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137.xml" ContentType="application/vnd.openxmlformats-officedocument.presentationml.slide+xml"/>
  <Override PartName="/ppt/slides/slide138.xml" ContentType="application/vnd.openxmlformats-officedocument.presentationml.slide+xml"/>
  <Override PartName="/ppt/presentation.xml" ContentType="application/vnd.openxmlformats-officedocument.presentationml.presentation.main+xml"/>
  <Override PartName="/ppt/slides/slide136.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2.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135.xml" ContentType="application/vnd.openxmlformats-officedocument.presentationml.slide+xml"/>
  <Override PartName="/ppt/slides/slide111.xml" ContentType="application/vnd.openxmlformats-officedocument.presentationml.slide+xml"/>
  <Override PartName="/ppt/slideLayouts/slideLayout10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03.xml" ContentType="application/vnd.openxmlformats-officedocument.presentationml.slideLayout+xml"/>
  <Override PartName="/ppt/slideLayouts/slideLayout23.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32.xml" ContentType="application/vnd.openxmlformats-officedocument.presentationml.slideLayout+xml"/>
  <Override PartName="/ppt/slideLayouts/slideLayout22.xml" ContentType="application/vnd.openxmlformats-officedocument.presentationml.slideLayout+xml"/>
  <Override PartName="/ppt/slideLayouts/slideLayout34.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36.xml" ContentType="application/vnd.openxmlformats-officedocument.presentationml.slideLayout+xml"/>
  <Override PartName="/ppt/slideLayouts/slideLayout335.xml" ContentType="application/vnd.openxmlformats-officedocument.presentationml.slideLayout+xml"/>
  <Override PartName="/ppt/slideLayouts/slideLayout334.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59.xml" ContentType="application/vnd.openxmlformats-officedocument.presentationml.slideLayout+xml"/>
  <Override PartName="/ppt/slideLayouts/slideLayout358.xml" ContentType="application/vnd.openxmlformats-officedocument.presentationml.slideLayout+xml"/>
  <Override PartName="/ppt/slideLayouts/slideLayout357.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25.xml" ContentType="application/vnd.openxmlformats-officedocument.presentationml.slideLayout+xml"/>
  <Override PartName="/ppt/slideLayouts/slideLayout324.xml" ContentType="application/vnd.openxmlformats-officedocument.presentationml.slideLayout+xml"/>
  <Override PartName="/ppt/slideLayouts/slideLayout323.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292.xml" ContentType="application/vnd.openxmlformats-officedocument.presentationml.slideLayout+xml"/>
  <Override PartName="/ppt/slideLayouts/slideLayout291.xml" ContentType="application/vnd.openxmlformats-officedocument.presentationml.slideLayout+xml"/>
  <Override PartName="/ppt/slideLayouts/slideLayout290.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14.xml" ContentType="application/vnd.openxmlformats-officedocument.presentationml.slideLayout+xml"/>
  <Override PartName="/ppt/slideLayouts/slideLayout313.xml" ContentType="application/vnd.openxmlformats-officedocument.presentationml.slideLayout+xml"/>
  <Override PartName="/ppt/slideLayouts/slideLayout312.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25.xml" ContentType="application/vnd.openxmlformats-officedocument.presentationml.slideLayout+xml"/>
  <Override PartName="/ppt/slideLayouts/slideLayout424.xml" ContentType="application/vnd.openxmlformats-officedocument.presentationml.slideLayout+xml"/>
  <Override PartName="/ppt/slideLayouts/slideLayout423.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33.xml" ContentType="application/vnd.openxmlformats-officedocument.presentationml.slideLayout+xml"/>
  <Override PartName="/ppt/slideLayouts/slideLayout448.xml" ContentType="application/vnd.openxmlformats-officedocument.presentationml.slideLayout+xml"/>
  <Override PartName="/ppt/slideLayouts/slideLayout447.xml" ContentType="application/vnd.openxmlformats-officedocument.presentationml.slideLayout+xml"/>
  <Override PartName="/ppt/slideLayouts/slideLayout446.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14.xml" ContentType="application/vnd.openxmlformats-officedocument.presentationml.slideLayout+xml"/>
  <Override PartName="/ppt/slideLayouts/slideLayout413.xml" ContentType="application/vnd.openxmlformats-officedocument.presentationml.slideLayout+xml"/>
  <Override PartName="/ppt/slideLayouts/slideLayout412.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81.xml" ContentType="application/vnd.openxmlformats-officedocument.presentationml.slideLayout+xml"/>
  <Override PartName="/ppt/slideLayouts/slideLayout380.xml" ContentType="application/vnd.openxmlformats-officedocument.presentationml.slideLayout+xml"/>
  <Override PartName="/ppt/slideLayouts/slideLayout379.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03.xml" ContentType="application/vnd.openxmlformats-officedocument.presentationml.slideLayout+xml"/>
  <Override PartName="/ppt/slideLayouts/slideLayout402.xml" ContentType="application/vnd.openxmlformats-officedocument.presentationml.slideLayout+xml"/>
  <Override PartName="/ppt/slideLayouts/slideLayout401.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281.xml" ContentType="application/vnd.openxmlformats-officedocument.presentationml.slideLayout+xml"/>
  <Override PartName="/ppt/slideLayouts/slideLayout280.xml" ContentType="application/vnd.openxmlformats-officedocument.presentationml.slideLayout+xml"/>
  <Override PartName="/ppt/slideLayouts/slideLayout27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48.xml" ContentType="application/vnd.openxmlformats-officedocument.presentationml.slideLayout+xml"/>
  <Override PartName="/ppt/slideLayouts/slideLayout247.xml" ContentType="application/vnd.openxmlformats-officedocument.presentationml.slideLayout+xml"/>
  <Override PartName="/ppt/slideLayouts/slideLayout246.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0.xml" ContentType="application/vnd.openxmlformats-officedocument.presentationml.slideLayout+xml"/>
  <Override PartName="/ppt/slideLayouts/slideLayout269.xml" ContentType="application/vnd.openxmlformats-officedocument.presentationml.slideLayout+xml"/>
  <Override PartName="/ppt/slideLayouts/slideLayout268.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202.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457.xml" ContentType="application/vnd.openxmlformats-officedocument.presentationml.slideLayout+xml"/>
  <Override PartName="/ppt/slideLayouts/slideLayout456.xml" ContentType="application/vnd.openxmlformats-officedocument.presentationml.slideLayout+xml"/>
  <Override PartName="/ppt/slideLayouts/slideLayout459.xml" ContentType="application/vnd.openxmlformats-officedocument.presentationml.slideLayou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9.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28.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138.xml" ContentType="application/vnd.openxmlformats-officedocument.presentationml.notesSlide+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Masters/slideMaster1.xml" ContentType="application/vnd.openxmlformats-officedocument.presentationml.slideMaster+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notesSlides/notesSlide63.xml" ContentType="application/vnd.openxmlformats-officedocument.presentationml.notesSlide+xml"/>
  <Override PartName="/ppt/slideLayouts/slideLayout458.xml" ContentType="application/vnd.openxmlformats-officedocument.presentationml.slideLayout+xml"/>
  <Override PartName="/ppt/slideLayouts/slideLayout500.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slideLayouts/slideLayout486.xml" ContentType="application/vnd.openxmlformats-officedocument.presentationml.slideLayout+xml"/>
  <Override PartName="/ppt/slideLayouts/slideLayout485.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487.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49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07.xml" ContentType="application/vnd.openxmlformats-officedocument.presentationml.slideLayout+xml"/>
  <Override PartName="/ppt/slideLayouts/slideLayout506.xml" ContentType="application/vnd.openxmlformats-officedocument.presentationml.slideLayout+xml"/>
  <Override PartName="/ppt/slideLayouts/slideLayout505.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498.xml" ContentType="application/vnd.openxmlformats-officedocument.presentationml.slideLayout+xml"/>
  <Override PartName="/ppt/slideLayouts/slideLayout513.xml" ContentType="application/vnd.openxmlformats-officedocument.presentationml.slideLayout+xml"/>
  <Override PartName="/ppt/slideLayouts/slideLayout497.xml" ContentType="application/vnd.openxmlformats-officedocument.presentationml.slideLayout+xml"/>
  <Override PartName="/ppt/slideLayouts/slideLayout489.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6.xml" ContentType="application/vnd.openxmlformats-officedocument.presentationml.slideLayout+xml"/>
  <Override PartName="/ppt/slideLayouts/slideLayout495.xml" ContentType="application/vnd.openxmlformats-officedocument.presentationml.slideLayout+xml"/>
  <Override PartName="/ppt/slideLayouts/slideLayout494.xml" ContentType="application/vnd.openxmlformats-officedocument.presentationml.slideLayout+xml"/>
  <Override PartName="/ppt/slideLayouts/slideLayout493.xml" ContentType="application/vnd.openxmlformats-officedocument.presentationml.slideLayout+xml"/>
  <Override PartName="/ppt/notesSlides/notesSlide28.xml" ContentType="application/vnd.openxmlformats-officedocument.presentationml.notesSlide+xml"/>
  <Override PartName="/ppt/slideLayouts/slideLayout488.xml" ContentType="application/vnd.openxmlformats-officedocument.presentationml.slideLayout+xml"/>
  <Override PartName="/ppt/notesSlides/notesSlide30.xml" ContentType="application/vnd.openxmlformats-officedocument.presentationml.notesSlide+xml"/>
  <Override PartName="/ppt/notesSlides/notesSlide51.xml" ContentType="application/vnd.openxmlformats-officedocument.presentationml.notesSlide+xml"/>
  <Override PartName="/ppt/slideLayouts/slideLayout471.xml" ContentType="application/vnd.openxmlformats-officedocument.presentationml.slideLayout+xml"/>
  <Override PartName="/ppt/notesSlides/notesSlide52.xml" ContentType="application/vnd.openxmlformats-officedocument.presentationml.notesSlide+xml"/>
  <Override PartName="/ppt/slideLayouts/slideLayout470.xml" ContentType="application/vnd.openxmlformats-officedocument.presentationml.slideLayou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0.xml" ContentType="application/vnd.openxmlformats-officedocument.presentationml.notesSlide+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29.xml" ContentType="application/vnd.openxmlformats-officedocument.presentationml.notesSlide+xml"/>
  <Override PartName="/ppt/slideLayouts/slideLayout476.xml" ContentType="application/vnd.openxmlformats-officedocument.presentationml.slideLayout+xml"/>
  <Override PartName="/ppt/slideLayouts/slideLayout475.xml" ContentType="application/vnd.openxmlformats-officedocument.presentationml.slideLayout+xml"/>
  <Override PartName="/ppt/slideLayouts/slideLayout474.xml" ContentType="application/vnd.openxmlformats-officedocument.presentationml.slideLayout+xml"/>
  <Override PartName="/ppt/notesSlides/notesSlide55.xml" ContentType="application/vnd.openxmlformats-officedocument.presentationml.notesSlide+xml"/>
  <Override PartName="/ppt/slideLayouts/slideLayout469.xml" ContentType="application/vnd.openxmlformats-officedocument.presentationml.slideLayout+xml"/>
  <Override PartName="/ppt/notesSlides/notesSlide56.xml" ContentType="application/vnd.openxmlformats-officedocument.presentationml.notesSlide+xml"/>
  <Override PartName="/ppt/notesSlides/notesSlide60.xml" ContentType="application/vnd.openxmlformats-officedocument.presentationml.notesSlide+xml"/>
  <Override PartName="/ppt/slideLayouts/slideLayout462.xml" ContentType="application/vnd.openxmlformats-officedocument.presentationml.slideLayout+xml"/>
  <Override PartName="/ppt/slideLayouts/slideLayout461.xml" ContentType="application/vnd.openxmlformats-officedocument.presentationml.slideLayout+xml"/>
  <Override PartName="/ppt/slideLayouts/slideLayout460.xml" ContentType="application/vnd.openxmlformats-officedocument.presentationml.slideLayou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slideLayouts/slideLayout463.xml" ContentType="application/vnd.openxmlformats-officedocument.presentationml.slideLayout+xml"/>
  <Override PartName="/ppt/notesSlides/notesSlide59.xml" ContentType="application/vnd.openxmlformats-officedocument.presentationml.notesSlide+xml"/>
  <Override PartName="/ppt/slideLayouts/slideLayout464.xml" ContentType="application/vnd.openxmlformats-officedocument.presentationml.slideLayout+xml"/>
  <Override PartName="/ppt/slideLayouts/slideLayout468.xml" ContentType="application/vnd.openxmlformats-officedocument.presentationml.slideLayout+xml"/>
  <Override PartName="/ppt/slideLayouts/slideLayout467.xml" ContentType="application/vnd.openxmlformats-officedocument.presentationml.slideLayou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slideLayouts/slideLayout466.xml" ContentType="application/vnd.openxmlformats-officedocument.presentationml.slideLayout+xml"/>
  <Override PartName="/ppt/slideLayouts/slideLayout465.xml" ContentType="application/vnd.openxmlformats-officedocument.presentationml.slideLayout+xml"/>
  <Override PartName="/ppt/slideLayouts/slideLayout477.xml" ContentType="application/vnd.openxmlformats-officedocument.presentationml.slideLayout+xml"/>
  <Override PartName="/ppt/notesSlides/notesSlide4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slideLayouts/slideLayout479.xml" ContentType="application/vnd.openxmlformats-officedocument.presentationml.slideLayout+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38.xml" ContentType="application/vnd.openxmlformats-officedocument.presentationml.notesSlide+xml"/>
  <Override PartName="/ppt/slideLayouts/slideLayout480.xml" ContentType="application/vnd.openxmlformats-officedocument.presentationml.slideLayout+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45.xml" ContentType="application/vnd.openxmlformats-officedocument.presentationml.notesSlide+xml"/>
  <Override PartName="/ppt/slideLayouts/slideLayout481.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notesSlides/notesSlide32.xml" ContentType="application/vnd.openxmlformats-officedocument.presentationml.notesSlide+xml"/>
  <Override PartName="/ppt/slideLayouts/slideLayout482.xml" ContentType="application/vnd.openxmlformats-officedocument.presentationml.slideLayout+xml"/>
  <Override PartName="/ppt/slideLayouts/slideLayout478.xml" ContentType="application/vnd.openxmlformats-officedocument.presentationml.slideLayout+xml"/>
  <Override PartName="/ppt/notesSlides/notesSlide44.xml" ContentType="application/vnd.openxmlformats-officedocument.presentationml.notesSlide+xml"/>
  <Override PartName="/ppt/theme/theme5.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65" r:id="rId1"/>
    <p:sldMasterId id="2147484166" r:id="rId2"/>
    <p:sldMasterId id="2147484167" r:id="rId3"/>
    <p:sldMasterId id="2147484168" r:id="rId4"/>
    <p:sldMasterId id="2147484169" r:id="rId5"/>
    <p:sldMasterId id="2147484170" r:id="rId6"/>
  </p:sldMasterIdLst>
  <p:notesMasterIdLst>
    <p:notesMasterId r:id="rId14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Lst>
  <p:sldSz cx="9144000" cy="5143500" type="screen16x9"/>
  <p:notesSz cx="6858000" cy="9144000"/>
  <p:embeddedFontLst>
    <p:embeddedFont>
      <p:font typeface="Calibri" panose="020F0502020204030204" pitchFamily="34" charset="0"/>
      <p:regular r:id="rId146"/>
      <p:bold r:id="rId147"/>
      <p:italic r:id="rId148"/>
      <p:boldItalic r:id="rId149"/>
    </p:embeddedFont>
    <p:embeddedFont>
      <p:font typeface="Poppins" panose="020B0604020202020204" charset="0"/>
      <p:regular r:id="rId150"/>
      <p:bold r:id="rId151"/>
      <p:italic r:id="rId152"/>
      <p:boldItalic r:id="rId153"/>
    </p:embeddedFont>
    <p:embeddedFont>
      <p:font typeface="Nunito" panose="020B0604020202020204" charset="0"/>
      <p:regular r:id="rId154"/>
      <p:bold r:id="rId155"/>
      <p:italic r:id="rId156"/>
      <p:boldItalic r:id="rId157"/>
    </p:embeddedFont>
    <p:embeddedFont>
      <p:font typeface="Roboto" panose="020B0604020202020204" charset="0"/>
      <p:regular r:id="rId158"/>
      <p:bold r:id="rId159"/>
      <p:italic r:id="rId160"/>
      <p:boldItalic r:id="rId1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77B7D7-7FF3-4262-B8C8-5D414FE8476A}">
  <a:tblStyle styleId="{3177B7D7-7FF3-4262-B8C8-5D414FE847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font" Target="fonts/font14.fntdata"/><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font" Target="fonts/font4.fntdata"/><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font" Target="fonts/font15.fntdata"/><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font" Target="fonts/font5.fntdata"/><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notesMaster" Target="notesMasters/notesMaster1.xml"/><Relationship Id="rId161" Type="http://schemas.openxmlformats.org/officeDocument/2006/relationships/font" Target="fonts/font16.fntdata"/><Relationship Id="rId16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font" Target="fonts/font6.fntdata"/><Relationship Id="rId156" Type="http://schemas.openxmlformats.org/officeDocument/2006/relationships/font" Target="fonts/font11.fntdata"/><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font" Target="fonts/font1.fntdata"/><Relationship Id="rId167" Type="http://schemas.openxmlformats.org/officeDocument/2006/relationships/customXml" Target="../customXml/item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font" Target="fonts/font12.fntdata"/><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font" Target="fonts/font2.fntdata"/><Relationship Id="rId168"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font" Target="fonts/font8.fntdata"/><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font" Target="fonts/font3.fntdata"/><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font" Target="fonts/font9.fntdata"/><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tableStyles" Target="tableStyles.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110.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s://www.youcubed.org/resource/data-talks/" TargetMode="External"/><Relationship Id="rId2" Type="http://schemas.openxmlformats.org/officeDocument/2006/relationships/slide" Target="../slides/slide114.xml"/><Relationship Id="rId1" Type="http://schemas.openxmlformats.org/officeDocument/2006/relationships/notesMaster" Target="../notesMasters/notesMaster1.xml"/><Relationship Id="rId4" Type="http://schemas.openxmlformats.org/officeDocument/2006/relationships/hyperlink" Target="https://www.nytimes.com/column/whats-going-on-in-this-graph" TargetMode="Externa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justequations.org/resource/branching-out-designing-high-school-math-pathways-for-equit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justequations.org/resource/a-new-calculus-for-college-admissions-how-policy-practice-and-perceptions-of-high-school-math-education-limit-equitable-access-to-colleg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maa.org/programs-and-communities/curriculum%20resources/common-visio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www.heinemann.com/products/e13416.aspx" TargetMode="External"/><Relationship Id="rId3" Type="http://schemas.openxmlformats.org/officeDocument/2006/relationships/hyperlink" Target="https://justequations.org/resource/branching-out-designing-high-school-math-pathways-for-equity/" TargetMode="External"/><Relationship Id="rId7" Type="http://schemas.openxmlformats.org/officeDocument/2006/relationships/hyperlink" Target="https://www.utdanacenter.org/our-work/k-12-education/launch-years/launch-years-course-frameworks"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nctm.org/catalyzing/" TargetMode="External"/><Relationship Id="rId5" Type="http://schemas.openxmlformats.org/officeDocument/2006/relationships/hyperlink" Target="https://drive.google.com/file/d/17wf6Y5JfTeZznt12W6u0vvJydnsLPKcn/view" TargetMode="External"/><Relationship Id="rId4" Type="http://schemas.openxmlformats.org/officeDocument/2006/relationships/hyperlink" Target="https://www.oregon.gov/ode/educator-resources/standards/mathematics/Documents/2%20+%201%20Model%20Feb%202022.pd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mariazavalaphd.com/2019/08/08/back-to-school-part-1-challenging-deficit-language-in-the-math-classroom/"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feltonkoestler.wixsite.com/realworldmath/post/2018/11/30/the-trouble-with-high-and-low"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tools.achievethecore.org/coherence-map/"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docs.google.com/presentation/d/1K73-28wE0bXYyXSvtdTBEK0m4mJ3_SfXEGhMqmu1mBA/edit#slide=id.g22ad255aa2d_0_6022" TargetMode="External"/><Relationship Id="rId4" Type="http://schemas.openxmlformats.org/officeDocument/2006/relationships/hyperlink" Target="https://docs.google.com/document/d/1ZVUZpEgt3pID6NouYsNigWRTYgd5aT3V/edit"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www.mathedleadership.org/docs/resources/essentials/Figure%204.5.%20Mathematical%20Teaching%20Practices%20Continuum.pdf"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4"/>
        <p:cNvGrpSpPr/>
        <p:nvPr/>
      </p:nvGrpSpPr>
      <p:grpSpPr>
        <a:xfrm>
          <a:off x="0" y="0"/>
          <a:ext cx="0" cy="0"/>
          <a:chOff x="0" y="0"/>
          <a:chExt cx="0" cy="0"/>
        </a:xfrm>
      </p:grpSpPr>
      <p:sp>
        <p:nvSpPr>
          <p:cNvPr id="3835" name="Google Shape;3835;g226d00ff38b_2_5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6" name="Google Shape;3836;g226d00ff38b_2_53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7" name="Google Shape;3837;g226d00ff38b_2_53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3"/>
        <p:cNvGrpSpPr/>
        <p:nvPr/>
      </p:nvGrpSpPr>
      <p:grpSpPr>
        <a:xfrm>
          <a:off x="0" y="0"/>
          <a:ext cx="0" cy="0"/>
          <a:chOff x="0" y="0"/>
          <a:chExt cx="0" cy="0"/>
        </a:xfrm>
      </p:grpSpPr>
      <p:sp>
        <p:nvSpPr>
          <p:cNvPr id="3914" name="Google Shape;3914;g2270ec854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5" name="Google Shape;3915;g2270ec85456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norms you set in prior sessions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say:</a:t>
            </a:r>
            <a:r>
              <a:rPr lang="en-US" sz="1100" b="1">
                <a:latin typeface="Arial"/>
                <a:ea typeface="Arial"/>
                <a:cs typeface="Arial"/>
                <a:sym typeface="Arial"/>
              </a:rPr>
              <a:t> </a:t>
            </a:r>
            <a:r>
              <a:rPr lang="en-US" sz="1100">
                <a:latin typeface="Arial"/>
                <a:ea typeface="Arial"/>
                <a:cs typeface="Arial"/>
                <a:sym typeface="Arial"/>
              </a:rPr>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22ade32dec4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22ade32dec4_1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6"/>
        <p:cNvGrpSpPr/>
        <p:nvPr/>
      </p:nvGrpSpPr>
      <p:grpSpPr>
        <a:xfrm>
          <a:off x="0" y="0"/>
          <a:ext cx="0" cy="0"/>
          <a:chOff x="0" y="0"/>
          <a:chExt cx="0" cy="0"/>
        </a:xfrm>
      </p:grpSpPr>
      <p:sp>
        <p:nvSpPr>
          <p:cNvPr id="4727" name="Google Shape;4727;g226d00ff38b_2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8" name="Google Shape;4728;g226d00ff38b_2_6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sz="1100">
                <a:latin typeface="Arial"/>
                <a:ea typeface="Arial"/>
                <a:cs typeface="Arial"/>
                <a:sym typeface="Arial"/>
              </a:rPr>
              <a:t>The purpose of Session 6 is to return to key tenets of ambitious math teaching in light of a 2 + 1 model. Here we begin this work by returning to the idea of </a:t>
            </a:r>
            <a:r>
              <a:rPr lang="en-US" sz="1100" i="1">
                <a:latin typeface="Arial"/>
                <a:ea typeface="Arial"/>
                <a:cs typeface="Arial"/>
                <a:sym typeface="Arial"/>
              </a:rPr>
              <a:t>cognitive demand </a:t>
            </a:r>
            <a:r>
              <a:rPr lang="en-US" sz="1100">
                <a:latin typeface="Arial"/>
                <a:ea typeface="Arial"/>
                <a:cs typeface="Arial"/>
                <a:sym typeface="Arial"/>
              </a:rPr>
              <a:t>and its role in supporting discourse.</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Throughout this activity, it may be helpful to connect the importance of cognitive demand to the work participants just did around discourse. </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You might say:</a:t>
            </a:r>
            <a:r>
              <a:rPr lang="en-US" sz="1100">
                <a:latin typeface="Arial"/>
                <a:ea typeface="Arial"/>
                <a:cs typeface="Arial"/>
                <a:sym typeface="Arial"/>
              </a:rPr>
              <a:t> If we want students to engage in discourse around their reasoning and sensemaking, we have to give them things that are worthy of discussion and worth talking about.</a:t>
            </a:r>
            <a:endParaRPr sz="1100">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4"/>
        <p:cNvGrpSpPr/>
        <p:nvPr/>
      </p:nvGrpSpPr>
      <p:grpSpPr>
        <a:xfrm>
          <a:off x="0" y="0"/>
          <a:ext cx="0" cy="0"/>
          <a:chOff x="0" y="0"/>
          <a:chExt cx="0" cy="0"/>
        </a:xfrm>
      </p:grpSpPr>
      <p:sp>
        <p:nvSpPr>
          <p:cNvPr id="4735" name="Google Shape;4735;g22ae2593aa0_0_17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6" name="Google Shape;4736;g22ae2593aa0_0_176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 interested in learning</a:t>
            </a:r>
            <a:r>
              <a:rPr lang="en-US">
                <a:solidFill>
                  <a:schemeClr val="dk1"/>
                </a:solidFill>
              </a:rPr>
              <a:t> more </a:t>
            </a:r>
            <a:r>
              <a:rPr lang="en-US"/>
              <a:t>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2"/>
        <p:cNvGrpSpPr/>
        <p:nvPr/>
      </p:nvGrpSpPr>
      <p:grpSpPr>
        <a:xfrm>
          <a:off x="0" y="0"/>
          <a:ext cx="0" cy="0"/>
          <a:chOff x="0" y="0"/>
          <a:chExt cx="0" cy="0"/>
        </a:xfrm>
      </p:grpSpPr>
      <p:sp>
        <p:nvSpPr>
          <p:cNvPr id="4743" name="Google Shape;4743;g22ade32dec4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4" name="Google Shape;4744;g22ade32dec4_0_6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latin typeface="Arial"/>
                <a:ea typeface="Arial"/>
                <a:cs typeface="Arial"/>
                <a:sym typeface="Arial"/>
              </a:rPr>
              <a:t>Orient participants to some key points from research about the importance of cognitive demand</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1"/>
        <p:cNvGrpSpPr/>
        <p:nvPr/>
      </p:nvGrpSpPr>
      <p:grpSpPr>
        <a:xfrm>
          <a:off x="0" y="0"/>
          <a:ext cx="0" cy="0"/>
          <a:chOff x="0" y="0"/>
          <a:chExt cx="0" cy="0"/>
        </a:xfrm>
      </p:grpSpPr>
      <p:sp>
        <p:nvSpPr>
          <p:cNvPr id="4752" name="Google Shape;4752;g226d00ff38b_2_2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3" name="Google Shape;4753;g226d00ff38b_2_20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Remind participants of how you have defined </a:t>
            </a:r>
            <a:r>
              <a:rPr lang="en-US" sz="1100" i="1">
                <a:latin typeface="Arial"/>
                <a:ea typeface="Arial"/>
                <a:cs typeface="Arial"/>
                <a:sym typeface="Arial"/>
              </a:rPr>
              <a:t>cognitive demand</a:t>
            </a:r>
            <a:r>
              <a:rPr lang="en-US" sz="1100">
                <a:latin typeface="Arial"/>
                <a:ea typeface="Arial"/>
                <a:cs typeface="Arial"/>
                <a:sym typeface="Arial"/>
              </a:rPr>
              <a:t> together so far:</a:t>
            </a:r>
            <a:endParaRPr sz="1100">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b="1">
                <a:latin typeface="Arial"/>
                <a:ea typeface="Arial"/>
                <a:cs typeface="Arial"/>
                <a:sym typeface="Arial"/>
              </a:rPr>
              <a:t>You might say: </a:t>
            </a:r>
            <a:r>
              <a:rPr lang="en-US" sz="1100">
                <a:latin typeface="Arial"/>
                <a:ea typeface="Arial"/>
                <a:cs typeface="Arial"/>
                <a:sym typeface="Arial"/>
              </a:rPr>
              <a:t>You may recall that we refer to the cognitive level of tasks as the kind and level of thinking that students would need in order to be successful with the task. Recall also that we do not equate “hard” with “high level” of tasks. By the same token there may be a place for “low level” tasks, but “high level” tasks engage students in deeper conceptual understanding leading to richer discourse, justifications and generalizations which promote deeper long lasting learning which is our goal.</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Have participants open </a:t>
            </a:r>
            <a:r>
              <a:rPr lang="en-US" sz="1100" b="1">
                <a:solidFill>
                  <a:srgbClr val="007F43"/>
                </a:solidFill>
                <a:latin typeface="Arial"/>
                <a:ea typeface="Arial"/>
                <a:cs typeface="Arial"/>
                <a:sym typeface="Arial"/>
              </a:rPr>
              <a:t>10 Rigor of Task Analysis Tool_PMRR </a:t>
            </a:r>
            <a:r>
              <a:rPr lang="en-US" sz="1100">
                <a:latin typeface="Arial"/>
                <a:ea typeface="Arial"/>
                <a:cs typeface="Arial"/>
                <a:sym typeface="Arial"/>
              </a:rPr>
              <a:t>give participants ~5 minutes to privately read the document.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Alternatively, OR in addition you might consider asking participants to draw on either of the resources below to support their task analysis: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“The Task Analysis Guide” from </a:t>
            </a:r>
            <a:r>
              <a:rPr lang="en-US" sz="1100" u="sng">
                <a:solidFill>
                  <a:srgbClr val="2200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(Stein, et al. 2000)</a:t>
            </a:r>
            <a:endParaRPr sz="1100">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latin typeface="Arial"/>
                <a:ea typeface="Arial"/>
                <a:cs typeface="Arial"/>
                <a:sym typeface="Arial"/>
              </a:rPr>
              <a:t>“Instructional Quality Assessment in Mathematics Toolkit” </a:t>
            </a:r>
            <a:r>
              <a:rPr lang="en-US" sz="1100" u="sng">
                <a:solidFill>
                  <a:srgbClr val="2200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(Boston et al., 2009)</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Arial"/>
              <a:buChar char="-"/>
            </a:pPr>
            <a:r>
              <a:rPr lang="en-US" sz="1100">
                <a:latin typeface="Arial"/>
                <a:ea typeface="Arial"/>
                <a:cs typeface="Arial"/>
                <a:sym typeface="Arial"/>
              </a:rPr>
              <a:t>Raise participants’ takeaways in the whole group.</a:t>
            </a:r>
            <a:endParaRPr sz="1100">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0"/>
        <p:cNvGrpSpPr/>
        <p:nvPr/>
      </p:nvGrpSpPr>
      <p:grpSpPr>
        <a:xfrm>
          <a:off x="0" y="0"/>
          <a:ext cx="0" cy="0"/>
          <a:chOff x="0" y="0"/>
          <a:chExt cx="0" cy="0"/>
        </a:xfrm>
      </p:grpSpPr>
      <p:sp>
        <p:nvSpPr>
          <p:cNvPr id="4761" name="Google Shape;4761;g252f6ffca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2" name="Google Shape;4762;g252f6ffca6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them work in small groups for ~7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6"/>
        <p:cNvGrpSpPr/>
        <p:nvPr/>
      </p:nvGrpSpPr>
      <p:grpSpPr>
        <a:xfrm>
          <a:off x="0" y="0"/>
          <a:ext cx="0" cy="0"/>
          <a:chOff x="0" y="0"/>
          <a:chExt cx="0" cy="0"/>
        </a:xfrm>
      </p:grpSpPr>
      <p:sp>
        <p:nvSpPr>
          <p:cNvPr id="4767" name="Google Shape;4767;g252f6ffca6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8" name="Google Shape;4768;g252f6ffca69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Consider the tasks alongside the </a:t>
            </a:r>
            <a:r>
              <a:rPr lang="en-US" sz="1100" b="1">
                <a:solidFill>
                  <a:srgbClr val="007F43"/>
                </a:solidFill>
                <a:latin typeface="Arial"/>
                <a:ea typeface="Arial"/>
                <a:cs typeface="Arial"/>
                <a:sym typeface="Arial"/>
              </a:rPr>
              <a:t>10 Rigor of Task Analysis Tool_PMRR</a:t>
            </a:r>
            <a:r>
              <a:rPr lang="en-US" sz="1100">
                <a:latin typeface="Arial"/>
                <a:ea typeface="Arial"/>
                <a:cs typeface="Arial"/>
                <a:sym typeface="Arial"/>
              </a:rPr>
              <a:t>, and record responses to the discussion questions for ~15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Call on a couple of groups to share out. Encourage groups to call out specific revisions that raise the cognitive demand of the task. Then, use the next slide to generate a list of strategies together.</a:t>
            </a:r>
            <a:endParaRPr sz="1100">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5"/>
        <p:cNvGrpSpPr/>
        <p:nvPr/>
      </p:nvGrpSpPr>
      <p:grpSpPr>
        <a:xfrm>
          <a:off x="0" y="0"/>
          <a:ext cx="0" cy="0"/>
          <a:chOff x="0" y="0"/>
          <a:chExt cx="0" cy="0"/>
        </a:xfrm>
      </p:grpSpPr>
      <p:sp>
        <p:nvSpPr>
          <p:cNvPr id="4776" name="Google Shape;4776;g226d00ff38b_2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7" name="Google Shape;4777;g226d00ff38b_2_2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Give participants time to privately consider the prompts on the screen.</a:t>
            </a:r>
            <a:endParaRPr sz="1100" b="1">
              <a:latin typeface="Arial"/>
              <a:ea typeface="Arial"/>
              <a:cs typeface="Arial"/>
              <a:sym typeface="Arial"/>
            </a:endParaRPr>
          </a:p>
          <a:p>
            <a:pPr marL="457200" lvl="0" indent="-298450" algn="l" rtl="0">
              <a:lnSpc>
                <a:spcPct val="90000"/>
              </a:lnSpc>
              <a:spcBef>
                <a:spcPts val="0"/>
              </a:spcBef>
              <a:spcAft>
                <a:spcPts val="0"/>
              </a:spcAft>
              <a:buClr>
                <a:schemeClr val="dk1"/>
              </a:buClr>
              <a:buSzPts val="1100"/>
              <a:buChar char="-"/>
            </a:pPr>
            <a:r>
              <a:rPr lang="en-US" sz="1100" b="1">
                <a:latin typeface="Arial"/>
                <a:ea typeface="Arial"/>
                <a:cs typeface="Arial"/>
                <a:sym typeface="Arial"/>
              </a:rPr>
              <a:t>Share key takeaways whole-group:</a:t>
            </a:r>
            <a:endParaRPr sz="1100" b="1">
              <a:latin typeface="Arial"/>
              <a:ea typeface="Arial"/>
              <a:cs typeface="Arial"/>
              <a:sym typeface="Arial"/>
            </a:endParaRPr>
          </a:p>
          <a:p>
            <a:pPr marL="914400" lvl="1" indent="-298450" algn="l" rtl="0">
              <a:lnSpc>
                <a:spcPct val="90000"/>
              </a:lnSpc>
              <a:spcBef>
                <a:spcPts val="0"/>
              </a:spcBef>
              <a:spcAft>
                <a:spcPts val="0"/>
              </a:spcAft>
              <a:buClr>
                <a:schemeClr val="dk1"/>
              </a:buClr>
              <a:buSzPts val="1100"/>
              <a:buChar char="-"/>
            </a:pPr>
            <a:r>
              <a:rPr lang="en-US" sz="1100">
                <a:latin typeface="Arial"/>
                <a:ea typeface="Arial"/>
                <a:cs typeface="Arial"/>
                <a:sym typeface="Arial"/>
              </a:rPr>
              <a:t>In a virtual setting, you might have participants share an answer to this question in the chat window.</a:t>
            </a:r>
            <a:endParaRPr sz="1100">
              <a:latin typeface="Arial"/>
              <a:ea typeface="Arial"/>
              <a:cs typeface="Arial"/>
              <a:sym typeface="Arial"/>
            </a:endParaRPr>
          </a:p>
          <a:p>
            <a:pPr marL="914400" lvl="1" indent="-298450" algn="l" rtl="0">
              <a:lnSpc>
                <a:spcPct val="90000"/>
              </a:lnSpc>
              <a:spcBef>
                <a:spcPts val="0"/>
              </a:spcBef>
              <a:spcAft>
                <a:spcPts val="0"/>
              </a:spcAft>
              <a:buClr>
                <a:schemeClr val="dk1"/>
              </a:buClr>
              <a:buSzPts val="1100"/>
              <a:buChar char="-"/>
            </a:pPr>
            <a:r>
              <a:rPr lang="en-US" sz="1100">
                <a:latin typeface="Arial"/>
                <a:ea typeface="Arial"/>
                <a:cs typeface="Arial"/>
                <a:sym typeface="Arial"/>
              </a:rPr>
              <a:t>In an in-person setting, you might have participants popcorn an answer to this question to the whole group.</a:t>
            </a:r>
            <a:endParaRPr sz="1100">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2"/>
        <p:cNvGrpSpPr/>
        <p:nvPr/>
      </p:nvGrpSpPr>
      <p:grpSpPr>
        <a:xfrm>
          <a:off x="0" y="0"/>
          <a:ext cx="0" cy="0"/>
          <a:chOff x="0" y="0"/>
          <a:chExt cx="0" cy="0"/>
        </a:xfrm>
      </p:grpSpPr>
      <p:sp>
        <p:nvSpPr>
          <p:cNvPr id="4783" name="Google Shape;4783;g226d00ff38b_2_1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4" name="Google Shape;4784;g226d00ff38b_2_13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2"/>
        <p:cNvGrpSpPr/>
        <p:nvPr/>
      </p:nvGrpSpPr>
      <p:grpSpPr>
        <a:xfrm>
          <a:off x="0" y="0"/>
          <a:ext cx="0" cy="0"/>
          <a:chOff x="0" y="0"/>
          <a:chExt cx="0" cy="0"/>
        </a:xfrm>
      </p:grpSpPr>
      <p:sp>
        <p:nvSpPr>
          <p:cNvPr id="4793" name="Google Shape;4793;g226d00ff38b_2_2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4" name="Google Shape;4794;g226d00ff38b_2_24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that data science:</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Involves asking questions, gathering and organizing data, modeling, analyzing and synthesizing, and communicating results.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Is student-centered, connected to students’ lived experiences and the real world.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24ba560d0c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24ba560d0c6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a:t>
            </a:r>
            <a:r>
              <a:rPr lang="en-US" sz="1100">
                <a:solidFill>
                  <a:srgbClr val="000000"/>
                </a:solidFill>
                <a:latin typeface="Arial"/>
                <a:ea typeface="Arial"/>
                <a:cs typeface="Arial"/>
                <a:sym typeface="Arial"/>
              </a:rPr>
              <a:t>ession 1 is to consider tracking and a 2 + 1 model alongside our understandings of ambitious math teaching. Here, we begin this work by grounding ourselves in the aims of the Oregon Math Project effort.</a:t>
            </a:r>
            <a:endParaRPr sz="1100">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Char char="-"/>
            </a:pPr>
            <a:r>
              <a:rPr lang="en-US" sz="1100" b="1">
                <a:solidFill>
                  <a:srgbClr val="000000"/>
                </a:solidFill>
                <a:latin typeface="Arial"/>
                <a:ea typeface="Arial"/>
                <a:cs typeface="Arial"/>
                <a:sym typeface="Arial"/>
              </a:rPr>
              <a:t>This activity can involve critical and challenging conversations among participants. You might refer back to </a:t>
            </a:r>
            <a:r>
              <a:rPr lang="en-US" sz="1100" b="1" u="sng">
                <a:solidFill>
                  <a:srgbClr val="2200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Module 0</a:t>
            </a:r>
            <a:r>
              <a:rPr lang="en-US" sz="1100" b="1">
                <a:solidFill>
                  <a:srgbClr val="000000"/>
                </a:solidFill>
                <a:latin typeface="Arial"/>
                <a:ea typeface="Arial"/>
                <a:cs typeface="Arial"/>
                <a:sym typeface="Arial"/>
              </a:rPr>
              <a:t>, Resource 1 to prepare for these conversations.</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Font typeface="Arial"/>
              <a:buChar char="-"/>
            </a:pPr>
            <a:r>
              <a:rPr lang="en-US" sz="1100" b="1">
                <a:solidFill>
                  <a:srgbClr val="000000"/>
                </a:solidFill>
                <a:latin typeface="Arial"/>
                <a:ea typeface="Arial"/>
                <a:cs typeface="Arial"/>
                <a:sym typeface="Arial"/>
              </a:rPr>
              <a:t>You might frame the purpose of this activity:</a:t>
            </a:r>
            <a:endParaRPr sz="1100" b="1">
              <a:solidFill>
                <a:srgbClr val="000000"/>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 want to acknowledge that we are starting today with what is often a challenging topic: tracking in mathematics. We want to explore this topic and relate it to our work on ambitious math teaching.</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We also want to ground ourselves in some of the data and research that has informed the state’s decision to move away from tracking so that we can help our colleagues appreciate the rationale behind this policy shift.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The move to ambitious math teaching will allow us to explore strategies and actions that we can use to support heterogenous groups of students.</a:t>
            </a:r>
            <a:endParaRPr sz="1100" b="1">
              <a:solidFill>
                <a:srgbClr val="000000"/>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0"/>
        <p:cNvGrpSpPr/>
        <p:nvPr/>
      </p:nvGrpSpPr>
      <p:grpSpPr>
        <a:xfrm>
          <a:off x="0" y="0"/>
          <a:ext cx="0" cy="0"/>
          <a:chOff x="0" y="0"/>
          <a:chExt cx="0" cy="0"/>
        </a:xfrm>
      </p:grpSpPr>
      <p:sp>
        <p:nvSpPr>
          <p:cNvPr id="4801" name="Google Shape;4801;g22ae2593aa0_2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2" name="Google Shape;4802;g22ae2593aa0_2_6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a:solidFill>
                  <a:schemeClr val="dk1"/>
                </a:solidFill>
              </a:rPr>
              <a:t>Example norms</a:t>
            </a:r>
            <a:r>
              <a:rPr lang="en-US">
                <a:solidFill>
                  <a:schemeClr val="dk1"/>
                </a:solidFill>
              </a:rPr>
              <a:t> for doing mathematics together:</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Engage with each other’s thinking with curiosity</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Support everyone to experience joy for mathematics</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ideas about doing math together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3"/>
              </a:rPr>
              <a:t>TEDD.org</a:t>
            </a:r>
            <a:r>
              <a:rPr lang="en-US">
                <a:solidFill>
                  <a:schemeClr val="dk1"/>
                </a:solidFill>
              </a:rPr>
              <a:t>: Mathematics Instructional Activities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4"/>
              </a:rPr>
              <a:t>TEDD.org</a:t>
            </a:r>
            <a:r>
              <a:rPr lang="en-US">
                <a:solidFill>
                  <a:schemeClr val="dk1"/>
                </a:solidFill>
              </a:rPr>
              <a:t>: Setting norms for collaborative work</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a:solidFill>
                <a:schemeClr val="dk1"/>
              </a:solidFill>
            </a:endParaRPr>
          </a:p>
          <a:p>
            <a:pPr marL="457200" lvl="0" indent="-457200" algn="l" rtl="0">
              <a:spcBef>
                <a:spcPts val="0"/>
              </a:spcBef>
              <a:spcAft>
                <a:spcPts val="0"/>
              </a:spcAft>
              <a:buNone/>
            </a:pPr>
            <a:r>
              <a:rPr lang="en-US">
                <a:solidFill>
                  <a:schemeClr val="dk1"/>
                </a:solidFill>
              </a:rPr>
              <a:t>Ball, D. L., &amp; Cohen, D. K. (1999). Developing practice, developing practitioners: Toward a practice-based theory of professional education. In L. Darling-Hammond &amp; G. Sykes (Eds.), </a:t>
            </a:r>
            <a:r>
              <a:rPr lang="en-US" i="1">
                <a:solidFill>
                  <a:schemeClr val="dk1"/>
                </a:solidFill>
              </a:rPr>
              <a:t>Teaching as the learning profession: Handbook of policy and practice</a:t>
            </a:r>
            <a:r>
              <a:rPr lang="en-US">
                <a:solidFill>
                  <a:schemeClr val="dk1"/>
                </a:solidFill>
              </a:rPr>
              <a:t> (pp. 3–22). Jossey Bass.</a:t>
            </a:r>
            <a:endParaRPr>
              <a:solidFill>
                <a:schemeClr val="dk1"/>
              </a:solidFill>
            </a:endParaRPr>
          </a:p>
          <a:p>
            <a:pPr marL="457200" lvl="0" indent="-457200" algn="l" rtl="0">
              <a:spcBef>
                <a:spcPts val="0"/>
              </a:spcBef>
              <a:spcAft>
                <a:spcPts val="0"/>
              </a:spcAft>
              <a:buNone/>
            </a:pPr>
            <a:r>
              <a:rPr lang="en-US">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US">
                <a:solidFill>
                  <a:schemeClr val="dk1"/>
                </a:solidFill>
              </a:rPr>
              <a:t>Kazemi, E., &amp; Franke, M. L. (2004). Teacher learning in mathematics: Using student work to promote collective inquiry. </a:t>
            </a:r>
            <a:r>
              <a:rPr lang="en-US" i="1">
                <a:solidFill>
                  <a:schemeClr val="dk1"/>
                </a:solidFill>
              </a:rPr>
              <a:t>Journal of Mathematics Teacher Education, 7</a:t>
            </a:r>
            <a:r>
              <a:rPr lang="en-US">
                <a:solidFill>
                  <a:schemeClr val="dk1"/>
                </a:solidFill>
              </a:rPr>
              <a:t>(3), 203–235.</a:t>
            </a:r>
            <a:endParaRPr>
              <a:solidFill>
                <a:schemeClr val="dk1"/>
              </a:solidFill>
            </a:endParaRPr>
          </a:p>
          <a:p>
            <a:pPr marL="457200" lvl="0" indent="-457200" algn="l" rtl="0">
              <a:spcBef>
                <a:spcPts val="0"/>
              </a:spcBef>
              <a:spcAft>
                <a:spcPts val="0"/>
              </a:spcAft>
              <a:buNone/>
            </a:pPr>
            <a:r>
              <a:rPr lang="en-US">
                <a:solidFill>
                  <a:schemeClr val="dk1"/>
                </a:solidFill>
              </a:rPr>
              <a:t>Su, F. (2021). </a:t>
            </a:r>
            <a:r>
              <a:rPr lang="en-US" i="1">
                <a:solidFill>
                  <a:schemeClr val="dk1"/>
                </a:solidFill>
              </a:rPr>
              <a:t>Mathematics for Human Flourishing</a:t>
            </a:r>
            <a:r>
              <a:rPr lang="en-US">
                <a:solidFill>
                  <a:schemeClr val="dk1"/>
                </a:solidFill>
              </a:rPr>
              <a:t>. Yale University Press. </a:t>
            </a:r>
            <a:endParaRPr>
              <a:solidFill>
                <a:schemeClr val="dk1"/>
              </a:solidFill>
            </a:endParaRPr>
          </a:p>
          <a:p>
            <a:pPr marL="457200" lvl="0" indent="-457200" algn="l" rtl="0">
              <a:spcBef>
                <a:spcPts val="0"/>
              </a:spcBef>
              <a:spcAft>
                <a:spcPts val="0"/>
              </a:spcAft>
              <a:buNone/>
            </a:pPr>
            <a:r>
              <a:rPr lang="en-US">
                <a:solidFill>
                  <a:schemeClr val="dk1"/>
                </a:solidFill>
              </a:rPr>
              <a:t>Yackel E., &amp; Cobb, P. (1998) Sociomathematical norms, argumentation, and autonomy in mathematics.</a:t>
            </a:r>
            <a:r>
              <a:rPr lang="en-US" b="1">
                <a:solidFill>
                  <a:schemeClr val="dk1"/>
                </a:solidFill>
              </a:rPr>
              <a:t> </a:t>
            </a:r>
            <a:r>
              <a:rPr lang="en-US" i="1">
                <a:solidFill>
                  <a:schemeClr val="dk1"/>
                </a:solidFill>
              </a:rPr>
              <a:t>Journal for Research in Mathematics Education, </a:t>
            </a:r>
            <a:r>
              <a:rPr lang="en-US">
                <a:solidFill>
                  <a:schemeClr val="dk1"/>
                </a:solidFill>
              </a:rPr>
              <a:t>27(4), 458-477.</a:t>
            </a:r>
            <a:endParaRPr>
              <a:solidFill>
                <a:schemeClr val="dk1"/>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8"/>
        <p:cNvGrpSpPr/>
        <p:nvPr/>
      </p:nvGrpSpPr>
      <p:grpSpPr>
        <a:xfrm>
          <a:off x="0" y="0"/>
          <a:ext cx="0" cy="0"/>
          <a:chOff x="0" y="0"/>
          <a:chExt cx="0" cy="0"/>
        </a:xfrm>
      </p:grpSpPr>
      <p:sp>
        <p:nvSpPr>
          <p:cNvPr id="4809" name="Google Shape;4809;g22ade32dec4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0" name="Google Shape;4810;g22ade32dec4_1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a:t>
            </a:r>
            <a:r>
              <a:rPr lang="en-US" sz="1100">
                <a:latin typeface="Arial"/>
                <a:ea typeface="Arial"/>
                <a:cs typeface="Arial"/>
                <a:sym typeface="Arial"/>
              </a:rPr>
              <a:t>orients participants to the goals we have for doing this math activity together.</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s</a:t>
            </a:r>
            <a:r>
              <a:rPr lang="en-US" sz="1100">
                <a:latin typeface="Arial"/>
                <a:ea typeface="Arial"/>
                <a:cs typeface="Arial"/>
                <a:sym typeface="Arial"/>
              </a:rPr>
              <a:t>ome of the goals are for us as “math learners” and some of the goals are for us as “teachers.” At different times in the lesson they may take up each of these lenses/roles. </a:t>
            </a:r>
            <a:endParaRPr sz="1100">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8"/>
        <p:cNvGrpSpPr/>
        <p:nvPr/>
      </p:nvGrpSpPr>
      <p:grpSpPr>
        <a:xfrm>
          <a:off x="0" y="0"/>
          <a:ext cx="0" cy="0"/>
          <a:chOff x="0" y="0"/>
          <a:chExt cx="0" cy="0"/>
        </a:xfrm>
      </p:grpSpPr>
      <p:sp>
        <p:nvSpPr>
          <p:cNvPr id="4819" name="Google Shape;4819;g226d00ff38b_2_2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0" name="Google Shape;4820;g226d00ff38b_2_24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The data participants will be engaging with </a:t>
            </a:r>
            <a:r>
              <a:rPr lang="en-US" sz="1100">
                <a:latin typeface="Arial"/>
                <a:ea typeface="Arial"/>
                <a:cs typeface="Arial"/>
                <a:sym typeface="Arial"/>
              </a:rPr>
              <a:t>shows trends in health-related behaviors among high school students from 1989 to 2019, including information about substance abuse/use, sexual activity, and mental health.</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give participants time</a:t>
            </a:r>
            <a:r>
              <a:rPr lang="en-US" sz="1100">
                <a:latin typeface="Arial"/>
                <a:ea typeface="Arial"/>
                <a:cs typeface="Arial"/>
                <a:sym typeface="Arial"/>
              </a:rPr>
              <a:t> to think about the questions on the screen privately BEFORE looking at the data.</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Model/think aloud about the assumptions you might want to bring given your equity commitments:</a:t>
            </a:r>
            <a:r>
              <a:rPr lang="en-US" sz="1100">
                <a:latin typeface="Arial"/>
                <a:ea typeface="Arial"/>
                <a:cs typeface="Arial"/>
                <a:sym typeface="Arial"/>
              </a:rPr>
              <a:t> “I know that health related behaviors among high school students are likely different for different groups of students. This data may not accurately reflect the behaviors of students who experience higher levels of inequity or are more marginalized in their communities. I want to be mindful of this as I draw conclusions about what this data is telling me about students’ experiences.” </a:t>
            </a:r>
            <a:endParaRPr sz="1100">
              <a:latin typeface="Arial"/>
              <a:ea typeface="Arial"/>
              <a:cs typeface="Arial"/>
              <a:sym typeface="Arial"/>
            </a:endParaRPr>
          </a:p>
        </p:txBody>
      </p:sp>
      <p:sp>
        <p:nvSpPr>
          <p:cNvPr id="4821" name="Google Shape;4821;g226d00ff38b_2_24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8"/>
        <p:cNvGrpSpPr/>
        <p:nvPr/>
      </p:nvGrpSpPr>
      <p:grpSpPr>
        <a:xfrm>
          <a:off x="0" y="0"/>
          <a:ext cx="0" cy="0"/>
          <a:chOff x="0" y="0"/>
          <a:chExt cx="0" cy="0"/>
        </a:xfrm>
      </p:grpSpPr>
      <p:sp>
        <p:nvSpPr>
          <p:cNvPr id="4829" name="Google Shape;4829;g226d00ff38b_2_2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0" name="Google Shape;4830;g226d00ff38b_2_24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Model/think aloud about the assumptions you might want to bring given your equity commitments:</a:t>
            </a:r>
            <a:r>
              <a:rPr lang="en-US" sz="1100">
                <a:latin typeface="Arial"/>
                <a:ea typeface="Arial"/>
                <a:cs typeface="Arial"/>
                <a:sym typeface="Arial"/>
              </a:rPr>
              <a:t> “I know that health related behaviors among high school students are likely different for different groups of students. This data may not accurately reflect the behaviors of students who experience higher levels of inequity or are more marginalized in their communities. I want to be mindful of this as I draw conclusions about what this data is telling me about students’ experiences.” </a:t>
            </a:r>
            <a:endParaRPr b="1"/>
          </a:p>
        </p:txBody>
      </p:sp>
      <p:sp>
        <p:nvSpPr>
          <p:cNvPr id="4831" name="Google Shape;4831;g226d00ff38b_2_24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8"/>
        <p:cNvGrpSpPr/>
        <p:nvPr/>
      </p:nvGrpSpPr>
      <p:grpSpPr>
        <a:xfrm>
          <a:off x="0" y="0"/>
          <a:ext cx="0" cy="0"/>
          <a:chOff x="0" y="0"/>
          <a:chExt cx="0" cy="0"/>
        </a:xfrm>
      </p:grpSpPr>
      <p:sp>
        <p:nvSpPr>
          <p:cNvPr id="4839" name="Google Shape;4839;g252f6ffca69_0_6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0" name="Google Shape;4840;g252f6ffca69_0_6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This is the protocol for a data talk, and additional resources for participants who are interested in learning more.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Resources for conducting Data Talks: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Stanford Graduate School of Education: </a:t>
            </a:r>
            <a:r>
              <a:rPr lang="en-US" sz="1100" u="sng">
                <a:solidFill>
                  <a:srgbClr val="00A8A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YouCubed</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NYTimes: </a:t>
            </a:r>
            <a:r>
              <a:rPr lang="en-US" sz="1100" u="sng">
                <a:solidFill>
                  <a:srgbClr val="00A8A5"/>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“What’s going on in this graph?”</a:t>
            </a:r>
            <a:endParaRPr sz="1100">
              <a:latin typeface="Arial"/>
              <a:ea typeface="Arial"/>
              <a:cs typeface="Arial"/>
              <a:sym typeface="Arial"/>
            </a:endParaRPr>
          </a:p>
        </p:txBody>
      </p:sp>
      <p:sp>
        <p:nvSpPr>
          <p:cNvPr id="4841" name="Google Shape;4841;g252f6ffca69_0_6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7"/>
        <p:cNvGrpSpPr/>
        <p:nvPr/>
      </p:nvGrpSpPr>
      <p:grpSpPr>
        <a:xfrm>
          <a:off x="0" y="0"/>
          <a:ext cx="0" cy="0"/>
          <a:chOff x="0" y="0"/>
          <a:chExt cx="0" cy="0"/>
        </a:xfrm>
      </p:grpSpPr>
      <p:sp>
        <p:nvSpPr>
          <p:cNvPr id="4848" name="Google Shape;4848;g252f6ffca69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9" name="Google Shape;4849;g252f6ffca69_0_12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a:t>
            </a:r>
            <a:r>
              <a:rPr lang="en-US" sz="1100">
                <a:latin typeface="Arial"/>
                <a:ea typeface="Arial"/>
                <a:cs typeface="Arial"/>
                <a:sym typeface="Arial"/>
              </a:rPr>
              <a:t> to study the data visualizations privately (Consider sharing the link to the original source for participants, or creating an enlarged version of the graphs on a printed handout.)</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Ask participants to consider the prompts on the slide and then move into small groups.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6"/>
        <p:cNvGrpSpPr/>
        <p:nvPr/>
      </p:nvGrpSpPr>
      <p:grpSpPr>
        <a:xfrm>
          <a:off x="0" y="0"/>
          <a:ext cx="0" cy="0"/>
          <a:chOff x="0" y="0"/>
          <a:chExt cx="0" cy="0"/>
        </a:xfrm>
      </p:grpSpPr>
      <p:sp>
        <p:nvSpPr>
          <p:cNvPr id="4857" name="Google Shape;4857;g2270ec85456_0_5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8" name="Google Shape;4858;g2270ec85456_0_56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them work in small groups for ~7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2"/>
        <p:cNvGrpSpPr/>
        <p:nvPr/>
      </p:nvGrpSpPr>
      <p:grpSpPr>
        <a:xfrm>
          <a:off x="0" y="0"/>
          <a:ext cx="0" cy="0"/>
          <a:chOff x="0" y="0"/>
          <a:chExt cx="0" cy="0"/>
        </a:xfrm>
      </p:grpSpPr>
      <p:sp>
        <p:nvSpPr>
          <p:cNvPr id="4863" name="Google Shape;4863;g226d00ff38b_2_2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4" name="Google Shape;4864;g226d00ff38b_2_24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Give participants ~7 minutes to record ideas in groups.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Debrief the data talk by asking 2-3 groups to share their a claim and evidence. Then, use the next slides to engage in a conversation about instructional decisions.</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3"/>
        <p:cNvGrpSpPr/>
        <p:nvPr/>
      </p:nvGrpSpPr>
      <p:grpSpPr>
        <a:xfrm>
          <a:off x="0" y="0"/>
          <a:ext cx="0" cy="0"/>
          <a:chOff x="0" y="0"/>
          <a:chExt cx="0" cy="0"/>
        </a:xfrm>
      </p:grpSpPr>
      <p:sp>
        <p:nvSpPr>
          <p:cNvPr id="4874" name="Google Shape;4874;g226d00ff38b_2_2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5" name="Google Shape;4875;g226d00ff38b_2_25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b="1">
                <a:latin typeface="Arial"/>
                <a:ea typeface="Arial"/>
                <a:cs typeface="Arial"/>
                <a:sym typeface="Arial"/>
              </a:rPr>
              <a:t>Frame this slide by saying: </a:t>
            </a:r>
            <a:r>
              <a:rPr lang="en-US" sz="1100">
                <a:latin typeface="Arial"/>
                <a:ea typeface="Arial"/>
                <a:cs typeface="Arial"/>
                <a:sym typeface="Arial"/>
              </a:rPr>
              <a:t>We are going to pause to consider how the instructional decisions a teacher can make support ambitious math teaching.</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Ask participants to reflect on the prompts on the slide about their own experience responding to a challenging student idea.</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Then, ask participants to reflect at a more general level. What are some key ideas participants have about what it takes to respond to the range of complex ideas students may have?</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You might ask a volunteer to read the slide, or ask participants to read privately.</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You might ask participants to engage with the ideas on the slide as / after they are read. </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For example, in a virtual space, you might ask participants to use the Zoom feature to stamp with a heart the one that they feel the strongest about and stamp with a question mark the one that they feel stretches them the most.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b="1">
                <a:latin typeface="Arial"/>
                <a:ea typeface="Arial"/>
                <a:cs typeface="Arial"/>
                <a:sym typeface="Arial"/>
              </a:rPr>
              <a:t>You might elaborate: </a:t>
            </a:r>
            <a:r>
              <a:rPr lang="en-US" sz="1100">
                <a:solidFill>
                  <a:schemeClr val="dk1"/>
                </a:solidFill>
                <a:latin typeface="Arial"/>
                <a:ea typeface="Arial"/>
                <a:cs typeface="Arial"/>
                <a:sym typeface="Arial"/>
              </a:rPr>
              <a:t>Teachers make countless decisions all day long in an effort to promote student learning. Instructional decisions are made in three key places:</a:t>
            </a:r>
            <a:endParaRPr sz="1100">
              <a:solidFill>
                <a:schemeClr val="dk1"/>
              </a:solidFill>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Font typeface="Nunito"/>
              <a:buChar char="●"/>
            </a:pPr>
            <a:r>
              <a:rPr lang="en-US" sz="1100" b="1">
                <a:solidFill>
                  <a:schemeClr val="dk1"/>
                </a:solidFill>
                <a:latin typeface="Arial"/>
                <a:ea typeface="Arial"/>
                <a:cs typeface="Arial"/>
                <a:sym typeface="Arial"/>
              </a:rPr>
              <a:t>Planning: </a:t>
            </a:r>
            <a:r>
              <a:rPr lang="en-US" sz="1100">
                <a:solidFill>
                  <a:schemeClr val="dk1"/>
                </a:solidFill>
                <a:latin typeface="Arial"/>
                <a:ea typeface="Arial"/>
                <a:cs typeface="Arial"/>
                <a:sym typeface="Arial"/>
              </a:rPr>
              <a:t>Decisions about student needs (to ensure student learning), the most appropriate goals and objectives, the content to be taught, instructional strategies, lesson delivery techniques, instructional media, classroom climate, and student assessment.  Planning helps arrange the appropriate flow and sequence of instructional content and events. </a:t>
            </a:r>
            <a:endParaRPr sz="1100">
              <a:solidFill>
                <a:schemeClr val="dk1"/>
              </a:solidFill>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Implementing </a:t>
            </a:r>
            <a:r>
              <a:rPr lang="en-US" sz="1100">
                <a:solidFill>
                  <a:schemeClr val="dk1"/>
                </a:solidFill>
                <a:latin typeface="Arial"/>
                <a:ea typeface="Arial"/>
                <a:cs typeface="Arial"/>
                <a:sym typeface="Arial"/>
              </a:rPr>
              <a:t>involves the actual enactment of the instructional plans when interacting with students. Teaching skills that support implementation include questioning, listening, monitoring, giving feedback, and sharing. Additional implementation skills include: use of instructional technology, creation of a positive, respectful learning environment, differentiating instruction for diverse learners, and  instructional strategies to promote student access and understanding.</a:t>
            </a:r>
            <a:endParaRPr sz="1100">
              <a:solidFill>
                <a:schemeClr val="dk1"/>
              </a:solidFill>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Assessing </a:t>
            </a:r>
            <a:r>
              <a:rPr lang="en-US" sz="1100">
                <a:solidFill>
                  <a:schemeClr val="dk1"/>
                </a:solidFill>
                <a:latin typeface="Arial"/>
                <a:ea typeface="Arial"/>
                <a:cs typeface="Arial"/>
                <a:sym typeface="Arial"/>
              </a:rPr>
              <a:t>involves determining the level of student learning. Many aspects of assessment are determined during the planning phase when instructional goals and content are identified. </a:t>
            </a:r>
            <a:endParaRPr sz="1100">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0"/>
        <p:cNvGrpSpPr/>
        <p:nvPr/>
      </p:nvGrpSpPr>
      <p:grpSpPr>
        <a:xfrm>
          <a:off x="0" y="0"/>
          <a:ext cx="0" cy="0"/>
          <a:chOff x="0" y="0"/>
          <a:chExt cx="0" cy="0"/>
        </a:xfrm>
      </p:grpSpPr>
      <p:sp>
        <p:nvSpPr>
          <p:cNvPr id="4881" name="Google Shape;4881;g2270ec85456_0_5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2" name="Google Shape;4882;g2270ec85456_0_56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them work in small groups for ~5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0"/>
        <p:cNvGrpSpPr/>
        <p:nvPr/>
      </p:nvGrpSpPr>
      <p:grpSpPr>
        <a:xfrm>
          <a:off x="0" y="0"/>
          <a:ext cx="0" cy="0"/>
          <a:chOff x="0" y="0"/>
          <a:chExt cx="0" cy="0"/>
        </a:xfrm>
      </p:grpSpPr>
      <p:sp>
        <p:nvSpPr>
          <p:cNvPr id="3931" name="Google Shape;3931;g22ae2593aa0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2" name="Google Shape;3932;g22ae2593aa0_0_32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6"/>
        <p:cNvGrpSpPr/>
        <p:nvPr/>
      </p:nvGrpSpPr>
      <p:grpSpPr>
        <a:xfrm>
          <a:off x="0" y="0"/>
          <a:ext cx="0" cy="0"/>
          <a:chOff x="0" y="0"/>
          <a:chExt cx="0" cy="0"/>
        </a:xfrm>
      </p:grpSpPr>
      <p:sp>
        <p:nvSpPr>
          <p:cNvPr id="4887" name="Google Shape;4887;g226d00ff38b_2_2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8" name="Google Shape;4888;g226d00ff38b_2_25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Give participants ~7 minutes to record ideas in groups.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Debrief 1-2 groups to share their example teacher decision/response.</a:t>
            </a:r>
            <a:endParaRPr sz="10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3"/>
        <p:cNvGrpSpPr/>
        <p:nvPr/>
      </p:nvGrpSpPr>
      <p:grpSpPr>
        <a:xfrm>
          <a:off x="0" y="0"/>
          <a:ext cx="0" cy="0"/>
          <a:chOff x="0" y="0"/>
          <a:chExt cx="0" cy="0"/>
        </a:xfrm>
      </p:grpSpPr>
      <p:sp>
        <p:nvSpPr>
          <p:cNvPr id="4894" name="Google Shape;4894;g226d00ff38b_2_3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5" name="Google Shape;4895;g226d00ff38b_2_32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math task and orients participants </a:t>
            </a:r>
            <a:r>
              <a:rPr lang="en-US" sz="1100">
                <a:latin typeface="Arial"/>
                <a:ea typeface="Arial"/>
                <a:cs typeface="Arial"/>
                <a:sym typeface="Arial"/>
              </a:rPr>
              <a:t>to</a:t>
            </a:r>
            <a:r>
              <a:rPr lang="en-US" sz="1100">
                <a:solidFill>
                  <a:schemeClr val="dk1"/>
                </a:solidFill>
                <a:latin typeface="Arial"/>
                <a:ea typeface="Arial"/>
                <a:cs typeface="Arial"/>
                <a:sym typeface="Arial"/>
              </a:rPr>
              <a:t> the goals we have had for them as learners. </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debrief their experience with the task as learners using the questions on the slide.</a:t>
            </a:r>
            <a:endParaRPr sz="1100">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2"/>
        <p:cNvGrpSpPr/>
        <p:nvPr/>
      </p:nvGrpSpPr>
      <p:grpSpPr>
        <a:xfrm>
          <a:off x="0" y="0"/>
          <a:ext cx="0" cy="0"/>
          <a:chOff x="0" y="0"/>
          <a:chExt cx="0" cy="0"/>
        </a:xfrm>
      </p:grpSpPr>
      <p:sp>
        <p:nvSpPr>
          <p:cNvPr id="4903" name="Google Shape;4903;g226d00ff38b_2_3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4" name="Google Shape;4904;g226d00ff38b_2_32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a math task and orients participants</a:t>
            </a:r>
            <a:r>
              <a:rPr lang="en-US" sz="1100">
                <a:latin typeface="Arial"/>
                <a:ea typeface="Arial"/>
                <a:cs typeface="Arial"/>
                <a:sym typeface="Arial"/>
              </a:rPr>
              <a:t> to</a:t>
            </a:r>
            <a:r>
              <a:rPr lang="en-US" sz="1100">
                <a:solidFill>
                  <a:schemeClr val="dk1"/>
                </a:solidFill>
                <a:latin typeface="Arial"/>
                <a:ea typeface="Arial"/>
                <a:cs typeface="Arial"/>
                <a:sym typeface="Arial"/>
              </a:rPr>
              <a:t> the goals we have had for them as </a:t>
            </a:r>
            <a:r>
              <a:rPr lang="en-US" sz="1100">
                <a:latin typeface="Arial"/>
                <a:ea typeface="Arial"/>
                <a:cs typeface="Arial"/>
                <a:sym typeface="Arial"/>
              </a:rPr>
              <a:t>teachers</a:t>
            </a: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debrief their experience with the task as teachers using the questions on the slide.</a:t>
            </a:r>
            <a:endParaRPr sz="1100">
              <a:latin typeface="Arial"/>
              <a:ea typeface="Arial"/>
              <a:cs typeface="Arial"/>
              <a:sym typeface="Aria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1"/>
        <p:cNvGrpSpPr/>
        <p:nvPr/>
      </p:nvGrpSpPr>
      <p:grpSpPr>
        <a:xfrm>
          <a:off x="0" y="0"/>
          <a:ext cx="0" cy="0"/>
          <a:chOff x="0" y="0"/>
          <a:chExt cx="0" cy="0"/>
        </a:xfrm>
      </p:grpSpPr>
      <p:sp>
        <p:nvSpPr>
          <p:cNvPr id="4912" name="Google Shape;4912;g226d00ff38b_2_3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3" name="Google Shape;4913;g226d00ff38b_2_32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latin typeface="Arial"/>
                <a:ea typeface="Arial"/>
                <a:cs typeface="Arial"/>
                <a:sym typeface="Arial"/>
              </a:rPr>
              <a:t>Option 1: </a:t>
            </a:r>
            <a:r>
              <a:rPr lang="en-US" sz="1100">
                <a:latin typeface="Arial"/>
                <a:ea typeface="Arial"/>
                <a:cs typeface="Arial"/>
                <a:sym typeface="Arial"/>
              </a:rPr>
              <a:t>Debrief “Doing Math Together” or “Studying Teaching” through the lens of NCTM’s 8 practices of ambitious instruction.</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you’re facilitating online, you might offer an opportunity to “stamp” the practices participants notice and discuss trends or questions that emerge. </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If you’re facilitating in person, you might offer a turn and talk so participants can discuss what they noticed with a partner/group and then come back to share trends or questions that emerge. </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During the discussion, </a:t>
            </a:r>
            <a:r>
              <a:rPr lang="en-US" sz="1100" b="1">
                <a:latin typeface="Arial"/>
                <a:ea typeface="Arial"/>
                <a:cs typeface="Arial"/>
                <a:sym typeface="Arial"/>
              </a:rPr>
              <a:t>press for examples/evidence</a:t>
            </a:r>
            <a:r>
              <a:rPr lang="en-US" sz="1100">
                <a:latin typeface="Arial"/>
                <a:ea typeface="Arial"/>
                <a:cs typeface="Arial"/>
                <a:sym typeface="Arial"/>
              </a:rPr>
              <a:t> from the shared moment of teaching. This might sound like: “Where/when did you see an example of this practice?”</a:t>
            </a:r>
            <a:endParaRPr sz="1100">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0"/>
        <p:cNvGrpSpPr/>
        <p:nvPr/>
      </p:nvGrpSpPr>
      <p:grpSpPr>
        <a:xfrm>
          <a:off x="0" y="0"/>
          <a:ext cx="0" cy="0"/>
          <a:chOff x="0" y="0"/>
          <a:chExt cx="0" cy="0"/>
        </a:xfrm>
      </p:grpSpPr>
      <p:sp>
        <p:nvSpPr>
          <p:cNvPr id="4921" name="Google Shape;4921;g226d00ff38b_2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2" name="Google Shape;4922;g226d00ff38b_2_3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a:t>
            </a:r>
            <a:r>
              <a:rPr lang="en-US" sz="1100">
                <a:solidFill>
                  <a:schemeClr val="dk1"/>
                </a:solidFill>
                <a:latin typeface="Arial"/>
                <a:ea typeface="Arial"/>
                <a:cs typeface="Arial"/>
                <a:sym typeface="Arial"/>
              </a:rPr>
              <a:t> Debrief “Doing Math Together” or “Studying Teaching” through the lens of TDG’s </a:t>
            </a:r>
            <a:r>
              <a:rPr lang="en-US" sz="1100">
                <a:latin typeface="Arial"/>
                <a:ea typeface="Arial"/>
                <a:cs typeface="Arial"/>
                <a:sym typeface="Arial"/>
              </a:rPr>
              <a:t>Habits, routines and actions tool</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habits participants notice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they noticed with a partner/group and then come back to share trends or questions that emerge.</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During the discussion, </a:t>
            </a:r>
            <a:r>
              <a:rPr lang="en-US" sz="1100" b="1">
                <a:solidFill>
                  <a:schemeClr val="dk1"/>
                </a:solidFill>
                <a:latin typeface="Arial"/>
                <a:ea typeface="Arial"/>
                <a:cs typeface="Arial"/>
                <a:sym typeface="Arial"/>
              </a:rPr>
              <a:t>press for examples/evidence</a:t>
            </a:r>
            <a:r>
              <a:rPr lang="en-US" sz="1100">
                <a:solidFill>
                  <a:schemeClr val="dk1"/>
                </a:solidFill>
                <a:latin typeface="Arial"/>
                <a:ea typeface="Arial"/>
                <a:cs typeface="Arial"/>
                <a:sym typeface="Arial"/>
              </a:rPr>
              <a:t> from the shared moment of teaching. This might sound like: “Where/when did you see an example of this practice?”</a:t>
            </a:r>
            <a:endParaRPr sz="1100">
              <a:solidFill>
                <a:schemeClr val="dk1"/>
              </a:solidFill>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226d00ff38b_2_2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226d00ff38b_2_24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8"/>
        <p:cNvGrpSpPr/>
        <p:nvPr/>
      </p:nvGrpSpPr>
      <p:grpSpPr>
        <a:xfrm>
          <a:off x="0" y="0"/>
          <a:ext cx="0" cy="0"/>
          <a:chOff x="0" y="0"/>
          <a:chExt cx="0" cy="0"/>
        </a:xfrm>
      </p:grpSpPr>
      <p:sp>
        <p:nvSpPr>
          <p:cNvPr id="4939" name="Google Shape;4939;g22ae2593aa0_0_13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0" name="Google Shape;4940;g22ae2593aa0_0_137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Planning for action</a:t>
            </a:r>
            <a:r>
              <a:rPr lang="en-US" sz="1100">
                <a:solidFill>
                  <a:schemeClr val="dk1"/>
                </a:solidFill>
                <a:latin typeface="Arial"/>
                <a:ea typeface="Arial"/>
                <a:cs typeface="Arial"/>
                <a:sym typeface="Arial"/>
              </a:rPr>
              <a:t> involves making links between session content and our own practice and contexts.</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interested in </a:t>
            </a:r>
            <a:r>
              <a:rPr lang="en-US" sz="1100">
                <a:latin typeface="Arial"/>
                <a:ea typeface="Arial"/>
                <a:cs typeface="Arial"/>
                <a:sym typeface="Arial"/>
              </a:rPr>
              <a:t>learning more about</a:t>
            </a:r>
            <a:r>
              <a:rPr lang="en-US" sz="1100">
                <a:solidFill>
                  <a:schemeClr val="dk1"/>
                </a:solidFill>
                <a:latin typeface="Arial"/>
                <a:ea typeface="Arial"/>
                <a:cs typeface="Arial"/>
                <a:sym typeface="Arial"/>
              </a:rPr>
              <a:t> these ideas, check out these resources.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u="sng">
                <a:solidFill>
                  <a:schemeClr val="hlink"/>
                </a:solidFill>
                <a:latin typeface="Arial"/>
                <a:ea typeface="Arial"/>
                <a:cs typeface="Arial"/>
                <a:sym typeface="Arial"/>
                <a:hlinkClick r:id="rId3"/>
              </a:rPr>
              <a:t>Module 0</a:t>
            </a:r>
            <a:r>
              <a:rPr lang="en-US" sz="1100" b="1">
                <a:solidFill>
                  <a:schemeClr val="dk1"/>
                </a:solidFill>
                <a:latin typeface="Arial"/>
                <a:ea typeface="Arial"/>
                <a:cs typeface="Arial"/>
                <a:sym typeface="Arial"/>
              </a:rPr>
              <a:t>, Resource 2</a:t>
            </a:r>
            <a:r>
              <a:rPr lang="en-US" sz="1100">
                <a:solidFill>
                  <a:schemeClr val="dk1"/>
                </a:solidFill>
                <a:latin typeface="Arial"/>
                <a:ea typeface="Arial"/>
                <a:cs typeface="Arial"/>
                <a:sym typeface="Aria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b="1">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Horn, I. S., &amp; Kane, B. D. (2015). Opportunities for professional learning in mathematics teacher workgroup conversations: Relationships to instructional expertise. </a:t>
            </a:r>
            <a:r>
              <a:rPr lang="en-US" sz="1100" i="1">
                <a:solidFill>
                  <a:schemeClr val="dk1"/>
                </a:solidFill>
                <a:latin typeface="Arial"/>
                <a:ea typeface="Arial"/>
                <a:cs typeface="Arial"/>
                <a:sym typeface="Arial"/>
              </a:rPr>
              <a:t>Journal of the Learning Sciences</a:t>
            </a:r>
            <a:r>
              <a:rPr lang="en-US" sz="1100">
                <a:solidFill>
                  <a:schemeClr val="dk1"/>
                </a:solidFill>
                <a:latin typeface="Arial"/>
                <a:ea typeface="Arial"/>
                <a:cs typeface="Arial"/>
                <a:sym typeface="Arial"/>
              </a:rPr>
              <a:t>, </a:t>
            </a:r>
            <a:r>
              <a:rPr lang="en-US" sz="1100" i="1">
                <a:solidFill>
                  <a:schemeClr val="dk1"/>
                </a:solidFill>
                <a:latin typeface="Arial"/>
                <a:ea typeface="Arial"/>
                <a:cs typeface="Arial"/>
                <a:sym typeface="Arial"/>
              </a:rPr>
              <a:t>24</a:t>
            </a:r>
            <a:r>
              <a:rPr lang="en-US" sz="1100">
                <a:solidFill>
                  <a:schemeClr val="dk1"/>
                </a:solidFill>
                <a:latin typeface="Arial"/>
                <a:ea typeface="Arial"/>
                <a:cs typeface="Arial"/>
                <a:sym typeface="Arial"/>
              </a:rPr>
              <a:t>(3), 1–46.</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Putnam, R. T., &amp; Borko, H. (2000). What do new views of knowledge and thinking have to say about research on teacher learning? </a:t>
            </a:r>
            <a:r>
              <a:rPr lang="en-US" sz="1100" i="1">
                <a:solidFill>
                  <a:schemeClr val="dk1"/>
                </a:solidFill>
                <a:latin typeface="Arial"/>
                <a:ea typeface="Arial"/>
                <a:cs typeface="Arial"/>
                <a:sym typeface="Arial"/>
              </a:rPr>
              <a:t>Educational Researcher, 29</a:t>
            </a:r>
            <a:r>
              <a:rPr lang="en-US" sz="1100">
                <a:solidFill>
                  <a:schemeClr val="dk1"/>
                </a:solidFill>
                <a:latin typeface="Arial"/>
                <a:ea typeface="Arial"/>
                <a:cs typeface="Arial"/>
                <a:sym typeface="Arial"/>
              </a:rPr>
              <a:t>(1), 4-15.</a:t>
            </a:r>
            <a:endParaRPr sz="1100">
              <a:solidFill>
                <a:schemeClr val="dk1"/>
              </a:solidFill>
              <a:latin typeface="Arial"/>
              <a:ea typeface="Arial"/>
              <a:cs typeface="Arial"/>
              <a:sym typeface="Aria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252f6ffca69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252f6ffca69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1000"/>
              </a:spcBef>
              <a:spcAft>
                <a:spcPts val="0"/>
              </a:spcAft>
              <a:buSzPts val="1100"/>
              <a:buFont typeface="Arial"/>
              <a:buChar char="-"/>
            </a:pPr>
            <a:r>
              <a:rPr lang="en-US" sz="1100">
                <a:latin typeface="Arial"/>
                <a:ea typeface="Arial"/>
                <a:cs typeface="Arial"/>
                <a:sym typeface="Arial"/>
              </a:rPr>
              <a:t>Orient participants to the resources on the slide to support them in planning their own data talk. </a:t>
            </a:r>
            <a:endParaRPr sz="1100">
              <a:latin typeface="Arial"/>
              <a:ea typeface="Arial"/>
              <a:cs typeface="Arial"/>
              <a:sym typeface="Arial"/>
            </a:endParaRPr>
          </a:p>
          <a:p>
            <a:pPr marL="457200" lvl="0" indent="-298450" algn="l" rtl="0">
              <a:lnSpc>
                <a:spcPct val="90000"/>
              </a:lnSpc>
              <a:spcBef>
                <a:spcPts val="0"/>
              </a:spcBef>
              <a:spcAft>
                <a:spcPts val="0"/>
              </a:spcAft>
              <a:buSzPts val="1100"/>
              <a:buChar char="-"/>
            </a:pPr>
            <a:r>
              <a:rPr lang="en-US" sz="1100" b="1">
                <a:latin typeface="Arial"/>
                <a:ea typeface="Arial"/>
                <a:cs typeface="Arial"/>
                <a:sym typeface="Arial"/>
              </a:rPr>
              <a:t>You might say: </a:t>
            </a:r>
            <a:r>
              <a:rPr lang="en-US" sz="1100">
                <a:latin typeface="Arial"/>
                <a:ea typeface="Arial"/>
                <a:cs typeface="Arial"/>
                <a:sym typeface="Arial"/>
              </a:rPr>
              <a:t>Choose a data visualization from one of these resources to plan a data talk around.</a:t>
            </a:r>
            <a:endParaRPr sz="1100">
              <a:latin typeface="Arial"/>
              <a:ea typeface="Arial"/>
              <a:cs typeface="Arial"/>
              <a:sym typeface="Arial"/>
            </a:endParaRPr>
          </a:p>
        </p:txBody>
      </p:sp>
      <p:sp>
        <p:nvSpPr>
          <p:cNvPr id="4949" name="Google Shape;4949;g252f6ffca69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1"/>
        <p:cNvGrpSpPr/>
        <p:nvPr/>
      </p:nvGrpSpPr>
      <p:grpSpPr>
        <a:xfrm>
          <a:off x="0" y="0"/>
          <a:ext cx="0" cy="0"/>
          <a:chOff x="0" y="0"/>
          <a:chExt cx="0" cy="0"/>
        </a:xfrm>
      </p:grpSpPr>
      <p:sp>
        <p:nvSpPr>
          <p:cNvPr id="4962" name="Google Shape;4962;g2270ec85456_0_5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3" name="Google Shape;4963;g2270ec85456_0_56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the workspace planning slide and have them time to work in small groups for ~15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7"/>
        <p:cNvGrpSpPr/>
        <p:nvPr/>
      </p:nvGrpSpPr>
      <p:grpSpPr>
        <a:xfrm>
          <a:off x="0" y="0"/>
          <a:ext cx="0" cy="0"/>
          <a:chOff x="0" y="0"/>
          <a:chExt cx="0" cy="0"/>
        </a:xfrm>
      </p:grpSpPr>
      <p:sp>
        <p:nvSpPr>
          <p:cNvPr id="4968" name="Google Shape;4968;g22ade32dec4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9" name="Google Shape;4969;g22ade32dec4_1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Give participants ~15 minutes to plan their data talk</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Give participants silent time to do a “gallery walk” to look at one another’s plans. Come back together to share interesting insights/ideas that stand out to participants. </a:t>
            </a:r>
            <a:endParaRPr sz="1100" b="1" u="sng">
              <a:solidFill>
                <a:srgbClr val="DC5626"/>
              </a:solidFill>
              <a:latin typeface="Arial"/>
              <a:ea typeface="Arial"/>
              <a:cs typeface="Arial"/>
              <a:sym typeface="Arial"/>
            </a:endParaRPr>
          </a:p>
        </p:txBody>
      </p:sp>
      <p:sp>
        <p:nvSpPr>
          <p:cNvPr id="4970" name="Google Shape;4970;g22ade32dec4_1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226d00ff3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226d00ff3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rgbClr val="000000"/>
              </a:buClr>
              <a:buSzPts val="1100"/>
              <a:buChar char="●"/>
            </a:pPr>
            <a:r>
              <a:rPr lang="en-US" sz="1100" b="1">
                <a:solidFill>
                  <a:srgbClr val="000000"/>
                </a:solidFill>
                <a:latin typeface="Arial"/>
                <a:ea typeface="Arial"/>
                <a:cs typeface="Arial"/>
                <a:sym typeface="Arial"/>
              </a:rPr>
              <a:t>Have participants open </a:t>
            </a:r>
            <a:r>
              <a:rPr lang="en-US" sz="1100" b="1">
                <a:solidFill>
                  <a:srgbClr val="007F43"/>
                </a:solidFill>
                <a:latin typeface="Arial"/>
                <a:ea typeface="Arial"/>
                <a:cs typeface="Arial"/>
                <a:sym typeface="Arial"/>
              </a:rPr>
              <a:t>5a Promoting Equity_OMP Practice Brief</a:t>
            </a:r>
            <a:r>
              <a:rPr lang="en-US" sz="1100" b="1">
                <a:solidFill>
                  <a:srgbClr val="000000"/>
                </a:solidFill>
                <a:latin typeface="Arial"/>
                <a:ea typeface="Arial"/>
                <a:cs typeface="Arial"/>
                <a:sym typeface="Arial"/>
              </a:rPr>
              <a:t>, </a:t>
            </a:r>
            <a:r>
              <a:rPr lang="en-US" sz="1100" b="1">
                <a:solidFill>
                  <a:srgbClr val="007F43"/>
                </a:solidFill>
                <a:latin typeface="Arial"/>
                <a:ea typeface="Arial"/>
                <a:cs typeface="Arial"/>
                <a:sym typeface="Arial"/>
              </a:rPr>
              <a:t>5b Tracking_OMP Practice Brief</a:t>
            </a:r>
            <a:r>
              <a:rPr lang="en-US" sz="1100" b="1">
                <a:solidFill>
                  <a:srgbClr val="000000"/>
                </a:solidFill>
                <a:latin typeface="Arial"/>
                <a:ea typeface="Arial"/>
                <a:cs typeface="Arial"/>
                <a:sym typeface="Arial"/>
              </a:rPr>
              <a:t>, and </a:t>
            </a:r>
            <a:r>
              <a:rPr lang="en-US" sz="1100" b="1">
                <a:solidFill>
                  <a:srgbClr val="007F43"/>
                </a:solidFill>
                <a:latin typeface="Arial"/>
                <a:ea typeface="Arial"/>
                <a:cs typeface="Arial"/>
                <a:sym typeface="Arial"/>
              </a:rPr>
              <a:t>5c Classroom Discourse_OMP Practice Brief</a:t>
            </a:r>
            <a:r>
              <a:rPr lang="en-US" sz="1100" b="1">
                <a:solidFill>
                  <a:srgbClr val="000000"/>
                </a:solidFill>
                <a:latin typeface="Arial"/>
                <a:ea typeface="Arial"/>
                <a:cs typeface="Arial"/>
                <a:sym typeface="Arial"/>
              </a:rPr>
              <a:t>.</a:t>
            </a:r>
            <a:endParaRPr sz="1100" b="1">
              <a:solidFill>
                <a:srgbClr val="000000"/>
              </a:solidFill>
              <a:latin typeface="Arial"/>
              <a:ea typeface="Arial"/>
              <a:cs typeface="Arial"/>
              <a:sym typeface="Arial"/>
            </a:endParaRPr>
          </a:p>
          <a:p>
            <a:pPr marL="457200" lvl="0" indent="-298450" algn="l" rtl="0">
              <a:spcBef>
                <a:spcPts val="0"/>
              </a:spcBef>
              <a:spcAft>
                <a:spcPts val="0"/>
              </a:spcAft>
              <a:buClr>
                <a:srgbClr val="000000"/>
              </a:buClr>
              <a:buSzPts val="1100"/>
              <a:buChar char="●"/>
            </a:pPr>
            <a:r>
              <a:rPr lang="en-US" sz="1100" b="1">
                <a:solidFill>
                  <a:srgbClr val="000000"/>
                </a:solidFill>
                <a:latin typeface="Arial"/>
                <a:ea typeface="Arial"/>
                <a:cs typeface="Arial"/>
                <a:sym typeface="Arial"/>
              </a:rPr>
              <a:t>Give participants time (~10 min) to read the briefs individually and write notes in response to these questions.</a:t>
            </a:r>
            <a:endParaRPr sz="1100" b="1">
              <a:solidFill>
                <a:srgbClr val="000000"/>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8"/>
        <p:cNvGrpSpPr/>
        <p:nvPr/>
      </p:nvGrpSpPr>
      <p:grpSpPr>
        <a:xfrm>
          <a:off x="0" y="0"/>
          <a:ext cx="0" cy="0"/>
          <a:chOff x="0" y="0"/>
          <a:chExt cx="0" cy="0"/>
        </a:xfrm>
      </p:grpSpPr>
      <p:sp>
        <p:nvSpPr>
          <p:cNvPr id="4979" name="Google Shape;4979;g226d00ff38b_2_4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0" name="Google Shape;4980;g226d00ff38b_2_47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8"/>
        <p:cNvGrpSpPr/>
        <p:nvPr/>
      </p:nvGrpSpPr>
      <p:grpSpPr>
        <a:xfrm>
          <a:off x="0" y="0"/>
          <a:ext cx="0" cy="0"/>
          <a:chOff x="0" y="0"/>
          <a:chExt cx="0" cy="0"/>
        </a:xfrm>
      </p:grpSpPr>
      <p:sp>
        <p:nvSpPr>
          <p:cNvPr id="4989" name="Google Shape;4989;g226d00ff38b_2_1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0" name="Google Shape;4990;g226d00ff38b_2_13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1" name="Google Shape;4991;g226d00ff38b_2_13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6"/>
        <p:cNvGrpSpPr/>
        <p:nvPr/>
      </p:nvGrpSpPr>
      <p:grpSpPr>
        <a:xfrm>
          <a:off x="0" y="0"/>
          <a:ext cx="0" cy="0"/>
          <a:chOff x="0" y="0"/>
          <a:chExt cx="0" cy="0"/>
        </a:xfrm>
      </p:grpSpPr>
      <p:sp>
        <p:nvSpPr>
          <p:cNvPr id="4997" name="Google Shape;4997;g226d00ff38b_2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8" name="Google Shape;4998;g226d00ff38b_2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1: </a:t>
            </a:r>
            <a:r>
              <a:rPr lang="en-US"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0"/>
        <p:cNvGrpSpPr/>
        <p:nvPr/>
      </p:nvGrpSpPr>
      <p:grpSpPr>
        <a:xfrm>
          <a:off x="0" y="0"/>
          <a:ext cx="0" cy="0"/>
          <a:chOff x="0" y="0"/>
          <a:chExt cx="0" cy="0"/>
        </a:xfrm>
      </p:grpSpPr>
      <p:sp>
        <p:nvSpPr>
          <p:cNvPr id="5011" name="Google Shape;5011;g226d00ff38b_2_1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2" name="Google Shape;5012;g226d00ff38b_2_13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Font typeface="Arial"/>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100000"/>
              </a:lnSpc>
              <a:spcBef>
                <a:spcPts val="0"/>
              </a:spcBef>
              <a:spcAft>
                <a:spcPts val="0"/>
              </a:spcAft>
              <a:buSzPts val="1100"/>
              <a:buFont typeface="Arial"/>
              <a:buChar char="-"/>
            </a:pPr>
            <a:r>
              <a:rPr lang="en-US" sz="1100">
                <a:latin typeface="Arial"/>
                <a:ea typeface="Arial"/>
                <a:cs typeface="Arial"/>
                <a:sym typeface="Arial"/>
              </a:rPr>
              <a:t>Module 1 Part 2 especially supports our thinking around the second essential question of this module: </a:t>
            </a:r>
            <a:r>
              <a:rPr lang="en-US" sz="1100" b="1">
                <a:latin typeface="Arial"/>
                <a:ea typeface="Arial"/>
                <a:cs typeface="Arial"/>
                <a:sym typeface="Arial"/>
              </a:rPr>
              <a:t>Why is a 2 + 1 model important for equitable outcomes in mathematics?</a:t>
            </a:r>
            <a:endParaRPr sz="1100" b="1">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focus of this session in particular is to consider </a:t>
            </a:r>
            <a:r>
              <a:rPr lang="en-US" sz="1100">
                <a:latin typeface="Arial"/>
                <a:ea typeface="Arial"/>
                <a:cs typeface="Arial"/>
                <a:sym typeface="Arial"/>
              </a:rPr>
              <a:t>two especially important aspects of ambitious math teaching in light of the aims of a 2 + 1 model: the cognitive demand of tasks, and students’ discourse.</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8"/>
        <p:cNvGrpSpPr/>
        <p:nvPr/>
      </p:nvGrpSpPr>
      <p:grpSpPr>
        <a:xfrm>
          <a:off x="0" y="0"/>
          <a:ext cx="0" cy="0"/>
          <a:chOff x="0" y="0"/>
          <a:chExt cx="0" cy="0"/>
        </a:xfrm>
      </p:grpSpPr>
      <p:sp>
        <p:nvSpPr>
          <p:cNvPr id="5019" name="Google Shape;5019;g227013c02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0" name="Google Shape;5020;g227013c02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1" name="Google Shape;5021;g227013c02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6"/>
        <p:cNvGrpSpPr/>
        <p:nvPr/>
      </p:nvGrpSpPr>
      <p:grpSpPr>
        <a:xfrm>
          <a:off x="0" y="0"/>
          <a:ext cx="0" cy="0"/>
          <a:chOff x="0" y="0"/>
          <a:chExt cx="0" cy="0"/>
        </a:xfrm>
      </p:grpSpPr>
      <p:sp>
        <p:nvSpPr>
          <p:cNvPr id="5027" name="Google Shape;5027;g227013c023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8" name="Google Shape;5028;g227013c0238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4"/>
        <p:cNvGrpSpPr/>
        <p:nvPr/>
      </p:nvGrpSpPr>
      <p:grpSpPr>
        <a:xfrm>
          <a:off x="0" y="0"/>
          <a:ext cx="0" cy="0"/>
          <a:chOff x="0" y="0"/>
          <a:chExt cx="0" cy="0"/>
        </a:xfrm>
      </p:grpSpPr>
      <p:sp>
        <p:nvSpPr>
          <p:cNvPr id="5035" name="Google Shape;5035;g227013c02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6" name="Google Shape;5036;g227013c023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SzPts val="1100"/>
              <a:buChar char="-"/>
            </a:pPr>
            <a:r>
              <a:rPr lang="en-US" sz="1100">
                <a:latin typeface="Arial"/>
                <a:ea typeface="Arial"/>
                <a:cs typeface="Arial"/>
                <a:sym typeface="Arial"/>
              </a:rPr>
              <a:t>You might pose these questions in the form of a survey or exit card for you to collect and use as feedback to inform your planning and facilitation of the next set of sessions.</a:t>
            </a:r>
            <a:endParaRPr sz="1100">
              <a:latin typeface="Arial"/>
              <a:ea typeface="Arial"/>
              <a:cs typeface="Arial"/>
              <a:sym typeface="Aria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1"/>
        <p:cNvGrpSpPr/>
        <p:nvPr/>
      </p:nvGrpSpPr>
      <p:grpSpPr>
        <a:xfrm>
          <a:off x="0" y="0"/>
          <a:ext cx="0" cy="0"/>
          <a:chOff x="0" y="0"/>
          <a:chExt cx="0" cy="0"/>
        </a:xfrm>
      </p:grpSpPr>
      <p:sp>
        <p:nvSpPr>
          <p:cNvPr id="5042" name="Google Shape;5042;g25680bf4b3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3" name="Google Shape;5043;g25680bf4b33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0" algn="l" rtl="0">
              <a:lnSpc>
                <a:spcPct val="90000"/>
              </a:lnSpc>
              <a:spcBef>
                <a:spcPts val="800"/>
              </a:spcBef>
              <a:spcAft>
                <a:spcPts val="0"/>
              </a:spcAft>
              <a:buNone/>
            </a:pPr>
            <a:endParaRPr sz="1100">
              <a:latin typeface="Arial"/>
              <a:ea typeface="Arial"/>
              <a:cs typeface="Arial"/>
              <a:sym typeface="Aria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g25680bf4b33_3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0" name="Google Shape;5050;g25680bf4b33_3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1" name="Google Shape;5051;g25680bf4b33_3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226d00ff38b_0_6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226d00ff38b_0_6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Use the slide to preview the work participants will be doing in small groups to reflect on the practice briefs.</a:t>
            </a:r>
            <a:endParaRPr sz="1100"/>
          </a:p>
        </p:txBody>
      </p:sp>
      <p:sp>
        <p:nvSpPr>
          <p:cNvPr id="3951" name="Google Shape;3951;g226d00ff38b_0_6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6"/>
        <p:cNvGrpSpPr/>
        <p:nvPr/>
      </p:nvGrpSpPr>
      <p:grpSpPr>
        <a:xfrm>
          <a:off x="0" y="0"/>
          <a:ext cx="0" cy="0"/>
          <a:chOff x="0" y="0"/>
          <a:chExt cx="0" cy="0"/>
        </a:xfrm>
      </p:grpSpPr>
      <p:sp>
        <p:nvSpPr>
          <p:cNvPr id="3957" name="Google Shape;3957;g2270ec85456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8" name="Google Shape;3958;g2270ec85456_0_20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2"/>
        <p:cNvGrpSpPr/>
        <p:nvPr/>
      </p:nvGrpSpPr>
      <p:grpSpPr>
        <a:xfrm>
          <a:off x="0" y="0"/>
          <a:ext cx="0" cy="0"/>
          <a:chOff x="0" y="0"/>
          <a:chExt cx="0" cy="0"/>
        </a:xfrm>
      </p:grpSpPr>
      <p:sp>
        <p:nvSpPr>
          <p:cNvPr id="3963" name="Google Shape;3963;g226d00ff38b_0_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4" name="Google Shape;3964;g226d00ff38b_0_6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 workspace slide for ~15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Select 1 - 2 groups to share out.</a:t>
            </a:r>
            <a:endParaRPr sz="1100">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Font typeface="Arial"/>
              <a:buChar char="-"/>
            </a:pPr>
            <a:r>
              <a:rPr lang="en-US" sz="1100">
                <a:latin typeface="Arial"/>
                <a:ea typeface="Arial"/>
                <a:cs typeface="Arial"/>
                <a:sym typeface="Arial"/>
              </a:rPr>
              <a:t>Important points to highlight regarding </a:t>
            </a:r>
            <a:r>
              <a:rPr lang="en-US" sz="1100" b="1">
                <a:latin typeface="Arial"/>
                <a:ea typeface="Arial"/>
                <a:cs typeface="Arial"/>
                <a:sym typeface="Arial"/>
              </a:rPr>
              <a:t>what the research says about tracking:</a:t>
            </a:r>
            <a:endParaRPr sz="1100" b="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Tracking is inequitable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Tracking has a negative impact on student learning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Labels send a message to students</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Students see the inequity of tracking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Teacher tracking hinders system coherence </a:t>
            </a:r>
            <a:endParaRPr sz="1100">
              <a:latin typeface="Arial"/>
              <a:ea typeface="Arial"/>
              <a:cs typeface="Arial"/>
              <a:sym typeface="Arial"/>
            </a:endParaRPr>
          </a:p>
        </p:txBody>
      </p:sp>
      <p:sp>
        <p:nvSpPr>
          <p:cNvPr id="3965" name="Google Shape;3965;g226d00ff38b_0_6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1"/>
        <p:cNvGrpSpPr/>
        <p:nvPr/>
      </p:nvGrpSpPr>
      <p:grpSpPr>
        <a:xfrm>
          <a:off x="0" y="0"/>
          <a:ext cx="0" cy="0"/>
          <a:chOff x="0" y="0"/>
          <a:chExt cx="0" cy="0"/>
        </a:xfrm>
      </p:grpSpPr>
      <p:sp>
        <p:nvSpPr>
          <p:cNvPr id="3972" name="Google Shape;3972;g24ba560d0c6_0_1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3" name="Google Shape;3973;g24ba560d0c6_0_13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24ba560d0c6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24ba560d0c6_0_6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1 is to consider tracking and a 2 + 1 model alongside our understandings of ambitious math teaching. We continue this work by considering tracking in relation to the understandings of ambitious math teaching we were developing in Sessions 1 - 3.</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This activity can involve critical and challenging conversations among participants. You might refer back to </a:t>
            </a:r>
            <a:r>
              <a:rPr lang="en-US" sz="1100" b="1" u="sng">
                <a:solidFill>
                  <a:srgbClr val="2200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Module 0</a:t>
            </a:r>
            <a:r>
              <a:rPr lang="en-US" sz="1100" b="1">
                <a:latin typeface="Arial"/>
                <a:ea typeface="Arial"/>
                <a:cs typeface="Arial"/>
                <a:sym typeface="Arial"/>
              </a:rPr>
              <a:t>, Resource 1 to prepare for these conversations.</a:t>
            </a:r>
            <a:endParaRPr b="1">
              <a:solidFill>
                <a:schemeClr val="accent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g22ae2593aa0_0_4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1" name="Google Shape;3991;g22ae2593aa0_0_45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a:t>
            </a:r>
            <a:r>
              <a:rPr lang="en-US"/>
              <a:t>in 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1"/>
        <p:cNvGrpSpPr/>
        <p:nvPr/>
      </p:nvGrpSpPr>
      <p:grpSpPr>
        <a:xfrm>
          <a:off x="0" y="0"/>
          <a:ext cx="0" cy="0"/>
          <a:chOff x="0" y="0"/>
          <a:chExt cx="0" cy="0"/>
        </a:xfrm>
      </p:grpSpPr>
      <p:sp>
        <p:nvSpPr>
          <p:cNvPr id="3842" name="Google Shape;3842;g23170098200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3" name="Google Shape;3843;g23170098200_0_6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latin typeface="Calibri"/>
              <a:ea typeface="Calibri"/>
              <a:cs typeface="Calibri"/>
              <a:sym typeface="Calibri"/>
            </a:endParaRPr>
          </a:p>
          <a:p>
            <a:pPr marL="457200" lvl="0" indent="-317500" algn="l" rtl="0">
              <a:lnSpc>
                <a:spcPct val="90000"/>
              </a:lnSpc>
              <a:spcBef>
                <a:spcPts val="800"/>
              </a:spcBef>
              <a:spcAft>
                <a:spcPts val="0"/>
              </a:spcAft>
              <a:buSzPts val="1400"/>
              <a:buFont typeface="Calibri"/>
              <a:buChar char="-"/>
            </a:pPr>
            <a:r>
              <a:rPr lang="en-US">
                <a:latin typeface="Calibri"/>
                <a:ea typeface="Calibri"/>
                <a:cs typeface="Calibri"/>
                <a:sym typeface="Calibri"/>
              </a:rPr>
              <a:t>Orange </a:t>
            </a:r>
            <a:r>
              <a:rPr lang="en-US" b="1">
                <a:latin typeface="Calibri"/>
                <a:ea typeface="Calibri"/>
                <a:cs typeface="Calibri"/>
                <a:sym typeface="Calibri"/>
              </a:rPr>
              <a:t>Facilitator Guide</a:t>
            </a:r>
            <a:r>
              <a:rPr lang="en-US">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317500" algn="l" rtl="0">
              <a:lnSpc>
                <a:spcPct val="90000"/>
              </a:lnSpc>
              <a:spcBef>
                <a:spcPts val="800"/>
              </a:spcBef>
              <a:spcAft>
                <a:spcPts val="0"/>
              </a:spcAft>
              <a:buSzPts val="1400"/>
              <a:buFont typeface="Calibri"/>
              <a:buChar char="-"/>
            </a:pPr>
            <a:r>
              <a:rPr lang="en-US">
                <a:latin typeface="Calibri"/>
                <a:ea typeface="Calibri"/>
                <a:cs typeface="Calibri"/>
                <a:sym typeface="Calibri"/>
              </a:rPr>
              <a:t>These slides</a:t>
            </a:r>
            <a:r>
              <a:rPr lang="en-US" i="1">
                <a:latin typeface="Calibri"/>
                <a:ea typeface="Calibri"/>
                <a:cs typeface="Calibri"/>
                <a:sym typeface="Calibri"/>
              </a:rPr>
              <a:t> </a:t>
            </a:r>
            <a:r>
              <a:rPr lang="en-US" i="1" u="sng">
                <a:latin typeface="Calibri"/>
                <a:ea typeface="Calibri"/>
                <a:cs typeface="Calibri"/>
                <a:sym typeface="Calibri"/>
              </a:rPr>
              <a:t>are intended to be hidden from the deck during sessions</a:t>
            </a:r>
            <a:r>
              <a:rPr lang="en-US">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7"/>
        <p:cNvGrpSpPr/>
        <p:nvPr/>
      </p:nvGrpSpPr>
      <p:grpSpPr>
        <a:xfrm>
          <a:off x="0" y="0"/>
          <a:ext cx="0" cy="0"/>
          <a:chOff x="0" y="0"/>
          <a:chExt cx="0" cy="0"/>
        </a:xfrm>
      </p:grpSpPr>
      <p:sp>
        <p:nvSpPr>
          <p:cNvPr id="3998" name="Google Shape;3998;g226d00ff38b_0_6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9" name="Google Shape;3999;g226d00ff38b_0_6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0" name="Google Shape;4000;g226d00ff38b_0_6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5"/>
        <p:cNvGrpSpPr/>
        <p:nvPr/>
      </p:nvGrpSpPr>
      <p:grpSpPr>
        <a:xfrm>
          <a:off x="0" y="0"/>
          <a:ext cx="0" cy="0"/>
          <a:chOff x="0" y="0"/>
          <a:chExt cx="0" cy="0"/>
        </a:xfrm>
      </p:grpSpPr>
      <p:sp>
        <p:nvSpPr>
          <p:cNvPr id="4006" name="Google Shape;4006;g226d00ff38b_0_6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7" name="Google Shape;4007;g226d00ff38b_0_6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This slide is an important one for participants and with which they may grapple. You might offer opportunities to engage with the slide more than once, for example:</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Asking a participant to read the slide aloud for the group</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Asking participants to read the slide privately a second time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Asking participants to identify something that resonates about the ideas</a:t>
            </a:r>
            <a:endParaRPr sz="1100" b="1">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References </a:t>
            </a:r>
            <a:r>
              <a:rPr lang="en-US" sz="1100">
                <a:latin typeface="Arial"/>
                <a:ea typeface="Arial"/>
                <a:cs typeface="Arial"/>
                <a:sym typeface="Arial"/>
              </a:rPr>
              <a:t>for the ideas on this slide:</a:t>
            </a:r>
            <a:endParaRPr sz="1100">
              <a:latin typeface="Arial"/>
              <a:ea typeface="Arial"/>
              <a:cs typeface="Arial"/>
              <a:sym typeface="Arial"/>
            </a:endParaRPr>
          </a:p>
          <a:p>
            <a:pPr marL="457200" lvl="0" indent="-298450" algn="l" rtl="0">
              <a:spcBef>
                <a:spcPts val="0"/>
              </a:spcBef>
              <a:spcAft>
                <a:spcPts val="0"/>
              </a:spcAft>
              <a:buClr>
                <a:srgbClr val="111111"/>
              </a:buClr>
              <a:buSzPts val="1100"/>
              <a:buChar char="●"/>
            </a:pPr>
            <a:r>
              <a:rPr lang="en-US" sz="1100">
                <a:solidFill>
                  <a:srgbClr val="111111"/>
                </a:solidFill>
                <a:latin typeface="Arial"/>
                <a:ea typeface="Arial"/>
                <a:cs typeface="Arial"/>
                <a:sym typeface="Arial"/>
              </a:rPr>
              <a:t>Burris, C. C., Wiley, E., Welner, K., &amp; Murphy, J. (2008). Accountability, rigor, and detracking: Achievement effects of embracing a challenging curriculum as a universal good for all students. </a:t>
            </a:r>
            <a:r>
              <a:rPr lang="en-US" sz="1100" i="1">
                <a:solidFill>
                  <a:srgbClr val="111111"/>
                </a:solidFill>
                <a:latin typeface="Arial"/>
                <a:ea typeface="Arial"/>
                <a:cs typeface="Arial"/>
                <a:sym typeface="Arial"/>
              </a:rPr>
              <a:t>Teachers College Record, 110</a:t>
            </a:r>
            <a:r>
              <a:rPr lang="en-US" sz="1100">
                <a:solidFill>
                  <a:srgbClr val="111111"/>
                </a:solidFill>
                <a:latin typeface="Arial"/>
                <a:ea typeface="Arial"/>
                <a:cs typeface="Arial"/>
                <a:sym typeface="Arial"/>
              </a:rPr>
              <a:t>(3), 571–607.</a:t>
            </a:r>
            <a:endParaRPr sz="1100">
              <a:solidFill>
                <a:srgbClr val="111111"/>
              </a:solidFill>
              <a:latin typeface="Arial"/>
              <a:ea typeface="Arial"/>
              <a:cs typeface="Arial"/>
              <a:sym typeface="Arial"/>
            </a:endParaRPr>
          </a:p>
          <a:p>
            <a:pPr marL="457200" lvl="0" indent="-298450" algn="l" rtl="0">
              <a:spcBef>
                <a:spcPts val="0"/>
              </a:spcBef>
              <a:spcAft>
                <a:spcPts val="0"/>
              </a:spcAft>
              <a:buClr>
                <a:srgbClr val="111111"/>
              </a:buClr>
              <a:buSzPts val="1100"/>
              <a:buChar char="●"/>
            </a:pPr>
            <a:r>
              <a:rPr lang="en-US" sz="1100">
                <a:latin typeface="Arial"/>
                <a:ea typeface="Arial"/>
                <a:cs typeface="Arial"/>
                <a:sym typeface="Arial"/>
              </a:rPr>
              <a:t>Jackson, K., Garrison, A., Wilson, J., Gibbons, L., &amp; Shahan, E. (2013). Exploring relationships between setting up complex tasks and opportunities to learn in concluding whole-class discussions in middle-grades mathematics instruction. </a:t>
            </a:r>
            <a:r>
              <a:rPr lang="en-US" sz="1100" i="1">
                <a:latin typeface="Arial"/>
                <a:ea typeface="Arial"/>
                <a:cs typeface="Arial"/>
                <a:sym typeface="Arial"/>
              </a:rPr>
              <a:t>Journal for Research in Mathematics Education 44</a:t>
            </a:r>
            <a:r>
              <a:rPr lang="en-US" sz="1100">
                <a:latin typeface="Arial"/>
                <a:ea typeface="Arial"/>
                <a:cs typeface="Arial"/>
                <a:sym typeface="Arial"/>
              </a:rPr>
              <a:t>(4), </a:t>
            </a:r>
            <a:r>
              <a:rPr lang="en-US" sz="1100">
                <a:solidFill>
                  <a:srgbClr val="111111"/>
                </a:solidFill>
                <a:latin typeface="Arial"/>
                <a:ea typeface="Arial"/>
                <a:cs typeface="Arial"/>
                <a:sym typeface="Arial"/>
              </a:rPr>
              <a:t>642–682.</a:t>
            </a:r>
            <a:endParaRPr sz="1100">
              <a:solidFill>
                <a:srgbClr val="111111"/>
              </a:solidFill>
              <a:latin typeface="Arial"/>
              <a:ea typeface="Arial"/>
              <a:cs typeface="Arial"/>
              <a:sym typeface="Arial"/>
            </a:endParaRPr>
          </a:p>
          <a:p>
            <a:pPr marL="457200" lvl="0" indent="-298450" algn="l" rtl="0">
              <a:spcBef>
                <a:spcPts val="0"/>
              </a:spcBef>
              <a:spcAft>
                <a:spcPts val="0"/>
              </a:spcAft>
              <a:buClr>
                <a:srgbClr val="111111"/>
              </a:buClr>
              <a:buSzPts val="1100"/>
              <a:buChar char="●"/>
            </a:pPr>
            <a:r>
              <a:rPr lang="en-US" sz="1100">
                <a:solidFill>
                  <a:srgbClr val="111111"/>
                </a:solidFill>
                <a:latin typeface="Arial"/>
                <a:ea typeface="Arial"/>
                <a:cs typeface="Arial"/>
                <a:sym typeface="Arial"/>
              </a:rPr>
              <a:t>Phelps, G., Corey, D., DeMonte, J., &amp; Ball, D. L. (2012). How much English Language Arts and mathematics instruction do students receive? Investigating variation in instructional time. </a:t>
            </a:r>
            <a:r>
              <a:rPr lang="en-US" sz="1100" i="1">
                <a:solidFill>
                  <a:srgbClr val="111111"/>
                </a:solidFill>
                <a:latin typeface="Arial"/>
                <a:ea typeface="Arial"/>
                <a:cs typeface="Arial"/>
                <a:sym typeface="Arial"/>
              </a:rPr>
              <a:t>Educational Policy 26</a:t>
            </a:r>
            <a:r>
              <a:rPr lang="en-US" sz="1100">
                <a:solidFill>
                  <a:srgbClr val="111111"/>
                </a:solidFill>
                <a:latin typeface="Arial"/>
                <a:ea typeface="Arial"/>
                <a:cs typeface="Arial"/>
                <a:sym typeface="Arial"/>
              </a:rPr>
              <a:t>(5), 631–62.</a:t>
            </a:r>
            <a:endParaRPr sz="1100">
              <a:solidFill>
                <a:srgbClr val="111111"/>
              </a:solidFill>
              <a:latin typeface="Arial"/>
              <a:ea typeface="Arial"/>
              <a:cs typeface="Arial"/>
              <a:sym typeface="Arial"/>
            </a:endParaRPr>
          </a:p>
          <a:p>
            <a:pPr marL="457200" lvl="0" indent="-298450" algn="l" rtl="0">
              <a:spcBef>
                <a:spcPts val="0"/>
              </a:spcBef>
              <a:spcAft>
                <a:spcPts val="0"/>
              </a:spcAft>
              <a:buClr>
                <a:srgbClr val="111111"/>
              </a:buClr>
              <a:buSzPts val="1100"/>
              <a:buChar char="●"/>
            </a:pPr>
            <a:r>
              <a:rPr lang="en-US" sz="1100">
                <a:solidFill>
                  <a:srgbClr val="111111"/>
                </a:solidFill>
                <a:latin typeface="Arial"/>
                <a:ea typeface="Arial"/>
                <a:cs typeface="Arial"/>
                <a:sym typeface="Arial"/>
              </a:rPr>
              <a:t>Tate, W. F., &amp; Rousseau, C. (2002). Access and opportunity: The political and social context of mathematics education. In L. D. English (Ed.) </a:t>
            </a:r>
            <a:r>
              <a:rPr lang="en-US" sz="1100" i="1">
                <a:solidFill>
                  <a:srgbClr val="111111"/>
                </a:solidFill>
                <a:latin typeface="Arial"/>
                <a:ea typeface="Arial"/>
                <a:cs typeface="Arial"/>
                <a:sym typeface="Arial"/>
              </a:rPr>
              <a:t>Handbook of International Research in Mathematics Education</a:t>
            </a:r>
            <a:r>
              <a:rPr lang="en-US" sz="1100">
                <a:solidFill>
                  <a:srgbClr val="111111"/>
                </a:solidFill>
                <a:latin typeface="Arial"/>
                <a:ea typeface="Arial"/>
                <a:cs typeface="Arial"/>
                <a:sym typeface="Arial"/>
              </a:rPr>
              <a:t>, pp. 271–299. Erlbaum.</a:t>
            </a:r>
            <a:endParaRPr sz="1100">
              <a:solidFill>
                <a:srgbClr val="111111"/>
              </a:solidFill>
              <a:latin typeface="Arial"/>
              <a:ea typeface="Arial"/>
              <a:cs typeface="Arial"/>
              <a:sym typeface="Arial"/>
            </a:endParaRPr>
          </a:p>
          <a:p>
            <a:pPr marL="457200" lvl="0" indent="-298450" algn="l" rtl="0">
              <a:spcBef>
                <a:spcPts val="0"/>
              </a:spcBef>
              <a:spcAft>
                <a:spcPts val="0"/>
              </a:spcAft>
              <a:buClr>
                <a:srgbClr val="111111"/>
              </a:buClr>
              <a:buSzPts val="1100"/>
              <a:buChar char="●"/>
            </a:pPr>
            <a:r>
              <a:rPr lang="en-US" sz="1100">
                <a:solidFill>
                  <a:srgbClr val="111111"/>
                </a:solidFill>
                <a:latin typeface="Arial"/>
                <a:ea typeface="Arial"/>
                <a:cs typeface="Arial"/>
                <a:sym typeface="Arial"/>
              </a:rPr>
              <a:t>Walker, E. N. (2003). Who can do mathematics? In B. R. Vogeli &amp; A. Karp (Eds.) </a:t>
            </a:r>
            <a:r>
              <a:rPr lang="en-US" sz="1100" i="1">
                <a:solidFill>
                  <a:srgbClr val="111111"/>
                </a:solidFill>
                <a:latin typeface="Arial"/>
                <a:ea typeface="Arial"/>
                <a:cs typeface="Arial"/>
                <a:sym typeface="Arial"/>
              </a:rPr>
              <a:t>Activating mathematical talent</a:t>
            </a:r>
            <a:r>
              <a:rPr lang="en-US" sz="1100">
                <a:solidFill>
                  <a:srgbClr val="111111"/>
                </a:solidFill>
                <a:latin typeface="Arial"/>
                <a:ea typeface="Arial"/>
                <a:cs typeface="Arial"/>
                <a:sym typeface="Arial"/>
              </a:rPr>
              <a:t>, pp. 15–27. Houghton Mifflin and National Council of Supervisors of Mathematics.</a:t>
            </a:r>
            <a:endParaRPr sz="1100">
              <a:solidFill>
                <a:srgbClr val="111111"/>
              </a:solidFill>
              <a:latin typeface="Arial"/>
              <a:ea typeface="Arial"/>
              <a:cs typeface="Arial"/>
              <a:sym typeface="Arial"/>
            </a:endParaRPr>
          </a:p>
        </p:txBody>
      </p:sp>
      <p:sp>
        <p:nvSpPr>
          <p:cNvPr id="4008" name="Google Shape;4008;g226d00ff38b_0_6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4"/>
        <p:cNvGrpSpPr/>
        <p:nvPr/>
      </p:nvGrpSpPr>
      <p:grpSpPr>
        <a:xfrm>
          <a:off x="0" y="0"/>
          <a:ext cx="0" cy="0"/>
          <a:chOff x="0" y="0"/>
          <a:chExt cx="0" cy="0"/>
        </a:xfrm>
      </p:grpSpPr>
      <p:sp>
        <p:nvSpPr>
          <p:cNvPr id="4015" name="Google Shape;4015;g226d00ff38b_0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6" name="Google Shape;4016;g226d00ff38b_0_6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Have participants open</a:t>
            </a:r>
            <a:r>
              <a:rPr lang="en-US" sz="1100">
                <a:latin typeface="Arial"/>
                <a:ea typeface="Arial"/>
                <a:cs typeface="Arial"/>
                <a:sym typeface="Arial"/>
              </a:rPr>
              <a:t> </a:t>
            </a:r>
            <a:r>
              <a:rPr lang="en-US" sz="1100" b="1">
                <a:solidFill>
                  <a:srgbClr val="007F43"/>
                </a:solidFill>
                <a:latin typeface="Arial"/>
                <a:ea typeface="Arial"/>
                <a:cs typeface="Arial"/>
                <a:sym typeface="Arial"/>
              </a:rPr>
              <a:t>6a Branching Out_Just Equations p. 10 EXCERPT</a:t>
            </a:r>
            <a:endParaRPr sz="1100" b="1">
              <a:solidFill>
                <a:srgbClr val="007F43"/>
              </a:solidFill>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Participants who are interested may also choose to read the full report: </a:t>
            </a:r>
            <a:r>
              <a:rPr lang="en-US" sz="1100" b="1">
                <a:solidFill>
                  <a:srgbClr val="007F43"/>
                </a:solidFill>
                <a:latin typeface="Arial"/>
                <a:ea typeface="Arial"/>
                <a:cs typeface="Arial"/>
                <a:sym typeface="Arial"/>
              </a:rPr>
              <a:t>6b Branching Out_Just Equations</a:t>
            </a:r>
            <a:endParaRPr sz="1100" b="1">
              <a:solidFill>
                <a:srgbClr val="007F43"/>
              </a:solidFill>
              <a:latin typeface="Arial"/>
              <a:ea typeface="Arial"/>
              <a:cs typeface="Arial"/>
              <a:sym typeface="Arial"/>
            </a:endParaRPr>
          </a:p>
          <a:p>
            <a:pPr marL="457200" lvl="0" indent="-298450" algn="l" rtl="0">
              <a:spcBef>
                <a:spcPts val="0"/>
              </a:spcBef>
              <a:spcAft>
                <a:spcPts val="0"/>
              </a:spcAft>
              <a:buSzPts val="1100"/>
              <a:buChar char="-"/>
            </a:pPr>
            <a:r>
              <a:rPr lang="en-US" sz="1100">
                <a:solidFill>
                  <a:srgbClr val="000000"/>
                </a:solidFill>
                <a:latin typeface="Arial"/>
                <a:ea typeface="Arial"/>
                <a:cs typeface="Arial"/>
                <a:sym typeface="Arial"/>
              </a:rPr>
              <a:t>Give participants 4 minutes to read privately.</a:t>
            </a:r>
            <a:endParaRPr sz="1100">
              <a:solidFill>
                <a:srgbClr val="000000"/>
              </a:solidFill>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Context for the report, from </a:t>
            </a:r>
            <a:r>
              <a:rPr lang="en-US" sz="1100" b="1" u="sng">
                <a:solidFill>
                  <a:schemeClr val="hlink"/>
                </a:solidFill>
                <a:latin typeface="Arial"/>
                <a:ea typeface="Arial"/>
                <a:cs typeface="Arial"/>
                <a:sym typeface="Arial"/>
                <a:hlinkClick r:id="rId3"/>
              </a:rPr>
              <a:t>Just Equations</a:t>
            </a:r>
            <a:r>
              <a:rPr lang="en-US" sz="1100" b="1">
                <a:latin typeface="Arial"/>
                <a:ea typeface="Arial"/>
                <a:cs typeface="Arial"/>
                <a:sym typeface="Arial"/>
              </a:rPr>
              <a:t>:</a:t>
            </a:r>
            <a:endParaRPr sz="1100" b="1">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In Just Equations’ latest report, </a:t>
            </a:r>
            <a:r>
              <a:rPr lang="en-US" sz="1100" i="1">
                <a:latin typeface="Arial"/>
                <a:ea typeface="Arial"/>
                <a:cs typeface="Arial"/>
                <a:sym typeface="Arial"/>
              </a:rPr>
              <a:t>Branching Out: Designing High School Math Pathways for Equity</a:t>
            </a:r>
            <a:r>
              <a:rPr lang="en-US" sz="1100">
                <a:latin typeface="Arial"/>
                <a:ea typeface="Arial"/>
                <a:cs typeface="Arial"/>
                <a:sym typeface="Arial"/>
              </a:rPr>
              <a:t>, math educators Phil Daro and Harold Asturias outline a new vision for high school mathematics: advanced math pathways that align with students’ areas of interest.</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Taking a fresh look at traditional high school math sequences, the authors argue that they filter too many students out of STEM (science, technology, engineering, and mathematics) opportunities while simultaneously erecting irrelevant math hurdles for students with other interests. The burdens of the mismatch, including placement into dead-end high school and college remedial courses, fall heaviest on students of color and low-income students.</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Equity requires new, rigorous offerings as alternatives to existing STEM-oriented courses. The authors call these “BRANCH” courses.</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“We need to eliminate barriers to opportunity based on income, race, ethnicity, gender, and any other factors beyond the control of the student, to move from a deficit model to an asset-based narrative,” they note. “It is time to design high-quality alternatives that work for many more students, preparing them for a postsecondary world that branches into exciting careers, such as journalism, politics, education, marketing, law, and entertainment.”</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In outlining the need for these pathways, the authors note that they must be designed to articulate with postsecondary policies —and that, in some cases, postsecondary admissions and readiness policies need to be revised to support the move to multiple math pathways in college.</a:t>
            </a:r>
            <a:endParaRPr sz="1100">
              <a:latin typeface="Arial"/>
              <a:ea typeface="Arial"/>
              <a:cs typeface="Arial"/>
              <a:sym typeface="Arial"/>
            </a:endParaRPr>
          </a:p>
          <a:p>
            <a:pPr marL="914400" lvl="1" indent="-298450" algn="l" rtl="0">
              <a:lnSpc>
                <a:spcPct val="115000"/>
              </a:lnSpc>
              <a:spcBef>
                <a:spcPts val="0"/>
              </a:spcBef>
              <a:spcAft>
                <a:spcPts val="0"/>
              </a:spcAft>
              <a:buSzPts val="1100"/>
              <a:buChar char="-"/>
            </a:pPr>
            <a:r>
              <a:rPr lang="en-US" sz="1100">
                <a:latin typeface="Arial"/>
                <a:ea typeface="Arial"/>
                <a:cs typeface="Arial"/>
                <a:sym typeface="Arial"/>
              </a:rPr>
              <a:t>Also important, note Daro and Asturias, is the relevance of pathway content to students’ interests as well as flexibility for students to switch pathways if those interests change. Pathway design must also support educators to address the role of bias and privilege in traditional school structures and dislodge harmful preconceptions about who can and cannot do math. The authors also underscore the need for intentional strategies to recruit students to pathways in equitable ways, and to provide support that addresses uneven prior opportunities and vulnerable math identities.</a:t>
            </a:r>
            <a:endParaRPr sz="1100" b="1">
              <a:latin typeface="Arial"/>
              <a:ea typeface="Arial"/>
              <a:cs typeface="Arial"/>
              <a:sym typeface="Arial"/>
            </a:endParaRPr>
          </a:p>
        </p:txBody>
      </p:sp>
      <p:sp>
        <p:nvSpPr>
          <p:cNvPr id="4017" name="Google Shape;4017;g226d00ff38b_0_6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4"/>
        <p:cNvGrpSpPr/>
        <p:nvPr/>
      </p:nvGrpSpPr>
      <p:grpSpPr>
        <a:xfrm>
          <a:off x="0" y="0"/>
          <a:ext cx="0" cy="0"/>
          <a:chOff x="0" y="0"/>
          <a:chExt cx="0" cy="0"/>
        </a:xfrm>
      </p:grpSpPr>
      <p:sp>
        <p:nvSpPr>
          <p:cNvPr id="4025" name="Google Shape;4025;g2270ec85456_0_2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6" name="Google Shape;4026;g2270ec85456_0_26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Have participants open</a:t>
            </a:r>
            <a:r>
              <a:rPr lang="en-US" sz="1100">
                <a:latin typeface="Arial"/>
                <a:ea typeface="Arial"/>
                <a:cs typeface="Arial"/>
                <a:sym typeface="Arial"/>
              </a:rPr>
              <a:t> </a:t>
            </a:r>
            <a:r>
              <a:rPr lang="en-US" b="1">
                <a:solidFill>
                  <a:srgbClr val="007F43"/>
                </a:solidFill>
              </a:rPr>
              <a:t>6a Branching Out_Just Equations p. 10 EXCERPT </a:t>
            </a:r>
            <a:endParaRPr sz="1100" b="1">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directions and have participants work in small groups for 5 minutes.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g226d00ff38b_0_6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2" name="Google Shape;4032;g226d00ff38b_0_6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for 5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Highlight key ideas.</a:t>
            </a:r>
            <a:endParaRPr sz="1100">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Font typeface="Arial"/>
              <a:buChar char="-"/>
            </a:pPr>
            <a:r>
              <a:rPr lang="en-US" sz="1100">
                <a:latin typeface="Arial"/>
                <a:ea typeface="Arial"/>
                <a:cs typeface="Arial"/>
                <a:sym typeface="Arial"/>
              </a:rPr>
              <a:t>In a virtual setting, you might use a waterfall approach:</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Prompt participants to type a response to the question into the chat box of Zoom without yet hitting "enter".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Once participants have had time to type, have them hit enter all at the same time ("on the count of 3."). This creates the waterfall effect in the chat box of Zoom where everyone's responses come in at the same time.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Ask participants to read each other’s responses.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In an in-person setting, you might ask 2 people to share something that they want to remember for their own practice that represents their thinking or a teammate's thinking.</a:t>
            </a:r>
            <a:endParaRPr sz="1100">
              <a:latin typeface="Arial"/>
              <a:ea typeface="Arial"/>
              <a:cs typeface="Arial"/>
              <a:sym typeface="Arial"/>
            </a:endParaRPr>
          </a:p>
        </p:txBody>
      </p:sp>
      <p:sp>
        <p:nvSpPr>
          <p:cNvPr id="4033" name="Google Shape;4033;g226d00ff38b_0_6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0"/>
        <p:cNvGrpSpPr/>
        <p:nvPr/>
      </p:nvGrpSpPr>
      <p:grpSpPr>
        <a:xfrm>
          <a:off x="0" y="0"/>
          <a:ext cx="0" cy="0"/>
          <a:chOff x="0" y="0"/>
          <a:chExt cx="0" cy="0"/>
        </a:xfrm>
      </p:grpSpPr>
      <p:sp>
        <p:nvSpPr>
          <p:cNvPr id="4041" name="Google Shape;4041;g226d00ff38b_0_7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2" name="Google Shape;4042;g226d00ff38b_0_7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b="1">
                <a:latin typeface="Arial"/>
                <a:ea typeface="Arial"/>
                <a:cs typeface="Arial"/>
                <a:sym typeface="Arial"/>
              </a:rPr>
              <a:t>You might say: </a:t>
            </a:r>
            <a:r>
              <a:rPr lang="en-US" sz="1100">
                <a:latin typeface="Arial"/>
                <a:ea typeface="Arial"/>
                <a:cs typeface="Arial"/>
                <a:sym typeface="Arial"/>
              </a:rPr>
              <a:t>Mathematics has a huge impact on identity.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offer opportunities to engage with the slide more than once, for example:</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Asking a participant to read the slide aloud for the group</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Asking participants to read the slide privately a second time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Asking participants to identify something that resonates about the ideas</a:t>
            </a:r>
            <a:endParaRPr sz="1100">
              <a:latin typeface="Arial"/>
              <a:ea typeface="Arial"/>
              <a:cs typeface="Arial"/>
              <a:sym typeface="Arial"/>
            </a:endParaRPr>
          </a:p>
        </p:txBody>
      </p:sp>
      <p:sp>
        <p:nvSpPr>
          <p:cNvPr id="4043" name="Google Shape;4043;g226d00ff38b_0_7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9"/>
        <p:cNvGrpSpPr/>
        <p:nvPr/>
      </p:nvGrpSpPr>
      <p:grpSpPr>
        <a:xfrm>
          <a:off x="0" y="0"/>
          <a:ext cx="0" cy="0"/>
          <a:chOff x="0" y="0"/>
          <a:chExt cx="0" cy="0"/>
        </a:xfrm>
      </p:grpSpPr>
      <p:sp>
        <p:nvSpPr>
          <p:cNvPr id="4050" name="Google Shape;4050;g226d00ff38b_0_7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1" name="Google Shape;4051;g226d00ff38b_0_7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b="1">
                <a:latin typeface="Arial"/>
                <a:ea typeface="Arial"/>
                <a:cs typeface="Arial"/>
                <a:sym typeface="Arial"/>
              </a:rPr>
              <a:t>Support participants to make connections between the impact of mathematics on identity and the need to focus on social-emotional learning.</a:t>
            </a:r>
            <a:endParaRPr sz="1100" b="1">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Offer space for participants to add to this list and/or share what resonates with them.</a:t>
            </a:r>
            <a:endParaRPr sz="1100" b="1">
              <a:latin typeface="Arial"/>
              <a:ea typeface="Arial"/>
              <a:cs typeface="Arial"/>
              <a:sym typeface="Arial"/>
            </a:endParaRPr>
          </a:p>
        </p:txBody>
      </p:sp>
      <p:sp>
        <p:nvSpPr>
          <p:cNvPr id="4052" name="Google Shape;4052;g226d00ff38b_0_7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9"/>
        <p:cNvGrpSpPr/>
        <p:nvPr/>
      </p:nvGrpSpPr>
      <p:grpSpPr>
        <a:xfrm>
          <a:off x="0" y="0"/>
          <a:ext cx="0" cy="0"/>
          <a:chOff x="0" y="0"/>
          <a:chExt cx="0" cy="0"/>
        </a:xfrm>
      </p:grpSpPr>
      <p:sp>
        <p:nvSpPr>
          <p:cNvPr id="4060" name="Google Shape;4060;g24ba560d0c6_0_1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1" name="Google Shape;4061;g24ba560d0c6_0_13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g24ba560d0c6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1" name="Google Shape;4071;g24ba560d0c6_0_6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1 is to consider tracking and a 2 + 1 model alongside our understandings of ambitious math teaching. We continue this work by considering a 2 + 1 model in relation to the understandings of ambitious math teaching we were developing in Sessions 1 - 3.</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a:latin typeface="Arial"/>
                <a:ea typeface="Arial"/>
                <a:cs typeface="Arial"/>
                <a:sym typeface="Arial"/>
              </a:rPr>
              <a:t>Note that it may be helpful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This activity can involve critical and challenging conversations among participants. You might refer back to </a:t>
            </a:r>
            <a:r>
              <a:rPr lang="en-US" sz="1100" b="1" u="sng">
                <a:solidFill>
                  <a:srgbClr val="2200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Module 0</a:t>
            </a:r>
            <a:r>
              <a:rPr lang="en-US" sz="1100" b="1">
                <a:latin typeface="Arial"/>
                <a:ea typeface="Arial"/>
                <a:cs typeface="Arial"/>
                <a:sym typeface="Arial"/>
              </a:rPr>
              <a:t>, Resource 1 to prepare for these conversations.</a:t>
            </a:r>
            <a:endParaRPr b="1">
              <a:solidFill>
                <a:schemeClr val="accent3"/>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7"/>
        <p:cNvGrpSpPr/>
        <p:nvPr/>
      </p:nvGrpSpPr>
      <p:grpSpPr>
        <a:xfrm>
          <a:off x="0" y="0"/>
          <a:ext cx="0" cy="0"/>
          <a:chOff x="0" y="0"/>
          <a:chExt cx="0" cy="0"/>
        </a:xfrm>
      </p:grpSpPr>
      <p:sp>
        <p:nvSpPr>
          <p:cNvPr id="4078" name="Google Shape;4078;g22ae2593aa0_0_5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9" name="Google Shape;4079;g22ae2593aa0_0_58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7"/>
        <p:cNvGrpSpPr/>
        <p:nvPr/>
      </p:nvGrpSpPr>
      <p:grpSpPr>
        <a:xfrm>
          <a:off x="0" y="0"/>
          <a:ext cx="0" cy="0"/>
          <a:chOff x="0" y="0"/>
          <a:chExt cx="0" cy="0"/>
        </a:xfrm>
      </p:grpSpPr>
      <p:sp>
        <p:nvSpPr>
          <p:cNvPr id="3848" name="Google Shape;3848;g23170098200_0_1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9" name="Google Shape;3849;g23170098200_0_18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US">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5"/>
        <p:cNvGrpSpPr/>
        <p:nvPr/>
      </p:nvGrpSpPr>
      <p:grpSpPr>
        <a:xfrm>
          <a:off x="0" y="0"/>
          <a:ext cx="0" cy="0"/>
          <a:chOff x="0" y="0"/>
          <a:chExt cx="0" cy="0"/>
        </a:xfrm>
      </p:grpSpPr>
      <p:sp>
        <p:nvSpPr>
          <p:cNvPr id="4086" name="Google Shape;4086;g226d00ff38b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7" name="Google Shape;4087;g226d00ff38b_0_7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These ideas laid the foundation for the 2 + 1 model.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have participants read the slide silently or ask a participant read the slide aloud. </a:t>
            </a:r>
            <a:endParaRPr sz="11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3"/>
        <p:cNvGrpSpPr/>
        <p:nvPr/>
      </p:nvGrpSpPr>
      <p:grpSpPr>
        <a:xfrm>
          <a:off x="0" y="0"/>
          <a:ext cx="0" cy="0"/>
          <a:chOff x="0" y="0"/>
          <a:chExt cx="0" cy="0"/>
        </a:xfrm>
      </p:grpSpPr>
      <p:sp>
        <p:nvSpPr>
          <p:cNvPr id="4094" name="Google Shape;4094;g226d00ff38b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5" name="Google Shape;4095;g226d00ff38b_0_7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These ideas laid the foundation for the 2 + 1 model.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have participants read the slide silently or ask a participant to read the slide aloud. </a:t>
            </a:r>
            <a:endParaRPr sz="1100">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2"/>
        <p:cNvGrpSpPr/>
        <p:nvPr/>
      </p:nvGrpSpPr>
      <p:grpSpPr>
        <a:xfrm>
          <a:off x="0" y="0"/>
          <a:ext cx="0" cy="0"/>
          <a:chOff x="0" y="0"/>
          <a:chExt cx="0" cy="0"/>
        </a:xfrm>
      </p:grpSpPr>
      <p:sp>
        <p:nvSpPr>
          <p:cNvPr id="4103" name="Google Shape;4103;g226d00ff38b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4" name="Google Shape;4104;g226d00ff38b_0_7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These ideas laid the foundation for the 2 + 1 model.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have participants read the slide silently or ask a participant yo read the slide aloud. </a:t>
            </a:r>
            <a:endParaRPr sz="1100">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0"/>
        <p:cNvGrpSpPr/>
        <p:nvPr/>
      </p:nvGrpSpPr>
      <p:grpSpPr>
        <a:xfrm>
          <a:off x="0" y="0"/>
          <a:ext cx="0" cy="0"/>
          <a:chOff x="0" y="0"/>
          <a:chExt cx="0" cy="0"/>
        </a:xfrm>
      </p:grpSpPr>
      <p:sp>
        <p:nvSpPr>
          <p:cNvPr id="4111" name="Google Shape;4111;g226d00ff38b_0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2" name="Google Shape;4112;g226d00ff38b_0_7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Have participants open</a:t>
            </a:r>
            <a:r>
              <a:rPr lang="en-US" sz="1100">
                <a:latin typeface="Arial"/>
                <a:ea typeface="Arial"/>
                <a:cs typeface="Arial"/>
                <a:sym typeface="Arial"/>
              </a:rPr>
              <a:t> </a:t>
            </a:r>
            <a:r>
              <a:rPr lang="en-US" sz="1100" b="1">
                <a:solidFill>
                  <a:srgbClr val="007F43"/>
                </a:solidFill>
                <a:latin typeface="Arial"/>
                <a:ea typeface="Arial"/>
                <a:cs typeface="Arial"/>
                <a:sym typeface="Arial"/>
              </a:rPr>
              <a:t>7 High School Math Pathways - 2 + 1 Model_OMP</a:t>
            </a:r>
            <a:endParaRPr sz="1100" b="1">
              <a:solidFill>
                <a:srgbClr val="007F43"/>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The slide displays:</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a key figure in the document, a diagram of the 2 + 1 Model showing </a:t>
            </a:r>
            <a:r>
              <a:rPr lang="en-US" sz="1100" u="sng">
                <a:latin typeface="Arial"/>
                <a:ea typeface="Arial"/>
                <a:cs typeface="Arial"/>
                <a:sym typeface="Arial"/>
              </a:rPr>
              <a:t>one possible sequence</a:t>
            </a:r>
            <a:r>
              <a:rPr lang="en-US" sz="1100">
                <a:latin typeface="Arial"/>
                <a:ea typeface="Arial"/>
                <a:cs typeface="Arial"/>
                <a:sym typeface="Arial"/>
              </a:rPr>
              <a:t> for the first three credits in high school mathematics</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an excerpt from the document describing the 2 + 1 model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5 minutes to read privately.</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highlight the bolded section of text, and connections to our hopes for students’ experiences as math learners. The two-credit core of the 2 + 1 model is tightly focused on algebra, geometry, and statistics necessary for all students to be college and career ready.</a:t>
            </a:r>
            <a:endParaRPr sz="11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8"/>
        <p:cNvGrpSpPr/>
        <p:nvPr/>
      </p:nvGrpSpPr>
      <p:grpSpPr>
        <a:xfrm>
          <a:off x="0" y="0"/>
          <a:ext cx="0" cy="0"/>
          <a:chOff x="0" y="0"/>
          <a:chExt cx="0" cy="0"/>
        </a:xfrm>
      </p:grpSpPr>
      <p:sp>
        <p:nvSpPr>
          <p:cNvPr id="4119" name="Google Shape;4119;g226d00ff38b_0_7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0" name="Google Shape;4120;g226d00ff38b_0_7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This slide includes connections between ambitious math teaching and the 2 + 1 model as described in the document participants just read: </a:t>
            </a:r>
            <a:r>
              <a:rPr lang="en-US" sz="1100" b="1">
                <a:solidFill>
                  <a:srgbClr val="007F43"/>
                </a:solidFill>
                <a:latin typeface="Arial"/>
                <a:ea typeface="Arial"/>
                <a:cs typeface="Arial"/>
                <a:sym typeface="Arial"/>
              </a:rPr>
              <a:t>7 High School Math Pathways - 2 + 1 Model_OMP</a:t>
            </a:r>
            <a:endParaRPr sz="1100" b="1">
              <a:solidFill>
                <a:srgbClr val="007F43"/>
              </a:solidFill>
              <a:latin typeface="Arial"/>
              <a:ea typeface="Arial"/>
              <a:cs typeface="Arial"/>
              <a:sym typeface="Arial"/>
            </a:endParaRPr>
          </a:p>
          <a:p>
            <a:pPr marL="457200" lvl="0" indent="-298450" algn="l" rtl="0">
              <a:spcBef>
                <a:spcPts val="0"/>
              </a:spcBef>
              <a:spcAft>
                <a:spcPts val="0"/>
              </a:spcAft>
              <a:buClr>
                <a:srgbClr val="000000"/>
              </a:buClr>
              <a:buSzPts val="1100"/>
              <a:buChar char="●"/>
            </a:pPr>
            <a:r>
              <a:rPr lang="en-US" sz="1100">
                <a:solidFill>
                  <a:srgbClr val="000000"/>
                </a:solidFill>
                <a:latin typeface="Arial"/>
                <a:ea typeface="Arial"/>
                <a:cs typeface="Arial"/>
                <a:sym typeface="Arial"/>
              </a:rPr>
              <a:t>You might have participants read the slide silently or ask a participant to read the slide aloud. You might ask participants to raise key ideas or wonderings from the slide.</a:t>
            </a:r>
            <a:endParaRPr sz="1100">
              <a:solidFill>
                <a:srgbClr val="000000"/>
              </a:solidFill>
              <a:latin typeface="Arial"/>
              <a:ea typeface="Arial"/>
              <a:cs typeface="Arial"/>
              <a:sym typeface="Arial"/>
            </a:endParaRPr>
          </a:p>
        </p:txBody>
      </p:sp>
      <p:sp>
        <p:nvSpPr>
          <p:cNvPr id="4121" name="Google Shape;4121;g226d00ff38b_0_7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7"/>
        <p:cNvGrpSpPr/>
        <p:nvPr/>
      </p:nvGrpSpPr>
      <p:grpSpPr>
        <a:xfrm>
          <a:off x="0" y="0"/>
          <a:ext cx="0" cy="0"/>
          <a:chOff x="0" y="0"/>
          <a:chExt cx="0" cy="0"/>
        </a:xfrm>
      </p:grpSpPr>
      <p:sp>
        <p:nvSpPr>
          <p:cNvPr id="4128" name="Google Shape;4128;g226d00ff38b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9" name="Google Shape;4129;g226d00ff38b_0_2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slide displays a key figure in the </a:t>
            </a:r>
            <a:r>
              <a:rPr lang="en-US" sz="1100" b="1">
                <a:solidFill>
                  <a:srgbClr val="007F43"/>
                </a:solidFill>
                <a:latin typeface="Arial"/>
                <a:ea typeface="Arial"/>
                <a:cs typeface="Arial"/>
                <a:sym typeface="Arial"/>
              </a:rPr>
              <a:t>7 High School Math Pathways - 2 + 1 Model_OMP</a:t>
            </a:r>
            <a:r>
              <a:rPr lang="en-US" sz="1100">
                <a:latin typeface="Arial"/>
                <a:ea typeface="Arial"/>
                <a:cs typeface="Arial"/>
                <a:sym typeface="Arial"/>
              </a:rPr>
              <a:t>, a diagram of the 2 + 1 Model showing </a:t>
            </a:r>
            <a:r>
              <a:rPr lang="en-US" sz="1100" u="sng">
                <a:latin typeface="Arial"/>
                <a:ea typeface="Arial"/>
                <a:cs typeface="Arial"/>
                <a:sym typeface="Arial"/>
              </a:rPr>
              <a:t>one possible sequence</a:t>
            </a:r>
            <a:r>
              <a:rPr lang="en-US" sz="1100">
                <a:latin typeface="Arial"/>
                <a:ea typeface="Arial"/>
                <a:cs typeface="Arial"/>
                <a:sym typeface="Arial"/>
              </a:rPr>
              <a:t> for the first three credits in high school mathematics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study the diagram in the document and be prepared to share out questions that emerge for them.</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Generate a list of questions together in a whole group discussion</a:t>
            </a:r>
            <a:r>
              <a:rPr lang="en-US" sz="1100">
                <a:latin typeface="Arial"/>
                <a:ea typeface="Arial"/>
                <a:cs typeface="Arial"/>
                <a:sym typeface="Arial"/>
              </a:rPr>
              <a:t>.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record the questions on a poster or slide as a public record.</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Recording participants’ questions honors that this is a complex effort with which they can authentically engage and contribute.</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a:latin typeface="Arial"/>
                <a:ea typeface="Arial"/>
                <a:cs typeface="Arial"/>
                <a:sym typeface="Arial"/>
              </a:rPr>
              <a:t>Examples of questions participants might raise: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If we are only going to have ½ credit of Geometry, what standards will be addressed or cut out?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What content will be included in the ½ credit of Data Science &amp; Statistics?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Use participants’ wonderings to land on the need to deeply understand the content of the standards. </a:t>
            </a:r>
            <a:r>
              <a:rPr lang="en-US" sz="1100">
                <a:latin typeface="Arial"/>
                <a:ea typeface="Arial"/>
                <a:cs typeface="Arial"/>
                <a:sym typeface="Arial"/>
              </a:rPr>
              <a:t>You might say: If we are going to shift to a 2 + 1 model, then we need to know what the math standards are going to be in each course. </a:t>
            </a:r>
            <a:endParaRPr sz="110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5"/>
        <p:cNvGrpSpPr/>
        <p:nvPr/>
      </p:nvGrpSpPr>
      <p:grpSpPr>
        <a:xfrm>
          <a:off x="0" y="0"/>
          <a:ext cx="0" cy="0"/>
          <a:chOff x="0" y="0"/>
          <a:chExt cx="0" cy="0"/>
        </a:xfrm>
      </p:grpSpPr>
      <p:sp>
        <p:nvSpPr>
          <p:cNvPr id="4136" name="Google Shape;4136;g226d00ff38b_0_7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7" name="Google Shape;4137;g226d00ff38b_0_7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These ideas laid the foundation for the 2 + 1 model.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have participants read the slide silently or ask a participant to read the slide aloud. </a:t>
            </a:r>
            <a:endParaRPr/>
          </a:p>
        </p:txBody>
      </p:sp>
      <p:sp>
        <p:nvSpPr>
          <p:cNvPr id="4138" name="Google Shape;4138;g226d00ff38b_0_7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4"/>
        <p:cNvGrpSpPr/>
        <p:nvPr/>
      </p:nvGrpSpPr>
      <p:grpSpPr>
        <a:xfrm>
          <a:off x="0" y="0"/>
          <a:ext cx="0" cy="0"/>
          <a:chOff x="0" y="0"/>
          <a:chExt cx="0" cy="0"/>
        </a:xfrm>
      </p:grpSpPr>
      <p:sp>
        <p:nvSpPr>
          <p:cNvPr id="4145" name="Google Shape;4145;g226d00ff38b_0_8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6" name="Google Shape;4146;g226d00ff38b_0_8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This is an opportunity to emphasize the value and importance of data science and to press participants to see all pathways can support students’ in engaging in rich mathematics in college and beyond, and to challenge the assumption that calculus is a proxy for more advanced math students.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have participants read the slide silently or ask a participant to read the slide aloud. </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You can share these resources with participants who are interested in reading further:</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u="sng">
                <a:solidFill>
                  <a:schemeClr val="hlink"/>
                </a:solidFill>
                <a:latin typeface="Arial"/>
                <a:ea typeface="Arial"/>
                <a:cs typeface="Arial"/>
                <a:sym typeface="Arial"/>
                <a:hlinkClick r:id="rId3"/>
              </a:rPr>
              <a:t>A New Calculus for College Admissions: How Policy, Practice, and Perceptions of High School Math Education Limit Equitable Access to College, </a:t>
            </a:r>
            <a:r>
              <a:rPr lang="en-US" sz="1100" b="1" u="sng">
                <a:solidFill>
                  <a:schemeClr val="hlink"/>
                </a:solidFill>
                <a:latin typeface="Arial"/>
                <a:ea typeface="Arial"/>
                <a:cs typeface="Arial"/>
                <a:sym typeface="Arial"/>
                <a:hlinkClick r:id="rId3"/>
              </a:rPr>
              <a:t>Just Equations</a:t>
            </a:r>
            <a:endParaRPr sz="1100" b="1">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u="sng">
                <a:solidFill>
                  <a:schemeClr val="hlink"/>
                </a:solidFill>
                <a:latin typeface="Arial"/>
                <a:ea typeface="Arial"/>
                <a:cs typeface="Arial"/>
                <a:sym typeface="Arial"/>
                <a:hlinkClick r:id="rId4"/>
              </a:rPr>
              <a:t>Common Vision Report, </a:t>
            </a:r>
            <a:r>
              <a:rPr lang="en-US" sz="1100" b="1" u="sng">
                <a:solidFill>
                  <a:schemeClr val="hlink"/>
                </a:solidFill>
                <a:latin typeface="Arial"/>
                <a:ea typeface="Arial"/>
                <a:cs typeface="Arial"/>
                <a:sym typeface="Arial"/>
                <a:hlinkClick r:id="rId4"/>
              </a:rPr>
              <a:t>Mathematical Association of America</a:t>
            </a:r>
            <a:endParaRPr sz="1100" b="1">
              <a:latin typeface="Arial"/>
              <a:ea typeface="Arial"/>
              <a:cs typeface="Arial"/>
              <a:sym typeface="Arial"/>
            </a:endParaRPr>
          </a:p>
        </p:txBody>
      </p:sp>
      <p:sp>
        <p:nvSpPr>
          <p:cNvPr id="4147" name="Google Shape;4147;g226d00ff38b_0_8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3"/>
        <p:cNvGrpSpPr/>
        <p:nvPr/>
      </p:nvGrpSpPr>
      <p:grpSpPr>
        <a:xfrm>
          <a:off x="0" y="0"/>
          <a:ext cx="0" cy="0"/>
          <a:chOff x="0" y="0"/>
          <a:chExt cx="0" cy="0"/>
        </a:xfrm>
      </p:grpSpPr>
      <p:sp>
        <p:nvSpPr>
          <p:cNvPr id="4154" name="Google Shape;4154;g252f6ffca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5" name="Google Shape;4155;g252f6ffca69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time to privately consider the questions. They may peruse the resources linked on the screen as they are considering the 2 + 1 model’s connections to ambitious math teaching.</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1"/>
        <p:cNvGrpSpPr/>
        <p:nvPr/>
      </p:nvGrpSpPr>
      <p:grpSpPr>
        <a:xfrm>
          <a:off x="0" y="0"/>
          <a:ext cx="0" cy="0"/>
          <a:chOff x="0" y="0"/>
          <a:chExt cx="0" cy="0"/>
        </a:xfrm>
      </p:grpSpPr>
      <p:sp>
        <p:nvSpPr>
          <p:cNvPr id="4162" name="Google Shape;4162;g252f6ffca6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3" name="Google Shape;4163;g252f6ffca69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directions and have participants work in small groups.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23170098200_0_25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23170098200_0_25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SzPts val="1400"/>
              <a:buChar char="-"/>
            </a:pPr>
            <a:r>
              <a:rPr lang="en-US"/>
              <a:t>Each of the sessions is designed to be enacted within a professional learning meeting.</a:t>
            </a:r>
            <a:endParaRPr/>
          </a:p>
          <a:p>
            <a:pPr marL="457200" lvl="0" indent="-317500" algn="l" rtl="0">
              <a:spcBef>
                <a:spcPts val="0"/>
              </a:spcBef>
              <a:spcAft>
                <a:spcPts val="0"/>
              </a:spcAft>
              <a:buSzPts val="1400"/>
              <a:buChar char="-"/>
            </a:pPr>
            <a:r>
              <a:rPr lang="en-US"/>
              <a:t>We suggest that the sessions and activities within session be enacted in order if possible, as some of the content and ideas build on one another.</a:t>
            </a:r>
            <a:endParaRPr b="1" u="sng">
              <a:solidFill>
                <a:srgbClr val="DC5626"/>
              </a:solidFill>
            </a:endParaRPr>
          </a:p>
        </p:txBody>
      </p:sp>
      <p:sp>
        <p:nvSpPr>
          <p:cNvPr id="3862" name="Google Shape;3862;g23170098200_0_25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7"/>
        <p:cNvGrpSpPr/>
        <p:nvPr/>
      </p:nvGrpSpPr>
      <p:grpSpPr>
        <a:xfrm>
          <a:off x="0" y="0"/>
          <a:ext cx="0" cy="0"/>
          <a:chOff x="0" y="0"/>
          <a:chExt cx="0" cy="0"/>
        </a:xfrm>
      </p:grpSpPr>
      <p:sp>
        <p:nvSpPr>
          <p:cNvPr id="4168" name="Google Shape;4168;g252f6ffca6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9" name="Google Shape;4169;g252f6ffca69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for ~7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Highlight key connections.</a:t>
            </a:r>
            <a:endParaRPr sz="1100">
              <a:latin typeface="Arial"/>
              <a:ea typeface="Arial"/>
              <a:cs typeface="Arial"/>
              <a:sym typeface="Arial"/>
            </a:endParaRPr>
          </a:p>
        </p:txBody>
      </p:sp>
      <p:sp>
        <p:nvSpPr>
          <p:cNvPr id="4170" name="Google Shape;4170;g252f6ffca69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6"/>
        <p:cNvGrpSpPr/>
        <p:nvPr/>
      </p:nvGrpSpPr>
      <p:grpSpPr>
        <a:xfrm>
          <a:off x="0" y="0"/>
          <a:ext cx="0" cy="0"/>
          <a:chOff x="0" y="0"/>
          <a:chExt cx="0" cy="0"/>
        </a:xfrm>
      </p:grpSpPr>
      <p:sp>
        <p:nvSpPr>
          <p:cNvPr id="4177" name="Google Shape;4177;g24ba560d0c6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8" name="Google Shape;4178;g24ba560d0c6_0_6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6"/>
        <p:cNvGrpSpPr/>
        <p:nvPr/>
      </p:nvGrpSpPr>
      <p:grpSpPr>
        <a:xfrm>
          <a:off x="0" y="0"/>
          <a:ext cx="0" cy="0"/>
          <a:chOff x="0" y="0"/>
          <a:chExt cx="0" cy="0"/>
        </a:xfrm>
      </p:grpSpPr>
      <p:sp>
        <p:nvSpPr>
          <p:cNvPr id="4187" name="Google Shape;4187;g24ba560d0c6_0_1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8" name="Google Shape;4188;g24ba560d0c6_0_19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1 is to consider tracking and a 2 + 1 model alongside our understandings of ambitious math teaching. We continue this work by planning to overcome barriers to implementing ambitious math teaching.</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This activity can involve critical and challenging conversations among participants. You might refer back to </a:t>
            </a:r>
            <a:r>
              <a:rPr lang="en-US" sz="1100" b="1" u="sng">
                <a:solidFill>
                  <a:srgbClr val="2200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Module 0</a:t>
            </a:r>
            <a:r>
              <a:rPr lang="en-US" sz="1100" b="1">
                <a:latin typeface="Arial"/>
                <a:ea typeface="Arial"/>
                <a:cs typeface="Arial"/>
                <a:sym typeface="Arial"/>
              </a:rPr>
              <a:t>, Resource 1 to prepare for these conversations.</a:t>
            </a:r>
            <a:endParaRPr>
              <a:solidFill>
                <a:schemeClr val="accent3"/>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4"/>
        <p:cNvGrpSpPr/>
        <p:nvPr/>
      </p:nvGrpSpPr>
      <p:grpSpPr>
        <a:xfrm>
          <a:off x="0" y="0"/>
          <a:ext cx="0" cy="0"/>
          <a:chOff x="0" y="0"/>
          <a:chExt cx="0" cy="0"/>
        </a:xfrm>
      </p:grpSpPr>
      <p:sp>
        <p:nvSpPr>
          <p:cNvPr id="4195" name="Google Shape;4195;g22ae2593aa0_0_7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6" name="Google Shape;4196;g22ae2593aa0_0_7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Planning for action</a:t>
            </a:r>
            <a:r>
              <a:rPr lang="en-US">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2</a:t>
            </a:r>
            <a:r>
              <a:rPr lang="en-US">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Horn, I. S., &amp; Kane, B. D. (2015). Opportunities for professional learning in mathematics teacher workgroup conversations: Relationships to instructional expertise. </a:t>
            </a:r>
            <a:r>
              <a:rPr lang="en-US" i="1">
                <a:solidFill>
                  <a:schemeClr val="dk1"/>
                </a:solidFill>
              </a:rPr>
              <a:t>Journal of the Learning Sciences</a:t>
            </a:r>
            <a:r>
              <a:rPr lang="en-US">
                <a:solidFill>
                  <a:schemeClr val="dk1"/>
                </a:solidFill>
              </a:rPr>
              <a:t>, </a:t>
            </a:r>
            <a:r>
              <a:rPr lang="en-US" i="1">
                <a:solidFill>
                  <a:schemeClr val="dk1"/>
                </a:solidFill>
              </a:rPr>
              <a:t>24</a:t>
            </a:r>
            <a:r>
              <a:rPr lang="en-US">
                <a:solidFill>
                  <a:schemeClr val="dk1"/>
                </a:solidFill>
              </a:rPr>
              <a:t>(3), 1–46.</a:t>
            </a:r>
            <a:endParaRPr>
              <a:solidFill>
                <a:schemeClr val="dk1"/>
              </a:solidFill>
            </a:endParaRPr>
          </a:p>
          <a:p>
            <a:pPr marL="457200" lvl="0" indent="-457200" algn="l" rtl="0">
              <a:spcBef>
                <a:spcPts val="0"/>
              </a:spcBef>
              <a:spcAft>
                <a:spcPts val="0"/>
              </a:spcAft>
              <a:buNone/>
            </a:pPr>
            <a:r>
              <a:rPr lang="en-US">
                <a:solidFill>
                  <a:schemeClr val="dk1"/>
                </a:solidFill>
              </a:rPr>
              <a:t>Putnam, R. T., &amp; Borko, H. (2000). What do new views of knowledge and thinking have to say about research on teacher learning? </a:t>
            </a:r>
            <a:r>
              <a:rPr lang="en-US" i="1">
                <a:solidFill>
                  <a:schemeClr val="dk1"/>
                </a:solidFill>
              </a:rPr>
              <a:t>Educational Researcher, 29</a:t>
            </a:r>
            <a:r>
              <a:rPr lang="en-US">
                <a:solidFill>
                  <a:schemeClr val="dk1"/>
                </a:solidFill>
              </a:rPr>
              <a:t>(1), 4-15.</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2"/>
        <p:cNvGrpSpPr/>
        <p:nvPr/>
      </p:nvGrpSpPr>
      <p:grpSpPr>
        <a:xfrm>
          <a:off x="0" y="0"/>
          <a:ext cx="0" cy="0"/>
          <a:chOff x="0" y="0"/>
          <a:chExt cx="0" cy="0"/>
        </a:xfrm>
      </p:grpSpPr>
      <p:sp>
        <p:nvSpPr>
          <p:cNvPr id="4203" name="Google Shape;4203;g226d00ff38b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4" name="Google Shape;4204;g226d00ff38b_0_8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Now you will have some time to consider where your district is and where you want to begin with the Model. Some may districts may have been considering the 2 + 1 model for a while and others may be just beginning.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time to privately consider the questions and peruse the resources linked on the screen and below:</a:t>
            </a:r>
            <a:endParaRPr sz="1100">
              <a:latin typeface="Arial"/>
              <a:ea typeface="Arial"/>
              <a:cs typeface="Arial"/>
              <a:sym typeface="Arial"/>
            </a:endParaRPr>
          </a:p>
          <a:p>
            <a:pPr marL="914400" lvl="1" indent="-298450" algn="l" rtl="0">
              <a:spcBef>
                <a:spcPts val="0"/>
              </a:spcBef>
              <a:spcAft>
                <a:spcPts val="0"/>
              </a:spcAft>
              <a:buClr>
                <a:srgbClr val="007F43"/>
              </a:buClr>
              <a:buSzPts val="1100"/>
              <a:buChar char="○"/>
            </a:pPr>
            <a:r>
              <a:rPr lang="en-US" sz="1100" u="sng">
                <a:solidFill>
                  <a:srgbClr val="007F43"/>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Branching Out: Designing High School Math Pathways</a:t>
            </a:r>
            <a:endParaRPr sz="1100">
              <a:solidFill>
                <a:srgbClr val="007F43"/>
              </a:solidFill>
              <a:latin typeface="Arial"/>
              <a:ea typeface="Arial"/>
              <a:cs typeface="Arial"/>
              <a:sym typeface="Arial"/>
            </a:endParaRPr>
          </a:p>
          <a:p>
            <a:pPr marL="914400" lvl="1" indent="-298450" algn="l" rtl="0">
              <a:spcBef>
                <a:spcPts val="0"/>
              </a:spcBef>
              <a:spcAft>
                <a:spcPts val="0"/>
              </a:spcAft>
              <a:buClr>
                <a:srgbClr val="007F43"/>
              </a:buClr>
              <a:buSzPts val="1100"/>
              <a:buChar char="○"/>
            </a:pPr>
            <a:r>
              <a:rPr lang="en-US" sz="1100" u="sng">
                <a:solidFill>
                  <a:srgbClr val="007F43"/>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Mathways Initiative </a:t>
            </a:r>
            <a:r>
              <a:rPr lang="en-US" sz="1100">
                <a:solidFill>
                  <a:srgbClr val="007F43"/>
                </a:solidFill>
                <a:latin typeface="Arial"/>
                <a:ea typeface="Arial"/>
                <a:cs typeface="Arial"/>
                <a:sym typeface="Arial"/>
              </a:rPr>
              <a:t>  </a:t>
            </a:r>
            <a:endParaRPr sz="1100">
              <a:solidFill>
                <a:srgbClr val="007F43"/>
              </a:solidFill>
              <a:latin typeface="Arial"/>
              <a:ea typeface="Arial"/>
              <a:cs typeface="Arial"/>
              <a:sym typeface="Arial"/>
            </a:endParaRPr>
          </a:p>
          <a:p>
            <a:pPr marL="914400" lvl="1" indent="-298450" algn="l" rtl="0">
              <a:lnSpc>
                <a:spcPct val="115000"/>
              </a:lnSpc>
              <a:spcBef>
                <a:spcPts val="0"/>
              </a:spcBef>
              <a:spcAft>
                <a:spcPts val="0"/>
              </a:spcAft>
              <a:buClr>
                <a:srgbClr val="007F43"/>
              </a:buClr>
              <a:buSzPts val="1100"/>
              <a:buChar char="○"/>
            </a:pPr>
            <a:r>
              <a:rPr lang="en-US" sz="1100" u="sng">
                <a:solidFill>
                  <a:srgbClr val="007F43"/>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Mathematics HS Standards</a:t>
            </a:r>
            <a:endParaRPr sz="1100">
              <a:solidFill>
                <a:srgbClr val="007F43"/>
              </a:solidFill>
              <a:latin typeface="Arial"/>
              <a:ea typeface="Arial"/>
              <a:cs typeface="Arial"/>
              <a:sym typeface="Arial"/>
            </a:endParaRPr>
          </a:p>
          <a:p>
            <a:pPr marL="914400" lvl="1" indent="-298450" algn="l" rtl="0">
              <a:spcBef>
                <a:spcPts val="0"/>
              </a:spcBef>
              <a:spcAft>
                <a:spcPts val="0"/>
              </a:spcAft>
              <a:buClr>
                <a:srgbClr val="007F43"/>
              </a:buClr>
              <a:buSzPts val="1100"/>
              <a:buChar char="○"/>
            </a:pPr>
            <a:r>
              <a:rPr lang="en-US" sz="1100" u="sng">
                <a:solidFill>
                  <a:srgbClr val="007F43"/>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Catalyzing Change in High School Mathematics: Initiating Critical Conversations</a:t>
            </a:r>
            <a:endParaRPr sz="1100">
              <a:solidFill>
                <a:srgbClr val="007F43"/>
              </a:solidFill>
              <a:latin typeface="Arial"/>
              <a:ea typeface="Arial"/>
              <a:cs typeface="Arial"/>
              <a:sym typeface="Arial"/>
            </a:endParaRPr>
          </a:p>
          <a:p>
            <a:pPr marL="914400" lvl="1" indent="-298450" algn="l" rtl="0">
              <a:spcBef>
                <a:spcPts val="0"/>
              </a:spcBef>
              <a:spcAft>
                <a:spcPts val="0"/>
              </a:spcAft>
              <a:buClr>
                <a:srgbClr val="007F43"/>
              </a:buClr>
              <a:buSzPts val="1100"/>
              <a:buChar char="○"/>
            </a:pPr>
            <a:r>
              <a:rPr lang="en-US" sz="1100" u="sng">
                <a:solidFill>
                  <a:srgbClr val="007F43"/>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Launch Years: Reimagining Mathematics Education</a:t>
            </a:r>
            <a:endParaRPr sz="1100">
              <a:solidFill>
                <a:srgbClr val="007F43"/>
              </a:solidFill>
              <a:latin typeface="Arial"/>
              <a:ea typeface="Arial"/>
              <a:cs typeface="Arial"/>
              <a:sym typeface="Arial"/>
            </a:endParaRPr>
          </a:p>
          <a:p>
            <a:pPr marL="914400" lvl="1" indent="-298450" algn="l" rtl="0">
              <a:spcBef>
                <a:spcPts val="0"/>
              </a:spcBef>
              <a:spcAft>
                <a:spcPts val="0"/>
              </a:spcAft>
              <a:buClr>
                <a:srgbClr val="007F43"/>
              </a:buClr>
              <a:buSzPts val="1100"/>
              <a:buChar char="○"/>
            </a:pPr>
            <a:r>
              <a:rPr lang="en-US" sz="1100" u="sng">
                <a:solidFill>
                  <a:srgbClr val="007F43"/>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Invigorating High School Math</a:t>
            </a:r>
            <a:endParaRPr sz="8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amount of time you allot for this may vary depending on where your context is in the 2 + 1 effort.</a:t>
            </a:r>
            <a:endParaRPr sz="1100">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0"/>
        <p:cNvGrpSpPr/>
        <p:nvPr/>
      </p:nvGrpSpPr>
      <p:grpSpPr>
        <a:xfrm>
          <a:off x="0" y="0"/>
          <a:ext cx="0" cy="0"/>
          <a:chOff x="0" y="0"/>
          <a:chExt cx="0" cy="0"/>
        </a:xfrm>
      </p:grpSpPr>
      <p:sp>
        <p:nvSpPr>
          <p:cNvPr id="4211" name="Google Shape;4211;g2270ec85456_0_3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2" name="Google Shape;4212;g2270ec85456_0_32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directions and have participants work in small groups. </a:t>
            </a:r>
            <a:r>
              <a:rPr lang="en-US" sz="1100">
                <a:latin typeface="Arial"/>
                <a:ea typeface="Arial"/>
                <a:cs typeface="Arial"/>
                <a:sym typeface="Arial"/>
              </a:rPr>
              <a:t>The amount of time you allot for this may vary depending on where your context is in the 2 + 1 effort.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6"/>
        <p:cNvGrpSpPr/>
        <p:nvPr/>
      </p:nvGrpSpPr>
      <p:grpSpPr>
        <a:xfrm>
          <a:off x="0" y="0"/>
          <a:ext cx="0" cy="0"/>
          <a:chOff x="0" y="0"/>
          <a:chExt cx="0" cy="0"/>
        </a:xfrm>
      </p:grpSpPr>
      <p:sp>
        <p:nvSpPr>
          <p:cNvPr id="4217" name="Google Shape;4217;g226d00ff38b_0_2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8" name="Google Shape;4218;g226d00ff38b_0_2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a:latin typeface="Arial"/>
                <a:ea typeface="Arial"/>
                <a:cs typeface="Arial"/>
                <a:sym typeface="Arial"/>
              </a:rPr>
              <a:t>Each person may respond to these questions individually, or you might use this workspace slide for </a:t>
            </a:r>
            <a:r>
              <a:rPr lang="en-US" sz="1100" b="1">
                <a:latin typeface="Arial"/>
                <a:ea typeface="Arial"/>
                <a:cs typeface="Arial"/>
                <a:sym typeface="Arial"/>
              </a:rPr>
              <a:t>groups / breakout rooms </a:t>
            </a:r>
            <a:r>
              <a:rPr lang="en-US" sz="1100">
                <a:latin typeface="Arial"/>
                <a:ea typeface="Arial"/>
                <a:cs typeface="Arial"/>
                <a:sym typeface="Arial"/>
              </a:rPr>
              <a:t>to pool ideas.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Highlight key ideas. </a:t>
            </a:r>
            <a:endParaRPr sz="1100">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Char char="-"/>
            </a:pPr>
            <a:r>
              <a:rPr lang="en-US" sz="1100" b="1">
                <a:solidFill>
                  <a:srgbClr val="1F1F1F"/>
                </a:solidFill>
                <a:latin typeface="Arial"/>
                <a:ea typeface="Arial"/>
                <a:cs typeface="Arial"/>
                <a:sym typeface="Arial"/>
              </a:rPr>
              <a:t>Aim: </a:t>
            </a:r>
            <a:r>
              <a:rPr lang="en-US" sz="1100">
                <a:solidFill>
                  <a:srgbClr val="1F1F1F"/>
                </a:solidFill>
                <a:latin typeface="Arial"/>
                <a:ea typeface="Arial"/>
                <a:cs typeface="Arial"/>
                <a:sym typeface="Arial"/>
              </a:rPr>
              <a:t>Support participants in thinking about what is possible. Name problems / barriers that can be addressed with particular support, and honor participants’ frustrations for ones that cannot be addressed at the moment.</a:t>
            </a:r>
            <a:endParaRPr sz="1100">
              <a:latin typeface="Arial"/>
              <a:ea typeface="Arial"/>
              <a:cs typeface="Arial"/>
              <a:sym typeface="Arial"/>
            </a:endParaRPr>
          </a:p>
        </p:txBody>
      </p:sp>
      <p:sp>
        <p:nvSpPr>
          <p:cNvPr id="4219" name="Google Shape;4219;g226d00ff38b_0_2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5"/>
        <p:cNvGrpSpPr/>
        <p:nvPr/>
      </p:nvGrpSpPr>
      <p:grpSpPr>
        <a:xfrm>
          <a:off x="0" y="0"/>
          <a:ext cx="0" cy="0"/>
          <a:chOff x="0" y="0"/>
          <a:chExt cx="0" cy="0"/>
        </a:xfrm>
      </p:grpSpPr>
      <p:sp>
        <p:nvSpPr>
          <p:cNvPr id="4226" name="Google Shape;4226;g252f6ffca6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7" name="Google Shape;4227;g252f6ffca69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5"/>
        <p:cNvGrpSpPr/>
        <p:nvPr/>
      </p:nvGrpSpPr>
      <p:grpSpPr>
        <a:xfrm>
          <a:off x="0" y="0"/>
          <a:ext cx="0" cy="0"/>
          <a:chOff x="0" y="0"/>
          <a:chExt cx="0" cy="0"/>
        </a:xfrm>
      </p:grpSpPr>
      <p:sp>
        <p:nvSpPr>
          <p:cNvPr id="4236" name="Google Shape;4236;g24ba560d0c6_0_2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7" name="Google Shape;4237;g24ba560d0c6_0_25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8" name="Google Shape;4238;g24ba560d0c6_0_25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3"/>
        <p:cNvGrpSpPr/>
        <p:nvPr/>
      </p:nvGrpSpPr>
      <p:grpSpPr>
        <a:xfrm>
          <a:off x="0" y="0"/>
          <a:ext cx="0" cy="0"/>
          <a:chOff x="0" y="0"/>
          <a:chExt cx="0" cy="0"/>
        </a:xfrm>
      </p:grpSpPr>
      <p:sp>
        <p:nvSpPr>
          <p:cNvPr id="4244" name="Google Shape;4244;g24ba560d0c6_0_2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5" name="Google Shape;4245;g24ba560d0c6_0_25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1: </a:t>
            </a:r>
            <a:r>
              <a:rPr lang="en-US"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7"/>
        <p:cNvGrpSpPr/>
        <p:nvPr/>
      </p:nvGrpSpPr>
      <p:grpSpPr>
        <a:xfrm>
          <a:off x="0" y="0"/>
          <a:ext cx="0" cy="0"/>
          <a:chOff x="0" y="0"/>
          <a:chExt cx="0" cy="0"/>
        </a:xfrm>
      </p:grpSpPr>
      <p:sp>
        <p:nvSpPr>
          <p:cNvPr id="3868" name="Google Shape;3868;g226a907ed4e_0_56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9" name="Google Shape;3869;g226a907ed4e_0_56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SzPts val="1100"/>
              <a:buChar char="-"/>
            </a:pPr>
            <a:r>
              <a:rPr lang="en-US" sz="1100" b="1">
                <a:latin typeface="Arial"/>
                <a:ea typeface="Arial"/>
                <a:cs typeface="Arial"/>
                <a:sym typeface="Arial"/>
              </a:rPr>
              <a:t>You might say: </a:t>
            </a:r>
            <a:r>
              <a:rPr lang="en-US" sz="1100">
                <a:latin typeface="Arial"/>
                <a:ea typeface="Arial"/>
                <a:cs typeface="Arial"/>
                <a:sym typeface="Arial"/>
              </a:rPr>
              <a:t>Let’s remind ourselves of the Essential Questions that drive the Ambitious Math Teaching Professional Learning Modules.</a:t>
            </a:r>
            <a:endParaRPr sz="1100" b="1">
              <a:latin typeface="Arial"/>
              <a:ea typeface="Arial"/>
              <a:cs typeface="Arial"/>
              <a:sym typeface="Arial"/>
            </a:endParaRPr>
          </a:p>
        </p:txBody>
      </p:sp>
      <p:sp>
        <p:nvSpPr>
          <p:cNvPr id="3870" name="Google Shape;3870;g226a907ed4e_0_56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7"/>
        <p:cNvGrpSpPr/>
        <p:nvPr/>
      </p:nvGrpSpPr>
      <p:grpSpPr>
        <a:xfrm>
          <a:off x="0" y="0"/>
          <a:ext cx="0" cy="0"/>
          <a:chOff x="0" y="0"/>
          <a:chExt cx="0" cy="0"/>
        </a:xfrm>
      </p:grpSpPr>
      <p:sp>
        <p:nvSpPr>
          <p:cNvPr id="4258" name="Google Shape;4258;g24ba560d0c6_0_2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9" name="Google Shape;4259;g24ba560d0c6_0_25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Calibri"/>
              <a:buChar char="-"/>
            </a:pPr>
            <a:r>
              <a:rPr lang="en-US" sz="1100">
                <a:solidFill>
                  <a:schemeClr val="dk1"/>
                </a:solidFill>
                <a:latin typeface="Arial"/>
                <a:ea typeface="Arial"/>
                <a:cs typeface="Arial"/>
                <a:sym typeface="Arial"/>
              </a:rPr>
              <a:t>Module </a:t>
            </a:r>
            <a:r>
              <a:rPr lang="en-US" sz="1100">
                <a:latin typeface="Arial"/>
                <a:ea typeface="Arial"/>
                <a:cs typeface="Arial"/>
                <a:sym typeface="Arial"/>
              </a:rPr>
              <a:t>1</a:t>
            </a:r>
            <a:r>
              <a:rPr lang="en-US" sz="1100">
                <a:solidFill>
                  <a:schemeClr val="dk1"/>
                </a:solidFill>
                <a:latin typeface="Arial"/>
                <a:ea typeface="Arial"/>
                <a:cs typeface="Arial"/>
                <a:sym typeface="Arial"/>
              </a:rPr>
              <a:t> Part </a:t>
            </a:r>
            <a:r>
              <a:rPr lang="en-US" sz="1100">
                <a:latin typeface="Arial"/>
                <a:ea typeface="Arial"/>
                <a:cs typeface="Arial"/>
                <a:sym typeface="Arial"/>
              </a:rPr>
              <a:t>2</a:t>
            </a:r>
            <a:r>
              <a:rPr lang="en-US" sz="1100">
                <a:solidFill>
                  <a:schemeClr val="dk1"/>
                </a:solidFill>
                <a:latin typeface="Arial"/>
                <a:ea typeface="Arial"/>
                <a:cs typeface="Arial"/>
                <a:sym typeface="Arial"/>
              </a:rPr>
              <a:t> especially supports our thinking around the </a:t>
            </a:r>
            <a:r>
              <a:rPr lang="en-US" sz="1100">
                <a:latin typeface="Arial"/>
                <a:ea typeface="Arial"/>
                <a:cs typeface="Arial"/>
                <a:sym typeface="Arial"/>
              </a:rPr>
              <a:t>second</a:t>
            </a:r>
            <a:r>
              <a:rPr lang="en-US" sz="1100">
                <a:solidFill>
                  <a:schemeClr val="dk1"/>
                </a:solidFill>
                <a:latin typeface="Arial"/>
                <a:ea typeface="Arial"/>
                <a:cs typeface="Arial"/>
                <a:sym typeface="Arial"/>
              </a:rPr>
              <a:t> essential question of this module: </a:t>
            </a:r>
            <a:r>
              <a:rPr lang="en-US" sz="1100" b="1">
                <a:solidFill>
                  <a:srgbClr val="000000"/>
                </a:solidFill>
                <a:latin typeface="Arial"/>
                <a:ea typeface="Arial"/>
                <a:cs typeface="Arial"/>
                <a:sym typeface="Arial"/>
              </a:rPr>
              <a:t>Why is a 2 + 1 model important for equitable outcomes in mathematics?</a:t>
            </a:r>
            <a:endParaRPr sz="1100" b="1">
              <a:solidFill>
                <a:srgbClr val="000000"/>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focus of this session in particular is to </a:t>
            </a:r>
            <a:r>
              <a:rPr lang="en-US" sz="1100">
                <a:latin typeface="Arial"/>
                <a:ea typeface="Arial"/>
                <a:cs typeface="Arial"/>
                <a:sym typeface="Arial"/>
              </a:rPr>
              <a:t>consider tracking and a 2 + 1 model alongside our understandings of ambitious math teaching.</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5"/>
        <p:cNvGrpSpPr/>
        <p:nvPr/>
      </p:nvGrpSpPr>
      <p:grpSpPr>
        <a:xfrm>
          <a:off x="0" y="0"/>
          <a:ext cx="0" cy="0"/>
          <a:chOff x="0" y="0"/>
          <a:chExt cx="0" cy="0"/>
        </a:xfrm>
      </p:grpSpPr>
      <p:sp>
        <p:nvSpPr>
          <p:cNvPr id="4266" name="Google Shape;4266;g226a907ed4e_0_12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7" name="Google Shape;4267;g226a907ed4e_0_127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US" sz="1100">
                <a:solidFill>
                  <a:schemeClr val="dk1"/>
                </a:solidFill>
                <a:latin typeface="Arial"/>
                <a:ea typeface="Arial"/>
                <a:cs typeface="Arial"/>
                <a:sym typeface="Arial"/>
              </a:rPr>
              <a:t>This </a:t>
            </a:r>
            <a:r>
              <a:rPr lang="en-US" sz="1100">
                <a:latin typeface="Arial"/>
                <a:ea typeface="Arial"/>
                <a:cs typeface="Arial"/>
                <a:sym typeface="Arial"/>
              </a:rPr>
              <a:t>session</a:t>
            </a:r>
            <a:r>
              <a:rPr lang="en-US" sz="1100">
                <a:solidFill>
                  <a:schemeClr val="dk1"/>
                </a:solidFill>
                <a:latin typeface="Arial"/>
                <a:ea typeface="Arial"/>
                <a:cs typeface="Arial"/>
                <a:sym typeface="Arial"/>
              </a:rPr>
              <a:t> especially supports our thinking around the </a:t>
            </a:r>
            <a:r>
              <a:rPr lang="en-US" sz="1100">
                <a:latin typeface="Arial"/>
                <a:ea typeface="Arial"/>
                <a:cs typeface="Arial"/>
                <a:sym typeface="Arial"/>
              </a:rPr>
              <a:t>second</a:t>
            </a:r>
            <a:r>
              <a:rPr lang="en-US" sz="1100">
                <a:solidFill>
                  <a:schemeClr val="dk1"/>
                </a:solidFill>
                <a:latin typeface="Arial"/>
                <a:ea typeface="Arial"/>
                <a:cs typeface="Arial"/>
                <a:sym typeface="Arial"/>
              </a:rPr>
              <a:t> essential question of this module: </a:t>
            </a:r>
            <a:r>
              <a:rPr lang="en-US" sz="1100" b="1">
                <a:solidFill>
                  <a:srgbClr val="353535"/>
                </a:solidFill>
                <a:latin typeface="Arial"/>
                <a:ea typeface="Arial"/>
                <a:cs typeface="Arial"/>
                <a:sym typeface="Arial"/>
              </a:rPr>
              <a:t>Why is a 2 + 1 model important for equitable outcomes in mathematics?</a:t>
            </a:r>
            <a:endParaRPr sz="1100" b="1">
              <a:latin typeface="Arial"/>
              <a:ea typeface="Arial"/>
              <a:cs typeface="Arial"/>
              <a:sym typeface="Arial"/>
            </a:endParaRPr>
          </a:p>
          <a:p>
            <a:pPr marL="457200" lvl="0" indent="-298450" algn="l" rtl="0">
              <a:lnSpc>
                <a:spcPct val="90000"/>
              </a:lnSpc>
              <a:spcBef>
                <a:spcPts val="0"/>
              </a:spcBef>
              <a:spcAft>
                <a:spcPts val="0"/>
              </a:spcAft>
              <a:buSzPts val="1100"/>
              <a:buFont typeface="Arial"/>
              <a:buChar char="-"/>
            </a:pPr>
            <a:r>
              <a:rPr lang="en-US" sz="1100">
                <a:solidFill>
                  <a:schemeClr val="dk1"/>
                </a:solidFill>
                <a:latin typeface="Arial"/>
                <a:ea typeface="Arial"/>
                <a:cs typeface="Arial"/>
                <a:sym typeface="Arial"/>
              </a:rPr>
              <a:t>We estimate this </a:t>
            </a:r>
            <a:r>
              <a:rPr lang="en-US" sz="1100">
                <a:latin typeface="Arial"/>
                <a:ea typeface="Arial"/>
                <a:cs typeface="Arial"/>
                <a:sym typeface="Arial"/>
              </a:rPr>
              <a:t>session</a:t>
            </a:r>
            <a:r>
              <a:rPr lang="en-US" sz="1100">
                <a:solidFill>
                  <a:schemeClr val="dk1"/>
                </a:solidFill>
                <a:latin typeface="Arial"/>
                <a:ea typeface="Arial"/>
                <a:cs typeface="Arial"/>
                <a:sym typeface="Arial"/>
              </a:rPr>
              <a:t> will take </a:t>
            </a:r>
            <a:r>
              <a:rPr lang="en-US" sz="1100">
                <a:latin typeface="Arial"/>
                <a:ea typeface="Arial"/>
                <a:cs typeface="Arial"/>
                <a:sym typeface="Arial"/>
              </a:rPr>
              <a:t>90 minutes</a:t>
            </a:r>
            <a:r>
              <a:rPr lang="en-US" sz="1100">
                <a:solidFill>
                  <a:schemeClr val="dk1"/>
                </a:solidFill>
                <a:latin typeface="Arial"/>
                <a:ea typeface="Arial"/>
                <a:cs typeface="Arial"/>
                <a:sym typeface="Arial"/>
              </a:rPr>
              <a:t>. If you need to break the section into smaller pieces, please note the activities listed in the agenda are intended to be enacted in this order</a:t>
            </a:r>
            <a:r>
              <a:rPr lang="en-US" sz="1100">
                <a:latin typeface="Arial"/>
                <a:ea typeface="Arial"/>
                <a:cs typeface="Arial"/>
                <a:sym typeface="Arial"/>
              </a:rPr>
              <a:t>.</a:t>
            </a:r>
            <a:endParaRPr sz="1100">
              <a:latin typeface="Arial"/>
              <a:ea typeface="Arial"/>
              <a:cs typeface="Arial"/>
              <a:sym typeface="Arial"/>
            </a:endParaRPr>
          </a:p>
          <a:p>
            <a:pPr marL="457200" lvl="0" indent="-298450" algn="l" rtl="0">
              <a:lnSpc>
                <a:spcPct val="90000"/>
              </a:lnSpc>
              <a:spcBef>
                <a:spcPts val="0"/>
              </a:spcBef>
              <a:spcAft>
                <a:spcPts val="0"/>
              </a:spcAft>
              <a:buSzPts val="1100"/>
              <a:buFont typeface="Arial"/>
              <a:buChar char="-"/>
            </a:pPr>
            <a:r>
              <a:rPr lang="en-US" sz="1100">
                <a:latin typeface="Arial"/>
                <a:ea typeface="Arial"/>
                <a:cs typeface="Arial"/>
                <a:sym typeface="Arial"/>
              </a:rPr>
              <a:t>Resources for this session are in the Module 1 Resources folder with the exception of a set of blog posts. You might share the links of these blog posts with participants during the session. </a:t>
            </a:r>
            <a:r>
              <a:rPr lang="en-US" sz="1100" b="1">
                <a:solidFill>
                  <a:srgbClr val="9F2065"/>
                </a:solidFill>
                <a:latin typeface="Arial"/>
                <a:ea typeface="Arial"/>
                <a:cs typeface="Arial"/>
                <a:sym typeface="Arial"/>
              </a:rPr>
              <a:t>Optionally before the session, you make .pdfs or copies of them:</a:t>
            </a:r>
            <a:endParaRPr sz="1100" b="1">
              <a:solidFill>
                <a:srgbClr val="9F2065"/>
              </a:solidFill>
              <a:latin typeface="Arial"/>
              <a:ea typeface="Arial"/>
              <a:cs typeface="Arial"/>
              <a:sym typeface="Arial"/>
            </a:endParaRPr>
          </a:p>
          <a:p>
            <a:pPr marL="914400" lvl="1" indent="-298450" algn="l" rtl="0">
              <a:lnSpc>
                <a:spcPct val="70000"/>
              </a:lnSpc>
              <a:spcBef>
                <a:spcPts val="800"/>
              </a:spcBef>
              <a:spcAft>
                <a:spcPts val="0"/>
              </a:spcAft>
              <a:buClr>
                <a:srgbClr val="9F2065"/>
              </a:buClr>
              <a:buSzPts val="1100"/>
              <a:buChar char="-"/>
            </a:pPr>
            <a:r>
              <a:rPr lang="en-US" sz="1100" u="sng">
                <a:solidFill>
                  <a:srgbClr val="1B75B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Challenging deficit language in the math classroom</a:t>
            </a:r>
            <a:r>
              <a:rPr lang="en-US" sz="1100" b="1">
                <a:solidFill>
                  <a:srgbClr val="9F2065"/>
                </a:solidFill>
                <a:latin typeface="Arial"/>
                <a:ea typeface="Arial"/>
                <a:cs typeface="Arial"/>
                <a:sym typeface="Arial"/>
              </a:rPr>
              <a:t> (Maria Zavala)</a:t>
            </a:r>
            <a:endParaRPr sz="1100" b="1">
              <a:solidFill>
                <a:srgbClr val="9F2065"/>
              </a:solidFill>
              <a:latin typeface="Arial"/>
              <a:ea typeface="Arial"/>
              <a:cs typeface="Arial"/>
              <a:sym typeface="Arial"/>
            </a:endParaRPr>
          </a:p>
          <a:p>
            <a:pPr marL="914400" lvl="1" indent="-298450" algn="l" rtl="0">
              <a:lnSpc>
                <a:spcPct val="70000"/>
              </a:lnSpc>
              <a:spcBef>
                <a:spcPts val="800"/>
              </a:spcBef>
              <a:spcAft>
                <a:spcPts val="0"/>
              </a:spcAft>
              <a:buClr>
                <a:srgbClr val="9F2065"/>
              </a:buClr>
              <a:buSzPts val="1100"/>
              <a:buChar char="-"/>
            </a:pPr>
            <a:r>
              <a:rPr lang="en-US" sz="1100" u="sng">
                <a:solidFill>
                  <a:srgbClr val="1B75BC"/>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trouble with “high” and “low”</a:t>
            </a:r>
            <a:r>
              <a:rPr lang="en-US" sz="1100" b="1">
                <a:solidFill>
                  <a:srgbClr val="9F2065"/>
                </a:solidFill>
                <a:latin typeface="Arial"/>
                <a:ea typeface="Arial"/>
                <a:cs typeface="Arial"/>
                <a:sym typeface="Arial"/>
              </a:rPr>
              <a:t> (Matthew Felton)</a:t>
            </a:r>
            <a:endParaRPr sz="1100" b="1">
              <a:solidFill>
                <a:srgbClr val="9F2065"/>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5"/>
        <p:cNvGrpSpPr/>
        <p:nvPr/>
      </p:nvGrpSpPr>
      <p:grpSpPr>
        <a:xfrm>
          <a:off x="0" y="0"/>
          <a:ext cx="0" cy="0"/>
          <a:chOff x="0" y="0"/>
          <a:chExt cx="0" cy="0"/>
        </a:xfrm>
      </p:grpSpPr>
      <p:sp>
        <p:nvSpPr>
          <p:cNvPr id="4276" name="Google Shape;4276;g2270ec85456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7" name="Google Shape;4277;g2270ec85456_0_6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3"/>
        <p:cNvGrpSpPr/>
        <p:nvPr/>
      </p:nvGrpSpPr>
      <p:grpSpPr>
        <a:xfrm>
          <a:off x="0" y="0"/>
          <a:ext cx="0" cy="0"/>
          <a:chOff x="0" y="0"/>
          <a:chExt cx="0" cy="0"/>
        </a:xfrm>
      </p:grpSpPr>
      <p:sp>
        <p:nvSpPr>
          <p:cNvPr id="4284" name="Google Shape;4284;g22ae2593aa0_0_8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5" name="Google Shape;4285;g22ae2593aa0_0_84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 </a:t>
            </a:r>
            <a:r>
              <a:rPr lang="en-US">
                <a:solidFill>
                  <a:schemeClr val="dk1"/>
                </a:solidFill>
              </a:rPr>
              <a:t>ideas </a:t>
            </a:r>
            <a:r>
              <a:rPr lang="en-US"/>
              <a:t>regarding</a:t>
            </a:r>
            <a:r>
              <a:rPr lang="en-US">
                <a:solidFill>
                  <a:schemeClr val="dk1"/>
                </a:solidFill>
              </a:rPr>
              <a:t> setting and maintaining norms check out these resources.</a:t>
            </a:r>
            <a:endParaRPr/>
          </a:p>
          <a:p>
            <a:pPr marL="457200" lvl="0" indent="-317500" algn="l" rtl="0">
              <a:spcBef>
                <a:spcPts val="0"/>
              </a:spcBef>
              <a:spcAft>
                <a:spcPts val="0"/>
              </a:spcAft>
              <a:buSzPts val="1400"/>
              <a:buChar char="-"/>
            </a:pPr>
            <a:r>
              <a:rPr lang="en-US" u="sng">
                <a:solidFill>
                  <a:schemeClr val="hlink"/>
                </a:solidFill>
                <a:hlinkClick r:id="rId3"/>
              </a:rPr>
              <a:t>TEDD.org</a:t>
            </a:r>
            <a:r>
              <a:rPr lang="en-US">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US">
                <a:solidFill>
                  <a:schemeClr val="dk1"/>
                </a:solidFill>
              </a:rPr>
              <a:t>Grossman, P., Wineburg, S., &amp; Woolworth, S. (2001). Toward a theory of teacher community. </a:t>
            </a:r>
            <a:r>
              <a:rPr lang="en-US" i="1">
                <a:solidFill>
                  <a:schemeClr val="dk1"/>
                </a:solidFill>
              </a:rPr>
              <a:t>Teachers College Record, 103</a:t>
            </a:r>
            <a:r>
              <a:rPr lang="en-US">
                <a:solidFill>
                  <a:schemeClr val="dk1"/>
                </a:solidFill>
              </a:rPr>
              <a:t>, 942–1012.</a:t>
            </a:r>
            <a:endParaRPr>
              <a:solidFill>
                <a:schemeClr val="dk1"/>
              </a:solidFill>
            </a:endParaRPr>
          </a:p>
          <a:p>
            <a:pPr marL="457200" lvl="0" indent="-457200" algn="l" rtl="0">
              <a:spcBef>
                <a:spcPts val="0"/>
              </a:spcBef>
              <a:spcAft>
                <a:spcPts val="0"/>
              </a:spcAft>
              <a:buNone/>
            </a:pPr>
            <a:r>
              <a:rPr lang="en-US">
                <a:solidFill>
                  <a:schemeClr val="dk1"/>
                </a:solidFill>
              </a:rPr>
              <a:t>Horn, I. S. (2010). Teaching replays, teaching rehearsals, and re-visions of practice: Learning from colleagues in a mathematics teacher community. </a:t>
            </a:r>
            <a:r>
              <a:rPr lang="en-US" i="1">
                <a:solidFill>
                  <a:schemeClr val="dk1"/>
                </a:solidFill>
              </a:rPr>
              <a:t>Teachers College Record, 112</a:t>
            </a:r>
            <a:r>
              <a:rPr lang="en-US">
                <a:solidFill>
                  <a:schemeClr val="dk1"/>
                </a:solidFill>
              </a:rPr>
              <a:t>(1), 225–259. </a:t>
            </a:r>
            <a:endParaRPr>
              <a:solidFill>
                <a:schemeClr val="dk1"/>
              </a:solidFill>
            </a:endParaRPr>
          </a:p>
          <a:p>
            <a:pPr marL="457200" lvl="0" indent="-457200" algn="l" rtl="0">
              <a:spcBef>
                <a:spcPts val="0"/>
              </a:spcBef>
              <a:spcAft>
                <a:spcPts val="0"/>
              </a:spcAft>
              <a:buNone/>
            </a:pPr>
            <a:r>
              <a:rPr lang="en-US">
                <a:solidFill>
                  <a:schemeClr val="dk1"/>
                </a:solidFill>
              </a:rPr>
              <a:t>Little, J. W. (2002). Professional community and the problem of high school reform. </a:t>
            </a:r>
            <a:r>
              <a:rPr lang="en-US" i="1">
                <a:solidFill>
                  <a:schemeClr val="dk1"/>
                </a:solidFill>
              </a:rPr>
              <a:t>International Journal of Educational Research, 37</a:t>
            </a:r>
            <a:r>
              <a:rPr lang="en-US">
                <a:solidFill>
                  <a:schemeClr val="dk1"/>
                </a:solidFill>
              </a:rPr>
              <a:t>(8), 693–714.</a:t>
            </a:r>
            <a:endParaRPr>
              <a:solidFill>
                <a:schemeClr val="dk1"/>
              </a:solidFill>
            </a:endParaRPr>
          </a:p>
          <a:p>
            <a:pPr marL="457200" lvl="0" indent="-457200" algn="l" rtl="0">
              <a:spcBef>
                <a:spcPts val="0"/>
              </a:spcBef>
              <a:spcAft>
                <a:spcPts val="0"/>
              </a:spcAft>
              <a:buNone/>
            </a:pPr>
            <a:r>
              <a:rPr lang="en-US">
                <a:solidFill>
                  <a:schemeClr val="dk1"/>
                </a:solidFill>
              </a:rPr>
              <a:t>Thanheiser, E. &amp; Jansen, A. (2016). Inviting prospective teachers to share rough draft mathematical thinking. </a:t>
            </a:r>
            <a:r>
              <a:rPr lang="en-US" i="1">
                <a:solidFill>
                  <a:schemeClr val="dk1"/>
                </a:solidFill>
              </a:rPr>
              <a:t>Mathematics Teacher Educator, 4</a:t>
            </a:r>
            <a:r>
              <a:rPr lang="en-US">
                <a:solidFill>
                  <a:schemeClr val="dk1"/>
                </a:solidFill>
              </a:rPr>
              <a:t>(2), 145–163.</a:t>
            </a:r>
            <a:endParaRPr b="1">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2270ec85456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2270ec85456_0_6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norms you set in prior sessions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say:</a:t>
            </a:r>
            <a:r>
              <a:rPr lang="en-US" sz="1100" b="1">
                <a:latin typeface="Arial"/>
                <a:ea typeface="Arial"/>
                <a:cs typeface="Arial"/>
                <a:sym typeface="Arial"/>
              </a:rPr>
              <a:t> </a:t>
            </a:r>
            <a:r>
              <a:rPr lang="en-US" sz="1100">
                <a:latin typeface="Arial"/>
                <a:ea typeface="Arial"/>
                <a:cs typeface="Arial"/>
                <a:sym typeface="Arial"/>
              </a:rPr>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0"/>
        <p:cNvGrpSpPr/>
        <p:nvPr/>
      </p:nvGrpSpPr>
      <p:grpSpPr>
        <a:xfrm>
          <a:off x="0" y="0"/>
          <a:ext cx="0" cy="0"/>
          <a:chOff x="0" y="0"/>
          <a:chExt cx="0" cy="0"/>
        </a:xfrm>
      </p:grpSpPr>
      <p:sp>
        <p:nvSpPr>
          <p:cNvPr id="4301" name="Google Shape;4301;g226d00ff38b_0_2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2" name="Google Shape;4302;g226d00ff38b_0_2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sz="1100">
                <a:latin typeface="Arial"/>
                <a:ea typeface="Arial"/>
                <a:cs typeface="Arial"/>
                <a:sym typeface="Arial"/>
              </a:rPr>
              <a:t>The purpose of Session 5 is to deepen our understanding of what a 2 + 1 model can look like in practice. Here we experience what a task might look and sound like (the Anime Festival task).</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8"/>
        <p:cNvGrpSpPr/>
        <p:nvPr/>
      </p:nvGrpSpPr>
      <p:grpSpPr>
        <a:xfrm>
          <a:off x="0" y="0"/>
          <a:ext cx="0" cy="0"/>
          <a:chOff x="0" y="0"/>
          <a:chExt cx="0" cy="0"/>
        </a:xfrm>
      </p:grpSpPr>
      <p:sp>
        <p:nvSpPr>
          <p:cNvPr id="4309" name="Google Shape;4309;g22ae2593aa0_0_9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0" name="Google Shape;4310;g22ae2593aa0_0_98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a:solidFill>
                  <a:schemeClr val="dk1"/>
                </a:solidFill>
              </a:rPr>
              <a:t>Example norms</a:t>
            </a:r>
            <a:r>
              <a:rPr lang="en-US">
                <a:solidFill>
                  <a:schemeClr val="dk1"/>
                </a:solidFill>
              </a:rPr>
              <a:t> for doing mathematics together:</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Engage with each other’s thinking with curiosity</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Support everyone to experience joy for mathematics</a:t>
            </a:r>
            <a:endParaRPr>
              <a:solidFill>
                <a:schemeClr val="dk1"/>
              </a:solidFill>
            </a:endParaRPr>
          </a:p>
          <a:p>
            <a:pPr marL="457200" lvl="0" indent="-317500" algn="l" rtl="0">
              <a:lnSpc>
                <a:spcPct val="120000"/>
              </a:lnSpc>
              <a:spcBef>
                <a:spcPts val="0"/>
              </a:spcBef>
              <a:spcAft>
                <a:spcPts val="0"/>
              </a:spcAft>
              <a:buClr>
                <a:schemeClr val="dk1"/>
              </a:buClr>
              <a:buSzPts val="1400"/>
              <a:buChar char="-"/>
            </a:pPr>
            <a:r>
              <a:rPr lang="en-US">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you’re interested in digging more into ideas about doing math together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3"/>
              </a:rPr>
              <a:t>TEDD.org</a:t>
            </a:r>
            <a:r>
              <a:rPr lang="en-US">
                <a:solidFill>
                  <a:schemeClr val="dk1"/>
                </a:solidFill>
              </a:rPr>
              <a:t>: Mathematics Instructional Activities</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4"/>
              </a:rPr>
              <a:t>TEDD.org</a:t>
            </a:r>
            <a:r>
              <a:rPr lang="en-US">
                <a:solidFill>
                  <a:schemeClr val="dk1"/>
                </a:solidFill>
              </a:rPr>
              <a:t>: Setting norms for collaborative work</a:t>
            </a:r>
            <a:endParaRPr>
              <a:solidFill>
                <a:schemeClr val="dk1"/>
              </a:solidFill>
            </a:endParaRPr>
          </a:p>
          <a:p>
            <a:pPr marL="457200" lvl="0" indent="-317500" algn="l" rtl="0">
              <a:spcBef>
                <a:spcPts val="0"/>
              </a:spcBef>
              <a:spcAft>
                <a:spcPts val="0"/>
              </a:spcAft>
              <a:buClr>
                <a:schemeClr val="dk1"/>
              </a:buClr>
              <a:buSzPts val="1400"/>
              <a:buChar char="-"/>
            </a:pPr>
            <a:r>
              <a:rPr lang="en-US"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a:solidFill>
                <a:schemeClr val="dk1"/>
              </a:solidFill>
            </a:endParaRPr>
          </a:p>
          <a:p>
            <a:pPr marL="457200" lvl="0" indent="-457200" algn="l" rtl="0">
              <a:spcBef>
                <a:spcPts val="0"/>
              </a:spcBef>
              <a:spcAft>
                <a:spcPts val="0"/>
              </a:spcAft>
              <a:buNone/>
            </a:pPr>
            <a:r>
              <a:rPr lang="en-US">
                <a:solidFill>
                  <a:schemeClr val="dk1"/>
                </a:solidFill>
              </a:rPr>
              <a:t>Ball, D. L., &amp; Cohen, D. K. (1999). Developing practice, developing practitioners: Toward a practice-based theory of professional education. In L. Darling-Hammond &amp; G. Sykes (Eds.), </a:t>
            </a:r>
            <a:r>
              <a:rPr lang="en-US" i="1">
                <a:solidFill>
                  <a:schemeClr val="dk1"/>
                </a:solidFill>
              </a:rPr>
              <a:t>Teaching as the learning profession: Handbook of policy and practice</a:t>
            </a:r>
            <a:r>
              <a:rPr lang="en-US">
                <a:solidFill>
                  <a:schemeClr val="dk1"/>
                </a:solidFill>
              </a:rPr>
              <a:t> (pp. 3–22). Jossey Bass.</a:t>
            </a:r>
            <a:endParaRPr>
              <a:solidFill>
                <a:schemeClr val="dk1"/>
              </a:solidFill>
            </a:endParaRPr>
          </a:p>
          <a:p>
            <a:pPr marL="457200" lvl="0" indent="-457200" algn="l" rtl="0">
              <a:spcBef>
                <a:spcPts val="0"/>
              </a:spcBef>
              <a:spcAft>
                <a:spcPts val="0"/>
              </a:spcAft>
              <a:buNone/>
            </a:pPr>
            <a:r>
              <a:rPr lang="en-US">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US">
                <a:solidFill>
                  <a:schemeClr val="dk1"/>
                </a:solidFill>
              </a:rPr>
              <a:t>Kazemi, E., &amp; Franke, M. L. (2004). Teacher learning in mathematics: Using student work to promote collective inquiry. </a:t>
            </a:r>
            <a:r>
              <a:rPr lang="en-US" i="1">
                <a:solidFill>
                  <a:schemeClr val="dk1"/>
                </a:solidFill>
              </a:rPr>
              <a:t>Journal of Mathematics Teacher Education, 7</a:t>
            </a:r>
            <a:r>
              <a:rPr lang="en-US">
                <a:solidFill>
                  <a:schemeClr val="dk1"/>
                </a:solidFill>
              </a:rPr>
              <a:t>(3), 203–235.</a:t>
            </a:r>
            <a:endParaRPr>
              <a:solidFill>
                <a:schemeClr val="dk1"/>
              </a:solidFill>
            </a:endParaRPr>
          </a:p>
          <a:p>
            <a:pPr marL="457200" lvl="0" indent="-457200" algn="l" rtl="0">
              <a:spcBef>
                <a:spcPts val="0"/>
              </a:spcBef>
              <a:spcAft>
                <a:spcPts val="0"/>
              </a:spcAft>
              <a:buNone/>
            </a:pPr>
            <a:r>
              <a:rPr lang="en-US">
                <a:solidFill>
                  <a:schemeClr val="dk1"/>
                </a:solidFill>
              </a:rPr>
              <a:t>Su, F. (2021). </a:t>
            </a:r>
            <a:r>
              <a:rPr lang="en-US" i="1">
                <a:solidFill>
                  <a:schemeClr val="dk1"/>
                </a:solidFill>
              </a:rPr>
              <a:t>Mathematics for Human Flourishing</a:t>
            </a:r>
            <a:r>
              <a:rPr lang="en-US">
                <a:solidFill>
                  <a:schemeClr val="dk1"/>
                </a:solidFill>
              </a:rPr>
              <a:t>. Yale University Press. </a:t>
            </a:r>
            <a:endParaRPr>
              <a:solidFill>
                <a:schemeClr val="dk1"/>
              </a:solidFill>
            </a:endParaRPr>
          </a:p>
          <a:p>
            <a:pPr marL="457200" lvl="0" indent="-457200" algn="l" rtl="0">
              <a:spcBef>
                <a:spcPts val="0"/>
              </a:spcBef>
              <a:spcAft>
                <a:spcPts val="0"/>
              </a:spcAft>
              <a:buNone/>
            </a:pPr>
            <a:r>
              <a:rPr lang="en-US">
                <a:solidFill>
                  <a:schemeClr val="dk1"/>
                </a:solidFill>
              </a:rPr>
              <a:t>Yackel E., &amp; Cobb, P. (1998) Sociomathematical norms, argumentation, and autonomy in mathematics.</a:t>
            </a:r>
            <a:r>
              <a:rPr lang="en-US" b="1">
                <a:solidFill>
                  <a:schemeClr val="dk1"/>
                </a:solidFill>
              </a:rPr>
              <a:t> </a:t>
            </a:r>
            <a:r>
              <a:rPr lang="en-US" i="1">
                <a:solidFill>
                  <a:schemeClr val="dk1"/>
                </a:solidFill>
              </a:rPr>
              <a:t>Journal for Research in Mathematics Education, </a:t>
            </a:r>
            <a:r>
              <a:rPr lang="en-US">
                <a:solidFill>
                  <a:schemeClr val="dk1"/>
                </a:solidFill>
              </a:rPr>
              <a:t>27(4), 458-477.</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6"/>
        <p:cNvGrpSpPr/>
        <p:nvPr/>
      </p:nvGrpSpPr>
      <p:grpSpPr>
        <a:xfrm>
          <a:off x="0" y="0"/>
          <a:ext cx="0" cy="0"/>
          <a:chOff x="0" y="0"/>
          <a:chExt cx="0" cy="0"/>
        </a:xfrm>
      </p:grpSpPr>
      <p:sp>
        <p:nvSpPr>
          <p:cNvPr id="4317" name="Google Shape;4317;g252b57e0f4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8" name="Google Shape;4318;g252b57e0f47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briefly share your screen with the </a:t>
            </a:r>
            <a:r>
              <a:rPr lang="en-US" sz="1100" b="1" u="sng">
                <a:solidFill>
                  <a:schemeClr val="hlink"/>
                </a:solidFill>
                <a:latin typeface="Arial"/>
                <a:ea typeface="Arial"/>
                <a:cs typeface="Arial"/>
                <a:sym typeface="Arial"/>
                <a:hlinkClick r:id="rId3"/>
              </a:rPr>
              <a:t>Coherence Map</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Grade: HS → Category: HS.S → Domain: HS.S-ID → Standard: HS.S.ID.B.6.c</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a:latin typeface="Arial"/>
                <a:ea typeface="Arial"/>
                <a:cs typeface="Arial"/>
                <a:sym typeface="Arial"/>
              </a:rPr>
              <a:t>Zoom out to show the connections among the standards.</a:t>
            </a:r>
            <a:endParaRPr sz="1100">
              <a:latin typeface="Arial"/>
              <a:ea typeface="Arial"/>
              <a:cs typeface="Arial"/>
              <a:sym typeface="Arial"/>
            </a:endParaRPr>
          </a:p>
          <a:p>
            <a:pPr marL="914400" lvl="1" indent="-298450" algn="l" rtl="0">
              <a:spcBef>
                <a:spcPts val="0"/>
              </a:spcBef>
              <a:spcAft>
                <a:spcPts val="0"/>
              </a:spcAft>
              <a:buClr>
                <a:schemeClr val="dk1"/>
              </a:buClr>
              <a:buSzPts val="1100"/>
              <a:buFont typeface="Arial"/>
              <a:buChar char="-"/>
            </a:pPr>
            <a:r>
              <a:rPr lang="en-US" sz="1100">
                <a:latin typeface="Arial"/>
                <a:ea typeface="Arial"/>
                <a:cs typeface="Arial"/>
                <a:sym typeface="Arial"/>
              </a:rPr>
              <a:t>This is a helpful reference for teachers in planning.</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Frame the focus of the math activity: </a:t>
            </a:r>
            <a:r>
              <a:rPr lang="en-US" sz="1100">
                <a:latin typeface="Arial"/>
                <a:ea typeface="Arial"/>
                <a:cs typeface="Arial"/>
                <a:sym typeface="Arial"/>
              </a:rPr>
              <a:t>What factors are important to consider when creating a function to model a dataset?</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Have participants open </a:t>
            </a:r>
            <a:r>
              <a:rPr lang="en-US" sz="1100" b="1">
                <a:solidFill>
                  <a:srgbClr val="007F43"/>
                </a:solidFill>
                <a:latin typeface="Arial"/>
                <a:ea typeface="Arial"/>
                <a:cs typeface="Arial"/>
                <a:sym typeface="Arial"/>
              </a:rPr>
              <a:t>8a Standards Guidance Document for HS.DR.C.8</a:t>
            </a:r>
            <a:r>
              <a:rPr lang="en-US" sz="1100">
                <a:latin typeface="Arial"/>
                <a:ea typeface="Arial"/>
                <a:cs typeface="Arial"/>
                <a:sym typeface="Arial"/>
              </a:rPr>
              <a:t> </a:t>
            </a:r>
            <a:r>
              <a:rPr lang="en-US" sz="1100" i="1">
                <a:latin typeface="Arial"/>
                <a:ea typeface="Arial"/>
                <a:cs typeface="Arial"/>
                <a:sym typeface="Arial"/>
              </a:rPr>
              <a:t>(this may be a re-read for participants, as this was one of the standards guiding the math task in Session 1) </a:t>
            </a:r>
            <a:r>
              <a:rPr lang="en-US" sz="1100">
                <a:latin typeface="Arial"/>
                <a:ea typeface="Arial"/>
                <a:cs typeface="Arial"/>
                <a:sym typeface="Arial"/>
              </a:rPr>
              <a:t>and </a:t>
            </a:r>
            <a:r>
              <a:rPr lang="en-US" sz="1100" b="1">
                <a:solidFill>
                  <a:srgbClr val="007F43"/>
                </a:solidFill>
                <a:latin typeface="Arial"/>
                <a:ea typeface="Arial"/>
                <a:cs typeface="Arial"/>
                <a:sym typeface="Arial"/>
              </a:rPr>
              <a:t>8b Standards Guidance Document for HS.DR.D.13 </a:t>
            </a:r>
            <a:r>
              <a:rPr lang="en-US" sz="1100">
                <a:latin typeface="Arial"/>
                <a:ea typeface="Arial"/>
                <a:cs typeface="Arial"/>
                <a:sym typeface="Arial"/>
              </a:rPr>
              <a:t>and privately read.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where these documents come from: the </a:t>
            </a:r>
            <a:r>
              <a:rPr lang="en-US" sz="1100" u="sng">
                <a:solidFill>
                  <a:schemeClr val="hlink"/>
                </a:solidFill>
                <a:latin typeface="Arial"/>
                <a:ea typeface="Arial"/>
                <a:cs typeface="Arial"/>
                <a:sym typeface="Arial"/>
                <a:hlinkClick r:id="rId4"/>
              </a:rPr>
              <a:t>Oregon Mathematics Guidance Document, 2021 Oregon Mathematics Standards</a:t>
            </a:r>
            <a:r>
              <a:rPr lang="en-US" sz="1100">
                <a:latin typeface="Arial"/>
                <a:ea typeface="Arial"/>
                <a:cs typeface="Arial"/>
                <a:sym typeface="Arial"/>
              </a:rPr>
              <a: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preview that there will be more work us the Standards Guidance Documents in </a:t>
            </a:r>
            <a:r>
              <a:rPr lang="en-US" sz="1100" b="1" u="sng">
                <a:solidFill>
                  <a:schemeClr val="hlink"/>
                </a:solidFill>
                <a:latin typeface="Arial"/>
                <a:ea typeface="Arial"/>
                <a:cs typeface="Arial"/>
                <a:sym typeface="Arial"/>
                <a:hlinkClick r:id="rId5"/>
              </a:rPr>
              <a:t>Session 11</a:t>
            </a:r>
            <a:r>
              <a:rPr lang="en-US" sz="1100" b="1">
                <a:latin typeface="Arial"/>
                <a:ea typeface="Arial"/>
                <a:cs typeface="Arial"/>
                <a:sym typeface="Arial"/>
              </a:rPr>
              <a:t>.</a:t>
            </a:r>
            <a:endParaRPr sz="1100" b="1">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4"/>
        <p:cNvGrpSpPr/>
        <p:nvPr/>
      </p:nvGrpSpPr>
      <p:grpSpPr>
        <a:xfrm>
          <a:off x="0" y="0"/>
          <a:ext cx="0" cy="0"/>
          <a:chOff x="0" y="0"/>
          <a:chExt cx="0" cy="0"/>
        </a:xfrm>
      </p:grpSpPr>
      <p:sp>
        <p:nvSpPr>
          <p:cNvPr id="4325" name="Google Shape;4325;g252b57e0f47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6" name="Google Shape;4326;g252b57e0f47_0_6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 or open</a:t>
            </a:r>
            <a:r>
              <a:rPr lang="en-US" sz="1100">
                <a:latin typeface="Arial"/>
                <a:ea typeface="Arial"/>
                <a:cs typeface="Arial"/>
                <a:sym typeface="Arial"/>
              </a:rPr>
              <a:t> </a:t>
            </a:r>
            <a:r>
              <a:rPr lang="en-US" sz="1100" b="1">
                <a:solidFill>
                  <a:srgbClr val="007F43"/>
                </a:solidFill>
                <a:latin typeface="Arial"/>
                <a:ea typeface="Arial"/>
                <a:cs typeface="Arial"/>
                <a:sym typeface="Arial"/>
              </a:rPr>
              <a:t>11 [name]</a:t>
            </a:r>
            <a:r>
              <a:rPr lang="en-US" sz="1100" b="1">
                <a:solidFill>
                  <a:schemeClr val="accent6"/>
                </a:solidFill>
                <a:latin typeface="Arial"/>
                <a:ea typeface="Arial"/>
                <a:cs typeface="Arial"/>
                <a:sym typeface="Arial"/>
              </a:rPr>
              <a:t>. </a:t>
            </a:r>
            <a:r>
              <a:rPr lang="en-US" sz="1100">
                <a:latin typeface="Arial"/>
                <a:ea typeface="Arial"/>
                <a:cs typeface="Arial"/>
                <a:sym typeface="Arial"/>
              </a:rPr>
              <a:t>This is the original task. They should focus on the data in the table and use the prompts on the slide to guide their private reasoning time.</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2 minutes</a:t>
            </a:r>
            <a:r>
              <a:rPr lang="en-US" sz="1100">
                <a:latin typeface="Arial"/>
                <a:ea typeface="Arial"/>
                <a:cs typeface="Arial"/>
                <a:sym typeface="Arial"/>
              </a:rPr>
              <a:t> to privately consider what they notice and wonder about the data.</a:t>
            </a:r>
            <a:endParaRPr>
              <a:highlight>
                <a:srgbClr val="FFFF00"/>
              </a:highlight>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3"/>
        <p:cNvGrpSpPr/>
        <p:nvPr/>
      </p:nvGrpSpPr>
      <p:grpSpPr>
        <a:xfrm>
          <a:off x="0" y="0"/>
          <a:ext cx="0" cy="0"/>
          <a:chOff x="0" y="0"/>
          <a:chExt cx="0" cy="0"/>
        </a:xfrm>
      </p:grpSpPr>
      <p:sp>
        <p:nvSpPr>
          <p:cNvPr id="4334" name="Google Shape;4334;g226d00ff38b_0_3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5" name="Google Shape;4335;g226d00ff38b_0_3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Groups record noticings and wonderings for ~</a:t>
            </a:r>
            <a:r>
              <a:rPr lang="en-US" sz="1100" b="1">
                <a:latin typeface="Arial"/>
                <a:ea typeface="Arial"/>
                <a:cs typeface="Arial"/>
                <a:sym typeface="Arial"/>
              </a:rPr>
              <a:t>3-5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Pre-select two slides to share whole group. Discuss the slides, and press participants on listening to understand one another.</a:t>
            </a:r>
            <a:endParaRPr sz="1100">
              <a:highlight>
                <a:srgbClr val="FFFF00"/>
              </a:highligh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5"/>
        <p:cNvGrpSpPr/>
        <p:nvPr/>
      </p:nvGrpSpPr>
      <p:grpSpPr>
        <a:xfrm>
          <a:off x="0" y="0"/>
          <a:ext cx="0" cy="0"/>
          <a:chOff x="0" y="0"/>
          <a:chExt cx="0" cy="0"/>
        </a:xfrm>
      </p:grpSpPr>
      <p:sp>
        <p:nvSpPr>
          <p:cNvPr id="3876" name="Google Shape;3876;g151c684f04a_0_2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7" name="Google Shape;3877;g151c684f04a_0_25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Optional: </a:t>
            </a:r>
            <a:r>
              <a:rPr lang="en-US" sz="1100">
                <a:latin typeface="Arial"/>
                <a:ea typeface="Arial"/>
                <a:cs typeface="Arial"/>
                <a:sym typeface="Arial"/>
              </a:rPr>
              <a:t>Paste excerpts of participants’ reflections from previous sessions to support the group in reconnecting with the work you have done together previously.</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ask:</a:t>
            </a:r>
            <a:r>
              <a:rPr lang="en-US" sz="1100">
                <a:latin typeface="Arial"/>
                <a:ea typeface="Arial"/>
                <a:cs typeface="Arial"/>
                <a:sym typeface="Arial"/>
              </a:rPr>
              <a:t> What learning from our previous sessions are you excited to or hoping to build on today?</a:t>
            </a:r>
            <a:endParaRPr/>
          </a:p>
        </p:txBody>
      </p:sp>
      <p:sp>
        <p:nvSpPr>
          <p:cNvPr id="3878" name="Google Shape;3878;g151c684f04a_0_25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3"/>
        <p:cNvGrpSpPr/>
        <p:nvPr/>
      </p:nvGrpSpPr>
      <p:grpSpPr>
        <a:xfrm>
          <a:off x="0" y="0"/>
          <a:ext cx="0" cy="0"/>
          <a:chOff x="0" y="0"/>
          <a:chExt cx="0" cy="0"/>
        </a:xfrm>
      </p:grpSpPr>
      <p:sp>
        <p:nvSpPr>
          <p:cNvPr id="4344" name="Google Shape;4344;g252b57e0f47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5" name="Google Shape;4345;g252b57e0f47_0_6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frame the data by saying: </a:t>
            </a:r>
            <a:r>
              <a:rPr lang="en-US" sz="1100">
                <a:latin typeface="Arial"/>
                <a:ea typeface="Arial"/>
                <a:cs typeface="Arial"/>
                <a:sym typeface="Arial"/>
              </a:rPr>
              <a:t>Thank you for sharing how you and your groups made sense of this table. Let’s take a look at how students used this table to show how the attendance at the festival changed over time.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 or open</a:t>
            </a:r>
            <a:r>
              <a:rPr lang="en-US" sz="1100">
                <a:latin typeface="Arial"/>
                <a:ea typeface="Arial"/>
                <a:cs typeface="Arial"/>
                <a:sym typeface="Arial"/>
              </a:rPr>
              <a:t> </a:t>
            </a:r>
            <a:r>
              <a:rPr lang="en-US" sz="1100" b="1">
                <a:solidFill>
                  <a:srgbClr val="007F43"/>
                </a:solidFill>
                <a:latin typeface="Arial"/>
                <a:ea typeface="Arial"/>
                <a:cs typeface="Arial"/>
                <a:sym typeface="Arial"/>
              </a:rPr>
              <a:t>11 [name].</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Give participants time</a:t>
            </a:r>
            <a:r>
              <a:rPr lang="en-US" sz="1100">
                <a:latin typeface="Arial"/>
                <a:ea typeface="Arial"/>
                <a:cs typeface="Arial"/>
                <a:sym typeface="Arial"/>
              </a:rPr>
              <a:t> to privately consider responses to the questions.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6"/>
        <p:cNvGrpSpPr/>
        <p:nvPr/>
      </p:nvGrpSpPr>
      <p:grpSpPr>
        <a:xfrm>
          <a:off x="0" y="0"/>
          <a:ext cx="0" cy="0"/>
          <a:chOff x="0" y="0"/>
          <a:chExt cx="0" cy="0"/>
        </a:xfrm>
      </p:grpSpPr>
      <p:sp>
        <p:nvSpPr>
          <p:cNvPr id="4357" name="Google Shape;4357;g252b57e0f47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8" name="Google Shape;4358;g252b57e0f47_0_6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You might have participants look at the data on the slide or open</a:t>
            </a:r>
            <a:r>
              <a:rPr lang="en-US" sz="1100">
                <a:latin typeface="Arial"/>
                <a:ea typeface="Arial"/>
                <a:cs typeface="Arial"/>
                <a:sym typeface="Arial"/>
              </a:rPr>
              <a:t> </a:t>
            </a:r>
            <a:r>
              <a:rPr lang="en-US" sz="1100" b="1">
                <a:solidFill>
                  <a:srgbClr val="007F43"/>
                </a:solidFill>
                <a:latin typeface="Arial"/>
                <a:ea typeface="Arial"/>
                <a:cs typeface="Arial"/>
                <a:sym typeface="Arial"/>
              </a:rPr>
              <a:t>11 [name]</a:t>
            </a:r>
            <a:r>
              <a:rPr lang="en-US" sz="1100" b="1">
                <a:solidFill>
                  <a:schemeClr val="accent6"/>
                </a:solidFill>
                <a:latin typeface="Arial"/>
                <a:ea typeface="Arial"/>
                <a:cs typeface="Arial"/>
                <a:sym typeface="Arial"/>
              </a:rPr>
              <a:t>. </a:t>
            </a:r>
            <a:r>
              <a:rPr lang="en-US" sz="1100">
                <a:latin typeface="Arial"/>
                <a:ea typeface="Arial"/>
                <a:cs typeface="Arial"/>
                <a:sym typeface="Arial"/>
              </a:rPr>
              <a:t>This is the original task. They should focus on the data in the table and use the prompts on the slide to guide their conversation.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After giving participants 2 minutes to consider the questions individually, give directions and have them work in small groups for ~7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 not have to have everything totally worked out yet, and it is ok to change your mind after you shared.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sz="1100">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2"/>
        <p:cNvGrpSpPr/>
        <p:nvPr/>
      </p:nvGrpSpPr>
      <p:grpSpPr>
        <a:xfrm>
          <a:off x="0" y="0"/>
          <a:ext cx="0" cy="0"/>
          <a:chOff x="0" y="0"/>
          <a:chExt cx="0" cy="0"/>
        </a:xfrm>
      </p:grpSpPr>
      <p:sp>
        <p:nvSpPr>
          <p:cNvPr id="4363" name="Google Shape;4363;g252b57e0f47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4" name="Google Shape;4364;g252b57e0f47_0_7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Record and justify claims about the students’ reasoning for ~</a:t>
            </a:r>
            <a:r>
              <a:rPr lang="en-US" sz="1100" b="1">
                <a:latin typeface="Arial"/>
                <a:ea typeface="Arial"/>
                <a:cs typeface="Arial"/>
                <a:sym typeface="Arial"/>
              </a:rPr>
              <a:t>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Pre-select two slides to share whole group. Discuss the slides, and press participants on listening to understand one another.</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5"/>
        <p:cNvGrpSpPr/>
        <p:nvPr/>
      </p:nvGrpSpPr>
      <p:grpSpPr>
        <a:xfrm>
          <a:off x="0" y="0"/>
          <a:ext cx="0" cy="0"/>
          <a:chOff x="0" y="0"/>
          <a:chExt cx="0" cy="0"/>
        </a:xfrm>
      </p:grpSpPr>
      <p:sp>
        <p:nvSpPr>
          <p:cNvPr id="4376" name="Google Shape;4376;g252b57e0f47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7" name="Google Shape;4377;g252b57e0f47_0_7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Record and justify claims about the students’ reasoning for ~</a:t>
            </a:r>
            <a:r>
              <a:rPr lang="en-US" sz="1100" b="1">
                <a:latin typeface="Arial"/>
                <a:ea typeface="Arial"/>
                <a:cs typeface="Arial"/>
                <a:sym typeface="Arial"/>
              </a:rPr>
              <a:t>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Pre-select two slides to share whole group. Discuss the slides, and press participants on listening to understand one another.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1"/>
        <p:cNvGrpSpPr/>
        <p:nvPr/>
      </p:nvGrpSpPr>
      <p:grpSpPr>
        <a:xfrm>
          <a:off x="0" y="0"/>
          <a:ext cx="0" cy="0"/>
          <a:chOff x="0" y="0"/>
          <a:chExt cx="0" cy="0"/>
        </a:xfrm>
      </p:grpSpPr>
      <p:sp>
        <p:nvSpPr>
          <p:cNvPr id="4402" name="Google Shape;4402;g252b57e0f47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3" name="Google Shape;4403;g252b57e0f47_0_7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Record and justify claims about the students’ reasoning for ~</a:t>
            </a:r>
            <a:r>
              <a:rPr lang="en-US" sz="1100" b="1">
                <a:latin typeface="Arial"/>
                <a:ea typeface="Arial"/>
                <a:cs typeface="Arial"/>
                <a:sym typeface="Arial"/>
              </a:rPr>
              <a:t>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Pre-select two slides to share whole group. Discuss the slides, and press participants on listening to understand one another.</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4"/>
        <p:cNvGrpSpPr/>
        <p:nvPr/>
      </p:nvGrpSpPr>
      <p:grpSpPr>
        <a:xfrm>
          <a:off x="0" y="0"/>
          <a:ext cx="0" cy="0"/>
          <a:chOff x="0" y="0"/>
          <a:chExt cx="0" cy="0"/>
        </a:xfrm>
      </p:grpSpPr>
      <p:sp>
        <p:nvSpPr>
          <p:cNvPr id="4415" name="Google Shape;4415;g151c684f04a_1_4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6" name="Google Shape;4416;g151c684f04a_1_46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Have participants return to </a:t>
            </a:r>
            <a:r>
              <a:rPr lang="en-US" sz="1100" b="1">
                <a:solidFill>
                  <a:srgbClr val="007F43"/>
                </a:solidFill>
                <a:latin typeface="Arial"/>
                <a:ea typeface="Arial"/>
                <a:cs typeface="Arial"/>
                <a:sym typeface="Arial"/>
              </a:rPr>
              <a:t>8a Standards Guidance Document for HS.DR.C.8</a:t>
            </a:r>
            <a:r>
              <a:rPr lang="en-US" sz="1100">
                <a:latin typeface="Arial"/>
                <a:ea typeface="Arial"/>
                <a:cs typeface="Arial"/>
                <a:sym typeface="Arial"/>
              </a:rPr>
              <a:t> and </a:t>
            </a:r>
            <a:r>
              <a:rPr lang="en-US" sz="1100" b="1">
                <a:solidFill>
                  <a:srgbClr val="007F43"/>
                </a:solidFill>
                <a:latin typeface="Arial"/>
                <a:ea typeface="Arial"/>
                <a:cs typeface="Arial"/>
                <a:sym typeface="Arial"/>
              </a:rPr>
              <a:t>8b Standards Guidance Document for HS.DR.D.13 </a:t>
            </a:r>
            <a:r>
              <a:rPr lang="en-US" sz="1100">
                <a:latin typeface="Arial"/>
                <a:ea typeface="Arial"/>
                <a:cs typeface="Arial"/>
                <a:sym typeface="Arial"/>
              </a:rPr>
              <a:t>and consider the question on the screen.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also return to the Coherence Map.</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Anticipated responses: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Considering the context is important – a quadratic function might fit the data right now, but are there other factors that might slow the growth rate in the future (size limitations, etc.).</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Data/trends can change over time, so the best model might be a piecewise function that using different functions for different stages.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Context gives us clues about reasonable domain – the context will likely limit the domain of our model.</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The association between the variables can be linear or nonlinear, or there might be no relationship between the variables.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Graphing datasets helps us notice and name the relationship between the variables.</a:t>
            </a:r>
            <a:endParaRPr sz="1100">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0"/>
        <p:cNvGrpSpPr/>
        <p:nvPr/>
      </p:nvGrpSpPr>
      <p:grpSpPr>
        <a:xfrm>
          <a:off x="0" y="0"/>
          <a:ext cx="0" cy="0"/>
          <a:chOff x="0" y="0"/>
          <a:chExt cx="0" cy="0"/>
        </a:xfrm>
      </p:grpSpPr>
      <p:sp>
        <p:nvSpPr>
          <p:cNvPr id="4421" name="Google Shape;4421;g226d00ff38b_0_4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2" name="Google Shape;4422;g226d00ff38b_0_48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math task and orients participants of the goals we have had for them as learners. </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put on their “math learner hat” to debrief their experience with the task as learners using the questions on the slide.</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Make connections to the aims of a 2 + 1 model. You might say: </a:t>
            </a:r>
            <a:r>
              <a:rPr lang="en-US" sz="1100">
                <a:latin typeface="Arial"/>
                <a:ea typeface="Arial"/>
                <a:cs typeface="Arial"/>
                <a:sym typeface="Arial"/>
              </a:rPr>
              <a:t>One of the aims of a 2 + 1 model is to provide opportunities for deeper conceptual understanding. Did that occur? If so, where? Where could an instructor press on conceptual understanding? </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i="1">
                <a:latin typeface="Arial"/>
                <a:ea typeface="Arial"/>
                <a:cs typeface="Arial"/>
                <a:sym typeface="Arial"/>
              </a:rPr>
              <a:t>Potential ideas to surface:</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Lines of best fit can have more than one option. The context can support your justification of the line of best fit.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What context would account for Student C’s red line being drawn and then the aqua line being added?</a:t>
            </a:r>
            <a:endParaRPr sz="1100">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9"/>
        <p:cNvGrpSpPr/>
        <p:nvPr/>
      </p:nvGrpSpPr>
      <p:grpSpPr>
        <a:xfrm>
          <a:off x="0" y="0"/>
          <a:ext cx="0" cy="0"/>
          <a:chOff x="0" y="0"/>
          <a:chExt cx="0" cy="0"/>
        </a:xfrm>
      </p:grpSpPr>
      <p:sp>
        <p:nvSpPr>
          <p:cNvPr id="4430" name="Google Shape;4430;g226d00ff38b_0_4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1" name="Google Shape;4431;g226d00ff38b_0_48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math task and orients participants of the goals we have had for them as </a:t>
            </a:r>
            <a:r>
              <a:rPr lang="en-US" sz="1100">
                <a:latin typeface="Arial"/>
                <a:ea typeface="Arial"/>
                <a:cs typeface="Arial"/>
                <a:sym typeface="Arial"/>
              </a:rPr>
              <a:t>teachers</a:t>
            </a: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debrief their experience with the task as teachers using the questions on the slide.</a:t>
            </a:r>
            <a:endParaRPr sz="1100">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226d00ff38b_0_4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226d00ff38b_0_48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latin typeface="Arial"/>
                <a:ea typeface="Arial"/>
                <a:cs typeface="Arial"/>
                <a:sym typeface="Arial"/>
              </a:rPr>
              <a:t>Option 1: </a:t>
            </a:r>
            <a:r>
              <a:rPr lang="en-US" sz="1100">
                <a:latin typeface="Arial"/>
                <a:ea typeface="Arial"/>
                <a:cs typeface="Arial"/>
                <a:sym typeface="Arial"/>
              </a:rPr>
              <a:t>Debrief “Doing Math Together” or “Studying Teaching” through the lens of NCTM’s 8 practices of ambitious instruction.</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you’re facilitating online, you might offer an opportunity to “stamp” the practices participants notice and discuss trends or questions that emerge. </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If you’re facilitating in person, you might offer a turn and talk so participants can discuss what they noticed with a partner/group and then come back to share trends or questions that emerge. </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During the discussion, </a:t>
            </a:r>
            <a:r>
              <a:rPr lang="en-US" sz="1100" b="1">
                <a:latin typeface="Arial"/>
                <a:ea typeface="Arial"/>
                <a:cs typeface="Arial"/>
                <a:sym typeface="Arial"/>
              </a:rPr>
              <a:t>press for examples/evidence</a:t>
            </a:r>
            <a:r>
              <a:rPr lang="en-US" sz="1100">
                <a:latin typeface="Arial"/>
                <a:ea typeface="Arial"/>
                <a:cs typeface="Arial"/>
                <a:sym typeface="Arial"/>
              </a:rPr>
              <a:t> from the shared moment of teaching. This might sound like: “Where/when did you see an example of this practice?”</a:t>
            </a:r>
            <a:endParaRPr sz="1100">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7"/>
        <p:cNvGrpSpPr/>
        <p:nvPr/>
      </p:nvGrpSpPr>
      <p:grpSpPr>
        <a:xfrm>
          <a:off x="0" y="0"/>
          <a:ext cx="0" cy="0"/>
          <a:chOff x="0" y="0"/>
          <a:chExt cx="0" cy="0"/>
        </a:xfrm>
      </p:grpSpPr>
      <p:sp>
        <p:nvSpPr>
          <p:cNvPr id="4448" name="Google Shape;4448;g226d00ff38b_0_4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9" name="Google Shape;4449;g226d00ff38b_0_48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a:t>
            </a:r>
            <a:r>
              <a:rPr lang="en-US" sz="1100">
                <a:solidFill>
                  <a:schemeClr val="dk1"/>
                </a:solidFill>
                <a:latin typeface="Arial"/>
                <a:ea typeface="Arial"/>
                <a:cs typeface="Arial"/>
                <a:sym typeface="Arial"/>
              </a:rPr>
              <a:t> Debrief “Doing Math Together” or “Studying Teaching” through the lens of TDG’s </a:t>
            </a:r>
            <a:r>
              <a:rPr lang="en-US" sz="1100">
                <a:latin typeface="Arial"/>
                <a:ea typeface="Arial"/>
                <a:cs typeface="Arial"/>
                <a:sym typeface="Arial"/>
              </a:rPr>
              <a:t>Habits, routines and actions tool</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habits participants notice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they noticed with a partner/group and then come back to share trends or questions that emerge.</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During the discussion, </a:t>
            </a:r>
            <a:r>
              <a:rPr lang="en-US" sz="1100" b="1">
                <a:solidFill>
                  <a:schemeClr val="dk1"/>
                </a:solidFill>
                <a:latin typeface="Arial"/>
                <a:ea typeface="Arial"/>
                <a:cs typeface="Arial"/>
                <a:sym typeface="Arial"/>
              </a:rPr>
              <a:t>press for examples/evidence</a:t>
            </a:r>
            <a:r>
              <a:rPr lang="en-US" sz="1100">
                <a:solidFill>
                  <a:schemeClr val="dk1"/>
                </a:solidFill>
                <a:latin typeface="Arial"/>
                <a:ea typeface="Arial"/>
                <a:cs typeface="Arial"/>
                <a:sym typeface="Arial"/>
              </a:rPr>
              <a:t> from the shared moment of teaching. This might sound like: “Where/when did you see an example of this practice?”</a:t>
            </a:r>
            <a:endParaRPr sz="11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7"/>
        <p:cNvGrpSpPr/>
        <p:nvPr/>
      </p:nvGrpSpPr>
      <p:grpSpPr>
        <a:xfrm>
          <a:off x="0" y="0"/>
          <a:ext cx="0" cy="0"/>
          <a:chOff x="0" y="0"/>
          <a:chExt cx="0" cy="0"/>
        </a:xfrm>
      </p:grpSpPr>
      <p:sp>
        <p:nvSpPr>
          <p:cNvPr id="3888" name="Google Shape;3888;g24ba560d0c6_0_3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9" name="Google Shape;3889;g24ba560d0c6_0_38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a:latin typeface="Arial"/>
                <a:ea typeface="Arial"/>
                <a:cs typeface="Arial"/>
                <a:sym typeface="Arial"/>
              </a:rPr>
              <a:t>Module 1 Part 2 especially supports our thinking around the second essential question of this module: </a:t>
            </a:r>
            <a:r>
              <a:rPr lang="en-US" sz="1100" b="1">
                <a:latin typeface="Arial"/>
                <a:ea typeface="Arial"/>
                <a:cs typeface="Arial"/>
                <a:sym typeface="Arial"/>
              </a:rPr>
              <a:t>Why is a 2 + 1 model important for equitable outcomes in mathematics?</a:t>
            </a:r>
            <a:endParaRPr sz="1100" b="1">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We estimate this </a:t>
            </a:r>
            <a:r>
              <a:rPr lang="en-US" sz="1100">
                <a:latin typeface="Arial"/>
                <a:ea typeface="Arial"/>
                <a:cs typeface="Arial"/>
                <a:sym typeface="Arial"/>
              </a:rPr>
              <a:t>session</a:t>
            </a:r>
            <a:r>
              <a:rPr lang="en-US" sz="1100">
                <a:solidFill>
                  <a:schemeClr val="dk1"/>
                </a:solidFill>
                <a:latin typeface="Arial"/>
                <a:ea typeface="Arial"/>
                <a:cs typeface="Arial"/>
                <a:sym typeface="Arial"/>
              </a:rPr>
              <a:t> will take </a:t>
            </a:r>
            <a:r>
              <a:rPr lang="en-US" sz="1100">
                <a:latin typeface="Arial"/>
                <a:ea typeface="Arial"/>
                <a:cs typeface="Arial"/>
                <a:sym typeface="Arial"/>
              </a:rPr>
              <a:t>90</a:t>
            </a:r>
            <a:r>
              <a:rPr lang="en-US" sz="1100">
                <a:solidFill>
                  <a:schemeClr val="dk1"/>
                </a:solidFill>
                <a:latin typeface="Arial"/>
                <a:ea typeface="Arial"/>
                <a:cs typeface="Arial"/>
                <a:sym typeface="Arial"/>
              </a:rPr>
              <a:t> minutes. If you need to break the section into smaller pieces, please note the activities listed in the agenda are intended to be enacted in this order.</a:t>
            </a:r>
            <a:endParaRPr sz="1100" b="1">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226d00ff38b_0_6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226d00ff38b_0_6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sz="1100">
                <a:latin typeface="Arial"/>
                <a:ea typeface="Arial"/>
                <a:cs typeface="Arial"/>
                <a:sym typeface="Arial"/>
              </a:rPr>
              <a:t>The purpose of Session 5 is to deepen our understanding of what a 2 + 1 model can look like in practice. Here we continue this work by digging into research on what it looks like to notice and build on students’ strengths.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5"/>
        <p:cNvGrpSpPr/>
        <p:nvPr/>
      </p:nvGrpSpPr>
      <p:grpSpPr>
        <a:xfrm>
          <a:off x="0" y="0"/>
          <a:ext cx="0" cy="0"/>
          <a:chOff x="0" y="0"/>
          <a:chExt cx="0" cy="0"/>
        </a:xfrm>
      </p:grpSpPr>
      <p:sp>
        <p:nvSpPr>
          <p:cNvPr id="4466" name="Google Shape;4466;g22ae2593aa0_0_1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7" name="Google Shape;4467;g22ae2593aa0_0_11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3"/>
        <p:cNvGrpSpPr/>
        <p:nvPr/>
      </p:nvGrpSpPr>
      <p:grpSpPr>
        <a:xfrm>
          <a:off x="0" y="0"/>
          <a:ext cx="0" cy="0"/>
          <a:chOff x="0" y="0"/>
          <a:chExt cx="0" cy="0"/>
        </a:xfrm>
      </p:grpSpPr>
      <p:sp>
        <p:nvSpPr>
          <p:cNvPr id="4474" name="Google Shape;4474;g226d00ff38b_0_8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5" name="Google Shape;4475;g226d00ff38b_0_87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it’s important to focus on Habits  3 big ideas: position them as competent learners    help them value each other     broaden school mathematics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1"/>
        <p:cNvGrpSpPr/>
        <p:nvPr/>
      </p:nvGrpSpPr>
      <p:grpSpPr>
        <a:xfrm>
          <a:off x="0" y="0"/>
          <a:ext cx="0" cy="0"/>
          <a:chOff x="0" y="0"/>
          <a:chExt cx="0" cy="0"/>
        </a:xfrm>
      </p:grpSpPr>
      <p:sp>
        <p:nvSpPr>
          <p:cNvPr id="4482" name="Google Shape;4482;g255f36daf7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3" name="Google Shape;4483;g255f36daf77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b="1" u="sng">
                <a:solidFill>
                  <a:srgbClr val="DC5626"/>
                </a:solidFill>
              </a:rPr>
              <a:t>Facilitator Notes:</a:t>
            </a:r>
            <a:endParaRPr>
              <a:solidFill>
                <a:schemeClr val="dk1"/>
              </a:solidFill>
            </a:endParaRPr>
          </a:p>
          <a:p>
            <a:pPr marL="457200" lvl="0" indent="-317500" algn="l" rtl="0">
              <a:spcBef>
                <a:spcPts val="0"/>
              </a:spcBef>
              <a:spcAft>
                <a:spcPts val="0"/>
              </a:spcAft>
              <a:buClr>
                <a:srgbClr val="333333"/>
              </a:buClr>
              <a:buSzPts val="1400"/>
              <a:buChar char="●"/>
            </a:pPr>
            <a:r>
              <a:rPr lang="en-US">
                <a:solidFill>
                  <a:srgbClr val="333333"/>
                </a:solidFill>
              </a:rPr>
              <a:t>Share the information on the slide about the importance of shifting language to foster an asset-based view of students. </a:t>
            </a:r>
            <a:endParaRPr>
              <a:solidFill>
                <a:srgbClr val="333333"/>
              </a:solidFill>
            </a:endParaRPr>
          </a:p>
          <a:p>
            <a:pPr marL="457200" lvl="0" indent="-317500" algn="l" rtl="0">
              <a:spcBef>
                <a:spcPts val="0"/>
              </a:spcBef>
              <a:spcAft>
                <a:spcPts val="0"/>
              </a:spcAft>
              <a:buClr>
                <a:srgbClr val="333333"/>
              </a:buClr>
              <a:buSzPts val="1400"/>
              <a:buChar char="●"/>
            </a:pPr>
            <a:r>
              <a:rPr lang="en-US">
                <a:solidFill>
                  <a:srgbClr val="333333"/>
                </a:solidFill>
              </a:rPr>
              <a:t>Pause to make space for questions that come up for participants. </a:t>
            </a:r>
            <a:endParaRPr>
              <a:solidFill>
                <a:srgbClr val="333333"/>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9"/>
        <p:cNvGrpSpPr/>
        <p:nvPr/>
      </p:nvGrpSpPr>
      <p:grpSpPr>
        <a:xfrm>
          <a:off x="0" y="0"/>
          <a:ext cx="0" cy="0"/>
          <a:chOff x="0" y="0"/>
          <a:chExt cx="0" cy="0"/>
        </a:xfrm>
      </p:grpSpPr>
      <p:sp>
        <p:nvSpPr>
          <p:cNvPr id="4490" name="Google Shape;4490;g226d00ff38b_0_8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1" name="Google Shape;4491;g226d00ff38b_0_87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Have participants open the two blog posts. </a:t>
            </a:r>
            <a:r>
              <a:rPr lang="en-US" sz="1100">
                <a:latin typeface="Arial"/>
                <a:ea typeface="Arial"/>
                <a:cs typeface="Arial"/>
                <a:sym typeface="Arial"/>
              </a:rPr>
              <a:t>Give them time to privately read ONE of the two blog posts and begin to consider the questions on the screen.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solidFill>
                  <a:srgbClr val="9F2065"/>
                </a:solidFill>
                <a:latin typeface="Arial"/>
                <a:ea typeface="Arial"/>
                <a:cs typeface="Arial"/>
                <a:sym typeface="Arial"/>
              </a:rPr>
              <a:t>Optionally, before the session, you might make a .pdf or copy of the blog posts to share with participants.</a:t>
            </a:r>
            <a:endParaRPr sz="1100">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2"/>
        <p:cNvGrpSpPr/>
        <p:nvPr/>
      </p:nvGrpSpPr>
      <p:grpSpPr>
        <a:xfrm>
          <a:off x="0" y="0"/>
          <a:ext cx="0" cy="0"/>
          <a:chOff x="0" y="0"/>
          <a:chExt cx="0" cy="0"/>
        </a:xfrm>
      </p:grpSpPr>
      <p:sp>
        <p:nvSpPr>
          <p:cNvPr id="4503" name="Google Shape;4503;g252b57e0f47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4" name="Google Shape;4504;g252b57e0f47_0_7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Have participants open the two blog posts.</a:t>
            </a:r>
            <a:r>
              <a:rPr lang="en-US" sz="1100" b="1">
                <a:solidFill>
                  <a:srgbClr val="007F43"/>
                </a:solidFill>
                <a:latin typeface="Arial"/>
                <a:ea typeface="Arial"/>
                <a:cs typeface="Arial"/>
                <a:sym typeface="Arial"/>
              </a:rPr>
              <a:t> </a:t>
            </a:r>
            <a:r>
              <a:rPr lang="en-US" sz="1100">
                <a:latin typeface="Arial"/>
                <a:ea typeface="Arial"/>
                <a:cs typeface="Arial"/>
                <a:sym typeface="Arial"/>
              </a:rPr>
              <a:t>Give them time to privately read ONE of the blog posts.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them work in small groups for ~7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 not have to have everything totally worked out yet, and it is ok to change your mind after you shared.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ideas to share whole-group.</a:t>
            </a:r>
            <a:endParaRPr sz="1100">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8"/>
        <p:cNvGrpSpPr/>
        <p:nvPr/>
      </p:nvGrpSpPr>
      <p:grpSpPr>
        <a:xfrm>
          <a:off x="0" y="0"/>
          <a:ext cx="0" cy="0"/>
          <a:chOff x="0" y="0"/>
          <a:chExt cx="0" cy="0"/>
        </a:xfrm>
      </p:grpSpPr>
      <p:sp>
        <p:nvSpPr>
          <p:cNvPr id="4509" name="Google Shape;4509;g252b57e0f47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0" name="Google Shape;4510;g252b57e0f47_0_7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Reflect and record responses to the discussion questions for ~7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Ask participants to share important takeaways.</a:t>
            </a:r>
            <a:endParaRPr sz="1100" b="1" u="sng">
              <a:solidFill>
                <a:srgbClr val="DC5626"/>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6"/>
        <p:cNvGrpSpPr/>
        <p:nvPr/>
      </p:nvGrpSpPr>
      <p:grpSpPr>
        <a:xfrm>
          <a:off x="0" y="0"/>
          <a:ext cx="0" cy="0"/>
          <a:chOff x="0" y="0"/>
          <a:chExt cx="0" cy="0"/>
        </a:xfrm>
      </p:grpSpPr>
      <p:sp>
        <p:nvSpPr>
          <p:cNvPr id="4517" name="Google Shape;4517;g226d00ff38b_0_8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8" name="Google Shape;4518;g226d00ff38b_0_87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Share these quotes from Amanda Jansen’s 2020 book called </a:t>
            </a:r>
            <a:r>
              <a:rPr lang="en-US" sz="1100" i="1">
                <a:latin typeface="Arial"/>
                <a:ea typeface="Arial"/>
                <a:cs typeface="Arial"/>
                <a:sym typeface="Arial"/>
              </a:rPr>
              <a:t>Rough draft math: Revising to learn. </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begin to think about the connections they see from supporting students to share rough draft thinking, and building on students’ strengths.</a:t>
            </a:r>
            <a:endParaRPr>
              <a:solidFill>
                <a:srgbClr val="FF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4"/>
        <p:cNvGrpSpPr/>
        <p:nvPr/>
      </p:nvGrpSpPr>
      <p:grpSpPr>
        <a:xfrm>
          <a:off x="0" y="0"/>
          <a:ext cx="0" cy="0"/>
          <a:chOff x="0" y="0"/>
          <a:chExt cx="0" cy="0"/>
        </a:xfrm>
      </p:grpSpPr>
      <p:sp>
        <p:nvSpPr>
          <p:cNvPr id="4525" name="Google Shape;4525;g226d00ff38b_0_8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6" name="Google Shape;4526;g226d00ff38b_0_88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time to privately consider the questions on the screen.</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1"/>
        <p:cNvGrpSpPr/>
        <p:nvPr/>
      </p:nvGrpSpPr>
      <p:grpSpPr>
        <a:xfrm>
          <a:off x="0" y="0"/>
          <a:ext cx="0" cy="0"/>
          <a:chOff x="0" y="0"/>
          <a:chExt cx="0" cy="0"/>
        </a:xfrm>
      </p:grpSpPr>
      <p:sp>
        <p:nvSpPr>
          <p:cNvPr id="4532" name="Google Shape;4532;g252b57e0f47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3" name="Google Shape;4533;g252b57e0f47_0_7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them work in small groups for ~7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 not have to have everything totally worked out yet, and it is ok to change your mind after you shared.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ideas to share whole-group.</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7"/>
        <p:cNvGrpSpPr/>
        <p:nvPr/>
      </p:nvGrpSpPr>
      <p:grpSpPr>
        <a:xfrm>
          <a:off x="0" y="0"/>
          <a:ext cx="0" cy="0"/>
          <a:chOff x="0" y="0"/>
          <a:chExt cx="0" cy="0"/>
        </a:xfrm>
      </p:grpSpPr>
      <p:sp>
        <p:nvSpPr>
          <p:cNvPr id="3898" name="Google Shape;3898;g2270ec854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9" name="Google Shape;3899;g2270ec8545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7"/>
        <p:cNvGrpSpPr/>
        <p:nvPr/>
      </p:nvGrpSpPr>
      <p:grpSpPr>
        <a:xfrm>
          <a:off x="0" y="0"/>
          <a:ext cx="0" cy="0"/>
          <a:chOff x="0" y="0"/>
          <a:chExt cx="0" cy="0"/>
        </a:xfrm>
      </p:grpSpPr>
      <p:sp>
        <p:nvSpPr>
          <p:cNvPr id="4538" name="Google Shape;4538;g252b57e0f47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9" name="Google Shape;4539;g252b57e0f47_0_7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Reflect and record responses to the discussion questions for ~7 minutes.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b="1">
                <a:latin typeface="Arial"/>
                <a:ea typeface="Arial"/>
                <a:cs typeface="Arial"/>
                <a:sym typeface="Arial"/>
              </a:rPr>
              <a:t>Whole group: </a:t>
            </a:r>
            <a:r>
              <a:rPr lang="en-US" sz="1100">
                <a:latin typeface="Arial"/>
                <a:ea typeface="Arial"/>
                <a:cs typeface="Arial"/>
                <a:sym typeface="Arial"/>
              </a:rPr>
              <a:t>Ask participants to share important takeaways.</a:t>
            </a:r>
            <a:endParaRPr sz="1100" b="1" u="sng">
              <a:solidFill>
                <a:srgbClr val="DC5626"/>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g226d00ff38b_0_8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g226d00ff38b_0_87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5"/>
        <p:cNvGrpSpPr/>
        <p:nvPr/>
      </p:nvGrpSpPr>
      <p:grpSpPr>
        <a:xfrm>
          <a:off x="0" y="0"/>
          <a:ext cx="0" cy="0"/>
          <a:chOff x="0" y="0"/>
          <a:chExt cx="0" cy="0"/>
        </a:xfrm>
      </p:grpSpPr>
      <p:sp>
        <p:nvSpPr>
          <p:cNvPr id="4556" name="Google Shape;4556;g226d00ff38b_0_8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7" name="Google Shape;4557;g226d00ff38b_0_88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5"/>
        <p:cNvGrpSpPr/>
        <p:nvPr/>
      </p:nvGrpSpPr>
      <p:grpSpPr>
        <a:xfrm>
          <a:off x="0" y="0"/>
          <a:ext cx="0" cy="0"/>
          <a:chOff x="0" y="0"/>
          <a:chExt cx="0" cy="0"/>
        </a:xfrm>
      </p:grpSpPr>
      <p:sp>
        <p:nvSpPr>
          <p:cNvPr id="4566" name="Google Shape;4566;g226d00ff38b_0_7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7" name="Google Shape;4567;g226d00ff38b_0_73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Clr>
                <a:schemeClr val="dk1"/>
              </a:buClr>
              <a:buSzPts val="1400"/>
              <a:buFont typeface="Calibri"/>
              <a:buChar char="-"/>
            </a:pPr>
            <a:r>
              <a:rPr lang="en-US" sz="1100">
                <a:latin typeface="Arial"/>
                <a:ea typeface="Arial"/>
                <a:cs typeface="Arial"/>
                <a:sym typeface="Arial"/>
              </a:rPr>
              <a:t>The purpose of Session 5 is to deepen our understanding of what a 2 + 1 model can look like in practice. Here we continue this work applying our learning to upcoming work in the classroom.</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3"/>
        <p:cNvGrpSpPr/>
        <p:nvPr/>
      </p:nvGrpSpPr>
      <p:grpSpPr>
        <a:xfrm>
          <a:off x="0" y="0"/>
          <a:ext cx="0" cy="0"/>
          <a:chOff x="0" y="0"/>
          <a:chExt cx="0" cy="0"/>
        </a:xfrm>
      </p:grpSpPr>
      <p:sp>
        <p:nvSpPr>
          <p:cNvPr id="4574" name="Google Shape;4574;g22ae2593aa0_0_12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5" name="Google Shape;4575;g22ae2593aa0_0_12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rPr>
              <a:t>Planning for action</a:t>
            </a:r>
            <a:r>
              <a:rPr lang="en-US">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2</a:t>
            </a:r>
            <a:r>
              <a:rPr lang="en-US">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Horn, I. S., &amp; Kane, B. D. (2015). Opportunities for professional learning in mathematics teacher workgroup conversations: Relationships to instructional expertise. </a:t>
            </a:r>
            <a:r>
              <a:rPr lang="en-US" i="1">
                <a:solidFill>
                  <a:schemeClr val="dk1"/>
                </a:solidFill>
              </a:rPr>
              <a:t>Journal of the Learning Sciences</a:t>
            </a:r>
            <a:r>
              <a:rPr lang="en-US">
                <a:solidFill>
                  <a:schemeClr val="dk1"/>
                </a:solidFill>
              </a:rPr>
              <a:t>, </a:t>
            </a:r>
            <a:r>
              <a:rPr lang="en-US" i="1">
                <a:solidFill>
                  <a:schemeClr val="dk1"/>
                </a:solidFill>
              </a:rPr>
              <a:t>24</a:t>
            </a:r>
            <a:r>
              <a:rPr lang="en-US">
                <a:solidFill>
                  <a:schemeClr val="dk1"/>
                </a:solidFill>
              </a:rPr>
              <a:t>(3), 1–46.</a:t>
            </a:r>
            <a:endParaRPr>
              <a:solidFill>
                <a:schemeClr val="dk1"/>
              </a:solidFill>
            </a:endParaRPr>
          </a:p>
          <a:p>
            <a:pPr marL="457200" lvl="0" indent="-457200" algn="l" rtl="0">
              <a:spcBef>
                <a:spcPts val="0"/>
              </a:spcBef>
              <a:spcAft>
                <a:spcPts val="0"/>
              </a:spcAft>
              <a:buNone/>
            </a:pPr>
            <a:r>
              <a:rPr lang="en-US">
                <a:solidFill>
                  <a:schemeClr val="dk1"/>
                </a:solidFill>
              </a:rPr>
              <a:t>Putnam, R. T., &amp; Borko, H. (2000). What do new views of knowledge and thinking have to say about research on teacher learning? </a:t>
            </a:r>
            <a:r>
              <a:rPr lang="en-US" i="1">
                <a:solidFill>
                  <a:schemeClr val="dk1"/>
                </a:solidFill>
              </a:rPr>
              <a:t>Educational Researcher, 29</a:t>
            </a:r>
            <a:r>
              <a:rPr lang="en-US">
                <a:solidFill>
                  <a:schemeClr val="dk1"/>
                </a:solidFill>
              </a:rPr>
              <a:t>(1), 4-15.</a:t>
            </a:r>
            <a:endParaRPr>
              <a:solidFill>
                <a:schemeClr val="dk1"/>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226d00ff38b_0_6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226d00ff38b_0_68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Give participants time to work on applying their learning to their work in the classroom (in small groups, pairs or independently). </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Invite participants to </a:t>
            </a:r>
            <a:r>
              <a:rPr lang="en-US" sz="1100">
                <a:latin typeface="Arial"/>
                <a:ea typeface="Arial"/>
                <a:cs typeface="Arial"/>
                <a:sym typeface="Arial"/>
              </a:rPr>
              <a:t>look at their</a:t>
            </a:r>
            <a:r>
              <a:rPr lang="en-US" sz="1100">
                <a:solidFill>
                  <a:schemeClr val="dk1"/>
                </a:solidFill>
                <a:latin typeface="Arial"/>
                <a:ea typeface="Arial"/>
                <a:cs typeface="Arial"/>
                <a:sym typeface="Arial"/>
              </a:rPr>
              <a:t> curricular materials and work on specific lessons, units or assessments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To support continued reflection between sessions, be sure to provide an opportunity for participants to set up time to check-in with one another in the near future about their experiences trying out this idea/plan</a:t>
            </a:r>
            <a:endParaRPr sz="1100">
              <a:solidFill>
                <a:schemeClr val="dk1"/>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8"/>
        <p:cNvGrpSpPr/>
        <p:nvPr/>
      </p:nvGrpSpPr>
      <p:grpSpPr>
        <a:xfrm>
          <a:off x="0" y="0"/>
          <a:ext cx="0" cy="0"/>
          <a:chOff x="0" y="0"/>
          <a:chExt cx="0" cy="0"/>
        </a:xfrm>
      </p:grpSpPr>
      <p:sp>
        <p:nvSpPr>
          <p:cNvPr id="4589" name="Google Shape;4589;g226d00ff38b_0_8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0" name="Google Shape;4590;g226d00ff38b_0_80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1" name="Google Shape;4591;g226d00ff38b_0_80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6"/>
        <p:cNvGrpSpPr/>
        <p:nvPr/>
      </p:nvGrpSpPr>
      <p:grpSpPr>
        <a:xfrm>
          <a:off x="0" y="0"/>
          <a:ext cx="0" cy="0"/>
          <a:chOff x="0" y="0"/>
          <a:chExt cx="0" cy="0"/>
        </a:xfrm>
      </p:grpSpPr>
      <p:sp>
        <p:nvSpPr>
          <p:cNvPr id="4597" name="Google Shape;4597;g226d00ff38b_0_8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8" name="Google Shape;4598;g226d00ff38b_0_80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1: </a:t>
            </a:r>
            <a:r>
              <a:rPr lang="en-US"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0"/>
        <p:cNvGrpSpPr/>
        <p:nvPr/>
      </p:nvGrpSpPr>
      <p:grpSpPr>
        <a:xfrm>
          <a:off x="0" y="0"/>
          <a:ext cx="0" cy="0"/>
          <a:chOff x="0" y="0"/>
          <a:chExt cx="0" cy="0"/>
        </a:xfrm>
      </p:grpSpPr>
      <p:sp>
        <p:nvSpPr>
          <p:cNvPr id="4611" name="Google Shape;4611;g226d00ff38b_0_8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2" name="Google Shape;4612;g226d00ff38b_0_80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90000"/>
              </a:lnSpc>
              <a:spcBef>
                <a:spcPts val="0"/>
              </a:spcBef>
              <a:spcAft>
                <a:spcPts val="0"/>
              </a:spcAft>
              <a:buSzPts val="1100"/>
              <a:buFont typeface="Arial"/>
              <a:buChar char="-"/>
            </a:pPr>
            <a:r>
              <a:rPr lang="en-US" sz="1100">
                <a:latin typeface="Arial"/>
                <a:ea typeface="Arial"/>
                <a:cs typeface="Arial"/>
                <a:sym typeface="Arial"/>
              </a:rPr>
              <a:t>Module 1 Part 2 especially supports our thinking around the second essential question of this module: </a:t>
            </a:r>
            <a:r>
              <a:rPr lang="en-US" sz="1100" b="1">
                <a:latin typeface="Arial"/>
                <a:ea typeface="Arial"/>
                <a:cs typeface="Arial"/>
                <a:sym typeface="Arial"/>
              </a:rPr>
              <a:t>Why is a 2 + 1 model important for equitable outcomes in mathematics?</a:t>
            </a:r>
            <a:endParaRPr sz="1100" b="1">
              <a:latin typeface="Arial"/>
              <a:ea typeface="Arial"/>
              <a:cs typeface="Arial"/>
              <a:sym typeface="Arial"/>
            </a:endParaRPr>
          </a:p>
          <a:p>
            <a:pPr marL="914400" lvl="1" indent="-298450" algn="l" rtl="0">
              <a:lnSpc>
                <a:spcPct val="90000"/>
              </a:lnSpc>
              <a:spcBef>
                <a:spcPts val="0"/>
              </a:spcBef>
              <a:spcAft>
                <a:spcPts val="0"/>
              </a:spcAft>
              <a:buSzPts val="1100"/>
              <a:buFont typeface="Arial"/>
              <a:buChar char="-"/>
            </a:pPr>
            <a:r>
              <a:rPr lang="en-US" sz="1100">
                <a:solidFill>
                  <a:schemeClr val="dk1"/>
                </a:solidFill>
                <a:latin typeface="Arial"/>
                <a:ea typeface="Arial"/>
                <a:cs typeface="Arial"/>
                <a:sym typeface="Arial"/>
              </a:rPr>
              <a:t>The focus of this session in particular is to </a:t>
            </a:r>
            <a:r>
              <a:rPr lang="en-US" sz="1100">
                <a:latin typeface="Arial"/>
                <a:ea typeface="Arial"/>
                <a:cs typeface="Arial"/>
                <a:sym typeface="Arial"/>
              </a:rPr>
              <a:t>deepen our understanding of what a 2 + 1 model can look like in practice.</a:t>
            </a:r>
            <a:endParaRPr sz="1100">
              <a:latin typeface="Arial"/>
              <a:ea typeface="Arial"/>
              <a:cs typeface="Arial"/>
              <a:sym typeface="Arial"/>
            </a:endParaRPr>
          </a:p>
          <a:p>
            <a:pPr marL="457200" lvl="0" indent="-298450" algn="l" rtl="0">
              <a:lnSpc>
                <a:spcPct val="90000"/>
              </a:lnSpc>
              <a:spcBef>
                <a:spcPts val="0"/>
              </a:spcBef>
              <a:spcAft>
                <a:spcPts val="0"/>
              </a:spcAft>
              <a:buSzPts val="1100"/>
              <a:buFont typeface="Arial"/>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8"/>
        <p:cNvGrpSpPr/>
        <p:nvPr/>
      </p:nvGrpSpPr>
      <p:grpSpPr>
        <a:xfrm>
          <a:off x="0" y="0"/>
          <a:ext cx="0" cy="0"/>
          <a:chOff x="0" y="0"/>
          <a:chExt cx="0" cy="0"/>
        </a:xfrm>
      </p:grpSpPr>
      <p:sp>
        <p:nvSpPr>
          <p:cNvPr id="4619" name="Google Shape;4619;g226d00ff38b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0" name="Google Shape;4620;g226d00ff38b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solidFill>
                  <a:schemeClr val="dk1"/>
                </a:solidFill>
                <a:latin typeface="Arial"/>
                <a:ea typeface="Arial"/>
                <a:cs typeface="Arial"/>
                <a:sym typeface="Arial"/>
              </a:rPr>
              <a:t>This section especially supports our thinking around the </a:t>
            </a:r>
            <a:r>
              <a:rPr lang="en-US" sz="1100">
                <a:latin typeface="Arial"/>
                <a:ea typeface="Arial"/>
                <a:cs typeface="Arial"/>
                <a:sym typeface="Arial"/>
              </a:rPr>
              <a:t>first</a:t>
            </a:r>
            <a:r>
              <a:rPr lang="en-US" sz="1100">
                <a:solidFill>
                  <a:schemeClr val="dk1"/>
                </a:solidFill>
                <a:latin typeface="Arial"/>
                <a:ea typeface="Arial"/>
                <a:cs typeface="Arial"/>
                <a:sym typeface="Arial"/>
              </a:rPr>
              <a:t> essential question of this module: </a:t>
            </a:r>
            <a:r>
              <a:rPr lang="en-US" sz="1100" b="1">
                <a:solidFill>
                  <a:srgbClr val="000000"/>
                </a:solidFill>
                <a:latin typeface="Arial"/>
                <a:ea typeface="Arial"/>
                <a:cs typeface="Arial"/>
                <a:sym typeface="Arial"/>
              </a:rPr>
              <a:t>What is ambitious math teaching?</a:t>
            </a:r>
            <a:endParaRPr sz="1100" b="1">
              <a:solidFill>
                <a:srgbClr val="000000"/>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a:solidFill>
                  <a:schemeClr val="dk1"/>
                </a:solidFill>
                <a:latin typeface="Arial"/>
                <a:ea typeface="Arial"/>
                <a:cs typeface="Arial"/>
                <a:sym typeface="Arial"/>
              </a:rPr>
              <a:t>We estimate this section will take </a:t>
            </a:r>
            <a:r>
              <a:rPr lang="en-US" sz="1100">
                <a:latin typeface="Arial"/>
                <a:ea typeface="Arial"/>
                <a:cs typeface="Arial"/>
                <a:sym typeface="Arial"/>
              </a:rPr>
              <a:t>90</a:t>
            </a:r>
            <a:r>
              <a:rPr lang="en-US" sz="1100">
                <a:solidFill>
                  <a:schemeClr val="dk1"/>
                </a:solidFill>
                <a:latin typeface="Arial"/>
                <a:ea typeface="Arial"/>
                <a:cs typeface="Arial"/>
                <a:sym typeface="Arial"/>
              </a:rPr>
              <a:t> minutes. If you need to break the section into smaller pieces, please note the activities listed in the agenda are intended to be enacted in this order.</a:t>
            </a:r>
            <a:endParaRPr sz="1100" b="1">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22ae2593aa0_0_1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7" name="Google Shape;3907;g22ae2593aa0_0_19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a:t>
            </a:r>
            <a:r>
              <a:rPr lang="en-US">
                <a:solidFill>
                  <a:schemeClr val="dk1"/>
                </a:solidFill>
              </a:rPr>
              <a:t> about setting and maintaining norms check out these resources.</a:t>
            </a:r>
            <a:endParaRPr/>
          </a:p>
          <a:p>
            <a:pPr marL="457200" lvl="0" indent="-317500" algn="l" rtl="0">
              <a:spcBef>
                <a:spcPts val="0"/>
              </a:spcBef>
              <a:spcAft>
                <a:spcPts val="0"/>
              </a:spcAft>
              <a:buSzPts val="1400"/>
              <a:buChar char="-"/>
            </a:pPr>
            <a:r>
              <a:rPr lang="en-US" u="sng">
                <a:solidFill>
                  <a:schemeClr val="hlink"/>
                </a:solidFill>
                <a:hlinkClick r:id="rId3"/>
              </a:rPr>
              <a:t>TEDD.org</a:t>
            </a:r>
            <a:r>
              <a:rPr lang="en-US">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US">
                <a:solidFill>
                  <a:schemeClr val="dk1"/>
                </a:solidFill>
              </a:rPr>
              <a:t>Grossman, P., Wineburg, S., &amp; Woolworth, S. (2001). Toward a theory of teacher community. </a:t>
            </a:r>
            <a:r>
              <a:rPr lang="en-US" i="1">
                <a:solidFill>
                  <a:schemeClr val="dk1"/>
                </a:solidFill>
              </a:rPr>
              <a:t>Teachers College Record, 103</a:t>
            </a:r>
            <a:r>
              <a:rPr lang="en-US">
                <a:solidFill>
                  <a:schemeClr val="dk1"/>
                </a:solidFill>
              </a:rPr>
              <a:t>, 942–1012.</a:t>
            </a:r>
            <a:endParaRPr>
              <a:solidFill>
                <a:schemeClr val="dk1"/>
              </a:solidFill>
            </a:endParaRPr>
          </a:p>
          <a:p>
            <a:pPr marL="457200" lvl="0" indent="-457200" algn="l" rtl="0">
              <a:spcBef>
                <a:spcPts val="0"/>
              </a:spcBef>
              <a:spcAft>
                <a:spcPts val="0"/>
              </a:spcAft>
              <a:buNone/>
            </a:pPr>
            <a:r>
              <a:rPr lang="en-US">
                <a:solidFill>
                  <a:schemeClr val="dk1"/>
                </a:solidFill>
              </a:rPr>
              <a:t>Horn, I. S. (2010). Teaching replays, teaching rehearsals, and re-visions of practice: Learning from colleagues in a mathematics teacher community. </a:t>
            </a:r>
            <a:r>
              <a:rPr lang="en-US" i="1">
                <a:solidFill>
                  <a:schemeClr val="dk1"/>
                </a:solidFill>
              </a:rPr>
              <a:t>Teachers College Record, 112</a:t>
            </a:r>
            <a:r>
              <a:rPr lang="en-US">
                <a:solidFill>
                  <a:schemeClr val="dk1"/>
                </a:solidFill>
              </a:rPr>
              <a:t>(1), 225–259. </a:t>
            </a:r>
            <a:endParaRPr>
              <a:solidFill>
                <a:schemeClr val="dk1"/>
              </a:solidFill>
            </a:endParaRPr>
          </a:p>
          <a:p>
            <a:pPr marL="457200" lvl="0" indent="-457200" algn="l" rtl="0">
              <a:spcBef>
                <a:spcPts val="0"/>
              </a:spcBef>
              <a:spcAft>
                <a:spcPts val="0"/>
              </a:spcAft>
              <a:buNone/>
            </a:pPr>
            <a:r>
              <a:rPr lang="en-US">
                <a:solidFill>
                  <a:schemeClr val="dk1"/>
                </a:solidFill>
              </a:rPr>
              <a:t>Little, J. W. (2002). Professional community and the problem of high school reform. </a:t>
            </a:r>
            <a:r>
              <a:rPr lang="en-US" i="1">
                <a:solidFill>
                  <a:schemeClr val="dk1"/>
                </a:solidFill>
              </a:rPr>
              <a:t>International Journal of Educational Research, 37</a:t>
            </a:r>
            <a:r>
              <a:rPr lang="en-US">
                <a:solidFill>
                  <a:schemeClr val="dk1"/>
                </a:solidFill>
              </a:rPr>
              <a:t>(8), 693–714.</a:t>
            </a:r>
            <a:endParaRPr>
              <a:solidFill>
                <a:schemeClr val="dk1"/>
              </a:solidFill>
            </a:endParaRPr>
          </a:p>
          <a:p>
            <a:pPr marL="457200" lvl="0" indent="-457200" algn="l" rtl="0">
              <a:spcBef>
                <a:spcPts val="0"/>
              </a:spcBef>
              <a:spcAft>
                <a:spcPts val="0"/>
              </a:spcAft>
              <a:buNone/>
            </a:pPr>
            <a:r>
              <a:rPr lang="en-US">
                <a:solidFill>
                  <a:schemeClr val="dk1"/>
                </a:solidFill>
              </a:rPr>
              <a:t>Thanheiser, E. &amp; Jansen, A. (2016). Inviting prospective teachers to share rough draft mathematical thinking. </a:t>
            </a:r>
            <a:r>
              <a:rPr lang="en-US" i="1">
                <a:solidFill>
                  <a:schemeClr val="dk1"/>
                </a:solidFill>
              </a:rPr>
              <a:t>Mathematics Teacher Educator, 4</a:t>
            </a:r>
            <a:r>
              <a:rPr lang="en-US">
                <a:solidFill>
                  <a:schemeClr val="dk1"/>
                </a:solidFill>
              </a:rPr>
              <a:t>(2), 145–163.</a:t>
            </a:r>
            <a:endParaRPr b="1">
              <a:solidFill>
                <a:schemeClr val="dk1"/>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8"/>
        <p:cNvGrpSpPr/>
        <p:nvPr/>
      </p:nvGrpSpPr>
      <p:grpSpPr>
        <a:xfrm>
          <a:off x="0" y="0"/>
          <a:ext cx="0" cy="0"/>
          <a:chOff x="0" y="0"/>
          <a:chExt cx="0" cy="0"/>
        </a:xfrm>
      </p:grpSpPr>
      <p:sp>
        <p:nvSpPr>
          <p:cNvPr id="4629" name="Google Shape;4629;g2270ec85456_0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0" name="Google Shape;4630;g2270ec85456_0_13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6"/>
        <p:cNvGrpSpPr/>
        <p:nvPr/>
      </p:nvGrpSpPr>
      <p:grpSpPr>
        <a:xfrm>
          <a:off x="0" y="0"/>
          <a:ext cx="0" cy="0"/>
          <a:chOff x="0" y="0"/>
          <a:chExt cx="0" cy="0"/>
        </a:xfrm>
      </p:grpSpPr>
      <p:sp>
        <p:nvSpPr>
          <p:cNvPr id="4637" name="Google Shape;4637;g22ae2593aa0_0_15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8" name="Google Shape;4638;g22ae2593aa0_0_150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a:t>
            </a:r>
            <a:r>
              <a:rPr lang="en-US">
                <a:solidFill>
                  <a:schemeClr val="dk1"/>
                </a:solidFill>
              </a:rPr>
              <a:t> about the ideas of setting and maintaining norms check out these resources.</a:t>
            </a:r>
            <a:endParaRPr/>
          </a:p>
          <a:p>
            <a:pPr marL="457200" lvl="0" indent="-317500" algn="l" rtl="0">
              <a:spcBef>
                <a:spcPts val="0"/>
              </a:spcBef>
              <a:spcAft>
                <a:spcPts val="0"/>
              </a:spcAft>
              <a:buSzPts val="1400"/>
              <a:buChar char="-"/>
            </a:pPr>
            <a:r>
              <a:rPr lang="en-US" u="sng">
                <a:solidFill>
                  <a:schemeClr val="hlink"/>
                </a:solidFill>
                <a:hlinkClick r:id="rId3"/>
              </a:rPr>
              <a:t>TEDD.org</a:t>
            </a:r>
            <a:r>
              <a:rPr lang="en-US">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None/>
            </a:pPr>
            <a:r>
              <a:rPr lang="en-US">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US">
                <a:solidFill>
                  <a:schemeClr val="dk1"/>
                </a:solidFill>
              </a:rPr>
              <a:t>Grossman, P., Wineburg, S., &amp; Woolworth, S. (2001). Toward a theory of teacher community. </a:t>
            </a:r>
            <a:r>
              <a:rPr lang="en-US" i="1">
                <a:solidFill>
                  <a:schemeClr val="dk1"/>
                </a:solidFill>
              </a:rPr>
              <a:t>Teachers College Record, 103</a:t>
            </a:r>
            <a:r>
              <a:rPr lang="en-US">
                <a:solidFill>
                  <a:schemeClr val="dk1"/>
                </a:solidFill>
              </a:rPr>
              <a:t>, 942–1012.</a:t>
            </a:r>
            <a:endParaRPr>
              <a:solidFill>
                <a:schemeClr val="dk1"/>
              </a:solidFill>
            </a:endParaRPr>
          </a:p>
          <a:p>
            <a:pPr marL="457200" lvl="0" indent="-457200" algn="l" rtl="0">
              <a:spcBef>
                <a:spcPts val="0"/>
              </a:spcBef>
              <a:spcAft>
                <a:spcPts val="0"/>
              </a:spcAft>
              <a:buNone/>
            </a:pPr>
            <a:r>
              <a:rPr lang="en-US">
                <a:solidFill>
                  <a:schemeClr val="dk1"/>
                </a:solidFill>
              </a:rPr>
              <a:t>Horn, I. S. (2010). Teaching replays, teaching rehearsals, and re-visions of practice: Learning from colleagues in a mathematics teacher community. </a:t>
            </a:r>
            <a:r>
              <a:rPr lang="en-US" i="1">
                <a:solidFill>
                  <a:schemeClr val="dk1"/>
                </a:solidFill>
              </a:rPr>
              <a:t>Teachers College Record, 112</a:t>
            </a:r>
            <a:r>
              <a:rPr lang="en-US">
                <a:solidFill>
                  <a:schemeClr val="dk1"/>
                </a:solidFill>
              </a:rPr>
              <a:t>(1), 225–259. </a:t>
            </a:r>
            <a:endParaRPr>
              <a:solidFill>
                <a:schemeClr val="dk1"/>
              </a:solidFill>
            </a:endParaRPr>
          </a:p>
          <a:p>
            <a:pPr marL="457200" lvl="0" indent="-457200" algn="l" rtl="0">
              <a:spcBef>
                <a:spcPts val="0"/>
              </a:spcBef>
              <a:spcAft>
                <a:spcPts val="0"/>
              </a:spcAft>
              <a:buNone/>
            </a:pPr>
            <a:r>
              <a:rPr lang="en-US">
                <a:solidFill>
                  <a:schemeClr val="dk1"/>
                </a:solidFill>
              </a:rPr>
              <a:t>Little, J. W. (2002). Professional community and the problem of high school reform. </a:t>
            </a:r>
            <a:r>
              <a:rPr lang="en-US" i="1">
                <a:solidFill>
                  <a:schemeClr val="dk1"/>
                </a:solidFill>
              </a:rPr>
              <a:t>International Journal of Educational Research, 37</a:t>
            </a:r>
            <a:r>
              <a:rPr lang="en-US">
                <a:solidFill>
                  <a:schemeClr val="dk1"/>
                </a:solidFill>
              </a:rPr>
              <a:t>(8), 693–714.</a:t>
            </a:r>
            <a:endParaRPr>
              <a:solidFill>
                <a:schemeClr val="dk1"/>
              </a:solidFill>
            </a:endParaRPr>
          </a:p>
          <a:p>
            <a:pPr marL="457200" lvl="0" indent="-457200" algn="l" rtl="0">
              <a:spcBef>
                <a:spcPts val="0"/>
              </a:spcBef>
              <a:spcAft>
                <a:spcPts val="0"/>
              </a:spcAft>
              <a:buNone/>
            </a:pPr>
            <a:r>
              <a:rPr lang="en-US">
                <a:solidFill>
                  <a:schemeClr val="dk1"/>
                </a:solidFill>
              </a:rPr>
              <a:t>Thanheiser, E. &amp; Jansen, A. (2016). Inviting prospective teachers to share rough draft mathematical thinking. </a:t>
            </a:r>
            <a:r>
              <a:rPr lang="en-US" i="1">
                <a:solidFill>
                  <a:schemeClr val="dk1"/>
                </a:solidFill>
              </a:rPr>
              <a:t>Mathematics Teacher Educator, 4</a:t>
            </a:r>
            <a:r>
              <a:rPr lang="en-US">
                <a:solidFill>
                  <a:schemeClr val="dk1"/>
                </a:solidFill>
              </a:rPr>
              <a:t>(2), 145–163.</a:t>
            </a:r>
            <a:endParaRPr b="1">
              <a:solidFill>
                <a:schemeClr val="dk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4"/>
        <p:cNvGrpSpPr/>
        <p:nvPr/>
      </p:nvGrpSpPr>
      <p:grpSpPr>
        <a:xfrm>
          <a:off x="0" y="0"/>
          <a:ext cx="0" cy="0"/>
          <a:chOff x="0" y="0"/>
          <a:chExt cx="0" cy="0"/>
        </a:xfrm>
      </p:grpSpPr>
      <p:sp>
        <p:nvSpPr>
          <p:cNvPr id="4645" name="Google Shape;4645;g2270ec85456_0_1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6" name="Google Shape;4646;g2270ec85456_0_13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norms you set in prior sessions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say:</a:t>
            </a:r>
            <a:r>
              <a:rPr lang="en-US" sz="1100" b="1">
                <a:latin typeface="Arial"/>
                <a:ea typeface="Arial"/>
                <a:cs typeface="Arial"/>
                <a:sym typeface="Arial"/>
              </a:rPr>
              <a:t> </a:t>
            </a:r>
            <a:r>
              <a:rPr lang="en-US" sz="1100">
                <a:latin typeface="Arial"/>
                <a:ea typeface="Arial"/>
                <a:cs typeface="Arial"/>
                <a:sym typeface="Arial"/>
              </a:rPr>
              <a:t>As we have opportunities to get to know each other better and better it allows for us to develop trust and feel more and more comfortable asking questions, and asking for and receiving help.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3"/>
        <p:cNvGrpSpPr/>
        <p:nvPr/>
      </p:nvGrpSpPr>
      <p:grpSpPr>
        <a:xfrm>
          <a:off x="0" y="0"/>
          <a:ext cx="0" cy="0"/>
          <a:chOff x="0" y="0"/>
          <a:chExt cx="0" cy="0"/>
        </a:xfrm>
      </p:grpSpPr>
      <p:sp>
        <p:nvSpPr>
          <p:cNvPr id="4654" name="Google Shape;4654;g22ade32dec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5" name="Google Shape;4655;g22ade32dec4_1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6 is to reflect on the role of discourse and cognitive demand in light of a 2+1 model. Here we begin this work by continuing our work understanding of the importance of rich student discourse.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1"/>
        <p:cNvGrpSpPr/>
        <p:nvPr/>
      </p:nvGrpSpPr>
      <p:grpSpPr>
        <a:xfrm>
          <a:off x="0" y="0"/>
          <a:ext cx="0" cy="0"/>
          <a:chOff x="0" y="0"/>
          <a:chExt cx="0" cy="0"/>
        </a:xfrm>
      </p:grpSpPr>
      <p:sp>
        <p:nvSpPr>
          <p:cNvPr id="4662" name="Google Shape;4662;g22ae2593aa0_0_16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3" name="Google Shape;4663;g22ae2593aa0_0_163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Additional resources: </a:t>
            </a:r>
            <a:r>
              <a:rPr lang="en-US">
                <a:solidFill>
                  <a:schemeClr val="dk1"/>
                </a:solidFill>
              </a:rPr>
              <a:t>If you</a:t>
            </a:r>
            <a:r>
              <a:rPr lang="en-US"/>
              <a:t> are</a:t>
            </a:r>
            <a:r>
              <a:rPr lang="en-US">
                <a:solidFill>
                  <a:schemeClr val="dk1"/>
                </a:solidFill>
              </a:rPr>
              <a:t> interested in </a:t>
            </a:r>
            <a:r>
              <a:rPr lang="en-US"/>
              <a:t>learning more about</a:t>
            </a:r>
            <a:r>
              <a:rPr lang="en-US">
                <a:solidFill>
                  <a:schemeClr val="dk1"/>
                </a:solidFill>
              </a:rPr>
              <a:t> these ideas, check out these resources.</a:t>
            </a:r>
            <a:endParaRPr>
              <a:solidFill>
                <a:schemeClr val="dk1"/>
              </a:solidFill>
            </a:endParaRPr>
          </a:p>
          <a:p>
            <a:pPr marL="457200" lvl="0" indent="-317500" algn="l" rtl="0">
              <a:spcBef>
                <a:spcPts val="0"/>
              </a:spcBef>
              <a:spcAft>
                <a:spcPts val="0"/>
              </a:spcAft>
              <a:buClr>
                <a:schemeClr val="dk1"/>
              </a:buClr>
              <a:buSzPts val="1400"/>
              <a:buChar char="-"/>
            </a:pPr>
            <a:r>
              <a:rPr lang="en-US" b="1" u="sng">
                <a:solidFill>
                  <a:schemeClr val="hlink"/>
                </a:solidFill>
                <a:hlinkClick r:id="rId3"/>
              </a:rPr>
              <a:t>Module 0</a:t>
            </a:r>
            <a:r>
              <a:rPr lang="en-US" b="1">
                <a:solidFill>
                  <a:schemeClr val="dk1"/>
                </a:solidFill>
              </a:rPr>
              <a:t>, Resource 1</a:t>
            </a:r>
            <a:r>
              <a:rPr lang="en-US">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US"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US">
                <a:solidFill>
                  <a:schemeClr val="dk1"/>
                </a:solidFill>
              </a:rPr>
              <a:t>Cain, T (2015). </a:t>
            </a:r>
            <a:r>
              <a:rPr lang="en-US"/>
              <a:t>Teachers’ engagement with research texts: beyond instrumental, conceptual or strategic use. </a:t>
            </a:r>
            <a:r>
              <a:rPr lang="en-US" i="1">
                <a:solidFill>
                  <a:srgbClr val="333333"/>
                </a:solidFill>
              </a:rPr>
              <a:t>Journal of Education for Teaching</a:t>
            </a:r>
            <a:r>
              <a:rPr lang="en-US">
                <a:solidFill>
                  <a:srgbClr val="333333"/>
                </a:solidFill>
              </a:rPr>
              <a:t>, 41(5), 478-492.</a:t>
            </a:r>
            <a:endParaRPr b="1">
              <a:solidFill>
                <a:schemeClr val="dk1"/>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9"/>
        <p:cNvGrpSpPr/>
        <p:nvPr/>
      </p:nvGrpSpPr>
      <p:grpSpPr>
        <a:xfrm>
          <a:off x="0" y="0"/>
          <a:ext cx="0" cy="0"/>
          <a:chOff x="0" y="0"/>
          <a:chExt cx="0" cy="0"/>
        </a:xfrm>
      </p:grpSpPr>
      <p:sp>
        <p:nvSpPr>
          <p:cNvPr id="4670" name="Google Shape;4670;g22ade32dec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1" name="Google Shape;4671;g22ade32dec4_1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120000"/>
              </a:lnSpc>
              <a:spcBef>
                <a:spcPts val="0"/>
              </a:spcBef>
              <a:spcAft>
                <a:spcPts val="0"/>
              </a:spcAft>
              <a:buSzPts val="1100"/>
              <a:buFont typeface="Arial"/>
              <a:buChar char="-"/>
            </a:pPr>
            <a:r>
              <a:rPr lang="en-US" sz="1100">
                <a:latin typeface="Arial"/>
                <a:ea typeface="Arial"/>
                <a:cs typeface="Arial"/>
                <a:sym typeface="Arial"/>
              </a:rPr>
              <a:t>Frame the role of discourse in ambitious teaching. </a:t>
            </a:r>
            <a:endParaRPr sz="1100">
              <a:latin typeface="Arial"/>
              <a:ea typeface="Arial"/>
              <a:cs typeface="Arial"/>
              <a:sym typeface="Arial"/>
            </a:endParaRPr>
          </a:p>
          <a:p>
            <a:pPr marL="914400" lvl="1" indent="-298450" algn="l" rtl="0">
              <a:lnSpc>
                <a:spcPct val="120000"/>
              </a:lnSpc>
              <a:spcBef>
                <a:spcPts val="0"/>
              </a:spcBef>
              <a:spcAft>
                <a:spcPts val="0"/>
              </a:spcAft>
              <a:buSzPts val="1100"/>
              <a:buChar char="-"/>
            </a:pPr>
            <a:r>
              <a:rPr lang="en-US" sz="1100" b="1">
                <a:latin typeface="Arial"/>
                <a:ea typeface="Arial"/>
                <a:cs typeface="Arial"/>
                <a:sym typeface="Arial"/>
              </a:rPr>
              <a:t>You might say: </a:t>
            </a:r>
            <a:r>
              <a:rPr lang="en-US" sz="1100">
                <a:latin typeface="Arial"/>
                <a:ea typeface="Arial"/>
                <a:cs typeface="Arial"/>
                <a:sym typeface="Arial"/>
              </a:rPr>
              <a:t>We know opportunities for students to reason and make sense through discourse are critical aspects of ambitious teaching. In this activity we’re going to think about how teachers can support equitable student discourse. </a:t>
            </a:r>
            <a:endParaRPr sz="1100">
              <a:latin typeface="Arial"/>
              <a:ea typeface="Arial"/>
              <a:cs typeface="Arial"/>
              <a:sym typeface="Arial"/>
            </a:endParaRPr>
          </a:p>
          <a:p>
            <a:pPr marL="457200" lvl="0" indent="-298450" algn="l" rtl="0">
              <a:lnSpc>
                <a:spcPct val="120000"/>
              </a:lnSpc>
              <a:spcBef>
                <a:spcPts val="0"/>
              </a:spcBef>
              <a:spcAft>
                <a:spcPts val="0"/>
              </a:spcAft>
              <a:buSzPts val="1100"/>
              <a:buFont typeface="Arial"/>
              <a:buChar char="-"/>
            </a:pPr>
            <a:r>
              <a:rPr lang="en-US" sz="1100">
                <a:latin typeface="Arial"/>
                <a:ea typeface="Arial"/>
                <a:cs typeface="Arial"/>
                <a:sym typeface="Arial"/>
              </a:rPr>
              <a:t>Ask participants to consider the prompts on the slide and think about the work of a teacher in facilitating discourse between students, with special attention to students who are historically marginalized and excluded by schooling.</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8"/>
        <p:cNvGrpSpPr/>
        <p:nvPr/>
      </p:nvGrpSpPr>
      <p:grpSpPr>
        <a:xfrm>
          <a:off x="0" y="0"/>
          <a:ext cx="0" cy="0"/>
          <a:chOff x="0" y="0"/>
          <a:chExt cx="0" cy="0"/>
        </a:xfrm>
      </p:grpSpPr>
      <p:sp>
        <p:nvSpPr>
          <p:cNvPr id="4679" name="Google Shape;4679;g22ade32dec4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0" name="Google Shape;4680;g22ade32dec4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a:latin typeface="Arial"/>
                <a:ea typeface="Arial"/>
                <a:cs typeface="Arial"/>
                <a:sym typeface="Arial"/>
              </a:rPr>
              <a:t>Explain that participants will be working on completing a set of “continuum charts” related to classroom discourse. This charts in their workspace slides are adapted from NCSM (</a:t>
            </a:r>
            <a:r>
              <a:rPr lang="en-US" u="sng">
                <a:solidFill>
                  <a:schemeClr val="hlink"/>
                </a:solidFill>
                <a:latin typeface="Arial"/>
                <a:ea typeface="Arial"/>
                <a:cs typeface="Arial"/>
                <a:sym typeface="Arial"/>
                <a:hlinkClick r:id="rId3"/>
              </a:rPr>
              <a:t>Click here to see the complete charts</a:t>
            </a:r>
            <a:r>
              <a:rPr lang="en-US">
                <a:latin typeface="Arial"/>
                <a:ea typeface="Arial"/>
                <a:cs typeface="Arial"/>
                <a:sym typeface="Arial"/>
              </a:rPr>
              <a:t>). Filling in the empty spots on the chart can help teachers anticipate what a classroom  looks like and sounds like around specific strategies.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directions and have them work in small groups for ~7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4"/>
        <p:cNvGrpSpPr/>
        <p:nvPr/>
      </p:nvGrpSpPr>
      <p:grpSpPr>
        <a:xfrm>
          <a:off x="0" y="0"/>
          <a:ext cx="0" cy="0"/>
          <a:chOff x="0" y="0"/>
          <a:chExt cx="0" cy="0"/>
        </a:xfrm>
      </p:grpSpPr>
      <p:sp>
        <p:nvSpPr>
          <p:cNvPr id="4685" name="Google Shape;4685;g22ade32dec4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22ade32dec4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 workspace slide for ~10 minutes to complete the charts.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After participants have had time to work in small groups, you might have them briefly share (~4 minutes).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22ade32dec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22ade32dec4_1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 workspace slide for ~7 minutes to complete the charts.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After participants have had time to work in small groups, you might have them briefly share (~4 minutes).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sz="800">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6"/>
        <p:cNvGrpSpPr/>
        <p:nvPr/>
      </p:nvGrpSpPr>
      <p:grpSpPr>
        <a:xfrm>
          <a:off x="0" y="0"/>
          <a:ext cx="0" cy="0"/>
          <a:chOff x="0" y="0"/>
          <a:chExt cx="0" cy="0"/>
        </a:xfrm>
      </p:grpSpPr>
      <p:sp>
        <p:nvSpPr>
          <p:cNvPr id="4707" name="Google Shape;4707;g22ade32dec4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8" name="Google Shape;4708;g22ade32dec4_1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311150" algn="l" rtl="0">
              <a:spcBef>
                <a:spcPts val="0"/>
              </a:spcBef>
              <a:spcAft>
                <a:spcPts val="0"/>
              </a:spcAft>
              <a:buSzPts val="1300"/>
              <a:buFont typeface="Arial"/>
              <a:buChar char="-"/>
            </a:pPr>
            <a:r>
              <a:rPr lang="en-US" sz="1100">
                <a:latin typeface="Arial"/>
                <a:ea typeface="Arial"/>
                <a:cs typeface="Arial"/>
                <a:sym typeface="Arial"/>
              </a:rPr>
              <a:t>Ask participants to open up </a:t>
            </a:r>
            <a:r>
              <a:rPr lang="en-US" sz="1100" b="1">
                <a:solidFill>
                  <a:srgbClr val="007F43"/>
                </a:solidFill>
                <a:latin typeface="Arial"/>
                <a:ea typeface="Arial"/>
                <a:cs typeface="Arial"/>
                <a:sym typeface="Arial"/>
              </a:rPr>
              <a:t>9 Teacher Actions to Promote Equitable Classroom Discourse_TDG </a:t>
            </a:r>
            <a:r>
              <a:rPr lang="en-US" sz="1100">
                <a:latin typeface="Arial"/>
                <a:ea typeface="Arial"/>
                <a:cs typeface="Arial"/>
                <a:sym typeface="Arial"/>
              </a:rPr>
              <a:t>and read the first 2 pages (~5-7 min).</a:t>
            </a:r>
            <a:endParaRPr sz="1100">
              <a:latin typeface="Arial"/>
              <a:ea typeface="Arial"/>
              <a:cs typeface="Arial"/>
              <a:sym typeface="Arial"/>
            </a:endParaRPr>
          </a:p>
          <a:p>
            <a:pPr marL="457200" lvl="0" indent="-311150" algn="l" rtl="0">
              <a:spcBef>
                <a:spcPts val="0"/>
              </a:spcBef>
              <a:spcAft>
                <a:spcPts val="0"/>
              </a:spcAft>
              <a:buSzPts val="1300"/>
              <a:buFont typeface="Arial"/>
              <a:buChar char="-"/>
            </a:pPr>
            <a:r>
              <a:rPr lang="en-US" sz="1100">
                <a:latin typeface="Arial"/>
                <a:ea typeface="Arial"/>
                <a:cs typeface="Arial"/>
                <a:sym typeface="Arial"/>
              </a:rPr>
              <a:t>Then ask participants to reflect and discuss the prompts on the slide (with partners or in small groups). </a:t>
            </a:r>
            <a:endParaRPr sz="1100">
              <a:latin typeface="Arial"/>
              <a:ea typeface="Arial"/>
              <a:cs typeface="Arial"/>
              <a:sym typeface="Arial"/>
            </a:endParaRPr>
          </a:p>
          <a:p>
            <a:pPr marL="457200" lvl="0" indent="-311150" algn="l" rtl="0">
              <a:spcBef>
                <a:spcPts val="0"/>
              </a:spcBef>
              <a:spcAft>
                <a:spcPts val="0"/>
              </a:spcAft>
              <a:buSzPts val="1300"/>
              <a:buFont typeface="Arial"/>
              <a:buChar char="-"/>
            </a:pPr>
            <a:r>
              <a:rPr lang="en-US" sz="1100">
                <a:latin typeface="Arial"/>
                <a:ea typeface="Arial"/>
                <a:cs typeface="Arial"/>
                <a:sym typeface="Arial"/>
              </a:rPr>
              <a:t>Facilitate a whole group discussion related to the prompts on the slide.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8"/>
        <p:cNvGrpSpPr/>
        <p:nvPr/>
      </p:nvGrpSpPr>
      <p:grpSpPr>
        <a:xfrm>
          <a:off x="0" y="0"/>
          <a:ext cx="0" cy="0"/>
          <a:chOff x="0" y="0"/>
          <a:chExt cx="0" cy="0"/>
        </a:xfrm>
      </p:grpSpPr>
      <p:sp>
        <p:nvSpPr>
          <p:cNvPr id="19" name="Google Shape;19;p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 name="Google Shape;20;p2"/>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1" name="Google Shape;21;p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 name="Google Shape;22;p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 name="Google Shape;24;p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 name="Google Shape;25;p2"/>
          <p:cNvGrpSpPr/>
          <p:nvPr/>
        </p:nvGrpSpPr>
        <p:grpSpPr>
          <a:xfrm>
            <a:off x="1605267" y="3232902"/>
            <a:ext cx="5933466" cy="1097281"/>
            <a:chOff x="1952025" y="4310537"/>
            <a:chExt cx="7911288" cy="1463041"/>
          </a:xfrm>
        </p:grpSpPr>
        <p:pic>
          <p:nvPicPr>
            <p:cNvPr id="26" name="Google Shape;26;p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 name="Google Shape;27;p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 name="Google Shape;28;p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 name="Google Shape;29;p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30" name="Google Shape;30;p2"/>
          <p:cNvGrpSpPr/>
          <p:nvPr/>
        </p:nvGrpSpPr>
        <p:grpSpPr>
          <a:xfrm>
            <a:off x="180290" y="4600563"/>
            <a:ext cx="3539983" cy="342900"/>
            <a:chOff x="180290" y="4600563"/>
            <a:chExt cx="3539983" cy="342900"/>
          </a:xfrm>
        </p:grpSpPr>
        <p:pic>
          <p:nvPicPr>
            <p:cNvPr id="31" name="Google Shape;31;p2"/>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32" name="Google Shape;32;p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91"/>
        <p:cNvGrpSpPr/>
        <p:nvPr/>
      </p:nvGrpSpPr>
      <p:grpSpPr>
        <a:xfrm>
          <a:off x="0" y="0"/>
          <a:ext cx="0" cy="0"/>
          <a:chOff x="0" y="0"/>
          <a:chExt cx="0" cy="0"/>
        </a:xfrm>
      </p:grpSpPr>
      <p:sp>
        <p:nvSpPr>
          <p:cNvPr id="92" name="Google Shape;92;p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 name="Google Shape;93;p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4" name="Google Shape;94;p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6" name="Google Shape;96;p1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8" name="Google Shape;98;p1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772"/>
        <p:cNvGrpSpPr/>
        <p:nvPr/>
      </p:nvGrpSpPr>
      <p:grpSpPr>
        <a:xfrm>
          <a:off x="0" y="0"/>
          <a:ext cx="0" cy="0"/>
          <a:chOff x="0" y="0"/>
          <a:chExt cx="0" cy="0"/>
        </a:xfrm>
      </p:grpSpPr>
      <p:sp>
        <p:nvSpPr>
          <p:cNvPr id="773" name="Google Shape;773;p10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4" name="Google Shape;774;p102"/>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75" name="Google Shape;775;p10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76" name="Google Shape;776;p10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7" name="Google Shape;777;p10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78" name="Google Shape;778;p102"/>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779" name="Google Shape;779;p1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80" name="Google Shape;780;p102"/>
          <p:cNvGrpSpPr/>
          <p:nvPr/>
        </p:nvGrpSpPr>
        <p:grpSpPr>
          <a:xfrm>
            <a:off x="1605267" y="3232902"/>
            <a:ext cx="5933466" cy="1097281"/>
            <a:chOff x="1952025" y="4310537"/>
            <a:chExt cx="7911288" cy="1463041"/>
          </a:xfrm>
        </p:grpSpPr>
        <p:pic>
          <p:nvPicPr>
            <p:cNvPr id="781" name="Google Shape;781;p10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82" name="Google Shape;782;p10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83" name="Google Shape;783;p10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84" name="Google Shape;784;p10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785"/>
        <p:cNvGrpSpPr/>
        <p:nvPr/>
      </p:nvGrpSpPr>
      <p:grpSpPr>
        <a:xfrm>
          <a:off x="0" y="0"/>
          <a:ext cx="0" cy="0"/>
          <a:chOff x="0" y="0"/>
          <a:chExt cx="0" cy="0"/>
        </a:xfrm>
      </p:grpSpPr>
      <p:sp>
        <p:nvSpPr>
          <p:cNvPr id="786" name="Google Shape;786;p10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7" name="Google Shape;787;p103"/>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88" name="Google Shape;788;p10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9" name="Google Shape;789;p1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0" name="Google Shape;790;p10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91" name="Google Shape;791;p10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92" name="Google Shape;792;p10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93" name="Google Shape;793;p10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94"/>
        <p:cNvGrpSpPr/>
        <p:nvPr/>
      </p:nvGrpSpPr>
      <p:grpSpPr>
        <a:xfrm>
          <a:off x="0" y="0"/>
          <a:ext cx="0" cy="0"/>
          <a:chOff x="0" y="0"/>
          <a:chExt cx="0" cy="0"/>
        </a:xfrm>
      </p:grpSpPr>
      <p:sp>
        <p:nvSpPr>
          <p:cNvPr id="795" name="Google Shape;795;p10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6" name="Google Shape;796;p104"/>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7" name="Google Shape;797;p1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8" name="Google Shape;798;p10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9" name="Google Shape;799;p1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0" name="Google Shape;800;p1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01" name="Google Shape;801;p1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802"/>
        <p:cNvGrpSpPr/>
        <p:nvPr/>
      </p:nvGrpSpPr>
      <p:grpSpPr>
        <a:xfrm>
          <a:off x="0" y="0"/>
          <a:ext cx="0" cy="0"/>
          <a:chOff x="0" y="0"/>
          <a:chExt cx="0" cy="0"/>
        </a:xfrm>
      </p:grpSpPr>
      <p:sp>
        <p:nvSpPr>
          <p:cNvPr id="803" name="Google Shape;803;p10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4" name="Google Shape;804;p105"/>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5" name="Google Shape;805;p105"/>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6" name="Google Shape;806;p10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07" name="Google Shape;807;p105"/>
          <p:cNvSpPr>
            <a:spLocks noGrp="1"/>
          </p:cNvSpPr>
          <p:nvPr>
            <p:ph type="pic" idx="2"/>
          </p:nvPr>
        </p:nvSpPr>
        <p:spPr>
          <a:xfrm>
            <a:off x="537883" y="2655094"/>
            <a:ext cx="2949000" cy="1740600"/>
          </a:xfrm>
          <a:prstGeom prst="rect">
            <a:avLst/>
          </a:prstGeom>
          <a:noFill/>
          <a:ln>
            <a:noFill/>
          </a:ln>
        </p:spPr>
      </p:sp>
      <p:sp>
        <p:nvSpPr>
          <p:cNvPr id="808" name="Google Shape;808;p1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9" name="Google Shape;809;p1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10" name="Google Shape;810;p10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811"/>
        <p:cNvGrpSpPr/>
        <p:nvPr/>
      </p:nvGrpSpPr>
      <p:grpSpPr>
        <a:xfrm>
          <a:off x="0" y="0"/>
          <a:ext cx="0" cy="0"/>
          <a:chOff x="0" y="0"/>
          <a:chExt cx="0" cy="0"/>
        </a:xfrm>
      </p:grpSpPr>
      <p:sp>
        <p:nvSpPr>
          <p:cNvPr id="812" name="Google Shape;812;p10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3" name="Google Shape;813;p1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4" name="Google Shape;814;p1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5" name="Google Shape;815;p1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16" name="Google Shape;816;p1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817"/>
        <p:cNvGrpSpPr/>
        <p:nvPr/>
      </p:nvGrpSpPr>
      <p:grpSpPr>
        <a:xfrm>
          <a:off x="0" y="0"/>
          <a:ext cx="0" cy="0"/>
          <a:chOff x="0" y="0"/>
          <a:chExt cx="0" cy="0"/>
        </a:xfrm>
      </p:grpSpPr>
      <p:sp>
        <p:nvSpPr>
          <p:cNvPr id="818" name="Google Shape;818;p10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9" name="Google Shape;819;p10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0" name="Google Shape;820;p10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1" name="Google Shape;821;p1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22" name="Google Shape;822;p1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23" name="Google Shape;823;p1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824"/>
        <p:cNvGrpSpPr/>
        <p:nvPr/>
      </p:nvGrpSpPr>
      <p:grpSpPr>
        <a:xfrm>
          <a:off x="0" y="0"/>
          <a:ext cx="0" cy="0"/>
          <a:chOff x="0" y="0"/>
          <a:chExt cx="0" cy="0"/>
        </a:xfrm>
      </p:grpSpPr>
      <p:sp>
        <p:nvSpPr>
          <p:cNvPr id="825" name="Google Shape;825;p10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6" name="Google Shape;826;p10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7" name="Google Shape;827;p10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8" name="Google Shape;828;p10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9" name="Google Shape;829;p10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0" name="Google Shape;830;p1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1" name="Google Shape;831;p1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32" name="Google Shape;832;p1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833"/>
        <p:cNvGrpSpPr/>
        <p:nvPr/>
      </p:nvGrpSpPr>
      <p:grpSpPr>
        <a:xfrm>
          <a:off x="0" y="0"/>
          <a:ext cx="0" cy="0"/>
          <a:chOff x="0" y="0"/>
          <a:chExt cx="0" cy="0"/>
        </a:xfrm>
      </p:grpSpPr>
      <p:sp>
        <p:nvSpPr>
          <p:cNvPr id="834" name="Google Shape;834;p10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5" name="Google Shape;835;p10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6" name="Google Shape;836;p1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7" name="Google Shape;837;p1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38" name="Google Shape;838;p1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839"/>
        <p:cNvGrpSpPr/>
        <p:nvPr/>
      </p:nvGrpSpPr>
      <p:grpSpPr>
        <a:xfrm>
          <a:off x="0" y="0"/>
          <a:ext cx="0" cy="0"/>
          <a:chOff x="0" y="0"/>
          <a:chExt cx="0" cy="0"/>
        </a:xfrm>
      </p:grpSpPr>
      <p:sp>
        <p:nvSpPr>
          <p:cNvPr id="840" name="Google Shape;840;p1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841" name="Google Shape;841;p1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2" name="Google Shape;842;p1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43" name="Google Shape;843;p110"/>
          <p:cNvGrpSpPr/>
          <p:nvPr/>
        </p:nvGrpSpPr>
        <p:grpSpPr>
          <a:xfrm>
            <a:off x="180290" y="4600563"/>
            <a:ext cx="3539983" cy="342900"/>
            <a:chOff x="180290" y="4600563"/>
            <a:chExt cx="3539983" cy="342900"/>
          </a:xfrm>
        </p:grpSpPr>
        <p:pic>
          <p:nvPicPr>
            <p:cNvPr id="844" name="Google Shape;844;p11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45" name="Google Shape;845;p1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846"/>
        <p:cNvGrpSpPr/>
        <p:nvPr/>
      </p:nvGrpSpPr>
      <p:grpSpPr>
        <a:xfrm>
          <a:off x="0" y="0"/>
          <a:ext cx="0" cy="0"/>
          <a:chOff x="0" y="0"/>
          <a:chExt cx="0" cy="0"/>
        </a:xfrm>
      </p:grpSpPr>
      <p:sp>
        <p:nvSpPr>
          <p:cNvPr id="847" name="Google Shape;847;p1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48" name="Google Shape;848;p1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49" name="Google Shape;849;p1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0" name="Google Shape;850;p11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51" name="Google Shape;851;p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2" name="Google Shape;852;p111"/>
          <p:cNvGrpSpPr/>
          <p:nvPr/>
        </p:nvGrpSpPr>
        <p:grpSpPr>
          <a:xfrm>
            <a:off x="180290" y="4600563"/>
            <a:ext cx="3539983" cy="342900"/>
            <a:chOff x="180290" y="4600563"/>
            <a:chExt cx="3539983" cy="342900"/>
          </a:xfrm>
        </p:grpSpPr>
        <p:pic>
          <p:nvPicPr>
            <p:cNvPr id="853" name="Google Shape;853;p11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854" name="Google Shape;854;p1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99"/>
        <p:cNvGrpSpPr/>
        <p:nvPr/>
      </p:nvGrpSpPr>
      <p:grpSpPr>
        <a:xfrm>
          <a:off x="0" y="0"/>
          <a:ext cx="0" cy="0"/>
          <a:chOff x="0" y="0"/>
          <a:chExt cx="0" cy="0"/>
        </a:xfrm>
      </p:grpSpPr>
      <p:sp>
        <p:nvSpPr>
          <p:cNvPr id="100" name="Google Shape;100;p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 name="Google Shape;101;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2" name="Google Shape;102;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3" name="Google Shape;103;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4" name="Google Shape;104;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5" name="Google Shape;105;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6" name="Google Shape;106;p1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8" name="Google Shape;108;p1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855"/>
        <p:cNvGrpSpPr/>
        <p:nvPr/>
      </p:nvGrpSpPr>
      <p:grpSpPr>
        <a:xfrm>
          <a:off x="0" y="0"/>
          <a:ext cx="0" cy="0"/>
          <a:chOff x="0" y="0"/>
          <a:chExt cx="0" cy="0"/>
        </a:xfrm>
      </p:grpSpPr>
      <p:sp>
        <p:nvSpPr>
          <p:cNvPr id="856" name="Google Shape;856;p1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57" name="Google Shape;857;p1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8" name="Google Shape;858;p1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59" name="Google Shape;859;p1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60" name="Google Shape;860;p1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61" name="Google Shape;861;p1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62" name="Google Shape;862;p1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3" name="Google Shape;863;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64" name="Google Shape;864;p11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865"/>
        <p:cNvGrpSpPr/>
        <p:nvPr/>
      </p:nvGrpSpPr>
      <p:grpSpPr>
        <a:xfrm>
          <a:off x="0" y="0"/>
          <a:ext cx="0" cy="0"/>
          <a:chOff x="0" y="0"/>
          <a:chExt cx="0" cy="0"/>
        </a:xfrm>
      </p:grpSpPr>
      <p:sp>
        <p:nvSpPr>
          <p:cNvPr id="866" name="Google Shape;866;p1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7" name="Google Shape;867;p113"/>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68" name="Google Shape;868;p1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69" name="Google Shape;869;p1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0" name="Google Shape;870;p1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71" name="Google Shape;871;p1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2" name="Google Shape;872;p11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873" name="Google Shape;873;p113"/>
          <p:cNvGrpSpPr/>
          <p:nvPr/>
        </p:nvGrpSpPr>
        <p:grpSpPr>
          <a:xfrm>
            <a:off x="1605267" y="3232902"/>
            <a:ext cx="5933466" cy="1097281"/>
            <a:chOff x="1952025" y="4310537"/>
            <a:chExt cx="7911288" cy="1463041"/>
          </a:xfrm>
        </p:grpSpPr>
        <p:pic>
          <p:nvPicPr>
            <p:cNvPr id="874" name="Google Shape;874;p11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75" name="Google Shape;875;p11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76" name="Google Shape;876;p11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77" name="Google Shape;877;p11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878"/>
        <p:cNvGrpSpPr/>
        <p:nvPr/>
      </p:nvGrpSpPr>
      <p:grpSpPr>
        <a:xfrm>
          <a:off x="0" y="0"/>
          <a:ext cx="0" cy="0"/>
          <a:chOff x="0" y="0"/>
          <a:chExt cx="0" cy="0"/>
        </a:xfrm>
      </p:grpSpPr>
      <p:sp>
        <p:nvSpPr>
          <p:cNvPr id="879" name="Google Shape;879;p1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0" name="Google Shape;880;p114"/>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81" name="Google Shape;881;p1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2" name="Google Shape;882;p1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3" name="Google Shape;883;p1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84" name="Google Shape;884;p11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85" name="Google Shape;885;p11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86" name="Google Shape;886;p11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887"/>
        <p:cNvGrpSpPr/>
        <p:nvPr/>
      </p:nvGrpSpPr>
      <p:grpSpPr>
        <a:xfrm>
          <a:off x="0" y="0"/>
          <a:ext cx="0" cy="0"/>
          <a:chOff x="0" y="0"/>
          <a:chExt cx="0" cy="0"/>
        </a:xfrm>
      </p:grpSpPr>
      <p:sp>
        <p:nvSpPr>
          <p:cNvPr id="888" name="Google Shape;888;p1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9" name="Google Shape;889;p115"/>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0" name="Google Shape;890;p1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1" name="Google Shape;891;p1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2" name="Google Shape;892;p1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3" name="Google Shape;893;p1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94" name="Google Shape;894;p1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895"/>
        <p:cNvGrpSpPr/>
        <p:nvPr/>
      </p:nvGrpSpPr>
      <p:grpSpPr>
        <a:xfrm>
          <a:off x="0" y="0"/>
          <a:ext cx="0" cy="0"/>
          <a:chOff x="0" y="0"/>
          <a:chExt cx="0" cy="0"/>
        </a:xfrm>
      </p:grpSpPr>
      <p:sp>
        <p:nvSpPr>
          <p:cNvPr id="896" name="Google Shape;896;p1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7" name="Google Shape;897;p116"/>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8" name="Google Shape;898;p116"/>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9" name="Google Shape;899;p11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00" name="Google Shape;900;p116"/>
          <p:cNvSpPr>
            <a:spLocks noGrp="1"/>
          </p:cNvSpPr>
          <p:nvPr>
            <p:ph type="pic" idx="2"/>
          </p:nvPr>
        </p:nvSpPr>
        <p:spPr>
          <a:xfrm>
            <a:off x="537883" y="2655094"/>
            <a:ext cx="2949000" cy="1740600"/>
          </a:xfrm>
          <a:prstGeom prst="rect">
            <a:avLst/>
          </a:prstGeom>
          <a:noFill/>
          <a:ln>
            <a:noFill/>
          </a:ln>
        </p:spPr>
      </p:sp>
      <p:sp>
        <p:nvSpPr>
          <p:cNvPr id="901" name="Google Shape;901;p1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02" name="Google Shape;902;p1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03" name="Google Shape;903;p1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904"/>
        <p:cNvGrpSpPr/>
        <p:nvPr/>
      </p:nvGrpSpPr>
      <p:grpSpPr>
        <a:xfrm>
          <a:off x="0" y="0"/>
          <a:ext cx="0" cy="0"/>
          <a:chOff x="0" y="0"/>
          <a:chExt cx="0" cy="0"/>
        </a:xfrm>
      </p:grpSpPr>
      <p:sp>
        <p:nvSpPr>
          <p:cNvPr id="905" name="Google Shape;905;p1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6" name="Google Shape;906;p1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7" name="Google Shape;907;p1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08" name="Google Shape;908;p1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09" name="Google Shape;909;p1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910"/>
        <p:cNvGrpSpPr/>
        <p:nvPr/>
      </p:nvGrpSpPr>
      <p:grpSpPr>
        <a:xfrm>
          <a:off x="0" y="0"/>
          <a:ext cx="0" cy="0"/>
          <a:chOff x="0" y="0"/>
          <a:chExt cx="0" cy="0"/>
        </a:xfrm>
      </p:grpSpPr>
      <p:sp>
        <p:nvSpPr>
          <p:cNvPr id="911" name="Google Shape;911;p1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2" name="Google Shape;912;p1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3" name="Google Shape;913;p1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4" name="Google Shape;914;p1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5" name="Google Shape;915;p1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16" name="Google Shape;916;p1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917"/>
        <p:cNvGrpSpPr/>
        <p:nvPr/>
      </p:nvGrpSpPr>
      <p:grpSpPr>
        <a:xfrm>
          <a:off x="0" y="0"/>
          <a:ext cx="0" cy="0"/>
          <a:chOff x="0" y="0"/>
          <a:chExt cx="0" cy="0"/>
        </a:xfrm>
      </p:grpSpPr>
      <p:sp>
        <p:nvSpPr>
          <p:cNvPr id="918" name="Google Shape;918;p1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9" name="Google Shape;919;p1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0" name="Google Shape;920;p1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21" name="Google Shape;921;p1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2" name="Google Shape;922;p1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3" name="Google Shape;923;p1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4" name="Google Shape;924;p1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25" name="Google Shape;925;p1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926"/>
        <p:cNvGrpSpPr/>
        <p:nvPr/>
      </p:nvGrpSpPr>
      <p:grpSpPr>
        <a:xfrm>
          <a:off x="0" y="0"/>
          <a:ext cx="0" cy="0"/>
          <a:chOff x="0" y="0"/>
          <a:chExt cx="0" cy="0"/>
        </a:xfrm>
      </p:grpSpPr>
      <p:sp>
        <p:nvSpPr>
          <p:cNvPr id="927" name="Google Shape;927;p1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8" name="Google Shape;928;p1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9" name="Google Shape;929;p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0" name="Google Shape;930;p12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931"/>
        <p:cNvGrpSpPr/>
        <p:nvPr/>
      </p:nvGrpSpPr>
      <p:grpSpPr>
        <a:xfrm>
          <a:off x="0" y="0"/>
          <a:ext cx="0" cy="0"/>
          <a:chOff x="0" y="0"/>
          <a:chExt cx="0" cy="0"/>
        </a:xfrm>
      </p:grpSpPr>
      <p:sp>
        <p:nvSpPr>
          <p:cNvPr id="932" name="Google Shape;932;p1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933" name="Google Shape;933;p1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4" name="Google Shape;934;p1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5" name="Google Shape;935;p1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36" name="Google Shape;936;p1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09"/>
        <p:cNvGrpSpPr/>
        <p:nvPr/>
      </p:nvGrpSpPr>
      <p:grpSpPr>
        <a:xfrm>
          <a:off x="0" y="0"/>
          <a:ext cx="0" cy="0"/>
          <a:chOff x="0" y="0"/>
          <a:chExt cx="0" cy="0"/>
        </a:xfrm>
      </p:grpSpPr>
      <p:sp>
        <p:nvSpPr>
          <p:cNvPr id="110" name="Google Shape;110;p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 name="Google Shape;111;p13"/>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2" name="Google Shape;112;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3" name="Google Shape;113;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5" name="Google Shape;115;p13"/>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116" name="Google Shape;116;p1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7" name="Google Shape;117;p13"/>
          <p:cNvGrpSpPr/>
          <p:nvPr/>
        </p:nvGrpSpPr>
        <p:grpSpPr>
          <a:xfrm>
            <a:off x="1605267" y="3232902"/>
            <a:ext cx="5933466" cy="1097281"/>
            <a:chOff x="1952025" y="4310537"/>
            <a:chExt cx="7911288" cy="1463041"/>
          </a:xfrm>
        </p:grpSpPr>
        <p:pic>
          <p:nvPicPr>
            <p:cNvPr id="118" name="Google Shape;118;p1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9" name="Google Shape;119;p1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20" name="Google Shape;120;p1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21" name="Google Shape;121;p1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937"/>
        <p:cNvGrpSpPr/>
        <p:nvPr/>
      </p:nvGrpSpPr>
      <p:grpSpPr>
        <a:xfrm>
          <a:off x="0" y="0"/>
          <a:ext cx="0" cy="0"/>
          <a:chOff x="0" y="0"/>
          <a:chExt cx="0" cy="0"/>
        </a:xfrm>
      </p:grpSpPr>
      <p:sp>
        <p:nvSpPr>
          <p:cNvPr id="938" name="Google Shape;938;p1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9" name="Google Shape;939;p1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40" name="Google Shape;940;p1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1" name="Google Shape;941;p1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42" name="Google Shape;942;p1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3" name="Google Shape;943;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44" name="Google Shape;944;p12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945"/>
        <p:cNvGrpSpPr/>
        <p:nvPr/>
      </p:nvGrpSpPr>
      <p:grpSpPr>
        <a:xfrm>
          <a:off x="0" y="0"/>
          <a:ext cx="0" cy="0"/>
          <a:chOff x="0" y="0"/>
          <a:chExt cx="0" cy="0"/>
        </a:xfrm>
      </p:grpSpPr>
      <p:sp>
        <p:nvSpPr>
          <p:cNvPr id="946" name="Google Shape;946;p1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47" name="Google Shape;947;p1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48" name="Google Shape;948;p1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49" name="Google Shape;949;p1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50" name="Google Shape;950;p1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51" name="Google Shape;951;p1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52" name="Google Shape;952;p1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3" name="Google Shape;953;p12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954"/>
        <p:cNvGrpSpPr/>
        <p:nvPr/>
      </p:nvGrpSpPr>
      <p:grpSpPr>
        <a:xfrm>
          <a:off x="0" y="0"/>
          <a:ext cx="0" cy="0"/>
          <a:chOff x="0" y="0"/>
          <a:chExt cx="0" cy="0"/>
        </a:xfrm>
      </p:grpSpPr>
      <p:sp>
        <p:nvSpPr>
          <p:cNvPr id="955" name="Google Shape;955;p1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6" name="Google Shape;956;p124"/>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7" name="Google Shape;957;p1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58" name="Google Shape;958;p1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9" name="Google Shape;959;p1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60" name="Google Shape;960;p1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1" name="Google Shape;961;p1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962" name="Google Shape;962;p124"/>
          <p:cNvGrpSpPr/>
          <p:nvPr/>
        </p:nvGrpSpPr>
        <p:grpSpPr>
          <a:xfrm>
            <a:off x="1605267" y="3232902"/>
            <a:ext cx="5933466" cy="1097281"/>
            <a:chOff x="1952025" y="4310537"/>
            <a:chExt cx="7911288" cy="1463041"/>
          </a:xfrm>
        </p:grpSpPr>
        <p:pic>
          <p:nvPicPr>
            <p:cNvPr id="963" name="Google Shape;963;p12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64" name="Google Shape;964;p12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65" name="Google Shape;965;p12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66" name="Google Shape;966;p12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967"/>
        <p:cNvGrpSpPr/>
        <p:nvPr/>
      </p:nvGrpSpPr>
      <p:grpSpPr>
        <a:xfrm>
          <a:off x="0" y="0"/>
          <a:ext cx="0" cy="0"/>
          <a:chOff x="0" y="0"/>
          <a:chExt cx="0" cy="0"/>
        </a:xfrm>
      </p:grpSpPr>
      <p:sp>
        <p:nvSpPr>
          <p:cNvPr id="968" name="Google Shape;968;p1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9" name="Google Shape;969;p125"/>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70" name="Google Shape;970;p1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1" name="Google Shape;971;p1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2" name="Google Shape;972;p1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73" name="Google Shape;973;p12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74" name="Google Shape;974;p12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75" name="Google Shape;975;p12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976"/>
        <p:cNvGrpSpPr/>
        <p:nvPr/>
      </p:nvGrpSpPr>
      <p:grpSpPr>
        <a:xfrm>
          <a:off x="0" y="0"/>
          <a:ext cx="0" cy="0"/>
          <a:chOff x="0" y="0"/>
          <a:chExt cx="0" cy="0"/>
        </a:xfrm>
      </p:grpSpPr>
      <p:sp>
        <p:nvSpPr>
          <p:cNvPr id="977" name="Google Shape;977;p1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8" name="Google Shape;978;p126"/>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9" name="Google Shape;979;p1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0" name="Google Shape;980;p1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1" name="Google Shape;981;p1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2" name="Google Shape;982;p1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83" name="Google Shape;983;p1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984"/>
        <p:cNvGrpSpPr/>
        <p:nvPr/>
      </p:nvGrpSpPr>
      <p:grpSpPr>
        <a:xfrm>
          <a:off x="0" y="0"/>
          <a:ext cx="0" cy="0"/>
          <a:chOff x="0" y="0"/>
          <a:chExt cx="0" cy="0"/>
        </a:xfrm>
      </p:grpSpPr>
      <p:sp>
        <p:nvSpPr>
          <p:cNvPr id="985" name="Google Shape;985;p1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6" name="Google Shape;986;p127"/>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7" name="Google Shape;987;p127"/>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8" name="Google Shape;988;p12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89" name="Google Shape;989;p127"/>
          <p:cNvSpPr>
            <a:spLocks noGrp="1"/>
          </p:cNvSpPr>
          <p:nvPr>
            <p:ph type="pic" idx="2"/>
          </p:nvPr>
        </p:nvSpPr>
        <p:spPr>
          <a:xfrm>
            <a:off x="537883" y="2655094"/>
            <a:ext cx="2949000" cy="1740600"/>
          </a:xfrm>
          <a:prstGeom prst="rect">
            <a:avLst/>
          </a:prstGeom>
          <a:noFill/>
          <a:ln>
            <a:noFill/>
          </a:ln>
        </p:spPr>
      </p:sp>
      <p:sp>
        <p:nvSpPr>
          <p:cNvPr id="990" name="Google Shape;990;p1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1" name="Google Shape;991;p1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92" name="Google Shape;992;p1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993"/>
        <p:cNvGrpSpPr/>
        <p:nvPr/>
      </p:nvGrpSpPr>
      <p:grpSpPr>
        <a:xfrm>
          <a:off x="0" y="0"/>
          <a:ext cx="0" cy="0"/>
          <a:chOff x="0" y="0"/>
          <a:chExt cx="0" cy="0"/>
        </a:xfrm>
      </p:grpSpPr>
      <p:sp>
        <p:nvSpPr>
          <p:cNvPr id="994" name="Google Shape;994;p1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5" name="Google Shape;995;p1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6" name="Google Shape;996;p1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7" name="Google Shape;997;p1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98" name="Google Shape;998;p1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99"/>
        <p:cNvGrpSpPr/>
        <p:nvPr/>
      </p:nvGrpSpPr>
      <p:grpSpPr>
        <a:xfrm>
          <a:off x="0" y="0"/>
          <a:ext cx="0" cy="0"/>
          <a:chOff x="0" y="0"/>
          <a:chExt cx="0" cy="0"/>
        </a:xfrm>
      </p:grpSpPr>
      <p:sp>
        <p:nvSpPr>
          <p:cNvPr id="1000" name="Google Shape;1000;p1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1" name="Google Shape;1001;p1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2" name="Google Shape;1002;p1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3" name="Google Shape;1003;p1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4" name="Google Shape;1004;p1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05" name="Google Shape;1005;p1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006"/>
        <p:cNvGrpSpPr/>
        <p:nvPr/>
      </p:nvGrpSpPr>
      <p:grpSpPr>
        <a:xfrm>
          <a:off x="0" y="0"/>
          <a:ext cx="0" cy="0"/>
          <a:chOff x="0" y="0"/>
          <a:chExt cx="0" cy="0"/>
        </a:xfrm>
      </p:grpSpPr>
      <p:sp>
        <p:nvSpPr>
          <p:cNvPr id="1007" name="Google Shape;1007;p1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08" name="Google Shape;1008;p1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9" name="Google Shape;1009;p1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10" name="Google Shape;1010;p1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1" name="Google Shape;1011;p1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2" name="Google Shape;1012;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3" name="Google Shape;1013;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14" name="Google Shape;1014;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015"/>
        <p:cNvGrpSpPr/>
        <p:nvPr/>
      </p:nvGrpSpPr>
      <p:grpSpPr>
        <a:xfrm>
          <a:off x="0" y="0"/>
          <a:ext cx="0" cy="0"/>
          <a:chOff x="0" y="0"/>
          <a:chExt cx="0" cy="0"/>
        </a:xfrm>
      </p:grpSpPr>
      <p:sp>
        <p:nvSpPr>
          <p:cNvPr id="1016" name="Google Shape;1016;p1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7" name="Google Shape;1017;p1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8" name="Google Shape;1018;p1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9" name="Google Shape;1019;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20" name="Google Shape;1020;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22"/>
        <p:cNvGrpSpPr/>
        <p:nvPr/>
      </p:nvGrpSpPr>
      <p:grpSpPr>
        <a:xfrm>
          <a:off x="0" y="0"/>
          <a:ext cx="0" cy="0"/>
          <a:chOff x="0" y="0"/>
          <a:chExt cx="0" cy="0"/>
        </a:xfrm>
      </p:grpSpPr>
      <p:sp>
        <p:nvSpPr>
          <p:cNvPr id="123" name="Google Shape;123;p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4" name="Google Shape;124;p14"/>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5" name="Google Shape;125;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1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7" name="Google Shape;127;p1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28" name="Google Shape;128;p1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29" name="Google Shape;129;p1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30" name="Google Shape;130;p14"/>
          <p:cNvGrpSpPr/>
          <p:nvPr/>
        </p:nvGrpSpPr>
        <p:grpSpPr>
          <a:xfrm>
            <a:off x="180290" y="4600563"/>
            <a:ext cx="3539983" cy="342900"/>
            <a:chOff x="180290" y="4600563"/>
            <a:chExt cx="3539983" cy="342900"/>
          </a:xfrm>
        </p:grpSpPr>
        <p:pic>
          <p:nvPicPr>
            <p:cNvPr id="131" name="Google Shape;131;p14"/>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32" name="Google Shape;132;p1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021"/>
        <p:cNvGrpSpPr/>
        <p:nvPr/>
      </p:nvGrpSpPr>
      <p:grpSpPr>
        <a:xfrm>
          <a:off x="0" y="0"/>
          <a:ext cx="0" cy="0"/>
          <a:chOff x="0" y="0"/>
          <a:chExt cx="0" cy="0"/>
        </a:xfrm>
      </p:grpSpPr>
      <p:sp>
        <p:nvSpPr>
          <p:cNvPr id="1022" name="Google Shape;1022;p1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023" name="Google Shape;1023;p1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4" name="Google Shape;1024;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5" name="Google Shape;1025;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26" name="Google Shape;1026;p1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027"/>
        <p:cNvGrpSpPr/>
        <p:nvPr/>
      </p:nvGrpSpPr>
      <p:grpSpPr>
        <a:xfrm>
          <a:off x="0" y="0"/>
          <a:ext cx="0" cy="0"/>
          <a:chOff x="0" y="0"/>
          <a:chExt cx="0" cy="0"/>
        </a:xfrm>
      </p:grpSpPr>
      <p:sp>
        <p:nvSpPr>
          <p:cNvPr id="1028" name="Google Shape;1028;p1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29" name="Google Shape;1029;p1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30" name="Google Shape;1030;p1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1" name="Google Shape;1031;p1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32" name="Google Shape;1032;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3" name="Google Shape;1033;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34" name="Google Shape;1034;p13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035"/>
        <p:cNvGrpSpPr/>
        <p:nvPr/>
      </p:nvGrpSpPr>
      <p:grpSpPr>
        <a:xfrm>
          <a:off x="0" y="0"/>
          <a:ext cx="0" cy="0"/>
          <a:chOff x="0" y="0"/>
          <a:chExt cx="0" cy="0"/>
        </a:xfrm>
      </p:grpSpPr>
      <p:sp>
        <p:nvSpPr>
          <p:cNvPr id="1036" name="Google Shape;1036;p1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37" name="Google Shape;1037;p1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38" name="Google Shape;1038;p1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39" name="Google Shape;1039;p1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40" name="Google Shape;1040;p1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41" name="Google Shape;1041;p1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42" name="Google Shape;1042;p1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3" name="Google Shape;1043;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44" name="Google Shape;1044;p13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045"/>
        <p:cNvGrpSpPr/>
        <p:nvPr/>
      </p:nvGrpSpPr>
      <p:grpSpPr>
        <a:xfrm>
          <a:off x="0" y="0"/>
          <a:ext cx="0" cy="0"/>
          <a:chOff x="0" y="0"/>
          <a:chExt cx="0" cy="0"/>
        </a:xfrm>
      </p:grpSpPr>
      <p:sp>
        <p:nvSpPr>
          <p:cNvPr id="1046" name="Google Shape;1046;p1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7" name="Google Shape;1047;p135"/>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48" name="Google Shape;1048;p1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49" name="Google Shape;1049;p1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0" name="Google Shape;1050;p1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51" name="Google Shape;1051;p1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2" name="Google Shape;1052;p13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053" name="Google Shape;1053;p135"/>
          <p:cNvGrpSpPr/>
          <p:nvPr/>
        </p:nvGrpSpPr>
        <p:grpSpPr>
          <a:xfrm>
            <a:off x="1605267" y="3232902"/>
            <a:ext cx="5933466" cy="1097281"/>
            <a:chOff x="1952025" y="4310537"/>
            <a:chExt cx="7911288" cy="1463041"/>
          </a:xfrm>
        </p:grpSpPr>
        <p:pic>
          <p:nvPicPr>
            <p:cNvPr id="1054" name="Google Shape;1054;p13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55" name="Google Shape;1055;p13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56" name="Google Shape;1056;p13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57" name="Google Shape;1057;p13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058"/>
        <p:cNvGrpSpPr/>
        <p:nvPr/>
      </p:nvGrpSpPr>
      <p:grpSpPr>
        <a:xfrm>
          <a:off x="0" y="0"/>
          <a:ext cx="0" cy="0"/>
          <a:chOff x="0" y="0"/>
          <a:chExt cx="0" cy="0"/>
        </a:xfrm>
      </p:grpSpPr>
      <p:sp>
        <p:nvSpPr>
          <p:cNvPr id="1059" name="Google Shape;1059;p1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0" name="Google Shape;1060;p136"/>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61" name="Google Shape;1061;p1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2" name="Google Shape;1062;p1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3" name="Google Shape;1063;p1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64" name="Google Shape;1064;p13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65" name="Google Shape;1065;p13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66" name="Google Shape;1066;p13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067"/>
        <p:cNvGrpSpPr/>
        <p:nvPr/>
      </p:nvGrpSpPr>
      <p:grpSpPr>
        <a:xfrm>
          <a:off x="0" y="0"/>
          <a:ext cx="0" cy="0"/>
          <a:chOff x="0" y="0"/>
          <a:chExt cx="0" cy="0"/>
        </a:xfrm>
      </p:grpSpPr>
      <p:sp>
        <p:nvSpPr>
          <p:cNvPr id="1068" name="Google Shape;1068;p1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9" name="Google Shape;1069;p137"/>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0" name="Google Shape;1070;p1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1" name="Google Shape;1071;p1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2" name="Google Shape;1072;p1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3" name="Google Shape;1073;p1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74" name="Google Shape;1074;p1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075"/>
        <p:cNvGrpSpPr/>
        <p:nvPr/>
      </p:nvGrpSpPr>
      <p:grpSpPr>
        <a:xfrm>
          <a:off x="0" y="0"/>
          <a:ext cx="0" cy="0"/>
          <a:chOff x="0" y="0"/>
          <a:chExt cx="0" cy="0"/>
        </a:xfrm>
      </p:grpSpPr>
      <p:sp>
        <p:nvSpPr>
          <p:cNvPr id="1076" name="Google Shape;1076;p1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7" name="Google Shape;1077;p138"/>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8" name="Google Shape;1078;p13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9" name="Google Shape;1079;p1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80" name="Google Shape;1080;p138"/>
          <p:cNvSpPr>
            <a:spLocks noGrp="1"/>
          </p:cNvSpPr>
          <p:nvPr>
            <p:ph type="pic" idx="2"/>
          </p:nvPr>
        </p:nvSpPr>
        <p:spPr>
          <a:xfrm>
            <a:off x="537883" y="2655094"/>
            <a:ext cx="2949000" cy="1740600"/>
          </a:xfrm>
          <a:prstGeom prst="rect">
            <a:avLst/>
          </a:prstGeom>
          <a:noFill/>
          <a:ln>
            <a:noFill/>
          </a:ln>
        </p:spPr>
      </p:sp>
      <p:sp>
        <p:nvSpPr>
          <p:cNvPr id="1081" name="Google Shape;1081;p1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2" name="Google Shape;1082;p1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83" name="Google Shape;1083;p1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084"/>
        <p:cNvGrpSpPr/>
        <p:nvPr/>
      </p:nvGrpSpPr>
      <p:grpSpPr>
        <a:xfrm>
          <a:off x="0" y="0"/>
          <a:ext cx="0" cy="0"/>
          <a:chOff x="0" y="0"/>
          <a:chExt cx="0" cy="0"/>
        </a:xfrm>
      </p:grpSpPr>
      <p:sp>
        <p:nvSpPr>
          <p:cNvPr id="1085" name="Google Shape;1085;p1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6" name="Google Shape;1086;p1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7" name="Google Shape;1087;p1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8" name="Google Shape;1088;p1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89" name="Google Shape;1089;p1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090"/>
        <p:cNvGrpSpPr/>
        <p:nvPr/>
      </p:nvGrpSpPr>
      <p:grpSpPr>
        <a:xfrm>
          <a:off x="0" y="0"/>
          <a:ext cx="0" cy="0"/>
          <a:chOff x="0" y="0"/>
          <a:chExt cx="0" cy="0"/>
        </a:xfrm>
      </p:grpSpPr>
      <p:sp>
        <p:nvSpPr>
          <p:cNvPr id="1091" name="Google Shape;1091;p1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2" name="Google Shape;1092;p1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3" name="Google Shape;1093;p1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4" name="Google Shape;1094;p1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5" name="Google Shape;1095;p1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96" name="Google Shape;1096;p1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97"/>
        <p:cNvGrpSpPr/>
        <p:nvPr/>
      </p:nvGrpSpPr>
      <p:grpSpPr>
        <a:xfrm>
          <a:off x="0" y="0"/>
          <a:ext cx="0" cy="0"/>
          <a:chOff x="0" y="0"/>
          <a:chExt cx="0" cy="0"/>
        </a:xfrm>
      </p:grpSpPr>
      <p:sp>
        <p:nvSpPr>
          <p:cNvPr id="1098" name="Google Shape;1098;p1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9" name="Google Shape;1099;p1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0" name="Google Shape;1100;p1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01" name="Google Shape;1101;p1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2" name="Google Shape;1102;p1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3" name="Google Shape;1103;p1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4" name="Google Shape;1104;p14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33"/>
        <p:cNvGrpSpPr/>
        <p:nvPr/>
      </p:nvGrpSpPr>
      <p:grpSpPr>
        <a:xfrm>
          <a:off x="0" y="0"/>
          <a:ext cx="0" cy="0"/>
          <a:chOff x="0" y="0"/>
          <a:chExt cx="0" cy="0"/>
        </a:xfrm>
      </p:grpSpPr>
      <p:sp>
        <p:nvSpPr>
          <p:cNvPr id="134" name="Google Shape;134;p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 name="Google Shape;135;p15"/>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6" name="Google Shape;136;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1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1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9" name="Google Shape;139;p15"/>
          <p:cNvGrpSpPr/>
          <p:nvPr/>
        </p:nvGrpSpPr>
        <p:grpSpPr>
          <a:xfrm>
            <a:off x="180290" y="4600563"/>
            <a:ext cx="3539983" cy="342900"/>
            <a:chOff x="180290" y="4600563"/>
            <a:chExt cx="3539983" cy="342900"/>
          </a:xfrm>
        </p:grpSpPr>
        <p:pic>
          <p:nvPicPr>
            <p:cNvPr id="140" name="Google Shape;140;p1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41" name="Google Shape;141;p1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105"/>
        <p:cNvGrpSpPr/>
        <p:nvPr/>
      </p:nvGrpSpPr>
      <p:grpSpPr>
        <a:xfrm>
          <a:off x="0" y="0"/>
          <a:ext cx="0" cy="0"/>
          <a:chOff x="0" y="0"/>
          <a:chExt cx="0" cy="0"/>
        </a:xfrm>
      </p:grpSpPr>
      <p:sp>
        <p:nvSpPr>
          <p:cNvPr id="1106" name="Google Shape;1106;p1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7" name="Google Shape;1107;p1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8" name="Google Shape;1108;p1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9" name="Google Shape;1109;p1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10" name="Google Shape;1110;p1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111"/>
        <p:cNvGrpSpPr/>
        <p:nvPr/>
      </p:nvGrpSpPr>
      <p:grpSpPr>
        <a:xfrm>
          <a:off x="0" y="0"/>
          <a:ext cx="0" cy="0"/>
          <a:chOff x="0" y="0"/>
          <a:chExt cx="0" cy="0"/>
        </a:xfrm>
      </p:grpSpPr>
      <p:sp>
        <p:nvSpPr>
          <p:cNvPr id="1112" name="Google Shape;1112;p1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113" name="Google Shape;1113;p1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4" name="Google Shape;1114;p1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5" name="Google Shape;1115;p1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16" name="Google Shape;1116;p1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117"/>
        <p:cNvGrpSpPr/>
        <p:nvPr/>
      </p:nvGrpSpPr>
      <p:grpSpPr>
        <a:xfrm>
          <a:off x="0" y="0"/>
          <a:ext cx="0" cy="0"/>
          <a:chOff x="0" y="0"/>
          <a:chExt cx="0" cy="0"/>
        </a:xfrm>
      </p:grpSpPr>
      <p:sp>
        <p:nvSpPr>
          <p:cNvPr id="1118" name="Google Shape;1118;p1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19" name="Google Shape;1119;p1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20" name="Google Shape;1120;p1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1" name="Google Shape;1121;p1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22" name="Google Shape;1122;p1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23" name="Google Shape;1123;p14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124"/>
        <p:cNvGrpSpPr/>
        <p:nvPr/>
      </p:nvGrpSpPr>
      <p:grpSpPr>
        <a:xfrm>
          <a:off x="0" y="0"/>
          <a:ext cx="0" cy="0"/>
          <a:chOff x="0" y="0"/>
          <a:chExt cx="0" cy="0"/>
        </a:xfrm>
      </p:grpSpPr>
      <p:sp>
        <p:nvSpPr>
          <p:cNvPr id="1125" name="Google Shape;1125;p1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26" name="Google Shape;1126;p1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27" name="Google Shape;1127;p1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128" name="Google Shape;1128;p1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29" name="Google Shape;1129;p1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30" name="Google Shape;1130;p1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31" name="Google Shape;1131;p1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2" name="Google Shape;1132;p1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33" name="Google Shape;1133;p14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134"/>
        <p:cNvGrpSpPr/>
        <p:nvPr/>
      </p:nvGrpSpPr>
      <p:grpSpPr>
        <a:xfrm>
          <a:off x="0" y="0"/>
          <a:ext cx="0" cy="0"/>
          <a:chOff x="0" y="0"/>
          <a:chExt cx="0" cy="0"/>
        </a:xfrm>
      </p:grpSpPr>
      <p:sp>
        <p:nvSpPr>
          <p:cNvPr id="1135" name="Google Shape;1135;p1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6" name="Google Shape;1136;p146"/>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37" name="Google Shape;1137;p1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38" name="Google Shape;1138;p1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9" name="Google Shape;1139;p1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40" name="Google Shape;1140;p1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41" name="Google Shape;1141;p146"/>
          <p:cNvGrpSpPr/>
          <p:nvPr/>
        </p:nvGrpSpPr>
        <p:grpSpPr>
          <a:xfrm>
            <a:off x="1605267" y="3232902"/>
            <a:ext cx="5933466" cy="1097281"/>
            <a:chOff x="1952025" y="4310537"/>
            <a:chExt cx="7911288" cy="1463041"/>
          </a:xfrm>
        </p:grpSpPr>
        <p:pic>
          <p:nvPicPr>
            <p:cNvPr id="1142" name="Google Shape;1142;p14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43" name="Google Shape;1143;p14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44" name="Google Shape;1144;p14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45" name="Google Shape;1145;p14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46" name="Google Shape;1146;p1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47" name="Google Shape;1147;p14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148"/>
        <p:cNvGrpSpPr/>
        <p:nvPr/>
      </p:nvGrpSpPr>
      <p:grpSpPr>
        <a:xfrm>
          <a:off x="0" y="0"/>
          <a:ext cx="0" cy="0"/>
          <a:chOff x="0" y="0"/>
          <a:chExt cx="0" cy="0"/>
        </a:xfrm>
      </p:grpSpPr>
      <p:sp>
        <p:nvSpPr>
          <p:cNvPr id="1149" name="Google Shape;1149;p1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0" name="Google Shape;1150;p147"/>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51" name="Google Shape;1151;p1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2" name="Google Shape;1152;p1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53" name="Google Shape;1153;p14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54" name="Google Shape;1154;p14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55" name="Google Shape;1155;p14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156" name="Google Shape;1156;p1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57" name="Google Shape;1157;p14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158"/>
        <p:cNvGrpSpPr/>
        <p:nvPr/>
      </p:nvGrpSpPr>
      <p:grpSpPr>
        <a:xfrm>
          <a:off x="0" y="0"/>
          <a:ext cx="0" cy="0"/>
          <a:chOff x="0" y="0"/>
          <a:chExt cx="0" cy="0"/>
        </a:xfrm>
      </p:grpSpPr>
      <p:sp>
        <p:nvSpPr>
          <p:cNvPr id="1159" name="Google Shape;1159;p1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0" name="Google Shape;1160;p148"/>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1" name="Google Shape;1161;p1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2" name="Google Shape;1162;p1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3" name="Google Shape;1163;p1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4" name="Google Shape;1164;p1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65" name="Google Shape;1165;p1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166"/>
        <p:cNvGrpSpPr/>
        <p:nvPr/>
      </p:nvGrpSpPr>
      <p:grpSpPr>
        <a:xfrm>
          <a:off x="0" y="0"/>
          <a:ext cx="0" cy="0"/>
          <a:chOff x="0" y="0"/>
          <a:chExt cx="0" cy="0"/>
        </a:xfrm>
      </p:grpSpPr>
      <p:sp>
        <p:nvSpPr>
          <p:cNvPr id="1167" name="Google Shape;1167;p1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8" name="Google Shape;1168;p149"/>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9" name="Google Shape;1169;p1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0" name="Google Shape;1170;p1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71" name="Google Shape;1171;p149"/>
          <p:cNvSpPr>
            <a:spLocks noGrp="1"/>
          </p:cNvSpPr>
          <p:nvPr>
            <p:ph type="pic" idx="2"/>
          </p:nvPr>
        </p:nvSpPr>
        <p:spPr>
          <a:xfrm>
            <a:off x="537883" y="2655094"/>
            <a:ext cx="2949000" cy="1740600"/>
          </a:xfrm>
          <a:prstGeom prst="rect">
            <a:avLst/>
          </a:prstGeom>
          <a:noFill/>
          <a:ln>
            <a:noFill/>
          </a:ln>
        </p:spPr>
      </p:sp>
      <p:sp>
        <p:nvSpPr>
          <p:cNvPr id="1172" name="Google Shape;1172;p1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3" name="Google Shape;1173;p1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74" name="Google Shape;1174;p1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175"/>
        <p:cNvGrpSpPr/>
        <p:nvPr/>
      </p:nvGrpSpPr>
      <p:grpSpPr>
        <a:xfrm>
          <a:off x="0" y="0"/>
          <a:ext cx="0" cy="0"/>
          <a:chOff x="0" y="0"/>
          <a:chExt cx="0" cy="0"/>
        </a:xfrm>
      </p:grpSpPr>
      <p:sp>
        <p:nvSpPr>
          <p:cNvPr id="1176" name="Google Shape;1176;p1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7" name="Google Shape;1177;p1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8" name="Google Shape;1178;p1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9" name="Google Shape;1179;p1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80" name="Google Shape;1180;p1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181"/>
        <p:cNvGrpSpPr/>
        <p:nvPr/>
      </p:nvGrpSpPr>
      <p:grpSpPr>
        <a:xfrm>
          <a:off x="0" y="0"/>
          <a:ext cx="0" cy="0"/>
          <a:chOff x="0" y="0"/>
          <a:chExt cx="0" cy="0"/>
        </a:xfrm>
      </p:grpSpPr>
      <p:sp>
        <p:nvSpPr>
          <p:cNvPr id="1182" name="Google Shape;1182;p1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3" name="Google Shape;1183;p1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4" name="Google Shape;1184;p1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5" name="Google Shape;1185;p1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6" name="Google Shape;1186;p1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87" name="Google Shape;1187;p1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42"/>
        <p:cNvGrpSpPr/>
        <p:nvPr/>
      </p:nvGrpSpPr>
      <p:grpSpPr>
        <a:xfrm>
          <a:off x="0" y="0"/>
          <a:ext cx="0" cy="0"/>
          <a:chOff x="0" y="0"/>
          <a:chExt cx="0" cy="0"/>
        </a:xfrm>
      </p:grpSpPr>
      <p:sp>
        <p:nvSpPr>
          <p:cNvPr id="143" name="Google Shape;143;p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4" name="Google Shape;144;p16"/>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 name="Google Shape;145;p16"/>
          <p:cNvSpPr txBox="1">
            <a:spLocks noGrp="1"/>
          </p:cNvSpPr>
          <p:nvPr>
            <p:ph type="title"/>
          </p:nvPr>
        </p:nvSpPr>
        <p:spPr>
          <a:xfrm>
            <a:off x="537883" y="7371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1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7" name="Google Shape;147;p1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8" name="Google Shape;148;p16"/>
          <p:cNvGrpSpPr/>
          <p:nvPr/>
        </p:nvGrpSpPr>
        <p:grpSpPr>
          <a:xfrm>
            <a:off x="180290" y="4600563"/>
            <a:ext cx="3539983" cy="342900"/>
            <a:chOff x="180290" y="4600563"/>
            <a:chExt cx="3539983" cy="342900"/>
          </a:xfrm>
        </p:grpSpPr>
        <p:pic>
          <p:nvPicPr>
            <p:cNvPr id="149" name="Google Shape;149;p1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50" name="Google Shape;150;p1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188"/>
        <p:cNvGrpSpPr/>
        <p:nvPr/>
      </p:nvGrpSpPr>
      <p:grpSpPr>
        <a:xfrm>
          <a:off x="0" y="0"/>
          <a:ext cx="0" cy="0"/>
          <a:chOff x="0" y="0"/>
          <a:chExt cx="0" cy="0"/>
        </a:xfrm>
      </p:grpSpPr>
      <p:sp>
        <p:nvSpPr>
          <p:cNvPr id="1189" name="Google Shape;1189;p1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90" name="Google Shape;1190;p1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1" name="Google Shape;1191;p1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92" name="Google Shape;1192;p1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3" name="Google Shape;1193;p1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4" name="Google Shape;1194;p1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5" name="Google Shape;1195;p1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96" name="Google Shape;1196;p1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97"/>
        <p:cNvGrpSpPr/>
        <p:nvPr/>
      </p:nvGrpSpPr>
      <p:grpSpPr>
        <a:xfrm>
          <a:off x="0" y="0"/>
          <a:ext cx="0" cy="0"/>
          <a:chOff x="0" y="0"/>
          <a:chExt cx="0" cy="0"/>
        </a:xfrm>
      </p:grpSpPr>
      <p:sp>
        <p:nvSpPr>
          <p:cNvPr id="1198" name="Google Shape;1198;p1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9" name="Google Shape;1199;p1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0" name="Google Shape;1200;p1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01" name="Google Shape;1201;p1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02" name="Google Shape;1202;p1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203"/>
        <p:cNvGrpSpPr/>
        <p:nvPr/>
      </p:nvGrpSpPr>
      <p:grpSpPr>
        <a:xfrm>
          <a:off x="0" y="0"/>
          <a:ext cx="0" cy="0"/>
          <a:chOff x="0" y="0"/>
          <a:chExt cx="0" cy="0"/>
        </a:xfrm>
      </p:grpSpPr>
      <p:sp>
        <p:nvSpPr>
          <p:cNvPr id="1204" name="Google Shape;1204;p1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205" name="Google Shape;1205;p1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6" name="Google Shape;1206;p1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07" name="Google Shape;1207;p1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08" name="Google Shape;1208;p1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209"/>
        <p:cNvGrpSpPr/>
        <p:nvPr/>
      </p:nvGrpSpPr>
      <p:grpSpPr>
        <a:xfrm>
          <a:off x="0" y="0"/>
          <a:ext cx="0" cy="0"/>
          <a:chOff x="0" y="0"/>
          <a:chExt cx="0" cy="0"/>
        </a:xfrm>
      </p:grpSpPr>
      <p:sp>
        <p:nvSpPr>
          <p:cNvPr id="1210" name="Google Shape;1210;p1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11" name="Google Shape;1211;p1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12" name="Google Shape;1212;p1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3" name="Google Shape;1213;p1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14" name="Google Shape;1214;p1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5" name="Google Shape;1215;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16" name="Google Shape;1216;p15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217"/>
        <p:cNvGrpSpPr/>
        <p:nvPr/>
      </p:nvGrpSpPr>
      <p:grpSpPr>
        <a:xfrm>
          <a:off x="0" y="0"/>
          <a:ext cx="0" cy="0"/>
          <a:chOff x="0" y="0"/>
          <a:chExt cx="0" cy="0"/>
        </a:xfrm>
      </p:grpSpPr>
      <p:sp>
        <p:nvSpPr>
          <p:cNvPr id="1218" name="Google Shape;1218;p1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19" name="Google Shape;1219;p1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20" name="Google Shape;1220;p1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221" name="Google Shape;1221;p1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22" name="Google Shape;1222;p1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23" name="Google Shape;1223;p1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224" name="Google Shape;1224;p1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5" name="Google Shape;1225;p1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26" name="Google Shape;1226;p15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227"/>
        <p:cNvGrpSpPr/>
        <p:nvPr/>
      </p:nvGrpSpPr>
      <p:grpSpPr>
        <a:xfrm>
          <a:off x="0" y="0"/>
          <a:ext cx="0" cy="0"/>
          <a:chOff x="0" y="0"/>
          <a:chExt cx="0" cy="0"/>
        </a:xfrm>
      </p:grpSpPr>
      <p:sp>
        <p:nvSpPr>
          <p:cNvPr id="1228" name="Google Shape;1228;p157"/>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157"/>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230" name="Google Shape;1230;p1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31" name="Google Shape;1231;p1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232"/>
        <p:cNvGrpSpPr/>
        <p:nvPr/>
      </p:nvGrpSpPr>
      <p:grpSpPr>
        <a:xfrm>
          <a:off x="0" y="0"/>
          <a:ext cx="0" cy="0"/>
          <a:chOff x="0" y="0"/>
          <a:chExt cx="0" cy="0"/>
        </a:xfrm>
      </p:grpSpPr>
      <p:sp>
        <p:nvSpPr>
          <p:cNvPr id="1233" name="Google Shape;1233;p1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4" name="Google Shape;1234;p15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5" name="Google Shape;1235;p15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36" name="Google Shape;1236;p15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7"/>
        <p:cNvGrpSpPr/>
        <p:nvPr/>
      </p:nvGrpSpPr>
      <p:grpSpPr>
        <a:xfrm>
          <a:off x="0" y="0"/>
          <a:ext cx="0" cy="0"/>
          <a:chOff x="0" y="0"/>
          <a:chExt cx="0" cy="0"/>
        </a:xfrm>
      </p:grpSpPr>
      <p:sp>
        <p:nvSpPr>
          <p:cNvPr id="1238" name="Google Shape;1238;p159"/>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239" name="Google Shape;1239;p15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40" name="Google Shape;1240;p15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41" name="Google Shape;1241;p1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242"/>
        <p:cNvGrpSpPr/>
        <p:nvPr/>
      </p:nvGrpSpPr>
      <p:grpSpPr>
        <a:xfrm>
          <a:off x="0" y="0"/>
          <a:ext cx="0" cy="0"/>
          <a:chOff x="0" y="0"/>
          <a:chExt cx="0" cy="0"/>
        </a:xfrm>
      </p:grpSpPr>
      <p:sp>
        <p:nvSpPr>
          <p:cNvPr id="1243" name="Google Shape;1243;p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44" name="Google Shape;1244;p160"/>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5" name="Google Shape;1245;p16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46" name="Google Shape;1246;p16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247"/>
        <p:cNvGrpSpPr/>
        <p:nvPr/>
      </p:nvGrpSpPr>
      <p:grpSpPr>
        <a:xfrm>
          <a:off x="0" y="0"/>
          <a:ext cx="0" cy="0"/>
          <a:chOff x="0" y="0"/>
          <a:chExt cx="0" cy="0"/>
        </a:xfrm>
      </p:grpSpPr>
      <p:sp>
        <p:nvSpPr>
          <p:cNvPr id="1248" name="Google Shape;1248;p1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1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249"/>
        <p:cNvGrpSpPr/>
        <p:nvPr/>
      </p:nvGrpSpPr>
      <p:grpSpPr>
        <a:xfrm>
          <a:off x="0" y="0"/>
          <a:ext cx="0" cy="0"/>
          <a:chOff x="0" y="0"/>
          <a:chExt cx="0" cy="0"/>
        </a:xfrm>
      </p:grpSpPr>
      <p:sp>
        <p:nvSpPr>
          <p:cNvPr id="1250" name="Google Shape;1250;p1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51" name="Google Shape;1251;p1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52" name="Google Shape;1252;p162"/>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253"/>
        <p:cNvGrpSpPr/>
        <p:nvPr/>
      </p:nvGrpSpPr>
      <p:grpSpPr>
        <a:xfrm>
          <a:off x="0" y="0"/>
          <a:ext cx="0" cy="0"/>
          <a:chOff x="0" y="0"/>
          <a:chExt cx="0" cy="0"/>
        </a:xfrm>
      </p:grpSpPr>
      <p:sp>
        <p:nvSpPr>
          <p:cNvPr id="1254" name="Google Shape;1254;p1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255"/>
        <p:cNvGrpSpPr/>
        <p:nvPr/>
      </p:nvGrpSpPr>
      <p:grpSpPr>
        <a:xfrm>
          <a:off x="0" y="0"/>
          <a:ext cx="0" cy="0"/>
          <a:chOff x="0" y="0"/>
          <a:chExt cx="0" cy="0"/>
        </a:xfrm>
      </p:grpSpPr>
      <p:sp>
        <p:nvSpPr>
          <p:cNvPr id="1256" name="Google Shape;1256;p16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257" name="Google Shape;1257;p16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8" name="Google Shape;1258;p164"/>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259" name="Google Shape;1259;p164"/>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0"/>
        <p:cNvGrpSpPr/>
        <p:nvPr/>
      </p:nvGrpSpPr>
      <p:grpSpPr>
        <a:xfrm>
          <a:off x="0" y="0"/>
          <a:ext cx="0" cy="0"/>
          <a:chOff x="0" y="0"/>
          <a:chExt cx="0" cy="0"/>
        </a:xfrm>
      </p:grpSpPr>
      <p:sp>
        <p:nvSpPr>
          <p:cNvPr id="1261" name="Google Shape;1261;p165"/>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2" name="Google Shape;1262;p1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63" name="Google Shape;1263;p165"/>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4"/>
        <p:cNvGrpSpPr/>
        <p:nvPr/>
      </p:nvGrpSpPr>
      <p:grpSpPr>
        <a:xfrm>
          <a:off x="0" y="0"/>
          <a:ext cx="0" cy="0"/>
          <a:chOff x="0" y="0"/>
          <a:chExt cx="0" cy="0"/>
        </a:xfrm>
      </p:grpSpPr>
      <p:sp>
        <p:nvSpPr>
          <p:cNvPr id="1265" name="Google Shape;1265;p166"/>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166"/>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67" name="Google Shape;1267;p166"/>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8" name="Google Shape;1268;p16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69" name="Google Shape;1269;p1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70"/>
        <p:cNvGrpSpPr/>
        <p:nvPr/>
      </p:nvGrpSpPr>
      <p:grpSpPr>
        <a:xfrm>
          <a:off x="0" y="0"/>
          <a:ext cx="0" cy="0"/>
          <a:chOff x="0" y="0"/>
          <a:chExt cx="0" cy="0"/>
        </a:xfrm>
      </p:grpSpPr>
      <p:sp>
        <p:nvSpPr>
          <p:cNvPr id="1271" name="Google Shape;1271;p16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72" name="Google Shape;1272;p1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3" name="Google Shape;1273;p167"/>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274"/>
        <p:cNvGrpSpPr/>
        <p:nvPr/>
      </p:nvGrpSpPr>
      <p:grpSpPr>
        <a:xfrm>
          <a:off x="0" y="0"/>
          <a:ext cx="0" cy="0"/>
          <a:chOff x="0" y="0"/>
          <a:chExt cx="0" cy="0"/>
        </a:xfrm>
      </p:grpSpPr>
      <p:sp>
        <p:nvSpPr>
          <p:cNvPr id="1275" name="Google Shape;1275;p1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76" name="Google Shape;1276;p168"/>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277" name="Google Shape;1277;p168"/>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1278" name="Google Shape;1278;p168"/>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279"/>
        <p:cNvGrpSpPr/>
        <p:nvPr/>
      </p:nvGrpSpPr>
      <p:grpSpPr>
        <a:xfrm>
          <a:off x="0" y="0"/>
          <a:ext cx="0" cy="0"/>
          <a:chOff x="0" y="0"/>
          <a:chExt cx="0" cy="0"/>
        </a:xfrm>
      </p:grpSpPr>
      <p:sp>
        <p:nvSpPr>
          <p:cNvPr id="1280" name="Google Shape;1280;p1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287"/>
        <p:cNvGrpSpPr/>
        <p:nvPr/>
      </p:nvGrpSpPr>
      <p:grpSpPr>
        <a:xfrm>
          <a:off x="0" y="0"/>
          <a:ext cx="0" cy="0"/>
          <a:chOff x="0" y="0"/>
          <a:chExt cx="0" cy="0"/>
        </a:xfrm>
      </p:grpSpPr>
      <p:sp>
        <p:nvSpPr>
          <p:cNvPr id="1288" name="Google Shape;1288;p1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89" name="Google Shape;1289;p171"/>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90" name="Google Shape;1290;p1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291" name="Google Shape;1291;p1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92" name="Google Shape;1292;p1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93" name="Google Shape;1293;p1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94" name="Google Shape;1294;p17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295" name="Google Shape;1295;p171"/>
          <p:cNvGrpSpPr/>
          <p:nvPr/>
        </p:nvGrpSpPr>
        <p:grpSpPr>
          <a:xfrm>
            <a:off x="1605267" y="3232902"/>
            <a:ext cx="5933466" cy="1097281"/>
            <a:chOff x="1952025" y="4310537"/>
            <a:chExt cx="7911288" cy="1463041"/>
          </a:xfrm>
        </p:grpSpPr>
        <p:pic>
          <p:nvPicPr>
            <p:cNvPr id="1296" name="Google Shape;1296;p1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297" name="Google Shape;1297;p1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298" name="Google Shape;1298;p1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299" name="Google Shape;1299;p1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300"/>
        <p:cNvGrpSpPr/>
        <p:nvPr/>
      </p:nvGrpSpPr>
      <p:grpSpPr>
        <a:xfrm>
          <a:off x="0" y="0"/>
          <a:ext cx="0" cy="0"/>
          <a:chOff x="0" y="0"/>
          <a:chExt cx="0" cy="0"/>
        </a:xfrm>
      </p:grpSpPr>
      <p:sp>
        <p:nvSpPr>
          <p:cNvPr id="1301" name="Google Shape;1301;p1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02" name="Google Shape;1302;p172"/>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03" name="Google Shape;1303;p1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4" name="Google Shape;1304;p1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05" name="Google Shape;1305;p1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06" name="Google Shape;1306;p1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307" name="Google Shape;1307;p172"/>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1308" name="Google Shape;1308;p17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09" name="Google Shape;1309;p1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7" name="Google Shape;157;p1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1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1310"/>
        <p:cNvGrpSpPr/>
        <p:nvPr/>
      </p:nvGrpSpPr>
      <p:grpSpPr>
        <a:xfrm>
          <a:off x="0" y="0"/>
          <a:ext cx="0" cy="0"/>
          <a:chOff x="0" y="0"/>
          <a:chExt cx="0" cy="0"/>
        </a:xfrm>
      </p:grpSpPr>
      <p:sp>
        <p:nvSpPr>
          <p:cNvPr id="1311" name="Google Shape;1311;p1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12" name="Google Shape;1312;p173"/>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13" name="Google Shape;1313;p1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4" name="Google Shape;1314;p1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5" name="Google Shape;1315;p1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6" name="Google Shape;1316;p1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17" name="Google Shape;1317;p1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318"/>
        <p:cNvGrpSpPr/>
        <p:nvPr/>
      </p:nvGrpSpPr>
      <p:grpSpPr>
        <a:xfrm>
          <a:off x="0" y="0"/>
          <a:ext cx="0" cy="0"/>
          <a:chOff x="0" y="0"/>
          <a:chExt cx="0" cy="0"/>
        </a:xfrm>
      </p:grpSpPr>
      <p:sp>
        <p:nvSpPr>
          <p:cNvPr id="1319" name="Google Shape;1319;p1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0" name="Google Shape;1320;p174"/>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1" name="Google Shape;1321;p174"/>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2" name="Google Shape;1322;p1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23" name="Google Shape;1323;p174"/>
          <p:cNvSpPr>
            <a:spLocks noGrp="1"/>
          </p:cNvSpPr>
          <p:nvPr>
            <p:ph type="pic" idx="2"/>
          </p:nvPr>
        </p:nvSpPr>
        <p:spPr>
          <a:xfrm>
            <a:off x="537883" y="2655094"/>
            <a:ext cx="2949000" cy="1740600"/>
          </a:xfrm>
          <a:prstGeom prst="rect">
            <a:avLst/>
          </a:prstGeom>
          <a:noFill/>
          <a:ln>
            <a:noFill/>
          </a:ln>
        </p:spPr>
      </p:sp>
      <p:sp>
        <p:nvSpPr>
          <p:cNvPr id="1324" name="Google Shape;1324;p1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5" name="Google Shape;1325;p1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26" name="Google Shape;1326;p1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327"/>
        <p:cNvGrpSpPr/>
        <p:nvPr/>
      </p:nvGrpSpPr>
      <p:grpSpPr>
        <a:xfrm>
          <a:off x="0" y="0"/>
          <a:ext cx="0" cy="0"/>
          <a:chOff x="0" y="0"/>
          <a:chExt cx="0" cy="0"/>
        </a:xfrm>
      </p:grpSpPr>
      <p:sp>
        <p:nvSpPr>
          <p:cNvPr id="1328" name="Google Shape;1328;p1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9" name="Google Shape;1329;p1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0" name="Google Shape;1330;p1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31" name="Google Shape;1331;p1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32" name="Google Shape;1332;p1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333"/>
        <p:cNvGrpSpPr/>
        <p:nvPr/>
      </p:nvGrpSpPr>
      <p:grpSpPr>
        <a:xfrm>
          <a:off x="0" y="0"/>
          <a:ext cx="0" cy="0"/>
          <a:chOff x="0" y="0"/>
          <a:chExt cx="0" cy="0"/>
        </a:xfrm>
      </p:grpSpPr>
      <p:sp>
        <p:nvSpPr>
          <p:cNvPr id="1334" name="Google Shape;1334;p1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5" name="Google Shape;1335;p17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6" name="Google Shape;1336;p1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7" name="Google Shape;1337;p1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38" name="Google Shape;1338;p1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39" name="Google Shape;1339;p1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340"/>
        <p:cNvGrpSpPr/>
        <p:nvPr/>
      </p:nvGrpSpPr>
      <p:grpSpPr>
        <a:xfrm>
          <a:off x="0" y="0"/>
          <a:ext cx="0" cy="0"/>
          <a:chOff x="0" y="0"/>
          <a:chExt cx="0" cy="0"/>
        </a:xfrm>
      </p:grpSpPr>
      <p:sp>
        <p:nvSpPr>
          <p:cNvPr id="1341" name="Google Shape;1341;p1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42" name="Google Shape;1342;p1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3" name="Google Shape;1343;p1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44" name="Google Shape;1344;p1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5" name="Google Shape;1345;p1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6" name="Google Shape;1346;p1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47" name="Google Shape;1347;p1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48" name="Google Shape;1348;p1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349"/>
        <p:cNvGrpSpPr/>
        <p:nvPr/>
      </p:nvGrpSpPr>
      <p:grpSpPr>
        <a:xfrm>
          <a:off x="0" y="0"/>
          <a:ext cx="0" cy="0"/>
          <a:chOff x="0" y="0"/>
          <a:chExt cx="0" cy="0"/>
        </a:xfrm>
      </p:grpSpPr>
      <p:sp>
        <p:nvSpPr>
          <p:cNvPr id="1350" name="Google Shape;1350;p1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51" name="Google Shape;1351;p1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2" name="Google Shape;1352;p1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3" name="Google Shape;1353;p1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54" name="Google Shape;1354;p1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355"/>
        <p:cNvGrpSpPr/>
        <p:nvPr/>
      </p:nvGrpSpPr>
      <p:grpSpPr>
        <a:xfrm>
          <a:off x="0" y="0"/>
          <a:ext cx="0" cy="0"/>
          <a:chOff x="0" y="0"/>
          <a:chExt cx="0" cy="0"/>
        </a:xfrm>
      </p:grpSpPr>
      <p:sp>
        <p:nvSpPr>
          <p:cNvPr id="1356" name="Google Shape;1356;p1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357" name="Google Shape;1357;p1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8" name="Google Shape;1358;p1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9" name="Google Shape;1359;p1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60" name="Google Shape;1360;p1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61"/>
        <p:cNvGrpSpPr/>
        <p:nvPr/>
      </p:nvGrpSpPr>
      <p:grpSpPr>
        <a:xfrm>
          <a:off x="0" y="0"/>
          <a:ext cx="0" cy="0"/>
          <a:chOff x="0" y="0"/>
          <a:chExt cx="0" cy="0"/>
        </a:xfrm>
      </p:grpSpPr>
      <p:sp>
        <p:nvSpPr>
          <p:cNvPr id="1362" name="Google Shape;1362;p1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63" name="Google Shape;1363;p1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64" name="Google Shape;1364;p1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5" name="Google Shape;1365;p1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66" name="Google Shape;1366;p1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7" name="Google Shape;1367;p1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68" name="Google Shape;1368;p1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69"/>
        <p:cNvGrpSpPr/>
        <p:nvPr/>
      </p:nvGrpSpPr>
      <p:grpSpPr>
        <a:xfrm>
          <a:off x="0" y="0"/>
          <a:ext cx="0" cy="0"/>
          <a:chOff x="0" y="0"/>
          <a:chExt cx="0" cy="0"/>
        </a:xfrm>
      </p:grpSpPr>
      <p:sp>
        <p:nvSpPr>
          <p:cNvPr id="1370" name="Google Shape;1370;p1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71" name="Google Shape;1371;p1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72" name="Google Shape;1372;p1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373" name="Google Shape;1373;p1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74" name="Google Shape;1374;p1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375" name="Google Shape;1375;p1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76" name="Google Shape;1376;p1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7" name="Google Shape;1377;p1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78" name="Google Shape;1378;p1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79"/>
        <p:cNvGrpSpPr/>
        <p:nvPr/>
      </p:nvGrpSpPr>
      <p:grpSpPr>
        <a:xfrm>
          <a:off x="0" y="0"/>
          <a:ext cx="0" cy="0"/>
          <a:chOff x="0" y="0"/>
          <a:chExt cx="0" cy="0"/>
        </a:xfrm>
      </p:grpSpPr>
      <p:sp>
        <p:nvSpPr>
          <p:cNvPr id="1380" name="Google Shape;1380;p1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1" name="Google Shape;1381;p182"/>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82" name="Google Shape;1382;p1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83" name="Google Shape;1383;p1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4" name="Google Shape;1384;p1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85" name="Google Shape;1385;p182"/>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1386" name="Google Shape;1386;p1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87" name="Google Shape;1387;p182"/>
          <p:cNvGrpSpPr/>
          <p:nvPr/>
        </p:nvGrpSpPr>
        <p:grpSpPr>
          <a:xfrm>
            <a:off x="1605267" y="3232902"/>
            <a:ext cx="5933466" cy="1097281"/>
            <a:chOff x="1952025" y="4310537"/>
            <a:chExt cx="7911288" cy="1463041"/>
          </a:xfrm>
        </p:grpSpPr>
        <p:pic>
          <p:nvPicPr>
            <p:cNvPr id="1388" name="Google Shape;1388;p1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389" name="Google Shape;1389;p1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390" name="Google Shape;1390;p1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391" name="Google Shape;1391;p1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60"/>
        <p:cNvGrpSpPr/>
        <p:nvPr/>
      </p:nvGrpSpPr>
      <p:grpSpPr>
        <a:xfrm>
          <a:off x="0" y="0"/>
          <a:ext cx="0" cy="0"/>
          <a:chOff x="0" y="0"/>
          <a:chExt cx="0" cy="0"/>
        </a:xfrm>
      </p:grpSpPr>
      <p:sp>
        <p:nvSpPr>
          <p:cNvPr id="161" name="Google Shape;161;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2" name="Google Shape;162;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4" name="Google Shape;164;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 name="Google Shape;165;p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6" name="Google Shape;166;p1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392"/>
        <p:cNvGrpSpPr/>
        <p:nvPr/>
      </p:nvGrpSpPr>
      <p:grpSpPr>
        <a:xfrm>
          <a:off x="0" y="0"/>
          <a:ext cx="0" cy="0"/>
          <a:chOff x="0" y="0"/>
          <a:chExt cx="0" cy="0"/>
        </a:xfrm>
      </p:grpSpPr>
      <p:sp>
        <p:nvSpPr>
          <p:cNvPr id="1393" name="Google Shape;1393;p1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4" name="Google Shape;1394;p183"/>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95" name="Google Shape;1395;p1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6" name="Google Shape;1396;p1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97" name="Google Shape;1397;p18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98" name="Google Shape;1398;p1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99" name="Google Shape;1399;p1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00" name="Google Shape;1400;p1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01"/>
        <p:cNvGrpSpPr/>
        <p:nvPr/>
      </p:nvGrpSpPr>
      <p:grpSpPr>
        <a:xfrm>
          <a:off x="0" y="0"/>
          <a:ext cx="0" cy="0"/>
          <a:chOff x="0" y="0"/>
          <a:chExt cx="0" cy="0"/>
        </a:xfrm>
      </p:grpSpPr>
      <p:sp>
        <p:nvSpPr>
          <p:cNvPr id="1402" name="Google Shape;1402;p1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3" name="Google Shape;1403;p184"/>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4" name="Google Shape;1404;p1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5" name="Google Shape;1405;p1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6" name="Google Shape;1406;p1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7" name="Google Shape;1407;p1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08" name="Google Shape;1408;p1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409"/>
        <p:cNvGrpSpPr/>
        <p:nvPr/>
      </p:nvGrpSpPr>
      <p:grpSpPr>
        <a:xfrm>
          <a:off x="0" y="0"/>
          <a:ext cx="0" cy="0"/>
          <a:chOff x="0" y="0"/>
          <a:chExt cx="0" cy="0"/>
        </a:xfrm>
      </p:grpSpPr>
      <p:sp>
        <p:nvSpPr>
          <p:cNvPr id="1410" name="Google Shape;1410;p1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1" name="Google Shape;1411;p185"/>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2" name="Google Shape;1412;p185"/>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3" name="Google Shape;1413;p1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14" name="Google Shape;1414;p185"/>
          <p:cNvSpPr>
            <a:spLocks noGrp="1"/>
          </p:cNvSpPr>
          <p:nvPr>
            <p:ph type="pic" idx="2"/>
          </p:nvPr>
        </p:nvSpPr>
        <p:spPr>
          <a:xfrm>
            <a:off x="537883" y="2655094"/>
            <a:ext cx="2949000" cy="1740600"/>
          </a:xfrm>
          <a:prstGeom prst="rect">
            <a:avLst/>
          </a:prstGeom>
          <a:noFill/>
          <a:ln>
            <a:noFill/>
          </a:ln>
        </p:spPr>
      </p:sp>
      <p:sp>
        <p:nvSpPr>
          <p:cNvPr id="1415" name="Google Shape;1415;p1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6" name="Google Shape;1416;p1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17" name="Google Shape;1417;p1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418"/>
        <p:cNvGrpSpPr/>
        <p:nvPr/>
      </p:nvGrpSpPr>
      <p:grpSpPr>
        <a:xfrm>
          <a:off x="0" y="0"/>
          <a:ext cx="0" cy="0"/>
          <a:chOff x="0" y="0"/>
          <a:chExt cx="0" cy="0"/>
        </a:xfrm>
      </p:grpSpPr>
      <p:sp>
        <p:nvSpPr>
          <p:cNvPr id="1419" name="Google Shape;1419;p1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0" name="Google Shape;1420;p1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1" name="Google Shape;1421;p1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2" name="Google Shape;1422;p1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23" name="Google Shape;1423;p1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424"/>
        <p:cNvGrpSpPr/>
        <p:nvPr/>
      </p:nvGrpSpPr>
      <p:grpSpPr>
        <a:xfrm>
          <a:off x="0" y="0"/>
          <a:ext cx="0" cy="0"/>
          <a:chOff x="0" y="0"/>
          <a:chExt cx="0" cy="0"/>
        </a:xfrm>
      </p:grpSpPr>
      <p:sp>
        <p:nvSpPr>
          <p:cNvPr id="1425" name="Google Shape;1425;p1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6" name="Google Shape;1426;p18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7" name="Google Shape;1427;p1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8" name="Google Shape;1428;p1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9" name="Google Shape;1429;p1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30" name="Google Shape;1430;p1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431"/>
        <p:cNvGrpSpPr/>
        <p:nvPr/>
      </p:nvGrpSpPr>
      <p:grpSpPr>
        <a:xfrm>
          <a:off x="0" y="0"/>
          <a:ext cx="0" cy="0"/>
          <a:chOff x="0" y="0"/>
          <a:chExt cx="0" cy="0"/>
        </a:xfrm>
      </p:grpSpPr>
      <p:sp>
        <p:nvSpPr>
          <p:cNvPr id="1432" name="Google Shape;1432;p1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33" name="Google Shape;1433;p1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4" name="Google Shape;1434;p1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35" name="Google Shape;1435;p1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6" name="Google Shape;1436;p1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7" name="Google Shape;1437;p1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8" name="Google Shape;1438;p1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39" name="Google Shape;1439;p1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40"/>
        <p:cNvGrpSpPr/>
        <p:nvPr/>
      </p:nvGrpSpPr>
      <p:grpSpPr>
        <a:xfrm>
          <a:off x="0" y="0"/>
          <a:ext cx="0" cy="0"/>
          <a:chOff x="0" y="0"/>
          <a:chExt cx="0" cy="0"/>
        </a:xfrm>
      </p:grpSpPr>
      <p:sp>
        <p:nvSpPr>
          <p:cNvPr id="1441" name="Google Shape;1441;p1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42" name="Google Shape;1442;p1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3" name="Google Shape;1443;p1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44" name="Google Shape;1444;p1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45" name="Google Shape;1445;p1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46"/>
        <p:cNvGrpSpPr/>
        <p:nvPr/>
      </p:nvGrpSpPr>
      <p:grpSpPr>
        <a:xfrm>
          <a:off x="0" y="0"/>
          <a:ext cx="0" cy="0"/>
          <a:chOff x="0" y="0"/>
          <a:chExt cx="0" cy="0"/>
        </a:xfrm>
      </p:grpSpPr>
      <p:sp>
        <p:nvSpPr>
          <p:cNvPr id="1447" name="Google Shape;1447;p1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448" name="Google Shape;1448;p1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9" name="Google Shape;1449;p1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0" name="Google Shape;1450;p1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51" name="Google Shape;1451;p1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52"/>
        <p:cNvGrpSpPr/>
        <p:nvPr/>
      </p:nvGrpSpPr>
      <p:grpSpPr>
        <a:xfrm>
          <a:off x="0" y="0"/>
          <a:ext cx="0" cy="0"/>
          <a:chOff x="0" y="0"/>
          <a:chExt cx="0" cy="0"/>
        </a:xfrm>
      </p:grpSpPr>
      <p:sp>
        <p:nvSpPr>
          <p:cNvPr id="1453" name="Google Shape;1453;p1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54" name="Google Shape;1454;p1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55" name="Google Shape;1455;p1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6" name="Google Shape;1456;p19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57" name="Google Shape;1457;p1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8" name="Google Shape;1458;p1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59" name="Google Shape;1459;p19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460"/>
        <p:cNvGrpSpPr/>
        <p:nvPr/>
      </p:nvGrpSpPr>
      <p:grpSpPr>
        <a:xfrm>
          <a:off x="0" y="0"/>
          <a:ext cx="0" cy="0"/>
          <a:chOff x="0" y="0"/>
          <a:chExt cx="0" cy="0"/>
        </a:xfrm>
      </p:grpSpPr>
      <p:sp>
        <p:nvSpPr>
          <p:cNvPr id="1461" name="Google Shape;1461;p1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62" name="Google Shape;1462;p1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63" name="Google Shape;1463;p1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64" name="Google Shape;1464;p1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65" name="Google Shape;1465;p1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66" name="Google Shape;1466;p1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67" name="Google Shape;1467;p1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68" name="Google Shape;1468;p1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69" name="Google Shape;1469;p1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67"/>
        <p:cNvGrpSpPr/>
        <p:nvPr/>
      </p:nvGrpSpPr>
      <p:grpSpPr>
        <a:xfrm>
          <a:off x="0" y="0"/>
          <a:ext cx="0" cy="0"/>
          <a:chOff x="0" y="0"/>
          <a:chExt cx="0" cy="0"/>
        </a:xfrm>
      </p:grpSpPr>
      <p:sp>
        <p:nvSpPr>
          <p:cNvPr id="168" name="Google Shape;168;p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 name="Google Shape;169;p2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 name="Google Shape;170;p20"/>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1" name="Google Shape;171;p20"/>
          <p:cNvGrpSpPr/>
          <p:nvPr/>
        </p:nvGrpSpPr>
        <p:grpSpPr>
          <a:xfrm>
            <a:off x="180290" y="4600563"/>
            <a:ext cx="3539983" cy="342900"/>
            <a:chOff x="180290" y="4600563"/>
            <a:chExt cx="3539983" cy="342900"/>
          </a:xfrm>
        </p:grpSpPr>
        <p:pic>
          <p:nvPicPr>
            <p:cNvPr id="172" name="Google Shape;172;p2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73" name="Google Shape;173;p2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470"/>
        <p:cNvGrpSpPr/>
        <p:nvPr/>
      </p:nvGrpSpPr>
      <p:grpSpPr>
        <a:xfrm>
          <a:off x="0" y="0"/>
          <a:ext cx="0" cy="0"/>
          <a:chOff x="0" y="0"/>
          <a:chExt cx="0" cy="0"/>
        </a:xfrm>
      </p:grpSpPr>
      <p:sp>
        <p:nvSpPr>
          <p:cNvPr id="1471" name="Google Shape;1471;p1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2" name="Google Shape;1472;p193"/>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73" name="Google Shape;1473;p1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74" name="Google Shape;1474;p1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5" name="Google Shape;1475;p1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76" name="Google Shape;1476;p1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7" name="Google Shape;1477;p19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478" name="Google Shape;1478;p193"/>
          <p:cNvGrpSpPr/>
          <p:nvPr/>
        </p:nvGrpSpPr>
        <p:grpSpPr>
          <a:xfrm>
            <a:off x="1605267" y="3232902"/>
            <a:ext cx="5933466" cy="1097281"/>
            <a:chOff x="1952025" y="4310537"/>
            <a:chExt cx="7911288" cy="1463041"/>
          </a:xfrm>
        </p:grpSpPr>
        <p:pic>
          <p:nvPicPr>
            <p:cNvPr id="1479" name="Google Shape;1479;p1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80" name="Google Shape;1480;p1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81" name="Google Shape;1481;p1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82" name="Google Shape;1482;p1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483"/>
        <p:cNvGrpSpPr/>
        <p:nvPr/>
      </p:nvGrpSpPr>
      <p:grpSpPr>
        <a:xfrm>
          <a:off x="0" y="0"/>
          <a:ext cx="0" cy="0"/>
          <a:chOff x="0" y="0"/>
          <a:chExt cx="0" cy="0"/>
        </a:xfrm>
      </p:grpSpPr>
      <p:sp>
        <p:nvSpPr>
          <p:cNvPr id="1484" name="Google Shape;1484;p1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5" name="Google Shape;1485;p194"/>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86" name="Google Shape;1486;p1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87" name="Google Shape;1487;p1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88" name="Google Shape;1488;p19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89" name="Google Shape;1489;p1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90" name="Google Shape;1490;p1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91" name="Google Shape;1491;p1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492"/>
        <p:cNvGrpSpPr/>
        <p:nvPr/>
      </p:nvGrpSpPr>
      <p:grpSpPr>
        <a:xfrm>
          <a:off x="0" y="0"/>
          <a:ext cx="0" cy="0"/>
          <a:chOff x="0" y="0"/>
          <a:chExt cx="0" cy="0"/>
        </a:xfrm>
      </p:grpSpPr>
      <p:sp>
        <p:nvSpPr>
          <p:cNvPr id="1493" name="Google Shape;1493;p1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4" name="Google Shape;1494;p195"/>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5" name="Google Shape;1495;p1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6" name="Google Shape;1496;p1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7" name="Google Shape;1497;p1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8" name="Google Shape;1498;p1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99" name="Google Shape;1499;p1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500"/>
        <p:cNvGrpSpPr/>
        <p:nvPr/>
      </p:nvGrpSpPr>
      <p:grpSpPr>
        <a:xfrm>
          <a:off x="0" y="0"/>
          <a:ext cx="0" cy="0"/>
          <a:chOff x="0" y="0"/>
          <a:chExt cx="0" cy="0"/>
        </a:xfrm>
      </p:grpSpPr>
      <p:sp>
        <p:nvSpPr>
          <p:cNvPr id="1501" name="Google Shape;1501;p1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2" name="Google Shape;1502;p196"/>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3" name="Google Shape;1503;p196"/>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4" name="Google Shape;1504;p1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05" name="Google Shape;1505;p196"/>
          <p:cNvSpPr>
            <a:spLocks noGrp="1"/>
          </p:cNvSpPr>
          <p:nvPr>
            <p:ph type="pic" idx="2"/>
          </p:nvPr>
        </p:nvSpPr>
        <p:spPr>
          <a:xfrm>
            <a:off x="537883" y="2655094"/>
            <a:ext cx="2949000" cy="1740600"/>
          </a:xfrm>
          <a:prstGeom prst="rect">
            <a:avLst/>
          </a:prstGeom>
          <a:noFill/>
          <a:ln>
            <a:noFill/>
          </a:ln>
        </p:spPr>
      </p:sp>
      <p:sp>
        <p:nvSpPr>
          <p:cNvPr id="1506" name="Google Shape;1506;p1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07" name="Google Shape;1507;p1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08" name="Google Shape;1508;p1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509"/>
        <p:cNvGrpSpPr/>
        <p:nvPr/>
      </p:nvGrpSpPr>
      <p:grpSpPr>
        <a:xfrm>
          <a:off x="0" y="0"/>
          <a:ext cx="0" cy="0"/>
          <a:chOff x="0" y="0"/>
          <a:chExt cx="0" cy="0"/>
        </a:xfrm>
      </p:grpSpPr>
      <p:sp>
        <p:nvSpPr>
          <p:cNvPr id="1510" name="Google Shape;1510;p1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1" name="Google Shape;1511;p1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2" name="Google Shape;1512;p1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13" name="Google Shape;1513;p1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14" name="Google Shape;1514;p1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515"/>
        <p:cNvGrpSpPr/>
        <p:nvPr/>
      </p:nvGrpSpPr>
      <p:grpSpPr>
        <a:xfrm>
          <a:off x="0" y="0"/>
          <a:ext cx="0" cy="0"/>
          <a:chOff x="0" y="0"/>
          <a:chExt cx="0" cy="0"/>
        </a:xfrm>
      </p:grpSpPr>
      <p:sp>
        <p:nvSpPr>
          <p:cNvPr id="1516" name="Google Shape;1516;p1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7" name="Google Shape;1517;p1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8" name="Google Shape;1518;p1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9" name="Google Shape;1519;p1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20" name="Google Shape;1520;p1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21" name="Google Shape;1521;p1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522"/>
        <p:cNvGrpSpPr/>
        <p:nvPr/>
      </p:nvGrpSpPr>
      <p:grpSpPr>
        <a:xfrm>
          <a:off x="0" y="0"/>
          <a:ext cx="0" cy="0"/>
          <a:chOff x="0" y="0"/>
          <a:chExt cx="0" cy="0"/>
        </a:xfrm>
      </p:grpSpPr>
      <p:sp>
        <p:nvSpPr>
          <p:cNvPr id="1523" name="Google Shape;1523;p1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24" name="Google Shape;1524;p1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5" name="Google Shape;1525;p1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26" name="Google Shape;1526;p1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27" name="Google Shape;1527;p1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8" name="Google Shape;1528;p1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29" name="Google Shape;1529;p1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30" name="Google Shape;1530;p1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531"/>
        <p:cNvGrpSpPr/>
        <p:nvPr/>
      </p:nvGrpSpPr>
      <p:grpSpPr>
        <a:xfrm>
          <a:off x="0" y="0"/>
          <a:ext cx="0" cy="0"/>
          <a:chOff x="0" y="0"/>
          <a:chExt cx="0" cy="0"/>
        </a:xfrm>
      </p:grpSpPr>
      <p:sp>
        <p:nvSpPr>
          <p:cNvPr id="1532" name="Google Shape;1532;p2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3" name="Google Shape;1533;p2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4" name="Google Shape;1534;p2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5" name="Google Shape;1535;p20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536"/>
        <p:cNvGrpSpPr/>
        <p:nvPr/>
      </p:nvGrpSpPr>
      <p:grpSpPr>
        <a:xfrm>
          <a:off x="0" y="0"/>
          <a:ext cx="0" cy="0"/>
          <a:chOff x="0" y="0"/>
          <a:chExt cx="0" cy="0"/>
        </a:xfrm>
      </p:grpSpPr>
      <p:sp>
        <p:nvSpPr>
          <p:cNvPr id="1537" name="Google Shape;1537;p2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538" name="Google Shape;1538;p2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9" name="Google Shape;1539;p2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0" name="Google Shape;1540;p2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41" name="Google Shape;1541;p2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542"/>
        <p:cNvGrpSpPr/>
        <p:nvPr/>
      </p:nvGrpSpPr>
      <p:grpSpPr>
        <a:xfrm>
          <a:off x="0" y="0"/>
          <a:ext cx="0" cy="0"/>
          <a:chOff x="0" y="0"/>
          <a:chExt cx="0" cy="0"/>
        </a:xfrm>
      </p:grpSpPr>
      <p:sp>
        <p:nvSpPr>
          <p:cNvPr id="1543" name="Google Shape;1543;p2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44" name="Google Shape;1544;p2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45" name="Google Shape;1545;p2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6" name="Google Shape;1546;p2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47" name="Google Shape;1547;p2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8" name="Google Shape;1548;p2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49" name="Google Shape;1549;p2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3"/>
        <p:cNvGrpSpPr/>
        <p:nvPr/>
      </p:nvGrpSpPr>
      <p:grpSpPr>
        <a:xfrm>
          <a:off x="0" y="0"/>
          <a:ext cx="0" cy="0"/>
          <a:chOff x="0" y="0"/>
          <a:chExt cx="0" cy="0"/>
        </a:xfrm>
      </p:grpSpPr>
      <p:sp>
        <p:nvSpPr>
          <p:cNvPr id="34" name="Google Shape;34;p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 name="Google Shape;35;p3"/>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 name="Google Shape;36;p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9" name="Google Shape;39;p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40" name="Google Shape;40;p3"/>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41" name="Google Shape;41;p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 name="Google Shape;42;p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74"/>
        <p:cNvGrpSpPr/>
        <p:nvPr/>
      </p:nvGrpSpPr>
      <p:grpSpPr>
        <a:xfrm>
          <a:off x="0" y="0"/>
          <a:ext cx="0" cy="0"/>
          <a:chOff x="0" y="0"/>
          <a:chExt cx="0" cy="0"/>
        </a:xfrm>
      </p:grpSpPr>
      <p:sp>
        <p:nvSpPr>
          <p:cNvPr id="175" name="Google Shape;175;p2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76" name="Google Shape;176;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7" name="Google Shape;177;p2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8" name="Google Shape;178;p21"/>
          <p:cNvGrpSpPr/>
          <p:nvPr/>
        </p:nvGrpSpPr>
        <p:grpSpPr>
          <a:xfrm>
            <a:off x="180290" y="4600563"/>
            <a:ext cx="3539983" cy="342900"/>
            <a:chOff x="180290" y="4600563"/>
            <a:chExt cx="3539983" cy="342900"/>
          </a:xfrm>
        </p:grpSpPr>
        <p:pic>
          <p:nvPicPr>
            <p:cNvPr id="179" name="Google Shape;179;p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80" name="Google Shape;180;p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550"/>
        <p:cNvGrpSpPr/>
        <p:nvPr/>
      </p:nvGrpSpPr>
      <p:grpSpPr>
        <a:xfrm>
          <a:off x="0" y="0"/>
          <a:ext cx="0" cy="0"/>
          <a:chOff x="0" y="0"/>
          <a:chExt cx="0" cy="0"/>
        </a:xfrm>
      </p:grpSpPr>
      <p:sp>
        <p:nvSpPr>
          <p:cNvPr id="1551" name="Google Shape;1551;p2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52" name="Google Shape;1552;p2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53" name="Google Shape;1553;p2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54" name="Google Shape;1554;p2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55" name="Google Shape;1555;p2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56" name="Google Shape;1556;p2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57" name="Google Shape;1557;p2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58" name="Google Shape;1558;p20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559"/>
        <p:cNvGrpSpPr/>
        <p:nvPr/>
      </p:nvGrpSpPr>
      <p:grpSpPr>
        <a:xfrm>
          <a:off x="0" y="0"/>
          <a:ext cx="0" cy="0"/>
          <a:chOff x="0" y="0"/>
          <a:chExt cx="0" cy="0"/>
        </a:xfrm>
      </p:grpSpPr>
      <p:sp>
        <p:nvSpPr>
          <p:cNvPr id="1560" name="Google Shape;1560;p2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1" name="Google Shape;1561;p204"/>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2" name="Google Shape;1562;p20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63" name="Google Shape;1563;p20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4" name="Google Shape;1564;p20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5" name="Google Shape;1565;p2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6" name="Google Shape;1566;p20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567" name="Google Shape;1567;p204"/>
          <p:cNvGrpSpPr/>
          <p:nvPr/>
        </p:nvGrpSpPr>
        <p:grpSpPr>
          <a:xfrm>
            <a:off x="1605267" y="3232902"/>
            <a:ext cx="5933466" cy="1097281"/>
            <a:chOff x="1952025" y="4310537"/>
            <a:chExt cx="7911288" cy="1463041"/>
          </a:xfrm>
        </p:grpSpPr>
        <p:pic>
          <p:nvPicPr>
            <p:cNvPr id="1568" name="Google Shape;1568;p20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69" name="Google Shape;1569;p20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70" name="Google Shape;1570;p20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71" name="Google Shape;1571;p20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572"/>
        <p:cNvGrpSpPr/>
        <p:nvPr/>
      </p:nvGrpSpPr>
      <p:grpSpPr>
        <a:xfrm>
          <a:off x="0" y="0"/>
          <a:ext cx="0" cy="0"/>
          <a:chOff x="0" y="0"/>
          <a:chExt cx="0" cy="0"/>
        </a:xfrm>
      </p:grpSpPr>
      <p:sp>
        <p:nvSpPr>
          <p:cNvPr id="1573" name="Google Shape;1573;p2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4" name="Google Shape;1574;p205"/>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75" name="Google Shape;1575;p20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76" name="Google Shape;1576;p2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7" name="Google Shape;1577;p2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78" name="Google Shape;1578;p20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79" name="Google Shape;1579;p20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80" name="Google Shape;1580;p20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581"/>
        <p:cNvGrpSpPr/>
        <p:nvPr/>
      </p:nvGrpSpPr>
      <p:grpSpPr>
        <a:xfrm>
          <a:off x="0" y="0"/>
          <a:ext cx="0" cy="0"/>
          <a:chOff x="0" y="0"/>
          <a:chExt cx="0" cy="0"/>
        </a:xfrm>
      </p:grpSpPr>
      <p:sp>
        <p:nvSpPr>
          <p:cNvPr id="1582" name="Google Shape;1582;p2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3" name="Google Shape;1583;p206"/>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4" name="Google Shape;1584;p2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5" name="Google Shape;1585;p2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6" name="Google Shape;1586;p20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7" name="Google Shape;1587;p206"/>
          <p:cNvGrpSpPr/>
          <p:nvPr/>
        </p:nvGrpSpPr>
        <p:grpSpPr>
          <a:xfrm>
            <a:off x="180290" y="4600563"/>
            <a:ext cx="3539983" cy="342900"/>
            <a:chOff x="180290" y="4600563"/>
            <a:chExt cx="3539983" cy="342900"/>
          </a:xfrm>
        </p:grpSpPr>
        <p:pic>
          <p:nvPicPr>
            <p:cNvPr id="1588" name="Google Shape;1588;p20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589" name="Google Shape;1589;p20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590"/>
        <p:cNvGrpSpPr/>
        <p:nvPr/>
      </p:nvGrpSpPr>
      <p:grpSpPr>
        <a:xfrm>
          <a:off x="0" y="0"/>
          <a:ext cx="0" cy="0"/>
          <a:chOff x="0" y="0"/>
          <a:chExt cx="0" cy="0"/>
        </a:xfrm>
      </p:grpSpPr>
      <p:sp>
        <p:nvSpPr>
          <p:cNvPr id="1591" name="Google Shape;1591;p2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2" name="Google Shape;1592;p207"/>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3" name="Google Shape;1593;p207"/>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4" name="Google Shape;1594;p20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95" name="Google Shape;1595;p207"/>
          <p:cNvSpPr>
            <a:spLocks noGrp="1"/>
          </p:cNvSpPr>
          <p:nvPr>
            <p:ph type="pic" idx="2"/>
          </p:nvPr>
        </p:nvSpPr>
        <p:spPr>
          <a:xfrm>
            <a:off x="537883" y="2655094"/>
            <a:ext cx="2949000" cy="1740600"/>
          </a:xfrm>
          <a:prstGeom prst="rect">
            <a:avLst/>
          </a:prstGeom>
          <a:noFill/>
          <a:ln>
            <a:noFill/>
          </a:ln>
        </p:spPr>
      </p:sp>
      <p:sp>
        <p:nvSpPr>
          <p:cNvPr id="1596" name="Google Shape;1596;p2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97" name="Google Shape;1597;p2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98" name="Google Shape;1598;p2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599"/>
        <p:cNvGrpSpPr/>
        <p:nvPr/>
      </p:nvGrpSpPr>
      <p:grpSpPr>
        <a:xfrm>
          <a:off x="0" y="0"/>
          <a:ext cx="0" cy="0"/>
          <a:chOff x="0" y="0"/>
          <a:chExt cx="0" cy="0"/>
        </a:xfrm>
      </p:grpSpPr>
      <p:sp>
        <p:nvSpPr>
          <p:cNvPr id="1600" name="Google Shape;1600;p2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1" name="Google Shape;1601;p2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2" name="Google Shape;1602;p2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03" name="Google Shape;1603;p2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04" name="Google Shape;1604;p2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605"/>
        <p:cNvGrpSpPr/>
        <p:nvPr/>
      </p:nvGrpSpPr>
      <p:grpSpPr>
        <a:xfrm>
          <a:off x="0" y="0"/>
          <a:ext cx="0" cy="0"/>
          <a:chOff x="0" y="0"/>
          <a:chExt cx="0" cy="0"/>
        </a:xfrm>
      </p:grpSpPr>
      <p:sp>
        <p:nvSpPr>
          <p:cNvPr id="1606" name="Google Shape;1606;p2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7" name="Google Shape;1607;p20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8" name="Google Shape;1608;p20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9" name="Google Shape;1609;p2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10" name="Google Shape;1610;p2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11" name="Google Shape;1611;p2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612"/>
        <p:cNvGrpSpPr/>
        <p:nvPr/>
      </p:nvGrpSpPr>
      <p:grpSpPr>
        <a:xfrm>
          <a:off x="0" y="0"/>
          <a:ext cx="0" cy="0"/>
          <a:chOff x="0" y="0"/>
          <a:chExt cx="0" cy="0"/>
        </a:xfrm>
      </p:grpSpPr>
      <p:sp>
        <p:nvSpPr>
          <p:cNvPr id="1613" name="Google Shape;1613;p21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14" name="Google Shape;1614;p21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5" name="Google Shape;1615;p21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16" name="Google Shape;1616;p21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7" name="Google Shape;1617;p2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8" name="Google Shape;1618;p2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19" name="Google Shape;1619;p2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20" name="Google Shape;1620;p2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621"/>
        <p:cNvGrpSpPr/>
        <p:nvPr/>
      </p:nvGrpSpPr>
      <p:grpSpPr>
        <a:xfrm>
          <a:off x="0" y="0"/>
          <a:ext cx="0" cy="0"/>
          <a:chOff x="0" y="0"/>
          <a:chExt cx="0" cy="0"/>
        </a:xfrm>
      </p:grpSpPr>
      <p:sp>
        <p:nvSpPr>
          <p:cNvPr id="1622" name="Google Shape;1622;p2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23" name="Google Shape;1623;p2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4" name="Google Shape;1624;p2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5" name="Google Shape;1625;p2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26" name="Google Shape;1626;p2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627"/>
        <p:cNvGrpSpPr/>
        <p:nvPr/>
      </p:nvGrpSpPr>
      <p:grpSpPr>
        <a:xfrm>
          <a:off x="0" y="0"/>
          <a:ext cx="0" cy="0"/>
          <a:chOff x="0" y="0"/>
          <a:chExt cx="0" cy="0"/>
        </a:xfrm>
      </p:grpSpPr>
      <p:sp>
        <p:nvSpPr>
          <p:cNvPr id="1628" name="Google Shape;1628;p2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629" name="Google Shape;1629;p21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0" name="Google Shape;1630;p2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1" name="Google Shape;1631;p2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32" name="Google Shape;1632;p2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81"/>
        <p:cNvGrpSpPr/>
        <p:nvPr/>
      </p:nvGrpSpPr>
      <p:grpSpPr>
        <a:xfrm>
          <a:off x="0" y="0"/>
          <a:ext cx="0" cy="0"/>
          <a:chOff x="0" y="0"/>
          <a:chExt cx="0" cy="0"/>
        </a:xfrm>
      </p:grpSpPr>
      <p:sp>
        <p:nvSpPr>
          <p:cNvPr id="182" name="Google Shape;182;p2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3" name="Google Shape;183;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4" name="Google Shape;184;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 name="Google Shape;185;p2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6" name="Google Shape;186;p2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7" name="Google Shape;187;p22"/>
          <p:cNvGrpSpPr/>
          <p:nvPr/>
        </p:nvGrpSpPr>
        <p:grpSpPr>
          <a:xfrm>
            <a:off x="180290" y="4600563"/>
            <a:ext cx="3539983" cy="342900"/>
            <a:chOff x="180290" y="4600563"/>
            <a:chExt cx="3539983" cy="342900"/>
          </a:xfrm>
        </p:grpSpPr>
        <p:pic>
          <p:nvPicPr>
            <p:cNvPr id="188" name="Google Shape;188;p22"/>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89" name="Google Shape;189;p2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633"/>
        <p:cNvGrpSpPr/>
        <p:nvPr/>
      </p:nvGrpSpPr>
      <p:grpSpPr>
        <a:xfrm>
          <a:off x="0" y="0"/>
          <a:ext cx="0" cy="0"/>
          <a:chOff x="0" y="0"/>
          <a:chExt cx="0" cy="0"/>
        </a:xfrm>
      </p:grpSpPr>
      <p:sp>
        <p:nvSpPr>
          <p:cNvPr id="1634" name="Google Shape;1634;p2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35" name="Google Shape;1635;p2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36" name="Google Shape;1636;p2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7" name="Google Shape;1637;p21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38" name="Google Shape;1638;p2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9" name="Google Shape;1639;p2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40" name="Google Shape;1640;p21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641"/>
        <p:cNvGrpSpPr/>
        <p:nvPr/>
      </p:nvGrpSpPr>
      <p:grpSpPr>
        <a:xfrm>
          <a:off x="0" y="0"/>
          <a:ext cx="0" cy="0"/>
          <a:chOff x="0" y="0"/>
          <a:chExt cx="0" cy="0"/>
        </a:xfrm>
      </p:grpSpPr>
      <p:sp>
        <p:nvSpPr>
          <p:cNvPr id="1642" name="Google Shape;1642;p2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43" name="Google Shape;1643;p2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44" name="Google Shape;1644;p2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645" name="Google Shape;1645;p21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46" name="Google Shape;1646;p21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47" name="Google Shape;1647;p21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48" name="Google Shape;1648;p2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9" name="Google Shape;1649;p2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50" name="Google Shape;1650;p21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651"/>
        <p:cNvGrpSpPr/>
        <p:nvPr/>
      </p:nvGrpSpPr>
      <p:grpSpPr>
        <a:xfrm>
          <a:off x="0" y="0"/>
          <a:ext cx="0" cy="0"/>
          <a:chOff x="0" y="0"/>
          <a:chExt cx="0" cy="0"/>
        </a:xfrm>
      </p:grpSpPr>
      <p:sp>
        <p:nvSpPr>
          <p:cNvPr id="1652" name="Google Shape;1652;p2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3" name="Google Shape;1653;p215"/>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54" name="Google Shape;1654;p21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55" name="Google Shape;1655;p21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6" name="Google Shape;1656;p2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57" name="Google Shape;1657;p2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58" name="Google Shape;1658;p2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659" name="Google Shape;1659;p215"/>
          <p:cNvGrpSpPr/>
          <p:nvPr/>
        </p:nvGrpSpPr>
        <p:grpSpPr>
          <a:xfrm>
            <a:off x="1605267" y="3232902"/>
            <a:ext cx="5933466" cy="1097281"/>
            <a:chOff x="1952025" y="4310537"/>
            <a:chExt cx="7911288" cy="1463041"/>
          </a:xfrm>
        </p:grpSpPr>
        <p:pic>
          <p:nvPicPr>
            <p:cNvPr id="1660" name="Google Shape;1660;p21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61" name="Google Shape;1661;p21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62" name="Google Shape;1662;p21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63" name="Google Shape;1663;p21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664"/>
        <p:cNvGrpSpPr/>
        <p:nvPr/>
      </p:nvGrpSpPr>
      <p:grpSpPr>
        <a:xfrm>
          <a:off x="0" y="0"/>
          <a:ext cx="0" cy="0"/>
          <a:chOff x="0" y="0"/>
          <a:chExt cx="0" cy="0"/>
        </a:xfrm>
      </p:grpSpPr>
      <p:sp>
        <p:nvSpPr>
          <p:cNvPr id="1665" name="Google Shape;1665;p2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6" name="Google Shape;1666;p216"/>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67" name="Google Shape;1667;p21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68" name="Google Shape;1668;p2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69" name="Google Shape;1669;p21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70" name="Google Shape;1670;p21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71" name="Google Shape;1671;p21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72" name="Google Shape;1672;p21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673"/>
        <p:cNvGrpSpPr/>
        <p:nvPr/>
      </p:nvGrpSpPr>
      <p:grpSpPr>
        <a:xfrm>
          <a:off x="0" y="0"/>
          <a:ext cx="0" cy="0"/>
          <a:chOff x="0" y="0"/>
          <a:chExt cx="0" cy="0"/>
        </a:xfrm>
      </p:grpSpPr>
      <p:sp>
        <p:nvSpPr>
          <p:cNvPr id="1674" name="Google Shape;1674;p2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5" name="Google Shape;1675;p217"/>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6" name="Google Shape;1676;p2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7" name="Google Shape;1677;p2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8" name="Google Shape;1678;p2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79" name="Google Shape;1679;p2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80" name="Google Shape;1680;p2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681"/>
        <p:cNvGrpSpPr/>
        <p:nvPr/>
      </p:nvGrpSpPr>
      <p:grpSpPr>
        <a:xfrm>
          <a:off x="0" y="0"/>
          <a:ext cx="0" cy="0"/>
          <a:chOff x="0" y="0"/>
          <a:chExt cx="0" cy="0"/>
        </a:xfrm>
      </p:grpSpPr>
      <p:sp>
        <p:nvSpPr>
          <p:cNvPr id="1682" name="Google Shape;1682;p2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3" name="Google Shape;1683;p218"/>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4" name="Google Shape;1684;p21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5" name="Google Shape;1685;p21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86" name="Google Shape;1686;p218"/>
          <p:cNvSpPr>
            <a:spLocks noGrp="1"/>
          </p:cNvSpPr>
          <p:nvPr>
            <p:ph type="pic" idx="2"/>
          </p:nvPr>
        </p:nvSpPr>
        <p:spPr>
          <a:xfrm>
            <a:off x="537883" y="2655094"/>
            <a:ext cx="2949000" cy="1740600"/>
          </a:xfrm>
          <a:prstGeom prst="rect">
            <a:avLst/>
          </a:prstGeom>
          <a:noFill/>
          <a:ln>
            <a:noFill/>
          </a:ln>
        </p:spPr>
      </p:sp>
      <p:sp>
        <p:nvSpPr>
          <p:cNvPr id="1687" name="Google Shape;1687;p2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8" name="Google Shape;1688;p2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89" name="Google Shape;1689;p2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690"/>
        <p:cNvGrpSpPr/>
        <p:nvPr/>
      </p:nvGrpSpPr>
      <p:grpSpPr>
        <a:xfrm>
          <a:off x="0" y="0"/>
          <a:ext cx="0" cy="0"/>
          <a:chOff x="0" y="0"/>
          <a:chExt cx="0" cy="0"/>
        </a:xfrm>
      </p:grpSpPr>
      <p:sp>
        <p:nvSpPr>
          <p:cNvPr id="1691" name="Google Shape;1691;p2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2" name="Google Shape;1692;p2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3" name="Google Shape;1693;p2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4" name="Google Shape;1694;p2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95" name="Google Shape;1695;p2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696"/>
        <p:cNvGrpSpPr/>
        <p:nvPr/>
      </p:nvGrpSpPr>
      <p:grpSpPr>
        <a:xfrm>
          <a:off x="0" y="0"/>
          <a:ext cx="0" cy="0"/>
          <a:chOff x="0" y="0"/>
          <a:chExt cx="0" cy="0"/>
        </a:xfrm>
      </p:grpSpPr>
      <p:sp>
        <p:nvSpPr>
          <p:cNvPr id="1697" name="Google Shape;1697;p2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8" name="Google Shape;1698;p22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9" name="Google Shape;1699;p22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0" name="Google Shape;1700;p2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01" name="Google Shape;1701;p2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02" name="Google Shape;1702;p2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703"/>
        <p:cNvGrpSpPr/>
        <p:nvPr/>
      </p:nvGrpSpPr>
      <p:grpSpPr>
        <a:xfrm>
          <a:off x="0" y="0"/>
          <a:ext cx="0" cy="0"/>
          <a:chOff x="0" y="0"/>
          <a:chExt cx="0" cy="0"/>
        </a:xfrm>
      </p:grpSpPr>
      <p:sp>
        <p:nvSpPr>
          <p:cNvPr id="1704" name="Google Shape;1704;p22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5" name="Google Shape;1705;p22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6" name="Google Shape;1706;p22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7" name="Google Shape;1707;p22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8" name="Google Shape;1708;p2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9" name="Google Shape;1709;p2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10" name="Google Shape;1710;p22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711"/>
        <p:cNvGrpSpPr/>
        <p:nvPr/>
      </p:nvGrpSpPr>
      <p:grpSpPr>
        <a:xfrm>
          <a:off x="0" y="0"/>
          <a:ext cx="0" cy="0"/>
          <a:chOff x="0" y="0"/>
          <a:chExt cx="0" cy="0"/>
        </a:xfrm>
      </p:grpSpPr>
      <p:sp>
        <p:nvSpPr>
          <p:cNvPr id="1712" name="Google Shape;1712;p2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13" name="Google Shape;1713;p2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4" name="Google Shape;1714;p2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15" name="Google Shape;1715;p2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16" name="Google Shape;1716;p2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0"/>
        <p:cNvGrpSpPr/>
        <p:nvPr/>
      </p:nvGrpSpPr>
      <p:grpSpPr>
        <a:xfrm>
          <a:off x="0" y="0"/>
          <a:ext cx="0" cy="0"/>
          <a:chOff x="0" y="0"/>
          <a:chExt cx="0" cy="0"/>
        </a:xfrm>
      </p:grpSpPr>
      <p:sp>
        <p:nvSpPr>
          <p:cNvPr id="191" name="Google Shape;191;p2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2" name="Google Shape;192;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3" name="Google Shape;193;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4" name="Google Shape;194;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95" name="Google Shape;195;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96" name="Google Shape;196;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97" name="Google Shape;197;p2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9" name="Google Shape;199;p2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717"/>
        <p:cNvGrpSpPr/>
        <p:nvPr/>
      </p:nvGrpSpPr>
      <p:grpSpPr>
        <a:xfrm>
          <a:off x="0" y="0"/>
          <a:ext cx="0" cy="0"/>
          <a:chOff x="0" y="0"/>
          <a:chExt cx="0" cy="0"/>
        </a:xfrm>
      </p:grpSpPr>
      <p:sp>
        <p:nvSpPr>
          <p:cNvPr id="1718" name="Google Shape;1718;p2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719" name="Google Shape;1719;p22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0" name="Google Shape;1720;p2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1" name="Google Shape;1721;p2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22" name="Google Shape;1722;p2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723"/>
        <p:cNvGrpSpPr/>
        <p:nvPr/>
      </p:nvGrpSpPr>
      <p:grpSpPr>
        <a:xfrm>
          <a:off x="0" y="0"/>
          <a:ext cx="0" cy="0"/>
          <a:chOff x="0" y="0"/>
          <a:chExt cx="0" cy="0"/>
        </a:xfrm>
      </p:grpSpPr>
      <p:sp>
        <p:nvSpPr>
          <p:cNvPr id="1724" name="Google Shape;1724;p2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25" name="Google Shape;1725;p2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26" name="Google Shape;1726;p2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7" name="Google Shape;1727;p22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28" name="Google Shape;1728;p2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9" name="Google Shape;1729;p2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730"/>
        <p:cNvGrpSpPr/>
        <p:nvPr/>
      </p:nvGrpSpPr>
      <p:grpSpPr>
        <a:xfrm>
          <a:off x="0" y="0"/>
          <a:ext cx="0" cy="0"/>
          <a:chOff x="0" y="0"/>
          <a:chExt cx="0" cy="0"/>
        </a:xfrm>
      </p:grpSpPr>
      <p:sp>
        <p:nvSpPr>
          <p:cNvPr id="1731" name="Google Shape;1731;p2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32" name="Google Shape;1732;p2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33" name="Google Shape;1733;p2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734" name="Google Shape;1734;p22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35" name="Google Shape;1735;p22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36" name="Google Shape;1736;p22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37" name="Google Shape;1737;p2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38" name="Google Shape;1738;p2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39" name="Google Shape;1739;p22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740"/>
        <p:cNvGrpSpPr/>
        <p:nvPr/>
      </p:nvGrpSpPr>
      <p:grpSpPr>
        <a:xfrm>
          <a:off x="0" y="0"/>
          <a:ext cx="0" cy="0"/>
          <a:chOff x="0" y="0"/>
          <a:chExt cx="0" cy="0"/>
        </a:xfrm>
      </p:grpSpPr>
      <p:sp>
        <p:nvSpPr>
          <p:cNvPr id="1741" name="Google Shape;1741;p2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2" name="Google Shape;1742;p226"/>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43" name="Google Shape;1743;p22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44" name="Google Shape;1744;p22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5" name="Google Shape;1745;p22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46" name="Google Shape;1746;p2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47" name="Google Shape;1747;p226"/>
          <p:cNvGrpSpPr/>
          <p:nvPr/>
        </p:nvGrpSpPr>
        <p:grpSpPr>
          <a:xfrm>
            <a:off x="1605267" y="3232902"/>
            <a:ext cx="5933466" cy="1097281"/>
            <a:chOff x="1952025" y="4310537"/>
            <a:chExt cx="7911288" cy="1463041"/>
          </a:xfrm>
        </p:grpSpPr>
        <p:pic>
          <p:nvPicPr>
            <p:cNvPr id="1748" name="Google Shape;1748;p22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749" name="Google Shape;1749;p22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750" name="Google Shape;1750;p22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751" name="Google Shape;1751;p22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752" name="Google Shape;1752;p2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53" name="Google Shape;1753;p22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754"/>
        <p:cNvGrpSpPr/>
        <p:nvPr/>
      </p:nvGrpSpPr>
      <p:grpSpPr>
        <a:xfrm>
          <a:off x="0" y="0"/>
          <a:ext cx="0" cy="0"/>
          <a:chOff x="0" y="0"/>
          <a:chExt cx="0" cy="0"/>
        </a:xfrm>
      </p:grpSpPr>
      <p:sp>
        <p:nvSpPr>
          <p:cNvPr id="1755" name="Google Shape;1755;p2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6" name="Google Shape;1756;p227"/>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57" name="Google Shape;1757;p22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58" name="Google Shape;1758;p2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59" name="Google Shape;1759;p22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60" name="Google Shape;1760;p22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61" name="Google Shape;1761;p22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762" name="Google Shape;1762;p2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63" name="Google Shape;1763;p22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764"/>
        <p:cNvGrpSpPr/>
        <p:nvPr/>
      </p:nvGrpSpPr>
      <p:grpSpPr>
        <a:xfrm>
          <a:off x="0" y="0"/>
          <a:ext cx="0" cy="0"/>
          <a:chOff x="0" y="0"/>
          <a:chExt cx="0" cy="0"/>
        </a:xfrm>
      </p:grpSpPr>
      <p:sp>
        <p:nvSpPr>
          <p:cNvPr id="1765" name="Google Shape;1765;p2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6" name="Google Shape;1766;p228"/>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7" name="Google Shape;1767;p2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8" name="Google Shape;1768;p2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9" name="Google Shape;1769;p2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70" name="Google Shape;1770;p2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71" name="Google Shape;1771;p2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772"/>
        <p:cNvGrpSpPr/>
        <p:nvPr/>
      </p:nvGrpSpPr>
      <p:grpSpPr>
        <a:xfrm>
          <a:off x="0" y="0"/>
          <a:ext cx="0" cy="0"/>
          <a:chOff x="0" y="0"/>
          <a:chExt cx="0" cy="0"/>
        </a:xfrm>
      </p:grpSpPr>
      <p:sp>
        <p:nvSpPr>
          <p:cNvPr id="1773" name="Google Shape;1773;p2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74" name="Google Shape;1774;p229"/>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75" name="Google Shape;1775;p22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6" name="Google Shape;1776;p22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77" name="Google Shape;1777;p229"/>
          <p:cNvSpPr>
            <a:spLocks noGrp="1"/>
          </p:cNvSpPr>
          <p:nvPr>
            <p:ph type="pic" idx="2"/>
          </p:nvPr>
        </p:nvSpPr>
        <p:spPr>
          <a:xfrm>
            <a:off x="537883" y="2655094"/>
            <a:ext cx="2949000" cy="1740600"/>
          </a:xfrm>
          <a:prstGeom prst="rect">
            <a:avLst/>
          </a:prstGeom>
          <a:noFill/>
          <a:ln>
            <a:noFill/>
          </a:ln>
        </p:spPr>
      </p:sp>
      <p:sp>
        <p:nvSpPr>
          <p:cNvPr id="1778" name="Google Shape;1778;p2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79" name="Google Shape;1779;p2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80" name="Google Shape;1780;p2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781"/>
        <p:cNvGrpSpPr/>
        <p:nvPr/>
      </p:nvGrpSpPr>
      <p:grpSpPr>
        <a:xfrm>
          <a:off x="0" y="0"/>
          <a:ext cx="0" cy="0"/>
          <a:chOff x="0" y="0"/>
          <a:chExt cx="0" cy="0"/>
        </a:xfrm>
      </p:grpSpPr>
      <p:sp>
        <p:nvSpPr>
          <p:cNvPr id="1782" name="Google Shape;1782;p2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83" name="Google Shape;1783;p2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4" name="Google Shape;1784;p2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85" name="Google Shape;1785;p2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86" name="Google Shape;1786;p2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787"/>
        <p:cNvGrpSpPr/>
        <p:nvPr/>
      </p:nvGrpSpPr>
      <p:grpSpPr>
        <a:xfrm>
          <a:off x="0" y="0"/>
          <a:ext cx="0" cy="0"/>
          <a:chOff x="0" y="0"/>
          <a:chExt cx="0" cy="0"/>
        </a:xfrm>
      </p:grpSpPr>
      <p:sp>
        <p:nvSpPr>
          <p:cNvPr id="1788" name="Google Shape;1788;p2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89" name="Google Shape;1789;p23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0" name="Google Shape;1790;p23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1" name="Google Shape;1791;p2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92" name="Google Shape;1792;p2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93" name="Google Shape;1793;p2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794"/>
        <p:cNvGrpSpPr/>
        <p:nvPr/>
      </p:nvGrpSpPr>
      <p:grpSpPr>
        <a:xfrm>
          <a:off x="0" y="0"/>
          <a:ext cx="0" cy="0"/>
          <a:chOff x="0" y="0"/>
          <a:chExt cx="0" cy="0"/>
        </a:xfrm>
      </p:grpSpPr>
      <p:sp>
        <p:nvSpPr>
          <p:cNvPr id="1795" name="Google Shape;1795;p23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6" name="Google Shape;1796;p23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7" name="Google Shape;1797;p23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8" name="Google Shape;1798;p23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9" name="Google Shape;1799;p2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0" name="Google Shape;1800;p2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1" name="Google Shape;1801;p2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02" name="Google Shape;1802;p2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0"/>
        <p:cNvGrpSpPr/>
        <p:nvPr/>
      </p:nvGrpSpPr>
      <p:grpSpPr>
        <a:xfrm>
          <a:off x="0" y="0"/>
          <a:ext cx="0" cy="0"/>
          <a:chOff x="0" y="0"/>
          <a:chExt cx="0" cy="0"/>
        </a:xfrm>
      </p:grpSpPr>
      <p:sp>
        <p:nvSpPr>
          <p:cNvPr id="201" name="Google Shape;201;p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 name="Google Shape;202;p24"/>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3" name="Google Shape;203;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4" name="Google Shape;204;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 name="Google Shape;205;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6" name="Google Shape;206;p2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208" name="Google Shape;208;p24"/>
          <p:cNvGrpSpPr/>
          <p:nvPr/>
        </p:nvGrpSpPr>
        <p:grpSpPr>
          <a:xfrm>
            <a:off x="1605267" y="3232902"/>
            <a:ext cx="5933466" cy="1097281"/>
            <a:chOff x="1952025" y="4310537"/>
            <a:chExt cx="7911288" cy="1463041"/>
          </a:xfrm>
        </p:grpSpPr>
        <p:pic>
          <p:nvPicPr>
            <p:cNvPr id="209" name="Google Shape;209;p2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0" name="Google Shape;210;p2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1" name="Google Shape;211;p2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2" name="Google Shape;212;p2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803"/>
        <p:cNvGrpSpPr/>
        <p:nvPr/>
      </p:nvGrpSpPr>
      <p:grpSpPr>
        <a:xfrm>
          <a:off x="0" y="0"/>
          <a:ext cx="0" cy="0"/>
          <a:chOff x="0" y="0"/>
          <a:chExt cx="0" cy="0"/>
        </a:xfrm>
      </p:grpSpPr>
      <p:sp>
        <p:nvSpPr>
          <p:cNvPr id="1804" name="Google Shape;1804;p2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5" name="Google Shape;1805;p2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6" name="Google Shape;1806;p2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7" name="Google Shape;1807;p2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08" name="Google Shape;1808;p2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809"/>
        <p:cNvGrpSpPr/>
        <p:nvPr/>
      </p:nvGrpSpPr>
      <p:grpSpPr>
        <a:xfrm>
          <a:off x="0" y="0"/>
          <a:ext cx="0" cy="0"/>
          <a:chOff x="0" y="0"/>
          <a:chExt cx="0" cy="0"/>
        </a:xfrm>
      </p:grpSpPr>
      <p:sp>
        <p:nvSpPr>
          <p:cNvPr id="1810" name="Google Shape;1810;p2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811" name="Google Shape;1811;p23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2" name="Google Shape;1812;p2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13" name="Google Shape;1813;p2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14" name="Google Shape;1814;p2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815"/>
        <p:cNvGrpSpPr/>
        <p:nvPr/>
      </p:nvGrpSpPr>
      <p:grpSpPr>
        <a:xfrm>
          <a:off x="0" y="0"/>
          <a:ext cx="0" cy="0"/>
          <a:chOff x="0" y="0"/>
          <a:chExt cx="0" cy="0"/>
        </a:xfrm>
      </p:grpSpPr>
      <p:sp>
        <p:nvSpPr>
          <p:cNvPr id="1816" name="Google Shape;1816;p2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17" name="Google Shape;1817;p2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18" name="Google Shape;1818;p2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9" name="Google Shape;1819;p23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20" name="Google Shape;1820;p2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21" name="Google Shape;1821;p2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22" name="Google Shape;1822;p23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823"/>
        <p:cNvGrpSpPr/>
        <p:nvPr/>
      </p:nvGrpSpPr>
      <p:grpSpPr>
        <a:xfrm>
          <a:off x="0" y="0"/>
          <a:ext cx="0" cy="0"/>
          <a:chOff x="0" y="0"/>
          <a:chExt cx="0" cy="0"/>
        </a:xfrm>
      </p:grpSpPr>
      <p:sp>
        <p:nvSpPr>
          <p:cNvPr id="1824" name="Google Shape;1824;p2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25" name="Google Shape;1825;p2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26" name="Google Shape;1826;p2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827" name="Google Shape;1827;p23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828" name="Google Shape;1828;p23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829" name="Google Shape;1829;p23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830" name="Google Shape;1830;p2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31" name="Google Shape;1831;p2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32" name="Google Shape;1832;p23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33"/>
        <p:cNvGrpSpPr/>
        <p:nvPr/>
      </p:nvGrpSpPr>
      <p:grpSpPr>
        <a:xfrm>
          <a:off x="0" y="0"/>
          <a:ext cx="0" cy="0"/>
          <a:chOff x="0" y="0"/>
          <a:chExt cx="0" cy="0"/>
        </a:xfrm>
      </p:grpSpPr>
      <p:sp>
        <p:nvSpPr>
          <p:cNvPr id="1834" name="Google Shape;1834;p237"/>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835" name="Google Shape;1835;p23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36" name="Google Shape;1836;p23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37" name="Google Shape;1837;p2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838"/>
        <p:cNvGrpSpPr/>
        <p:nvPr/>
      </p:nvGrpSpPr>
      <p:grpSpPr>
        <a:xfrm>
          <a:off x="0" y="0"/>
          <a:ext cx="0" cy="0"/>
          <a:chOff x="0" y="0"/>
          <a:chExt cx="0" cy="0"/>
        </a:xfrm>
      </p:grpSpPr>
      <p:sp>
        <p:nvSpPr>
          <p:cNvPr id="1839" name="Google Shape;1839;p2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840"/>
        <p:cNvGrpSpPr/>
        <p:nvPr/>
      </p:nvGrpSpPr>
      <p:grpSpPr>
        <a:xfrm>
          <a:off x="0" y="0"/>
          <a:ext cx="0" cy="0"/>
          <a:chOff x="0" y="0"/>
          <a:chExt cx="0" cy="0"/>
        </a:xfrm>
      </p:grpSpPr>
      <p:sp>
        <p:nvSpPr>
          <p:cNvPr id="1841" name="Google Shape;1841;p2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42" name="Google Shape;1842;p2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43" name="Google Shape;1843;p239"/>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844"/>
        <p:cNvGrpSpPr/>
        <p:nvPr/>
      </p:nvGrpSpPr>
      <p:grpSpPr>
        <a:xfrm>
          <a:off x="0" y="0"/>
          <a:ext cx="0" cy="0"/>
          <a:chOff x="0" y="0"/>
          <a:chExt cx="0" cy="0"/>
        </a:xfrm>
      </p:grpSpPr>
      <p:sp>
        <p:nvSpPr>
          <p:cNvPr id="1845" name="Google Shape;1845;p2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6"/>
        <p:cNvGrpSpPr/>
        <p:nvPr/>
      </p:nvGrpSpPr>
      <p:grpSpPr>
        <a:xfrm>
          <a:off x="0" y="0"/>
          <a:ext cx="0" cy="0"/>
          <a:chOff x="0" y="0"/>
          <a:chExt cx="0" cy="0"/>
        </a:xfrm>
      </p:grpSpPr>
      <p:sp>
        <p:nvSpPr>
          <p:cNvPr id="1847" name="Google Shape;1847;p241"/>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48" name="Google Shape;1848;p2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49" name="Google Shape;1849;p241"/>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0"/>
        <p:cNvGrpSpPr/>
        <p:nvPr/>
      </p:nvGrpSpPr>
      <p:grpSpPr>
        <a:xfrm>
          <a:off x="0" y="0"/>
          <a:ext cx="0" cy="0"/>
          <a:chOff x="0" y="0"/>
          <a:chExt cx="0" cy="0"/>
        </a:xfrm>
      </p:grpSpPr>
      <p:sp>
        <p:nvSpPr>
          <p:cNvPr id="1851" name="Google Shape;1851;p242"/>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242"/>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53" name="Google Shape;1853;p242"/>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54" name="Google Shape;1854;p24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55" name="Google Shape;1855;p2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3"/>
        <p:cNvGrpSpPr/>
        <p:nvPr/>
      </p:nvGrpSpPr>
      <p:grpSpPr>
        <a:xfrm>
          <a:off x="0" y="0"/>
          <a:ext cx="0" cy="0"/>
          <a:chOff x="0" y="0"/>
          <a:chExt cx="0" cy="0"/>
        </a:xfrm>
      </p:grpSpPr>
      <p:sp>
        <p:nvSpPr>
          <p:cNvPr id="214" name="Google Shape;214;p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 name="Google Shape;215;p25"/>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6" name="Google Shape;216;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7" name="Google Shape;217;p2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9" name="Google Shape;219;p2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0" name="Google Shape;220;p2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1" name="Google Shape;221;p2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56"/>
        <p:cNvGrpSpPr/>
        <p:nvPr/>
      </p:nvGrpSpPr>
      <p:grpSpPr>
        <a:xfrm>
          <a:off x="0" y="0"/>
          <a:ext cx="0" cy="0"/>
          <a:chOff x="0" y="0"/>
          <a:chExt cx="0" cy="0"/>
        </a:xfrm>
      </p:grpSpPr>
      <p:sp>
        <p:nvSpPr>
          <p:cNvPr id="1857" name="Google Shape;1857;p24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858" name="Google Shape;1858;p2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59" name="Google Shape;1859;p243"/>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860"/>
        <p:cNvGrpSpPr/>
        <p:nvPr/>
      </p:nvGrpSpPr>
      <p:grpSpPr>
        <a:xfrm>
          <a:off x="0" y="0"/>
          <a:ext cx="0" cy="0"/>
          <a:chOff x="0" y="0"/>
          <a:chExt cx="0" cy="0"/>
        </a:xfrm>
      </p:grpSpPr>
      <p:sp>
        <p:nvSpPr>
          <p:cNvPr id="1861" name="Google Shape;1861;p2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862"/>
        <p:cNvGrpSpPr/>
        <p:nvPr/>
      </p:nvGrpSpPr>
      <p:grpSpPr>
        <a:xfrm>
          <a:off x="0" y="0"/>
          <a:ext cx="0" cy="0"/>
          <a:chOff x="0" y="0"/>
          <a:chExt cx="0" cy="0"/>
        </a:xfrm>
      </p:grpSpPr>
      <p:sp>
        <p:nvSpPr>
          <p:cNvPr id="1863" name="Google Shape;1863;p2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4" name="Google Shape;1864;p24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5" name="Google Shape;1865;p24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66" name="Google Shape;1866;p24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876"/>
        <p:cNvGrpSpPr/>
        <p:nvPr/>
      </p:nvGrpSpPr>
      <p:grpSpPr>
        <a:xfrm>
          <a:off x="0" y="0"/>
          <a:ext cx="0" cy="0"/>
          <a:chOff x="0" y="0"/>
          <a:chExt cx="0" cy="0"/>
        </a:xfrm>
      </p:grpSpPr>
      <p:sp>
        <p:nvSpPr>
          <p:cNvPr id="1877" name="Google Shape;1877;p2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78" name="Google Shape;1878;p247"/>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79" name="Google Shape;1879;p2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880" name="Google Shape;1880;p2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1" name="Google Shape;1881;p2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82" name="Google Shape;1882;p24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83" name="Google Shape;1883;p247"/>
          <p:cNvGrpSpPr/>
          <p:nvPr/>
        </p:nvGrpSpPr>
        <p:grpSpPr>
          <a:xfrm>
            <a:off x="1605267" y="3232902"/>
            <a:ext cx="5933466" cy="1097281"/>
            <a:chOff x="1952025" y="4310537"/>
            <a:chExt cx="7911288" cy="1463041"/>
          </a:xfrm>
        </p:grpSpPr>
        <p:pic>
          <p:nvPicPr>
            <p:cNvPr id="1884" name="Google Shape;1884;p2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885" name="Google Shape;1885;p2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886" name="Google Shape;1886;p2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887" name="Google Shape;1887;p2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888" name="Google Shape;1888;p2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89" name="Google Shape;1889;p24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890"/>
        <p:cNvGrpSpPr/>
        <p:nvPr/>
      </p:nvGrpSpPr>
      <p:grpSpPr>
        <a:xfrm>
          <a:off x="0" y="0"/>
          <a:ext cx="0" cy="0"/>
          <a:chOff x="0" y="0"/>
          <a:chExt cx="0" cy="0"/>
        </a:xfrm>
      </p:grpSpPr>
      <p:sp>
        <p:nvSpPr>
          <p:cNvPr id="1891" name="Google Shape;1891;p2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2" name="Google Shape;1892;p248"/>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93" name="Google Shape;1893;p2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94" name="Google Shape;1894;p248"/>
          <p:cNvSpPr txBox="1">
            <a:spLocks noGrp="1"/>
          </p:cNvSpPr>
          <p:nvPr>
            <p:ph type="sldNum" idx="12"/>
          </p:nvPr>
        </p:nvSpPr>
        <p:spPr>
          <a:xfrm>
            <a:off x="8191050" y="4711775"/>
            <a:ext cx="79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95" name="Google Shape;1895;p2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896" name="Google Shape;1896;p2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897" name="Google Shape;1897;p248"/>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898" name="Google Shape;1898;p2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899" name="Google Shape;1899;p248"/>
          <p:cNvGrpSpPr/>
          <p:nvPr/>
        </p:nvGrpSpPr>
        <p:grpSpPr>
          <a:xfrm>
            <a:off x="180290" y="4600563"/>
            <a:ext cx="3539983" cy="342900"/>
            <a:chOff x="180290" y="4600563"/>
            <a:chExt cx="3539983" cy="342900"/>
          </a:xfrm>
        </p:grpSpPr>
        <p:pic>
          <p:nvPicPr>
            <p:cNvPr id="1900" name="Google Shape;1900;p248"/>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901" name="Google Shape;1901;p24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902"/>
        <p:cNvGrpSpPr/>
        <p:nvPr/>
      </p:nvGrpSpPr>
      <p:grpSpPr>
        <a:xfrm>
          <a:off x="0" y="0"/>
          <a:ext cx="0" cy="0"/>
          <a:chOff x="0" y="0"/>
          <a:chExt cx="0" cy="0"/>
        </a:xfrm>
      </p:grpSpPr>
      <p:sp>
        <p:nvSpPr>
          <p:cNvPr id="1903" name="Google Shape;1903;p2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4" name="Google Shape;1904;p249"/>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5" name="Google Shape;1905;p2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6" name="Google Shape;1906;p2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07" name="Google Shape;1907;p24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08" name="Google Shape;1908;p2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09" name="Google Shape;1909;p2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910"/>
        <p:cNvGrpSpPr/>
        <p:nvPr/>
      </p:nvGrpSpPr>
      <p:grpSpPr>
        <a:xfrm>
          <a:off x="0" y="0"/>
          <a:ext cx="0" cy="0"/>
          <a:chOff x="0" y="0"/>
          <a:chExt cx="0" cy="0"/>
        </a:xfrm>
      </p:grpSpPr>
      <p:sp>
        <p:nvSpPr>
          <p:cNvPr id="1911" name="Google Shape;1911;p2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2" name="Google Shape;1912;p250"/>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3" name="Google Shape;1913;p250"/>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14" name="Google Shape;1914;p2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15" name="Google Shape;1915;p250"/>
          <p:cNvSpPr>
            <a:spLocks noGrp="1"/>
          </p:cNvSpPr>
          <p:nvPr>
            <p:ph type="pic" idx="2"/>
          </p:nvPr>
        </p:nvSpPr>
        <p:spPr>
          <a:xfrm>
            <a:off x="537883" y="2655094"/>
            <a:ext cx="2949000" cy="1740600"/>
          </a:xfrm>
          <a:prstGeom prst="rect">
            <a:avLst/>
          </a:prstGeom>
          <a:noFill/>
          <a:ln>
            <a:noFill/>
          </a:ln>
        </p:spPr>
      </p:sp>
      <p:sp>
        <p:nvSpPr>
          <p:cNvPr id="1916" name="Google Shape;1916;p25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7" name="Google Shape;1917;p2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18" name="Google Shape;1918;p2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919"/>
        <p:cNvGrpSpPr/>
        <p:nvPr/>
      </p:nvGrpSpPr>
      <p:grpSpPr>
        <a:xfrm>
          <a:off x="0" y="0"/>
          <a:ext cx="0" cy="0"/>
          <a:chOff x="0" y="0"/>
          <a:chExt cx="0" cy="0"/>
        </a:xfrm>
      </p:grpSpPr>
      <p:sp>
        <p:nvSpPr>
          <p:cNvPr id="1920" name="Google Shape;1920;p2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1" name="Google Shape;1921;p2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22" name="Google Shape;1922;p25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23" name="Google Shape;1923;p2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924"/>
        <p:cNvGrpSpPr/>
        <p:nvPr/>
      </p:nvGrpSpPr>
      <p:grpSpPr>
        <a:xfrm>
          <a:off x="0" y="0"/>
          <a:ext cx="0" cy="0"/>
          <a:chOff x="0" y="0"/>
          <a:chExt cx="0" cy="0"/>
        </a:xfrm>
      </p:grpSpPr>
      <p:sp>
        <p:nvSpPr>
          <p:cNvPr id="1925" name="Google Shape;1925;p2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6" name="Google Shape;1926;p2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27" name="Google Shape;1927;p2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28" name="Google Shape;1928;p25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29" name="Google Shape;1929;p2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930"/>
        <p:cNvGrpSpPr/>
        <p:nvPr/>
      </p:nvGrpSpPr>
      <p:grpSpPr>
        <a:xfrm>
          <a:off x="0" y="0"/>
          <a:ext cx="0" cy="0"/>
          <a:chOff x="0" y="0"/>
          <a:chExt cx="0" cy="0"/>
        </a:xfrm>
      </p:grpSpPr>
      <p:sp>
        <p:nvSpPr>
          <p:cNvPr id="1931" name="Google Shape;1931;p2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32" name="Google Shape;1932;p2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3" name="Google Shape;1933;p2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34" name="Google Shape;1934;p2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5" name="Google Shape;1935;p2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6" name="Google Shape;1936;p25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37" name="Google Shape;1937;p2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2"/>
        <p:cNvGrpSpPr/>
        <p:nvPr/>
      </p:nvGrpSpPr>
      <p:grpSpPr>
        <a:xfrm>
          <a:off x="0" y="0"/>
          <a:ext cx="0" cy="0"/>
          <a:chOff x="0" y="0"/>
          <a:chExt cx="0" cy="0"/>
        </a:xfrm>
      </p:grpSpPr>
      <p:sp>
        <p:nvSpPr>
          <p:cNvPr id="223" name="Google Shape;223;p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 name="Google Shape;224;p26"/>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 name="Google Shape;225;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6" name="Google Shape;226;p2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7" name="Google Shape;227;p2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p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9" name="Google Shape;229;p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938"/>
        <p:cNvGrpSpPr/>
        <p:nvPr/>
      </p:nvGrpSpPr>
      <p:grpSpPr>
        <a:xfrm>
          <a:off x="0" y="0"/>
          <a:ext cx="0" cy="0"/>
          <a:chOff x="0" y="0"/>
          <a:chExt cx="0" cy="0"/>
        </a:xfrm>
      </p:grpSpPr>
      <p:sp>
        <p:nvSpPr>
          <p:cNvPr id="1939" name="Google Shape;1939;p2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0" name="Google Shape;1940;p2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41" name="Google Shape;1941;p25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42" name="Google Shape;1942;p254"/>
          <p:cNvGrpSpPr/>
          <p:nvPr/>
        </p:nvGrpSpPr>
        <p:grpSpPr>
          <a:xfrm>
            <a:off x="180290" y="4600563"/>
            <a:ext cx="3539983" cy="342900"/>
            <a:chOff x="180290" y="4600563"/>
            <a:chExt cx="3539983" cy="342900"/>
          </a:xfrm>
        </p:grpSpPr>
        <p:pic>
          <p:nvPicPr>
            <p:cNvPr id="1943" name="Google Shape;1943;p25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944" name="Google Shape;1944;p25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945"/>
        <p:cNvGrpSpPr/>
        <p:nvPr/>
      </p:nvGrpSpPr>
      <p:grpSpPr>
        <a:xfrm>
          <a:off x="0" y="0"/>
          <a:ext cx="0" cy="0"/>
          <a:chOff x="0" y="0"/>
          <a:chExt cx="0" cy="0"/>
        </a:xfrm>
      </p:grpSpPr>
      <p:sp>
        <p:nvSpPr>
          <p:cNvPr id="1946" name="Google Shape;1946;p2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947" name="Google Shape;1947;p2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8" name="Google Shape;1948;p255"/>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49" name="Google Shape;1949;p2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50" name="Google Shape;1950;p2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951"/>
        <p:cNvGrpSpPr/>
        <p:nvPr/>
      </p:nvGrpSpPr>
      <p:grpSpPr>
        <a:xfrm>
          <a:off x="0" y="0"/>
          <a:ext cx="0" cy="0"/>
          <a:chOff x="0" y="0"/>
          <a:chExt cx="0" cy="0"/>
        </a:xfrm>
      </p:grpSpPr>
      <p:sp>
        <p:nvSpPr>
          <p:cNvPr id="1952" name="Google Shape;1952;p2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53" name="Google Shape;1953;p2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4" name="Google Shape;1954;p2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5" name="Google Shape;1955;p2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56" name="Google Shape;1956;p25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57" name="Google Shape;1957;p256"/>
          <p:cNvGrpSpPr/>
          <p:nvPr/>
        </p:nvGrpSpPr>
        <p:grpSpPr>
          <a:xfrm>
            <a:off x="180290" y="4600563"/>
            <a:ext cx="3539983" cy="342900"/>
            <a:chOff x="180290" y="4600563"/>
            <a:chExt cx="3539983" cy="342900"/>
          </a:xfrm>
        </p:grpSpPr>
        <p:pic>
          <p:nvPicPr>
            <p:cNvPr id="1958" name="Google Shape;1958;p256"/>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959" name="Google Shape;1959;p25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960"/>
        <p:cNvGrpSpPr/>
        <p:nvPr/>
      </p:nvGrpSpPr>
      <p:grpSpPr>
        <a:xfrm>
          <a:off x="0" y="0"/>
          <a:ext cx="0" cy="0"/>
          <a:chOff x="0" y="0"/>
          <a:chExt cx="0" cy="0"/>
        </a:xfrm>
      </p:grpSpPr>
      <p:sp>
        <p:nvSpPr>
          <p:cNvPr id="1961" name="Google Shape;1961;p2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62" name="Google Shape;1962;p2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63" name="Google Shape;1963;p2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64" name="Google Shape;1964;p2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965" name="Google Shape;1965;p2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966" name="Google Shape;1966;p2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967" name="Google Shape;1967;p25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68" name="Google Shape;1968;p2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69" name="Google Shape;1969;p2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970"/>
        <p:cNvGrpSpPr/>
        <p:nvPr/>
      </p:nvGrpSpPr>
      <p:grpSpPr>
        <a:xfrm>
          <a:off x="0" y="0"/>
          <a:ext cx="0" cy="0"/>
          <a:chOff x="0" y="0"/>
          <a:chExt cx="0" cy="0"/>
        </a:xfrm>
      </p:grpSpPr>
      <p:sp>
        <p:nvSpPr>
          <p:cNvPr id="1971" name="Google Shape;1971;p2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72" name="Google Shape;1972;p258"/>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73" name="Google Shape;1973;p2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74" name="Google Shape;1974;p2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75" name="Google Shape;1975;p2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76" name="Google Shape;1976;p258"/>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77" name="Google Shape;1977;p258"/>
          <p:cNvGrpSpPr/>
          <p:nvPr/>
        </p:nvGrpSpPr>
        <p:grpSpPr>
          <a:xfrm>
            <a:off x="1605267" y="3232902"/>
            <a:ext cx="5933466" cy="1097281"/>
            <a:chOff x="1952025" y="4310537"/>
            <a:chExt cx="7911288" cy="1463041"/>
          </a:xfrm>
        </p:grpSpPr>
        <p:pic>
          <p:nvPicPr>
            <p:cNvPr id="1978" name="Google Shape;1978;p2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79" name="Google Shape;1979;p2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80" name="Google Shape;1980;p2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81" name="Google Shape;1981;p2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982" name="Google Shape;1982;p2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83" name="Google Shape;1983;p25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984"/>
        <p:cNvGrpSpPr/>
        <p:nvPr/>
      </p:nvGrpSpPr>
      <p:grpSpPr>
        <a:xfrm>
          <a:off x="0" y="0"/>
          <a:ext cx="0" cy="0"/>
          <a:chOff x="0" y="0"/>
          <a:chExt cx="0" cy="0"/>
        </a:xfrm>
      </p:grpSpPr>
      <p:sp>
        <p:nvSpPr>
          <p:cNvPr id="1985" name="Google Shape;1985;p2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6" name="Google Shape;1986;p259"/>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87" name="Google Shape;1987;p2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8" name="Google Shape;1988;p25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89" name="Google Shape;1989;p25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90" name="Google Shape;1990;p2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91" name="Google Shape;1991;p2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992" name="Google Shape;1992;p2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993"/>
        <p:cNvGrpSpPr/>
        <p:nvPr/>
      </p:nvGrpSpPr>
      <p:grpSpPr>
        <a:xfrm>
          <a:off x="0" y="0"/>
          <a:ext cx="0" cy="0"/>
          <a:chOff x="0" y="0"/>
          <a:chExt cx="0" cy="0"/>
        </a:xfrm>
      </p:grpSpPr>
      <p:sp>
        <p:nvSpPr>
          <p:cNvPr id="1994" name="Google Shape;1994;p2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5" name="Google Shape;1995;p260"/>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6" name="Google Shape;1996;p2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7" name="Google Shape;1997;p2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8" name="Google Shape;1998;p26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99" name="Google Shape;1999;p260"/>
          <p:cNvGrpSpPr/>
          <p:nvPr/>
        </p:nvGrpSpPr>
        <p:grpSpPr>
          <a:xfrm>
            <a:off x="180290" y="4600563"/>
            <a:ext cx="3539983" cy="342900"/>
            <a:chOff x="180290" y="4600563"/>
            <a:chExt cx="3539983" cy="342900"/>
          </a:xfrm>
        </p:grpSpPr>
        <p:pic>
          <p:nvPicPr>
            <p:cNvPr id="2000" name="Google Shape;2000;p26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01" name="Google Shape;2001;p26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002"/>
        <p:cNvGrpSpPr/>
        <p:nvPr/>
      </p:nvGrpSpPr>
      <p:grpSpPr>
        <a:xfrm>
          <a:off x="0" y="0"/>
          <a:ext cx="0" cy="0"/>
          <a:chOff x="0" y="0"/>
          <a:chExt cx="0" cy="0"/>
        </a:xfrm>
      </p:grpSpPr>
      <p:sp>
        <p:nvSpPr>
          <p:cNvPr id="2003" name="Google Shape;2003;p2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4" name="Google Shape;2004;p261"/>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5" name="Google Shape;2005;p261"/>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06" name="Google Shape;2006;p2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07" name="Google Shape;2007;p261"/>
          <p:cNvSpPr>
            <a:spLocks noGrp="1"/>
          </p:cNvSpPr>
          <p:nvPr>
            <p:ph type="pic" idx="2"/>
          </p:nvPr>
        </p:nvSpPr>
        <p:spPr>
          <a:xfrm>
            <a:off x="537883" y="2655094"/>
            <a:ext cx="2949000" cy="1740600"/>
          </a:xfrm>
          <a:prstGeom prst="rect">
            <a:avLst/>
          </a:prstGeom>
          <a:noFill/>
          <a:ln>
            <a:noFill/>
          </a:ln>
        </p:spPr>
      </p:sp>
      <p:sp>
        <p:nvSpPr>
          <p:cNvPr id="2008" name="Google Shape;2008;p26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09" name="Google Shape;2009;p261"/>
          <p:cNvGrpSpPr/>
          <p:nvPr/>
        </p:nvGrpSpPr>
        <p:grpSpPr>
          <a:xfrm>
            <a:off x="180290" y="4600563"/>
            <a:ext cx="3539983" cy="342900"/>
            <a:chOff x="180290" y="4600563"/>
            <a:chExt cx="3539983" cy="342900"/>
          </a:xfrm>
        </p:grpSpPr>
        <p:pic>
          <p:nvPicPr>
            <p:cNvPr id="2010" name="Google Shape;2010;p26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11" name="Google Shape;2011;p26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012"/>
        <p:cNvGrpSpPr/>
        <p:nvPr/>
      </p:nvGrpSpPr>
      <p:grpSpPr>
        <a:xfrm>
          <a:off x="0" y="0"/>
          <a:ext cx="0" cy="0"/>
          <a:chOff x="0" y="0"/>
          <a:chExt cx="0" cy="0"/>
        </a:xfrm>
      </p:grpSpPr>
      <p:sp>
        <p:nvSpPr>
          <p:cNvPr id="2013" name="Google Shape;2013;p2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14" name="Google Shape;2014;p2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15" name="Google Shape;2015;p26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016"/>
        <p:cNvGrpSpPr/>
        <p:nvPr/>
      </p:nvGrpSpPr>
      <p:grpSpPr>
        <a:xfrm>
          <a:off x="0" y="0"/>
          <a:ext cx="0" cy="0"/>
          <a:chOff x="0" y="0"/>
          <a:chExt cx="0" cy="0"/>
        </a:xfrm>
      </p:grpSpPr>
      <p:sp>
        <p:nvSpPr>
          <p:cNvPr id="2017" name="Google Shape;2017;p2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18" name="Google Shape;2018;p2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19" name="Google Shape;2019;p2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0" name="Google Shape;2020;p26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0"/>
        <p:cNvGrpSpPr/>
        <p:nvPr/>
      </p:nvGrpSpPr>
      <p:grpSpPr>
        <a:xfrm>
          <a:off x="0" y="0"/>
          <a:ext cx="0" cy="0"/>
          <a:chOff x="0" y="0"/>
          <a:chExt cx="0" cy="0"/>
        </a:xfrm>
      </p:grpSpPr>
      <p:sp>
        <p:nvSpPr>
          <p:cNvPr id="231" name="Google Shape;231;p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2" name="Google Shape;232;p27"/>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 name="Google Shape;233;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 name="Google Shape;234;p2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35" name="Google Shape;235;p27"/>
          <p:cNvSpPr>
            <a:spLocks noGrp="1"/>
          </p:cNvSpPr>
          <p:nvPr>
            <p:ph type="pic" idx="2"/>
          </p:nvPr>
        </p:nvSpPr>
        <p:spPr>
          <a:xfrm>
            <a:off x="537883" y="2655094"/>
            <a:ext cx="2949000" cy="1740600"/>
          </a:xfrm>
          <a:prstGeom prst="rect">
            <a:avLst/>
          </a:prstGeom>
          <a:noFill/>
          <a:ln>
            <a:noFill/>
          </a:ln>
        </p:spPr>
      </p:sp>
      <p:sp>
        <p:nvSpPr>
          <p:cNvPr id="236" name="Google Shape;236;p2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7" name="Google Shape;237;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8" name="Google Shape;238;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21"/>
        <p:cNvGrpSpPr/>
        <p:nvPr/>
      </p:nvGrpSpPr>
      <p:grpSpPr>
        <a:xfrm>
          <a:off x="0" y="0"/>
          <a:ext cx="0" cy="0"/>
          <a:chOff x="0" y="0"/>
          <a:chExt cx="0" cy="0"/>
        </a:xfrm>
      </p:grpSpPr>
      <p:sp>
        <p:nvSpPr>
          <p:cNvPr id="2022" name="Google Shape;2022;p2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23" name="Google Shape;2023;p2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4" name="Google Shape;2024;p2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25" name="Google Shape;2025;p2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26" name="Google Shape;2026;p2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27" name="Google Shape;2027;p26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28" name="Google Shape;2028;p2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029"/>
        <p:cNvGrpSpPr/>
        <p:nvPr/>
      </p:nvGrpSpPr>
      <p:grpSpPr>
        <a:xfrm>
          <a:off x="0" y="0"/>
          <a:ext cx="0" cy="0"/>
          <a:chOff x="0" y="0"/>
          <a:chExt cx="0" cy="0"/>
        </a:xfrm>
      </p:grpSpPr>
      <p:sp>
        <p:nvSpPr>
          <p:cNvPr id="2030" name="Google Shape;2030;p2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1" name="Google Shape;2031;p2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2" name="Google Shape;2032;p265"/>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33" name="Google Shape;2033;p265"/>
          <p:cNvGrpSpPr/>
          <p:nvPr/>
        </p:nvGrpSpPr>
        <p:grpSpPr>
          <a:xfrm>
            <a:off x="180290" y="4600563"/>
            <a:ext cx="3539983" cy="342900"/>
            <a:chOff x="180290" y="4600563"/>
            <a:chExt cx="3539983" cy="342900"/>
          </a:xfrm>
        </p:grpSpPr>
        <p:pic>
          <p:nvPicPr>
            <p:cNvPr id="2034" name="Google Shape;2034;p2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35" name="Google Shape;2035;p2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036"/>
        <p:cNvGrpSpPr/>
        <p:nvPr/>
      </p:nvGrpSpPr>
      <p:grpSpPr>
        <a:xfrm>
          <a:off x="0" y="0"/>
          <a:ext cx="0" cy="0"/>
          <a:chOff x="0" y="0"/>
          <a:chExt cx="0" cy="0"/>
        </a:xfrm>
      </p:grpSpPr>
      <p:sp>
        <p:nvSpPr>
          <p:cNvPr id="2037" name="Google Shape;2037;p2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038" name="Google Shape;2038;p2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9" name="Google Shape;2039;p26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40" name="Google Shape;2040;p266"/>
          <p:cNvGrpSpPr/>
          <p:nvPr/>
        </p:nvGrpSpPr>
        <p:grpSpPr>
          <a:xfrm>
            <a:off x="180290" y="4600563"/>
            <a:ext cx="3539983" cy="342900"/>
            <a:chOff x="180290" y="4600563"/>
            <a:chExt cx="3539983" cy="342900"/>
          </a:xfrm>
        </p:grpSpPr>
        <p:pic>
          <p:nvPicPr>
            <p:cNvPr id="2041" name="Google Shape;2041;p26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042" name="Google Shape;2042;p26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043"/>
        <p:cNvGrpSpPr/>
        <p:nvPr/>
      </p:nvGrpSpPr>
      <p:grpSpPr>
        <a:xfrm>
          <a:off x="0" y="0"/>
          <a:ext cx="0" cy="0"/>
          <a:chOff x="0" y="0"/>
          <a:chExt cx="0" cy="0"/>
        </a:xfrm>
      </p:grpSpPr>
      <p:sp>
        <p:nvSpPr>
          <p:cNvPr id="2044" name="Google Shape;2044;p2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45" name="Google Shape;2045;p2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46" name="Google Shape;2046;p2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7" name="Google Shape;2047;p2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48" name="Google Shape;2048;p26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49" name="Google Shape;2049;p267"/>
          <p:cNvGrpSpPr/>
          <p:nvPr/>
        </p:nvGrpSpPr>
        <p:grpSpPr>
          <a:xfrm>
            <a:off x="180290" y="4600563"/>
            <a:ext cx="3539983" cy="342900"/>
            <a:chOff x="180290" y="4600563"/>
            <a:chExt cx="3539983" cy="342900"/>
          </a:xfrm>
        </p:grpSpPr>
        <p:pic>
          <p:nvPicPr>
            <p:cNvPr id="2050" name="Google Shape;2050;p26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051" name="Google Shape;2051;p2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052"/>
        <p:cNvGrpSpPr/>
        <p:nvPr/>
      </p:nvGrpSpPr>
      <p:grpSpPr>
        <a:xfrm>
          <a:off x="0" y="0"/>
          <a:ext cx="0" cy="0"/>
          <a:chOff x="0" y="0"/>
          <a:chExt cx="0" cy="0"/>
        </a:xfrm>
      </p:grpSpPr>
      <p:sp>
        <p:nvSpPr>
          <p:cNvPr id="2053" name="Google Shape;2053;p2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54" name="Google Shape;2054;p2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55" name="Google Shape;2055;p2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56" name="Google Shape;2056;p2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57" name="Google Shape;2057;p2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8" name="Google Shape;2058;p2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59" name="Google Shape;2059;p268"/>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60" name="Google Shape;2060;p2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61" name="Google Shape;2061;p2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62"/>
        <p:cNvGrpSpPr/>
        <p:nvPr/>
      </p:nvGrpSpPr>
      <p:grpSpPr>
        <a:xfrm>
          <a:off x="0" y="0"/>
          <a:ext cx="0" cy="0"/>
          <a:chOff x="0" y="0"/>
          <a:chExt cx="0" cy="0"/>
        </a:xfrm>
      </p:grpSpPr>
      <p:sp>
        <p:nvSpPr>
          <p:cNvPr id="2063" name="Google Shape;2063;p2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4" name="Google Shape;2064;p269"/>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65" name="Google Shape;2065;p2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66" name="Google Shape;2066;p2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7" name="Google Shape;2067;p2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68" name="Google Shape;2068;p26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69" name="Google Shape;2069;p269"/>
          <p:cNvGrpSpPr/>
          <p:nvPr/>
        </p:nvGrpSpPr>
        <p:grpSpPr>
          <a:xfrm>
            <a:off x="1605267" y="3232902"/>
            <a:ext cx="5933466" cy="1097281"/>
            <a:chOff x="1952025" y="4310537"/>
            <a:chExt cx="7911288" cy="1463041"/>
          </a:xfrm>
        </p:grpSpPr>
        <p:pic>
          <p:nvPicPr>
            <p:cNvPr id="2070" name="Google Shape;2070;p2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071" name="Google Shape;2071;p2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072" name="Google Shape;2072;p2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073" name="Google Shape;2073;p2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074" name="Google Shape;2074;p2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75" name="Google Shape;2075;p2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076"/>
        <p:cNvGrpSpPr/>
        <p:nvPr/>
      </p:nvGrpSpPr>
      <p:grpSpPr>
        <a:xfrm>
          <a:off x="0" y="0"/>
          <a:ext cx="0" cy="0"/>
          <a:chOff x="0" y="0"/>
          <a:chExt cx="0" cy="0"/>
        </a:xfrm>
      </p:grpSpPr>
      <p:sp>
        <p:nvSpPr>
          <p:cNvPr id="2077" name="Google Shape;2077;p2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8" name="Google Shape;2078;p270"/>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79" name="Google Shape;2079;p2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80" name="Google Shape;2080;p27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81" name="Google Shape;2081;p2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082" name="Google Shape;2082;p2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083" name="Google Shape;2083;p2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084" name="Google Shape;2084;p2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85" name="Google Shape;2085;p2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086"/>
        <p:cNvGrpSpPr/>
        <p:nvPr/>
      </p:nvGrpSpPr>
      <p:grpSpPr>
        <a:xfrm>
          <a:off x="0" y="0"/>
          <a:ext cx="0" cy="0"/>
          <a:chOff x="0" y="0"/>
          <a:chExt cx="0" cy="0"/>
        </a:xfrm>
      </p:grpSpPr>
      <p:sp>
        <p:nvSpPr>
          <p:cNvPr id="2087" name="Google Shape;2087;p2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8" name="Google Shape;2088;p271"/>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9" name="Google Shape;2089;p2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0" name="Google Shape;2090;p2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91" name="Google Shape;2091;p27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2" name="Google Shape;2092;p2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93" name="Google Shape;2093;p2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094"/>
        <p:cNvGrpSpPr/>
        <p:nvPr/>
      </p:nvGrpSpPr>
      <p:grpSpPr>
        <a:xfrm>
          <a:off x="0" y="0"/>
          <a:ext cx="0" cy="0"/>
          <a:chOff x="0" y="0"/>
          <a:chExt cx="0" cy="0"/>
        </a:xfrm>
      </p:grpSpPr>
      <p:sp>
        <p:nvSpPr>
          <p:cNvPr id="2095" name="Google Shape;2095;p2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6" name="Google Shape;2096;p272"/>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7" name="Google Shape;2097;p272"/>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98" name="Google Shape;2098;p2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99" name="Google Shape;2099;p272"/>
          <p:cNvSpPr>
            <a:spLocks noGrp="1"/>
          </p:cNvSpPr>
          <p:nvPr>
            <p:ph type="pic" idx="2"/>
          </p:nvPr>
        </p:nvSpPr>
        <p:spPr>
          <a:xfrm>
            <a:off x="537883" y="2655094"/>
            <a:ext cx="2949000" cy="1740600"/>
          </a:xfrm>
          <a:prstGeom prst="rect">
            <a:avLst/>
          </a:prstGeom>
          <a:noFill/>
          <a:ln>
            <a:noFill/>
          </a:ln>
        </p:spPr>
      </p:sp>
      <p:sp>
        <p:nvSpPr>
          <p:cNvPr id="2100" name="Google Shape;2100;p27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01" name="Google Shape;2101;p2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02" name="Google Shape;2102;p2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103"/>
        <p:cNvGrpSpPr/>
        <p:nvPr/>
      </p:nvGrpSpPr>
      <p:grpSpPr>
        <a:xfrm>
          <a:off x="0" y="0"/>
          <a:ext cx="0" cy="0"/>
          <a:chOff x="0" y="0"/>
          <a:chExt cx="0" cy="0"/>
        </a:xfrm>
      </p:grpSpPr>
      <p:sp>
        <p:nvSpPr>
          <p:cNvPr id="2104" name="Google Shape;2104;p2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5" name="Google Shape;2105;p2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6" name="Google Shape;2106;p27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 name="Google Shape;241;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 name="Google Shape;242;p2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44" name="Google Shape;244;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07"/>
        <p:cNvGrpSpPr/>
        <p:nvPr/>
      </p:nvGrpSpPr>
      <p:grpSpPr>
        <a:xfrm>
          <a:off x="0" y="0"/>
          <a:ext cx="0" cy="0"/>
          <a:chOff x="0" y="0"/>
          <a:chExt cx="0" cy="0"/>
        </a:xfrm>
      </p:grpSpPr>
      <p:sp>
        <p:nvSpPr>
          <p:cNvPr id="2108" name="Google Shape;2108;p2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9" name="Google Shape;2109;p2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0" name="Google Shape;2110;p2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1" name="Google Shape;2111;p27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2"/>
        <p:cNvGrpSpPr/>
        <p:nvPr/>
      </p:nvGrpSpPr>
      <p:grpSpPr>
        <a:xfrm>
          <a:off x="0" y="0"/>
          <a:ext cx="0" cy="0"/>
          <a:chOff x="0" y="0"/>
          <a:chExt cx="0" cy="0"/>
        </a:xfrm>
      </p:grpSpPr>
      <p:sp>
        <p:nvSpPr>
          <p:cNvPr id="2113" name="Google Shape;2113;p2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4" name="Google Shape;2114;p2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5" name="Google Shape;2115;p2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16" name="Google Shape;2116;p2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17" name="Google Shape;2117;p2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8" name="Google Shape;2118;p275"/>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19" name="Google Shape;2119;p2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20"/>
        <p:cNvGrpSpPr/>
        <p:nvPr/>
      </p:nvGrpSpPr>
      <p:grpSpPr>
        <a:xfrm>
          <a:off x="0" y="0"/>
          <a:ext cx="0" cy="0"/>
          <a:chOff x="0" y="0"/>
          <a:chExt cx="0" cy="0"/>
        </a:xfrm>
      </p:grpSpPr>
      <p:sp>
        <p:nvSpPr>
          <p:cNvPr id="2121" name="Google Shape;2121;p2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2" name="Google Shape;2122;p2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3" name="Google Shape;2123;p27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24" name="Google Shape;2124;p2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25" name="Google Shape;2125;p2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126"/>
        <p:cNvGrpSpPr/>
        <p:nvPr/>
      </p:nvGrpSpPr>
      <p:grpSpPr>
        <a:xfrm>
          <a:off x="0" y="0"/>
          <a:ext cx="0" cy="0"/>
          <a:chOff x="0" y="0"/>
          <a:chExt cx="0" cy="0"/>
        </a:xfrm>
      </p:grpSpPr>
      <p:sp>
        <p:nvSpPr>
          <p:cNvPr id="2127" name="Google Shape;2127;p2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128" name="Google Shape;2128;p2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9" name="Google Shape;2129;p27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0" name="Google Shape;2130;p2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31" name="Google Shape;2131;p2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132"/>
        <p:cNvGrpSpPr/>
        <p:nvPr/>
      </p:nvGrpSpPr>
      <p:grpSpPr>
        <a:xfrm>
          <a:off x="0" y="0"/>
          <a:ext cx="0" cy="0"/>
          <a:chOff x="0" y="0"/>
          <a:chExt cx="0" cy="0"/>
        </a:xfrm>
      </p:grpSpPr>
      <p:sp>
        <p:nvSpPr>
          <p:cNvPr id="2133" name="Google Shape;2133;p2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34" name="Google Shape;2134;p2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35" name="Google Shape;2135;p2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6" name="Google Shape;2136;p2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37" name="Google Shape;2137;p278"/>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8" name="Google Shape;2138;p2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39" name="Google Shape;2139;p27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140"/>
        <p:cNvGrpSpPr/>
        <p:nvPr/>
      </p:nvGrpSpPr>
      <p:grpSpPr>
        <a:xfrm>
          <a:off x="0" y="0"/>
          <a:ext cx="0" cy="0"/>
          <a:chOff x="0" y="0"/>
          <a:chExt cx="0" cy="0"/>
        </a:xfrm>
      </p:grpSpPr>
      <p:sp>
        <p:nvSpPr>
          <p:cNvPr id="2141" name="Google Shape;2141;p2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42" name="Google Shape;2142;p2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43" name="Google Shape;2143;p2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144" name="Google Shape;2144;p2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45" name="Google Shape;2145;p2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46" name="Google Shape;2146;p2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47" name="Google Shape;2147;p27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48" name="Google Shape;2148;p2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49" name="Google Shape;2149;p2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150"/>
        <p:cNvGrpSpPr/>
        <p:nvPr/>
      </p:nvGrpSpPr>
      <p:grpSpPr>
        <a:xfrm>
          <a:off x="0" y="0"/>
          <a:ext cx="0" cy="0"/>
          <a:chOff x="0" y="0"/>
          <a:chExt cx="0" cy="0"/>
        </a:xfrm>
      </p:grpSpPr>
      <p:sp>
        <p:nvSpPr>
          <p:cNvPr id="2151" name="Google Shape;2151;p2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2" name="Google Shape;2152;p280"/>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53" name="Google Shape;2153;p28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54" name="Google Shape;2154;p28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55" name="Google Shape;2155;p28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56" name="Google Shape;2156;p28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57" name="Google Shape;2157;p280"/>
          <p:cNvGrpSpPr/>
          <p:nvPr/>
        </p:nvGrpSpPr>
        <p:grpSpPr>
          <a:xfrm>
            <a:off x="1605267" y="3232902"/>
            <a:ext cx="5933466" cy="1097281"/>
            <a:chOff x="1952025" y="4310537"/>
            <a:chExt cx="7911288" cy="1463041"/>
          </a:xfrm>
        </p:grpSpPr>
        <p:pic>
          <p:nvPicPr>
            <p:cNvPr id="2158" name="Google Shape;2158;p28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59" name="Google Shape;2159;p28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60" name="Google Shape;2160;p28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61" name="Google Shape;2161;p28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162" name="Google Shape;2162;p2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63" name="Google Shape;2163;p28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164"/>
        <p:cNvGrpSpPr/>
        <p:nvPr/>
      </p:nvGrpSpPr>
      <p:grpSpPr>
        <a:xfrm>
          <a:off x="0" y="0"/>
          <a:ext cx="0" cy="0"/>
          <a:chOff x="0" y="0"/>
          <a:chExt cx="0" cy="0"/>
        </a:xfrm>
      </p:grpSpPr>
      <p:sp>
        <p:nvSpPr>
          <p:cNvPr id="2165" name="Google Shape;2165;p2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6" name="Google Shape;2166;p281"/>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67" name="Google Shape;2167;p28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68" name="Google Shape;2168;p28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69" name="Google Shape;2169;p28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70" name="Google Shape;2170;p28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171" name="Google Shape;2171;p28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172" name="Google Shape;2172;p2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73" name="Google Shape;2173;p2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174"/>
        <p:cNvGrpSpPr/>
        <p:nvPr/>
      </p:nvGrpSpPr>
      <p:grpSpPr>
        <a:xfrm>
          <a:off x="0" y="0"/>
          <a:ext cx="0" cy="0"/>
          <a:chOff x="0" y="0"/>
          <a:chExt cx="0" cy="0"/>
        </a:xfrm>
      </p:grpSpPr>
      <p:sp>
        <p:nvSpPr>
          <p:cNvPr id="2175" name="Google Shape;2175;p2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6" name="Google Shape;2176;p282"/>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7" name="Google Shape;2177;p28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78" name="Google Shape;2178;p2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79" name="Google Shape;2179;p28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80" name="Google Shape;2180;p282"/>
          <p:cNvGrpSpPr/>
          <p:nvPr/>
        </p:nvGrpSpPr>
        <p:grpSpPr>
          <a:xfrm>
            <a:off x="180290" y="4600563"/>
            <a:ext cx="3539983" cy="342900"/>
            <a:chOff x="180290" y="4600563"/>
            <a:chExt cx="3539983" cy="342900"/>
          </a:xfrm>
        </p:grpSpPr>
        <p:pic>
          <p:nvPicPr>
            <p:cNvPr id="2181" name="Google Shape;2181;p28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82" name="Google Shape;2182;p28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183"/>
        <p:cNvGrpSpPr/>
        <p:nvPr/>
      </p:nvGrpSpPr>
      <p:grpSpPr>
        <a:xfrm>
          <a:off x="0" y="0"/>
          <a:ext cx="0" cy="0"/>
          <a:chOff x="0" y="0"/>
          <a:chExt cx="0" cy="0"/>
        </a:xfrm>
      </p:grpSpPr>
      <p:sp>
        <p:nvSpPr>
          <p:cNvPr id="2184" name="Google Shape;2184;p2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85" name="Google Shape;2185;p283"/>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86" name="Google Shape;2186;p283"/>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7" name="Google Shape;2187;p28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88" name="Google Shape;2188;p283"/>
          <p:cNvSpPr>
            <a:spLocks noGrp="1"/>
          </p:cNvSpPr>
          <p:nvPr>
            <p:ph type="pic" idx="2"/>
          </p:nvPr>
        </p:nvSpPr>
        <p:spPr>
          <a:xfrm>
            <a:off x="537883" y="2655094"/>
            <a:ext cx="2949000" cy="1740600"/>
          </a:xfrm>
          <a:prstGeom prst="rect">
            <a:avLst/>
          </a:prstGeom>
          <a:noFill/>
          <a:ln>
            <a:noFill/>
          </a:ln>
        </p:spPr>
      </p:sp>
      <p:sp>
        <p:nvSpPr>
          <p:cNvPr id="2189" name="Google Shape;2189;p28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90" name="Google Shape;2190;p2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91" name="Google Shape;2191;p2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7" name="Google Shape;247;p2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8" name="Google Shape;248;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2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1" name="Google Shape;251;p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192"/>
        <p:cNvGrpSpPr/>
        <p:nvPr/>
      </p:nvGrpSpPr>
      <p:grpSpPr>
        <a:xfrm>
          <a:off x="0" y="0"/>
          <a:ext cx="0" cy="0"/>
          <a:chOff x="0" y="0"/>
          <a:chExt cx="0" cy="0"/>
        </a:xfrm>
      </p:grpSpPr>
      <p:sp>
        <p:nvSpPr>
          <p:cNvPr id="2193" name="Google Shape;2193;p2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94" name="Google Shape;2194;p2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95" name="Google Shape;2195;p28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196"/>
        <p:cNvGrpSpPr/>
        <p:nvPr/>
      </p:nvGrpSpPr>
      <p:grpSpPr>
        <a:xfrm>
          <a:off x="0" y="0"/>
          <a:ext cx="0" cy="0"/>
          <a:chOff x="0" y="0"/>
          <a:chExt cx="0" cy="0"/>
        </a:xfrm>
      </p:grpSpPr>
      <p:sp>
        <p:nvSpPr>
          <p:cNvPr id="2197" name="Google Shape;2197;p2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98" name="Google Shape;2198;p28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99" name="Google Shape;2199;p28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00" name="Google Shape;2200;p285"/>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201"/>
        <p:cNvGrpSpPr/>
        <p:nvPr/>
      </p:nvGrpSpPr>
      <p:grpSpPr>
        <a:xfrm>
          <a:off x="0" y="0"/>
          <a:ext cx="0" cy="0"/>
          <a:chOff x="0" y="0"/>
          <a:chExt cx="0" cy="0"/>
        </a:xfrm>
      </p:grpSpPr>
      <p:sp>
        <p:nvSpPr>
          <p:cNvPr id="2202" name="Google Shape;2202;p28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03" name="Google Shape;2203;p28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04" name="Google Shape;2204;p28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05" name="Google Shape;2205;p28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06" name="Google Shape;2206;p2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07" name="Google Shape;2207;p28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208"/>
        <p:cNvGrpSpPr/>
        <p:nvPr/>
      </p:nvGrpSpPr>
      <p:grpSpPr>
        <a:xfrm>
          <a:off x="0" y="0"/>
          <a:ext cx="0" cy="0"/>
          <a:chOff x="0" y="0"/>
          <a:chExt cx="0" cy="0"/>
        </a:xfrm>
      </p:grpSpPr>
      <p:sp>
        <p:nvSpPr>
          <p:cNvPr id="2209" name="Google Shape;2209;p2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0" name="Google Shape;2210;p2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1" name="Google Shape;2211;p28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12" name="Google Shape;2212;p2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13" name="Google Shape;2213;p2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214"/>
        <p:cNvGrpSpPr/>
        <p:nvPr/>
      </p:nvGrpSpPr>
      <p:grpSpPr>
        <a:xfrm>
          <a:off x="0" y="0"/>
          <a:ext cx="0" cy="0"/>
          <a:chOff x="0" y="0"/>
          <a:chExt cx="0" cy="0"/>
        </a:xfrm>
      </p:grpSpPr>
      <p:sp>
        <p:nvSpPr>
          <p:cNvPr id="2215" name="Google Shape;2215;p2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216" name="Google Shape;2216;p28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17" name="Google Shape;2217;p288"/>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18" name="Google Shape;2218;p2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19" name="Google Shape;2219;p2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220"/>
        <p:cNvGrpSpPr/>
        <p:nvPr/>
      </p:nvGrpSpPr>
      <p:grpSpPr>
        <a:xfrm>
          <a:off x="0" y="0"/>
          <a:ext cx="0" cy="0"/>
          <a:chOff x="0" y="0"/>
          <a:chExt cx="0" cy="0"/>
        </a:xfrm>
      </p:grpSpPr>
      <p:sp>
        <p:nvSpPr>
          <p:cNvPr id="2221" name="Google Shape;2221;p2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22" name="Google Shape;2222;p28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23" name="Google Shape;2223;p28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24" name="Google Shape;2224;p28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25" name="Google Shape;2225;p28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26" name="Google Shape;2226;p2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27" name="Google Shape;2227;p28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228"/>
        <p:cNvGrpSpPr/>
        <p:nvPr/>
      </p:nvGrpSpPr>
      <p:grpSpPr>
        <a:xfrm>
          <a:off x="0" y="0"/>
          <a:ext cx="0" cy="0"/>
          <a:chOff x="0" y="0"/>
          <a:chExt cx="0" cy="0"/>
        </a:xfrm>
      </p:grpSpPr>
      <p:sp>
        <p:nvSpPr>
          <p:cNvPr id="2229" name="Google Shape;2229;p2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30" name="Google Shape;2230;p29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31" name="Google Shape;2231;p29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232" name="Google Shape;2232;p29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33" name="Google Shape;2233;p29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34" name="Google Shape;2234;p29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35" name="Google Shape;2235;p29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36" name="Google Shape;2236;p2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37" name="Google Shape;2237;p29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238"/>
        <p:cNvGrpSpPr/>
        <p:nvPr/>
      </p:nvGrpSpPr>
      <p:grpSpPr>
        <a:xfrm>
          <a:off x="0" y="0"/>
          <a:ext cx="0" cy="0"/>
          <a:chOff x="0" y="0"/>
          <a:chExt cx="0" cy="0"/>
        </a:xfrm>
      </p:grpSpPr>
      <p:sp>
        <p:nvSpPr>
          <p:cNvPr id="2239" name="Google Shape;2239;p2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0" name="Google Shape;2240;p291"/>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41" name="Google Shape;2241;p29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42" name="Google Shape;2242;p29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3" name="Google Shape;2243;p29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44" name="Google Shape;2244;p29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45" name="Google Shape;2245;p291"/>
          <p:cNvGrpSpPr/>
          <p:nvPr/>
        </p:nvGrpSpPr>
        <p:grpSpPr>
          <a:xfrm>
            <a:off x="1605267" y="3232902"/>
            <a:ext cx="5933466" cy="1097281"/>
            <a:chOff x="1952025" y="4310537"/>
            <a:chExt cx="7911288" cy="1463041"/>
          </a:xfrm>
        </p:grpSpPr>
        <p:pic>
          <p:nvPicPr>
            <p:cNvPr id="2246" name="Google Shape;2246;p29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47" name="Google Shape;2247;p29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48" name="Google Shape;2248;p29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49" name="Google Shape;2249;p29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250" name="Google Shape;2250;p2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51" name="Google Shape;2251;p29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252"/>
        <p:cNvGrpSpPr/>
        <p:nvPr/>
      </p:nvGrpSpPr>
      <p:grpSpPr>
        <a:xfrm>
          <a:off x="0" y="0"/>
          <a:ext cx="0" cy="0"/>
          <a:chOff x="0" y="0"/>
          <a:chExt cx="0" cy="0"/>
        </a:xfrm>
      </p:grpSpPr>
      <p:sp>
        <p:nvSpPr>
          <p:cNvPr id="2253" name="Google Shape;2253;p2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4" name="Google Shape;2254;p292"/>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55" name="Google Shape;2255;p29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56" name="Google Shape;2256;p29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57" name="Google Shape;2257;p29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58" name="Google Shape;2258;p29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59" name="Google Shape;2259;p29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260" name="Google Shape;2260;p2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61" name="Google Shape;2261;p2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262"/>
        <p:cNvGrpSpPr/>
        <p:nvPr/>
      </p:nvGrpSpPr>
      <p:grpSpPr>
        <a:xfrm>
          <a:off x="0" y="0"/>
          <a:ext cx="0" cy="0"/>
          <a:chOff x="0" y="0"/>
          <a:chExt cx="0" cy="0"/>
        </a:xfrm>
      </p:grpSpPr>
      <p:sp>
        <p:nvSpPr>
          <p:cNvPr id="2263" name="Google Shape;2263;p2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64" name="Google Shape;2264;p293"/>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65" name="Google Shape;2265;p2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66" name="Google Shape;2266;p2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67" name="Google Shape;2267;p29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68" name="Google Shape;2268;p293"/>
          <p:cNvGrpSpPr/>
          <p:nvPr/>
        </p:nvGrpSpPr>
        <p:grpSpPr>
          <a:xfrm>
            <a:off x="180290" y="4600563"/>
            <a:ext cx="3539983" cy="342900"/>
            <a:chOff x="180290" y="4600563"/>
            <a:chExt cx="3539983" cy="342900"/>
          </a:xfrm>
        </p:grpSpPr>
        <p:pic>
          <p:nvPicPr>
            <p:cNvPr id="2269" name="Google Shape;2269;p29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70" name="Google Shape;2270;p29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4" name="Google Shape;254;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5" name="Google Shape;255;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6" name="Google Shape;256;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 name="Google Shape;257;p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8" name="Google Shape;258;p30"/>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9" name="Google Shape;259;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0" name="Google Shape;260;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271"/>
        <p:cNvGrpSpPr/>
        <p:nvPr/>
      </p:nvGrpSpPr>
      <p:grpSpPr>
        <a:xfrm>
          <a:off x="0" y="0"/>
          <a:ext cx="0" cy="0"/>
          <a:chOff x="0" y="0"/>
          <a:chExt cx="0" cy="0"/>
        </a:xfrm>
      </p:grpSpPr>
      <p:sp>
        <p:nvSpPr>
          <p:cNvPr id="2272" name="Google Shape;2272;p2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3" name="Google Shape;2273;p294"/>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74" name="Google Shape;2274;p294"/>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75" name="Google Shape;2275;p29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276" name="Google Shape;2276;p29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77" name="Google Shape;2277;p294"/>
          <p:cNvGrpSpPr/>
          <p:nvPr/>
        </p:nvGrpSpPr>
        <p:grpSpPr>
          <a:xfrm>
            <a:off x="180290" y="4600563"/>
            <a:ext cx="3539983" cy="342900"/>
            <a:chOff x="180290" y="4600563"/>
            <a:chExt cx="3539983" cy="342900"/>
          </a:xfrm>
        </p:grpSpPr>
        <p:pic>
          <p:nvPicPr>
            <p:cNvPr id="2278" name="Google Shape;2278;p29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79" name="Google Shape;2279;p29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280"/>
        <p:cNvGrpSpPr/>
        <p:nvPr/>
      </p:nvGrpSpPr>
      <p:grpSpPr>
        <a:xfrm>
          <a:off x="0" y="0"/>
          <a:ext cx="0" cy="0"/>
          <a:chOff x="0" y="0"/>
          <a:chExt cx="0" cy="0"/>
        </a:xfrm>
      </p:grpSpPr>
      <p:sp>
        <p:nvSpPr>
          <p:cNvPr id="2281" name="Google Shape;2281;p2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2" name="Google Shape;2282;p2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83" name="Google Shape;2283;p295"/>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284"/>
        <p:cNvGrpSpPr/>
        <p:nvPr/>
      </p:nvGrpSpPr>
      <p:grpSpPr>
        <a:xfrm>
          <a:off x="0" y="0"/>
          <a:ext cx="0" cy="0"/>
          <a:chOff x="0" y="0"/>
          <a:chExt cx="0" cy="0"/>
        </a:xfrm>
      </p:grpSpPr>
      <p:sp>
        <p:nvSpPr>
          <p:cNvPr id="2285" name="Google Shape;2285;p2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6" name="Google Shape;2286;p29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87" name="Google Shape;2287;p29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88" name="Google Shape;2288;p29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289"/>
        <p:cNvGrpSpPr/>
        <p:nvPr/>
      </p:nvGrpSpPr>
      <p:grpSpPr>
        <a:xfrm>
          <a:off x="0" y="0"/>
          <a:ext cx="0" cy="0"/>
          <a:chOff x="0" y="0"/>
          <a:chExt cx="0" cy="0"/>
        </a:xfrm>
      </p:grpSpPr>
      <p:sp>
        <p:nvSpPr>
          <p:cNvPr id="2290" name="Google Shape;2290;p29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91" name="Google Shape;2291;p29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92" name="Google Shape;2292;p29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93" name="Google Shape;2293;p29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94" name="Google Shape;2294;p2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5" name="Google Shape;2295;p29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296"/>
        <p:cNvGrpSpPr/>
        <p:nvPr/>
      </p:nvGrpSpPr>
      <p:grpSpPr>
        <a:xfrm>
          <a:off x="0" y="0"/>
          <a:ext cx="0" cy="0"/>
          <a:chOff x="0" y="0"/>
          <a:chExt cx="0" cy="0"/>
        </a:xfrm>
      </p:grpSpPr>
      <p:sp>
        <p:nvSpPr>
          <p:cNvPr id="2297" name="Google Shape;2297;p2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8" name="Google Shape;2298;p2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9" name="Google Shape;2299;p298"/>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00" name="Google Shape;2300;p298"/>
          <p:cNvGrpSpPr/>
          <p:nvPr/>
        </p:nvGrpSpPr>
        <p:grpSpPr>
          <a:xfrm>
            <a:off x="180290" y="4600563"/>
            <a:ext cx="3539983" cy="342900"/>
            <a:chOff x="180290" y="4600563"/>
            <a:chExt cx="3539983" cy="342900"/>
          </a:xfrm>
        </p:grpSpPr>
        <p:pic>
          <p:nvPicPr>
            <p:cNvPr id="2301" name="Google Shape;2301;p29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02" name="Google Shape;2302;p29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303"/>
        <p:cNvGrpSpPr/>
        <p:nvPr/>
      </p:nvGrpSpPr>
      <p:grpSpPr>
        <a:xfrm>
          <a:off x="0" y="0"/>
          <a:ext cx="0" cy="0"/>
          <a:chOff x="0" y="0"/>
          <a:chExt cx="0" cy="0"/>
        </a:xfrm>
      </p:grpSpPr>
      <p:sp>
        <p:nvSpPr>
          <p:cNvPr id="2304" name="Google Shape;2304;p2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305" name="Google Shape;2305;p29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6" name="Google Shape;2306;p29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07" name="Google Shape;2307;p299"/>
          <p:cNvGrpSpPr/>
          <p:nvPr/>
        </p:nvGrpSpPr>
        <p:grpSpPr>
          <a:xfrm>
            <a:off x="180290" y="4600563"/>
            <a:ext cx="3539983" cy="342900"/>
            <a:chOff x="180290" y="4600563"/>
            <a:chExt cx="3539983" cy="342900"/>
          </a:xfrm>
        </p:grpSpPr>
        <p:pic>
          <p:nvPicPr>
            <p:cNvPr id="2308" name="Google Shape;2308;p29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09" name="Google Shape;2309;p29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310"/>
        <p:cNvGrpSpPr/>
        <p:nvPr/>
      </p:nvGrpSpPr>
      <p:grpSpPr>
        <a:xfrm>
          <a:off x="0" y="0"/>
          <a:ext cx="0" cy="0"/>
          <a:chOff x="0" y="0"/>
          <a:chExt cx="0" cy="0"/>
        </a:xfrm>
      </p:grpSpPr>
      <p:sp>
        <p:nvSpPr>
          <p:cNvPr id="2311" name="Google Shape;2311;p3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12" name="Google Shape;2312;p3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13" name="Google Shape;2313;p3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14" name="Google Shape;2314;p30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15" name="Google Shape;2315;p30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16" name="Google Shape;2316;p300"/>
          <p:cNvGrpSpPr/>
          <p:nvPr/>
        </p:nvGrpSpPr>
        <p:grpSpPr>
          <a:xfrm>
            <a:off x="180290" y="4600563"/>
            <a:ext cx="3539983" cy="342900"/>
            <a:chOff x="180290" y="4600563"/>
            <a:chExt cx="3539983" cy="342900"/>
          </a:xfrm>
        </p:grpSpPr>
        <p:pic>
          <p:nvPicPr>
            <p:cNvPr id="2317" name="Google Shape;2317;p300"/>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318" name="Google Shape;2318;p30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319"/>
        <p:cNvGrpSpPr/>
        <p:nvPr/>
      </p:nvGrpSpPr>
      <p:grpSpPr>
        <a:xfrm>
          <a:off x="0" y="0"/>
          <a:ext cx="0" cy="0"/>
          <a:chOff x="0" y="0"/>
          <a:chExt cx="0" cy="0"/>
        </a:xfrm>
      </p:grpSpPr>
      <p:sp>
        <p:nvSpPr>
          <p:cNvPr id="2320" name="Google Shape;2320;p3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21" name="Google Shape;2321;p30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22" name="Google Shape;2322;p30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23" name="Google Shape;2323;p30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24" name="Google Shape;2324;p30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25" name="Google Shape;2325;p30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26" name="Google Shape;2326;p30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7" name="Google Shape;2327;p301"/>
          <p:cNvGrpSpPr/>
          <p:nvPr/>
        </p:nvGrpSpPr>
        <p:grpSpPr>
          <a:xfrm>
            <a:off x="180290" y="4600563"/>
            <a:ext cx="3539983" cy="342900"/>
            <a:chOff x="180290" y="4600563"/>
            <a:chExt cx="3539983" cy="342900"/>
          </a:xfrm>
        </p:grpSpPr>
        <p:pic>
          <p:nvPicPr>
            <p:cNvPr id="2328" name="Google Shape;2328;p301"/>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2329" name="Google Shape;2329;p30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330"/>
        <p:cNvGrpSpPr/>
        <p:nvPr/>
      </p:nvGrpSpPr>
      <p:grpSpPr>
        <a:xfrm>
          <a:off x="0" y="0"/>
          <a:ext cx="0" cy="0"/>
          <a:chOff x="0" y="0"/>
          <a:chExt cx="0" cy="0"/>
        </a:xfrm>
      </p:grpSpPr>
      <p:sp>
        <p:nvSpPr>
          <p:cNvPr id="2331" name="Google Shape;2331;p3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2" name="Google Shape;2332;p302"/>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33" name="Google Shape;2333;p30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334" name="Google Shape;2334;p30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35" name="Google Shape;2335;p30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36" name="Google Shape;2336;p30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37" name="Google Shape;2337;p302"/>
          <p:cNvGrpSpPr/>
          <p:nvPr/>
        </p:nvGrpSpPr>
        <p:grpSpPr>
          <a:xfrm>
            <a:off x="1605267" y="3232902"/>
            <a:ext cx="5933466" cy="1097281"/>
            <a:chOff x="1952025" y="4310537"/>
            <a:chExt cx="7911288" cy="1463041"/>
          </a:xfrm>
        </p:grpSpPr>
        <p:pic>
          <p:nvPicPr>
            <p:cNvPr id="2338" name="Google Shape;2338;p30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339" name="Google Shape;2339;p30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340" name="Google Shape;2340;p30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341" name="Google Shape;2341;p30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342" name="Google Shape;2342;p3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43" name="Google Shape;2343;p30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344"/>
        <p:cNvGrpSpPr/>
        <p:nvPr/>
      </p:nvGrpSpPr>
      <p:grpSpPr>
        <a:xfrm>
          <a:off x="0" y="0"/>
          <a:ext cx="0" cy="0"/>
          <a:chOff x="0" y="0"/>
          <a:chExt cx="0" cy="0"/>
        </a:xfrm>
      </p:grpSpPr>
      <p:sp>
        <p:nvSpPr>
          <p:cNvPr id="2345" name="Google Shape;2345;p3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6" name="Google Shape;2346;p30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47" name="Google Shape;2347;p30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8" name="Google Shape;2348;p30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49" name="Google Shape;2349;p30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50" name="Google Shape;2350;p30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51" name="Google Shape;2351;p30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352" name="Google Shape;2352;p3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53" name="Google Shape;2353;p3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43"/>
        <p:cNvGrpSpPr/>
        <p:nvPr/>
      </p:nvGrpSpPr>
      <p:grpSpPr>
        <a:xfrm>
          <a:off x="0" y="0"/>
          <a:ext cx="0" cy="0"/>
          <a:chOff x="0" y="0"/>
          <a:chExt cx="0" cy="0"/>
        </a:xfrm>
      </p:grpSpPr>
      <p:sp>
        <p:nvSpPr>
          <p:cNvPr id="44" name="Google Shape;44;p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 name="Google Shape;45;p4"/>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 name="Google Shape;46;p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 name="Google Shape;49;p4"/>
          <p:cNvGrpSpPr/>
          <p:nvPr/>
        </p:nvGrpSpPr>
        <p:grpSpPr>
          <a:xfrm>
            <a:off x="180290" y="4600563"/>
            <a:ext cx="3539983" cy="342900"/>
            <a:chOff x="180290" y="4600563"/>
            <a:chExt cx="3539983" cy="342900"/>
          </a:xfrm>
        </p:grpSpPr>
        <p:pic>
          <p:nvPicPr>
            <p:cNvPr id="50" name="Google Shape;50;p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1" name="Google Shape;51;p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1"/>
        <p:cNvGrpSpPr/>
        <p:nvPr/>
      </p:nvGrpSpPr>
      <p:grpSpPr>
        <a:xfrm>
          <a:off x="0" y="0"/>
          <a:ext cx="0" cy="0"/>
          <a:chOff x="0" y="0"/>
          <a:chExt cx="0" cy="0"/>
        </a:xfrm>
      </p:grpSpPr>
      <p:sp>
        <p:nvSpPr>
          <p:cNvPr id="262" name="Google Shape;262;p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 name="Google Shape;263;p3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4" name="Google Shape;264;p3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5" name="Google Shape;265;p3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354"/>
        <p:cNvGrpSpPr/>
        <p:nvPr/>
      </p:nvGrpSpPr>
      <p:grpSpPr>
        <a:xfrm>
          <a:off x="0" y="0"/>
          <a:ext cx="0" cy="0"/>
          <a:chOff x="0" y="0"/>
          <a:chExt cx="0" cy="0"/>
        </a:xfrm>
      </p:grpSpPr>
      <p:sp>
        <p:nvSpPr>
          <p:cNvPr id="2355" name="Google Shape;2355;p3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6" name="Google Shape;2356;p304"/>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7" name="Google Shape;2357;p3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58" name="Google Shape;2358;p3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9" name="Google Shape;2359;p30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60" name="Google Shape;2360;p304"/>
          <p:cNvGrpSpPr/>
          <p:nvPr/>
        </p:nvGrpSpPr>
        <p:grpSpPr>
          <a:xfrm>
            <a:off x="180290" y="4600563"/>
            <a:ext cx="3539983" cy="342900"/>
            <a:chOff x="180290" y="4600563"/>
            <a:chExt cx="3539983" cy="342900"/>
          </a:xfrm>
        </p:grpSpPr>
        <p:pic>
          <p:nvPicPr>
            <p:cNvPr id="2361" name="Google Shape;2361;p30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62" name="Google Shape;2362;p3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363"/>
        <p:cNvGrpSpPr/>
        <p:nvPr/>
      </p:nvGrpSpPr>
      <p:grpSpPr>
        <a:xfrm>
          <a:off x="0" y="0"/>
          <a:ext cx="0" cy="0"/>
          <a:chOff x="0" y="0"/>
          <a:chExt cx="0" cy="0"/>
        </a:xfrm>
      </p:grpSpPr>
      <p:sp>
        <p:nvSpPr>
          <p:cNvPr id="2364" name="Google Shape;2364;p3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5" name="Google Shape;2365;p305"/>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6" name="Google Shape;2366;p305"/>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67" name="Google Shape;2367;p30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368" name="Google Shape;2368;p305"/>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69" name="Google Shape;2369;p305"/>
          <p:cNvGrpSpPr/>
          <p:nvPr/>
        </p:nvGrpSpPr>
        <p:grpSpPr>
          <a:xfrm>
            <a:off x="180290" y="4600563"/>
            <a:ext cx="3539983" cy="342900"/>
            <a:chOff x="180290" y="4600563"/>
            <a:chExt cx="3539983" cy="342900"/>
          </a:xfrm>
        </p:grpSpPr>
        <p:pic>
          <p:nvPicPr>
            <p:cNvPr id="2370" name="Google Shape;2370;p30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71" name="Google Shape;2371;p30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372"/>
        <p:cNvGrpSpPr/>
        <p:nvPr/>
      </p:nvGrpSpPr>
      <p:grpSpPr>
        <a:xfrm>
          <a:off x="0" y="0"/>
          <a:ext cx="0" cy="0"/>
          <a:chOff x="0" y="0"/>
          <a:chExt cx="0" cy="0"/>
        </a:xfrm>
      </p:grpSpPr>
      <p:sp>
        <p:nvSpPr>
          <p:cNvPr id="2373" name="Google Shape;2373;p3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74" name="Google Shape;2374;p3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75" name="Google Shape;2375;p30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376"/>
        <p:cNvGrpSpPr/>
        <p:nvPr/>
      </p:nvGrpSpPr>
      <p:grpSpPr>
        <a:xfrm>
          <a:off x="0" y="0"/>
          <a:ext cx="0" cy="0"/>
          <a:chOff x="0" y="0"/>
          <a:chExt cx="0" cy="0"/>
        </a:xfrm>
      </p:grpSpPr>
      <p:sp>
        <p:nvSpPr>
          <p:cNvPr id="2377" name="Google Shape;2377;p3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78" name="Google Shape;2378;p30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79" name="Google Shape;2379;p30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80" name="Google Shape;2380;p307"/>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381"/>
        <p:cNvGrpSpPr/>
        <p:nvPr/>
      </p:nvGrpSpPr>
      <p:grpSpPr>
        <a:xfrm>
          <a:off x="0" y="0"/>
          <a:ext cx="0" cy="0"/>
          <a:chOff x="0" y="0"/>
          <a:chExt cx="0" cy="0"/>
        </a:xfrm>
      </p:grpSpPr>
      <p:sp>
        <p:nvSpPr>
          <p:cNvPr id="2382" name="Google Shape;2382;p30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83" name="Google Shape;2383;p30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84" name="Google Shape;2384;p30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85" name="Google Shape;2385;p30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86" name="Google Shape;2386;p3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87" name="Google Shape;2387;p308"/>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388"/>
        <p:cNvGrpSpPr/>
        <p:nvPr/>
      </p:nvGrpSpPr>
      <p:grpSpPr>
        <a:xfrm>
          <a:off x="0" y="0"/>
          <a:ext cx="0" cy="0"/>
          <a:chOff x="0" y="0"/>
          <a:chExt cx="0" cy="0"/>
        </a:xfrm>
      </p:grpSpPr>
      <p:sp>
        <p:nvSpPr>
          <p:cNvPr id="2389" name="Google Shape;2389;p3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0" name="Google Shape;2390;p3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91" name="Google Shape;2391;p30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92" name="Google Shape;2392;p309"/>
          <p:cNvGrpSpPr/>
          <p:nvPr/>
        </p:nvGrpSpPr>
        <p:grpSpPr>
          <a:xfrm>
            <a:off x="180290" y="4600563"/>
            <a:ext cx="3539983" cy="342900"/>
            <a:chOff x="180290" y="4600563"/>
            <a:chExt cx="3539983" cy="342900"/>
          </a:xfrm>
        </p:grpSpPr>
        <p:pic>
          <p:nvPicPr>
            <p:cNvPr id="2393" name="Google Shape;2393;p3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394" name="Google Shape;2394;p3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395"/>
        <p:cNvGrpSpPr/>
        <p:nvPr/>
      </p:nvGrpSpPr>
      <p:grpSpPr>
        <a:xfrm>
          <a:off x="0" y="0"/>
          <a:ext cx="0" cy="0"/>
          <a:chOff x="0" y="0"/>
          <a:chExt cx="0" cy="0"/>
        </a:xfrm>
      </p:grpSpPr>
      <p:sp>
        <p:nvSpPr>
          <p:cNvPr id="2396" name="Google Shape;2396;p3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397" name="Google Shape;2397;p3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98" name="Google Shape;2398;p31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99" name="Google Shape;2399;p310"/>
          <p:cNvGrpSpPr/>
          <p:nvPr/>
        </p:nvGrpSpPr>
        <p:grpSpPr>
          <a:xfrm>
            <a:off x="180290" y="4600563"/>
            <a:ext cx="3539983" cy="342900"/>
            <a:chOff x="180290" y="4600563"/>
            <a:chExt cx="3539983" cy="342900"/>
          </a:xfrm>
        </p:grpSpPr>
        <p:pic>
          <p:nvPicPr>
            <p:cNvPr id="2400" name="Google Shape;2400;p31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401" name="Google Shape;2401;p3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402"/>
        <p:cNvGrpSpPr/>
        <p:nvPr/>
      </p:nvGrpSpPr>
      <p:grpSpPr>
        <a:xfrm>
          <a:off x="0" y="0"/>
          <a:ext cx="0" cy="0"/>
          <a:chOff x="0" y="0"/>
          <a:chExt cx="0" cy="0"/>
        </a:xfrm>
      </p:grpSpPr>
      <p:sp>
        <p:nvSpPr>
          <p:cNvPr id="2403" name="Google Shape;2403;p3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04" name="Google Shape;2404;p3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05" name="Google Shape;2405;p3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06" name="Google Shape;2406;p31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07" name="Google Shape;2407;p31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408" name="Google Shape;2408;p311"/>
          <p:cNvGrpSpPr/>
          <p:nvPr/>
        </p:nvGrpSpPr>
        <p:grpSpPr>
          <a:xfrm>
            <a:off x="180290" y="4600563"/>
            <a:ext cx="3539983" cy="342900"/>
            <a:chOff x="180290" y="4600563"/>
            <a:chExt cx="3539983" cy="342900"/>
          </a:xfrm>
        </p:grpSpPr>
        <p:pic>
          <p:nvPicPr>
            <p:cNvPr id="2409" name="Google Shape;2409;p31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410" name="Google Shape;2410;p3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411"/>
        <p:cNvGrpSpPr/>
        <p:nvPr/>
      </p:nvGrpSpPr>
      <p:grpSpPr>
        <a:xfrm>
          <a:off x="0" y="0"/>
          <a:ext cx="0" cy="0"/>
          <a:chOff x="0" y="0"/>
          <a:chExt cx="0" cy="0"/>
        </a:xfrm>
      </p:grpSpPr>
      <p:sp>
        <p:nvSpPr>
          <p:cNvPr id="2412" name="Google Shape;2412;p3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13" name="Google Shape;2413;p3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14" name="Google Shape;2414;p3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15" name="Google Shape;2415;p3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16" name="Google Shape;2416;p3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17" name="Google Shape;2417;p3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18" name="Google Shape;2418;p31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19" name="Google Shape;2419;p3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420" name="Google Shape;2420;p31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421"/>
        <p:cNvGrpSpPr/>
        <p:nvPr/>
      </p:nvGrpSpPr>
      <p:grpSpPr>
        <a:xfrm>
          <a:off x="0" y="0"/>
          <a:ext cx="0" cy="0"/>
          <a:chOff x="0" y="0"/>
          <a:chExt cx="0" cy="0"/>
        </a:xfrm>
      </p:grpSpPr>
      <p:sp>
        <p:nvSpPr>
          <p:cNvPr id="2422" name="Google Shape;2422;p313"/>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313"/>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424" name="Google Shape;2424;p3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25" name="Google Shape;2425;p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6"/>
        <p:cNvGrpSpPr/>
        <p:nvPr/>
      </p:nvGrpSpPr>
      <p:grpSpPr>
        <a:xfrm>
          <a:off x="0" y="0"/>
          <a:ext cx="0" cy="0"/>
          <a:chOff x="0" y="0"/>
          <a:chExt cx="0" cy="0"/>
        </a:xfrm>
      </p:grpSpPr>
      <p:sp>
        <p:nvSpPr>
          <p:cNvPr id="267" name="Google Shape;267;p3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68" name="Google Shape;268;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3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1" name="Google Shape;271;p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2426"/>
        <p:cNvGrpSpPr/>
        <p:nvPr/>
      </p:nvGrpSpPr>
      <p:grpSpPr>
        <a:xfrm>
          <a:off x="0" y="0"/>
          <a:ext cx="0" cy="0"/>
          <a:chOff x="0" y="0"/>
          <a:chExt cx="0" cy="0"/>
        </a:xfrm>
      </p:grpSpPr>
      <p:sp>
        <p:nvSpPr>
          <p:cNvPr id="2427" name="Google Shape;2427;p3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8" name="Google Shape;2428;p31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9" name="Google Shape;2429;p31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30" name="Google Shape;2430;p31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31"/>
        <p:cNvGrpSpPr/>
        <p:nvPr/>
      </p:nvGrpSpPr>
      <p:grpSpPr>
        <a:xfrm>
          <a:off x="0" y="0"/>
          <a:ext cx="0" cy="0"/>
          <a:chOff x="0" y="0"/>
          <a:chExt cx="0" cy="0"/>
        </a:xfrm>
      </p:grpSpPr>
      <p:sp>
        <p:nvSpPr>
          <p:cNvPr id="2432" name="Google Shape;2432;p315"/>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433" name="Google Shape;2433;p3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34" name="Google Shape;2434;p3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35" name="Google Shape;2435;p3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436"/>
        <p:cNvGrpSpPr/>
        <p:nvPr/>
      </p:nvGrpSpPr>
      <p:grpSpPr>
        <a:xfrm>
          <a:off x="0" y="0"/>
          <a:ext cx="0" cy="0"/>
          <a:chOff x="0" y="0"/>
          <a:chExt cx="0" cy="0"/>
        </a:xfrm>
      </p:grpSpPr>
      <p:sp>
        <p:nvSpPr>
          <p:cNvPr id="2437" name="Google Shape;2437;p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8" name="Google Shape;2438;p316"/>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9" name="Google Shape;2439;p31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40" name="Google Shape;2440;p31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2441"/>
        <p:cNvGrpSpPr/>
        <p:nvPr/>
      </p:nvGrpSpPr>
      <p:grpSpPr>
        <a:xfrm>
          <a:off x="0" y="0"/>
          <a:ext cx="0" cy="0"/>
          <a:chOff x="0" y="0"/>
          <a:chExt cx="0" cy="0"/>
        </a:xfrm>
      </p:grpSpPr>
      <p:sp>
        <p:nvSpPr>
          <p:cNvPr id="2442" name="Google Shape;2442;p3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2443"/>
        <p:cNvGrpSpPr/>
        <p:nvPr/>
      </p:nvGrpSpPr>
      <p:grpSpPr>
        <a:xfrm>
          <a:off x="0" y="0"/>
          <a:ext cx="0" cy="0"/>
          <a:chOff x="0" y="0"/>
          <a:chExt cx="0" cy="0"/>
        </a:xfrm>
      </p:grpSpPr>
      <p:sp>
        <p:nvSpPr>
          <p:cNvPr id="2444" name="Google Shape;2444;p3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45" name="Google Shape;2445;p3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46" name="Google Shape;2446;p318"/>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2447"/>
        <p:cNvGrpSpPr/>
        <p:nvPr/>
      </p:nvGrpSpPr>
      <p:grpSpPr>
        <a:xfrm>
          <a:off x="0" y="0"/>
          <a:ext cx="0" cy="0"/>
          <a:chOff x="0" y="0"/>
          <a:chExt cx="0" cy="0"/>
        </a:xfrm>
      </p:grpSpPr>
      <p:sp>
        <p:nvSpPr>
          <p:cNvPr id="2448" name="Google Shape;2448;p3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2449"/>
        <p:cNvGrpSpPr/>
        <p:nvPr/>
      </p:nvGrpSpPr>
      <p:grpSpPr>
        <a:xfrm>
          <a:off x="0" y="0"/>
          <a:ext cx="0" cy="0"/>
          <a:chOff x="0" y="0"/>
          <a:chExt cx="0" cy="0"/>
        </a:xfrm>
      </p:grpSpPr>
      <p:sp>
        <p:nvSpPr>
          <p:cNvPr id="2450" name="Google Shape;2450;p32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451" name="Google Shape;2451;p32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2" name="Google Shape;2452;p320"/>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2453" name="Google Shape;2453;p320"/>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54"/>
        <p:cNvGrpSpPr/>
        <p:nvPr/>
      </p:nvGrpSpPr>
      <p:grpSpPr>
        <a:xfrm>
          <a:off x="0" y="0"/>
          <a:ext cx="0" cy="0"/>
          <a:chOff x="0" y="0"/>
          <a:chExt cx="0" cy="0"/>
        </a:xfrm>
      </p:grpSpPr>
      <p:sp>
        <p:nvSpPr>
          <p:cNvPr id="2455" name="Google Shape;2455;p321"/>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56" name="Google Shape;2456;p3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57" name="Google Shape;2457;p321"/>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58"/>
        <p:cNvGrpSpPr/>
        <p:nvPr/>
      </p:nvGrpSpPr>
      <p:grpSpPr>
        <a:xfrm>
          <a:off x="0" y="0"/>
          <a:ext cx="0" cy="0"/>
          <a:chOff x="0" y="0"/>
          <a:chExt cx="0" cy="0"/>
        </a:xfrm>
      </p:grpSpPr>
      <p:sp>
        <p:nvSpPr>
          <p:cNvPr id="2459" name="Google Shape;2459;p322"/>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322"/>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461" name="Google Shape;2461;p322"/>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62" name="Google Shape;2462;p3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63" name="Google Shape;2463;p3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64"/>
        <p:cNvGrpSpPr/>
        <p:nvPr/>
      </p:nvGrpSpPr>
      <p:grpSpPr>
        <a:xfrm>
          <a:off x="0" y="0"/>
          <a:ext cx="0" cy="0"/>
          <a:chOff x="0" y="0"/>
          <a:chExt cx="0" cy="0"/>
        </a:xfrm>
      </p:grpSpPr>
      <p:sp>
        <p:nvSpPr>
          <p:cNvPr id="2465" name="Google Shape;2465;p3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466" name="Google Shape;2466;p3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67" name="Google Shape;2467;p323"/>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2"/>
        <p:cNvGrpSpPr/>
        <p:nvPr/>
      </p:nvGrpSpPr>
      <p:grpSpPr>
        <a:xfrm>
          <a:off x="0" y="0"/>
          <a:ext cx="0" cy="0"/>
          <a:chOff x="0" y="0"/>
          <a:chExt cx="0" cy="0"/>
        </a:xfrm>
      </p:grpSpPr>
      <p:sp>
        <p:nvSpPr>
          <p:cNvPr id="273" name="Google Shape;273;p3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4" name="Google Shape;274;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5" name="Google Shape;275;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6" name="Google Shape;276;p3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7" name="Google Shape;277;p3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8" name="Google Shape;278;p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9" name="Google Shape;279;p3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468"/>
        <p:cNvGrpSpPr/>
        <p:nvPr/>
      </p:nvGrpSpPr>
      <p:grpSpPr>
        <a:xfrm>
          <a:off x="0" y="0"/>
          <a:ext cx="0" cy="0"/>
          <a:chOff x="0" y="0"/>
          <a:chExt cx="0" cy="0"/>
        </a:xfrm>
      </p:grpSpPr>
      <p:sp>
        <p:nvSpPr>
          <p:cNvPr id="2469" name="Google Shape;2469;p3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70" name="Google Shape;2470;p324"/>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471" name="Google Shape;2471;p324"/>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2472" name="Google Shape;2472;p324"/>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2473"/>
        <p:cNvGrpSpPr/>
        <p:nvPr/>
      </p:nvGrpSpPr>
      <p:grpSpPr>
        <a:xfrm>
          <a:off x="0" y="0"/>
          <a:ext cx="0" cy="0"/>
          <a:chOff x="0" y="0"/>
          <a:chExt cx="0" cy="0"/>
        </a:xfrm>
      </p:grpSpPr>
      <p:sp>
        <p:nvSpPr>
          <p:cNvPr id="2474" name="Google Shape;2474;p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2475"/>
        <p:cNvGrpSpPr/>
        <p:nvPr/>
      </p:nvGrpSpPr>
      <p:grpSpPr>
        <a:xfrm>
          <a:off x="0" y="0"/>
          <a:ext cx="0" cy="0"/>
          <a:chOff x="0" y="0"/>
          <a:chExt cx="0" cy="0"/>
        </a:xfrm>
      </p:grpSpPr>
      <p:sp>
        <p:nvSpPr>
          <p:cNvPr id="2476" name="Google Shape;2476;p3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2477"/>
        <p:cNvGrpSpPr/>
        <p:nvPr/>
      </p:nvGrpSpPr>
      <p:grpSpPr>
        <a:xfrm>
          <a:off x="0" y="0"/>
          <a:ext cx="0" cy="0"/>
          <a:chOff x="0" y="0"/>
          <a:chExt cx="0" cy="0"/>
        </a:xfrm>
      </p:grpSpPr>
      <p:sp>
        <p:nvSpPr>
          <p:cNvPr id="2478" name="Google Shape;2478;p3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2479"/>
        <p:cNvGrpSpPr/>
        <p:nvPr/>
      </p:nvGrpSpPr>
      <p:grpSpPr>
        <a:xfrm>
          <a:off x="0" y="0"/>
          <a:ext cx="0" cy="0"/>
          <a:chOff x="0" y="0"/>
          <a:chExt cx="0" cy="0"/>
        </a:xfrm>
      </p:grpSpPr>
      <p:sp>
        <p:nvSpPr>
          <p:cNvPr id="2480" name="Google Shape;2480;p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2481"/>
        <p:cNvGrpSpPr/>
        <p:nvPr/>
      </p:nvGrpSpPr>
      <p:grpSpPr>
        <a:xfrm>
          <a:off x="0" y="0"/>
          <a:ext cx="0" cy="0"/>
          <a:chOff x="0" y="0"/>
          <a:chExt cx="0" cy="0"/>
        </a:xfrm>
      </p:grpSpPr>
      <p:sp>
        <p:nvSpPr>
          <p:cNvPr id="2482" name="Google Shape;2482;p3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2483"/>
        <p:cNvGrpSpPr/>
        <p:nvPr/>
      </p:nvGrpSpPr>
      <p:grpSpPr>
        <a:xfrm>
          <a:off x="0" y="0"/>
          <a:ext cx="0" cy="0"/>
          <a:chOff x="0" y="0"/>
          <a:chExt cx="0" cy="0"/>
        </a:xfrm>
      </p:grpSpPr>
      <p:sp>
        <p:nvSpPr>
          <p:cNvPr id="2484" name="Google Shape;2484;p3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2485"/>
        <p:cNvGrpSpPr/>
        <p:nvPr/>
      </p:nvGrpSpPr>
      <p:grpSpPr>
        <a:xfrm>
          <a:off x="0" y="0"/>
          <a:ext cx="0" cy="0"/>
          <a:chOff x="0" y="0"/>
          <a:chExt cx="0" cy="0"/>
        </a:xfrm>
      </p:grpSpPr>
      <p:sp>
        <p:nvSpPr>
          <p:cNvPr id="2486" name="Google Shape;2486;p3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87"/>
        <p:cNvGrpSpPr/>
        <p:nvPr/>
      </p:nvGrpSpPr>
      <p:grpSpPr>
        <a:xfrm>
          <a:off x="0" y="0"/>
          <a:ext cx="0" cy="0"/>
          <a:chOff x="0" y="0"/>
          <a:chExt cx="0" cy="0"/>
        </a:xfrm>
      </p:grpSpPr>
      <p:sp>
        <p:nvSpPr>
          <p:cNvPr id="2488" name="Google Shape;2488;p3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89" name="Google Shape;2489;p3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490" name="Google Shape;2490;p3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491" name="Google Shape;2491;p3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492" name="Google Shape;2492;p3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2493" name="Google Shape;2493;p3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2494"/>
        <p:cNvGrpSpPr/>
        <p:nvPr/>
      </p:nvGrpSpPr>
      <p:grpSpPr>
        <a:xfrm>
          <a:off x="0" y="0"/>
          <a:ext cx="0" cy="0"/>
          <a:chOff x="0" y="0"/>
          <a:chExt cx="0" cy="0"/>
        </a:xfrm>
      </p:grpSpPr>
      <p:sp>
        <p:nvSpPr>
          <p:cNvPr id="2495" name="Google Shape;2495;p3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80"/>
        <p:cNvGrpSpPr/>
        <p:nvPr/>
      </p:nvGrpSpPr>
      <p:grpSpPr>
        <a:xfrm>
          <a:off x="0" y="0"/>
          <a:ext cx="0" cy="0"/>
          <a:chOff x="0" y="0"/>
          <a:chExt cx="0" cy="0"/>
        </a:xfrm>
      </p:grpSpPr>
      <p:sp>
        <p:nvSpPr>
          <p:cNvPr id="281" name="Google Shape;281;p3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2" name="Google Shape;282;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3" name="Google Shape;283;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84" name="Google Shape;284;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5" name="Google Shape;285;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6" name="Google Shape;286;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7" name="Google Shape;287;p3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8" name="Google Shape;288;p3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2496"/>
        <p:cNvGrpSpPr/>
        <p:nvPr/>
      </p:nvGrpSpPr>
      <p:grpSpPr>
        <a:xfrm>
          <a:off x="0" y="0"/>
          <a:ext cx="0" cy="0"/>
          <a:chOff x="0" y="0"/>
          <a:chExt cx="0" cy="0"/>
        </a:xfrm>
      </p:grpSpPr>
      <p:sp>
        <p:nvSpPr>
          <p:cNvPr id="2497" name="Google Shape;2497;p3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2498"/>
        <p:cNvGrpSpPr/>
        <p:nvPr/>
      </p:nvGrpSpPr>
      <p:grpSpPr>
        <a:xfrm>
          <a:off x="0" y="0"/>
          <a:ext cx="0" cy="0"/>
          <a:chOff x="0" y="0"/>
          <a:chExt cx="0" cy="0"/>
        </a:xfrm>
      </p:grpSpPr>
      <p:sp>
        <p:nvSpPr>
          <p:cNvPr id="2499" name="Google Shape;2499;p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2500"/>
        <p:cNvGrpSpPr/>
        <p:nvPr/>
      </p:nvGrpSpPr>
      <p:grpSpPr>
        <a:xfrm>
          <a:off x="0" y="0"/>
          <a:ext cx="0" cy="0"/>
          <a:chOff x="0" y="0"/>
          <a:chExt cx="0" cy="0"/>
        </a:xfrm>
      </p:grpSpPr>
      <p:sp>
        <p:nvSpPr>
          <p:cNvPr id="2501" name="Google Shape;2501;p3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2502"/>
        <p:cNvGrpSpPr/>
        <p:nvPr/>
      </p:nvGrpSpPr>
      <p:grpSpPr>
        <a:xfrm>
          <a:off x="0" y="0"/>
          <a:ext cx="0" cy="0"/>
          <a:chOff x="0" y="0"/>
          <a:chExt cx="0" cy="0"/>
        </a:xfrm>
      </p:grpSpPr>
      <p:sp>
        <p:nvSpPr>
          <p:cNvPr id="2503" name="Google Shape;2503;p3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2504"/>
        <p:cNvGrpSpPr/>
        <p:nvPr/>
      </p:nvGrpSpPr>
      <p:grpSpPr>
        <a:xfrm>
          <a:off x="0" y="0"/>
          <a:ext cx="0" cy="0"/>
          <a:chOff x="0" y="0"/>
          <a:chExt cx="0" cy="0"/>
        </a:xfrm>
      </p:grpSpPr>
      <p:sp>
        <p:nvSpPr>
          <p:cNvPr id="2505" name="Google Shape;2505;p3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2506"/>
        <p:cNvGrpSpPr/>
        <p:nvPr/>
      </p:nvGrpSpPr>
      <p:grpSpPr>
        <a:xfrm>
          <a:off x="0" y="0"/>
          <a:ext cx="0" cy="0"/>
          <a:chOff x="0" y="0"/>
          <a:chExt cx="0" cy="0"/>
        </a:xfrm>
      </p:grpSpPr>
      <p:sp>
        <p:nvSpPr>
          <p:cNvPr id="2507" name="Google Shape;2507;p3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2508"/>
        <p:cNvGrpSpPr/>
        <p:nvPr/>
      </p:nvGrpSpPr>
      <p:grpSpPr>
        <a:xfrm>
          <a:off x="0" y="0"/>
          <a:ext cx="0" cy="0"/>
          <a:chOff x="0" y="0"/>
          <a:chExt cx="0" cy="0"/>
        </a:xfrm>
      </p:grpSpPr>
      <p:sp>
        <p:nvSpPr>
          <p:cNvPr id="2509" name="Google Shape;2509;p3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2510"/>
        <p:cNvGrpSpPr/>
        <p:nvPr/>
      </p:nvGrpSpPr>
      <p:grpSpPr>
        <a:xfrm>
          <a:off x="0" y="0"/>
          <a:ext cx="0" cy="0"/>
          <a:chOff x="0" y="0"/>
          <a:chExt cx="0" cy="0"/>
        </a:xfrm>
      </p:grpSpPr>
      <p:sp>
        <p:nvSpPr>
          <p:cNvPr id="2511" name="Google Shape;2511;p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2512"/>
        <p:cNvGrpSpPr/>
        <p:nvPr/>
      </p:nvGrpSpPr>
      <p:grpSpPr>
        <a:xfrm>
          <a:off x="0" y="0"/>
          <a:ext cx="0" cy="0"/>
          <a:chOff x="0" y="0"/>
          <a:chExt cx="0" cy="0"/>
        </a:xfrm>
      </p:grpSpPr>
      <p:sp>
        <p:nvSpPr>
          <p:cNvPr id="2513" name="Google Shape;2513;p3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2514"/>
        <p:cNvGrpSpPr/>
        <p:nvPr/>
      </p:nvGrpSpPr>
      <p:grpSpPr>
        <a:xfrm>
          <a:off x="0" y="0"/>
          <a:ext cx="0" cy="0"/>
          <a:chOff x="0" y="0"/>
          <a:chExt cx="0" cy="0"/>
        </a:xfrm>
      </p:grpSpPr>
      <p:sp>
        <p:nvSpPr>
          <p:cNvPr id="2515" name="Google Shape;2515;p3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9"/>
        <p:cNvGrpSpPr/>
        <p:nvPr/>
      </p:nvGrpSpPr>
      <p:grpSpPr>
        <a:xfrm>
          <a:off x="0" y="0"/>
          <a:ext cx="0" cy="0"/>
          <a:chOff x="0" y="0"/>
          <a:chExt cx="0" cy="0"/>
        </a:xfrm>
      </p:grpSpPr>
      <p:sp>
        <p:nvSpPr>
          <p:cNvPr id="290" name="Google Shape;290;p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 name="Google Shape;291;p35"/>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2" name="Google Shape;292;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3" name="Google Shape;293;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 name="Google Shape;294;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5" name="Google Shape;295;p3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6" name="Google Shape;296;p3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297" name="Google Shape;297;p35"/>
          <p:cNvGrpSpPr/>
          <p:nvPr/>
        </p:nvGrpSpPr>
        <p:grpSpPr>
          <a:xfrm>
            <a:off x="1605267" y="3232902"/>
            <a:ext cx="5933466" cy="1097281"/>
            <a:chOff x="1952025" y="4310537"/>
            <a:chExt cx="7911288" cy="1463041"/>
          </a:xfrm>
        </p:grpSpPr>
        <p:pic>
          <p:nvPicPr>
            <p:cNvPr id="298" name="Google Shape;298;p3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9" name="Google Shape;299;p3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0" name="Google Shape;300;p3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1" name="Google Shape;301;p3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516"/>
        <p:cNvGrpSpPr/>
        <p:nvPr/>
      </p:nvGrpSpPr>
      <p:grpSpPr>
        <a:xfrm>
          <a:off x="0" y="0"/>
          <a:ext cx="0" cy="0"/>
          <a:chOff x="0" y="0"/>
          <a:chExt cx="0" cy="0"/>
        </a:xfrm>
      </p:grpSpPr>
      <p:sp>
        <p:nvSpPr>
          <p:cNvPr id="2517" name="Google Shape;2517;p34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18" name="Google Shape;2518;p34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a:spcBef>
                <a:spcPts val="800"/>
              </a:spcBef>
              <a:spcAft>
                <a:spcPts val="0"/>
              </a:spcAft>
              <a:buSzPts val="1800"/>
              <a:buChar char="•"/>
              <a:defRPr/>
            </a:lvl1pPr>
            <a:lvl2pPr marL="914400" lvl="1" indent="-342900">
              <a:spcBef>
                <a:spcPts val="400"/>
              </a:spcBef>
              <a:spcAft>
                <a:spcPts val="0"/>
              </a:spcAft>
              <a:buSzPts val="1800"/>
              <a:buChar char="•"/>
              <a:defRPr/>
            </a:lvl2pPr>
            <a:lvl3pPr marL="1371600" lvl="2" indent="-342900">
              <a:spcBef>
                <a:spcPts val="400"/>
              </a:spcBef>
              <a:spcAft>
                <a:spcPts val="0"/>
              </a:spcAft>
              <a:buSzPts val="1800"/>
              <a:buChar char="•"/>
              <a:defRPr/>
            </a:lvl3pPr>
            <a:lvl4pPr marL="1828800" lvl="3" indent="-342900">
              <a:spcBef>
                <a:spcPts val="400"/>
              </a:spcBef>
              <a:spcAft>
                <a:spcPts val="0"/>
              </a:spcAft>
              <a:buSzPts val="1800"/>
              <a:buChar char="•"/>
              <a:defRPr/>
            </a:lvl4pPr>
            <a:lvl5pPr marL="2286000" lvl="4" indent="-342900">
              <a:spcBef>
                <a:spcPts val="400"/>
              </a:spcBef>
              <a:spcAft>
                <a:spcPts val="0"/>
              </a:spcAft>
              <a:buSzPts val="18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2519" name="Google Shape;2519;p34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2520"/>
        <p:cNvGrpSpPr/>
        <p:nvPr/>
      </p:nvGrpSpPr>
      <p:grpSpPr>
        <a:xfrm>
          <a:off x="0" y="0"/>
          <a:ext cx="0" cy="0"/>
          <a:chOff x="0" y="0"/>
          <a:chExt cx="0" cy="0"/>
        </a:xfrm>
      </p:grpSpPr>
      <p:sp>
        <p:nvSpPr>
          <p:cNvPr id="2521" name="Google Shape;2521;p3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2522"/>
        <p:cNvGrpSpPr/>
        <p:nvPr/>
      </p:nvGrpSpPr>
      <p:grpSpPr>
        <a:xfrm>
          <a:off x="0" y="0"/>
          <a:ext cx="0" cy="0"/>
          <a:chOff x="0" y="0"/>
          <a:chExt cx="0" cy="0"/>
        </a:xfrm>
      </p:grpSpPr>
      <p:sp>
        <p:nvSpPr>
          <p:cNvPr id="2523" name="Google Shape;2523;p3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2524"/>
        <p:cNvGrpSpPr/>
        <p:nvPr/>
      </p:nvGrpSpPr>
      <p:grpSpPr>
        <a:xfrm>
          <a:off x="0" y="0"/>
          <a:ext cx="0" cy="0"/>
          <a:chOff x="0" y="0"/>
          <a:chExt cx="0" cy="0"/>
        </a:xfrm>
      </p:grpSpPr>
      <p:sp>
        <p:nvSpPr>
          <p:cNvPr id="2525" name="Google Shape;2525;p3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2526"/>
        <p:cNvGrpSpPr/>
        <p:nvPr/>
      </p:nvGrpSpPr>
      <p:grpSpPr>
        <a:xfrm>
          <a:off x="0" y="0"/>
          <a:ext cx="0" cy="0"/>
          <a:chOff x="0" y="0"/>
          <a:chExt cx="0" cy="0"/>
        </a:xfrm>
      </p:grpSpPr>
      <p:sp>
        <p:nvSpPr>
          <p:cNvPr id="2527" name="Google Shape;2527;p3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Blue_2-Section Header 1">
  <p:cSld name="Blue_2-Section Header_1">
    <p:bg>
      <p:bgPr>
        <a:solidFill>
          <a:schemeClr val="accent1"/>
        </a:solidFill>
        <a:effectLst/>
      </p:bgPr>
    </p:bg>
    <p:spTree>
      <p:nvGrpSpPr>
        <p:cNvPr id="1" name="Shape 2528"/>
        <p:cNvGrpSpPr/>
        <p:nvPr/>
      </p:nvGrpSpPr>
      <p:grpSpPr>
        <a:xfrm>
          <a:off x="0" y="0"/>
          <a:ext cx="0" cy="0"/>
          <a:chOff x="0" y="0"/>
          <a:chExt cx="0" cy="0"/>
        </a:xfrm>
      </p:grpSpPr>
      <p:sp>
        <p:nvSpPr>
          <p:cNvPr id="2529" name="Google Shape;2529;p3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0" name="Google Shape;2530;p34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1" name="Google Shape;2531;p34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32" name="Google Shape;2532;p349"/>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33" name="Google Shape;2533;p349"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sp>
        <p:nvSpPr>
          <p:cNvPr id="2534" name="Google Shape;2534;p34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535" name="Google Shape;2535;p349"/>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36" name="Google Shape;2536;p3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37" name="Google Shape;2537;p349"/>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2538"/>
        <p:cNvGrpSpPr/>
        <p:nvPr/>
      </p:nvGrpSpPr>
      <p:grpSpPr>
        <a:xfrm>
          <a:off x="0" y="0"/>
          <a:ext cx="0" cy="0"/>
          <a:chOff x="0" y="0"/>
          <a:chExt cx="0" cy="0"/>
        </a:xfrm>
      </p:grpSpPr>
      <p:sp>
        <p:nvSpPr>
          <p:cNvPr id="2539" name="Google Shape;2539;p3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0" name="Google Shape;2540;p35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41" name="Google Shape;2541;p3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42" name="Google Shape;2542;p350"/>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43" name="Google Shape;2543;p35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44" name="Google Shape;2544;p350"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45" name="Google Shape;2545;p350"/>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Gold_2-Section Header 1">
  <p:cSld name="Gold_2-Section Header_1">
    <p:bg>
      <p:bgPr>
        <a:solidFill>
          <a:schemeClr val="accent4"/>
        </a:solidFill>
        <a:effectLst/>
      </p:bgPr>
    </p:bg>
    <p:spTree>
      <p:nvGrpSpPr>
        <p:cNvPr id="1" name="Shape 2546"/>
        <p:cNvGrpSpPr/>
        <p:nvPr/>
      </p:nvGrpSpPr>
      <p:grpSpPr>
        <a:xfrm>
          <a:off x="0" y="0"/>
          <a:ext cx="0" cy="0"/>
          <a:chOff x="0" y="0"/>
          <a:chExt cx="0" cy="0"/>
        </a:xfrm>
      </p:grpSpPr>
      <p:sp>
        <p:nvSpPr>
          <p:cNvPr id="2547" name="Google Shape;2547;p3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8" name="Google Shape;2548;p35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49" name="Google Shape;2549;p35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0" name="Google Shape;2550;p351"/>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51" name="Google Shape;2551;p351"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52" name="Google Shape;2552;p351"/>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53" name="Google Shape;2553;p3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54" name="Google Shape;2554;p351"/>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Orange_2-Section Header 1">
  <p:cSld name="Orange_2-Section Header_1">
    <p:bg>
      <p:bgPr>
        <a:solidFill>
          <a:schemeClr val="accent3"/>
        </a:solidFill>
        <a:effectLst/>
      </p:bgPr>
    </p:bg>
    <p:spTree>
      <p:nvGrpSpPr>
        <p:cNvPr id="1" name="Shape 2555"/>
        <p:cNvGrpSpPr/>
        <p:nvPr/>
      </p:nvGrpSpPr>
      <p:grpSpPr>
        <a:xfrm>
          <a:off x="0" y="0"/>
          <a:ext cx="0" cy="0"/>
          <a:chOff x="0" y="0"/>
          <a:chExt cx="0" cy="0"/>
        </a:xfrm>
      </p:grpSpPr>
      <p:sp>
        <p:nvSpPr>
          <p:cNvPr id="2556" name="Google Shape;2556;p3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57" name="Google Shape;2557;p35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58" name="Google Shape;2558;p35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9" name="Google Shape;2559;p352"/>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60" name="Google Shape;2560;p352"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61" name="Google Shape;2561;p352"/>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62" name="Google Shape;2562;p3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63" name="Google Shape;2563;p352"/>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2564"/>
        <p:cNvGrpSpPr/>
        <p:nvPr/>
      </p:nvGrpSpPr>
      <p:grpSpPr>
        <a:xfrm>
          <a:off x="0" y="0"/>
          <a:ext cx="0" cy="0"/>
          <a:chOff x="0" y="0"/>
          <a:chExt cx="0" cy="0"/>
        </a:xfrm>
      </p:grpSpPr>
      <p:sp>
        <p:nvSpPr>
          <p:cNvPr id="2565" name="Google Shape;2565;p3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66" name="Google Shape;2566;p35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67" name="Google Shape;2567;p35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68" name="Google Shape;2568;p353"/>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69" name="Google Shape;2569;p353"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70" name="Google Shape;2570;p353"/>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71" name="Google Shape;2571;p3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72" name="Google Shape;2572;p353"/>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02"/>
        <p:cNvGrpSpPr/>
        <p:nvPr/>
      </p:nvGrpSpPr>
      <p:grpSpPr>
        <a:xfrm>
          <a:off x="0" y="0"/>
          <a:ext cx="0" cy="0"/>
          <a:chOff x="0" y="0"/>
          <a:chExt cx="0" cy="0"/>
        </a:xfrm>
      </p:grpSpPr>
      <p:sp>
        <p:nvSpPr>
          <p:cNvPr id="303" name="Google Shape;303;p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36"/>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5" name="Google Shape;305;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6" name="Google Shape;306;p3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7" name="Google Shape;307;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8" name="Google Shape;308;p3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9" name="Google Shape;309;p3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10" name="Google Shape;310;p3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2573"/>
        <p:cNvGrpSpPr/>
        <p:nvPr/>
      </p:nvGrpSpPr>
      <p:grpSpPr>
        <a:xfrm>
          <a:off x="0" y="0"/>
          <a:ext cx="0" cy="0"/>
          <a:chOff x="0" y="0"/>
          <a:chExt cx="0" cy="0"/>
        </a:xfrm>
      </p:grpSpPr>
      <p:sp>
        <p:nvSpPr>
          <p:cNvPr id="2574" name="Google Shape;2574;p3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75" name="Google Shape;2575;p35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76" name="Google Shape;2576;p35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77" name="Google Shape;2577;p354"/>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78" name="Google Shape;2578;p354"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79" name="Google Shape;2579;p354"/>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80" name="Google Shape;2580;p3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81" name="Google Shape;2581;p354"/>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2582"/>
        <p:cNvGrpSpPr/>
        <p:nvPr/>
      </p:nvGrpSpPr>
      <p:grpSpPr>
        <a:xfrm>
          <a:off x="0" y="0"/>
          <a:ext cx="0" cy="0"/>
          <a:chOff x="0" y="0"/>
          <a:chExt cx="0" cy="0"/>
        </a:xfrm>
      </p:grpSpPr>
      <p:sp>
        <p:nvSpPr>
          <p:cNvPr id="2583" name="Google Shape;2583;p35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4" name="Google Shape;2584;p35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585" name="Google Shape;2585;p35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Blank 24">
  <p:cSld name="BLANK_27">
    <p:spTree>
      <p:nvGrpSpPr>
        <p:cNvPr id="1" name="Shape 2586"/>
        <p:cNvGrpSpPr/>
        <p:nvPr/>
      </p:nvGrpSpPr>
      <p:grpSpPr>
        <a:xfrm>
          <a:off x="0" y="0"/>
          <a:ext cx="0" cy="0"/>
          <a:chOff x="0" y="0"/>
          <a:chExt cx="0" cy="0"/>
        </a:xfrm>
      </p:grpSpPr>
      <p:sp>
        <p:nvSpPr>
          <p:cNvPr id="2587" name="Google Shape;2587;p3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597"/>
        <p:cNvGrpSpPr/>
        <p:nvPr/>
      </p:nvGrpSpPr>
      <p:grpSpPr>
        <a:xfrm>
          <a:off x="0" y="0"/>
          <a:ext cx="0" cy="0"/>
          <a:chOff x="0" y="0"/>
          <a:chExt cx="0" cy="0"/>
        </a:xfrm>
      </p:grpSpPr>
      <p:sp>
        <p:nvSpPr>
          <p:cNvPr id="2598" name="Google Shape;2598;p3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99" name="Google Shape;2599;p358"/>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600" name="Google Shape;2600;p3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01" name="Google Shape;2601;p3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2" name="Google Shape;2602;p3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03" name="Google Shape;2603;p35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04" name="Google Shape;2604;p358"/>
          <p:cNvGrpSpPr/>
          <p:nvPr/>
        </p:nvGrpSpPr>
        <p:grpSpPr>
          <a:xfrm>
            <a:off x="1605267" y="3232902"/>
            <a:ext cx="5933466" cy="1097281"/>
            <a:chOff x="1952025" y="4310537"/>
            <a:chExt cx="7911288" cy="1463041"/>
          </a:xfrm>
        </p:grpSpPr>
        <p:pic>
          <p:nvPicPr>
            <p:cNvPr id="2605" name="Google Shape;2605;p3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606" name="Google Shape;2606;p3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607" name="Google Shape;2607;p3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608" name="Google Shape;2608;p3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609" name="Google Shape;2609;p3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10" name="Google Shape;2610;p35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611"/>
        <p:cNvGrpSpPr/>
        <p:nvPr/>
      </p:nvGrpSpPr>
      <p:grpSpPr>
        <a:xfrm>
          <a:off x="0" y="0"/>
          <a:ext cx="0" cy="0"/>
          <a:chOff x="0" y="0"/>
          <a:chExt cx="0" cy="0"/>
        </a:xfrm>
      </p:grpSpPr>
      <p:sp>
        <p:nvSpPr>
          <p:cNvPr id="2612" name="Google Shape;2612;p3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3" name="Google Shape;2613;p35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14" name="Google Shape;2614;p3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5" name="Google Shape;2615;p35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16" name="Google Shape;2616;p3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17" name="Google Shape;2617;p3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618" name="Google Shape;2618;p35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619" name="Google Shape;2619;p3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620" name="Google Shape;2620;p359"/>
          <p:cNvGrpSpPr/>
          <p:nvPr/>
        </p:nvGrpSpPr>
        <p:grpSpPr>
          <a:xfrm>
            <a:off x="180290" y="4600563"/>
            <a:ext cx="3539983" cy="342900"/>
            <a:chOff x="180290" y="4600563"/>
            <a:chExt cx="3539983" cy="342900"/>
          </a:xfrm>
        </p:grpSpPr>
        <p:pic>
          <p:nvPicPr>
            <p:cNvPr id="2621" name="Google Shape;2621;p359"/>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2622" name="Google Shape;2622;p35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623"/>
        <p:cNvGrpSpPr/>
        <p:nvPr/>
      </p:nvGrpSpPr>
      <p:grpSpPr>
        <a:xfrm>
          <a:off x="0" y="0"/>
          <a:ext cx="0" cy="0"/>
          <a:chOff x="0" y="0"/>
          <a:chExt cx="0" cy="0"/>
        </a:xfrm>
      </p:grpSpPr>
      <p:sp>
        <p:nvSpPr>
          <p:cNvPr id="2624" name="Google Shape;2624;p3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5" name="Google Shape;2625;p36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6" name="Google Shape;2626;p3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7" name="Google Shape;2627;p3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8" name="Google Shape;2628;p36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29" name="Google Shape;2629;p360"/>
          <p:cNvGrpSpPr/>
          <p:nvPr/>
        </p:nvGrpSpPr>
        <p:grpSpPr>
          <a:xfrm>
            <a:off x="180290" y="4600563"/>
            <a:ext cx="3539983" cy="342900"/>
            <a:chOff x="180290" y="4600563"/>
            <a:chExt cx="3539983" cy="342900"/>
          </a:xfrm>
        </p:grpSpPr>
        <p:pic>
          <p:nvPicPr>
            <p:cNvPr id="2630" name="Google Shape;2630;p36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31" name="Google Shape;2631;p36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632"/>
        <p:cNvGrpSpPr/>
        <p:nvPr/>
      </p:nvGrpSpPr>
      <p:grpSpPr>
        <a:xfrm>
          <a:off x="0" y="0"/>
          <a:ext cx="0" cy="0"/>
          <a:chOff x="0" y="0"/>
          <a:chExt cx="0" cy="0"/>
        </a:xfrm>
      </p:grpSpPr>
      <p:sp>
        <p:nvSpPr>
          <p:cNvPr id="2633" name="Google Shape;2633;p3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4" name="Google Shape;2634;p361"/>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5" name="Google Shape;2635;p361"/>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6" name="Google Shape;2636;p3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37" name="Google Shape;2637;p361"/>
          <p:cNvSpPr>
            <a:spLocks noGrp="1"/>
          </p:cNvSpPr>
          <p:nvPr>
            <p:ph type="pic" idx="2"/>
          </p:nvPr>
        </p:nvSpPr>
        <p:spPr>
          <a:xfrm>
            <a:off x="537883" y="2655094"/>
            <a:ext cx="2949000" cy="1740600"/>
          </a:xfrm>
          <a:prstGeom prst="rect">
            <a:avLst/>
          </a:prstGeom>
          <a:noFill/>
          <a:ln>
            <a:noFill/>
          </a:ln>
        </p:spPr>
      </p:sp>
      <p:sp>
        <p:nvSpPr>
          <p:cNvPr id="2638" name="Google Shape;2638;p36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39" name="Google Shape;2639;p361"/>
          <p:cNvGrpSpPr/>
          <p:nvPr/>
        </p:nvGrpSpPr>
        <p:grpSpPr>
          <a:xfrm>
            <a:off x="180290" y="4600563"/>
            <a:ext cx="3539983" cy="342900"/>
            <a:chOff x="180290" y="4600563"/>
            <a:chExt cx="3539983" cy="342900"/>
          </a:xfrm>
        </p:grpSpPr>
        <p:pic>
          <p:nvPicPr>
            <p:cNvPr id="2640" name="Google Shape;2640;p36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41" name="Google Shape;2641;p36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642"/>
        <p:cNvGrpSpPr/>
        <p:nvPr/>
      </p:nvGrpSpPr>
      <p:grpSpPr>
        <a:xfrm>
          <a:off x="0" y="0"/>
          <a:ext cx="0" cy="0"/>
          <a:chOff x="0" y="0"/>
          <a:chExt cx="0" cy="0"/>
        </a:xfrm>
      </p:grpSpPr>
      <p:sp>
        <p:nvSpPr>
          <p:cNvPr id="2643" name="Google Shape;2643;p3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44" name="Google Shape;2644;p3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45" name="Google Shape;2645;p3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646"/>
        <p:cNvGrpSpPr/>
        <p:nvPr/>
      </p:nvGrpSpPr>
      <p:grpSpPr>
        <a:xfrm>
          <a:off x="0" y="0"/>
          <a:ext cx="0" cy="0"/>
          <a:chOff x="0" y="0"/>
          <a:chExt cx="0" cy="0"/>
        </a:xfrm>
      </p:grpSpPr>
      <p:sp>
        <p:nvSpPr>
          <p:cNvPr id="2647" name="Google Shape;2647;p3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48" name="Google Shape;2648;p3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49" name="Google Shape;2649;p3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50" name="Google Shape;2650;p3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651"/>
        <p:cNvGrpSpPr/>
        <p:nvPr/>
      </p:nvGrpSpPr>
      <p:grpSpPr>
        <a:xfrm>
          <a:off x="0" y="0"/>
          <a:ext cx="0" cy="0"/>
          <a:chOff x="0" y="0"/>
          <a:chExt cx="0" cy="0"/>
        </a:xfrm>
      </p:grpSpPr>
      <p:sp>
        <p:nvSpPr>
          <p:cNvPr id="2652" name="Google Shape;2652;p3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53" name="Google Shape;2653;p3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54" name="Google Shape;2654;p3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55" name="Google Shape;2655;p3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56" name="Google Shape;2656;p3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57" name="Google Shape;2657;p3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11"/>
        <p:cNvGrpSpPr/>
        <p:nvPr/>
      </p:nvGrpSpPr>
      <p:grpSpPr>
        <a:xfrm>
          <a:off x="0" y="0"/>
          <a:ext cx="0" cy="0"/>
          <a:chOff x="0" y="0"/>
          <a:chExt cx="0" cy="0"/>
        </a:xfrm>
      </p:grpSpPr>
      <p:sp>
        <p:nvSpPr>
          <p:cNvPr id="312" name="Google Shape;312;p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3" name="Google Shape;313;p37"/>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4" name="Google Shape;314;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5" name="Google Shape;315;p3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6" name="Google Shape;316;p3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p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8" name="Google Shape;318;p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658"/>
        <p:cNvGrpSpPr/>
        <p:nvPr/>
      </p:nvGrpSpPr>
      <p:grpSpPr>
        <a:xfrm>
          <a:off x="0" y="0"/>
          <a:ext cx="0" cy="0"/>
          <a:chOff x="0" y="0"/>
          <a:chExt cx="0" cy="0"/>
        </a:xfrm>
      </p:grpSpPr>
      <p:sp>
        <p:nvSpPr>
          <p:cNvPr id="2659" name="Google Shape;2659;p3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0" name="Google Shape;2660;p3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61" name="Google Shape;2661;p3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62" name="Google Shape;2662;p3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63" name="Google Shape;2663;p3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664"/>
        <p:cNvGrpSpPr/>
        <p:nvPr/>
      </p:nvGrpSpPr>
      <p:grpSpPr>
        <a:xfrm>
          <a:off x="0" y="0"/>
          <a:ext cx="0" cy="0"/>
          <a:chOff x="0" y="0"/>
          <a:chExt cx="0" cy="0"/>
        </a:xfrm>
      </p:grpSpPr>
      <p:sp>
        <p:nvSpPr>
          <p:cNvPr id="2665" name="Google Shape;2665;p3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666" name="Google Shape;2666;p3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67" name="Google Shape;2667;p3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68" name="Google Shape;2668;p3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69" name="Google Shape;2669;p3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670"/>
        <p:cNvGrpSpPr/>
        <p:nvPr/>
      </p:nvGrpSpPr>
      <p:grpSpPr>
        <a:xfrm>
          <a:off x="0" y="0"/>
          <a:ext cx="0" cy="0"/>
          <a:chOff x="0" y="0"/>
          <a:chExt cx="0" cy="0"/>
        </a:xfrm>
      </p:grpSpPr>
      <p:sp>
        <p:nvSpPr>
          <p:cNvPr id="2671" name="Google Shape;2671;p3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72" name="Google Shape;2672;p3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73" name="Google Shape;2673;p3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4" name="Google Shape;2674;p3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75" name="Google Shape;2675;p3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76" name="Google Shape;2676;p367"/>
          <p:cNvGrpSpPr/>
          <p:nvPr/>
        </p:nvGrpSpPr>
        <p:grpSpPr>
          <a:xfrm>
            <a:off x="180290" y="4600563"/>
            <a:ext cx="3539983" cy="342900"/>
            <a:chOff x="180290" y="4600563"/>
            <a:chExt cx="3539983" cy="342900"/>
          </a:xfrm>
        </p:grpSpPr>
        <p:pic>
          <p:nvPicPr>
            <p:cNvPr id="2677" name="Google Shape;2677;p36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678" name="Google Shape;2678;p3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679"/>
        <p:cNvGrpSpPr/>
        <p:nvPr/>
      </p:nvGrpSpPr>
      <p:grpSpPr>
        <a:xfrm>
          <a:off x="0" y="0"/>
          <a:ext cx="0" cy="0"/>
          <a:chOff x="0" y="0"/>
          <a:chExt cx="0" cy="0"/>
        </a:xfrm>
      </p:grpSpPr>
      <p:sp>
        <p:nvSpPr>
          <p:cNvPr id="2680" name="Google Shape;2680;p3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81" name="Google Shape;2681;p3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82" name="Google Shape;2682;p3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683" name="Google Shape;2683;p3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684" name="Google Shape;2684;p3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685" name="Google Shape;2685;p3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686" name="Google Shape;2686;p3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87" name="Google Shape;2687;p3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88" name="Google Shape;2688;p3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689"/>
        <p:cNvGrpSpPr/>
        <p:nvPr/>
      </p:nvGrpSpPr>
      <p:grpSpPr>
        <a:xfrm>
          <a:off x="0" y="0"/>
          <a:ext cx="0" cy="0"/>
          <a:chOff x="0" y="0"/>
          <a:chExt cx="0" cy="0"/>
        </a:xfrm>
      </p:grpSpPr>
      <p:sp>
        <p:nvSpPr>
          <p:cNvPr id="2690" name="Google Shape;2690;p3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1" name="Google Shape;2691;p369"/>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92" name="Google Shape;2692;p3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93" name="Google Shape;2693;p3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4" name="Google Shape;2694;p3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95" name="Google Shape;2695;p3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96" name="Google Shape;2696;p369"/>
          <p:cNvGrpSpPr/>
          <p:nvPr/>
        </p:nvGrpSpPr>
        <p:grpSpPr>
          <a:xfrm>
            <a:off x="1605267" y="3232902"/>
            <a:ext cx="5933466" cy="1097281"/>
            <a:chOff x="1952025" y="4310537"/>
            <a:chExt cx="7911288" cy="1463041"/>
          </a:xfrm>
        </p:grpSpPr>
        <p:pic>
          <p:nvPicPr>
            <p:cNvPr id="2697" name="Google Shape;2697;p3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698" name="Google Shape;2698;p3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699" name="Google Shape;2699;p3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700" name="Google Shape;2700;p3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701" name="Google Shape;2701;p3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02" name="Google Shape;2702;p3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703"/>
        <p:cNvGrpSpPr/>
        <p:nvPr/>
      </p:nvGrpSpPr>
      <p:grpSpPr>
        <a:xfrm>
          <a:off x="0" y="0"/>
          <a:ext cx="0" cy="0"/>
          <a:chOff x="0" y="0"/>
          <a:chExt cx="0" cy="0"/>
        </a:xfrm>
      </p:grpSpPr>
      <p:sp>
        <p:nvSpPr>
          <p:cNvPr id="2704" name="Google Shape;2704;p3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05" name="Google Shape;2705;p37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06" name="Google Shape;2706;p3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07" name="Google Shape;2707;p3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8" name="Google Shape;2708;p37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09" name="Google Shape;2709;p3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710" name="Google Shape;2710;p3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711" name="Google Shape;2711;p3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712"/>
        <p:cNvGrpSpPr/>
        <p:nvPr/>
      </p:nvGrpSpPr>
      <p:grpSpPr>
        <a:xfrm>
          <a:off x="0" y="0"/>
          <a:ext cx="0" cy="0"/>
          <a:chOff x="0" y="0"/>
          <a:chExt cx="0" cy="0"/>
        </a:xfrm>
      </p:grpSpPr>
      <p:sp>
        <p:nvSpPr>
          <p:cNvPr id="2713" name="Google Shape;2713;p3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14" name="Google Shape;2714;p371"/>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15" name="Google Shape;2715;p3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16" name="Google Shape;2716;p3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17" name="Google Shape;2717;p37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18" name="Google Shape;2718;p371"/>
          <p:cNvGrpSpPr/>
          <p:nvPr/>
        </p:nvGrpSpPr>
        <p:grpSpPr>
          <a:xfrm>
            <a:off x="180290" y="4600563"/>
            <a:ext cx="3539983" cy="342900"/>
            <a:chOff x="180290" y="4600563"/>
            <a:chExt cx="3539983" cy="342900"/>
          </a:xfrm>
        </p:grpSpPr>
        <p:pic>
          <p:nvPicPr>
            <p:cNvPr id="2719" name="Google Shape;2719;p37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720" name="Google Shape;2720;p37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721"/>
        <p:cNvGrpSpPr/>
        <p:nvPr/>
      </p:nvGrpSpPr>
      <p:grpSpPr>
        <a:xfrm>
          <a:off x="0" y="0"/>
          <a:ext cx="0" cy="0"/>
          <a:chOff x="0" y="0"/>
          <a:chExt cx="0" cy="0"/>
        </a:xfrm>
      </p:grpSpPr>
      <p:sp>
        <p:nvSpPr>
          <p:cNvPr id="2722" name="Google Shape;2722;p3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3" name="Google Shape;2723;p372"/>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4" name="Google Shape;2724;p372"/>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5" name="Google Shape;2725;p3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26" name="Google Shape;2726;p37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27" name="Google Shape;2727;p372"/>
          <p:cNvGrpSpPr/>
          <p:nvPr/>
        </p:nvGrpSpPr>
        <p:grpSpPr>
          <a:xfrm>
            <a:off x="180290" y="4600563"/>
            <a:ext cx="3539983" cy="342900"/>
            <a:chOff x="180290" y="4600563"/>
            <a:chExt cx="3539983" cy="342900"/>
          </a:xfrm>
        </p:grpSpPr>
        <p:pic>
          <p:nvPicPr>
            <p:cNvPr id="2728" name="Google Shape;2728;p37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729" name="Google Shape;2729;p37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730"/>
        <p:cNvGrpSpPr/>
        <p:nvPr/>
      </p:nvGrpSpPr>
      <p:grpSpPr>
        <a:xfrm>
          <a:off x="0" y="0"/>
          <a:ext cx="0" cy="0"/>
          <a:chOff x="0" y="0"/>
          <a:chExt cx="0" cy="0"/>
        </a:xfrm>
      </p:grpSpPr>
      <p:sp>
        <p:nvSpPr>
          <p:cNvPr id="2731" name="Google Shape;2731;p3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32" name="Google Shape;2732;p3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33" name="Google Shape;2733;p37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734"/>
        <p:cNvGrpSpPr/>
        <p:nvPr/>
      </p:nvGrpSpPr>
      <p:grpSpPr>
        <a:xfrm>
          <a:off x="0" y="0"/>
          <a:ext cx="0" cy="0"/>
          <a:chOff x="0" y="0"/>
          <a:chExt cx="0" cy="0"/>
        </a:xfrm>
      </p:grpSpPr>
      <p:sp>
        <p:nvSpPr>
          <p:cNvPr id="2735" name="Google Shape;2735;p3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36" name="Google Shape;2736;p3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37" name="Google Shape;2737;p3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38" name="Google Shape;2738;p37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19"/>
        <p:cNvGrpSpPr/>
        <p:nvPr/>
      </p:nvGrpSpPr>
      <p:grpSpPr>
        <a:xfrm>
          <a:off x="0" y="0"/>
          <a:ext cx="0" cy="0"/>
          <a:chOff x="0" y="0"/>
          <a:chExt cx="0" cy="0"/>
        </a:xfrm>
      </p:grpSpPr>
      <p:sp>
        <p:nvSpPr>
          <p:cNvPr id="320" name="Google Shape;320;p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 name="Google Shape;321;p38"/>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 name="Google Shape;322;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3" name="Google Shape;323;p3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24" name="Google Shape;324;p38"/>
          <p:cNvSpPr>
            <a:spLocks noGrp="1"/>
          </p:cNvSpPr>
          <p:nvPr>
            <p:ph type="pic" idx="2"/>
          </p:nvPr>
        </p:nvSpPr>
        <p:spPr>
          <a:xfrm>
            <a:off x="537883" y="2655094"/>
            <a:ext cx="2949000" cy="1740600"/>
          </a:xfrm>
          <a:prstGeom prst="rect">
            <a:avLst/>
          </a:prstGeom>
          <a:noFill/>
          <a:ln>
            <a:noFill/>
          </a:ln>
        </p:spPr>
      </p:sp>
      <p:sp>
        <p:nvSpPr>
          <p:cNvPr id="325" name="Google Shape;325;p3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6" name="Google Shape;326;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7" name="Google Shape;327;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739"/>
        <p:cNvGrpSpPr/>
        <p:nvPr/>
      </p:nvGrpSpPr>
      <p:grpSpPr>
        <a:xfrm>
          <a:off x="0" y="0"/>
          <a:ext cx="0" cy="0"/>
          <a:chOff x="0" y="0"/>
          <a:chExt cx="0" cy="0"/>
        </a:xfrm>
      </p:grpSpPr>
      <p:sp>
        <p:nvSpPr>
          <p:cNvPr id="2740" name="Google Shape;2740;p3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41" name="Google Shape;2741;p3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42" name="Google Shape;2742;p3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43" name="Google Shape;2743;p3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44" name="Google Shape;2744;p3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5" name="Google Shape;2745;p37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746"/>
        <p:cNvGrpSpPr/>
        <p:nvPr/>
      </p:nvGrpSpPr>
      <p:grpSpPr>
        <a:xfrm>
          <a:off x="0" y="0"/>
          <a:ext cx="0" cy="0"/>
          <a:chOff x="0" y="0"/>
          <a:chExt cx="0" cy="0"/>
        </a:xfrm>
      </p:grpSpPr>
      <p:sp>
        <p:nvSpPr>
          <p:cNvPr id="2747" name="Google Shape;2747;p3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8" name="Google Shape;2748;p3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9" name="Google Shape;2749;p37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50" name="Google Shape;2750;p3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51" name="Google Shape;2751;p3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752"/>
        <p:cNvGrpSpPr/>
        <p:nvPr/>
      </p:nvGrpSpPr>
      <p:grpSpPr>
        <a:xfrm>
          <a:off x="0" y="0"/>
          <a:ext cx="0" cy="0"/>
          <a:chOff x="0" y="0"/>
          <a:chExt cx="0" cy="0"/>
        </a:xfrm>
      </p:grpSpPr>
      <p:sp>
        <p:nvSpPr>
          <p:cNvPr id="2753" name="Google Shape;2753;p3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754" name="Google Shape;2754;p3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55" name="Google Shape;2755;p37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56" name="Google Shape;2756;p3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57" name="Google Shape;2757;p3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758"/>
        <p:cNvGrpSpPr/>
        <p:nvPr/>
      </p:nvGrpSpPr>
      <p:grpSpPr>
        <a:xfrm>
          <a:off x="0" y="0"/>
          <a:ext cx="0" cy="0"/>
          <a:chOff x="0" y="0"/>
          <a:chExt cx="0" cy="0"/>
        </a:xfrm>
      </p:grpSpPr>
      <p:sp>
        <p:nvSpPr>
          <p:cNvPr id="2759" name="Google Shape;2759;p3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60" name="Google Shape;2760;p3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61" name="Google Shape;2761;p3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2" name="Google Shape;2762;p3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63" name="Google Shape;2763;p37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64" name="Google Shape;2764;p378"/>
          <p:cNvGrpSpPr/>
          <p:nvPr/>
        </p:nvGrpSpPr>
        <p:grpSpPr>
          <a:xfrm>
            <a:off x="180290" y="4600563"/>
            <a:ext cx="3539983" cy="342900"/>
            <a:chOff x="180290" y="4600563"/>
            <a:chExt cx="3539983" cy="342900"/>
          </a:xfrm>
        </p:grpSpPr>
        <p:pic>
          <p:nvPicPr>
            <p:cNvPr id="2765" name="Google Shape;2765;p37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766" name="Google Shape;2766;p37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767"/>
        <p:cNvGrpSpPr/>
        <p:nvPr/>
      </p:nvGrpSpPr>
      <p:grpSpPr>
        <a:xfrm>
          <a:off x="0" y="0"/>
          <a:ext cx="0" cy="0"/>
          <a:chOff x="0" y="0"/>
          <a:chExt cx="0" cy="0"/>
        </a:xfrm>
      </p:grpSpPr>
      <p:sp>
        <p:nvSpPr>
          <p:cNvPr id="2768" name="Google Shape;2768;p3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69" name="Google Shape;2769;p3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70" name="Google Shape;2770;p3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771" name="Google Shape;2771;p3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772" name="Google Shape;2772;p3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773" name="Google Shape;2773;p3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774" name="Google Shape;2774;p37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75" name="Google Shape;2775;p3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76" name="Google Shape;2776;p3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777"/>
        <p:cNvGrpSpPr/>
        <p:nvPr/>
      </p:nvGrpSpPr>
      <p:grpSpPr>
        <a:xfrm>
          <a:off x="0" y="0"/>
          <a:ext cx="0" cy="0"/>
          <a:chOff x="0" y="0"/>
          <a:chExt cx="0" cy="0"/>
        </a:xfrm>
      </p:grpSpPr>
      <p:sp>
        <p:nvSpPr>
          <p:cNvPr id="2778" name="Google Shape;2778;p3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9" name="Google Shape;2779;p380"/>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80" name="Google Shape;2780;p38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781" name="Google Shape;2781;p38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82" name="Google Shape;2782;p38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83" name="Google Shape;2783;p38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84" name="Google Shape;2784;p380"/>
          <p:cNvGrpSpPr/>
          <p:nvPr/>
        </p:nvGrpSpPr>
        <p:grpSpPr>
          <a:xfrm>
            <a:off x="1605267" y="3232902"/>
            <a:ext cx="5933466" cy="1097281"/>
            <a:chOff x="1952025" y="4310537"/>
            <a:chExt cx="7911288" cy="1463041"/>
          </a:xfrm>
        </p:grpSpPr>
        <p:pic>
          <p:nvPicPr>
            <p:cNvPr id="2785" name="Google Shape;2785;p38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86" name="Google Shape;2786;p38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787" name="Google Shape;2787;p38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788" name="Google Shape;2788;p38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789" name="Google Shape;2789;p3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90" name="Google Shape;2790;p38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791"/>
        <p:cNvGrpSpPr/>
        <p:nvPr/>
      </p:nvGrpSpPr>
      <p:grpSpPr>
        <a:xfrm>
          <a:off x="0" y="0"/>
          <a:ext cx="0" cy="0"/>
          <a:chOff x="0" y="0"/>
          <a:chExt cx="0" cy="0"/>
        </a:xfrm>
      </p:grpSpPr>
      <p:sp>
        <p:nvSpPr>
          <p:cNvPr id="2792" name="Google Shape;2792;p3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93" name="Google Shape;2793;p38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94" name="Google Shape;2794;p38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5" name="Google Shape;2795;p38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96" name="Google Shape;2796;p38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797" name="Google Shape;2797;p38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798" name="Google Shape;2798;p38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799" name="Google Shape;2799;p3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00" name="Google Shape;2800;p3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801"/>
        <p:cNvGrpSpPr/>
        <p:nvPr/>
      </p:nvGrpSpPr>
      <p:grpSpPr>
        <a:xfrm>
          <a:off x="0" y="0"/>
          <a:ext cx="0" cy="0"/>
          <a:chOff x="0" y="0"/>
          <a:chExt cx="0" cy="0"/>
        </a:xfrm>
      </p:grpSpPr>
      <p:sp>
        <p:nvSpPr>
          <p:cNvPr id="2802" name="Google Shape;2802;p3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03" name="Google Shape;2803;p38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04" name="Google Shape;2804;p38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05" name="Google Shape;2805;p3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6" name="Google Shape;2806;p38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07" name="Google Shape;2807;p3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08" name="Google Shape;2808;p3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809"/>
        <p:cNvGrpSpPr/>
        <p:nvPr/>
      </p:nvGrpSpPr>
      <p:grpSpPr>
        <a:xfrm>
          <a:off x="0" y="0"/>
          <a:ext cx="0" cy="0"/>
          <a:chOff x="0" y="0"/>
          <a:chExt cx="0" cy="0"/>
        </a:xfrm>
      </p:grpSpPr>
      <p:sp>
        <p:nvSpPr>
          <p:cNvPr id="2810" name="Google Shape;2810;p3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1" name="Google Shape;2811;p383"/>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2" name="Google Shape;2812;p383"/>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3" name="Google Shape;2813;p38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814" name="Google Shape;2814;p383"/>
          <p:cNvSpPr>
            <a:spLocks noGrp="1"/>
          </p:cNvSpPr>
          <p:nvPr>
            <p:ph type="pic" idx="2"/>
          </p:nvPr>
        </p:nvSpPr>
        <p:spPr>
          <a:xfrm>
            <a:off x="537883" y="2655094"/>
            <a:ext cx="2949000" cy="1740600"/>
          </a:xfrm>
          <a:prstGeom prst="rect">
            <a:avLst/>
          </a:prstGeom>
          <a:noFill/>
          <a:ln>
            <a:noFill/>
          </a:ln>
        </p:spPr>
      </p:sp>
      <p:sp>
        <p:nvSpPr>
          <p:cNvPr id="2815" name="Google Shape;2815;p38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16" name="Google Shape;2816;p3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17" name="Google Shape;2817;p3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18"/>
        <p:cNvGrpSpPr/>
        <p:nvPr/>
      </p:nvGrpSpPr>
      <p:grpSpPr>
        <a:xfrm>
          <a:off x="0" y="0"/>
          <a:ext cx="0" cy="0"/>
          <a:chOff x="0" y="0"/>
          <a:chExt cx="0" cy="0"/>
        </a:xfrm>
      </p:grpSpPr>
      <p:sp>
        <p:nvSpPr>
          <p:cNvPr id="2819" name="Google Shape;2819;p3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20" name="Google Shape;2820;p3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1" name="Google Shape;2821;p38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28"/>
        <p:cNvGrpSpPr/>
        <p:nvPr/>
      </p:nvGrpSpPr>
      <p:grpSpPr>
        <a:xfrm>
          <a:off x="0" y="0"/>
          <a:ext cx="0" cy="0"/>
          <a:chOff x="0" y="0"/>
          <a:chExt cx="0" cy="0"/>
        </a:xfrm>
      </p:grpSpPr>
      <p:sp>
        <p:nvSpPr>
          <p:cNvPr id="329" name="Google Shape;329;p3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0" name="Google Shape;330;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1" name="Google Shape;331;p3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3" name="Google Shape;333;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22"/>
        <p:cNvGrpSpPr/>
        <p:nvPr/>
      </p:nvGrpSpPr>
      <p:grpSpPr>
        <a:xfrm>
          <a:off x="0" y="0"/>
          <a:ext cx="0" cy="0"/>
          <a:chOff x="0" y="0"/>
          <a:chExt cx="0" cy="0"/>
        </a:xfrm>
      </p:grpSpPr>
      <p:sp>
        <p:nvSpPr>
          <p:cNvPr id="2823" name="Google Shape;2823;p3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24" name="Google Shape;2824;p38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5" name="Google Shape;2825;p38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6" name="Google Shape;2826;p38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827"/>
        <p:cNvGrpSpPr/>
        <p:nvPr/>
      </p:nvGrpSpPr>
      <p:grpSpPr>
        <a:xfrm>
          <a:off x="0" y="0"/>
          <a:ext cx="0" cy="0"/>
          <a:chOff x="0" y="0"/>
          <a:chExt cx="0" cy="0"/>
        </a:xfrm>
      </p:grpSpPr>
      <p:sp>
        <p:nvSpPr>
          <p:cNvPr id="2828" name="Google Shape;2828;p38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29" name="Google Shape;2829;p38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30" name="Google Shape;2830;p38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31" name="Google Shape;2831;p38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32" name="Google Shape;2832;p3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3" name="Google Shape;2833;p38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834" name="Google Shape;2834;p3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835"/>
        <p:cNvGrpSpPr/>
        <p:nvPr/>
      </p:nvGrpSpPr>
      <p:grpSpPr>
        <a:xfrm>
          <a:off x="0" y="0"/>
          <a:ext cx="0" cy="0"/>
          <a:chOff x="0" y="0"/>
          <a:chExt cx="0" cy="0"/>
        </a:xfrm>
      </p:grpSpPr>
      <p:sp>
        <p:nvSpPr>
          <p:cNvPr id="2836" name="Google Shape;2836;p3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7" name="Google Shape;2837;p3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8" name="Google Shape;2838;p38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39" name="Google Shape;2839;p3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40" name="Google Shape;2840;p3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841"/>
        <p:cNvGrpSpPr/>
        <p:nvPr/>
      </p:nvGrpSpPr>
      <p:grpSpPr>
        <a:xfrm>
          <a:off x="0" y="0"/>
          <a:ext cx="0" cy="0"/>
          <a:chOff x="0" y="0"/>
          <a:chExt cx="0" cy="0"/>
        </a:xfrm>
      </p:grpSpPr>
      <p:sp>
        <p:nvSpPr>
          <p:cNvPr id="2842" name="Google Shape;2842;p3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843" name="Google Shape;2843;p38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44" name="Google Shape;2844;p38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45" name="Google Shape;2845;p3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46" name="Google Shape;2846;p3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847"/>
        <p:cNvGrpSpPr/>
        <p:nvPr/>
      </p:nvGrpSpPr>
      <p:grpSpPr>
        <a:xfrm>
          <a:off x="0" y="0"/>
          <a:ext cx="0" cy="0"/>
          <a:chOff x="0" y="0"/>
          <a:chExt cx="0" cy="0"/>
        </a:xfrm>
      </p:grpSpPr>
      <p:sp>
        <p:nvSpPr>
          <p:cNvPr id="2848" name="Google Shape;2848;p3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49" name="Google Shape;2849;p38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50" name="Google Shape;2850;p38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51" name="Google Shape;2851;p38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52" name="Google Shape;2852;p38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53" name="Google Shape;2853;p3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54" name="Google Shape;2854;p38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855"/>
        <p:cNvGrpSpPr/>
        <p:nvPr/>
      </p:nvGrpSpPr>
      <p:grpSpPr>
        <a:xfrm>
          <a:off x="0" y="0"/>
          <a:ext cx="0" cy="0"/>
          <a:chOff x="0" y="0"/>
          <a:chExt cx="0" cy="0"/>
        </a:xfrm>
      </p:grpSpPr>
      <p:sp>
        <p:nvSpPr>
          <p:cNvPr id="2856" name="Google Shape;2856;p3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57" name="Google Shape;2857;p39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58" name="Google Shape;2858;p39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59" name="Google Shape;2859;p39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60" name="Google Shape;2860;p39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61" name="Google Shape;2861;p39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62" name="Google Shape;2862;p39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63" name="Google Shape;2863;p3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64" name="Google Shape;2864;p39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5"/>
        <p:cNvGrpSpPr/>
        <p:nvPr/>
      </p:nvGrpSpPr>
      <p:grpSpPr>
        <a:xfrm>
          <a:off x="0" y="0"/>
          <a:ext cx="0" cy="0"/>
          <a:chOff x="0" y="0"/>
          <a:chExt cx="0" cy="0"/>
        </a:xfrm>
      </p:grpSpPr>
      <p:sp>
        <p:nvSpPr>
          <p:cNvPr id="2866" name="Google Shape;2866;p3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7" name="Google Shape;2867;p391"/>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68" name="Google Shape;2868;p39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69" name="Google Shape;2869;p39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0" name="Google Shape;2870;p39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71" name="Google Shape;2871;p39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72" name="Google Shape;2872;p391"/>
          <p:cNvGrpSpPr/>
          <p:nvPr/>
        </p:nvGrpSpPr>
        <p:grpSpPr>
          <a:xfrm>
            <a:off x="1605267" y="3232902"/>
            <a:ext cx="5933466" cy="1097281"/>
            <a:chOff x="1952025" y="4310537"/>
            <a:chExt cx="7911288" cy="1463041"/>
          </a:xfrm>
        </p:grpSpPr>
        <p:pic>
          <p:nvPicPr>
            <p:cNvPr id="2873" name="Google Shape;2873;p39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74" name="Google Shape;2874;p39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75" name="Google Shape;2875;p39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76" name="Google Shape;2876;p39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877" name="Google Shape;2877;p3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78" name="Google Shape;2878;p39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879"/>
        <p:cNvGrpSpPr/>
        <p:nvPr/>
      </p:nvGrpSpPr>
      <p:grpSpPr>
        <a:xfrm>
          <a:off x="0" y="0"/>
          <a:ext cx="0" cy="0"/>
          <a:chOff x="0" y="0"/>
          <a:chExt cx="0" cy="0"/>
        </a:xfrm>
      </p:grpSpPr>
      <p:sp>
        <p:nvSpPr>
          <p:cNvPr id="2880" name="Google Shape;2880;p3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1" name="Google Shape;2881;p39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82" name="Google Shape;2882;p39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3" name="Google Shape;2883;p39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884" name="Google Shape;2884;p39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885" name="Google Shape;2885;p39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886" name="Google Shape;2886;p39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887" name="Google Shape;2887;p3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88" name="Google Shape;2888;p3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889"/>
        <p:cNvGrpSpPr/>
        <p:nvPr/>
      </p:nvGrpSpPr>
      <p:grpSpPr>
        <a:xfrm>
          <a:off x="0" y="0"/>
          <a:ext cx="0" cy="0"/>
          <a:chOff x="0" y="0"/>
          <a:chExt cx="0" cy="0"/>
        </a:xfrm>
      </p:grpSpPr>
      <p:sp>
        <p:nvSpPr>
          <p:cNvPr id="2890" name="Google Shape;2890;p3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91" name="Google Shape;2891;p393"/>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92" name="Google Shape;2892;p3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3" name="Google Shape;2893;p3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4" name="Google Shape;2894;p39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95" name="Google Shape;2895;p393"/>
          <p:cNvGrpSpPr/>
          <p:nvPr/>
        </p:nvGrpSpPr>
        <p:grpSpPr>
          <a:xfrm>
            <a:off x="180290" y="4600563"/>
            <a:ext cx="3539983" cy="342900"/>
            <a:chOff x="180290" y="4600563"/>
            <a:chExt cx="3539983" cy="342900"/>
          </a:xfrm>
        </p:grpSpPr>
        <p:pic>
          <p:nvPicPr>
            <p:cNvPr id="2896" name="Google Shape;2896;p39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897" name="Google Shape;2897;p39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898"/>
        <p:cNvGrpSpPr/>
        <p:nvPr/>
      </p:nvGrpSpPr>
      <p:grpSpPr>
        <a:xfrm>
          <a:off x="0" y="0"/>
          <a:ext cx="0" cy="0"/>
          <a:chOff x="0" y="0"/>
          <a:chExt cx="0" cy="0"/>
        </a:xfrm>
      </p:grpSpPr>
      <p:sp>
        <p:nvSpPr>
          <p:cNvPr id="2899" name="Google Shape;2899;p3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0" name="Google Shape;2900;p394"/>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1" name="Google Shape;2901;p394"/>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02" name="Google Shape;2902;p39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903" name="Google Shape;2903;p394"/>
          <p:cNvSpPr>
            <a:spLocks noGrp="1"/>
          </p:cNvSpPr>
          <p:nvPr>
            <p:ph type="pic" idx="2"/>
          </p:nvPr>
        </p:nvSpPr>
        <p:spPr>
          <a:xfrm>
            <a:off x="537883" y="2655094"/>
            <a:ext cx="2949000" cy="1740600"/>
          </a:xfrm>
          <a:prstGeom prst="rect">
            <a:avLst/>
          </a:prstGeom>
          <a:noFill/>
          <a:ln>
            <a:noFill/>
          </a:ln>
        </p:spPr>
      </p:sp>
      <p:sp>
        <p:nvSpPr>
          <p:cNvPr id="2904" name="Google Shape;2904;p39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05" name="Google Shape;2905;p3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06" name="Google Shape;2906;p3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6" name="Google Shape;336;p4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8" name="Google Shape;338;p40"/>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0" name="Google Shape;340;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907"/>
        <p:cNvGrpSpPr/>
        <p:nvPr/>
      </p:nvGrpSpPr>
      <p:grpSpPr>
        <a:xfrm>
          <a:off x="0" y="0"/>
          <a:ext cx="0" cy="0"/>
          <a:chOff x="0" y="0"/>
          <a:chExt cx="0" cy="0"/>
        </a:xfrm>
      </p:grpSpPr>
      <p:sp>
        <p:nvSpPr>
          <p:cNvPr id="2908" name="Google Shape;2908;p3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09" name="Google Shape;2909;p3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0" name="Google Shape;2910;p39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911"/>
        <p:cNvGrpSpPr/>
        <p:nvPr/>
      </p:nvGrpSpPr>
      <p:grpSpPr>
        <a:xfrm>
          <a:off x="0" y="0"/>
          <a:ext cx="0" cy="0"/>
          <a:chOff x="0" y="0"/>
          <a:chExt cx="0" cy="0"/>
        </a:xfrm>
      </p:grpSpPr>
      <p:sp>
        <p:nvSpPr>
          <p:cNvPr id="2912" name="Google Shape;2912;p3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3" name="Google Shape;2913;p39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4" name="Google Shape;2914;p39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5" name="Google Shape;2915;p39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916"/>
        <p:cNvGrpSpPr/>
        <p:nvPr/>
      </p:nvGrpSpPr>
      <p:grpSpPr>
        <a:xfrm>
          <a:off x="0" y="0"/>
          <a:ext cx="0" cy="0"/>
          <a:chOff x="0" y="0"/>
          <a:chExt cx="0" cy="0"/>
        </a:xfrm>
      </p:grpSpPr>
      <p:sp>
        <p:nvSpPr>
          <p:cNvPr id="2917" name="Google Shape;2917;p39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18" name="Google Shape;2918;p39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9" name="Google Shape;2919;p39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20" name="Google Shape;2920;p39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21" name="Google Shape;2921;p3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2" name="Google Shape;2922;p39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23"/>
        <p:cNvGrpSpPr/>
        <p:nvPr/>
      </p:nvGrpSpPr>
      <p:grpSpPr>
        <a:xfrm>
          <a:off x="0" y="0"/>
          <a:ext cx="0" cy="0"/>
          <a:chOff x="0" y="0"/>
          <a:chExt cx="0" cy="0"/>
        </a:xfrm>
      </p:grpSpPr>
      <p:sp>
        <p:nvSpPr>
          <p:cNvPr id="2924" name="Google Shape;2924;p3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5" name="Google Shape;2925;p3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6" name="Google Shape;2926;p39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27" name="Google Shape;2927;p3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28" name="Google Shape;2928;p3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29"/>
        <p:cNvGrpSpPr/>
        <p:nvPr/>
      </p:nvGrpSpPr>
      <p:grpSpPr>
        <a:xfrm>
          <a:off x="0" y="0"/>
          <a:ext cx="0" cy="0"/>
          <a:chOff x="0" y="0"/>
          <a:chExt cx="0" cy="0"/>
        </a:xfrm>
      </p:grpSpPr>
      <p:sp>
        <p:nvSpPr>
          <p:cNvPr id="2930" name="Google Shape;2930;p3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931" name="Google Shape;2931;p39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2" name="Google Shape;2932;p39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33" name="Google Shape;2933;p3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34" name="Google Shape;2934;p3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935"/>
        <p:cNvGrpSpPr/>
        <p:nvPr/>
      </p:nvGrpSpPr>
      <p:grpSpPr>
        <a:xfrm>
          <a:off x="0" y="0"/>
          <a:ext cx="0" cy="0"/>
          <a:chOff x="0" y="0"/>
          <a:chExt cx="0" cy="0"/>
        </a:xfrm>
      </p:grpSpPr>
      <p:sp>
        <p:nvSpPr>
          <p:cNvPr id="2936" name="Google Shape;2936;p4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37" name="Google Shape;2937;p4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38" name="Google Shape;2938;p4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39" name="Google Shape;2939;p40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40" name="Google Shape;2940;p40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41" name="Google Shape;2941;p4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42" name="Google Shape;2942;p40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943"/>
        <p:cNvGrpSpPr/>
        <p:nvPr/>
      </p:nvGrpSpPr>
      <p:grpSpPr>
        <a:xfrm>
          <a:off x="0" y="0"/>
          <a:ext cx="0" cy="0"/>
          <a:chOff x="0" y="0"/>
          <a:chExt cx="0" cy="0"/>
        </a:xfrm>
      </p:grpSpPr>
      <p:sp>
        <p:nvSpPr>
          <p:cNvPr id="2944" name="Google Shape;2944;p4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45" name="Google Shape;2945;p40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46" name="Google Shape;2946;p40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47" name="Google Shape;2947;p40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48" name="Google Shape;2948;p40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49" name="Google Shape;2949;p40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50" name="Google Shape;2950;p40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51" name="Google Shape;2951;p4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52" name="Google Shape;2952;p40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953"/>
        <p:cNvGrpSpPr/>
        <p:nvPr/>
      </p:nvGrpSpPr>
      <p:grpSpPr>
        <a:xfrm>
          <a:off x="0" y="0"/>
          <a:ext cx="0" cy="0"/>
          <a:chOff x="0" y="0"/>
          <a:chExt cx="0" cy="0"/>
        </a:xfrm>
      </p:grpSpPr>
      <p:sp>
        <p:nvSpPr>
          <p:cNvPr id="2954" name="Google Shape;2954;p4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55" name="Google Shape;2955;p402"/>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56" name="Google Shape;2956;p40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57" name="Google Shape;2957;p40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8" name="Google Shape;2958;p40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59" name="Google Shape;2959;p40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960" name="Google Shape;2960;p402"/>
          <p:cNvGrpSpPr/>
          <p:nvPr/>
        </p:nvGrpSpPr>
        <p:grpSpPr>
          <a:xfrm>
            <a:off x="1605267" y="3232902"/>
            <a:ext cx="5933466" cy="1097281"/>
            <a:chOff x="1952025" y="4310537"/>
            <a:chExt cx="7911288" cy="1463041"/>
          </a:xfrm>
        </p:grpSpPr>
        <p:pic>
          <p:nvPicPr>
            <p:cNvPr id="2961" name="Google Shape;2961;p40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62" name="Google Shape;2962;p40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63" name="Google Shape;2963;p40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64" name="Google Shape;2964;p40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965" name="Google Shape;2965;p4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66" name="Google Shape;2966;p40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967"/>
        <p:cNvGrpSpPr/>
        <p:nvPr/>
      </p:nvGrpSpPr>
      <p:grpSpPr>
        <a:xfrm>
          <a:off x="0" y="0"/>
          <a:ext cx="0" cy="0"/>
          <a:chOff x="0" y="0"/>
          <a:chExt cx="0" cy="0"/>
        </a:xfrm>
      </p:grpSpPr>
      <p:sp>
        <p:nvSpPr>
          <p:cNvPr id="2968" name="Google Shape;2968;p4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69" name="Google Shape;2969;p40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70" name="Google Shape;2970;p40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71" name="Google Shape;2971;p40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72" name="Google Shape;2972;p40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73" name="Google Shape;2973;p40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74" name="Google Shape;2974;p40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975" name="Google Shape;2975;p4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76" name="Google Shape;2976;p4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977"/>
        <p:cNvGrpSpPr/>
        <p:nvPr/>
      </p:nvGrpSpPr>
      <p:grpSpPr>
        <a:xfrm>
          <a:off x="0" y="0"/>
          <a:ext cx="0" cy="0"/>
          <a:chOff x="0" y="0"/>
          <a:chExt cx="0" cy="0"/>
        </a:xfrm>
      </p:grpSpPr>
      <p:sp>
        <p:nvSpPr>
          <p:cNvPr id="2978" name="Google Shape;2978;p4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9" name="Google Shape;2979;p40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0" name="Google Shape;2980;p4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81" name="Google Shape;2981;p4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2" name="Google Shape;2982;p40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983" name="Google Shape;2983;p404"/>
          <p:cNvGrpSpPr/>
          <p:nvPr/>
        </p:nvGrpSpPr>
        <p:grpSpPr>
          <a:xfrm>
            <a:off x="180290" y="4600563"/>
            <a:ext cx="3539983" cy="342900"/>
            <a:chOff x="180290" y="4600563"/>
            <a:chExt cx="3539983" cy="342900"/>
          </a:xfrm>
        </p:grpSpPr>
        <p:pic>
          <p:nvPicPr>
            <p:cNvPr id="2984" name="Google Shape;2984;p40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85" name="Google Shape;2985;p4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2"/>
        <p:cNvGrpSpPr/>
        <p:nvPr/>
      </p:nvGrpSpPr>
      <p:grpSpPr>
        <a:xfrm>
          <a:off x="0" y="0"/>
          <a:ext cx="0" cy="0"/>
          <a:chOff x="0" y="0"/>
          <a:chExt cx="0" cy="0"/>
        </a:xfrm>
      </p:grpSpPr>
      <p:sp>
        <p:nvSpPr>
          <p:cNvPr id="53" name="Google Shape;53;p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 name="Google Shape;54;p5"/>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 name="Google Shape;55;p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Google Shape;57;p5"/>
          <p:cNvSpPr>
            <a:spLocks noGrp="1"/>
          </p:cNvSpPr>
          <p:nvPr>
            <p:ph type="pic" idx="2"/>
          </p:nvPr>
        </p:nvSpPr>
        <p:spPr>
          <a:xfrm>
            <a:off x="537883" y="2655094"/>
            <a:ext cx="2949000" cy="1740600"/>
          </a:xfrm>
          <a:prstGeom prst="rect">
            <a:avLst/>
          </a:prstGeom>
          <a:noFill/>
          <a:ln>
            <a:noFill/>
          </a:ln>
        </p:spPr>
      </p:sp>
      <p:sp>
        <p:nvSpPr>
          <p:cNvPr id="58" name="Google Shape;58;p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0" name="Google Shape;60;p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41"/>
        <p:cNvGrpSpPr/>
        <p:nvPr/>
      </p:nvGrpSpPr>
      <p:grpSpPr>
        <a:xfrm>
          <a:off x="0" y="0"/>
          <a:ext cx="0" cy="0"/>
          <a:chOff x="0" y="0"/>
          <a:chExt cx="0" cy="0"/>
        </a:xfrm>
      </p:grpSpPr>
      <p:sp>
        <p:nvSpPr>
          <p:cNvPr id="342" name="Google Shape;342;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43" name="Google Shape;343;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45" name="Google Shape;345;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6" name="Google Shape;346;p4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7" name="Google Shape;347;p4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8" name="Google Shape;348;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9" name="Google Shape;349;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986"/>
        <p:cNvGrpSpPr/>
        <p:nvPr/>
      </p:nvGrpSpPr>
      <p:grpSpPr>
        <a:xfrm>
          <a:off x="0" y="0"/>
          <a:ext cx="0" cy="0"/>
          <a:chOff x="0" y="0"/>
          <a:chExt cx="0" cy="0"/>
        </a:xfrm>
      </p:grpSpPr>
      <p:sp>
        <p:nvSpPr>
          <p:cNvPr id="2987" name="Google Shape;2987;p4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8" name="Google Shape;2988;p405"/>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9" name="Google Shape;2989;p405"/>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0" name="Google Shape;2990;p40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991" name="Google Shape;2991;p40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992" name="Google Shape;2992;p405"/>
          <p:cNvGrpSpPr/>
          <p:nvPr/>
        </p:nvGrpSpPr>
        <p:grpSpPr>
          <a:xfrm>
            <a:off x="180290" y="4600563"/>
            <a:ext cx="3539983" cy="342900"/>
            <a:chOff x="180290" y="4600563"/>
            <a:chExt cx="3539983" cy="342900"/>
          </a:xfrm>
        </p:grpSpPr>
        <p:pic>
          <p:nvPicPr>
            <p:cNvPr id="2993" name="Google Shape;2993;p40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94" name="Google Shape;2994;p40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995"/>
        <p:cNvGrpSpPr/>
        <p:nvPr/>
      </p:nvGrpSpPr>
      <p:grpSpPr>
        <a:xfrm>
          <a:off x="0" y="0"/>
          <a:ext cx="0" cy="0"/>
          <a:chOff x="0" y="0"/>
          <a:chExt cx="0" cy="0"/>
        </a:xfrm>
      </p:grpSpPr>
      <p:sp>
        <p:nvSpPr>
          <p:cNvPr id="2996" name="Google Shape;2996;p4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7" name="Google Shape;2997;p4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98" name="Google Shape;2998;p40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999"/>
        <p:cNvGrpSpPr/>
        <p:nvPr/>
      </p:nvGrpSpPr>
      <p:grpSpPr>
        <a:xfrm>
          <a:off x="0" y="0"/>
          <a:ext cx="0" cy="0"/>
          <a:chOff x="0" y="0"/>
          <a:chExt cx="0" cy="0"/>
        </a:xfrm>
      </p:grpSpPr>
      <p:sp>
        <p:nvSpPr>
          <p:cNvPr id="3000" name="Google Shape;3000;p4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01" name="Google Shape;3001;p40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2" name="Google Shape;3002;p40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3" name="Google Shape;3003;p40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004"/>
        <p:cNvGrpSpPr/>
        <p:nvPr/>
      </p:nvGrpSpPr>
      <p:grpSpPr>
        <a:xfrm>
          <a:off x="0" y="0"/>
          <a:ext cx="0" cy="0"/>
          <a:chOff x="0" y="0"/>
          <a:chExt cx="0" cy="0"/>
        </a:xfrm>
      </p:grpSpPr>
      <p:sp>
        <p:nvSpPr>
          <p:cNvPr id="3005" name="Google Shape;3005;p40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06" name="Google Shape;3006;p40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7" name="Google Shape;3007;p40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08" name="Google Shape;3008;p40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9" name="Google Shape;3009;p4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0" name="Google Shape;3010;p40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011"/>
        <p:cNvGrpSpPr/>
        <p:nvPr/>
      </p:nvGrpSpPr>
      <p:grpSpPr>
        <a:xfrm>
          <a:off x="0" y="0"/>
          <a:ext cx="0" cy="0"/>
          <a:chOff x="0" y="0"/>
          <a:chExt cx="0" cy="0"/>
        </a:xfrm>
      </p:grpSpPr>
      <p:sp>
        <p:nvSpPr>
          <p:cNvPr id="3012" name="Google Shape;3012;p4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3" name="Google Shape;3013;p4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4" name="Google Shape;3014;p40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015" name="Google Shape;3015;p409"/>
          <p:cNvGrpSpPr/>
          <p:nvPr/>
        </p:nvGrpSpPr>
        <p:grpSpPr>
          <a:xfrm>
            <a:off x="180290" y="4600563"/>
            <a:ext cx="3539983" cy="342900"/>
            <a:chOff x="180290" y="4600563"/>
            <a:chExt cx="3539983" cy="342900"/>
          </a:xfrm>
        </p:grpSpPr>
        <p:pic>
          <p:nvPicPr>
            <p:cNvPr id="3016" name="Google Shape;3016;p4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017" name="Google Shape;3017;p4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018"/>
        <p:cNvGrpSpPr/>
        <p:nvPr/>
      </p:nvGrpSpPr>
      <p:grpSpPr>
        <a:xfrm>
          <a:off x="0" y="0"/>
          <a:ext cx="0" cy="0"/>
          <a:chOff x="0" y="0"/>
          <a:chExt cx="0" cy="0"/>
        </a:xfrm>
      </p:grpSpPr>
      <p:sp>
        <p:nvSpPr>
          <p:cNvPr id="3019" name="Google Shape;3019;p4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020" name="Google Shape;3020;p4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21" name="Google Shape;3021;p41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22" name="Google Shape;3022;p4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23" name="Google Shape;3023;p4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024"/>
        <p:cNvGrpSpPr/>
        <p:nvPr/>
      </p:nvGrpSpPr>
      <p:grpSpPr>
        <a:xfrm>
          <a:off x="0" y="0"/>
          <a:ext cx="0" cy="0"/>
          <a:chOff x="0" y="0"/>
          <a:chExt cx="0" cy="0"/>
        </a:xfrm>
      </p:grpSpPr>
      <p:sp>
        <p:nvSpPr>
          <p:cNvPr id="3025" name="Google Shape;3025;p4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26" name="Google Shape;3026;p4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27" name="Google Shape;3027;p4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28" name="Google Shape;3028;p41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29" name="Google Shape;3029;p41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030" name="Google Shape;3030;p411"/>
          <p:cNvGrpSpPr/>
          <p:nvPr/>
        </p:nvGrpSpPr>
        <p:grpSpPr>
          <a:xfrm>
            <a:off x="180290" y="4600563"/>
            <a:ext cx="3539983" cy="342900"/>
            <a:chOff x="180290" y="4600563"/>
            <a:chExt cx="3539983" cy="342900"/>
          </a:xfrm>
        </p:grpSpPr>
        <p:pic>
          <p:nvPicPr>
            <p:cNvPr id="3031" name="Google Shape;3031;p41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032" name="Google Shape;3032;p4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033"/>
        <p:cNvGrpSpPr/>
        <p:nvPr/>
      </p:nvGrpSpPr>
      <p:grpSpPr>
        <a:xfrm>
          <a:off x="0" y="0"/>
          <a:ext cx="0" cy="0"/>
          <a:chOff x="0" y="0"/>
          <a:chExt cx="0" cy="0"/>
        </a:xfrm>
      </p:grpSpPr>
      <p:sp>
        <p:nvSpPr>
          <p:cNvPr id="3034" name="Google Shape;3034;p4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35" name="Google Shape;3035;p4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36" name="Google Shape;3036;p4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037" name="Google Shape;3037;p4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38" name="Google Shape;3038;p4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39" name="Google Shape;3039;p4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40" name="Google Shape;3040;p41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41" name="Google Shape;3041;p4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42" name="Google Shape;3042;p41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043"/>
        <p:cNvGrpSpPr/>
        <p:nvPr/>
      </p:nvGrpSpPr>
      <p:grpSpPr>
        <a:xfrm>
          <a:off x="0" y="0"/>
          <a:ext cx="0" cy="0"/>
          <a:chOff x="0" y="0"/>
          <a:chExt cx="0" cy="0"/>
        </a:xfrm>
      </p:grpSpPr>
      <p:sp>
        <p:nvSpPr>
          <p:cNvPr id="3044" name="Google Shape;3044;p4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5" name="Google Shape;3045;p413"/>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46" name="Google Shape;3046;p4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047" name="Google Shape;3047;p4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48" name="Google Shape;3048;p4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49" name="Google Shape;3049;p41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050" name="Google Shape;3050;p413"/>
          <p:cNvGrpSpPr/>
          <p:nvPr/>
        </p:nvGrpSpPr>
        <p:grpSpPr>
          <a:xfrm>
            <a:off x="1605267" y="3232902"/>
            <a:ext cx="5933466" cy="1097281"/>
            <a:chOff x="1952025" y="4310537"/>
            <a:chExt cx="7911288" cy="1463041"/>
          </a:xfrm>
        </p:grpSpPr>
        <p:pic>
          <p:nvPicPr>
            <p:cNvPr id="3051" name="Google Shape;3051;p41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52" name="Google Shape;3052;p41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53" name="Google Shape;3053;p41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54" name="Google Shape;3054;p41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055" name="Google Shape;3055;p4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56" name="Google Shape;3056;p41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057"/>
        <p:cNvGrpSpPr/>
        <p:nvPr/>
      </p:nvGrpSpPr>
      <p:grpSpPr>
        <a:xfrm>
          <a:off x="0" y="0"/>
          <a:ext cx="0" cy="0"/>
          <a:chOff x="0" y="0"/>
          <a:chExt cx="0" cy="0"/>
        </a:xfrm>
      </p:grpSpPr>
      <p:sp>
        <p:nvSpPr>
          <p:cNvPr id="3058" name="Google Shape;3058;p4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9" name="Google Shape;3059;p41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60" name="Google Shape;3060;p4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1" name="Google Shape;3061;p41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62" name="Google Shape;3062;p41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63" name="Google Shape;3063;p41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064" name="Google Shape;3064;p41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065" name="Google Shape;3065;p4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66" name="Google Shape;3066;p41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50"/>
        <p:cNvGrpSpPr/>
        <p:nvPr/>
      </p:nvGrpSpPr>
      <p:grpSpPr>
        <a:xfrm>
          <a:off x="0" y="0"/>
          <a:ext cx="0" cy="0"/>
          <a:chOff x="0" y="0"/>
          <a:chExt cx="0" cy="0"/>
        </a:xfrm>
      </p:grpSpPr>
      <p:sp>
        <p:nvSpPr>
          <p:cNvPr id="351" name="Google Shape;351;p4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2" name="Google Shape;352;p4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3" name="Google Shape;353;p4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4" name="Google Shape;354;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5" name="Google Shape;355;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067"/>
        <p:cNvGrpSpPr/>
        <p:nvPr/>
      </p:nvGrpSpPr>
      <p:grpSpPr>
        <a:xfrm>
          <a:off x="0" y="0"/>
          <a:ext cx="0" cy="0"/>
          <a:chOff x="0" y="0"/>
          <a:chExt cx="0" cy="0"/>
        </a:xfrm>
      </p:grpSpPr>
      <p:sp>
        <p:nvSpPr>
          <p:cNvPr id="3068" name="Google Shape;3068;p4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69" name="Google Shape;3069;p415"/>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70" name="Google Shape;3070;p4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71" name="Google Shape;3071;p4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2" name="Google Shape;3072;p41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73" name="Google Shape;3073;p4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74" name="Google Shape;3074;p4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075"/>
        <p:cNvGrpSpPr/>
        <p:nvPr/>
      </p:nvGrpSpPr>
      <p:grpSpPr>
        <a:xfrm>
          <a:off x="0" y="0"/>
          <a:ext cx="0" cy="0"/>
          <a:chOff x="0" y="0"/>
          <a:chExt cx="0" cy="0"/>
        </a:xfrm>
      </p:grpSpPr>
      <p:sp>
        <p:nvSpPr>
          <p:cNvPr id="3076" name="Google Shape;3076;p4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77" name="Google Shape;3077;p416"/>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78" name="Google Shape;3078;p41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9" name="Google Shape;3079;p41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080" name="Google Shape;3080;p416"/>
          <p:cNvSpPr>
            <a:spLocks noGrp="1"/>
          </p:cNvSpPr>
          <p:nvPr>
            <p:ph type="pic" idx="2"/>
          </p:nvPr>
        </p:nvSpPr>
        <p:spPr>
          <a:xfrm>
            <a:off x="537883" y="2655094"/>
            <a:ext cx="2949000" cy="1740600"/>
          </a:xfrm>
          <a:prstGeom prst="rect">
            <a:avLst/>
          </a:prstGeom>
          <a:noFill/>
          <a:ln>
            <a:noFill/>
          </a:ln>
        </p:spPr>
      </p:sp>
      <p:sp>
        <p:nvSpPr>
          <p:cNvPr id="3081" name="Google Shape;3081;p41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2" name="Google Shape;3082;p4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83" name="Google Shape;3083;p4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084"/>
        <p:cNvGrpSpPr/>
        <p:nvPr/>
      </p:nvGrpSpPr>
      <p:grpSpPr>
        <a:xfrm>
          <a:off x="0" y="0"/>
          <a:ext cx="0" cy="0"/>
          <a:chOff x="0" y="0"/>
          <a:chExt cx="0" cy="0"/>
        </a:xfrm>
      </p:grpSpPr>
      <p:sp>
        <p:nvSpPr>
          <p:cNvPr id="3085" name="Google Shape;3085;p4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86" name="Google Shape;3086;p4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87" name="Google Shape;3087;p41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88" name="Google Shape;3088;p4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089"/>
        <p:cNvGrpSpPr/>
        <p:nvPr/>
      </p:nvGrpSpPr>
      <p:grpSpPr>
        <a:xfrm>
          <a:off x="0" y="0"/>
          <a:ext cx="0" cy="0"/>
          <a:chOff x="0" y="0"/>
          <a:chExt cx="0" cy="0"/>
        </a:xfrm>
      </p:grpSpPr>
      <p:sp>
        <p:nvSpPr>
          <p:cNvPr id="3090" name="Google Shape;3090;p4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91" name="Google Shape;3091;p41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92" name="Google Shape;3092;p4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93" name="Google Shape;3093;p41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94" name="Google Shape;3094;p4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095"/>
        <p:cNvGrpSpPr/>
        <p:nvPr/>
      </p:nvGrpSpPr>
      <p:grpSpPr>
        <a:xfrm>
          <a:off x="0" y="0"/>
          <a:ext cx="0" cy="0"/>
          <a:chOff x="0" y="0"/>
          <a:chExt cx="0" cy="0"/>
        </a:xfrm>
      </p:grpSpPr>
      <p:sp>
        <p:nvSpPr>
          <p:cNvPr id="3096" name="Google Shape;3096;p4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97" name="Google Shape;3097;p4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98" name="Google Shape;3098;p4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99" name="Google Shape;3099;p4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00" name="Google Shape;3100;p4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01" name="Google Shape;3101;p41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02" name="Google Shape;3102;p4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103"/>
        <p:cNvGrpSpPr/>
        <p:nvPr/>
      </p:nvGrpSpPr>
      <p:grpSpPr>
        <a:xfrm>
          <a:off x="0" y="0"/>
          <a:ext cx="0" cy="0"/>
          <a:chOff x="0" y="0"/>
          <a:chExt cx="0" cy="0"/>
        </a:xfrm>
      </p:grpSpPr>
      <p:sp>
        <p:nvSpPr>
          <p:cNvPr id="3104" name="Google Shape;3104;p4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5" name="Google Shape;3105;p4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06" name="Google Shape;3106;p42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07" name="Google Shape;3107;p4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08" name="Google Shape;3108;p4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109"/>
        <p:cNvGrpSpPr/>
        <p:nvPr/>
      </p:nvGrpSpPr>
      <p:grpSpPr>
        <a:xfrm>
          <a:off x="0" y="0"/>
          <a:ext cx="0" cy="0"/>
          <a:chOff x="0" y="0"/>
          <a:chExt cx="0" cy="0"/>
        </a:xfrm>
      </p:grpSpPr>
      <p:sp>
        <p:nvSpPr>
          <p:cNvPr id="3110" name="Google Shape;3110;p4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111" name="Google Shape;3111;p4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12" name="Google Shape;3112;p42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13" name="Google Shape;3113;p4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14" name="Google Shape;3114;p4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115"/>
        <p:cNvGrpSpPr/>
        <p:nvPr/>
      </p:nvGrpSpPr>
      <p:grpSpPr>
        <a:xfrm>
          <a:off x="0" y="0"/>
          <a:ext cx="0" cy="0"/>
          <a:chOff x="0" y="0"/>
          <a:chExt cx="0" cy="0"/>
        </a:xfrm>
      </p:grpSpPr>
      <p:sp>
        <p:nvSpPr>
          <p:cNvPr id="3116" name="Google Shape;3116;p4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17" name="Google Shape;3117;p4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18" name="Google Shape;3118;p4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19" name="Google Shape;3119;p42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20" name="Google Shape;3120;p42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21" name="Google Shape;3121;p4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22" name="Google Shape;3122;p42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123"/>
        <p:cNvGrpSpPr/>
        <p:nvPr/>
      </p:nvGrpSpPr>
      <p:grpSpPr>
        <a:xfrm>
          <a:off x="0" y="0"/>
          <a:ext cx="0" cy="0"/>
          <a:chOff x="0" y="0"/>
          <a:chExt cx="0" cy="0"/>
        </a:xfrm>
      </p:grpSpPr>
      <p:sp>
        <p:nvSpPr>
          <p:cNvPr id="3124" name="Google Shape;3124;p4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25" name="Google Shape;3125;p4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26" name="Google Shape;3126;p4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127" name="Google Shape;3127;p4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28" name="Google Shape;3128;p4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29" name="Google Shape;3129;p4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30" name="Google Shape;3130;p42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31" name="Google Shape;3131;p4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32" name="Google Shape;3132;p42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133"/>
        <p:cNvGrpSpPr/>
        <p:nvPr/>
      </p:nvGrpSpPr>
      <p:grpSpPr>
        <a:xfrm>
          <a:off x="0" y="0"/>
          <a:ext cx="0" cy="0"/>
          <a:chOff x="0" y="0"/>
          <a:chExt cx="0" cy="0"/>
        </a:xfrm>
      </p:grpSpPr>
      <p:sp>
        <p:nvSpPr>
          <p:cNvPr id="3134" name="Google Shape;3134;p42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5" name="Google Shape;3135;p424"/>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136" name="Google Shape;3136;p4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137" name="Google Shape;3137;p4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56"/>
        <p:cNvGrpSpPr/>
        <p:nvPr/>
      </p:nvGrpSpPr>
      <p:grpSpPr>
        <a:xfrm>
          <a:off x="0" y="0"/>
          <a:ext cx="0" cy="0"/>
          <a:chOff x="0" y="0"/>
          <a:chExt cx="0" cy="0"/>
        </a:xfrm>
      </p:grpSpPr>
      <p:sp>
        <p:nvSpPr>
          <p:cNvPr id="357" name="Google Shape;357;p4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58" name="Google Shape;358;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9" name="Google Shape;359;p4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60" name="Google Shape;360;p43"/>
          <p:cNvGrpSpPr/>
          <p:nvPr/>
        </p:nvGrpSpPr>
        <p:grpSpPr>
          <a:xfrm>
            <a:off x="180290" y="4600563"/>
            <a:ext cx="3539983" cy="342900"/>
            <a:chOff x="180290" y="4600563"/>
            <a:chExt cx="3539983" cy="342900"/>
          </a:xfrm>
        </p:grpSpPr>
        <p:pic>
          <p:nvPicPr>
            <p:cNvPr id="361" name="Google Shape;361;p4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2" name="Google Shape;362;p4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138"/>
        <p:cNvGrpSpPr/>
        <p:nvPr/>
      </p:nvGrpSpPr>
      <p:grpSpPr>
        <a:xfrm>
          <a:off x="0" y="0"/>
          <a:ext cx="0" cy="0"/>
          <a:chOff x="0" y="0"/>
          <a:chExt cx="0" cy="0"/>
        </a:xfrm>
      </p:grpSpPr>
      <p:sp>
        <p:nvSpPr>
          <p:cNvPr id="3139" name="Google Shape;3139;p4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0" name="Google Shape;3140;p42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1" name="Google Shape;3141;p42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42" name="Google Shape;3142;p42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43"/>
        <p:cNvGrpSpPr/>
        <p:nvPr/>
      </p:nvGrpSpPr>
      <p:grpSpPr>
        <a:xfrm>
          <a:off x="0" y="0"/>
          <a:ext cx="0" cy="0"/>
          <a:chOff x="0" y="0"/>
          <a:chExt cx="0" cy="0"/>
        </a:xfrm>
      </p:grpSpPr>
      <p:sp>
        <p:nvSpPr>
          <p:cNvPr id="3144" name="Google Shape;3144;p426"/>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145" name="Google Shape;3145;p4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146" name="Google Shape;3146;p4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147" name="Google Shape;3147;p4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148"/>
        <p:cNvGrpSpPr/>
        <p:nvPr/>
      </p:nvGrpSpPr>
      <p:grpSpPr>
        <a:xfrm>
          <a:off x="0" y="0"/>
          <a:ext cx="0" cy="0"/>
          <a:chOff x="0" y="0"/>
          <a:chExt cx="0" cy="0"/>
        </a:xfrm>
      </p:grpSpPr>
      <p:sp>
        <p:nvSpPr>
          <p:cNvPr id="3149" name="Google Shape;3149;p4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50" name="Google Shape;3150;p427"/>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1" name="Google Shape;3151;p42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52" name="Google Shape;3152;p42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153"/>
        <p:cNvGrpSpPr/>
        <p:nvPr/>
      </p:nvGrpSpPr>
      <p:grpSpPr>
        <a:xfrm>
          <a:off x="0" y="0"/>
          <a:ext cx="0" cy="0"/>
          <a:chOff x="0" y="0"/>
          <a:chExt cx="0" cy="0"/>
        </a:xfrm>
      </p:grpSpPr>
      <p:sp>
        <p:nvSpPr>
          <p:cNvPr id="3154" name="Google Shape;3154;p4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155"/>
        <p:cNvGrpSpPr/>
        <p:nvPr/>
      </p:nvGrpSpPr>
      <p:grpSpPr>
        <a:xfrm>
          <a:off x="0" y="0"/>
          <a:ext cx="0" cy="0"/>
          <a:chOff x="0" y="0"/>
          <a:chExt cx="0" cy="0"/>
        </a:xfrm>
      </p:grpSpPr>
      <p:sp>
        <p:nvSpPr>
          <p:cNvPr id="3156" name="Google Shape;3156;p4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57" name="Google Shape;3157;p4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158" name="Google Shape;3158;p429"/>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159"/>
        <p:cNvGrpSpPr/>
        <p:nvPr/>
      </p:nvGrpSpPr>
      <p:grpSpPr>
        <a:xfrm>
          <a:off x="0" y="0"/>
          <a:ext cx="0" cy="0"/>
          <a:chOff x="0" y="0"/>
          <a:chExt cx="0" cy="0"/>
        </a:xfrm>
      </p:grpSpPr>
      <p:sp>
        <p:nvSpPr>
          <p:cNvPr id="3160" name="Google Shape;3160;p4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3161"/>
        <p:cNvGrpSpPr/>
        <p:nvPr/>
      </p:nvGrpSpPr>
      <p:grpSpPr>
        <a:xfrm>
          <a:off x="0" y="0"/>
          <a:ext cx="0" cy="0"/>
          <a:chOff x="0" y="0"/>
          <a:chExt cx="0" cy="0"/>
        </a:xfrm>
      </p:grpSpPr>
      <p:sp>
        <p:nvSpPr>
          <p:cNvPr id="3162" name="Google Shape;3162;p43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3163" name="Google Shape;3163;p43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4" name="Google Shape;3164;p431"/>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3165" name="Google Shape;3165;p431"/>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66"/>
        <p:cNvGrpSpPr/>
        <p:nvPr/>
      </p:nvGrpSpPr>
      <p:grpSpPr>
        <a:xfrm>
          <a:off x="0" y="0"/>
          <a:ext cx="0" cy="0"/>
          <a:chOff x="0" y="0"/>
          <a:chExt cx="0" cy="0"/>
        </a:xfrm>
      </p:grpSpPr>
      <p:sp>
        <p:nvSpPr>
          <p:cNvPr id="3167" name="Google Shape;3167;p43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68" name="Google Shape;3168;p4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69" name="Google Shape;3169;p43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70"/>
        <p:cNvGrpSpPr/>
        <p:nvPr/>
      </p:nvGrpSpPr>
      <p:grpSpPr>
        <a:xfrm>
          <a:off x="0" y="0"/>
          <a:ext cx="0" cy="0"/>
          <a:chOff x="0" y="0"/>
          <a:chExt cx="0" cy="0"/>
        </a:xfrm>
      </p:grpSpPr>
      <p:sp>
        <p:nvSpPr>
          <p:cNvPr id="3171" name="Google Shape;3171;p43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2" name="Google Shape;3172;p43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173" name="Google Shape;3173;p43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74" name="Google Shape;3174;p4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175" name="Google Shape;3175;p4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76"/>
        <p:cNvGrpSpPr/>
        <p:nvPr/>
      </p:nvGrpSpPr>
      <p:grpSpPr>
        <a:xfrm>
          <a:off x="0" y="0"/>
          <a:ext cx="0" cy="0"/>
          <a:chOff x="0" y="0"/>
          <a:chExt cx="0" cy="0"/>
        </a:xfrm>
      </p:grpSpPr>
      <p:sp>
        <p:nvSpPr>
          <p:cNvPr id="3177" name="Google Shape;3177;p4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178" name="Google Shape;3178;p4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79" name="Google Shape;3179;p43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63"/>
        <p:cNvGrpSpPr/>
        <p:nvPr/>
      </p:nvGrpSpPr>
      <p:grpSpPr>
        <a:xfrm>
          <a:off x="0" y="0"/>
          <a:ext cx="0" cy="0"/>
          <a:chOff x="0" y="0"/>
          <a:chExt cx="0" cy="0"/>
        </a:xfrm>
      </p:grpSpPr>
      <p:sp>
        <p:nvSpPr>
          <p:cNvPr id="364" name="Google Shape;364;p4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6" name="Google Shape;366;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7" name="Google Shape;367;p4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68" name="Google Shape;368;p4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9" name="Google Shape;369;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0" name="Google Shape;370;p4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180"/>
        <p:cNvGrpSpPr/>
        <p:nvPr/>
      </p:nvGrpSpPr>
      <p:grpSpPr>
        <a:xfrm>
          <a:off x="0" y="0"/>
          <a:ext cx="0" cy="0"/>
          <a:chOff x="0" y="0"/>
          <a:chExt cx="0" cy="0"/>
        </a:xfrm>
      </p:grpSpPr>
      <p:sp>
        <p:nvSpPr>
          <p:cNvPr id="3181" name="Google Shape;3181;p4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82" name="Google Shape;3182;p435"/>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183" name="Google Shape;3183;p435"/>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184" name="Google Shape;3184;p435"/>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185"/>
        <p:cNvGrpSpPr/>
        <p:nvPr/>
      </p:nvGrpSpPr>
      <p:grpSpPr>
        <a:xfrm>
          <a:off x="0" y="0"/>
          <a:ext cx="0" cy="0"/>
          <a:chOff x="0" y="0"/>
          <a:chExt cx="0" cy="0"/>
        </a:xfrm>
      </p:grpSpPr>
      <p:sp>
        <p:nvSpPr>
          <p:cNvPr id="3186" name="Google Shape;3186;p4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193"/>
        <p:cNvGrpSpPr/>
        <p:nvPr/>
      </p:nvGrpSpPr>
      <p:grpSpPr>
        <a:xfrm>
          <a:off x="0" y="0"/>
          <a:ext cx="0" cy="0"/>
          <a:chOff x="0" y="0"/>
          <a:chExt cx="0" cy="0"/>
        </a:xfrm>
      </p:grpSpPr>
      <p:sp>
        <p:nvSpPr>
          <p:cNvPr id="3194" name="Google Shape;3194;p4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95" name="Google Shape;3195;p438"/>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196" name="Google Shape;3196;p43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97" name="Google Shape;3197;p43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8" name="Google Shape;3198;p4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99" name="Google Shape;3199;p4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00" name="Google Shape;3200;p43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201" name="Google Shape;3201;p438"/>
          <p:cNvGrpSpPr/>
          <p:nvPr/>
        </p:nvGrpSpPr>
        <p:grpSpPr>
          <a:xfrm>
            <a:off x="1605267" y="3232902"/>
            <a:ext cx="5933466" cy="1097281"/>
            <a:chOff x="1952025" y="4310537"/>
            <a:chExt cx="7911288" cy="1463041"/>
          </a:xfrm>
        </p:grpSpPr>
        <p:pic>
          <p:nvPicPr>
            <p:cNvPr id="3202" name="Google Shape;3202;p43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03" name="Google Shape;3203;p43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04" name="Google Shape;3204;p43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05" name="Google Shape;3205;p43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206"/>
        <p:cNvGrpSpPr/>
        <p:nvPr/>
      </p:nvGrpSpPr>
      <p:grpSpPr>
        <a:xfrm>
          <a:off x="0" y="0"/>
          <a:ext cx="0" cy="0"/>
          <a:chOff x="0" y="0"/>
          <a:chExt cx="0" cy="0"/>
        </a:xfrm>
      </p:grpSpPr>
      <p:sp>
        <p:nvSpPr>
          <p:cNvPr id="3207" name="Google Shape;3207;p4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08" name="Google Shape;3208;p43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09" name="Google Shape;3209;p43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0" name="Google Shape;3210;p4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11" name="Google Shape;3211;p43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212" name="Google Shape;3212;p43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213" name="Google Shape;3213;p43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214" name="Google Shape;3214;p43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15" name="Google Shape;3215;p43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216"/>
        <p:cNvGrpSpPr/>
        <p:nvPr/>
      </p:nvGrpSpPr>
      <p:grpSpPr>
        <a:xfrm>
          <a:off x="0" y="0"/>
          <a:ext cx="0" cy="0"/>
          <a:chOff x="0" y="0"/>
          <a:chExt cx="0" cy="0"/>
        </a:xfrm>
      </p:grpSpPr>
      <p:sp>
        <p:nvSpPr>
          <p:cNvPr id="3217" name="Google Shape;3217;p4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8" name="Google Shape;3218;p44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9" name="Google Shape;3219;p4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0" name="Google Shape;3220;p4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21" name="Google Shape;3221;p4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22" name="Google Shape;3222;p4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23" name="Google Shape;3223;p4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224"/>
        <p:cNvGrpSpPr/>
        <p:nvPr/>
      </p:nvGrpSpPr>
      <p:grpSpPr>
        <a:xfrm>
          <a:off x="0" y="0"/>
          <a:ext cx="0" cy="0"/>
          <a:chOff x="0" y="0"/>
          <a:chExt cx="0" cy="0"/>
        </a:xfrm>
      </p:grpSpPr>
      <p:sp>
        <p:nvSpPr>
          <p:cNvPr id="3225" name="Google Shape;3225;p4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6" name="Google Shape;3226;p441"/>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7" name="Google Shape;3227;p441"/>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28" name="Google Shape;3228;p44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29" name="Google Shape;3229;p441"/>
          <p:cNvSpPr>
            <a:spLocks noGrp="1"/>
          </p:cNvSpPr>
          <p:nvPr>
            <p:ph type="pic" idx="2"/>
          </p:nvPr>
        </p:nvSpPr>
        <p:spPr>
          <a:xfrm>
            <a:off x="537883" y="2655094"/>
            <a:ext cx="2949000" cy="1740600"/>
          </a:xfrm>
          <a:prstGeom prst="rect">
            <a:avLst/>
          </a:prstGeom>
          <a:noFill/>
          <a:ln>
            <a:noFill/>
          </a:ln>
        </p:spPr>
      </p:sp>
      <p:sp>
        <p:nvSpPr>
          <p:cNvPr id="3230" name="Google Shape;3230;p4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31" name="Google Shape;3231;p4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32" name="Google Shape;3232;p4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233"/>
        <p:cNvGrpSpPr/>
        <p:nvPr/>
      </p:nvGrpSpPr>
      <p:grpSpPr>
        <a:xfrm>
          <a:off x="0" y="0"/>
          <a:ext cx="0" cy="0"/>
          <a:chOff x="0" y="0"/>
          <a:chExt cx="0" cy="0"/>
        </a:xfrm>
      </p:grpSpPr>
      <p:sp>
        <p:nvSpPr>
          <p:cNvPr id="3234" name="Google Shape;3234;p4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35" name="Google Shape;3235;p4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36" name="Google Shape;3236;p4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37" name="Google Shape;3237;p4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38" name="Google Shape;3238;p4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239"/>
        <p:cNvGrpSpPr/>
        <p:nvPr/>
      </p:nvGrpSpPr>
      <p:grpSpPr>
        <a:xfrm>
          <a:off x="0" y="0"/>
          <a:ext cx="0" cy="0"/>
          <a:chOff x="0" y="0"/>
          <a:chExt cx="0" cy="0"/>
        </a:xfrm>
      </p:grpSpPr>
      <p:sp>
        <p:nvSpPr>
          <p:cNvPr id="3240" name="Google Shape;3240;p4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1" name="Google Shape;3241;p44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42" name="Google Shape;3242;p44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43" name="Google Shape;3243;p4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44" name="Google Shape;3244;p4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45" name="Google Shape;3245;p4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246"/>
        <p:cNvGrpSpPr/>
        <p:nvPr/>
      </p:nvGrpSpPr>
      <p:grpSpPr>
        <a:xfrm>
          <a:off x="0" y="0"/>
          <a:ext cx="0" cy="0"/>
          <a:chOff x="0" y="0"/>
          <a:chExt cx="0" cy="0"/>
        </a:xfrm>
      </p:grpSpPr>
      <p:sp>
        <p:nvSpPr>
          <p:cNvPr id="3247" name="Google Shape;3247;p44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48" name="Google Shape;3248;p44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49" name="Google Shape;3249;p44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50" name="Google Shape;3250;p44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1" name="Google Shape;3251;p4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52" name="Google Shape;3252;p4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53" name="Google Shape;3253;p4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54" name="Google Shape;3254;p4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255"/>
        <p:cNvGrpSpPr/>
        <p:nvPr/>
      </p:nvGrpSpPr>
      <p:grpSpPr>
        <a:xfrm>
          <a:off x="0" y="0"/>
          <a:ext cx="0" cy="0"/>
          <a:chOff x="0" y="0"/>
          <a:chExt cx="0" cy="0"/>
        </a:xfrm>
      </p:grpSpPr>
      <p:sp>
        <p:nvSpPr>
          <p:cNvPr id="3256" name="Google Shape;3256;p4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57" name="Google Shape;3257;p4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58" name="Google Shape;3258;p4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59" name="Google Shape;3259;p4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60" name="Google Shape;3260;p4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71"/>
        <p:cNvGrpSpPr/>
        <p:nvPr/>
      </p:nvGrpSpPr>
      <p:grpSpPr>
        <a:xfrm>
          <a:off x="0" y="0"/>
          <a:ext cx="0" cy="0"/>
          <a:chOff x="0" y="0"/>
          <a:chExt cx="0" cy="0"/>
        </a:xfrm>
      </p:grpSpPr>
      <p:sp>
        <p:nvSpPr>
          <p:cNvPr id="372" name="Google Shape;372;p4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3" name="Google Shape;373;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4" name="Google Shape;374;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75" name="Google Shape;375;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6" name="Google Shape;376;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7" name="Google Shape;377;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8" name="Google Shape;378;p4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9" name="Google Shape;379;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0" name="Google Shape;380;p4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261"/>
        <p:cNvGrpSpPr/>
        <p:nvPr/>
      </p:nvGrpSpPr>
      <p:grpSpPr>
        <a:xfrm>
          <a:off x="0" y="0"/>
          <a:ext cx="0" cy="0"/>
          <a:chOff x="0" y="0"/>
          <a:chExt cx="0" cy="0"/>
        </a:xfrm>
      </p:grpSpPr>
      <p:sp>
        <p:nvSpPr>
          <p:cNvPr id="3262" name="Google Shape;3262;p4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263" name="Google Shape;3263;p44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4" name="Google Shape;3264;p4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65" name="Google Shape;3265;p4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66" name="Google Shape;3266;p4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267"/>
        <p:cNvGrpSpPr/>
        <p:nvPr/>
      </p:nvGrpSpPr>
      <p:grpSpPr>
        <a:xfrm>
          <a:off x="0" y="0"/>
          <a:ext cx="0" cy="0"/>
          <a:chOff x="0" y="0"/>
          <a:chExt cx="0" cy="0"/>
        </a:xfrm>
      </p:grpSpPr>
      <p:sp>
        <p:nvSpPr>
          <p:cNvPr id="3268" name="Google Shape;3268;p4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69" name="Google Shape;3269;p4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70" name="Google Shape;3270;p4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71" name="Google Shape;3271;p44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72" name="Google Shape;3272;p4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73" name="Google Shape;3273;p4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74" name="Google Shape;3274;p44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275"/>
        <p:cNvGrpSpPr/>
        <p:nvPr/>
      </p:nvGrpSpPr>
      <p:grpSpPr>
        <a:xfrm>
          <a:off x="0" y="0"/>
          <a:ext cx="0" cy="0"/>
          <a:chOff x="0" y="0"/>
          <a:chExt cx="0" cy="0"/>
        </a:xfrm>
      </p:grpSpPr>
      <p:sp>
        <p:nvSpPr>
          <p:cNvPr id="3276" name="Google Shape;3276;p4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77" name="Google Shape;3277;p44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78" name="Google Shape;3278;p44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79" name="Google Shape;3279;p44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80" name="Google Shape;3280;p44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81" name="Google Shape;3281;p44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82" name="Google Shape;3282;p4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83" name="Google Shape;3283;p4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84" name="Google Shape;3284;p4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285"/>
        <p:cNvGrpSpPr/>
        <p:nvPr/>
      </p:nvGrpSpPr>
      <p:grpSpPr>
        <a:xfrm>
          <a:off x="0" y="0"/>
          <a:ext cx="0" cy="0"/>
          <a:chOff x="0" y="0"/>
          <a:chExt cx="0" cy="0"/>
        </a:xfrm>
      </p:grpSpPr>
      <p:sp>
        <p:nvSpPr>
          <p:cNvPr id="3286" name="Google Shape;3286;p4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7" name="Google Shape;3287;p449"/>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88" name="Google Shape;3288;p4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89" name="Google Shape;3289;p4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0" name="Google Shape;3290;p4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91" name="Google Shape;3291;p449"/>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3292" name="Google Shape;3292;p4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293" name="Google Shape;3293;p449"/>
          <p:cNvGrpSpPr/>
          <p:nvPr/>
        </p:nvGrpSpPr>
        <p:grpSpPr>
          <a:xfrm>
            <a:off x="1605267" y="3232902"/>
            <a:ext cx="5933466" cy="1097281"/>
            <a:chOff x="1952025" y="4310537"/>
            <a:chExt cx="7911288" cy="1463041"/>
          </a:xfrm>
        </p:grpSpPr>
        <p:pic>
          <p:nvPicPr>
            <p:cNvPr id="3294" name="Google Shape;3294;p4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95" name="Google Shape;3295;p4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96" name="Google Shape;3296;p4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97" name="Google Shape;3297;p4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298"/>
        <p:cNvGrpSpPr/>
        <p:nvPr/>
      </p:nvGrpSpPr>
      <p:grpSpPr>
        <a:xfrm>
          <a:off x="0" y="0"/>
          <a:ext cx="0" cy="0"/>
          <a:chOff x="0" y="0"/>
          <a:chExt cx="0" cy="0"/>
        </a:xfrm>
      </p:grpSpPr>
      <p:sp>
        <p:nvSpPr>
          <p:cNvPr id="3299" name="Google Shape;3299;p4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0" name="Google Shape;3300;p45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01" name="Google Shape;3301;p4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2" name="Google Shape;3302;p4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03" name="Google Shape;3303;p45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04" name="Google Shape;3304;p4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305" name="Google Shape;3305;p4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306" name="Google Shape;3306;p4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307"/>
        <p:cNvGrpSpPr/>
        <p:nvPr/>
      </p:nvGrpSpPr>
      <p:grpSpPr>
        <a:xfrm>
          <a:off x="0" y="0"/>
          <a:ext cx="0" cy="0"/>
          <a:chOff x="0" y="0"/>
          <a:chExt cx="0" cy="0"/>
        </a:xfrm>
      </p:grpSpPr>
      <p:sp>
        <p:nvSpPr>
          <p:cNvPr id="3308" name="Google Shape;3308;p4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9" name="Google Shape;3309;p451"/>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0" name="Google Shape;3310;p4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1" name="Google Shape;3311;p4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2" name="Google Shape;3312;p4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13" name="Google Shape;3313;p4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14" name="Google Shape;3314;p4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315"/>
        <p:cNvGrpSpPr/>
        <p:nvPr/>
      </p:nvGrpSpPr>
      <p:grpSpPr>
        <a:xfrm>
          <a:off x="0" y="0"/>
          <a:ext cx="0" cy="0"/>
          <a:chOff x="0" y="0"/>
          <a:chExt cx="0" cy="0"/>
        </a:xfrm>
      </p:grpSpPr>
      <p:sp>
        <p:nvSpPr>
          <p:cNvPr id="3316" name="Google Shape;3316;p4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7" name="Google Shape;3317;p452"/>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18" name="Google Shape;3318;p452"/>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9" name="Google Shape;3319;p45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20" name="Google Shape;3320;p452"/>
          <p:cNvSpPr>
            <a:spLocks noGrp="1"/>
          </p:cNvSpPr>
          <p:nvPr>
            <p:ph type="pic" idx="2"/>
          </p:nvPr>
        </p:nvSpPr>
        <p:spPr>
          <a:xfrm>
            <a:off x="537883" y="2655094"/>
            <a:ext cx="2949000" cy="1740600"/>
          </a:xfrm>
          <a:prstGeom prst="rect">
            <a:avLst/>
          </a:prstGeom>
          <a:noFill/>
          <a:ln>
            <a:noFill/>
          </a:ln>
        </p:spPr>
      </p:sp>
      <p:sp>
        <p:nvSpPr>
          <p:cNvPr id="3321" name="Google Shape;3321;p4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22" name="Google Shape;3322;p4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23" name="Google Shape;3323;p4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324"/>
        <p:cNvGrpSpPr/>
        <p:nvPr/>
      </p:nvGrpSpPr>
      <p:grpSpPr>
        <a:xfrm>
          <a:off x="0" y="0"/>
          <a:ext cx="0" cy="0"/>
          <a:chOff x="0" y="0"/>
          <a:chExt cx="0" cy="0"/>
        </a:xfrm>
      </p:grpSpPr>
      <p:sp>
        <p:nvSpPr>
          <p:cNvPr id="3325" name="Google Shape;3325;p4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6" name="Google Shape;3326;p4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7" name="Google Shape;3327;p4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28" name="Google Shape;3328;p4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29" name="Google Shape;3329;p4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330"/>
        <p:cNvGrpSpPr/>
        <p:nvPr/>
      </p:nvGrpSpPr>
      <p:grpSpPr>
        <a:xfrm>
          <a:off x="0" y="0"/>
          <a:ext cx="0" cy="0"/>
          <a:chOff x="0" y="0"/>
          <a:chExt cx="0" cy="0"/>
        </a:xfrm>
      </p:grpSpPr>
      <p:sp>
        <p:nvSpPr>
          <p:cNvPr id="3331" name="Google Shape;3331;p4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2" name="Google Shape;3332;p45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3" name="Google Shape;3333;p4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4" name="Google Shape;3334;p4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35" name="Google Shape;3335;p4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36" name="Google Shape;3336;p4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337"/>
        <p:cNvGrpSpPr/>
        <p:nvPr/>
      </p:nvGrpSpPr>
      <p:grpSpPr>
        <a:xfrm>
          <a:off x="0" y="0"/>
          <a:ext cx="0" cy="0"/>
          <a:chOff x="0" y="0"/>
          <a:chExt cx="0" cy="0"/>
        </a:xfrm>
      </p:grpSpPr>
      <p:sp>
        <p:nvSpPr>
          <p:cNvPr id="3338" name="Google Shape;3338;p4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39" name="Google Shape;3339;p4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40" name="Google Shape;3340;p4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1" name="Google Shape;3341;p4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42" name="Google Shape;3342;p4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3" name="Google Shape;3343;p4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4" name="Google Shape;3344;p4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45" name="Google Shape;3345;p4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81"/>
        <p:cNvGrpSpPr/>
        <p:nvPr/>
      </p:nvGrpSpPr>
      <p:grpSpPr>
        <a:xfrm>
          <a:off x="0" y="0"/>
          <a:ext cx="0" cy="0"/>
          <a:chOff x="0" y="0"/>
          <a:chExt cx="0" cy="0"/>
        </a:xfrm>
      </p:grpSpPr>
      <p:sp>
        <p:nvSpPr>
          <p:cNvPr id="382" name="Google Shape;382;p4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3" name="Google Shape;383;p46"/>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4" name="Google Shape;384;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85" name="Google Shape;385;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6" name="Google Shape;386;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7" name="Google Shape;387;p4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8" name="Google Shape;388;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89" name="Google Shape;389;p46"/>
          <p:cNvGrpSpPr/>
          <p:nvPr/>
        </p:nvGrpSpPr>
        <p:grpSpPr>
          <a:xfrm>
            <a:off x="1605267" y="3232902"/>
            <a:ext cx="5933466" cy="1097281"/>
            <a:chOff x="1952025" y="4310537"/>
            <a:chExt cx="7911288" cy="1463041"/>
          </a:xfrm>
        </p:grpSpPr>
        <p:pic>
          <p:nvPicPr>
            <p:cNvPr id="390" name="Google Shape;390;p4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91" name="Google Shape;391;p4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92" name="Google Shape;392;p4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93" name="Google Shape;393;p4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346"/>
        <p:cNvGrpSpPr/>
        <p:nvPr/>
      </p:nvGrpSpPr>
      <p:grpSpPr>
        <a:xfrm>
          <a:off x="0" y="0"/>
          <a:ext cx="0" cy="0"/>
          <a:chOff x="0" y="0"/>
          <a:chExt cx="0" cy="0"/>
        </a:xfrm>
      </p:grpSpPr>
      <p:sp>
        <p:nvSpPr>
          <p:cNvPr id="3347" name="Google Shape;3347;p4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48" name="Google Shape;3348;p4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9" name="Google Shape;3349;p4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50" name="Google Shape;3350;p4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51" name="Google Shape;3351;p4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3352"/>
        <p:cNvGrpSpPr/>
        <p:nvPr/>
      </p:nvGrpSpPr>
      <p:grpSpPr>
        <a:xfrm>
          <a:off x="0" y="0"/>
          <a:ext cx="0" cy="0"/>
          <a:chOff x="0" y="0"/>
          <a:chExt cx="0" cy="0"/>
        </a:xfrm>
      </p:grpSpPr>
      <p:sp>
        <p:nvSpPr>
          <p:cNvPr id="3353" name="Google Shape;3353;p4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354" name="Google Shape;3354;p4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5" name="Google Shape;3355;p4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56" name="Google Shape;3356;p4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57" name="Google Shape;3357;p4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3358"/>
        <p:cNvGrpSpPr/>
        <p:nvPr/>
      </p:nvGrpSpPr>
      <p:grpSpPr>
        <a:xfrm>
          <a:off x="0" y="0"/>
          <a:ext cx="0" cy="0"/>
          <a:chOff x="0" y="0"/>
          <a:chExt cx="0" cy="0"/>
        </a:xfrm>
      </p:grpSpPr>
      <p:sp>
        <p:nvSpPr>
          <p:cNvPr id="3359" name="Google Shape;3359;p4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60" name="Google Shape;3360;p4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61" name="Google Shape;3361;p4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62" name="Google Shape;3362;p45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63" name="Google Shape;3363;p4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64" name="Google Shape;3364;p4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65" name="Google Shape;3365;p45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3366"/>
        <p:cNvGrpSpPr/>
        <p:nvPr/>
      </p:nvGrpSpPr>
      <p:grpSpPr>
        <a:xfrm>
          <a:off x="0" y="0"/>
          <a:ext cx="0" cy="0"/>
          <a:chOff x="0" y="0"/>
          <a:chExt cx="0" cy="0"/>
        </a:xfrm>
      </p:grpSpPr>
      <p:sp>
        <p:nvSpPr>
          <p:cNvPr id="3367" name="Google Shape;3367;p4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68" name="Google Shape;3368;p4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69" name="Google Shape;3369;p4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70" name="Google Shape;3370;p4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71" name="Google Shape;3371;p4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72" name="Google Shape;3372;p4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73" name="Google Shape;3373;p4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74" name="Google Shape;3374;p4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75" name="Google Shape;3375;p4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3376"/>
        <p:cNvGrpSpPr/>
        <p:nvPr/>
      </p:nvGrpSpPr>
      <p:grpSpPr>
        <a:xfrm>
          <a:off x="0" y="0"/>
          <a:ext cx="0" cy="0"/>
          <a:chOff x="0" y="0"/>
          <a:chExt cx="0" cy="0"/>
        </a:xfrm>
      </p:grpSpPr>
      <p:sp>
        <p:nvSpPr>
          <p:cNvPr id="3377" name="Google Shape;3377;p4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8" name="Google Shape;3378;p460"/>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79" name="Google Shape;3379;p4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80" name="Google Shape;3380;p4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1" name="Google Shape;3381;p4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82" name="Google Shape;3382;p4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83" name="Google Shape;3383;p46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384" name="Google Shape;3384;p460"/>
          <p:cNvGrpSpPr/>
          <p:nvPr/>
        </p:nvGrpSpPr>
        <p:grpSpPr>
          <a:xfrm>
            <a:off x="1605267" y="3232902"/>
            <a:ext cx="5933466" cy="1097281"/>
            <a:chOff x="1952025" y="4310537"/>
            <a:chExt cx="7911288" cy="1463041"/>
          </a:xfrm>
        </p:grpSpPr>
        <p:pic>
          <p:nvPicPr>
            <p:cNvPr id="3385" name="Google Shape;3385;p4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386" name="Google Shape;3386;p4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387" name="Google Shape;3387;p4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388" name="Google Shape;3388;p4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3389"/>
        <p:cNvGrpSpPr/>
        <p:nvPr/>
      </p:nvGrpSpPr>
      <p:grpSpPr>
        <a:xfrm>
          <a:off x="0" y="0"/>
          <a:ext cx="0" cy="0"/>
          <a:chOff x="0" y="0"/>
          <a:chExt cx="0" cy="0"/>
        </a:xfrm>
      </p:grpSpPr>
      <p:sp>
        <p:nvSpPr>
          <p:cNvPr id="3390" name="Google Shape;3390;p4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91" name="Google Shape;3391;p46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92" name="Google Shape;3392;p4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3" name="Google Shape;3393;p4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94" name="Google Shape;3394;p46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95" name="Google Shape;3395;p4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396" name="Google Shape;3396;p4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397" name="Google Shape;3397;p4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398"/>
        <p:cNvGrpSpPr/>
        <p:nvPr/>
      </p:nvGrpSpPr>
      <p:grpSpPr>
        <a:xfrm>
          <a:off x="0" y="0"/>
          <a:ext cx="0" cy="0"/>
          <a:chOff x="0" y="0"/>
          <a:chExt cx="0" cy="0"/>
        </a:xfrm>
      </p:grpSpPr>
      <p:sp>
        <p:nvSpPr>
          <p:cNvPr id="3399" name="Google Shape;3399;p4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0" name="Google Shape;3400;p46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1" name="Google Shape;3401;p4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2" name="Google Shape;3402;p4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3" name="Google Shape;3403;p4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04" name="Google Shape;3404;p4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05" name="Google Shape;3405;p4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406"/>
        <p:cNvGrpSpPr/>
        <p:nvPr/>
      </p:nvGrpSpPr>
      <p:grpSpPr>
        <a:xfrm>
          <a:off x="0" y="0"/>
          <a:ext cx="0" cy="0"/>
          <a:chOff x="0" y="0"/>
          <a:chExt cx="0" cy="0"/>
        </a:xfrm>
      </p:grpSpPr>
      <p:sp>
        <p:nvSpPr>
          <p:cNvPr id="3407" name="Google Shape;3407;p4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8" name="Google Shape;3408;p463"/>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09" name="Google Shape;3409;p463"/>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0" name="Google Shape;3410;p46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11" name="Google Shape;3411;p463"/>
          <p:cNvSpPr>
            <a:spLocks noGrp="1"/>
          </p:cNvSpPr>
          <p:nvPr>
            <p:ph type="pic" idx="2"/>
          </p:nvPr>
        </p:nvSpPr>
        <p:spPr>
          <a:xfrm>
            <a:off x="537883" y="2655094"/>
            <a:ext cx="2949000" cy="1740600"/>
          </a:xfrm>
          <a:prstGeom prst="rect">
            <a:avLst/>
          </a:prstGeom>
          <a:noFill/>
          <a:ln>
            <a:noFill/>
          </a:ln>
        </p:spPr>
      </p:sp>
      <p:sp>
        <p:nvSpPr>
          <p:cNvPr id="3412" name="Google Shape;3412;p4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13" name="Google Shape;3413;p4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14" name="Google Shape;3414;p4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415"/>
        <p:cNvGrpSpPr/>
        <p:nvPr/>
      </p:nvGrpSpPr>
      <p:grpSpPr>
        <a:xfrm>
          <a:off x="0" y="0"/>
          <a:ext cx="0" cy="0"/>
          <a:chOff x="0" y="0"/>
          <a:chExt cx="0" cy="0"/>
        </a:xfrm>
      </p:grpSpPr>
      <p:sp>
        <p:nvSpPr>
          <p:cNvPr id="3416" name="Google Shape;3416;p4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7" name="Google Shape;3417;p4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18" name="Google Shape;3418;p4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19" name="Google Shape;3419;p4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20" name="Google Shape;3420;p4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421"/>
        <p:cNvGrpSpPr/>
        <p:nvPr/>
      </p:nvGrpSpPr>
      <p:grpSpPr>
        <a:xfrm>
          <a:off x="0" y="0"/>
          <a:ext cx="0" cy="0"/>
          <a:chOff x="0" y="0"/>
          <a:chExt cx="0" cy="0"/>
        </a:xfrm>
      </p:grpSpPr>
      <p:sp>
        <p:nvSpPr>
          <p:cNvPr id="3422" name="Google Shape;3422;p4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3" name="Google Shape;3423;p46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4" name="Google Shape;3424;p4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5" name="Google Shape;3425;p4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26" name="Google Shape;3426;p4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27" name="Google Shape;3427;p4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94"/>
        <p:cNvGrpSpPr/>
        <p:nvPr/>
      </p:nvGrpSpPr>
      <p:grpSpPr>
        <a:xfrm>
          <a:off x="0" y="0"/>
          <a:ext cx="0" cy="0"/>
          <a:chOff x="0" y="0"/>
          <a:chExt cx="0" cy="0"/>
        </a:xfrm>
      </p:grpSpPr>
      <p:sp>
        <p:nvSpPr>
          <p:cNvPr id="395" name="Google Shape;395;p4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6" name="Google Shape;396;p47"/>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97" name="Google Shape;397;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 name="Google Shape;398;p4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9" name="Google Shape;399;p4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00" name="Google Shape;400;p4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01" name="Google Shape;401;p4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402" name="Google Shape;402;p47"/>
          <p:cNvGrpSpPr/>
          <p:nvPr/>
        </p:nvGrpSpPr>
        <p:grpSpPr>
          <a:xfrm>
            <a:off x="180290" y="4600563"/>
            <a:ext cx="3539983" cy="342900"/>
            <a:chOff x="180290" y="4600563"/>
            <a:chExt cx="3539983" cy="342900"/>
          </a:xfrm>
        </p:grpSpPr>
        <p:pic>
          <p:nvPicPr>
            <p:cNvPr id="403" name="Google Shape;403;p47"/>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404" name="Google Shape;404;p4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428"/>
        <p:cNvGrpSpPr/>
        <p:nvPr/>
      </p:nvGrpSpPr>
      <p:grpSpPr>
        <a:xfrm>
          <a:off x="0" y="0"/>
          <a:ext cx="0" cy="0"/>
          <a:chOff x="0" y="0"/>
          <a:chExt cx="0" cy="0"/>
        </a:xfrm>
      </p:grpSpPr>
      <p:sp>
        <p:nvSpPr>
          <p:cNvPr id="3429" name="Google Shape;3429;p4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30" name="Google Shape;3430;p4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31" name="Google Shape;3431;p4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32" name="Google Shape;3432;p4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33" name="Google Shape;3433;p4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4" name="Google Shape;3434;p4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35" name="Google Shape;3435;p4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36" name="Google Shape;3436;p4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437"/>
        <p:cNvGrpSpPr/>
        <p:nvPr/>
      </p:nvGrpSpPr>
      <p:grpSpPr>
        <a:xfrm>
          <a:off x="0" y="0"/>
          <a:ext cx="0" cy="0"/>
          <a:chOff x="0" y="0"/>
          <a:chExt cx="0" cy="0"/>
        </a:xfrm>
      </p:grpSpPr>
      <p:sp>
        <p:nvSpPr>
          <p:cNvPr id="3438" name="Google Shape;3438;p4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9" name="Google Shape;3439;p4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0" name="Google Shape;3440;p4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41" name="Google Shape;3441;p4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442"/>
        <p:cNvGrpSpPr/>
        <p:nvPr/>
      </p:nvGrpSpPr>
      <p:grpSpPr>
        <a:xfrm>
          <a:off x="0" y="0"/>
          <a:ext cx="0" cy="0"/>
          <a:chOff x="0" y="0"/>
          <a:chExt cx="0" cy="0"/>
        </a:xfrm>
      </p:grpSpPr>
      <p:sp>
        <p:nvSpPr>
          <p:cNvPr id="3443" name="Google Shape;3443;p4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444" name="Google Shape;3444;p4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5" name="Google Shape;3445;p4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46" name="Google Shape;3446;p4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47" name="Google Shape;3447;p4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448"/>
        <p:cNvGrpSpPr/>
        <p:nvPr/>
      </p:nvGrpSpPr>
      <p:grpSpPr>
        <a:xfrm>
          <a:off x="0" y="0"/>
          <a:ext cx="0" cy="0"/>
          <a:chOff x="0" y="0"/>
          <a:chExt cx="0" cy="0"/>
        </a:xfrm>
      </p:grpSpPr>
      <p:sp>
        <p:nvSpPr>
          <p:cNvPr id="3449" name="Google Shape;3449;p4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50" name="Google Shape;3450;p4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51" name="Google Shape;3451;p4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52" name="Google Shape;3452;p46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53" name="Google Shape;3453;p4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54" name="Google Shape;3454;p4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55" name="Google Shape;3455;p46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456"/>
        <p:cNvGrpSpPr/>
        <p:nvPr/>
      </p:nvGrpSpPr>
      <p:grpSpPr>
        <a:xfrm>
          <a:off x="0" y="0"/>
          <a:ext cx="0" cy="0"/>
          <a:chOff x="0" y="0"/>
          <a:chExt cx="0" cy="0"/>
        </a:xfrm>
      </p:grpSpPr>
      <p:sp>
        <p:nvSpPr>
          <p:cNvPr id="3457" name="Google Shape;3457;p4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58" name="Google Shape;3458;p4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59" name="Google Shape;3459;p4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460" name="Google Shape;3460;p4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461" name="Google Shape;3461;p4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462" name="Google Shape;3462;p4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463" name="Google Shape;3463;p4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64" name="Google Shape;3464;p47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465"/>
        <p:cNvGrpSpPr/>
        <p:nvPr/>
      </p:nvGrpSpPr>
      <p:grpSpPr>
        <a:xfrm>
          <a:off x="0" y="0"/>
          <a:ext cx="0" cy="0"/>
          <a:chOff x="0" y="0"/>
          <a:chExt cx="0" cy="0"/>
        </a:xfrm>
      </p:grpSpPr>
      <p:sp>
        <p:nvSpPr>
          <p:cNvPr id="3466" name="Google Shape;3466;p4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7" name="Google Shape;3467;p471"/>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68" name="Google Shape;3468;p4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469" name="Google Shape;3469;p4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0" name="Google Shape;3470;p4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71" name="Google Shape;3471;p4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72" name="Google Shape;3472;p47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473" name="Google Shape;3473;p471"/>
          <p:cNvGrpSpPr/>
          <p:nvPr/>
        </p:nvGrpSpPr>
        <p:grpSpPr>
          <a:xfrm>
            <a:off x="1605267" y="3232902"/>
            <a:ext cx="5933466" cy="1097281"/>
            <a:chOff x="1952025" y="4310537"/>
            <a:chExt cx="7911288" cy="1463041"/>
          </a:xfrm>
        </p:grpSpPr>
        <p:pic>
          <p:nvPicPr>
            <p:cNvPr id="3474" name="Google Shape;3474;p4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75" name="Google Shape;3475;p4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76" name="Google Shape;3476;p4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77" name="Google Shape;3477;p4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78"/>
        <p:cNvGrpSpPr/>
        <p:nvPr/>
      </p:nvGrpSpPr>
      <p:grpSpPr>
        <a:xfrm>
          <a:off x="0" y="0"/>
          <a:ext cx="0" cy="0"/>
          <a:chOff x="0" y="0"/>
          <a:chExt cx="0" cy="0"/>
        </a:xfrm>
      </p:grpSpPr>
      <p:sp>
        <p:nvSpPr>
          <p:cNvPr id="3479" name="Google Shape;3479;p4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80" name="Google Shape;3480;p47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81" name="Google Shape;3481;p4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2" name="Google Shape;3482;p4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83" name="Google Shape;3483;p47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84" name="Google Shape;3484;p4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85" name="Google Shape;3485;p4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486" name="Google Shape;3486;p4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487"/>
        <p:cNvGrpSpPr/>
        <p:nvPr/>
      </p:nvGrpSpPr>
      <p:grpSpPr>
        <a:xfrm>
          <a:off x="0" y="0"/>
          <a:ext cx="0" cy="0"/>
          <a:chOff x="0" y="0"/>
          <a:chExt cx="0" cy="0"/>
        </a:xfrm>
      </p:grpSpPr>
      <p:sp>
        <p:nvSpPr>
          <p:cNvPr id="3488" name="Google Shape;3488;p4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89" name="Google Shape;3489;p473"/>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90" name="Google Shape;3490;p4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1" name="Google Shape;3491;p4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2" name="Google Shape;3492;p473"/>
          <p:cNvSpPr txBox="1">
            <a:spLocks noGrp="1"/>
          </p:cNvSpPr>
          <p:nvPr>
            <p:ph type="sldNum" idx="12"/>
          </p:nvPr>
        </p:nvSpPr>
        <p:spPr>
          <a:xfrm>
            <a:off x="8575300" y="4707350"/>
            <a:ext cx="410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493" name="Google Shape;3493;p473"/>
          <p:cNvGrpSpPr/>
          <p:nvPr/>
        </p:nvGrpSpPr>
        <p:grpSpPr>
          <a:xfrm>
            <a:off x="180290" y="4600563"/>
            <a:ext cx="3539983" cy="342900"/>
            <a:chOff x="180290" y="4600563"/>
            <a:chExt cx="3539983" cy="342900"/>
          </a:xfrm>
        </p:grpSpPr>
        <p:pic>
          <p:nvPicPr>
            <p:cNvPr id="3494" name="Google Shape;3494;p47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495" name="Google Shape;3495;p47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496"/>
        <p:cNvGrpSpPr/>
        <p:nvPr/>
      </p:nvGrpSpPr>
      <p:grpSpPr>
        <a:xfrm>
          <a:off x="0" y="0"/>
          <a:ext cx="0" cy="0"/>
          <a:chOff x="0" y="0"/>
          <a:chExt cx="0" cy="0"/>
        </a:xfrm>
      </p:grpSpPr>
      <p:sp>
        <p:nvSpPr>
          <p:cNvPr id="3497" name="Google Shape;3497;p4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98" name="Google Shape;3498;p474"/>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99" name="Google Shape;3499;p474"/>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0" name="Google Shape;3500;p4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01" name="Google Shape;3501;p474"/>
          <p:cNvSpPr>
            <a:spLocks noGrp="1"/>
          </p:cNvSpPr>
          <p:nvPr>
            <p:ph type="pic" idx="2"/>
          </p:nvPr>
        </p:nvSpPr>
        <p:spPr>
          <a:xfrm>
            <a:off x="537883" y="2655094"/>
            <a:ext cx="2949000" cy="1740600"/>
          </a:xfrm>
          <a:prstGeom prst="rect">
            <a:avLst/>
          </a:prstGeom>
          <a:noFill/>
          <a:ln>
            <a:noFill/>
          </a:ln>
        </p:spPr>
      </p:sp>
      <p:sp>
        <p:nvSpPr>
          <p:cNvPr id="3502" name="Google Shape;3502;p4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03" name="Google Shape;3503;p4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04" name="Google Shape;3504;p4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505"/>
        <p:cNvGrpSpPr/>
        <p:nvPr/>
      </p:nvGrpSpPr>
      <p:grpSpPr>
        <a:xfrm>
          <a:off x="0" y="0"/>
          <a:ext cx="0" cy="0"/>
          <a:chOff x="0" y="0"/>
          <a:chExt cx="0" cy="0"/>
        </a:xfrm>
      </p:grpSpPr>
      <p:sp>
        <p:nvSpPr>
          <p:cNvPr id="3506" name="Google Shape;3506;p4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7" name="Google Shape;3507;p4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8" name="Google Shape;3508;p4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09" name="Google Shape;3509;p4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10" name="Google Shape;3510;p4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05"/>
        <p:cNvGrpSpPr/>
        <p:nvPr/>
      </p:nvGrpSpPr>
      <p:grpSpPr>
        <a:xfrm>
          <a:off x="0" y="0"/>
          <a:ext cx="0" cy="0"/>
          <a:chOff x="0" y="0"/>
          <a:chExt cx="0" cy="0"/>
        </a:xfrm>
      </p:grpSpPr>
      <p:sp>
        <p:nvSpPr>
          <p:cNvPr id="406" name="Google Shape;406;p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7" name="Google Shape;407;p48"/>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8" name="Google Shape;408;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9" name="Google Shape;409;p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0" name="Google Shape;410;p4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11" name="Google Shape;411;p48"/>
          <p:cNvGrpSpPr/>
          <p:nvPr/>
        </p:nvGrpSpPr>
        <p:grpSpPr>
          <a:xfrm>
            <a:off x="180290" y="4600563"/>
            <a:ext cx="3539983" cy="342900"/>
            <a:chOff x="180290" y="4600563"/>
            <a:chExt cx="3539983" cy="342900"/>
          </a:xfrm>
        </p:grpSpPr>
        <p:pic>
          <p:nvPicPr>
            <p:cNvPr id="412" name="Google Shape;412;p4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13" name="Google Shape;413;p4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511"/>
        <p:cNvGrpSpPr/>
        <p:nvPr/>
      </p:nvGrpSpPr>
      <p:grpSpPr>
        <a:xfrm>
          <a:off x="0" y="0"/>
          <a:ext cx="0" cy="0"/>
          <a:chOff x="0" y="0"/>
          <a:chExt cx="0" cy="0"/>
        </a:xfrm>
      </p:grpSpPr>
      <p:sp>
        <p:nvSpPr>
          <p:cNvPr id="3512" name="Google Shape;3512;p4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3" name="Google Shape;3513;p47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14" name="Google Shape;3514;p4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15" name="Google Shape;3515;p4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16" name="Google Shape;3516;p4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17" name="Google Shape;3517;p4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518"/>
        <p:cNvGrpSpPr/>
        <p:nvPr/>
      </p:nvGrpSpPr>
      <p:grpSpPr>
        <a:xfrm>
          <a:off x="0" y="0"/>
          <a:ext cx="0" cy="0"/>
          <a:chOff x="0" y="0"/>
          <a:chExt cx="0" cy="0"/>
        </a:xfrm>
      </p:grpSpPr>
      <p:sp>
        <p:nvSpPr>
          <p:cNvPr id="3519" name="Google Shape;3519;p4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20" name="Google Shape;3520;p4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21" name="Google Shape;3521;p4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22" name="Google Shape;3522;p4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23" name="Google Shape;3523;p4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24" name="Google Shape;3524;p4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25" name="Google Shape;3525;p4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26" name="Google Shape;3526;p4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527"/>
        <p:cNvGrpSpPr/>
        <p:nvPr/>
      </p:nvGrpSpPr>
      <p:grpSpPr>
        <a:xfrm>
          <a:off x="0" y="0"/>
          <a:ext cx="0" cy="0"/>
          <a:chOff x="0" y="0"/>
          <a:chExt cx="0" cy="0"/>
        </a:xfrm>
      </p:grpSpPr>
      <p:sp>
        <p:nvSpPr>
          <p:cNvPr id="3528" name="Google Shape;3528;p4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29" name="Google Shape;3529;p4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0" name="Google Shape;3530;p4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31" name="Google Shape;3531;p4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32" name="Google Shape;3532;p4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533"/>
        <p:cNvGrpSpPr/>
        <p:nvPr/>
      </p:nvGrpSpPr>
      <p:grpSpPr>
        <a:xfrm>
          <a:off x="0" y="0"/>
          <a:ext cx="0" cy="0"/>
          <a:chOff x="0" y="0"/>
          <a:chExt cx="0" cy="0"/>
        </a:xfrm>
      </p:grpSpPr>
      <p:sp>
        <p:nvSpPr>
          <p:cNvPr id="3534" name="Google Shape;3534;p4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535" name="Google Shape;3535;p4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36" name="Google Shape;3536;p4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37" name="Google Shape;3537;p4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38" name="Google Shape;3538;p4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539"/>
        <p:cNvGrpSpPr/>
        <p:nvPr/>
      </p:nvGrpSpPr>
      <p:grpSpPr>
        <a:xfrm>
          <a:off x="0" y="0"/>
          <a:ext cx="0" cy="0"/>
          <a:chOff x="0" y="0"/>
          <a:chExt cx="0" cy="0"/>
        </a:xfrm>
      </p:grpSpPr>
      <p:sp>
        <p:nvSpPr>
          <p:cNvPr id="3540" name="Google Shape;3540;p4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41" name="Google Shape;3541;p4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42" name="Google Shape;3542;p4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3" name="Google Shape;3543;p4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44" name="Google Shape;3544;p4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45" name="Google Shape;3545;p4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46" name="Google Shape;3546;p4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47"/>
        <p:cNvGrpSpPr/>
        <p:nvPr/>
      </p:nvGrpSpPr>
      <p:grpSpPr>
        <a:xfrm>
          <a:off x="0" y="0"/>
          <a:ext cx="0" cy="0"/>
          <a:chOff x="0" y="0"/>
          <a:chExt cx="0" cy="0"/>
        </a:xfrm>
      </p:grpSpPr>
      <p:sp>
        <p:nvSpPr>
          <p:cNvPr id="3548" name="Google Shape;3548;p4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49" name="Google Shape;3549;p4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50" name="Google Shape;3550;p4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51" name="Google Shape;3551;p4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52" name="Google Shape;3552;p4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53" name="Google Shape;3553;p4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54" name="Google Shape;3554;p4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55" name="Google Shape;3555;p4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56" name="Google Shape;3556;p4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557"/>
        <p:cNvGrpSpPr/>
        <p:nvPr/>
      </p:nvGrpSpPr>
      <p:grpSpPr>
        <a:xfrm>
          <a:off x="0" y="0"/>
          <a:ext cx="0" cy="0"/>
          <a:chOff x="0" y="0"/>
          <a:chExt cx="0" cy="0"/>
        </a:xfrm>
      </p:grpSpPr>
      <p:sp>
        <p:nvSpPr>
          <p:cNvPr id="3558" name="Google Shape;3558;p4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9" name="Google Shape;3559;p482"/>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60" name="Google Shape;3560;p4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561" name="Google Shape;3561;p4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2" name="Google Shape;3562;p4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63" name="Google Shape;3563;p4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64" name="Google Shape;3564;p48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565" name="Google Shape;3565;p482"/>
          <p:cNvGrpSpPr/>
          <p:nvPr/>
        </p:nvGrpSpPr>
        <p:grpSpPr>
          <a:xfrm>
            <a:off x="1605267" y="3232902"/>
            <a:ext cx="5933466" cy="1097281"/>
            <a:chOff x="1952025" y="4310537"/>
            <a:chExt cx="7911288" cy="1463041"/>
          </a:xfrm>
        </p:grpSpPr>
        <p:pic>
          <p:nvPicPr>
            <p:cNvPr id="3566" name="Google Shape;3566;p4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567" name="Google Shape;3567;p4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568" name="Google Shape;3568;p4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569" name="Google Shape;3569;p4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570"/>
        <p:cNvGrpSpPr/>
        <p:nvPr/>
      </p:nvGrpSpPr>
      <p:grpSpPr>
        <a:xfrm>
          <a:off x="0" y="0"/>
          <a:ext cx="0" cy="0"/>
          <a:chOff x="0" y="0"/>
          <a:chExt cx="0" cy="0"/>
        </a:xfrm>
      </p:grpSpPr>
      <p:sp>
        <p:nvSpPr>
          <p:cNvPr id="3571" name="Google Shape;3571;p4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72" name="Google Shape;3572;p48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73" name="Google Shape;3573;p4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4" name="Google Shape;3574;p4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75" name="Google Shape;3575;p48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76" name="Google Shape;3576;p4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77" name="Google Shape;3577;p4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78" name="Google Shape;3578;p4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579"/>
        <p:cNvGrpSpPr/>
        <p:nvPr/>
      </p:nvGrpSpPr>
      <p:grpSpPr>
        <a:xfrm>
          <a:off x="0" y="0"/>
          <a:ext cx="0" cy="0"/>
          <a:chOff x="0" y="0"/>
          <a:chExt cx="0" cy="0"/>
        </a:xfrm>
      </p:grpSpPr>
      <p:sp>
        <p:nvSpPr>
          <p:cNvPr id="3580" name="Google Shape;3580;p4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1" name="Google Shape;3581;p48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2" name="Google Shape;3582;p4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3" name="Google Shape;3583;p4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4" name="Google Shape;3584;p4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85" name="Google Shape;3585;p4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86" name="Google Shape;3586;p4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587"/>
        <p:cNvGrpSpPr/>
        <p:nvPr/>
      </p:nvGrpSpPr>
      <p:grpSpPr>
        <a:xfrm>
          <a:off x="0" y="0"/>
          <a:ext cx="0" cy="0"/>
          <a:chOff x="0" y="0"/>
          <a:chExt cx="0" cy="0"/>
        </a:xfrm>
      </p:grpSpPr>
      <p:sp>
        <p:nvSpPr>
          <p:cNvPr id="3588" name="Google Shape;3588;p4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9" name="Google Shape;3589;p485"/>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90" name="Google Shape;3590;p485"/>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1" name="Google Shape;3591;p4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92" name="Google Shape;3592;p485"/>
          <p:cNvSpPr>
            <a:spLocks noGrp="1"/>
          </p:cNvSpPr>
          <p:nvPr>
            <p:ph type="pic" idx="2"/>
          </p:nvPr>
        </p:nvSpPr>
        <p:spPr>
          <a:xfrm>
            <a:off x="537883" y="2655094"/>
            <a:ext cx="2949000" cy="1740600"/>
          </a:xfrm>
          <a:prstGeom prst="rect">
            <a:avLst/>
          </a:prstGeom>
          <a:noFill/>
          <a:ln>
            <a:noFill/>
          </a:ln>
        </p:spPr>
      </p:sp>
      <p:sp>
        <p:nvSpPr>
          <p:cNvPr id="3593" name="Google Shape;3593;p4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94" name="Google Shape;3594;p4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95" name="Google Shape;3595;p4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14"/>
        <p:cNvGrpSpPr/>
        <p:nvPr/>
      </p:nvGrpSpPr>
      <p:grpSpPr>
        <a:xfrm>
          <a:off x="0" y="0"/>
          <a:ext cx="0" cy="0"/>
          <a:chOff x="0" y="0"/>
          <a:chExt cx="0" cy="0"/>
        </a:xfrm>
      </p:grpSpPr>
      <p:sp>
        <p:nvSpPr>
          <p:cNvPr id="415" name="Google Shape;415;p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6" name="Google Shape;416;p49"/>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7" name="Google Shape;417;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8" name="Google Shape;418;p4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19" name="Google Shape;419;p49"/>
          <p:cNvSpPr>
            <a:spLocks noGrp="1"/>
          </p:cNvSpPr>
          <p:nvPr>
            <p:ph type="pic" idx="2"/>
          </p:nvPr>
        </p:nvSpPr>
        <p:spPr>
          <a:xfrm>
            <a:off x="537883" y="2655094"/>
            <a:ext cx="2949000" cy="1740600"/>
          </a:xfrm>
          <a:prstGeom prst="rect">
            <a:avLst/>
          </a:prstGeom>
          <a:noFill/>
          <a:ln>
            <a:noFill/>
          </a:ln>
        </p:spPr>
      </p:sp>
      <p:sp>
        <p:nvSpPr>
          <p:cNvPr id="420" name="Google Shape;420;p4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1" name="Google Shape;421;p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2" name="Google Shape;422;p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96"/>
        <p:cNvGrpSpPr/>
        <p:nvPr/>
      </p:nvGrpSpPr>
      <p:grpSpPr>
        <a:xfrm>
          <a:off x="0" y="0"/>
          <a:ext cx="0" cy="0"/>
          <a:chOff x="0" y="0"/>
          <a:chExt cx="0" cy="0"/>
        </a:xfrm>
      </p:grpSpPr>
      <p:sp>
        <p:nvSpPr>
          <p:cNvPr id="3597" name="Google Shape;3597;p4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8" name="Google Shape;3598;p4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9" name="Google Shape;3599;p4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00" name="Google Shape;3600;p4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01" name="Google Shape;3601;p4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602"/>
        <p:cNvGrpSpPr/>
        <p:nvPr/>
      </p:nvGrpSpPr>
      <p:grpSpPr>
        <a:xfrm>
          <a:off x="0" y="0"/>
          <a:ext cx="0" cy="0"/>
          <a:chOff x="0" y="0"/>
          <a:chExt cx="0" cy="0"/>
        </a:xfrm>
      </p:grpSpPr>
      <p:sp>
        <p:nvSpPr>
          <p:cNvPr id="3603" name="Google Shape;3603;p4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4" name="Google Shape;3604;p48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05" name="Google Shape;3605;p4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06" name="Google Shape;3606;p4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07" name="Google Shape;3607;p4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08" name="Google Shape;3608;p4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09"/>
        <p:cNvGrpSpPr/>
        <p:nvPr/>
      </p:nvGrpSpPr>
      <p:grpSpPr>
        <a:xfrm>
          <a:off x="0" y="0"/>
          <a:ext cx="0" cy="0"/>
          <a:chOff x="0" y="0"/>
          <a:chExt cx="0" cy="0"/>
        </a:xfrm>
      </p:grpSpPr>
      <p:sp>
        <p:nvSpPr>
          <p:cNvPr id="3610" name="Google Shape;3610;p4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11" name="Google Shape;3611;p4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12" name="Google Shape;3612;p4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13" name="Google Shape;3613;p4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14" name="Google Shape;3614;p4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15" name="Google Shape;3615;p4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16" name="Google Shape;3616;p48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17"/>
        <p:cNvGrpSpPr/>
        <p:nvPr/>
      </p:nvGrpSpPr>
      <p:grpSpPr>
        <a:xfrm>
          <a:off x="0" y="0"/>
          <a:ext cx="0" cy="0"/>
          <a:chOff x="0" y="0"/>
          <a:chExt cx="0" cy="0"/>
        </a:xfrm>
      </p:grpSpPr>
      <p:sp>
        <p:nvSpPr>
          <p:cNvPr id="3618" name="Google Shape;3618;p4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9" name="Google Shape;3619;p4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20" name="Google Shape;3620;p4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21" name="Google Shape;3621;p4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22" name="Google Shape;3622;p4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623"/>
        <p:cNvGrpSpPr/>
        <p:nvPr/>
      </p:nvGrpSpPr>
      <p:grpSpPr>
        <a:xfrm>
          <a:off x="0" y="0"/>
          <a:ext cx="0" cy="0"/>
          <a:chOff x="0" y="0"/>
          <a:chExt cx="0" cy="0"/>
        </a:xfrm>
      </p:grpSpPr>
      <p:sp>
        <p:nvSpPr>
          <p:cNvPr id="3624" name="Google Shape;3624;p4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625" name="Google Shape;3625;p4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6" name="Google Shape;3626;p4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27" name="Google Shape;3627;p4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28" name="Google Shape;3628;p4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629"/>
        <p:cNvGrpSpPr/>
        <p:nvPr/>
      </p:nvGrpSpPr>
      <p:grpSpPr>
        <a:xfrm>
          <a:off x="0" y="0"/>
          <a:ext cx="0" cy="0"/>
          <a:chOff x="0" y="0"/>
          <a:chExt cx="0" cy="0"/>
        </a:xfrm>
      </p:grpSpPr>
      <p:sp>
        <p:nvSpPr>
          <p:cNvPr id="3630" name="Google Shape;3630;p4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31" name="Google Shape;3631;p4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32" name="Google Shape;3632;p4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3" name="Google Shape;3633;p49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34" name="Google Shape;3634;p4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35" name="Google Shape;3635;p49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636"/>
        <p:cNvGrpSpPr/>
        <p:nvPr/>
      </p:nvGrpSpPr>
      <p:grpSpPr>
        <a:xfrm>
          <a:off x="0" y="0"/>
          <a:ext cx="0" cy="0"/>
          <a:chOff x="0" y="0"/>
          <a:chExt cx="0" cy="0"/>
        </a:xfrm>
      </p:grpSpPr>
      <p:sp>
        <p:nvSpPr>
          <p:cNvPr id="3637" name="Google Shape;3637;p4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38" name="Google Shape;3638;p4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39" name="Google Shape;3639;p4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40" name="Google Shape;3640;p4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641" name="Google Shape;3641;p4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642" name="Google Shape;3642;p4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43" name="Google Shape;3643;p4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44" name="Google Shape;3644;p4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45" name="Google Shape;3645;p4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646"/>
        <p:cNvGrpSpPr/>
        <p:nvPr/>
      </p:nvGrpSpPr>
      <p:grpSpPr>
        <a:xfrm>
          <a:off x="0" y="0"/>
          <a:ext cx="0" cy="0"/>
          <a:chOff x="0" y="0"/>
          <a:chExt cx="0" cy="0"/>
        </a:xfrm>
      </p:grpSpPr>
      <p:sp>
        <p:nvSpPr>
          <p:cNvPr id="3647" name="Google Shape;3647;p4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8" name="Google Shape;3648;p493"/>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49" name="Google Shape;3649;p4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50" name="Google Shape;3650;p4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51" name="Google Shape;3651;p4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52" name="Google Shape;3652;p4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653" name="Google Shape;3653;p493"/>
          <p:cNvGrpSpPr/>
          <p:nvPr/>
        </p:nvGrpSpPr>
        <p:grpSpPr>
          <a:xfrm>
            <a:off x="1605267" y="3232902"/>
            <a:ext cx="5933466" cy="1097281"/>
            <a:chOff x="1952025" y="4310537"/>
            <a:chExt cx="7911288" cy="1463041"/>
          </a:xfrm>
        </p:grpSpPr>
        <p:pic>
          <p:nvPicPr>
            <p:cNvPr id="3654" name="Google Shape;3654;p4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55" name="Google Shape;3655;p4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56" name="Google Shape;3656;p4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657" name="Google Shape;3657;p4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658" name="Google Shape;3658;p4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59" name="Google Shape;3659;p49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660"/>
        <p:cNvGrpSpPr/>
        <p:nvPr/>
      </p:nvGrpSpPr>
      <p:grpSpPr>
        <a:xfrm>
          <a:off x="0" y="0"/>
          <a:ext cx="0" cy="0"/>
          <a:chOff x="0" y="0"/>
          <a:chExt cx="0" cy="0"/>
        </a:xfrm>
      </p:grpSpPr>
      <p:sp>
        <p:nvSpPr>
          <p:cNvPr id="3661" name="Google Shape;3661;p4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2" name="Google Shape;3662;p49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63" name="Google Shape;3663;p4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4" name="Google Shape;3664;p4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665" name="Google Shape;3665;p4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666" name="Google Shape;3666;p4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667" name="Google Shape;3667;p4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668" name="Google Shape;3668;p4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69" name="Google Shape;3669;p4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670"/>
        <p:cNvGrpSpPr/>
        <p:nvPr/>
      </p:nvGrpSpPr>
      <p:grpSpPr>
        <a:xfrm>
          <a:off x="0" y="0"/>
          <a:ext cx="0" cy="0"/>
          <a:chOff x="0" y="0"/>
          <a:chExt cx="0" cy="0"/>
        </a:xfrm>
      </p:grpSpPr>
      <p:sp>
        <p:nvSpPr>
          <p:cNvPr id="3671" name="Google Shape;3671;p4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2" name="Google Shape;3672;p495"/>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3" name="Google Shape;3673;p4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4" name="Google Shape;3674;p4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5" name="Google Shape;3675;p4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76" name="Google Shape;3676;p4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77" name="Google Shape;3677;p4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23"/>
        <p:cNvGrpSpPr/>
        <p:nvPr/>
      </p:nvGrpSpPr>
      <p:grpSpPr>
        <a:xfrm>
          <a:off x="0" y="0"/>
          <a:ext cx="0" cy="0"/>
          <a:chOff x="0" y="0"/>
          <a:chExt cx="0" cy="0"/>
        </a:xfrm>
      </p:grpSpPr>
      <p:sp>
        <p:nvSpPr>
          <p:cNvPr id="424" name="Google Shape;424;p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5" name="Google Shape;425;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6" name="Google Shape;426;p50"/>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678"/>
        <p:cNvGrpSpPr/>
        <p:nvPr/>
      </p:nvGrpSpPr>
      <p:grpSpPr>
        <a:xfrm>
          <a:off x="0" y="0"/>
          <a:ext cx="0" cy="0"/>
          <a:chOff x="0" y="0"/>
          <a:chExt cx="0" cy="0"/>
        </a:xfrm>
      </p:grpSpPr>
      <p:sp>
        <p:nvSpPr>
          <p:cNvPr id="3679" name="Google Shape;3679;p4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0" name="Google Shape;3680;p496"/>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1" name="Google Shape;3681;p49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2" name="Google Shape;3682;p4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83" name="Google Shape;3683;p496"/>
          <p:cNvSpPr>
            <a:spLocks noGrp="1"/>
          </p:cNvSpPr>
          <p:nvPr>
            <p:ph type="pic" idx="2"/>
          </p:nvPr>
        </p:nvSpPr>
        <p:spPr>
          <a:xfrm>
            <a:off x="537883" y="2655094"/>
            <a:ext cx="2949000" cy="1740600"/>
          </a:xfrm>
          <a:prstGeom prst="rect">
            <a:avLst/>
          </a:prstGeom>
          <a:noFill/>
          <a:ln>
            <a:noFill/>
          </a:ln>
        </p:spPr>
      </p:sp>
      <p:sp>
        <p:nvSpPr>
          <p:cNvPr id="3684" name="Google Shape;3684;p4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85" name="Google Shape;3685;p4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86" name="Google Shape;3686;p4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687"/>
        <p:cNvGrpSpPr/>
        <p:nvPr/>
      </p:nvGrpSpPr>
      <p:grpSpPr>
        <a:xfrm>
          <a:off x="0" y="0"/>
          <a:ext cx="0" cy="0"/>
          <a:chOff x="0" y="0"/>
          <a:chExt cx="0" cy="0"/>
        </a:xfrm>
      </p:grpSpPr>
      <p:sp>
        <p:nvSpPr>
          <p:cNvPr id="3688" name="Google Shape;3688;p4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9" name="Google Shape;3689;p4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90" name="Google Shape;3690;p4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91" name="Google Shape;3691;p4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92" name="Google Shape;3692;p4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693"/>
        <p:cNvGrpSpPr/>
        <p:nvPr/>
      </p:nvGrpSpPr>
      <p:grpSpPr>
        <a:xfrm>
          <a:off x="0" y="0"/>
          <a:ext cx="0" cy="0"/>
          <a:chOff x="0" y="0"/>
          <a:chExt cx="0" cy="0"/>
        </a:xfrm>
      </p:grpSpPr>
      <p:sp>
        <p:nvSpPr>
          <p:cNvPr id="3694" name="Google Shape;3694;p4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95" name="Google Shape;3695;p4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96" name="Google Shape;3696;p4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97" name="Google Shape;3697;p4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98" name="Google Shape;3698;p4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99" name="Google Shape;3699;p4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700"/>
        <p:cNvGrpSpPr/>
        <p:nvPr/>
      </p:nvGrpSpPr>
      <p:grpSpPr>
        <a:xfrm>
          <a:off x="0" y="0"/>
          <a:ext cx="0" cy="0"/>
          <a:chOff x="0" y="0"/>
          <a:chExt cx="0" cy="0"/>
        </a:xfrm>
      </p:grpSpPr>
      <p:sp>
        <p:nvSpPr>
          <p:cNvPr id="3701" name="Google Shape;3701;p4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02" name="Google Shape;3702;p4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03" name="Google Shape;3703;p4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04" name="Google Shape;3704;p4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05" name="Google Shape;3705;p4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6" name="Google Shape;3706;p4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07" name="Google Shape;3707;p4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08" name="Google Shape;3708;p4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709"/>
        <p:cNvGrpSpPr/>
        <p:nvPr/>
      </p:nvGrpSpPr>
      <p:grpSpPr>
        <a:xfrm>
          <a:off x="0" y="0"/>
          <a:ext cx="0" cy="0"/>
          <a:chOff x="0" y="0"/>
          <a:chExt cx="0" cy="0"/>
        </a:xfrm>
      </p:grpSpPr>
      <p:sp>
        <p:nvSpPr>
          <p:cNvPr id="3710" name="Google Shape;3710;p5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11" name="Google Shape;3711;p5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2" name="Google Shape;3712;p5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3" name="Google Shape;3713;p5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14" name="Google Shape;3714;p5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715"/>
        <p:cNvGrpSpPr/>
        <p:nvPr/>
      </p:nvGrpSpPr>
      <p:grpSpPr>
        <a:xfrm>
          <a:off x="0" y="0"/>
          <a:ext cx="0" cy="0"/>
          <a:chOff x="0" y="0"/>
          <a:chExt cx="0" cy="0"/>
        </a:xfrm>
      </p:grpSpPr>
      <p:sp>
        <p:nvSpPr>
          <p:cNvPr id="3716" name="Google Shape;3716;p5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717" name="Google Shape;3717;p5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8" name="Google Shape;3718;p5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9" name="Google Shape;3719;p5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20" name="Google Shape;3720;p5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721"/>
        <p:cNvGrpSpPr/>
        <p:nvPr/>
      </p:nvGrpSpPr>
      <p:grpSpPr>
        <a:xfrm>
          <a:off x="0" y="0"/>
          <a:ext cx="0" cy="0"/>
          <a:chOff x="0" y="0"/>
          <a:chExt cx="0" cy="0"/>
        </a:xfrm>
      </p:grpSpPr>
      <p:sp>
        <p:nvSpPr>
          <p:cNvPr id="3722" name="Google Shape;3722;p5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23" name="Google Shape;3723;p5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24" name="Google Shape;3724;p5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25" name="Google Shape;3725;p5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26" name="Google Shape;3726;p5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27" name="Google Shape;3727;p5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28" name="Google Shape;3728;p5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729"/>
        <p:cNvGrpSpPr/>
        <p:nvPr/>
      </p:nvGrpSpPr>
      <p:grpSpPr>
        <a:xfrm>
          <a:off x="0" y="0"/>
          <a:ext cx="0" cy="0"/>
          <a:chOff x="0" y="0"/>
          <a:chExt cx="0" cy="0"/>
        </a:xfrm>
      </p:grpSpPr>
      <p:sp>
        <p:nvSpPr>
          <p:cNvPr id="3730" name="Google Shape;3730;p5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31" name="Google Shape;3731;p5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32" name="Google Shape;3732;p5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33" name="Google Shape;3733;p5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34" name="Google Shape;3734;p5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35" name="Google Shape;3735;p5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36" name="Google Shape;3736;p5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37" name="Google Shape;3737;p5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38" name="Google Shape;3738;p5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39"/>
        <p:cNvGrpSpPr/>
        <p:nvPr/>
      </p:nvGrpSpPr>
      <p:grpSpPr>
        <a:xfrm>
          <a:off x="0" y="0"/>
          <a:ext cx="0" cy="0"/>
          <a:chOff x="0" y="0"/>
          <a:chExt cx="0" cy="0"/>
        </a:xfrm>
      </p:grpSpPr>
      <p:sp>
        <p:nvSpPr>
          <p:cNvPr id="3740" name="Google Shape;3740;p50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1" name="Google Shape;3741;p504"/>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42" name="Google Shape;3742;p50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43" name="Google Shape;3743;p50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44" name="Google Shape;3744;p5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45"/>
        <p:cNvGrpSpPr/>
        <p:nvPr/>
      </p:nvGrpSpPr>
      <p:grpSpPr>
        <a:xfrm>
          <a:off x="0" y="0"/>
          <a:ext cx="0" cy="0"/>
          <a:chOff x="0" y="0"/>
          <a:chExt cx="0" cy="0"/>
        </a:xfrm>
      </p:grpSpPr>
      <p:sp>
        <p:nvSpPr>
          <p:cNvPr id="3746" name="Google Shape;3746;p505"/>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47" name="Google Shape;3747;p5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48" name="Google Shape;3748;p505"/>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9" name="Google Shape;429;p5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1" name="Google Shape;431;p5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2" name="Google Shape;432;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3" name="Google Shape;433;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749"/>
        <p:cNvGrpSpPr/>
        <p:nvPr/>
      </p:nvGrpSpPr>
      <p:grpSpPr>
        <a:xfrm>
          <a:off x="0" y="0"/>
          <a:ext cx="0" cy="0"/>
          <a:chOff x="0" y="0"/>
          <a:chExt cx="0" cy="0"/>
        </a:xfrm>
      </p:grpSpPr>
      <p:sp>
        <p:nvSpPr>
          <p:cNvPr id="3750" name="Google Shape;3750;p506"/>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1" name="Google Shape;3751;p506"/>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52" name="Google Shape;3752;p5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53" name="Google Shape;3753;p5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754"/>
        <p:cNvGrpSpPr/>
        <p:nvPr/>
      </p:nvGrpSpPr>
      <p:grpSpPr>
        <a:xfrm>
          <a:off x="0" y="0"/>
          <a:ext cx="0" cy="0"/>
          <a:chOff x="0" y="0"/>
          <a:chExt cx="0" cy="0"/>
        </a:xfrm>
      </p:grpSpPr>
      <p:sp>
        <p:nvSpPr>
          <p:cNvPr id="3755" name="Google Shape;3755;p5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56" name="Google Shape;3756;p507"/>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7" name="Google Shape;3757;p50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58" name="Google Shape;3758;p50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59"/>
        <p:cNvGrpSpPr/>
        <p:nvPr/>
      </p:nvGrpSpPr>
      <p:grpSpPr>
        <a:xfrm>
          <a:off x="0" y="0"/>
          <a:ext cx="0" cy="0"/>
          <a:chOff x="0" y="0"/>
          <a:chExt cx="0" cy="0"/>
        </a:xfrm>
      </p:grpSpPr>
      <p:sp>
        <p:nvSpPr>
          <p:cNvPr id="3760" name="Google Shape;3760;p5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3761"/>
        <p:cNvGrpSpPr/>
        <p:nvPr/>
      </p:nvGrpSpPr>
      <p:grpSpPr>
        <a:xfrm>
          <a:off x="0" y="0"/>
          <a:ext cx="0" cy="0"/>
          <a:chOff x="0" y="0"/>
          <a:chExt cx="0" cy="0"/>
        </a:xfrm>
      </p:grpSpPr>
      <p:sp>
        <p:nvSpPr>
          <p:cNvPr id="3762" name="Google Shape;3762;p5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63" name="Google Shape;3763;p50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4" name="Google Shape;3764;p50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65" name="Google Shape;3765;p50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3766"/>
        <p:cNvGrpSpPr/>
        <p:nvPr/>
      </p:nvGrpSpPr>
      <p:grpSpPr>
        <a:xfrm>
          <a:off x="0" y="0"/>
          <a:ext cx="0" cy="0"/>
          <a:chOff x="0" y="0"/>
          <a:chExt cx="0" cy="0"/>
        </a:xfrm>
      </p:grpSpPr>
      <p:sp>
        <p:nvSpPr>
          <p:cNvPr id="3767" name="Google Shape;3767;p5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68" name="Google Shape;3768;p51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69" name="Google Shape;3769;p51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70" name="Google Shape;3770;p51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3771"/>
        <p:cNvGrpSpPr/>
        <p:nvPr/>
      </p:nvGrpSpPr>
      <p:grpSpPr>
        <a:xfrm>
          <a:off x="0" y="0"/>
          <a:ext cx="0" cy="0"/>
          <a:chOff x="0" y="0"/>
          <a:chExt cx="0" cy="0"/>
        </a:xfrm>
      </p:grpSpPr>
      <p:sp>
        <p:nvSpPr>
          <p:cNvPr id="3772" name="Google Shape;3772;p5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3773"/>
        <p:cNvGrpSpPr/>
        <p:nvPr/>
      </p:nvGrpSpPr>
      <p:grpSpPr>
        <a:xfrm>
          <a:off x="0" y="0"/>
          <a:ext cx="0" cy="0"/>
          <a:chOff x="0" y="0"/>
          <a:chExt cx="0" cy="0"/>
        </a:xfrm>
      </p:grpSpPr>
      <p:sp>
        <p:nvSpPr>
          <p:cNvPr id="3774" name="Google Shape;3774;p5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75" name="Google Shape;3775;p51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76" name="Google Shape;3776;p51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77" name="Google Shape;3777;p51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78"/>
        <p:cNvGrpSpPr/>
        <p:nvPr/>
      </p:nvGrpSpPr>
      <p:grpSpPr>
        <a:xfrm>
          <a:off x="0" y="0"/>
          <a:ext cx="0" cy="0"/>
          <a:chOff x="0" y="0"/>
          <a:chExt cx="0" cy="0"/>
        </a:xfrm>
      </p:grpSpPr>
      <p:sp>
        <p:nvSpPr>
          <p:cNvPr id="3779" name="Google Shape;3779;p51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0" name="Google Shape;3780;p51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781" name="Google Shape;3781;p51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82" name="Google Shape;3782;p5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83" name="Google Shape;3783;p5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3784"/>
        <p:cNvGrpSpPr/>
        <p:nvPr/>
      </p:nvGrpSpPr>
      <p:grpSpPr>
        <a:xfrm>
          <a:off x="0" y="0"/>
          <a:ext cx="0" cy="0"/>
          <a:chOff x="0" y="0"/>
          <a:chExt cx="0" cy="0"/>
        </a:xfrm>
      </p:grpSpPr>
      <p:sp>
        <p:nvSpPr>
          <p:cNvPr id="3785" name="Google Shape;3785;p5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86" name="Google Shape;3786;p51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87" name="Google Shape;3787;p51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88" name="Google Shape;3788;p51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789"/>
        <p:cNvGrpSpPr/>
        <p:nvPr/>
      </p:nvGrpSpPr>
      <p:grpSpPr>
        <a:xfrm>
          <a:off x="0" y="0"/>
          <a:ext cx="0" cy="0"/>
          <a:chOff x="0" y="0"/>
          <a:chExt cx="0" cy="0"/>
        </a:xfrm>
      </p:grpSpPr>
      <p:sp>
        <p:nvSpPr>
          <p:cNvPr id="3790" name="Google Shape;3790;p5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91" name="Google Shape;3791;p515"/>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792" name="Google Shape;3792;p515"/>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793" name="Google Shape;3793;p515"/>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34"/>
        <p:cNvGrpSpPr/>
        <p:nvPr/>
      </p:nvGrpSpPr>
      <p:grpSpPr>
        <a:xfrm>
          <a:off x="0" y="0"/>
          <a:ext cx="0" cy="0"/>
          <a:chOff x="0" y="0"/>
          <a:chExt cx="0" cy="0"/>
        </a:xfrm>
      </p:grpSpPr>
      <p:sp>
        <p:nvSpPr>
          <p:cNvPr id="435" name="Google Shape;435;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6" name="Google Shape;436;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7" name="Google Shape;437;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8" name="Google Shape;438;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9" name="Google Shape;439;p5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0" name="Google Shape;440;p5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3794"/>
        <p:cNvGrpSpPr/>
        <p:nvPr/>
      </p:nvGrpSpPr>
      <p:grpSpPr>
        <a:xfrm>
          <a:off x="0" y="0"/>
          <a:ext cx="0" cy="0"/>
          <a:chOff x="0" y="0"/>
          <a:chExt cx="0" cy="0"/>
        </a:xfrm>
      </p:grpSpPr>
      <p:sp>
        <p:nvSpPr>
          <p:cNvPr id="3795" name="Google Shape;3795;p5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96" name="Google Shape;3796;p51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97" name="Google Shape;3797;p51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98" name="Google Shape;3798;p51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3799"/>
        <p:cNvGrpSpPr/>
        <p:nvPr/>
      </p:nvGrpSpPr>
      <p:grpSpPr>
        <a:xfrm>
          <a:off x="0" y="0"/>
          <a:ext cx="0" cy="0"/>
          <a:chOff x="0" y="0"/>
          <a:chExt cx="0" cy="0"/>
        </a:xfrm>
      </p:grpSpPr>
      <p:sp>
        <p:nvSpPr>
          <p:cNvPr id="3800" name="Google Shape;3800;p5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01" name="Google Shape;3801;p51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2" name="Google Shape;3802;p51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03" name="Google Shape;3803;p51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3804"/>
        <p:cNvGrpSpPr/>
        <p:nvPr/>
      </p:nvGrpSpPr>
      <p:grpSpPr>
        <a:xfrm>
          <a:off x="0" y="0"/>
          <a:ext cx="0" cy="0"/>
          <a:chOff x="0" y="0"/>
          <a:chExt cx="0" cy="0"/>
        </a:xfrm>
      </p:grpSpPr>
      <p:sp>
        <p:nvSpPr>
          <p:cNvPr id="3805" name="Google Shape;3805;p5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06" name="Google Shape;3806;p51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7" name="Google Shape;3807;p51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08" name="Google Shape;3808;p51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09"/>
        <p:cNvGrpSpPr/>
        <p:nvPr/>
      </p:nvGrpSpPr>
      <p:grpSpPr>
        <a:xfrm>
          <a:off x="0" y="0"/>
          <a:ext cx="0" cy="0"/>
          <a:chOff x="0" y="0"/>
          <a:chExt cx="0" cy="0"/>
        </a:xfrm>
      </p:grpSpPr>
      <p:sp>
        <p:nvSpPr>
          <p:cNvPr id="3810" name="Google Shape;3810;p51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811" name="Google Shape;3811;p5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12" name="Google Shape;3812;p519"/>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3813"/>
        <p:cNvGrpSpPr/>
        <p:nvPr/>
      </p:nvGrpSpPr>
      <p:grpSpPr>
        <a:xfrm>
          <a:off x="0" y="0"/>
          <a:ext cx="0" cy="0"/>
          <a:chOff x="0" y="0"/>
          <a:chExt cx="0" cy="0"/>
        </a:xfrm>
      </p:grpSpPr>
      <p:sp>
        <p:nvSpPr>
          <p:cNvPr id="3814" name="Google Shape;3814;p5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15" name="Google Shape;3815;p52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6" name="Google Shape;3816;p52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17" name="Google Shape;3817;p52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18"/>
        <p:cNvGrpSpPr/>
        <p:nvPr/>
      </p:nvGrpSpPr>
      <p:grpSpPr>
        <a:xfrm>
          <a:off x="0" y="0"/>
          <a:ext cx="0" cy="0"/>
          <a:chOff x="0" y="0"/>
          <a:chExt cx="0" cy="0"/>
        </a:xfrm>
      </p:grpSpPr>
      <p:sp>
        <p:nvSpPr>
          <p:cNvPr id="3819" name="Google Shape;3819;p5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20" name="Google Shape;3820;p5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821" name="Google Shape;3821;p5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822" name="Google Shape;3822;p5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823" name="Google Shape;3823;p5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824" name="Google Shape;3824;p5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3825"/>
        <p:cNvGrpSpPr/>
        <p:nvPr/>
      </p:nvGrpSpPr>
      <p:grpSpPr>
        <a:xfrm>
          <a:off x="0" y="0"/>
          <a:ext cx="0" cy="0"/>
          <a:chOff x="0" y="0"/>
          <a:chExt cx="0" cy="0"/>
        </a:xfrm>
      </p:grpSpPr>
      <p:sp>
        <p:nvSpPr>
          <p:cNvPr id="3826" name="Google Shape;3826;p522"/>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27" name="Google Shape;3827;p52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828" name="Google Shape;3828;p52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3829"/>
        <p:cNvGrpSpPr/>
        <p:nvPr/>
      </p:nvGrpSpPr>
      <p:grpSpPr>
        <a:xfrm>
          <a:off x="0" y="0"/>
          <a:ext cx="0" cy="0"/>
          <a:chOff x="0" y="0"/>
          <a:chExt cx="0" cy="0"/>
        </a:xfrm>
      </p:grpSpPr>
      <p:sp>
        <p:nvSpPr>
          <p:cNvPr id="3830" name="Google Shape;3830;p5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31" name="Google Shape;3831;p52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32" name="Google Shape;3832;p52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33" name="Google Shape;3833;p52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41"/>
        <p:cNvGrpSpPr/>
        <p:nvPr/>
      </p:nvGrpSpPr>
      <p:grpSpPr>
        <a:xfrm>
          <a:off x="0" y="0"/>
          <a:ext cx="0" cy="0"/>
          <a:chOff x="0" y="0"/>
          <a:chExt cx="0" cy="0"/>
        </a:xfrm>
      </p:grpSpPr>
      <p:sp>
        <p:nvSpPr>
          <p:cNvPr id="442" name="Google Shape;442;p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3" name="Google Shape;443;p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4" name="Google Shape;444;p5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5" name="Google Shape;445;p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46" name="Google Shape;446;p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47"/>
        <p:cNvGrpSpPr/>
        <p:nvPr/>
      </p:nvGrpSpPr>
      <p:grpSpPr>
        <a:xfrm>
          <a:off x="0" y="0"/>
          <a:ext cx="0" cy="0"/>
          <a:chOff x="0" y="0"/>
          <a:chExt cx="0" cy="0"/>
        </a:xfrm>
      </p:grpSpPr>
      <p:sp>
        <p:nvSpPr>
          <p:cNvPr id="448" name="Google Shape;448;p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49" name="Google Shape;449;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0" name="Google Shape;450;p5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1" name="Google Shape;451;p54"/>
          <p:cNvGrpSpPr/>
          <p:nvPr/>
        </p:nvGrpSpPr>
        <p:grpSpPr>
          <a:xfrm>
            <a:off x="180290" y="4600563"/>
            <a:ext cx="3539983" cy="342900"/>
            <a:chOff x="180290" y="4600563"/>
            <a:chExt cx="3539983" cy="342900"/>
          </a:xfrm>
        </p:grpSpPr>
        <p:pic>
          <p:nvPicPr>
            <p:cNvPr id="452" name="Google Shape;452;p5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53" name="Google Shape;453;p5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54"/>
        <p:cNvGrpSpPr/>
        <p:nvPr/>
      </p:nvGrpSpPr>
      <p:grpSpPr>
        <a:xfrm>
          <a:off x="0" y="0"/>
          <a:ext cx="0" cy="0"/>
          <a:chOff x="0" y="0"/>
          <a:chExt cx="0" cy="0"/>
        </a:xfrm>
      </p:grpSpPr>
      <p:sp>
        <p:nvSpPr>
          <p:cNvPr id="455" name="Google Shape;455;p5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6" name="Google Shape;456;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7" name="Google Shape;457;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8" name="Google Shape;458;p5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59" name="Google Shape;459;p5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p5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61"/>
        <p:cNvGrpSpPr/>
        <p:nvPr/>
      </p:nvGrpSpPr>
      <p:grpSpPr>
        <a:xfrm>
          <a:off x="0" y="0"/>
          <a:ext cx="0" cy="0"/>
          <a:chOff x="0" y="0"/>
          <a:chExt cx="0" cy="0"/>
        </a:xfrm>
      </p:grpSpPr>
      <p:sp>
        <p:nvSpPr>
          <p:cNvPr id="462" name="Google Shape;462;p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3" name="Google Shape;463;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4" name="Google Shape;464;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65" name="Google Shape;465;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6" name="Google Shape;466;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7" name="Google Shape;467;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8" name="Google Shape;468;p5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9" name="Google Shape;469;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0" name="Google Shape;470;p5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71"/>
        <p:cNvGrpSpPr/>
        <p:nvPr/>
      </p:nvGrpSpPr>
      <p:grpSpPr>
        <a:xfrm>
          <a:off x="0" y="0"/>
          <a:ext cx="0" cy="0"/>
          <a:chOff x="0" y="0"/>
          <a:chExt cx="0" cy="0"/>
        </a:xfrm>
      </p:grpSpPr>
      <p:sp>
        <p:nvSpPr>
          <p:cNvPr id="472" name="Google Shape;472;p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3" name="Google Shape;473;p57"/>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4" name="Google Shape;474;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75" name="Google Shape;475;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6" name="Google Shape;476;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77" name="Google Shape;477;p5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78" name="Google Shape;478;p57"/>
          <p:cNvGrpSpPr/>
          <p:nvPr/>
        </p:nvGrpSpPr>
        <p:grpSpPr>
          <a:xfrm>
            <a:off x="1605267" y="3232902"/>
            <a:ext cx="5933466" cy="1097281"/>
            <a:chOff x="1952025" y="4310537"/>
            <a:chExt cx="7911288" cy="1463041"/>
          </a:xfrm>
        </p:grpSpPr>
        <p:pic>
          <p:nvPicPr>
            <p:cNvPr id="479" name="Google Shape;479;p5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80" name="Google Shape;480;p5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81" name="Google Shape;481;p5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82" name="Google Shape;482;p5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83" name="Google Shape;483;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4" name="Google Shape;484;p5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85"/>
        <p:cNvGrpSpPr/>
        <p:nvPr/>
      </p:nvGrpSpPr>
      <p:grpSpPr>
        <a:xfrm>
          <a:off x="0" y="0"/>
          <a:ext cx="0" cy="0"/>
          <a:chOff x="0" y="0"/>
          <a:chExt cx="0" cy="0"/>
        </a:xfrm>
      </p:grpSpPr>
      <p:sp>
        <p:nvSpPr>
          <p:cNvPr id="486" name="Google Shape;486;p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7" name="Google Shape;487;p58"/>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88" name="Google Shape;488;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9" name="Google Shape;489;p5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0" name="Google Shape;490;p5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91" name="Google Shape;491;p5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92" name="Google Shape;492;p5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493" name="Google Shape;493;p58"/>
          <p:cNvGrpSpPr/>
          <p:nvPr/>
        </p:nvGrpSpPr>
        <p:grpSpPr>
          <a:xfrm>
            <a:off x="180290" y="4600563"/>
            <a:ext cx="3539983" cy="342900"/>
            <a:chOff x="180290" y="4600563"/>
            <a:chExt cx="3539983" cy="342900"/>
          </a:xfrm>
        </p:grpSpPr>
        <p:pic>
          <p:nvPicPr>
            <p:cNvPr id="494" name="Google Shape;494;p58"/>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495" name="Google Shape;495;p5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96"/>
        <p:cNvGrpSpPr/>
        <p:nvPr/>
      </p:nvGrpSpPr>
      <p:grpSpPr>
        <a:xfrm>
          <a:off x="0" y="0"/>
          <a:ext cx="0" cy="0"/>
          <a:chOff x="0" y="0"/>
          <a:chExt cx="0" cy="0"/>
        </a:xfrm>
      </p:grpSpPr>
      <p:sp>
        <p:nvSpPr>
          <p:cNvPr id="497" name="Google Shape;497;p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8" name="Google Shape;498;p59"/>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9" name="Google Shape;499;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0" name="Google Shape;500;p5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1" name="Google Shape;501;p5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2" name="Google Shape;502;p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03" name="Google Shape;503;p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04"/>
        <p:cNvGrpSpPr/>
        <p:nvPr/>
      </p:nvGrpSpPr>
      <p:grpSpPr>
        <a:xfrm>
          <a:off x="0" y="0"/>
          <a:ext cx="0" cy="0"/>
          <a:chOff x="0" y="0"/>
          <a:chExt cx="0" cy="0"/>
        </a:xfrm>
      </p:grpSpPr>
      <p:sp>
        <p:nvSpPr>
          <p:cNvPr id="505" name="Google Shape;505;p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6" name="Google Shape;506;p60"/>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7" name="Google Shape;507;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8" name="Google Shape;508;p6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9" name="Google Shape;509;p60"/>
          <p:cNvSpPr>
            <a:spLocks noGrp="1"/>
          </p:cNvSpPr>
          <p:nvPr>
            <p:ph type="pic" idx="2"/>
          </p:nvPr>
        </p:nvSpPr>
        <p:spPr>
          <a:xfrm>
            <a:off x="537883" y="2655094"/>
            <a:ext cx="2949000" cy="1740600"/>
          </a:xfrm>
          <a:prstGeom prst="rect">
            <a:avLst/>
          </a:prstGeom>
          <a:noFill/>
          <a:ln>
            <a:noFill/>
          </a:ln>
        </p:spPr>
      </p:sp>
      <p:sp>
        <p:nvSpPr>
          <p:cNvPr id="510" name="Google Shape;510;p60"/>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1" name="Google Shape;511;p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12" name="Google Shape;512;p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p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13"/>
        <p:cNvGrpSpPr/>
        <p:nvPr/>
      </p:nvGrpSpPr>
      <p:grpSpPr>
        <a:xfrm>
          <a:off x="0" y="0"/>
          <a:ext cx="0" cy="0"/>
          <a:chOff x="0" y="0"/>
          <a:chExt cx="0" cy="0"/>
        </a:xfrm>
      </p:grpSpPr>
      <p:sp>
        <p:nvSpPr>
          <p:cNvPr id="514" name="Google Shape;514;p6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5" name="Google Shape;515;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6" name="Google Shape;516;p6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17"/>
        <p:cNvGrpSpPr/>
        <p:nvPr/>
      </p:nvGrpSpPr>
      <p:grpSpPr>
        <a:xfrm>
          <a:off x="0" y="0"/>
          <a:ext cx="0" cy="0"/>
          <a:chOff x="0" y="0"/>
          <a:chExt cx="0" cy="0"/>
        </a:xfrm>
      </p:grpSpPr>
      <p:sp>
        <p:nvSpPr>
          <p:cNvPr id="518" name="Google Shape;518;p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19" name="Google Shape;519;p6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0" name="Google Shape;520;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1" name="Google Shape;521;p62"/>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22"/>
        <p:cNvGrpSpPr/>
        <p:nvPr/>
      </p:nvGrpSpPr>
      <p:grpSpPr>
        <a:xfrm>
          <a:off x="0" y="0"/>
          <a:ext cx="0" cy="0"/>
          <a:chOff x="0" y="0"/>
          <a:chExt cx="0" cy="0"/>
        </a:xfrm>
      </p:grpSpPr>
      <p:sp>
        <p:nvSpPr>
          <p:cNvPr id="523" name="Google Shape;523;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24" name="Google Shape;524;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5" name="Google Shape;525;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26" name="Google Shape;526;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7" name="Google Shape;527;p6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28" name="Google Shape;528;p63"/>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29"/>
        <p:cNvGrpSpPr/>
        <p:nvPr/>
      </p:nvGrpSpPr>
      <p:grpSpPr>
        <a:xfrm>
          <a:off x="0" y="0"/>
          <a:ext cx="0" cy="0"/>
          <a:chOff x="0" y="0"/>
          <a:chExt cx="0" cy="0"/>
        </a:xfrm>
      </p:grpSpPr>
      <p:sp>
        <p:nvSpPr>
          <p:cNvPr id="530" name="Google Shape;530;p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1" name="Google Shape;531;p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2" name="Google Shape;532;p64"/>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33" name="Google Shape;533;p64"/>
          <p:cNvGrpSpPr/>
          <p:nvPr/>
        </p:nvGrpSpPr>
        <p:grpSpPr>
          <a:xfrm>
            <a:off x="180290" y="4600563"/>
            <a:ext cx="3539983" cy="342900"/>
            <a:chOff x="180290" y="4600563"/>
            <a:chExt cx="3539983" cy="342900"/>
          </a:xfrm>
        </p:grpSpPr>
        <p:pic>
          <p:nvPicPr>
            <p:cNvPr id="534" name="Google Shape;534;p6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35" name="Google Shape;535;p6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36"/>
        <p:cNvGrpSpPr/>
        <p:nvPr/>
      </p:nvGrpSpPr>
      <p:grpSpPr>
        <a:xfrm>
          <a:off x="0" y="0"/>
          <a:ext cx="0" cy="0"/>
          <a:chOff x="0" y="0"/>
          <a:chExt cx="0" cy="0"/>
        </a:xfrm>
      </p:grpSpPr>
      <p:sp>
        <p:nvSpPr>
          <p:cNvPr id="537" name="Google Shape;537;p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538" name="Google Shape;538;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9" name="Google Shape;539;p65"/>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40" name="Google Shape;540;p65"/>
          <p:cNvGrpSpPr/>
          <p:nvPr/>
        </p:nvGrpSpPr>
        <p:grpSpPr>
          <a:xfrm>
            <a:off x="180290" y="4600563"/>
            <a:ext cx="3539983" cy="342900"/>
            <a:chOff x="180290" y="4600563"/>
            <a:chExt cx="3539983" cy="342900"/>
          </a:xfrm>
        </p:grpSpPr>
        <p:pic>
          <p:nvPicPr>
            <p:cNvPr id="541" name="Google Shape;541;p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42" name="Google Shape;542;p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43"/>
        <p:cNvGrpSpPr/>
        <p:nvPr/>
      </p:nvGrpSpPr>
      <p:grpSpPr>
        <a:xfrm>
          <a:off x="0" y="0"/>
          <a:ext cx="0" cy="0"/>
          <a:chOff x="0" y="0"/>
          <a:chExt cx="0" cy="0"/>
        </a:xfrm>
      </p:grpSpPr>
      <p:sp>
        <p:nvSpPr>
          <p:cNvPr id="544" name="Google Shape;544;p6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45" name="Google Shape;545;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6" name="Google Shape;546;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7" name="Google Shape;547;p6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48" name="Google Shape;548;p66"/>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9" name="Google Shape;549;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50" name="Google Shape;550;p6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51"/>
        <p:cNvGrpSpPr/>
        <p:nvPr/>
      </p:nvGrpSpPr>
      <p:grpSpPr>
        <a:xfrm>
          <a:off x="0" y="0"/>
          <a:ext cx="0" cy="0"/>
          <a:chOff x="0" y="0"/>
          <a:chExt cx="0" cy="0"/>
        </a:xfrm>
      </p:grpSpPr>
      <p:sp>
        <p:nvSpPr>
          <p:cNvPr id="552" name="Google Shape;552;p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53" name="Google Shape;553;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54" name="Google Shape;554;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55" name="Google Shape;555;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6" name="Google Shape;556;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7" name="Google Shape;557;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58" name="Google Shape;558;p67"/>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9" name="Google Shape;559;p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60" name="Google Shape;560;p6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1"/>
        <p:cNvGrpSpPr/>
        <p:nvPr/>
      </p:nvGrpSpPr>
      <p:grpSpPr>
        <a:xfrm>
          <a:off x="0" y="0"/>
          <a:ext cx="0" cy="0"/>
          <a:chOff x="0" y="0"/>
          <a:chExt cx="0" cy="0"/>
        </a:xfrm>
      </p:grpSpPr>
      <p:sp>
        <p:nvSpPr>
          <p:cNvPr id="562" name="Google Shape;562;p68"/>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68"/>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564" name="Google Shape;564;p6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565" name="Google Shape;565;p6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566" name="Google Shape;566;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7"/>
        <p:cNvGrpSpPr/>
        <p:nvPr/>
      </p:nvGrpSpPr>
      <p:grpSpPr>
        <a:xfrm>
          <a:off x="0" y="0"/>
          <a:ext cx="0" cy="0"/>
          <a:chOff x="0" y="0"/>
          <a:chExt cx="0" cy="0"/>
        </a:xfrm>
      </p:grpSpPr>
      <p:sp>
        <p:nvSpPr>
          <p:cNvPr id="568" name="Google Shape;568;p69"/>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69" name="Google Shape;569;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0" name="Google Shape;570;p69"/>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571"/>
        <p:cNvGrpSpPr/>
        <p:nvPr/>
      </p:nvGrpSpPr>
      <p:grpSpPr>
        <a:xfrm>
          <a:off x="0" y="0"/>
          <a:ext cx="0" cy="0"/>
          <a:chOff x="0" y="0"/>
          <a:chExt cx="0" cy="0"/>
        </a:xfrm>
      </p:grpSpPr>
      <p:sp>
        <p:nvSpPr>
          <p:cNvPr id="572" name="Google Shape;572;p70"/>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0"/>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574" name="Google Shape;574;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575" name="Google Shape;575;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0"/>
        <p:cNvGrpSpPr/>
        <p:nvPr/>
      </p:nvGrpSpPr>
      <p:grpSpPr>
        <a:xfrm>
          <a:off x="0" y="0"/>
          <a:ext cx="0" cy="0"/>
          <a:chOff x="0" y="0"/>
          <a:chExt cx="0" cy="0"/>
        </a:xfrm>
      </p:grpSpPr>
      <p:sp>
        <p:nvSpPr>
          <p:cNvPr id="71" name="Google Shape;71;p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2" name="Google Shape;72;p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4" name="Google Shape;74;p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8" name="Google Shape;78;p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576"/>
        <p:cNvGrpSpPr/>
        <p:nvPr/>
      </p:nvGrpSpPr>
      <p:grpSpPr>
        <a:xfrm>
          <a:off x="0" y="0"/>
          <a:ext cx="0" cy="0"/>
          <a:chOff x="0" y="0"/>
          <a:chExt cx="0" cy="0"/>
        </a:xfrm>
      </p:grpSpPr>
      <p:sp>
        <p:nvSpPr>
          <p:cNvPr id="577" name="Google Shape;577;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8" name="Google Shape;578;p71"/>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9" name="Google Shape;579;p7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80" name="Google Shape;580;p7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1"/>
        <p:cNvGrpSpPr/>
        <p:nvPr/>
      </p:nvGrpSpPr>
      <p:grpSpPr>
        <a:xfrm>
          <a:off x="0" y="0"/>
          <a:ext cx="0" cy="0"/>
          <a:chOff x="0" y="0"/>
          <a:chExt cx="0" cy="0"/>
        </a:xfrm>
      </p:grpSpPr>
      <p:sp>
        <p:nvSpPr>
          <p:cNvPr id="582" name="Google Shape;582;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583"/>
        <p:cNvGrpSpPr/>
        <p:nvPr/>
      </p:nvGrpSpPr>
      <p:grpSpPr>
        <a:xfrm>
          <a:off x="0" y="0"/>
          <a:ext cx="0" cy="0"/>
          <a:chOff x="0" y="0"/>
          <a:chExt cx="0" cy="0"/>
        </a:xfrm>
      </p:grpSpPr>
      <p:sp>
        <p:nvSpPr>
          <p:cNvPr id="584" name="Google Shape;584;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p7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6" name="Google Shape;586;p7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87" name="Google Shape;587;p7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588"/>
        <p:cNvGrpSpPr/>
        <p:nvPr/>
      </p:nvGrpSpPr>
      <p:grpSpPr>
        <a:xfrm>
          <a:off x="0" y="0"/>
          <a:ext cx="0" cy="0"/>
          <a:chOff x="0" y="0"/>
          <a:chExt cx="0" cy="0"/>
        </a:xfrm>
      </p:grpSpPr>
      <p:sp>
        <p:nvSpPr>
          <p:cNvPr id="589" name="Google Shape;589;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0" name="Google Shape;590;p7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1" name="Google Shape;591;p7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92" name="Google Shape;592;p7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593"/>
        <p:cNvGrpSpPr/>
        <p:nvPr/>
      </p:nvGrpSpPr>
      <p:grpSpPr>
        <a:xfrm>
          <a:off x="0" y="0"/>
          <a:ext cx="0" cy="0"/>
          <a:chOff x="0" y="0"/>
          <a:chExt cx="0" cy="0"/>
        </a:xfrm>
      </p:grpSpPr>
      <p:sp>
        <p:nvSpPr>
          <p:cNvPr id="594" name="Google Shape;594;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595"/>
        <p:cNvGrpSpPr/>
        <p:nvPr/>
      </p:nvGrpSpPr>
      <p:grpSpPr>
        <a:xfrm>
          <a:off x="0" y="0"/>
          <a:ext cx="0" cy="0"/>
          <a:chOff x="0" y="0"/>
          <a:chExt cx="0" cy="0"/>
        </a:xfrm>
      </p:grpSpPr>
      <p:sp>
        <p:nvSpPr>
          <p:cNvPr id="596" name="Google Shape;596;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7" name="Google Shape;597;p7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8" name="Google Shape;598;p7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99" name="Google Shape;599;p7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0"/>
        <p:cNvGrpSpPr/>
        <p:nvPr/>
      </p:nvGrpSpPr>
      <p:grpSpPr>
        <a:xfrm>
          <a:off x="0" y="0"/>
          <a:ext cx="0" cy="0"/>
          <a:chOff x="0" y="0"/>
          <a:chExt cx="0" cy="0"/>
        </a:xfrm>
      </p:grpSpPr>
      <p:sp>
        <p:nvSpPr>
          <p:cNvPr id="601" name="Google Shape;601;p77"/>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7"/>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03" name="Google Shape;603;p77"/>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4" name="Google Shape;604;p7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05" name="Google Shape;605;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606"/>
        <p:cNvGrpSpPr/>
        <p:nvPr/>
      </p:nvGrpSpPr>
      <p:grpSpPr>
        <a:xfrm>
          <a:off x="0" y="0"/>
          <a:ext cx="0" cy="0"/>
          <a:chOff x="0" y="0"/>
          <a:chExt cx="0" cy="0"/>
        </a:xfrm>
      </p:grpSpPr>
      <p:sp>
        <p:nvSpPr>
          <p:cNvPr id="607" name="Google Shape;607;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8" name="Google Shape;608;p7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9" name="Google Shape;609;p7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10" name="Google Shape;610;p7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611"/>
        <p:cNvGrpSpPr/>
        <p:nvPr/>
      </p:nvGrpSpPr>
      <p:grpSpPr>
        <a:xfrm>
          <a:off x="0" y="0"/>
          <a:ext cx="0" cy="0"/>
          <a:chOff x="0" y="0"/>
          <a:chExt cx="0" cy="0"/>
        </a:xfrm>
      </p:grpSpPr>
      <p:sp>
        <p:nvSpPr>
          <p:cNvPr id="612" name="Google Shape;612;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13" name="Google Shape;613;p79"/>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614" name="Google Shape;614;p79"/>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615" name="Google Shape;615;p79"/>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616"/>
        <p:cNvGrpSpPr/>
        <p:nvPr/>
      </p:nvGrpSpPr>
      <p:grpSpPr>
        <a:xfrm>
          <a:off x="0" y="0"/>
          <a:ext cx="0" cy="0"/>
          <a:chOff x="0" y="0"/>
          <a:chExt cx="0" cy="0"/>
        </a:xfrm>
      </p:grpSpPr>
      <p:sp>
        <p:nvSpPr>
          <p:cNvPr id="617" name="Google Shape;61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8" name="Google Shape;618;p8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9" name="Google Shape;619;p8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20" name="Google Shape;620;p8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9"/>
        <p:cNvGrpSpPr/>
        <p:nvPr/>
      </p:nvGrpSpPr>
      <p:grpSpPr>
        <a:xfrm>
          <a:off x="0" y="0"/>
          <a:ext cx="0" cy="0"/>
          <a:chOff x="0" y="0"/>
          <a:chExt cx="0" cy="0"/>
        </a:xfrm>
      </p:grpSpPr>
      <p:sp>
        <p:nvSpPr>
          <p:cNvPr id="80" name="Google Shape;80;p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4" name="Google Shape;84;p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621"/>
        <p:cNvGrpSpPr/>
        <p:nvPr/>
      </p:nvGrpSpPr>
      <p:grpSpPr>
        <a:xfrm>
          <a:off x="0" y="0"/>
          <a:ext cx="0" cy="0"/>
          <a:chOff x="0" y="0"/>
          <a:chExt cx="0" cy="0"/>
        </a:xfrm>
      </p:grpSpPr>
      <p:sp>
        <p:nvSpPr>
          <p:cNvPr id="622" name="Google Shape;622;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3" name="Google Shape;623;p8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4" name="Google Shape;624;p8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25" name="Google Shape;625;p8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626"/>
        <p:cNvGrpSpPr/>
        <p:nvPr/>
      </p:nvGrpSpPr>
      <p:grpSpPr>
        <a:xfrm>
          <a:off x="0" y="0"/>
          <a:ext cx="0" cy="0"/>
          <a:chOff x="0" y="0"/>
          <a:chExt cx="0" cy="0"/>
        </a:xfrm>
      </p:grpSpPr>
      <p:sp>
        <p:nvSpPr>
          <p:cNvPr id="627" name="Google Shape;62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8" name="Google Shape;628;p8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9" name="Google Shape;629;p8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0" name="Google Shape;630;p8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1"/>
        <p:cNvGrpSpPr/>
        <p:nvPr/>
      </p:nvGrpSpPr>
      <p:grpSpPr>
        <a:xfrm>
          <a:off x="0" y="0"/>
          <a:ext cx="0" cy="0"/>
          <a:chOff x="0" y="0"/>
          <a:chExt cx="0" cy="0"/>
        </a:xfrm>
      </p:grpSpPr>
      <p:sp>
        <p:nvSpPr>
          <p:cNvPr id="632" name="Google Shape;632;p8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33" name="Google Shape;633;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4" name="Google Shape;634;p83"/>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635"/>
        <p:cNvGrpSpPr/>
        <p:nvPr/>
      </p:nvGrpSpPr>
      <p:grpSpPr>
        <a:xfrm>
          <a:off x="0" y="0"/>
          <a:ext cx="0" cy="0"/>
          <a:chOff x="0" y="0"/>
          <a:chExt cx="0" cy="0"/>
        </a:xfrm>
      </p:grpSpPr>
      <p:sp>
        <p:nvSpPr>
          <p:cNvPr id="636" name="Google Shape;636;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7" name="Google Shape;637;p8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8" name="Google Shape;638;p8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9" name="Google Shape;639;p8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640"/>
        <p:cNvGrpSpPr/>
        <p:nvPr/>
      </p:nvGrpSpPr>
      <p:grpSpPr>
        <a:xfrm>
          <a:off x="0" y="0"/>
          <a:ext cx="0" cy="0"/>
          <a:chOff x="0" y="0"/>
          <a:chExt cx="0" cy="0"/>
        </a:xfrm>
      </p:grpSpPr>
      <p:sp>
        <p:nvSpPr>
          <p:cNvPr id="641" name="Google Shape;641;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2" name="Google Shape;642;p8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3" name="Google Shape;643;p8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44" name="Google Shape;644;p8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5"/>
        <p:cNvGrpSpPr/>
        <p:nvPr/>
      </p:nvGrpSpPr>
      <p:grpSpPr>
        <a:xfrm>
          <a:off x="0" y="0"/>
          <a:ext cx="0" cy="0"/>
          <a:chOff x="0" y="0"/>
          <a:chExt cx="0" cy="0"/>
        </a:xfrm>
      </p:grpSpPr>
      <p:sp>
        <p:nvSpPr>
          <p:cNvPr id="646" name="Google Shape;646;p8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7" name="Google Shape;647;p8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48" name="Google Shape;648;p8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649" name="Google Shape;649;p8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50" name="Google Shape;650;p8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51" name="Google Shape;651;p8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652"/>
        <p:cNvGrpSpPr/>
        <p:nvPr/>
      </p:nvGrpSpPr>
      <p:grpSpPr>
        <a:xfrm>
          <a:off x="0" y="0"/>
          <a:ext cx="0" cy="0"/>
          <a:chOff x="0" y="0"/>
          <a:chExt cx="0" cy="0"/>
        </a:xfrm>
      </p:grpSpPr>
      <p:sp>
        <p:nvSpPr>
          <p:cNvPr id="653" name="Google Shape;653;p8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4" name="Google Shape;654;p8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55" name="Google Shape;655;p8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656"/>
        <p:cNvGrpSpPr/>
        <p:nvPr/>
      </p:nvGrpSpPr>
      <p:grpSpPr>
        <a:xfrm>
          <a:off x="0" y="0"/>
          <a:ext cx="0" cy="0"/>
          <a:chOff x="0" y="0"/>
          <a:chExt cx="0" cy="0"/>
        </a:xfrm>
      </p:grpSpPr>
      <p:sp>
        <p:nvSpPr>
          <p:cNvPr id="657" name="Google Shape;657;p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58" name="Google Shape;658;p8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59" name="Google Shape;659;p8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0" name="Google Shape;660;p88"/>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61" name="Google Shape;661;p88"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662" name="Google Shape;662;p88"/>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663" name="Google Shape;663;p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64" name="Google Shape;664;p88"/>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665"/>
        <p:cNvGrpSpPr/>
        <p:nvPr/>
      </p:nvGrpSpPr>
      <p:grpSpPr>
        <a:xfrm>
          <a:off x="0" y="0"/>
          <a:ext cx="0" cy="0"/>
          <a:chOff x="0" y="0"/>
          <a:chExt cx="0" cy="0"/>
        </a:xfrm>
      </p:grpSpPr>
      <p:sp>
        <p:nvSpPr>
          <p:cNvPr id="666" name="Google Shape;666;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7" name="Google Shape;667;p8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68" name="Google Shape;668;p8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9" name="Google Shape;669;p89"/>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70" name="Google Shape;670;p89"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671" name="Google Shape;671;p89"/>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672" name="Google Shape;672;p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73" name="Google Shape;673;p89"/>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680"/>
        <p:cNvGrpSpPr/>
        <p:nvPr/>
      </p:nvGrpSpPr>
      <p:grpSpPr>
        <a:xfrm>
          <a:off x="0" y="0"/>
          <a:ext cx="0" cy="0"/>
          <a:chOff x="0" y="0"/>
          <a:chExt cx="0" cy="0"/>
        </a:xfrm>
      </p:grpSpPr>
      <p:sp>
        <p:nvSpPr>
          <p:cNvPr id="681" name="Google Shape;681;p9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82" name="Google Shape;682;p91"/>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83" name="Google Shape;683;p9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84" name="Google Shape;684;p9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5" name="Google Shape;685;p9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86" name="Google Shape;686;p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87" name="Google Shape;687;p9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688" name="Google Shape;688;p91"/>
          <p:cNvGrpSpPr/>
          <p:nvPr/>
        </p:nvGrpSpPr>
        <p:grpSpPr>
          <a:xfrm>
            <a:off x="1605267" y="3232902"/>
            <a:ext cx="5933466" cy="1097281"/>
            <a:chOff x="1952025" y="4310537"/>
            <a:chExt cx="7911288" cy="1463041"/>
          </a:xfrm>
        </p:grpSpPr>
        <p:pic>
          <p:nvPicPr>
            <p:cNvPr id="689" name="Google Shape;689;p9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90" name="Google Shape;690;p9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91" name="Google Shape;691;p9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92" name="Google Shape;692;p9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85"/>
        <p:cNvGrpSpPr/>
        <p:nvPr/>
      </p:nvGrpSpPr>
      <p:grpSpPr>
        <a:xfrm>
          <a:off x="0" y="0"/>
          <a:ext cx="0" cy="0"/>
          <a:chOff x="0" y="0"/>
          <a:chExt cx="0" cy="0"/>
        </a:xfrm>
      </p:grpSpPr>
      <p:sp>
        <p:nvSpPr>
          <p:cNvPr id="86" name="Google Shape;86;p1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87" name="Google Shape;87;p1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0"/>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0" name="Google Shape;90;p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93"/>
        <p:cNvGrpSpPr/>
        <p:nvPr/>
      </p:nvGrpSpPr>
      <p:grpSpPr>
        <a:xfrm>
          <a:off x="0" y="0"/>
          <a:ext cx="0" cy="0"/>
          <a:chOff x="0" y="0"/>
          <a:chExt cx="0" cy="0"/>
        </a:xfrm>
      </p:grpSpPr>
      <p:sp>
        <p:nvSpPr>
          <p:cNvPr id="694" name="Google Shape;694;p9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5" name="Google Shape;695;p92"/>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96" name="Google Shape;696;p9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7" name="Google Shape;697;p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98" name="Google Shape;698;p9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99" name="Google Shape;699;p9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700" name="Google Shape;700;p92"/>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701" name="Google Shape;701;p9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02" name="Google Shape;702;p9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03"/>
        <p:cNvGrpSpPr/>
        <p:nvPr/>
      </p:nvGrpSpPr>
      <p:grpSpPr>
        <a:xfrm>
          <a:off x="0" y="0"/>
          <a:ext cx="0" cy="0"/>
          <a:chOff x="0" y="0"/>
          <a:chExt cx="0" cy="0"/>
        </a:xfrm>
      </p:grpSpPr>
      <p:sp>
        <p:nvSpPr>
          <p:cNvPr id="704" name="Google Shape;704;p9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5" name="Google Shape;705;p93"/>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6" name="Google Shape;706;p9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7" name="Google Shape;707;p9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8" name="Google Shape;708;p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9" name="Google Shape;709;p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10" name="Google Shape;710;p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11"/>
        <p:cNvGrpSpPr/>
        <p:nvPr/>
      </p:nvGrpSpPr>
      <p:grpSpPr>
        <a:xfrm>
          <a:off x="0" y="0"/>
          <a:ext cx="0" cy="0"/>
          <a:chOff x="0" y="0"/>
          <a:chExt cx="0" cy="0"/>
        </a:xfrm>
      </p:grpSpPr>
      <p:sp>
        <p:nvSpPr>
          <p:cNvPr id="712" name="Google Shape;712;p9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3" name="Google Shape;713;p94"/>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4" name="Google Shape;714;p94"/>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5" name="Google Shape;715;p94"/>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16" name="Google Shape;716;p94"/>
          <p:cNvSpPr>
            <a:spLocks noGrp="1"/>
          </p:cNvSpPr>
          <p:nvPr>
            <p:ph type="pic" idx="2"/>
          </p:nvPr>
        </p:nvSpPr>
        <p:spPr>
          <a:xfrm>
            <a:off x="537883" y="2655094"/>
            <a:ext cx="2949000" cy="1740600"/>
          </a:xfrm>
          <a:prstGeom prst="rect">
            <a:avLst/>
          </a:prstGeom>
          <a:noFill/>
          <a:ln>
            <a:noFill/>
          </a:ln>
        </p:spPr>
      </p:sp>
      <p:sp>
        <p:nvSpPr>
          <p:cNvPr id="717" name="Google Shape;717;p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8" name="Google Shape;718;p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19" name="Google Shape;719;p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720"/>
        <p:cNvGrpSpPr/>
        <p:nvPr/>
      </p:nvGrpSpPr>
      <p:grpSpPr>
        <a:xfrm>
          <a:off x="0" y="0"/>
          <a:ext cx="0" cy="0"/>
          <a:chOff x="0" y="0"/>
          <a:chExt cx="0" cy="0"/>
        </a:xfrm>
      </p:grpSpPr>
      <p:sp>
        <p:nvSpPr>
          <p:cNvPr id="721" name="Google Shape;721;p9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2" name="Google Shape;722;p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3" name="Google Shape;723;p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4" name="Google Shape;724;p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25" name="Google Shape;725;p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726"/>
        <p:cNvGrpSpPr/>
        <p:nvPr/>
      </p:nvGrpSpPr>
      <p:grpSpPr>
        <a:xfrm>
          <a:off x="0" y="0"/>
          <a:ext cx="0" cy="0"/>
          <a:chOff x="0" y="0"/>
          <a:chExt cx="0" cy="0"/>
        </a:xfrm>
      </p:grpSpPr>
      <p:sp>
        <p:nvSpPr>
          <p:cNvPr id="727" name="Google Shape;727;p9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8" name="Google Shape;728;p96"/>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9" name="Google Shape;729;p9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0" name="Google Shape;730;p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1" name="Google Shape;731;p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32" name="Google Shape;732;p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33"/>
        <p:cNvGrpSpPr/>
        <p:nvPr/>
      </p:nvGrpSpPr>
      <p:grpSpPr>
        <a:xfrm>
          <a:off x="0" y="0"/>
          <a:ext cx="0" cy="0"/>
          <a:chOff x="0" y="0"/>
          <a:chExt cx="0" cy="0"/>
        </a:xfrm>
      </p:grpSpPr>
      <p:sp>
        <p:nvSpPr>
          <p:cNvPr id="734" name="Google Shape;734;p9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35" name="Google Shape;735;p9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6" name="Google Shape;736;p9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37" name="Google Shape;737;p9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8" name="Google Shape;738;p9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9" name="Google Shape;739;p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0" name="Google Shape;740;p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41" name="Google Shape;741;p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42"/>
        <p:cNvGrpSpPr/>
        <p:nvPr/>
      </p:nvGrpSpPr>
      <p:grpSpPr>
        <a:xfrm>
          <a:off x="0" y="0"/>
          <a:ext cx="0" cy="0"/>
          <a:chOff x="0" y="0"/>
          <a:chExt cx="0" cy="0"/>
        </a:xfrm>
      </p:grpSpPr>
      <p:sp>
        <p:nvSpPr>
          <p:cNvPr id="743" name="Google Shape;743;p9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4" name="Google Shape;744;p9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5" name="Google Shape;745;p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6" name="Google Shape;746;p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47" name="Google Shape;747;p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48"/>
        <p:cNvGrpSpPr/>
        <p:nvPr/>
      </p:nvGrpSpPr>
      <p:grpSpPr>
        <a:xfrm>
          <a:off x="0" y="0"/>
          <a:ext cx="0" cy="0"/>
          <a:chOff x="0" y="0"/>
          <a:chExt cx="0" cy="0"/>
        </a:xfrm>
      </p:grpSpPr>
      <p:sp>
        <p:nvSpPr>
          <p:cNvPr id="749" name="Google Shape;749;p9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750" name="Google Shape;750;p9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1" name="Google Shape;751;p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2" name="Google Shape;752;p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53" name="Google Shape;753;p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54"/>
        <p:cNvGrpSpPr/>
        <p:nvPr/>
      </p:nvGrpSpPr>
      <p:grpSpPr>
        <a:xfrm>
          <a:off x="0" y="0"/>
          <a:ext cx="0" cy="0"/>
          <a:chOff x="0" y="0"/>
          <a:chExt cx="0" cy="0"/>
        </a:xfrm>
      </p:grpSpPr>
      <p:sp>
        <p:nvSpPr>
          <p:cNvPr id="755" name="Google Shape;755;p10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56" name="Google Shape;756;p1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57" name="Google Shape;757;p1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8" name="Google Shape;758;p100"/>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59" name="Google Shape;759;p1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0" name="Google Shape;760;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61" name="Google Shape;761;p10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62"/>
        <p:cNvGrpSpPr/>
        <p:nvPr/>
      </p:nvGrpSpPr>
      <p:grpSpPr>
        <a:xfrm>
          <a:off x="0" y="0"/>
          <a:ext cx="0" cy="0"/>
          <a:chOff x="0" y="0"/>
          <a:chExt cx="0" cy="0"/>
        </a:xfrm>
      </p:grpSpPr>
      <p:sp>
        <p:nvSpPr>
          <p:cNvPr id="763" name="Google Shape;763;p10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64" name="Google Shape;764;p10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65" name="Google Shape;765;p10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66" name="Google Shape;766;p10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67" name="Google Shape;767;p10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68" name="Google Shape;768;p10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69" name="Google Shape;769;p1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0" name="Google Shape;770;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71" name="Google Shape;771;p10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47" Type="http://schemas.openxmlformats.org/officeDocument/2006/relationships/slideLayout" Target="../slideLayouts/slideLayout135.xml"/><Relationship Id="rId50" Type="http://schemas.openxmlformats.org/officeDocument/2006/relationships/slideLayout" Target="../slideLayouts/slideLayout138.xml"/><Relationship Id="rId55" Type="http://schemas.openxmlformats.org/officeDocument/2006/relationships/slideLayout" Target="../slideLayouts/slideLayout143.xml"/><Relationship Id="rId63" Type="http://schemas.openxmlformats.org/officeDocument/2006/relationships/slideLayout" Target="../slideLayouts/slideLayout151.xml"/><Relationship Id="rId68" Type="http://schemas.openxmlformats.org/officeDocument/2006/relationships/slideLayout" Target="../slideLayouts/slideLayout156.xml"/><Relationship Id="rId76" Type="http://schemas.openxmlformats.org/officeDocument/2006/relationships/slideLayout" Target="../slideLayouts/slideLayout164.xml"/><Relationship Id="rId7" Type="http://schemas.openxmlformats.org/officeDocument/2006/relationships/slideLayout" Target="../slideLayouts/slideLayout95.xml"/><Relationship Id="rId71" Type="http://schemas.openxmlformats.org/officeDocument/2006/relationships/slideLayout" Target="../slideLayouts/slideLayout159.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9" Type="http://schemas.openxmlformats.org/officeDocument/2006/relationships/slideLayout" Target="../slideLayouts/slideLayout117.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slideLayout" Target="../slideLayouts/slideLayout133.xml"/><Relationship Id="rId53" Type="http://schemas.openxmlformats.org/officeDocument/2006/relationships/slideLayout" Target="../slideLayouts/slideLayout141.xml"/><Relationship Id="rId58" Type="http://schemas.openxmlformats.org/officeDocument/2006/relationships/slideLayout" Target="../slideLayouts/slideLayout146.xml"/><Relationship Id="rId66" Type="http://schemas.openxmlformats.org/officeDocument/2006/relationships/slideLayout" Target="../slideLayouts/slideLayout154.xml"/><Relationship Id="rId74" Type="http://schemas.openxmlformats.org/officeDocument/2006/relationships/slideLayout" Target="../slideLayouts/slideLayout162.xml"/><Relationship Id="rId79" Type="http://schemas.openxmlformats.org/officeDocument/2006/relationships/slideLayout" Target="../slideLayouts/slideLayout167.xml"/><Relationship Id="rId5" Type="http://schemas.openxmlformats.org/officeDocument/2006/relationships/slideLayout" Target="../slideLayouts/slideLayout93.xml"/><Relationship Id="rId61" Type="http://schemas.openxmlformats.org/officeDocument/2006/relationships/slideLayout" Target="../slideLayouts/slideLayout149.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slideLayout" Target="../slideLayouts/slideLayout132.xml"/><Relationship Id="rId52" Type="http://schemas.openxmlformats.org/officeDocument/2006/relationships/slideLayout" Target="../slideLayouts/slideLayout140.xml"/><Relationship Id="rId60" Type="http://schemas.openxmlformats.org/officeDocument/2006/relationships/slideLayout" Target="../slideLayouts/slideLayout148.xml"/><Relationship Id="rId65" Type="http://schemas.openxmlformats.org/officeDocument/2006/relationships/slideLayout" Target="../slideLayouts/slideLayout153.xml"/><Relationship Id="rId73" Type="http://schemas.openxmlformats.org/officeDocument/2006/relationships/slideLayout" Target="../slideLayouts/slideLayout161.xml"/><Relationship Id="rId78" Type="http://schemas.openxmlformats.org/officeDocument/2006/relationships/slideLayout" Target="../slideLayouts/slideLayout166.xml"/><Relationship Id="rId81" Type="http://schemas.openxmlformats.org/officeDocument/2006/relationships/image" Target="../media/image1.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 Id="rId48" Type="http://schemas.openxmlformats.org/officeDocument/2006/relationships/slideLayout" Target="../slideLayouts/slideLayout136.xml"/><Relationship Id="rId56" Type="http://schemas.openxmlformats.org/officeDocument/2006/relationships/slideLayout" Target="../slideLayouts/slideLayout144.xml"/><Relationship Id="rId64" Type="http://schemas.openxmlformats.org/officeDocument/2006/relationships/slideLayout" Target="../slideLayouts/slideLayout152.xml"/><Relationship Id="rId69" Type="http://schemas.openxmlformats.org/officeDocument/2006/relationships/slideLayout" Target="../slideLayouts/slideLayout157.xml"/><Relationship Id="rId77" Type="http://schemas.openxmlformats.org/officeDocument/2006/relationships/slideLayout" Target="../slideLayouts/slideLayout165.xml"/><Relationship Id="rId8" Type="http://schemas.openxmlformats.org/officeDocument/2006/relationships/slideLayout" Target="../slideLayouts/slideLayout96.xml"/><Relationship Id="rId51" Type="http://schemas.openxmlformats.org/officeDocument/2006/relationships/slideLayout" Target="../slideLayouts/slideLayout139.xml"/><Relationship Id="rId72" Type="http://schemas.openxmlformats.org/officeDocument/2006/relationships/slideLayout" Target="../slideLayouts/slideLayout160.xml"/><Relationship Id="rId80" Type="http://schemas.openxmlformats.org/officeDocument/2006/relationships/theme" Target="../theme/theme2.xml"/><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slideLayout" Target="../slideLayouts/slideLayout134.xml"/><Relationship Id="rId59" Type="http://schemas.openxmlformats.org/officeDocument/2006/relationships/slideLayout" Target="../slideLayouts/slideLayout147.xml"/><Relationship Id="rId67" Type="http://schemas.openxmlformats.org/officeDocument/2006/relationships/slideLayout" Target="../slideLayouts/slideLayout155.xml"/><Relationship Id="rId20" Type="http://schemas.openxmlformats.org/officeDocument/2006/relationships/slideLayout" Target="../slideLayouts/slideLayout108.xml"/><Relationship Id="rId41" Type="http://schemas.openxmlformats.org/officeDocument/2006/relationships/slideLayout" Target="../slideLayouts/slideLayout129.xml"/><Relationship Id="rId54" Type="http://schemas.openxmlformats.org/officeDocument/2006/relationships/slideLayout" Target="../slideLayouts/slideLayout142.xml"/><Relationship Id="rId62" Type="http://schemas.openxmlformats.org/officeDocument/2006/relationships/slideLayout" Target="../slideLayouts/slideLayout150.xml"/><Relationship Id="rId70" Type="http://schemas.openxmlformats.org/officeDocument/2006/relationships/slideLayout" Target="../slideLayouts/slideLayout158.xml"/><Relationship Id="rId75" Type="http://schemas.openxmlformats.org/officeDocument/2006/relationships/slideLayout" Target="../slideLayouts/slideLayout163.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49" Type="http://schemas.openxmlformats.org/officeDocument/2006/relationships/slideLayout" Target="../slideLayouts/slideLayout137.xml"/><Relationship Id="rId57" Type="http://schemas.openxmlformats.org/officeDocument/2006/relationships/slideLayout" Target="../slideLayouts/slideLayout14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slideLayout" Target="../slideLayouts/slideLayout209.xml"/><Relationship Id="rId47" Type="http://schemas.openxmlformats.org/officeDocument/2006/relationships/slideLayout" Target="../slideLayouts/slideLayout214.xml"/><Relationship Id="rId50" Type="http://schemas.openxmlformats.org/officeDocument/2006/relationships/slideLayout" Target="../slideLayouts/slideLayout217.xml"/><Relationship Id="rId55" Type="http://schemas.openxmlformats.org/officeDocument/2006/relationships/slideLayout" Target="../slideLayouts/slideLayout222.xml"/><Relationship Id="rId63" Type="http://schemas.openxmlformats.org/officeDocument/2006/relationships/slideLayout" Target="../slideLayouts/slideLayout230.xml"/><Relationship Id="rId68" Type="http://schemas.openxmlformats.org/officeDocument/2006/relationships/slideLayout" Target="../slideLayouts/slideLayout235.xml"/><Relationship Id="rId76" Type="http://schemas.openxmlformats.org/officeDocument/2006/relationships/theme" Target="../theme/theme3.xml"/><Relationship Id="rId7" Type="http://schemas.openxmlformats.org/officeDocument/2006/relationships/slideLayout" Target="../slideLayouts/slideLayout174.xml"/><Relationship Id="rId71" Type="http://schemas.openxmlformats.org/officeDocument/2006/relationships/slideLayout" Target="../slideLayouts/slideLayout238.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9" Type="http://schemas.openxmlformats.org/officeDocument/2006/relationships/slideLayout" Target="../slideLayouts/slideLayout196.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45" Type="http://schemas.openxmlformats.org/officeDocument/2006/relationships/slideLayout" Target="../slideLayouts/slideLayout212.xml"/><Relationship Id="rId53" Type="http://schemas.openxmlformats.org/officeDocument/2006/relationships/slideLayout" Target="../slideLayouts/slideLayout220.xml"/><Relationship Id="rId58" Type="http://schemas.openxmlformats.org/officeDocument/2006/relationships/slideLayout" Target="../slideLayouts/slideLayout225.xml"/><Relationship Id="rId66" Type="http://schemas.openxmlformats.org/officeDocument/2006/relationships/slideLayout" Target="../slideLayouts/slideLayout233.xml"/><Relationship Id="rId74" Type="http://schemas.openxmlformats.org/officeDocument/2006/relationships/slideLayout" Target="../slideLayouts/slideLayout241.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49" Type="http://schemas.openxmlformats.org/officeDocument/2006/relationships/slideLayout" Target="../slideLayouts/slideLayout216.xml"/><Relationship Id="rId57" Type="http://schemas.openxmlformats.org/officeDocument/2006/relationships/slideLayout" Target="../slideLayouts/slideLayout224.xml"/><Relationship Id="rId61" Type="http://schemas.openxmlformats.org/officeDocument/2006/relationships/slideLayout" Target="../slideLayouts/slideLayout228.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4" Type="http://schemas.openxmlformats.org/officeDocument/2006/relationships/slideLayout" Target="../slideLayouts/slideLayout211.xml"/><Relationship Id="rId52" Type="http://schemas.openxmlformats.org/officeDocument/2006/relationships/slideLayout" Target="../slideLayouts/slideLayout219.xml"/><Relationship Id="rId60" Type="http://schemas.openxmlformats.org/officeDocument/2006/relationships/slideLayout" Target="../slideLayouts/slideLayout227.xml"/><Relationship Id="rId65" Type="http://schemas.openxmlformats.org/officeDocument/2006/relationships/slideLayout" Target="../slideLayouts/slideLayout232.xml"/><Relationship Id="rId73" Type="http://schemas.openxmlformats.org/officeDocument/2006/relationships/slideLayout" Target="../slideLayouts/slideLayout240.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43" Type="http://schemas.openxmlformats.org/officeDocument/2006/relationships/slideLayout" Target="../slideLayouts/slideLayout210.xml"/><Relationship Id="rId48" Type="http://schemas.openxmlformats.org/officeDocument/2006/relationships/slideLayout" Target="../slideLayouts/slideLayout215.xml"/><Relationship Id="rId56" Type="http://schemas.openxmlformats.org/officeDocument/2006/relationships/slideLayout" Target="../slideLayouts/slideLayout223.xml"/><Relationship Id="rId64" Type="http://schemas.openxmlformats.org/officeDocument/2006/relationships/slideLayout" Target="../slideLayouts/slideLayout231.xml"/><Relationship Id="rId69" Type="http://schemas.openxmlformats.org/officeDocument/2006/relationships/slideLayout" Target="../slideLayouts/slideLayout236.xml"/><Relationship Id="rId77" Type="http://schemas.openxmlformats.org/officeDocument/2006/relationships/image" Target="../media/image1.png"/><Relationship Id="rId8" Type="http://schemas.openxmlformats.org/officeDocument/2006/relationships/slideLayout" Target="../slideLayouts/slideLayout175.xml"/><Relationship Id="rId51" Type="http://schemas.openxmlformats.org/officeDocument/2006/relationships/slideLayout" Target="../slideLayouts/slideLayout218.xml"/><Relationship Id="rId72" Type="http://schemas.openxmlformats.org/officeDocument/2006/relationships/slideLayout" Target="../slideLayouts/slideLayout239.xml"/><Relationship Id="rId3" Type="http://schemas.openxmlformats.org/officeDocument/2006/relationships/slideLayout" Target="../slideLayouts/slideLayout170.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 Id="rId46" Type="http://schemas.openxmlformats.org/officeDocument/2006/relationships/slideLayout" Target="../slideLayouts/slideLayout213.xml"/><Relationship Id="rId59" Type="http://schemas.openxmlformats.org/officeDocument/2006/relationships/slideLayout" Target="../slideLayouts/slideLayout226.xml"/><Relationship Id="rId67" Type="http://schemas.openxmlformats.org/officeDocument/2006/relationships/slideLayout" Target="../slideLayouts/slideLayout234.xml"/><Relationship Id="rId20" Type="http://schemas.openxmlformats.org/officeDocument/2006/relationships/slideLayout" Target="../slideLayouts/slideLayout187.xml"/><Relationship Id="rId41" Type="http://schemas.openxmlformats.org/officeDocument/2006/relationships/slideLayout" Target="../slideLayouts/slideLayout208.xml"/><Relationship Id="rId54" Type="http://schemas.openxmlformats.org/officeDocument/2006/relationships/slideLayout" Target="../slideLayouts/slideLayout221.xml"/><Relationship Id="rId62" Type="http://schemas.openxmlformats.org/officeDocument/2006/relationships/slideLayout" Target="../slideLayouts/slideLayout229.xml"/><Relationship Id="rId70" Type="http://schemas.openxmlformats.org/officeDocument/2006/relationships/slideLayout" Target="../slideLayouts/slideLayout237.xml"/><Relationship Id="rId75" Type="http://schemas.openxmlformats.org/officeDocument/2006/relationships/slideLayout" Target="../slideLayouts/slideLayout242.xml"/><Relationship Id="rId1" Type="http://schemas.openxmlformats.org/officeDocument/2006/relationships/slideLayout" Target="../slideLayouts/slideLayout168.xml"/><Relationship Id="rId6" Type="http://schemas.openxmlformats.org/officeDocument/2006/relationships/slideLayout" Target="../slideLayouts/slideLayout17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68.xml"/><Relationship Id="rId21" Type="http://schemas.openxmlformats.org/officeDocument/2006/relationships/slideLayout" Target="../slideLayouts/slideLayout263.xml"/><Relationship Id="rId42" Type="http://schemas.openxmlformats.org/officeDocument/2006/relationships/slideLayout" Target="../slideLayouts/slideLayout284.xml"/><Relationship Id="rId47" Type="http://schemas.openxmlformats.org/officeDocument/2006/relationships/slideLayout" Target="../slideLayouts/slideLayout289.xml"/><Relationship Id="rId63" Type="http://schemas.openxmlformats.org/officeDocument/2006/relationships/slideLayout" Target="../slideLayouts/slideLayout305.xml"/><Relationship Id="rId68" Type="http://schemas.openxmlformats.org/officeDocument/2006/relationships/slideLayout" Target="../slideLayouts/slideLayout310.xml"/><Relationship Id="rId84" Type="http://schemas.openxmlformats.org/officeDocument/2006/relationships/slideLayout" Target="../slideLayouts/slideLayout326.xml"/><Relationship Id="rId89" Type="http://schemas.openxmlformats.org/officeDocument/2006/relationships/slideLayout" Target="../slideLayouts/slideLayout331.xml"/><Relationship Id="rId112" Type="http://schemas.openxmlformats.org/officeDocument/2006/relationships/image" Target="../media/image1.png"/><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9" Type="http://schemas.openxmlformats.org/officeDocument/2006/relationships/slideLayout" Target="../slideLayouts/slideLayout271.xml"/><Relationship Id="rId107" Type="http://schemas.openxmlformats.org/officeDocument/2006/relationships/slideLayout" Target="../slideLayouts/slideLayout349.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32" Type="http://schemas.openxmlformats.org/officeDocument/2006/relationships/slideLayout" Target="../slideLayouts/slideLayout274.xml"/><Relationship Id="rId37" Type="http://schemas.openxmlformats.org/officeDocument/2006/relationships/slideLayout" Target="../slideLayouts/slideLayout279.xml"/><Relationship Id="rId40" Type="http://schemas.openxmlformats.org/officeDocument/2006/relationships/slideLayout" Target="../slideLayouts/slideLayout282.xml"/><Relationship Id="rId45" Type="http://schemas.openxmlformats.org/officeDocument/2006/relationships/slideLayout" Target="../slideLayouts/slideLayout287.xml"/><Relationship Id="rId53" Type="http://schemas.openxmlformats.org/officeDocument/2006/relationships/slideLayout" Target="../slideLayouts/slideLayout295.xml"/><Relationship Id="rId58" Type="http://schemas.openxmlformats.org/officeDocument/2006/relationships/slideLayout" Target="../slideLayouts/slideLayout300.xml"/><Relationship Id="rId66" Type="http://schemas.openxmlformats.org/officeDocument/2006/relationships/slideLayout" Target="../slideLayouts/slideLayout308.xml"/><Relationship Id="rId74" Type="http://schemas.openxmlformats.org/officeDocument/2006/relationships/slideLayout" Target="../slideLayouts/slideLayout316.xml"/><Relationship Id="rId79" Type="http://schemas.openxmlformats.org/officeDocument/2006/relationships/slideLayout" Target="../slideLayouts/slideLayout321.xml"/><Relationship Id="rId87" Type="http://schemas.openxmlformats.org/officeDocument/2006/relationships/slideLayout" Target="../slideLayouts/slideLayout329.xml"/><Relationship Id="rId102" Type="http://schemas.openxmlformats.org/officeDocument/2006/relationships/slideLayout" Target="../slideLayouts/slideLayout344.xml"/><Relationship Id="rId110" Type="http://schemas.openxmlformats.org/officeDocument/2006/relationships/slideLayout" Target="../slideLayouts/slideLayout352.xml"/><Relationship Id="rId5" Type="http://schemas.openxmlformats.org/officeDocument/2006/relationships/slideLayout" Target="../slideLayouts/slideLayout247.xml"/><Relationship Id="rId61" Type="http://schemas.openxmlformats.org/officeDocument/2006/relationships/slideLayout" Target="../slideLayouts/slideLayout303.xml"/><Relationship Id="rId82" Type="http://schemas.openxmlformats.org/officeDocument/2006/relationships/slideLayout" Target="../slideLayouts/slideLayout324.xml"/><Relationship Id="rId90" Type="http://schemas.openxmlformats.org/officeDocument/2006/relationships/slideLayout" Target="../slideLayouts/slideLayout332.xml"/><Relationship Id="rId95" Type="http://schemas.openxmlformats.org/officeDocument/2006/relationships/slideLayout" Target="../slideLayouts/slideLayout337.xml"/><Relationship Id="rId19" Type="http://schemas.openxmlformats.org/officeDocument/2006/relationships/slideLayout" Target="../slideLayouts/slideLayout26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slideLayout" Target="../slideLayouts/slideLayout272.xml"/><Relationship Id="rId35" Type="http://schemas.openxmlformats.org/officeDocument/2006/relationships/slideLayout" Target="../slideLayouts/slideLayout277.xml"/><Relationship Id="rId43" Type="http://schemas.openxmlformats.org/officeDocument/2006/relationships/slideLayout" Target="../slideLayouts/slideLayout285.xml"/><Relationship Id="rId48" Type="http://schemas.openxmlformats.org/officeDocument/2006/relationships/slideLayout" Target="../slideLayouts/slideLayout290.xml"/><Relationship Id="rId56" Type="http://schemas.openxmlformats.org/officeDocument/2006/relationships/slideLayout" Target="../slideLayouts/slideLayout298.xml"/><Relationship Id="rId64" Type="http://schemas.openxmlformats.org/officeDocument/2006/relationships/slideLayout" Target="../slideLayouts/slideLayout306.xml"/><Relationship Id="rId69" Type="http://schemas.openxmlformats.org/officeDocument/2006/relationships/slideLayout" Target="../slideLayouts/slideLayout311.xml"/><Relationship Id="rId77" Type="http://schemas.openxmlformats.org/officeDocument/2006/relationships/slideLayout" Target="../slideLayouts/slideLayout319.xml"/><Relationship Id="rId100" Type="http://schemas.openxmlformats.org/officeDocument/2006/relationships/slideLayout" Target="../slideLayouts/slideLayout342.xml"/><Relationship Id="rId105" Type="http://schemas.openxmlformats.org/officeDocument/2006/relationships/slideLayout" Target="../slideLayouts/slideLayout347.xml"/><Relationship Id="rId113" Type="http://schemas.openxmlformats.org/officeDocument/2006/relationships/image" Target="../media/image2.jpg"/><Relationship Id="rId8" Type="http://schemas.openxmlformats.org/officeDocument/2006/relationships/slideLayout" Target="../slideLayouts/slideLayout250.xml"/><Relationship Id="rId51" Type="http://schemas.openxmlformats.org/officeDocument/2006/relationships/slideLayout" Target="../slideLayouts/slideLayout293.xml"/><Relationship Id="rId72" Type="http://schemas.openxmlformats.org/officeDocument/2006/relationships/slideLayout" Target="../slideLayouts/slideLayout314.xml"/><Relationship Id="rId80" Type="http://schemas.openxmlformats.org/officeDocument/2006/relationships/slideLayout" Target="../slideLayouts/slideLayout322.xml"/><Relationship Id="rId85" Type="http://schemas.openxmlformats.org/officeDocument/2006/relationships/slideLayout" Target="../slideLayouts/slideLayout327.xml"/><Relationship Id="rId93" Type="http://schemas.openxmlformats.org/officeDocument/2006/relationships/slideLayout" Target="../slideLayouts/slideLayout335.xml"/><Relationship Id="rId98" Type="http://schemas.openxmlformats.org/officeDocument/2006/relationships/slideLayout" Target="../slideLayouts/slideLayout340.xml"/><Relationship Id="rId3" Type="http://schemas.openxmlformats.org/officeDocument/2006/relationships/slideLayout" Target="../slideLayouts/slideLayout245.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33" Type="http://schemas.openxmlformats.org/officeDocument/2006/relationships/slideLayout" Target="../slideLayouts/slideLayout275.xml"/><Relationship Id="rId38" Type="http://schemas.openxmlformats.org/officeDocument/2006/relationships/slideLayout" Target="../slideLayouts/slideLayout280.xml"/><Relationship Id="rId46" Type="http://schemas.openxmlformats.org/officeDocument/2006/relationships/slideLayout" Target="../slideLayouts/slideLayout288.xml"/><Relationship Id="rId59" Type="http://schemas.openxmlformats.org/officeDocument/2006/relationships/slideLayout" Target="../slideLayouts/slideLayout301.xml"/><Relationship Id="rId67" Type="http://schemas.openxmlformats.org/officeDocument/2006/relationships/slideLayout" Target="../slideLayouts/slideLayout309.xml"/><Relationship Id="rId103" Type="http://schemas.openxmlformats.org/officeDocument/2006/relationships/slideLayout" Target="../slideLayouts/slideLayout345.xml"/><Relationship Id="rId108" Type="http://schemas.openxmlformats.org/officeDocument/2006/relationships/slideLayout" Target="../slideLayouts/slideLayout350.xml"/><Relationship Id="rId20" Type="http://schemas.openxmlformats.org/officeDocument/2006/relationships/slideLayout" Target="../slideLayouts/slideLayout262.xml"/><Relationship Id="rId41" Type="http://schemas.openxmlformats.org/officeDocument/2006/relationships/slideLayout" Target="../slideLayouts/slideLayout283.xml"/><Relationship Id="rId54" Type="http://schemas.openxmlformats.org/officeDocument/2006/relationships/slideLayout" Target="../slideLayouts/slideLayout296.xml"/><Relationship Id="rId62" Type="http://schemas.openxmlformats.org/officeDocument/2006/relationships/slideLayout" Target="../slideLayouts/slideLayout304.xml"/><Relationship Id="rId70" Type="http://schemas.openxmlformats.org/officeDocument/2006/relationships/slideLayout" Target="../slideLayouts/slideLayout312.xml"/><Relationship Id="rId75" Type="http://schemas.openxmlformats.org/officeDocument/2006/relationships/slideLayout" Target="../slideLayouts/slideLayout317.xml"/><Relationship Id="rId83" Type="http://schemas.openxmlformats.org/officeDocument/2006/relationships/slideLayout" Target="../slideLayouts/slideLayout325.xml"/><Relationship Id="rId88" Type="http://schemas.openxmlformats.org/officeDocument/2006/relationships/slideLayout" Target="../slideLayouts/slideLayout330.xml"/><Relationship Id="rId91" Type="http://schemas.openxmlformats.org/officeDocument/2006/relationships/slideLayout" Target="../slideLayouts/slideLayout333.xml"/><Relationship Id="rId96" Type="http://schemas.openxmlformats.org/officeDocument/2006/relationships/slideLayout" Target="../slideLayouts/slideLayout338.xml"/><Relationship Id="rId111" Type="http://schemas.openxmlformats.org/officeDocument/2006/relationships/theme" Target="../theme/theme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36" Type="http://schemas.openxmlformats.org/officeDocument/2006/relationships/slideLayout" Target="../slideLayouts/slideLayout278.xml"/><Relationship Id="rId49" Type="http://schemas.openxmlformats.org/officeDocument/2006/relationships/slideLayout" Target="../slideLayouts/slideLayout291.xml"/><Relationship Id="rId57" Type="http://schemas.openxmlformats.org/officeDocument/2006/relationships/slideLayout" Target="../slideLayouts/slideLayout299.xml"/><Relationship Id="rId106" Type="http://schemas.openxmlformats.org/officeDocument/2006/relationships/slideLayout" Target="../slideLayouts/slideLayout348.xml"/><Relationship Id="rId10" Type="http://schemas.openxmlformats.org/officeDocument/2006/relationships/slideLayout" Target="../slideLayouts/slideLayout252.xml"/><Relationship Id="rId31" Type="http://schemas.openxmlformats.org/officeDocument/2006/relationships/slideLayout" Target="../slideLayouts/slideLayout273.xml"/><Relationship Id="rId44" Type="http://schemas.openxmlformats.org/officeDocument/2006/relationships/slideLayout" Target="../slideLayouts/slideLayout286.xml"/><Relationship Id="rId52" Type="http://schemas.openxmlformats.org/officeDocument/2006/relationships/slideLayout" Target="../slideLayouts/slideLayout294.xml"/><Relationship Id="rId60" Type="http://schemas.openxmlformats.org/officeDocument/2006/relationships/slideLayout" Target="../slideLayouts/slideLayout302.xml"/><Relationship Id="rId65" Type="http://schemas.openxmlformats.org/officeDocument/2006/relationships/slideLayout" Target="../slideLayouts/slideLayout307.xml"/><Relationship Id="rId73" Type="http://schemas.openxmlformats.org/officeDocument/2006/relationships/slideLayout" Target="../slideLayouts/slideLayout315.xml"/><Relationship Id="rId78" Type="http://schemas.openxmlformats.org/officeDocument/2006/relationships/slideLayout" Target="../slideLayouts/slideLayout320.xml"/><Relationship Id="rId81" Type="http://schemas.openxmlformats.org/officeDocument/2006/relationships/slideLayout" Target="../slideLayouts/slideLayout323.xml"/><Relationship Id="rId86" Type="http://schemas.openxmlformats.org/officeDocument/2006/relationships/slideLayout" Target="../slideLayouts/slideLayout328.xml"/><Relationship Id="rId94" Type="http://schemas.openxmlformats.org/officeDocument/2006/relationships/slideLayout" Target="../slideLayouts/slideLayout336.xml"/><Relationship Id="rId99" Type="http://schemas.openxmlformats.org/officeDocument/2006/relationships/slideLayout" Target="../slideLayouts/slideLayout341.xml"/><Relationship Id="rId101" Type="http://schemas.openxmlformats.org/officeDocument/2006/relationships/slideLayout" Target="../slideLayouts/slideLayout343.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39" Type="http://schemas.openxmlformats.org/officeDocument/2006/relationships/slideLayout" Target="../slideLayouts/slideLayout281.xml"/><Relationship Id="rId109" Type="http://schemas.openxmlformats.org/officeDocument/2006/relationships/slideLayout" Target="../slideLayouts/slideLayout351.xml"/><Relationship Id="rId34" Type="http://schemas.openxmlformats.org/officeDocument/2006/relationships/slideLayout" Target="../slideLayouts/slideLayout276.xml"/><Relationship Id="rId50" Type="http://schemas.openxmlformats.org/officeDocument/2006/relationships/slideLayout" Target="../slideLayouts/slideLayout292.xml"/><Relationship Id="rId55" Type="http://schemas.openxmlformats.org/officeDocument/2006/relationships/slideLayout" Target="../slideLayouts/slideLayout297.xml"/><Relationship Id="rId76" Type="http://schemas.openxmlformats.org/officeDocument/2006/relationships/slideLayout" Target="../slideLayouts/slideLayout318.xml"/><Relationship Id="rId97" Type="http://schemas.openxmlformats.org/officeDocument/2006/relationships/slideLayout" Target="../slideLayouts/slideLayout339.xml"/><Relationship Id="rId104" Type="http://schemas.openxmlformats.org/officeDocument/2006/relationships/slideLayout" Target="../slideLayouts/slideLayout346.xml"/><Relationship Id="rId7" Type="http://schemas.openxmlformats.org/officeDocument/2006/relationships/slideLayout" Target="../slideLayouts/slideLayout249.xml"/><Relationship Id="rId71" Type="http://schemas.openxmlformats.org/officeDocument/2006/relationships/slideLayout" Target="../slideLayouts/slideLayout313.xml"/><Relationship Id="rId92" Type="http://schemas.openxmlformats.org/officeDocument/2006/relationships/slideLayout" Target="../slideLayouts/slideLayout33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5.xml"/><Relationship Id="rId18" Type="http://schemas.openxmlformats.org/officeDocument/2006/relationships/slideLayout" Target="../slideLayouts/slideLayout370.xml"/><Relationship Id="rId26" Type="http://schemas.openxmlformats.org/officeDocument/2006/relationships/slideLayout" Target="../slideLayouts/slideLayout378.xml"/><Relationship Id="rId39" Type="http://schemas.openxmlformats.org/officeDocument/2006/relationships/slideLayout" Target="../slideLayouts/slideLayout391.xml"/><Relationship Id="rId21" Type="http://schemas.openxmlformats.org/officeDocument/2006/relationships/slideLayout" Target="../slideLayouts/slideLayout373.xml"/><Relationship Id="rId34" Type="http://schemas.openxmlformats.org/officeDocument/2006/relationships/slideLayout" Target="../slideLayouts/slideLayout386.xml"/><Relationship Id="rId42" Type="http://schemas.openxmlformats.org/officeDocument/2006/relationships/slideLayout" Target="../slideLayouts/slideLayout394.xml"/><Relationship Id="rId47" Type="http://schemas.openxmlformats.org/officeDocument/2006/relationships/slideLayout" Target="../slideLayouts/slideLayout399.xml"/><Relationship Id="rId50" Type="http://schemas.openxmlformats.org/officeDocument/2006/relationships/slideLayout" Target="../slideLayouts/slideLayout402.xml"/><Relationship Id="rId55" Type="http://schemas.openxmlformats.org/officeDocument/2006/relationships/slideLayout" Target="../slideLayouts/slideLayout407.xml"/><Relationship Id="rId63" Type="http://schemas.openxmlformats.org/officeDocument/2006/relationships/slideLayout" Target="../slideLayouts/slideLayout415.xml"/><Relationship Id="rId68" Type="http://schemas.openxmlformats.org/officeDocument/2006/relationships/slideLayout" Target="../slideLayouts/slideLayout420.xml"/><Relationship Id="rId76" Type="http://schemas.openxmlformats.org/officeDocument/2006/relationships/slideLayout" Target="../slideLayouts/slideLayout428.xml"/><Relationship Id="rId7" Type="http://schemas.openxmlformats.org/officeDocument/2006/relationships/slideLayout" Target="../slideLayouts/slideLayout359.xml"/><Relationship Id="rId71" Type="http://schemas.openxmlformats.org/officeDocument/2006/relationships/slideLayout" Target="../slideLayouts/slideLayout423.xml"/><Relationship Id="rId2" Type="http://schemas.openxmlformats.org/officeDocument/2006/relationships/slideLayout" Target="../slideLayouts/slideLayout354.xml"/><Relationship Id="rId16" Type="http://schemas.openxmlformats.org/officeDocument/2006/relationships/slideLayout" Target="../slideLayouts/slideLayout368.xml"/><Relationship Id="rId29" Type="http://schemas.openxmlformats.org/officeDocument/2006/relationships/slideLayout" Target="../slideLayouts/slideLayout381.xml"/><Relationship Id="rId11" Type="http://schemas.openxmlformats.org/officeDocument/2006/relationships/slideLayout" Target="../slideLayouts/slideLayout363.xml"/><Relationship Id="rId24" Type="http://schemas.openxmlformats.org/officeDocument/2006/relationships/slideLayout" Target="../slideLayouts/slideLayout376.xml"/><Relationship Id="rId32" Type="http://schemas.openxmlformats.org/officeDocument/2006/relationships/slideLayout" Target="../slideLayouts/slideLayout384.xml"/><Relationship Id="rId37" Type="http://schemas.openxmlformats.org/officeDocument/2006/relationships/slideLayout" Target="../slideLayouts/slideLayout389.xml"/><Relationship Id="rId40" Type="http://schemas.openxmlformats.org/officeDocument/2006/relationships/slideLayout" Target="../slideLayouts/slideLayout392.xml"/><Relationship Id="rId45" Type="http://schemas.openxmlformats.org/officeDocument/2006/relationships/slideLayout" Target="../slideLayouts/slideLayout397.xml"/><Relationship Id="rId53" Type="http://schemas.openxmlformats.org/officeDocument/2006/relationships/slideLayout" Target="../slideLayouts/slideLayout405.xml"/><Relationship Id="rId58" Type="http://schemas.openxmlformats.org/officeDocument/2006/relationships/slideLayout" Target="../slideLayouts/slideLayout410.xml"/><Relationship Id="rId66" Type="http://schemas.openxmlformats.org/officeDocument/2006/relationships/slideLayout" Target="../slideLayouts/slideLayout418.xml"/><Relationship Id="rId74" Type="http://schemas.openxmlformats.org/officeDocument/2006/relationships/slideLayout" Target="../slideLayouts/slideLayout426.xml"/><Relationship Id="rId79" Type="http://schemas.openxmlformats.org/officeDocument/2006/relationships/slideLayout" Target="../slideLayouts/slideLayout431.xml"/><Relationship Id="rId5" Type="http://schemas.openxmlformats.org/officeDocument/2006/relationships/slideLayout" Target="../slideLayouts/slideLayout357.xml"/><Relationship Id="rId61" Type="http://schemas.openxmlformats.org/officeDocument/2006/relationships/slideLayout" Target="../slideLayouts/slideLayout413.xml"/><Relationship Id="rId82" Type="http://schemas.openxmlformats.org/officeDocument/2006/relationships/image" Target="../media/image2.jpg"/><Relationship Id="rId10" Type="http://schemas.openxmlformats.org/officeDocument/2006/relationships/slideLayout" Target="../slideLayouts/slideLayout362.xml"/><Relationship Id="rId19" Type="http://schemas.openxmlformats.org/officeDocument/2006/relationships/slideLayout" Target="../slideLayouts/slideLayout371.xml"/><Relationship Id="rId31" Type="http://schemas.openxmlformats.org/officeDocument/2006/relationships/slideLayout" Target="../slideLayouts/slideLayout383.xml"/><Relationship Id="rId44" Type="http://schemas.openxmlformats.org/officeDocument/2006/relationships/slideLayout" Target="../slideLayouts/slideLayout396.xml"/><Relationship Id="rId52" Type="http://schemas.openxmlformats.org/officeDocument/2006/relationships/slideLayout" Target="../slideLayouts/slideLayout404.xml"/><Relationship Id="rId60" Type="http://schemas.openxmlformats.org/officeDocument/2006/relationships/slideLayout" Target="../slideLayouts/slideLayout412.xml"/><Relationship Id="rId65" Type="http://schemas.openxmlformats.org/officeDocument/2006/relationships/slideLayout" Target="../slideLayouts/slideLayout417.xml"/><Relationship Id="rId73" Type="http://schemas.openxmlformats.org/officeDocument/2006/relationships/slideLayout" Target="../slideLayouts/slideLayout425.xml"/><Relationship Id="rId78" Type="http://schemas.openxmlformats.org/officeDocument/2006/relationships/slideLayout" Target="../slideLayouts/slideLayout430.xml"/><Relationship Id="rId81" Type="http://schemas.openxmlformats.org/officeDocument/2006/relationships/image" Target="../media/image1.png"/><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 Id="rId22" Type="http://schemas.openxmlformats.org/officeDocument/2006/relationships/slideLayout" Target="../slideLayouts/slideLayout374.xml"/><Relationship Id="rId27" Type="http://schemas.openxmlformats.org/officeDocument/2006/relationships/slideLayout" Target="../slideLayouts/slideLayout379.xml"/><Relationship Id="rId30" Type="http://schemas.openxmlformats.org/officeDocument/2006/relationships/slideLayout" Target="../slideLayouts/slideLayout382.xml"/><Relationship Id="rId35" Type="http://schemas.openxmlformats.org/officeDocument/2006/relationships/slideLayout" Target="../slideLayouts/slideLayout387.xml"/><Relationship Id="rId43" Type="http://schemas.openxmlformats.org/officeDocument/2006/relationships/slideLayout" Target="../slideLayouts/slideLayout395.xml"/><Relationship Id="rId48" Type="http://schemas.openxmlformats.org/officeDocument/2006/relationships/slideLayout" Target="../slideLayouts/slideLayout400.xml"/><Relationship Id="rId56" Type="http://schemas.openxmlformats.org/officeDocument/2006/relationships/slideLayout" Target="../slideLayouts/slideLayout408.xml"/><Relationship Id="rId64" Type="http://schemas.openxmlformats.org/officeDocument/2006/relationships/slideLayout" Target="../slideLayouts/slideLayout416.xml"/><Relationship Id="rId69" Type="http://schemas.openxmlformats.org/officeDocument/2006/relationships/slideLayout" Target="../slideLayouts/slideLayout421.xml"/><Relationship Id="rId77" Type="http://schemas.openxmlformats.org/officeDocument/2006/relationships/slideLayout" Target="../slideLayouts/slideLayout429.xml"/><Relationship Id="rId8" Type="http://schemas.openxmlformats.org/officeDocument/2006/relationships/slideLayout" Target="../slideLayouts/slideLayout360.xml"/><Relationship Id="rId51" Type="http://schemas.openxmlformats.org/officeDocument/2006/relationships/slideLayout" Target="../slideLayouts/slideLayout403.xml"/><Relationship Id="rId72" Type="http://schemas.openxmlformats.org/officeDocument/2006/relationships/slideLayout" Target="../slideLayouts/slideLayout424.xml"/><Relationship Id="rId80" Type="http://schemas.openxmlformats.org/officeDocument/2006/relationships/theme" Target="../theme/theme5.xml"/><Relationship Id="rId3" Type="http://schemas.openxmlformats.org/officeDocument/2006/relationships/slideLayout" Target="../slideLayouts/slideLayout355.xml"/><Relationship Id="rId12" Type="http://schemas.openxmlformats.org/officeDocument/2006/relationships/slideLayout" Target="../slideLayouts/slideLayout364.xml"/><Relationship Id="rId17" Type="http://schemas.openxmlformats.org/officeDocument/2006/relationships/slideLayout" Target="../slideLayouts/slideLayout369.xml"/><Relationship Id="rId25" Type="http://schemas.openxmlformats.org/officeDocument/2006/relationships/slideLayout" Target="../slideLayouts/slideLayout377.xml"/><Relationship Id="rId33" Type="http://schemas.openxmlformats.org/officeDocument/2006/relationships/slideLayout" Target="../slideLayouts/slideLayout385.xml"/><Relationship Id="rId38" Type="http://schemas.openxmlformats.org/officeDocument/2006/relationships/slideLayout" Target="../slideLayouts/slideLayout390.xml"/><Relationship Id="rId46" Type="http://schemas.openxmlformats.org/officeDocument/2006/relationships/slideLayout" Target="../slideLayouts/slideLayout398.xml"/><Relationship Id="rId59" Type="http://schemas.openxmlformats.org/officeDocument/2006/relationships/slideLayout" Target="../slideLayouts/slideLayout411.xml"/><Relationship Id="rId67" Type="http://schemas.openxmlformats.org/officeDocument/2006/relationships/slideLayout" Target="../slideLayouts/slideLayout419.xml"/><Relationship Id="rId20" Type="http://schemas.openxmlformats.org/officeDocument/2006/relationships/slideLayout" Target="../slideLayouts/slideLayout372.xml"/><Relationship Id="rId41" Type="http://schemas.openxmlformats.org/officeDocument/2006/relationships/slideLayout" Target="../slideLayouts/slideLayout393.xml"/><Relationship Id="rId54" Type="http://schemas.openxmlformats.org/officeDocument/2006/relationships/slideLayout" Target="../slideLayouts/slideLayout406.xml"/><Relationship Id="rId62" Type="http://schemas.openxmlformats.org/officeDocument/2006/relationships/slideLayout" Target="../slideLayouts/slideLayout414.xml"/><Relationship Id="rId70" Type="http://schemas.openxmlformats.org/officeDocument/2006/relationships/slideLayout" Target="../slideLayouts/slideLayout422.xml"/><Relationship Id="rId75" Type="http://schemas.openxmlformats.org/officeDocument/2006/relationships/slideLayout" Target="../slideLayouts/slideLayout427.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5" Type="http://schemas.openxmlformats.org/officeDocument/2006/relationships/slideLayout" Target="../slideLayouts/slideLayout367.xml"/><Relationship Id="rId23" Type="http://schemas.openxmlformats.org/officeDocument/2006/relationships/slideLayout" Target="../slideLayouts/slideLayout375.xml"/><Relationship Id="rId28" Type="http://schemas.openxmlformats.org/officeDocument/2006/relationships/slideLayout" Target="../slideLayouts/slideLayout380.xml"/><Relationship Id="rId36" Type="http://schemas.openxmlformats.org/officeDocument/2006/relationships/slideLayout" Target="../slideLayouts/slideLayout388.xml"/><Relationship Id="rId49" Type="http://schemas.openxmlformats.org/officeDocument/2006/relationships/slideLayout" Target="../slideLayouts/slideLayout401.xml"/><Relationship Id="rId57" Type="http://schemas.openxmlformats.org/officeDocument/2006/relationships/slideLayout" Target="../slideLayouts/slideLayout40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44.xml"/><Relationship Id="rId18" Type="http://schemas.openxmlformats.org/officeDocument/2006/relationships/slideLayout" Target="../slideLayouts/slideLayout449.xml"/><Relationship Id="rId26" Type="http://schemas.openxmlformats.org/officeDocument/2006/relationships/slideLayout" Target="../slideLayouts/slideLayout457.xml"/><Relationship Id="rId39" Type="http://schemas.openxmlformats.org/officeDocument/2006/relationships/slideLayout" Target="../slideLayouts/slideLayout470.xml"/><Relationship Id="rId21" Type="http://schemas.openxmlformats.org/officeDocument/2006/relationships/slideLayout" Target="../slideLayouts/slideLayout452.xml"/><Relationship Id="rId34" Type="http://schemas.openxmlformats.org/officeDocument/2006/relationships/slideLayout" Target="../slideLayouts/slideLayout465.xml"/><Relationship Id="rId42" Type="http://schemas.openxmlformats.org/officeDocument/2006/relationships/slideLayout" Target="../slideLayouts/slideLayout473.xml"/><Relationship Id="rId47" Type="http://schemas.openxmlformats.org/officeDocument/2006/relationships/slideLayout" Target="../slideLayouts/slideLayout478.xml"/><Relationship Id="rId50" Type="http://schemas.openxmlformats.org/officeDocument/2006/relationships/slideLayout" Target="../slideLayouts/slideLayout481.xml"/><Relationship Id="rId55" Type="http://schemas.openxmlformats.org/officeDocument/2006/relationships/slideLayout" Target="../slideLayouts/slideLayout486.xml"/><Relationship Id="rId63" Type="http://schemas.openxmlformats.org/officeDocument/2006/relationships/slideLayout" Target="../slideLayouts/slideLayout494.xml"/><Relationship Id="rId68" Type="http://schemas.openxmlformats.org/officeDocument/2006/relationships/slideLayout" Target="../slideLayouts/slideLayout499.xml"/><Relationship Id="rId76" Type="http://schemas.openxmlformats.org/officeDocument/2006/relationships/slideLayout" Target="../slideLayouts/slideLayout507.xml"/><Relationship Id="rId84" Type="http://schemas.openxmlformats.org/officeDocument/2006/relationships/slideLayout" Target="../slideLayouts/slideLayout515.xml"/><Relationship Id="rId7" Type="http://schemas.openxmlformats.org/officeDocument/2006/relationships/slideLayout" Target="../slideLayouts/slideLayout438.xml"/><Relationship Id="rId71" Type="http://schemas.openxmlformats.org/officeDocument/2006/relationships/slideLayout" Target="../slideLayouts/slideLayout502.xml"/><Relationship Id="rId2" Type="http://schemas.openxmlformats.org/officeDocument/2006/relationships/slideLayout" Target="../slideLayouts/slideLayout433.xml"/><Relationship Id="rId16" Type="http://schemas.openxmlformats.org/officeDocument/2006/relationships/slideLayout" Target="../slideLayouts/slideLayout447.xml"/><Relationship Id="rId29" Type="http://schemas.openxmlformats.org/officeDocument/2006/relationships/slideLayout" Target="../slideLayouts/slideLayout460.xml"/><Relationship Id="rId11" Type="http://schemas.openxmlformats.org/officeDocument/2006/relationships/slideLayout" Target="../slideLayouts/slideLayout442.xml"/><Relationship Id="rId24" Type="http://schemas.openxmlformats.org/officeDocument/2006/relationships/slideLayout" Target="../slideLayouts/slideLayout455.xml"/><Relationship Id="rId32" Type="http://schemas.openxmlformats.org/officeDocument/2006/relationships/slideLayout" Target="../slideLayouts/slideLayout463.xml"/><Relationship Id="rId37" Type="http://schemas.openxmlformats.org/officeDocument/2006/relationships/slideLayout" Target="../slideLayouts/slideLayout468.xml"/><Relationship Id="rId40" Type="http://schemas.openxmlformats.org/officeDocument/2006/relationships/slideLayout" Target="../slideLayouts/slideLayout471.xml"/><Relationship Id="rId45" Type="http://schemas.openxmlformats.org/officeDocument/2006/relationships/slideLayout" Target="../slideLayouts/slideLayout476.xml"/><Relationship Id="rId53" Type="http://schemas.openxmlformats.org/officeDocument/2006/relationships/slideLayout" Target="../slideLayouts/slideLayout484.xml"/><Relationship Id="rId58" Type="http://schemas.openxmlformats.org/officeDocument/2006/relationships/slideLayout" Target="../slideLayouts/slideLayout489.xml"/><Relationship Id="rId66" Type="http://schemas.openxmlformats.org/officeDocument/2006/relationships/slideLayout" Target="../slideLayouts/slideLayout497.xml"/><Relationship Id="rId74" Type="http://schemas.openxmlformats.org/officeDocument/2006/relationships/slideLayout" Target="../slideLayouts/slideLayout505.xml"/><Relationship Id="rId79" Type="http://schemas.openxmlformats.org/officeDocument/2006/relationships/slideLayout" Target="../slideLayouts/slideLayout510.xml"/><Relationship Id="rId87" Type="http://schemas.openxmlformats.org/officeDocument/2006/relationships/theme" Target="../theme/theme6.xml"/><Relationship Id="rId5" Type="http://schemas.openxmlformats.org/officeDocument/2006/relationships/slideLayout" Target="../slideLayouts/slideLayout436.xml"/><Relationship Id="rId61" Type="http://schemas.openxmlformats.org/officeDocument/2006/relationships/slideLayout" Target="../slideLayouts/slideLayout492.xml"/><Relationship Id="rId82" Type="http://schemas.openxmlformats.org/officeDocument/2006/relationships/slideLayout" Target="../slideLayouts/slideLayout513.xml"/><Relationship Id="rId19" Type="http://schemas.openxmlformats.org/officeDocument/2006/relationships/slideLayout" Target="../slideLayouts/slideLayout450.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slideLayout" Target="../slideLayouts/slideLayout445.xml"/><Relationship Id="rId22" Type="http://schemas.openxmlformats.org/officeDocument/2006/relationships/slideLayout" Target="../slideLayouts/slideLayout453.xml"/><Relationship Id="rId27" Type="http://schemas.openxmlformats.org/officeDocument/2006/relationships/slideLayout" Target="../slideLayouts/slideLayout458.xml"/><Relationship Id="rId30" Type="http://schemas.openxmlformats.org/officeDocument/2006/relationships/slideLayout" Target="../slideLayouts/slideLayout461.xml"/><Relationship Id="rId35" Type="http://schemas.openxmlformats.org/officeDocument/2006/relationships/slideLayout" Target="../slideLayouts/slideLayout466.xml"/><Relationship Id="rId43" Type="http://schemas.openxmlformats.org/officeDocument/2006/relationships/slideLayout" Target="../slideLayouts/slideLayout474.xml"/><Relationship Id="rId48" Type="http://schemas.openxmlformats.org/officeDocument/2006/relationships/slideLayout" Target="../slideLayouts/slideLayout479.xml"/><Relationship Id="rId56" Type="http://schemas.openxmlformats.org/officeDocument/2006/relationships/slideLayout" Target="../slideLayouts/slideLayout487.xml"/><Relationship Id="rId64" Type="http://schemas.openxmlformats.org/officeDocument/2006/relationships/slideLayout" Target="../slideLayouts/slideLayout495.xml"/><Relationship Id="rId69" Type="http://schemas.openxmlformats.org/officeDocument/2006/relationships/slideLayout" Target="../slideLayouts/slideLayout500.xml"/><Relationship Id="rId77" Type="http://schemas.openxmlformats.org/officeDocument/2006/relationships/slideLayout" Target="../slideLayouts/slideLayout508.xml"/><Relationship Id="rId8" Type="http://schemas.openxmlformats.org/officeDocument/2006/relationships/slideLayout" Target="../slideLayouts/slideLayout439.xml"/><Relationship Id="rId51" Type="http://schemas.openxmlformats.org/officeDocument/2006/relationships/slideLayout" Target="../slideLayouts/slideLayout482.xml"/><Relationship Id="rId72" Type="http://schemas.openxmlformats.org/officeDocument/2006/relationships/slideLayout" Target="../slideLayouts/slideLayout503.xml"/><Relationship Id="rId80" Type="http://schemas.openxmlformats.org/officeDocument/2006/relationships/slideLayout" Target="../slideLayouts/slideLayout511.xml"/><Relationship Id="rId85" Type="http://schemas.openxmlformats.org/officeDocument/2006/relationships/slideLayout" Target="../slideLayouts/slideLayout516.xml"/><Relationship Id="rId3" Type="http://schemas.openxmlformats.org/officeDocument/2006/relationships/slideLayout" Target="../slideLayouts/slideLayout434.xml"/><Relationship Id="rId12" Type="http://schemas.openxmlformats.org/officeDocument/2006/relationships/slideLayout" Target="../slideLayouts/slideLayout443.xml"/><Relationship Id="rId17" Type="http://schemas.openxmlformats.org/officeDocument/2006/relationships/slideLayout" Target="../slideLayouts/slideLayout448.xml"/><Relationship Id="rId25" Type="http://schemas.openxmlformats.org/officeDocument/2006/relationships/slideLayout" Target="../slideLayouts/slideLayout456.xml"/><Relationship Id="rId33" Type="http://schemas.openxmlformats.org/officeDocument/2006/relationships/slideLayout" Target="../slideLayouts/slideLayout464.xml"/><Relationship Id="rId38" Type="http://schemas.openxmlformats.org/officeDocument/2006/relationships/slideLayout" Target="../slideLayouts/slideLayout469.xml"/><Relationship Id="rId46" Type="http://schemas.openxmlformats.org/officeDocument/2006/relationships/slideLayout" Target="../slideLayouts/slideLayout477.xml"/><Relationship Id="rId59" Type="http://schemas.openxmlformats.org/officeDocument/2006/relationships/slideLayout" Target="../slideLayouts/slideLayout490.xml"/><Relationship Id="rId67" Type="http://schemas.openxmlformats.org/officeDocument/2006/relationships/slideLayout" Target="../slideLayouts/slideLayout498.xml"/><Relationship Id="rId20" Type="http://schemas.openxmlformats.org/officeDocument/2006/relationships/slideLayout" Target="../slideLayouts/slideLayout451.xml"/><Relationship Id="rId41" Type="http://schemas.openxmlformats.org/officeDocument/2006/relationships/slideLayout" Target="../slideLayouts/slideLayout472.xml"/><Relationship Id="rId54" Type="http://schemas.openxmlformats.org/officeDocument/2006/relationships/slideLayout" Target="../slideLayouts/slideLayout485.xml"/><Relationship Id="rId62" Type="http://schemas.openxmlformats.org/officeDocument/2006/relationships/slideLayout" Target="../slideLayouts/slideLayout493.xml"/><Relationship Id="rId70" Type="http://schemas.openxmlformats.org/officeDocument/2006/relationships/slideLayout" Target="../slideLayouts/slideLayout501.xml"/><Relationship Id="rId75" Type="http://schemas.openxmlformats.org/officeDocument/2006/relationships/slideLayout" Target="../slideLayouts/slideLayout506.xml"/><Relationship Id="rId83" Type="http://schemas.openxmlformats.org/officeDocument/2006/relationships/slideLayout" Target="../slideLayouts/slideLayout514.xml"/><Relationship Id="rId88" Type="http://schemas.openxmlformats.org/officeDocument/2006/relationships/image" Target="../media/image1.png"/><Relationship Id="rId1" Type="http://schemas.openxmlformats.org/officeDocument/2006/relationships/slideLayout" Target="../slideLayouts/slideLayout432.xml"/><Relationship Id="rId6" Type="http://schemas.openxmlformats.org/officeDocument/2006/relationships/slideLayout" Target="../slideLayouts/slideLayout437.xml"/><Relationship Id="rId15" Type="http://schemas.openxmlformats.org/officeDocument/2006/relationships/slideLayout" Target="../slideLayouts/slideLayout446.xml"/><Relationship Id="rId23" Type="http://schemas.openxmlformats.org/officeDocument/2006/relationships/slideLayout" Target="../slideLayouts/slideLayout454.xml"/><Relationship Id="rId28" Type="http://schemas.openxmlformats.org/officeDocument/2006/relationships/slideLayout" Target="../slideLayouts/slideLayout459.xml"/><Relationship Id="rId36" Type="http://schemas.openxmlformats.org/officeDocument/2006/relationships/slideLayout" Target="../slideLayouts/slideLayout467.xml"/><Relationship Id="rId49" Type="http://schemas.openxmlformats.org/officeDocument/2006/relationships/slideLayout" Target="../slideLayouts/slideLayout480.xml"/><Relationship Id="rId57" Type="http://schemas.openxmlformats.org/officeDocument/2006/relationships/slideLayout" Target="../slideLayouts/slideLayout488.xml"/><Relationship Id="rId10" Type="http://schemas.openxmlformats.org/officeDocument/2006/relationships/slideLayout" Target="../slideLayouts/slideLayout441.xml"/><Relationship Id="rId31" Type="http://schemas.openxmlformats.org/officeDocument/2006/relationships/slideLayout" Target="../slideLayouts/slideLayout462.xml"/><Relationship Id="rId44" Type="http://schemas.openxmlformats.org/officeDocument/2006/relationships/slideLayout" Target="../slideLayouts/slideLayout475.xml"/><Relationship Id="rId52" Type="http://schemas.openxmlformats.org/officeDocument/2006/relationships/slideLayout" Target="../slideLayouts/slideLayout483.xml"/><Relationship Id="rId60" Type="http://schemas.openxmlformats.org/officeDocument/2006/relationships/slideLayout" Target="../slideLayouts/slideLayout491.xml"/><Relationship Id="rId65" Type="http://schemas.openxmlformats.org/officeDocument/2006/relationships/slideLayout" Target="../slideLayouts/slideLayout496.xml"/><Relationship Id="rId73" Type="http://schemas.openxmlformats.org/officeDocument/2006/relationships/slideLayout" Target="../slideLayouts/slideLayout504.xml"/><Relationship Id="rId78" Type="http://schemas.openxmlformats.org/officeDocument/2006/relationships/slideLayout" Target="../slideLayouts/slideLayout509.xml"/><Relationship Id="rId81" Type="http://schemas.openxmlformats.org/officeDocument/2006/relationships/slideLayout" Target="../slideLayouts/slideLayout512.xml"/><Relationship Id="rId86" Type="http://schemas.openxmlformats.org/officeDocument/2006/relationships/slideLayout" Target="../slideLayouts/slideLayout5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 name="Google Shape;12;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405250" y="4707650"/>
            <a:ext cx="580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90">
            <a:alphaModFix/>
          </a:blip>
          <a:srcRect/>
          <a:stretch/>
        </p:blipFill>
        <p:spPr>
          <a:xfrm>
            <a:off x="603503" y="1168770"/>
            <a:ext cx="964694" cy="18288"/>
          </a:xfrm>
          <a:prstGeom prst="rect">
            <a:avLst/>
          </a:prstGeom>
          <a:noFill/>
          <a:ln>
            <a:noFill/>
          </a:ln>
        </p:spPr>
      </p:pic>
      <p:grpSp>
        <p:nvGrpSpPr>
          <p:cNvPr id="15" name="Google Shape;15;p1"/>
          <p:cNvGrpSpPr/>
          <p:nvPr/>
        </p:nvGrpSpPr>
        <p:grpSpPr>
          <a:xfrm>
            <a:off x="180290" y="4600563"/>
            <a:ext cx="3539983" cy="342900"/>
            <a:chOff x="180290" y="4600563"/>
            <a:chExt cx="3539983" cy="342900"/>
          </a:xfrm>
        </p:grpSpPr>
        <p:pic>
          <p:nvPicPr>
            <p:cNvPr id="16" name="Google Shape;16;p1"/>
            <p:cNvPicPr preferRelativeResize="0"/>
            <p:nvPr/>
          </p:nvPicPr>
          <p:blipFill>
            <a:blip r:embed="rId91">
              <a:alphaModFix/>
            </a:blip>
            <a:stretch>
              <a:fillRect/>
            </a:stretch>
          </p:blipFill>
          <p:spPr>
            <a:xfrm>
              <a:off x="180290" y="4600563"/>
              <a:ext cx="357596" cy="342900"/>
            </a:xfrm>
            <a:prstGeom prst="rect">
              <a:avLst/>
            </a:prstGeom>
            <a:noFill/>
            <a:ln>
              <a:noFill/>
            </a:ln>
          </p:spPr>
        </p:pic>
        <p:sp>
          <p:nvSpPr>
            <p:cNvPr id="17" name="Google Shape;17;p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74"/>
        <p:cNvGrpSpPr/>
        <p:nvPr/>
      </p:nvGrpSpPr>
      <p:grpSpPr>
        <a:xfrm>
          <a:off x="0" y="0"/>
          <a:ext cx="0" cy="0"/>
          <a:chOff x="0" y="0"/>
          <a:chExt cx="0" cy="0"/>
        </a:xfrm>
      </p:grpSpPr>
      <p:sp>
        <p:nvSpPr>
          <p:cNvPr id="675" name="Google Shape;675;p9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676" name="Google Shape;676;p9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77" name="Google Shape;677;p9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8" name="Google Shape;678;p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79" name="Google Shape;679;p90"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778" r:id="rId43"/>
    <p:sldLayoutId id="2147483779" r:id="rId44"/>
    <p:sldLayoutId id="2147483780" r:id="rId45"/>
    <p:sldLayoutId id="2147483781" r:id="rId46"/>
    <p:sldLayoutId id="2147483782" r:id="rId47"/>
    <p:sldLayoutId id="2147483783" r:id="rId48"/>
    <p:sldLayoutId id="2147483784" r:id="rId49"/>
    <p:sldLayoutId id="2147483785" r:id="rId50"/>
    <p:sldLayoutId id="2147483786" r:id="rId51"/>
    <p:sldLayoutId id="2147483787" r:id="rId52"/>
    <p:sldLayoutId id="2147483788" r:id="rId53"/>
    <p:sldLayoutId id="2147483789" r:id="rId54"/>
    <p:sldLayoutId id="2147483790" r:id="rId55"/>
    <p:sldLayoutId id="2147483791" r:id="rId56"/>
    <p:sldLayoutId id="2147483792" r:id="rId57"/>
    <p:sldLayoutId id="2147483793" r:id="rId58"/>
    <p:sldLayoutId id="2147483794" r:id="rId59"/>
    <p:sldLayoutId id="2147483795" r:id="rId60"/>
    <p:sldLayoutId id="2147483796" r:id="rId61"/>
    <p:sldLayoutId id="2147483797" r:id="rId62"/>
    <p:sldLayoutId id="2147483798" r:id="rId63"/>
    <p:sldLayoutId id="2147483799" r:id="rId64"/>
    <p:sldLayoutId id="2147483800" r:id="rId65"/>
    <p:sldLayoutId id="2147483801" r:id="rId66"/>
    <p:sldLayoutId id="2147483802" r:id="rId67"/>
    <p:sldLayoutId id="2147483803" r:id="rId68"/>
    <p:sldLayoutId id="2147483804" r:id="rId69"/>
    <p:sldLayoutId id="2147483805" r:id="rId70"/>
    <p:sldLayoutId id="2147483806" r:id="rId71"/>
    <p:sldLayoutId id="2147483807" r:id="rId72"/>
    <p:sldLayoutId id="2147483808" r:id="rId73"/>
    <p:sldLayoutId id="2147483809" r:id="rId74"/>
    <p:sldLayoutId id="2147483810" r:id="rId75"/>
    <p:sldLayoutId id="2147483811" r:id="rId76"/>
    <p:sldLayoutId id="2147483812" r:id="rId77"/>
    <p:sldLayoutId id="2147483813" r:id="rId78"/>
    <p:sldLayoutId id="2147483814"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81"/>
        <p:cNvGrpSpPr/>
        <p:nvPr/>
      </p:nvGrpSpPr>
      <p:grpSpPr>
        <a:xfrm>
          <a:off x="0" y="0"/>
          <a:ext cx="0" cy="0"/>
          <a:chOff x="0" y="0"/>
          <a:chExt cx="0" cy="0"/>
        </a:xfrm>
      </p:grpSpPr>
      <p:sp>
        <p:nvSpPr>
          <p:cNvPr id="1282" name="Google Shape;1282;p1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283" name="Google Shape;1283;p17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84" name="Google Shape;1284;p17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5" name="Google Shape;1285;p1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86" name="Google Shape;1286;p170"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3852" r:id="rId38"/>
    <p:sldLayoutId id="2147483853" r:id="rId39"/>
    <p:sldLayoutId id="2147483854" r:id="rId40"/>
    <p:sldLayoutId id="2147483855" r:id="rId41"/>
    <p:sldLayoutId id="2147483856" r:id="rId42"/>
    <p:sldLayoutId id="2147483857" r:id="rId43"/>
    <p:sldLayoutId id="2147483858" r:id="rId44"/>
    <p:sldLayoutId id="2147483859" r:id="rId45"/>
    <p:sldLayoutId id="2147483860" r:id="rId46"/>
    <p:sldLayoutId id="2147483861" r:id="rId47"/>
    <p:sldLayoutId id="2147483862" r:id="rId48"/>
    <p:sldLayoutId id="2147483863" r:id="rId49"/>
    <p:sldLayoutId id="2147483864" r:id="rId50"/>
    <p:sldLayoutId id="2147483865" r:id="rId51"/>
    <p:sldLayoutId id="2147483866" r:id="rId52"/>
    <p:sldLayoutId id="2147483867" r:id="rId53"/>
    <p:sldLayoutId id="2147483868" r:id="rId54"/>
    <p:sldLayoutId id="2147483869" r:id="rId55"/>
    <p:sldLayoutId id="2147483870" r:id="rId56"/>
    <p:sldLayoutId id="2147483871" r:id="rId57"/>
    <p:sldLayoutId id="2147483872" r:id="rId58"/>
    <p:sldLayoutId id="2147483873" r:id="rId59"/>
    <p:sldLayoutId id="2147483874" r:id="rId60"/>
    <p:sldLayoutId id="2147483875" r:id="rId61"/>
    <p:sldLayoutId id="2147483876" r:id="rId62"/>
    <p:sldLayoutId id="2147483877" r:id="rId63"/>
    <p:sldLayoutId id="2147483878" r:id="rId64"/>
    <p:sldLayoutId id="2147483879" r:id="rId65"/>
    <p:sldLayoutId id="2147483880" r:id="rId66"/>
    <p:sldLayoutId id="2147483881" r:id="rId67"/>
    <p:sldLayoutId id="2147483882" r:id="rId68"/>
    <p:sldLayoutId id="2147483883" r:id="rId69"/>
    <p:sldLayoutId id="2147483884" r:id="rId70"/>
    <p:sldLayoutId id="2147483885" r:id="rId71"/>
    <p:sldLayoutId id="2147483886" r:id="rId72"/>
    <p:sldLayoutId id="2147483887" r:id="rId73"/>
    <p:sldLayoutId id="2147483888" r:id="rId74"/>
    <p:sldLayoutId id="2147483889"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67"/>
        <p:cNvGrpSpPr/>
        <p:nvPr/>
      </p:nvGrpSpPr>
      <p:grpSpPr>
        <a:xfrm>
          <a:off x="0" y="0"/>
          <a:ext cx="0" cy="0"/>
          <a:chOff x="0" y="0"/>
          <a:chExt cx="0" cy="0"/>
        </a:xfrm>
      </p:grpSpPr>
      <p:sp>
        <p:nvSpPr>
          <p:cNvPr id="1868" name="Google Shape;1868;p2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869" name="Google Shape;1869;p2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70" name="Google Shape;1870;p24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71" name="Google Shape;1871;p246"/>
          <p:cNvSpPr txBox="1">
            <a:spLocks noGrp="1"/>
          </p:cNvSpPr>
          <p:nvPr>
            <p:ph type="sldNum" idx="12"/>
          </p:nvPr>
        </p:nvSpPr>
        <p:spPr>
          <a:xfrm>
            <a:off x="8265450" y="4707350"/>
            <a:ext cx="7203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72" name="Google Shape;1872;p246" descr="Decorative line break"/>
          <p:cNvPicPr preferRelativeResize="0"/>
          <p:nvPr/>
        </p:nvPicPr>
        <p:blipFill rotWithShape="1">
          <a:blip r:embed="rId112">
            <a:alphaModFix/>
          </a:blip>
          <a:srcRect/>
          <a:stretch/>
        </p:blipFill>
        <p:spPr>
          <a:xfrm>
            <a:off x="603503" y="1168770"/>
            <a:ext cx="964694" cy="18288"/>
          </a:xfrm>
          <a:prstGeom prst="rect">
            <a:avLst/>
          </a:prstGeom>
          <a:noFill/>
          <a:ln>
            <a:noFill/>
          </a:ln>
        </p:spPr>
      </p:pic>
      <p:grpSp>
        <p:nvGrpSpPr>
          <p:cNvPr id="1873" name="Google Shape;1873;p246"/>
          <p:cNvGrpSpPr/>
          <p:nvPr/>
        </p:nvGrpSpPr>
        <p:grpSpPr>
          <a:xfrm>
            <a:off x="180290" y="4600563"/>
            <a:ext cx="3539983" cy="342900"/>
            <a:chOff x="180290" y="4600563"/>
            <a:chExt cx="3539983" cy="342900"/>
          </a:xfrm>
        </p:grpSpPr>
        <p:pic>
          <p:nvPicPr>
            <p:cNvPr id="1874" name="Google Shape;1874;p246"/>
            <p:cNvPicPr preferRelativeResize="0"/>
            <p:nvPr/>
          </p:nvPicPr>
          <p:blipFill>
            <a:blip r:embed="rId113">
              <a:alphaModFix/>
            </a:blip>
            <a:stretch>
              <a:fillRect/>
            </a:stretch>
          </p:blipFill>
          <p:spPr>
            <a:xfrm>
              <a:off x="180290" y="4600563"/>
              <a:ext cx="357596" cy="342900"/>
            </a:xfrm>
            <a:prstGeom prst="rect">
              <a:avLst/>
            </a:prstGeom>
            <a:noFill/>
            <a:ln>
              <a:noFill/>
            </a:ln>
          </p:spPr>
        </p:pic>
        <p:sp>
          <p:nvSpPr>
            <p:cNvPr id="1875" name="Google Shape;1875;p24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27" r:id="rId38"/>
    <p:sldLayoutId id="2147483928" r:id="rId39"/>
    <p:sldLayoutId id="2147483929" r:id="rId40"/>
    <p:sldLayoutId id="2147483930" r:id="rId41"/>
    <p:sldLayoutId id="2147483931" r:id="rId42"/>
    <p:sldLayoutId id="2147483932" r:id="rId43"/>
    <p:sldLayoutId id="2147483933" r:id="rId44"/>
    <p:sldLayoutId id="2147483934" r:id="rId45"/>
    <p:sldLayoutId id="2147483935" r:id="rId46"/>
    <p:sldLayoutId id="2147483936" r:id="rId47"/>
    <p:sldLayoutId id="2147483937" r:id="rId48"/>
    <p:sldLayoutId id="2147483938" r:id="rId49"/>
    <p:sldLayoutId id="2147483939" r:id="rId50"/>
    <p:sldLayoutId id="2147483940" r:id="rId51"/>
    <p:sldLayoutId id="2147483941" r:id="rId52"/>
    <p:sldLayoutId id="2147483942" r:id="rId53"/>
    <p:sldLayoutId id="2147483943" r:id="rId54"/>
    <p:sldLayoutId id="2147483944" r:id="rId55"/>
    <p:sldLayoutId id="2147483945" r:id="rId56"/>
    <p:sldLayoutId id="2147483946" r:id="rId57"/>
    <p:sldLayoutId id="2147483947" r:id="rId58"/>
    <p:sldLayoutId id="2147483948" r:id="rId59"/>
    <p:sldLayoutId id="2147483949" r:id="rId60"/>
    <p:sldLayoutId id="2147483950" r:id="rId61"/>
    <p:sldLayoutId id="2147483951" r:id="rId62"/>
    <p:sldLayoutId id="2147483952" r:id="rId63"/>
    <p:sldLayoutId id="2147483953" r:id="rId64"/>
    <p:sldLayoutId id="2147483954" r:id="rId65"/>
    <p:sldLayoutId id="2147483955" r:id="rId66"/>
    <p:sldLayoutId id="2147483956" r:id="rId67"/>
    <p:sldLayoutId id="2147483957" r:id="rId68"/>
    <p:sldLayoutId id="2147483958" r:id="rId69"/>
    <p:sldLayoutId id="2147483959" r:id="rId70"/>
    <p:sldLayoutId id="2147483960" r:id="rId71"/>
    <p:sldLayoutId id="2147483961" r:id="rId72"/>
    <p:sldLayoutId id="2147483962" r:id="rId73"/>
    <p:sldLayoutId id="2147483963" r:id="rId74"/>
    <p:sldLayoutId id="2147483964" r:id="rId75"/>
    <p:sldLayoutId id="2147483965" r:id="rId76"/>
    <p:sldLayoutId id="2147483966" r:id="rId77"/>
    <p:sldLayoutId id="2147483967" r:id="rId78"/>
    <p:sldLayoutId id="2147483968" r:id="rId79"/>
    <p:sldLayoutId id="2147483969" r:id="rId80"/>
    <p:sldLayoutId id="2147483970" r:id="rId81"/>
    <p:sldLayoutId id="2147483971" r:id="rId82"/>
    <p:sldLayoutId id="2147483972" r:id="rId83"/>
    <p:sldLayoutId id="2147483973" r:id="rId84"/>
    <p:sldLayoutId id="2147483974" r:id="rId85"/>
    <p:sldLayoutId id="2147483975" r:id="rId86"/>
    <p:sldLayoutId id="2147483976" r:id="rId87"/>
    <p:sldLayoutId id="2147483977" r:id="rId88"/>
    <p:sldLayoutId id="2147483978" r:id="rId89"/>
    <p:sldLayoutId id="2147483979" r:id="rId90"/>
    <p:sldLayoutId id="2147483980" r:id="rId91"/>
    <p:sldLayoutId id="2147483981" r:id="rId92"/>
    <p:sldLayoutId id="2147483982" r:id="rId93"/>
    <p:sldLayoutId id="2147483983" r:id="rId94"/>
    <p:sldLayoutId id="2147483984" r:id="rId95"/>
    <p:sldLayoutId id="2147483985" r:id="rId96"/>
    <p:sldLayoutId id="2147483986" r:id="rId97"/>
    <p:sldLayoutId id="2147483987" r:id="rId98"/>
    <p:sldLayoutId id="2147483988" r:id="rId99"/>
    <p:sldLayoutId id="2147483989" r:id="rId100"/>
    <p:sldLayoutId id="2147483990" r:id="rId101"/>
    <p:sldLayoutId id="2147483991" r:id="rId102"/>
    <p:sldLayoutId id="2147483992" r:id="rId103"/>
    <p:sldLayoutId id="2147483993" r:id="rId104"/>
    <p:sldLayoutId id="2147483994" r:id="rId105"/>
    <p:sldLayoutId id="2147483995" r:id="rId106"/>
    <p:sldLayoutId id="2147483996" r:id="rId107"/>
    <p:sldLayoutId id="2147483997" r:id="rId108"/>
    <p:sldLayoutId id="2147483998" r:id="rId109"/>
    <p:sldLayoutId id="2147483999" r:id="rId1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88"/>
        <p:cNvGrpSpPr/>
        <p:nvPr/>
      </p:nvGrpSpPr>
      <p:grpSpPr>
        <a:xfrm>
          <a:off x="0" y="0"/>
          <a:ext cx="0" cy="0"/>
          <a:chOff x="0" y="0"/>
          <a:chExt cx="0" cy="0"/>
        </a:xfrm>
      </p:grpSpPr>
      <p:sp>
        <p:nvSpPr>
          <p:cNvPr id="2589" name="Google Shape;2589;p3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590" name="Google Shape;2590;p3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91" name="Google Shape;2591;p35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92" name="Google Shape;2592;p35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93" name="Google Shape;2593;p357"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2594" name="Google Shape;2594;p357"/>
          <p:cNvGrpSpPr/>
          <p:nvPr/>
        </p:nvGrpSpPr>
        <p:grpSpPr>
          <a:xfrm>
            <a:off x="180290" y="4600563"/>
            <a:ext cx="3539983" cy="342900"/>
            <a:chOff x="180290" y="4600563"/>
            <a:chExt cx="3539983" cy="342900"/>
          </a:xfrm>
        </p:grpSpPr>
        <p:pic>
          <p:nvPicPr>
            <p:cNvPr id="2595" name="Google Shape;2595;p357"/>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2596" name="Google Shape;2596;p35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 id="2147484020" r:id="rId21"/>
    <p:sldLayoutId id="2147484021" r:id="rId22"/>
    <p:sldLayoutId id="2147484022" r:id="rId23"/>
    <p:sldLayoutId id="2147484023" r:id="rId24"/>
    <p:sldLayoutId id="2147484024" r:id="rId25"/>
    <p:sldLayoutId id="2147484025" r:id="rId26"/>
    <p:sldLayoutId id="2147484026" r:id="rId27"/>
    <p:sldLayoutId id="2147484027" r:id="rId28"/>
    <p:sldLayoutId id="2147484028" r:id="rId29"/>
    <p:sldLayoutId id="2147484029" r:id="rId30"/>
    <p:sldLayoutId id="2147484030" r:id="rId31"/>
    <p:sldLayoutId id="2147484031" r:id="rId32"/>
    <p:sldLayoutId id="2147484032" r:id="rId33"/>
    <p:sldLayoutId id="2147484033" r:id="rId34"/>
    <p:sldLayoutId id="2147484034" r:id="rId35"/>
    <p:sldLayoutId id="2147484035" r:id="rId36"/>
    <p:sldLayoutId id="2147484036" r:id="rId37"/>
    <p:sldLayoutId id="2147484037" r:id="rId38"/>
    <p:sldLayoutId id="2147484038" r:id="rId39"/>
    <p:sldLayoutId id="2147484039" r:id="rId40"/>
    <p:sldLayoutId id="2147484040" r:id="rId41"/>
    <p:sldLayoutId id="2147484041" r:id="rId42"/>
    <p:sldLayoutId id="2147484042" r:id="rId43"/>
    <p:sldLayoutId id="2147484043" r:id="rId44"/>
    <p:sldLayoutId id="2147484044" r:id="rId45"/>
    <p:sldLayoutId id="2147484045" r:id="rId46"/>
    <p:sldLayoutId id="2147484046" r:id="rId47"/>
    <p:sldLayoutId id="2147484047" r:id="rId48"/>
    <p:sldLayoutId id="2147484048" r:id="rId49"/>
    <p:sldLayoutId id="2147484049" r:id="rId50"/>
    <p:sldLayoutId id="2147484050" r:id="rId51"/>
    <p:sldLayoutId id="2147484051" r:id="rId52"/>
    <p:sldLayoutId id="2147484052" r:id="rId53"/>
    <p:sldLayoutId id="2147484053" r:id="rId54"/>
    <p:sldLayoutId id="2147484054" r:id="rId55"/>
    <p:sldLayoutId id="2147484055" r:id="rId56"/>
    <p:sldLayoutId id="2147484056" r:id="rId57"/>
    <p:sldLayoutId id="2147484057" r:id="rId58"/>
    <p:sldLayoutId id="2147484058" r:id="rId59"/>
    <p:sldLayoutId id="2147484059" r:id="rId60"/>
    <p:sldLayoutId id="2147484060" r:id="rId61"/>
    <p:sldLayoutId id="2147484061" r:id="rId62"/>
    <p:sldLayoutId id="2147484062" r:id="rId63"/>
    <p:sldLayoutId id="2147484063" r:id="rId64"/>
    <p:sldLayoutId id="2147484064" r:id="rId65"/>
    <p:sldLayoutId id="2147484065" r:id="rId66"/>
    <p:sldLayoutId id="2147484066" r:id="rId67"/>
    <p:sldLayoutId id="2147484067" r:id="rId68"/>
    <p:sldLayoutId id="2147484068" r:id="rId69"/>
    <p:sldLayoutId id="2147484069" r:id="rId70"/>
    <p:sldLayoutId id="2147484070" r:id="rId71"/>
    <p:sldLayoutId id="2147484071" r:id="rId72"/>
    <p:sldLayoutId id="2147484072" r:id="rId73"/>
    <p:sldLayoutId id="2147484073" r:id="rId74"/>
    <p:sldLayoutId id="2147484074" r:id="rId75"/>
    <p:sldLayoutId id="2147484075" r:id="rId76"/>
    <p:sldLayoutId id="2147484076" r:id="rId77"/>
    <p:sldLayoutId id="2147484077" r:id="rId78"/>
    <p:sldLayoutId id="2147484078"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87"/>
        <p:cNvGrpSpPr/>
        <p:nvPr/>
      </p:nvGrpSpPr>
      <p:grpSpPr>
        <a:xfrm>
          <a:off x="0" y="0"/>
          <a:ext cx="0" cy="0"/>
          <a:chOff x="0" y="0"/>
          <a:chExt cx="0" cy="0"/>
        </a:xfrm>
      </p:grpSpPr>
      <p:sp>
        <p:nvSpPr>
          <p:cNvPr id="3188" name="Google Shape;3188;p4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189" name="Google Shape;3189;p4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90" name="Google Shape;3190;p4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91" name="Google Shape;3191;p4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92" name="Google Shape;3192;p437"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 id="2147484115" r:id="rId37"/>
    <p:sldLayoutId id="2147484116" r:id="rId38"/>
    <p:sldLayoutId id="2147484117" r:id="rId39"/>
    <p:sldLayoutId id="2147484118" r:id="rId40"/>
    <p:sldLayoutId id="2147484119" r:id="rId41"/>
    <p:sldLayoutId id="2147484120" r:id="rId42"/>
    <p:sldLayoutId id="2147484121" r:id="rId43"/>
    <p:sldLayoutId id="2147484122" r:id="rId44"/>
    <p:sldLayoutId id="2147484123" r:id="rId45"/>
    <p:sldLayoutId id="2147484124" r:id="rId46"/>
    <p:sldLayoutId id="2147484125" r:id="rId47"/>
    <p:sldLayoutId id="2147484126" r:id="rId48"/>
    <p:sldLayoutId id="2147484127" r:id="rId49"/>
    <p:sldLayoutId id="2147484128" r:id="rId50"/>
    <p:sldLayoutId id="2147484129" r:id="rId51"/>
    <p:sldLayoutId id="2147484130" r:id="rId52"/>
    <p:sldLayoutId id="2147484131" r:id="rId53"/>
    <p:sldLayoutId id="2147484132" r:id="rId54"/>
    <p:sldLayoutId id="2147484133" r:id="rId55"/>
    <p:sldLayoutId id="2147484134" r:id="rId56"/>
    <p:sldLayoutId id="2147484135" r:id="rId57"/>
    <p:sldLayoutId id="2147484136" r:id="rId58"/>
    <p:sldLayoutId id="2147484137" r:id="rId59"/>
    <p:sldLayoutId id="2147484138" r:id="rId60"/>
    <p:sldLayoutId id="2147484139" r:id="rId61"/>
    <p:sldLayoutId id="2147484140" r:id="rId62"/>
    <p:sldLayoutId id="2147484141" r:id="rId63"/>
    <p:sldLayoutId id="2147484142" r:id="rId64"/>
    <p:sldLayoutId id="2147484143" r:id="rId65"/>
    <p:sldLayoutId id="2147484144" r:id="rId66"/>
    <p:sldLayoutId id="2147484145" r:id="rId67"/>
    <p:sldLayoutId id="2147484146" r:id="rId68"/>
    <p:sldLayoutId id="2147484147" r:id="rId69"/>
    <p:sldLayoutId id="2147484148" r:id="rId70"/>
    <p:sldLayoutId id="2147484149" r:id="rId71"/>
    <p:sldLayoutId id="2147484150" r:id="rId72"/>
    <p:sldLayoutId id="2147484151" r:id="rId73"/>
    <p:sldLayoutId id="2147484152" r:id="rId74"/>
    <p:sldLayoutId id="2147484153" r:id="rId75"/>
    <p:sldLayoutId id="2147484154" r:id="rId76"/>
    <p:sldLayoutId id="2147484155" r:id="rId77"/>
    <p:sldLayoutId id="2147484156" r:id="rId78"/>
    <p:sldLayoutId id="2147484157" r:id="rId79"/>
    <p:sldLayoutId id="2147484158" r:id="rId80"/>
    <p:sldLayoutId id="2147484159" r:id="rId81"/>
    <p:sldLayoutId id="2147484160" r:id="rId82"/>
    <p:sldLayoutId id="2147484161" r:id="rId83"/>
    <p:sldLayoutId id="2147484162" r:id="rId84"/>
    <p:sldLayoutId id="2147484163" r:id="rId85"/>
    <p:sldLayoutId id="2147484164" r:id="rId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4.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10.xml"/><Relationship Id="rId1" Type="http://schemas.openxmlformats.org/officeDocument/2006/relationships/slideLayout" Target="../slideLayouts/slideLayout256.xml"/></Relationships>
</file>

<file path=ppt/slides/_rels/slide10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00.xml"/><Relationship Id="rId1" Type="http://schemas.openxmlformats.org/officeDocument/2006/relationships/slideLayout" Target="../slideLayouts/slideLayout261.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1.xml"/><Relationship Id="rId1" Type="http://schemas.openxmlformats.org/officeDocument/2006/relationships/slideLayout" Target="../slideLayouts/slideLayout307.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2.xml"/><Relationship Id="rId1" Type="http://schemas.openxmlformats.org/officeDocument/2006/relationships/slideLayout" Target="../slideLayouts/slideLayout467.xml"/></Relationships>
</file>

<file path=ppt/slides/_rels/slide10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103.xml"/><Relationship Id="rId1" Type="http://schemas.openxmlformats.org/officeDocument/2006/relationships/slideLayout" Target="../slideLayouts/slideLayout60.xml"/></Relationships>
</file>

<file path=ppt/slides/_rels/slide104.xml.rels><?xml version="1.0" encoding="UTF-8" standalone="yes"?>
<Relationships xmlns="http://schemas.openxmlformats.org/package/2006/relationships"><Relationship Id="rId3" Type="http://schemas.openxmlformats.org/officeDocument/2006/relationships/hyperlink" Target="https://www.pmr2.org/_files/ugd/3d8a27_bf7a58c722a244c194f1a48a0b2aeff9.pdf" TargetMode="External"/><Relationship Id="rId2" Type="http://schemas.openxmlformats.org/officeDocument/2006/relationships/notesSlide" Target="../notesSlides/notesSlide104.xml"/><Relationship Id="rId1" Type="http://schemas.openxmlformats.org/officeDocument/2006/relationships/slideLayout" Target="../slideLayouts/slideLayout60.xml"/><Relationship Id="rId4" Type="http://schemas.openxmlformats.org/officeDocument/2006/relationships/hyperlink" Target="https://docs.google.com/spreadsheets/d/1il4eYTKS7mwfQ2_399i7_rcTaO3BmTnVAik1xOAn980/edit#gid=1877476768"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0.xml"/></Relationships>
</file>

<file path=ppt/slides/_rels/slide10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08.xml"/><Relationship Id="rId1" Type="http://schemas.openxmlformats.org/officeDocument/2006/relationships/slideLayout" Target="../slideLayouts/slideLayout261.xml"/></Relationships>
</file>

<file path=ppt/slides/_rels/slide10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9.xml"/><Relationship Id="rId1" Type="http://schemas.openxmlformats.org/officeDocument/2006/relationships/slideLayout" Target="../slideLayouts/slideLayout30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46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0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0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youcubed.org/resource/data-talks/" TargetMode="External"/><Relationship Id="rId2" Type="http://schemas.openxmlformats.org/officeDocument/2006/relationships/notesSlide" Target="../notesSlides/notesSlide114.xml"/><Relationship Id="rId1" Type="http://schemas.openxmlformats.org/officeDocument/2006/relationships/slideLayout" Target="../slideLayouts/slideLayout294.xml"/><Relationship Id="rId4" Type="http://schemas.openxmlformats.org/officeDocument/2006/relationships/hyperlink" Target="https://www.nytimes.com/column/whats-going-on-in-this-graph"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nytimes.com/column/whats-going-on-in-this-graph" TargetMode="External"/><Relationship Id="rId2" Type="http://schemas.openxmlformats.org/officeDocument/2006/relationships/notesSlide" Target="../notesSlides/notesSlide115.xml"/><Relationship Id="rId1" Type="http://schemas.openxmlformats.org/officeDocument/2006/relationships/slideLayout" Target="../slideLayouts/slideLayout305.xml"/><Relationship Id="rId5" Type="http://schemas.openxmlformats.org/officeDocument/2006/relationships/image" Target="../media/image52.png"/><Relationship Id="rId4" Type="http://schemas.openxmlformats.org/officeDocument/2006/relationships/image" Target="../media/image51.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7.xml"/></Relationships>
</file>

<file path=ppt/slides/_rels/slide1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7.xml"/><Relationship Id="rId1" Type="http://schemas.openxmlformats.org/officeDocument/2006/relationships/slideLayout" Target="../slideLayouts/slideLayout305.xml"/><Relationship Id="rId4" Type="http://schemas.openxmlformats.org/officeDocument/2006/relationships/hyperlink" Target="https://www.nytimes.com/2022/05/05/learning/whats-going-on-in-this-graph-may-11-2022.html"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0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6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0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9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93.xml"/></Relationships>
</file>

<file path=ppt/slides/_rels/slide12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23.xml"/><Relationship Id="rId1" Type="http://schemas.openxmlformats.org/officeDocument/2006/relationships/slideLayout" Target="../slideLayouts/slideLayout26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262.xml"/><Relationship Id="rId4" Type="http://schemas.openxmlformats.org/officeDocument/2006/relationships/hyperlink" Target="https://docs.google.com/spreadsheets/d/1il4eYTKS7mwfQ2_399i7_rcTaO3BmTnVAik1xOAn980/edit#gid=0"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5.xml"/><Relationship Id="rId1" Type="http://schemas.openxmlformats.org/officeDocument/2006/relationships/slideLayout" Target="../slideLayouts/slideLayout307.xml"/></Relationships>
</file>

<file path=ppt/slides/_rels/slide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6.xml"/><Relationship Id="rId1" Type="http://schemas.openxmlformats.org/officeDocument/2006/relationships/slideLayout" Target="../slideLayouts/slideLayout467.xml"/></Relationships>
</file>

<file path=ppt/slides/_rels/slide1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nytimes.com/2020/06/10/learning/over-60-new-york-times-graphs-for-students-to-analyze.html" TargetMode="External"/><Relationship Id="rId7" Type="http://schemas.openxmlformats.org/officeDocument/2006/relationships/image" Target="../media/image55.png"/><Relationship Id="rId2" Type="http://schemas.openxmlformats.org/officeDocument/2006/relationships/notesSlide" Target="../notesSlides/notesSlide127.xml"/><Relationship Id="rId1" Type="http://schemas.openxmlformats.org/officeDocument/2006/relationships/slideLayout" Target="../slideLayouts/slideLayout305.xml"/><Relationship Id="rId6" Type="http://schemas.openxmlformats.org/officeDocument/2006/relationships/image" Target="../media/image54.png"/><Relationship Id="rId5" Type="http://schemas.openxmlformats.org/officeDocument/2006/relationships/hyperlink" Target="https://seattlecentral.edu/qelp/Data_MathTopics.html" TargetMode="External"/><Relationship Id="rId4" Type="http://schemas.openxmlformats.org/officeDocument/2006/relationships/hyperlink" Target="https://www.amstat.org/" TargetMode="External"/><Relationship Id="rId9" Type="http://schemas.openxmlformats.org/officeDocument/2006/relationships/hyperlink" Target="https://www.nytimes.com/section/learning"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30.xml"/><Relationship Id="rId1" Type="http://schemas.openxmlformats.org/officeDocument/2006/relationships/slideLayout" Target="../slideLayouts/slideLayout26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63.xml"/></Relationships>
</file>

<file path=ppt/slides/_rels/slide1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32.xml"/><Relationship Id="rId1" Type="http://schemas.openxmlformats.org/officeDocument/2006/relationships/slideLayout" Target="../slideLayouts/slideLayout30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3.xml.rels><?xml version="1.0" encoding="UTF-8" standalone="yes"?>
<Relationships xmlns="http://schemas.openxmlformats.org/package/2006/relationships"><Relationship Id="rId3" Type="http://schemas.openxmlformats.org/officeDocument/2006/relationships/slide" Target="slide90.xml"/><Relationship Id="rId7" Type="http://schemas.openxmlformats.org/officeDocument/2006/relationships/slide" Target="slide125.xml"/><Relationship Id="rId2" Type="http://schemas.openxmlformats.org/officeDocument/2006/relationships/notesSlide" Target="../notesSlides/notesSlide133.xml"/><Relationship Id="rId1" Type="http://schemas.openxmlformats.org/officeDocument/2006/relationships/slideLayout" Target="../slideLayouts/slideLayout262.xml"/><Relationship Id="rId6" Type="http://schemas.openxmlformats.org/officeDocument/2006/relationships/slide" Target="slide109.xml"/><Relationship Id="rId5" Type="http://schemas.openxmlformats.org/officeDocument/2006/relationships/slide" Target="slide101.xml"/><Relationship Id="rId4" Type="http://schemas.openxmlformats.org/officeDocument/2006/relationships/slide" Target="slide9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6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5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5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5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8.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hyperlink" Target="https://docs.google.com/spreadsheets/d/1il4eYTKS7mwfQ2_399i7_rcTaO3BmTnVAik1xOAn980/edit#gid=1877476768"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6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6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hyperlink" Target="https://docs.google.com/spreadsheets/d/1il4eYTKS7mwfQ2_399i7_rcTaO3BmTnVAik1xOAn980/edit#gid=187747676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hyperlink" Target="https://www.heinemann.com/products/e13416.aspx" TargetMode="External"/><Relationship Id="rId3" Type="http://schemas.openxmlformats.org/officeDocument/2006/relationships/hyperlink" Target="https://justequations.org/resource/branching-out-designing-high-school-math-pathways-for-equity/" TargetMode="External"/><Relationship Id="rId7" Type="http://schemas.openxmlformats.org/officeDocument/2006/relationships/hyperlink" Target="https://www.utdanacenter.org/our-work/k-12-education/launch-years/launch-years-course-frameworks"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hyperlink" Target="https://www.nctm.org/catalyzing/" TargetMode="External"/><Relationship Id="rId5" Type="http://schemas.openxmlformats.org/officeDocument/2006/relationships/hyperlink" Target="https://drive.google.com/file/d/17wf6Y5JfTeZznt12W6u0vvJydnsLPKcn/view" TargetMode="External"/><Relationship Id="rId4" Type="http://schemas.openxmlformats.org/officeDocument/2006/relationships/hyperlink" Target="https://www.oregon.gov/ode/educator-resources/standards/mathematics/Documents/2%20+%201%20Model%20Feb%202022.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03.xml"/><Relationship Id="rId5" Type="http://schemas.openxmlformats.org/officeDocument/2006/relationships/slide" Target="slide89.xml"/><Relationship Id="rId4" Type="http://schemas.openxmlformats.org/officeDocument/2006/relationships/slide" Target="slide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0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467.xml"/></Relationships>
</file>

<file path=ppt/slides/_rels/slide44.xml.rels><?xml version="1.0" encoding="UTF-8" standalone="yes"?>
<Relationships xmlns="http://schemas.openxmlformats.org/package/2006/relationships"><Relationship Id="rId8" Type="http://schemas.openxmlformats.org/officeDocument/2006/relationships/hyperlink" Target="https://www.heinemann.com/products/e13416.aspx" TargetMode="External"/><Relationship Id="rId3" Type="http://schemas.openxmlformats.org/officeDocument/2006/relationships/hyperlink" Target="https://justequations.org/resource/branching-out-designing-high-school-math-pathways-for-equity/" TargetMode="External"/><Relationship Id="rId7" Type="http://schemas.openxmlformats.org/officeDocument/2006/relationships/hyperlink" Target="https://www.utdanacenter.org/our-work/k-12-education/launch-years/launch-years-course-frameworks"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hyperlink" Target="https://www.nctm.org/catalyzing/" TargetMode="External"/><Relationship Id="rId5" Type="http://schemas.openxmlformats.org/officeDocument/2006/relationships/hyperlink" Target="https://drive.google.com/file/d/17wf6Y5JfTeZznt12W6u0vvJydnsLPKcn/view" TargetMode="External"/><Relationship Id="rId4" Type="http://schemas.openxmlformats.org/officeDocument/2006/relationships/hyperlink" Target="https://www.oregon.gov/ode/educator-resources/standards/mathematics/Documents/2%20+%201%20Model%20Feb%202022.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9.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9.xml"/><Relationship Id="rId1" Type="http://schemas.openxmlformats.org/officeDocument/2006/relationships/slideLayout" Target="../slideLayouts/slideLayout10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0.xml"/></Relationships>
</file>

<file path=ppt/slides/_rels/slide50.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42.xml"/><Relationship Id="rId2" Type="http://schemas.openxmlformats.org/officeDocument/2006/relationships/notesSlide" Target="../notesSlides/notesSlide50.xml"/><Relationship Id="rId1" Type="http://schemas.openxmlformats.org/officeDocument/2006/relationships/slideLayout" Target="../slideLayouts/slideLayout108.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11.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1.xml"/><Relationship Id="rId1" Type="http://schemas.openxmlformats.org/officeDocument/2006/relationships/slideLayout" Target="../slideLayouts/slideLayout290.xml"/><Relationship Id="rId6" Type="http://schemas.openxmlformats.org/officeDocument/2006/relationships/slide" Target="slide83.xml"/><Relationship Id="rId5" Type="http://schemas.openxmlformats.org/officeDocument/2006/relationships/slide" Target="slide70.xml"/><Relationship Id="rId4" Type="http://schemas.openxmlformats.org/officeDocument/2006/relationships/slide" Target="slide55.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5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467.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54.xml"/><Relationship Id="rId1" Type="http://schemas.openxmlformats.org/officeDocument/2006/relationships/slideLayout" Target="../slideLayouts/slideLayout289.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96.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467.xm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94.xml"/><Relationship Id="rId5" Type="http://schemas.openxmlformats.org/officeDocument/2006/relationships/hyperlink" Target="https://docs.google.com/spreadsheets/d/1il4eYTKS7mwfQ2_399i7_rcTaO3BmTnVAik1xOAn980/edit#gid=1834655824" TargetMode="Externa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94.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94.xml"/><Relationship Id="rId5" Type="http://schemas.openxmlformats.org/officeDocument/2006/relationships/image" Target="../media/image38.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94.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94.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94.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20.xml"/><Relationship Id="rId4" Type="http://schemas.openxmlformats.org/officeDocument/2006/relationships/hyperlink" Target="https://docs.google.com/spreadsheets/d/1il4eYTKS7mwfQ2_399i7_rcTaO3BmTnVAik1xOAn980/edit#gid=0"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42.xml"/><Relationship Id="rId2" Type="http://schemas.openxmlformats.org/officeDocument/2006/relationships/notesSlide" Target="../notesSlides/notesSlide7.xml"/><Relationship Id="rId1" Type="http://schemas.openxmlformats.org/officeDocument/2006/relationships/slideLayout" Target="../slideLayouts/slideLayout257.xml"/><Relationship Id="rId6" Type="http://schemas.openxmlformats.org/officeDocument/2006/relationships/slide" Target="slide28.xml"/><Relationship Id="rId5" Type="http://schemas.openxmlformats.org/officeDocument/2006/relationships/slide" Target="slide18.xml"/><Relationship Id="rId4" Type="http://schemas.openxmlformats.org/officeDocument/2006/relationships/slide" Target="slide11.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296.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467.xml"/></Relationships>
</file>

<file path=ppt/slides/_rels/slide7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72.xml"/><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73.xml"/><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60.xml"/><Relationship Id="rId6" Type="http://schemas.openxmlformats.org/officeDocument/2006/relationships/hyperlink" Target="https://feltonkoestler.wixsite.com/realworldmath/post/2018/11/30/the-trouble-with-high-and-low" TargetMode="External"/><Relationship Id="rId5" Type="http://schemas.openxmlformats.org/officeDocument/2006/relationships/hyperlink" Target="https://mariazavalaphd.com/2019/08/08/back-to-school-part-1-challenging-deficit-language-in-the-math-classroom/" TargetMode="External"/><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77.xml"/><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51.xml"/><Relationship Id="rId4" Type="http://schemas.openxmlformats.org/officeDocument/2006/relationships/hyperlink" Target="https://docs.google.com/spreadsheets/d/1il4eYTKS7mwfQ2_399i7_rcTaO3BmTnVAik1xOAn980/edit#gid=1877476768"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3.xml"/><Relationship Id="rId1" Type="http://schemas.openxmlformats.org/officeDocument/2006/relationships/slideLayout" Target="../slideLayouts/slideLayout296.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46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8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63.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87.xml"/><Relationship Id="rId1" Type="http://schemas.openxmlformats.org/officeDocument/2006/relationships/slideLayout" Target="../slideLayouts/slideLayout29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88.xml"/><Relationship Id="rId1" Type="http://schemas.openxmlformats.org/officeDocument/2006/relationships/slideLayout" Target="../slideLayouts/slideLayout262.xml"/><Relationship Id="rId6" Type="http://schemas.openxmlformats.org/officeDocument/2006/relationships/slide" Target="slide83.xml"/><Relationship Id="rId5" Type="http://schemas.openxmlformats.org/officeDocument/2006/relationships/slide" Target="slide70.xml"/><Relationship Id="rId4" Type="http://schemas.openxmlformats.org/officeDocument/2006/relationships/slide" Target="slide55.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7" Type="http://schemas.openxmlformats.org/officeDocument/2006/relationships/slide" Target="slide125.xml"/><Relationship Id="rId2" Type="http://schemas.openxmlformats.org/officeDocument/2006/relationships/notesSlide" Target="../notesSlides/notesSlide89.xml"/><Relationship Id="rId1" Type="http://schemas.openxmlformats.org/officeDocument/2006/relationships/slideLayout" Target="../slideLayouts/slideLayout301.xml"/><Relationship Id="rId6" Type="http://schemas.openxmlformats.org/officeDocument/2006/relationships/slide" Target="slide109.xml"/><Relationship Id="rId5" Type="http://schemas.openxmlformats.org/officeDocument/2006/relationships/slide" Target="slide101.xml"/><Relationship Id="rId4" Type="http://schemas.openxmlformats.org/officeDocument/2006/relationships/slide" Target="slide9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67.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0.xml"/><Relationship Id="rId1" Type="http://schemas.openxmlformats.org/officeDocument/2006/relationships/slideLayout" Target="../slideLayouts/slideLayout252.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467.xml"/></Relationships>
</file>

<file path=ppt/slides/_rels/slide9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92.xml"/><Relationship Id="rId1" Type="http://schemas.openxmlformats.org/officeDocument/2006/relationships/slideLayout" Target="../slideLayouts/slideLayout300.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3.xml"/><Relationship Id="rId1" Type="http://schemas.openxmlformats.org/officeDocument/2006/relationships/slideLayout" Target="../slideLayouts/slideLayout307.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467.xml"/></Relationships>
</file>

<file path=ppt/slides/_rels/slide9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5.xml"/><Relationship Id="rId1" Type="http://schemas.openxmlformats.org/officeDocument/2006/relationships/slideLayout" Target="../slideLayouts/slideLayout26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7.xml"/><Relationship Id="rId1" Type="http://schemas.openxmlformats.org/officeDocument/2006/relationships/slideLayout" Target="../slideLayouts/slideLayout52.xml"/></Relationships>
</file>

<file path=ppt/slides/_rels/slide9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8.xml"/><Relationship Id="rId1" Type="http://schemas.openxmlformats.org/officeDocument/2006/relationships/slideLayout" Target="../slideLayouts/slideLayout52.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63.xml"/><Relationship Id="rId4" Type="http://schemas.openxmlformats.org/officeDocument/2006/relationships/hyperlink" Target="https://docs.google.com/spreadsheets/d/1il4eYTKS7mwfQ2_399i7_rcTaO3BmTnVAik1xOAn980/edit#gi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8"/>
        <p:cNvGrpSpPr/>
        <p:nvPr/>
      </p:nvGrpSpPr>
      <p:grpSpPr>
        <a:xfrm>
          <a:off x="0" y="0"/>
          <a:ext cx="0" cy="0"/>
          <a:chOff x="0" y="0"/>
          <a:chExt cx="0" cy="0"/>
        </a:xfrm>
      </p:grpSpPr>
      <p:sp>
        <p:nvSpPr>
          <p:cNvPr id="3839" name="Google Shape;3839;p524"/>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b="1"/>
              <a:t>Module 1</a:t>
            </a:r>
            <a:endParaRPr sz="3600"/>
          </a:p>
          <a:p>
            <a:pPr marL="0" lvl="0" indent="0" algn="ctr" rtl="0">
              <a:spcBef>
                <a:spcPts val="0"/>
              </a:spcBef>
              <a:spcAft>
                <a:spcPts val="0"/>
              </a:spcAft>
              <a:buNone/>
            </a:pPr>
            <a:r>
              <a:rPr lang="en-US" sz="2600" b="1"/>
              <a:t>Part 2: </a:t>
            </a:r>
            <a:r>
              <a:rPr lang="en-US" sz="2600" i="1"/>
              <a:t>Tracking and a 2 + 1 model alongside our understandings of ambitious math teaching</a:t>
            </a:r>
            <a:endParaRPr sz="2600" i="1"/>
          </a:p>
        </p:txBody>
      </p:sp>
      <p:sp>
        <p:nvSpPr>
          <p:cNvPr id="3840" name="Google Shape;3840;p524"/>
          <p:cNvSpPr txBox="1">
            <a:spLocks noGrp="1"/>
          </p:cNvSpPr>
          <p:nvPr>
            <p:ph type="sldNum" idx="12"/>
          </p:nvPr>
        </p:nvSpPr>
        <p:spPr>
          <a:xfrm>
            <a:off x="8191050" y="4711775"/>
            <a:ext cx="794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6"/>
        <p:cNvGrpSpPr/>
        <p:nvPr/>
      </p:nvGrpSpPr>
      <p:grpSpPr>
        <a:xfrm>
          <a:off x="0" y="0"/>
          <a:ext cx="0" cy="0"/>
          <a:chOff x="0" y="0"/>
          <a:chExt cx="0" cy="0"/>
        </a:xfrm>
      </p:grpSpPr>
      <p:sp>
        <p:nvSpPr>
          <p:cNvPr id="3917" name="Google Shape;3917;p53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Revisiting norms</a:t>
            </a:r>
            <a:endParaRPr sz="2800" b="1"/>
          </a:p>
        </p:txBody>
      </p:sp>
      <p:sp>
        <p:nvSpPr>
          <p:cNvPr id="3918" name="Google Shape;3918;p53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US" sz="2500">
                <a:highlight>
                  <a:srgbClr val="FFE599"/>
                </a:highlight>
              </a:rPr>
              <a:t>[Insert your group norms]</a:t>
            </a:r>
            <a:endParaRPr sz="1500"/>
          </a:p>
          <a:p>
            <a:pPr marL="0" lvl="0" indent="0" algn="l" rtl="0">
              <a:spcBef>
                <a:spcPts val="800"/>
              </a:spcBef>
              <a:spcAft>
                <a:spcPts val="0"/>
              </a:spcAft>
              <a:buNone/>
            </a:pPr>
            <a:endParaRPr sz="1300"/>
          </a:p>
        </p:txBody>
      </p:sp>
      <p:sp>
        <p:nvSpPr>
          <p:cNvPr id="3919" name="Google Shape;3919;p533"/>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3920" name="Google Shape;3920;p533"/>
          <p:cNvSpPr txBox="1"/>
          <p:nvPr/>
        </p:nvSpPr>
        <p:spPr>
          <a:xfrm>
            <a:off x="5742225" y="1369225"/>
            <a:ext cx="3150300" cy="1990800"/>
          </a:xfrm>
          <a:prstGeom prst="rect">
            <a:avLst/>
          </a:prstGeom>
          <a:solidFill>
            <a:srgbClr val="F0F4E6"/>
          </a:solidFill>
          <a:ln w="28575" cap="flat" cmpd="sng">
            <a:solidFill>
              <a:srgbClr val="007F43"/>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3921" name="Google Shape;3921;p533"/>
          <p:cNvSpPr txBox="1"/>
          <p:nvPr/>
        </p:nvSpPr>
        <p:spPr>
          <a:xfrm>
            <a:off x="5964050" y="4549350"/>
            <a:ext cx="2215200" cy="384900"/>
          </a:xfrm>
          <a:prstGeom prst="rect">
            <a:avLst/>
          </a:prstGeom>
          <a:solidFill>
            <a:srgbClr val="F0F4E6"/>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719"/>
        <p:cNvGrpSpPr/>
        <p:nvPr/>
      </p:nvGrpSpPr>
      <p:grpSpPr>
        <a:xfrm>
          <a:off x="0" y="0"/>
          <a:ext cx="0" cy="0"/>
          <a:chOff x="0" y="0"/>
          <a:chExt cx="0" cy="0"/>
        </a:xfrm>
      </p:grpSpPr>
      <p:sp>
        <p:nvSpPr>
          <p:cNvPr id="4720" name="Google Shape;4720;p624"/>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721" name="Google Shape;4721;p62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722" name="Google Shape;4722;p624"/>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100</a:t>
            </a:fld>
            <a:endParaRPr/>
          </a:p>
        </p:txBody>
      </p:sp>
      <p:sp>
        <p:nvSpPr>
          <p:cNvPr id="4723" name="Google Shape;4723;p624"/>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724" name="Google Shape;4724;p624"/>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725" name="Google Shape;4725;p62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dk2"/>
                </a:solidFill>
              </a:rPr>
              <a:t>Debrief: </a:t>
            </a:r>
            <a:r>
              <a:rPr lang="en-US" sz="2850" b="1">
                <a:solidFill>
                  <a:schemeClr val="dk2"/>
                </a:solidFill>
              </a:rPr>
              <a:t>Principles</a:t>
            </a:r>
            <a:r>
              <a:rPr lang="en-US" sz="2850">
                <a:solidFill>
                  <a:schemeClr val="dk2"/>
                </a:solidFill>
              </a:rPr>
              <a:t> of ambitious mathematics teaching</a:t>
            </a:r>
            <a:endParaRPr sz="2670">
              <a:solidFill>
                <a:schemeClr val="dk2"/>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729"/>
        <p:cNvGrpSpPr/>
        <p:nvPr/>
      </p:nvGrpSpPr>
      <p:grpSpPr>
        <a:xfrm>
          <a:off x="0" y="0"/>
          <a:ext cx="0" cy="0"/>
          <a:chOff x="0" y="0"/>
          <a:chExt cx="0" cy="0"/>
        </a:xfrm>
      </p:grpSpPr>
      <p:sp>
        <p:nvSpPr>
          <p:cNvPr id="4730" name="Google Shape;4730;p62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a:t>
            </a:r>
            <a:endParaRPr sz="3800" b="1"/>
          </a:p>
        </p:txBody>
      </p:sp>
      <p:sp>
        <p:nvSpPr>
          <p:cNvPr id="4731" name="Google Shape;4731;p62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7500" lnSpcReduction="20000"/>
          </a:bodyPr>
          <a:lstStyle/>
          <a:p>
            <a:pPr marL="0" lvl="0" indent="0" algn="ctr" rtl="0">
              <a:lnSpc>
                <a:spcPct val="115000"/>
              </a:lnSpc>
              <a:spcBef>
                <a:spcPts val="800"/>
              </a:spcBef>
              <a:spcAft>
                <a:spcPts val="0"/>
              </a:spcAft>
              <a:buNone/>
            </a:pPr>
            <a:r>
              <a:rPr lang="en-US" sz="2550"/>
              <a:t>The role of </a:t>
            </a:r>
            <a:r>
              <a:rPr lang="en-US" sz="2550" i="1"/>
              <a:t>cognitive demand</a:t>
            </a:r>
            <a:r>
              <a:rPr lang="en-US" sz="2550"/>
              <a:t> in supporting all students’ learning</a:t>
            </a:r>
            <a:endParaRPr sz="2550"/>
          </a:p>
        </p:txBody>
      </p:sp>
      <p:sp>
        <p:nvSpPr>
          <p:cNvPr id="4732" name="Google Shape;4732;p62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101</a:t>
            </a:fld>
            <a:endParaRPr/>
          </a:p>
        </p:txBody>
      </p:sp>
      <p:pic>
        <p:nvPicPr>
          <p:cNvPr id="4733" name="Google Shape;4733;p625" descr="Storytelling with solid fill."/>
          <p:cNvPicPr preferRelativeResize="0"/>
          <p:nvPr/>
        </p:nvPicPr>
        <p:blipFill>
          <a:blip r:embed="rId3">
            <a:alphaModFix/>
          </a:blip>
          <a:stretch>
            <a:fillRect/>
          </a:stretch>
        </p:blipFill>
        <p:spPr>
          <a:xfrm>
            <a:off x="7183625" y="3280375"/>
            <a:ext cx="1600200" cy="16002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Shape 4737"/>
        <p:cNvGrpSpPr/>
        <p:nvPr/>
      </p:nvGrpSpPr>
      <p:grpSpPr>
        <a:xfrm>
          <a:off x="0" y="0"/>
          <a:ext cx="0" cy="0"/>
          <a:chOff x="0" y="0"/>
          <a:chExt cx="0" cy="0"/>
        </a:xfrm>
      </p:grpSpPr>
      <p:sp>
        <p:nvSpPr>
          <p:cNvPr id="4738" name="Google Shape;4738;p62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4739" name="Google Shape;4739;p62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4740" name="Google Shape;4740;p626"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741" name="Google Shape;4741;p626"/>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745"/>
        <p:cNvGrpSpPr/>
        <p:nvPr/>
      </p:nvGrpSpPr>
      <p:grpSpPr>
        <a:xfrm>
          <a:off x="0" y="0"/>
          <a:ext cx="0" cy="0"/>
          <a:chOff x="0" y="0"/>
          <a:chExt cx="0" cy="0"/>
        </a:xfrm>
      </p:grpSpPr>
      <p:sp>
        <p:nvSpPr>
          <p:cNvPr id="4746" name="Google Shape;4746;p627"/>
          <p:cNvSpPr txBox="1"/>
          <p:nvPr/>
        </p:nvSpPr>
        <p:spPr>
          <a:xfrm>
            <a:off x="5224975" y="3893550"/>
            <a:ext cx="3700500" cy="9852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u="sng">
                <a:solidFill>
                  <a:schemeClr val="hlink"/>
                </a:solidFill>
                <a:latin typeface="Calibri"/>
                <a:ea typeface="Calibri"/>
                <a:cs typeface="Calibri"/>
                <a:sym typeface="Calibri"/>
                <a:hlinkClick r:id="rId3"/>
              </a:rPr>
              <a:t>(Boaler &amp; Stapels, 2008; Heibert et al., 1997; Hiebert &amp; Wearne, 1993; Stein et al., 2009; Stein et al., 1996; Stein &amp; Lane, 1996; Stigler &amp; Heibert 2004) </a:t>
            </a:r>
            <a:endParaRPr sz="1300">
              <a:latin typeface="Calibri"/>
              <a:ea typeface="Calibri"/>
              <a:cs typeface="Calibri"/>
              <a:sym typeface="Calibri"/>
            </a:endParaRPr>
          </a:p>
        </p:txBody>
      </p:sp>
      <p:sp>
        <p:nvSpPr>
          <p:cNvPr id="4747" name="Google Shape;4747;p62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3522"/>
              <a:t>The importance of cognitive demand</a:t>
            </a:r>
            <a:endParaRPr sz="3522"/>
          </a:p>
        </p:txBody>
      </p:sp>
      <p:sp>
        <p:nvSpPr>
          <p:cNvPr id="4748" name="Google Shape;4748;p62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616" b="1"/>
              <a:t>Key findings from research:</a:t>
            </a:r>
            <a:endParaRPr sz="1616" b="1"/>
          </a:p>
          <a:p>
            <a:pPr marL="457200" lvl="0" indent="-337065" algn="l" rtl="0">
              <a:lnSpc>
                <a:spcPct val="115000"/>
              </a:lnSpc>
              <a:spcBef>
                <a:spcPts val="1200"/>
              </a:spcBef>
              <a:spcAft>
                <a:spcPts val="0"/>
              </a:spcAft>
              <a:buSzPts val="1708"/>
              <a:buChar char="•"/>
            </a:pPr>
            <a:r>
              <a:rPr lang="en-US" sz="1708">
                <a:highlight>
                  <a:schemeClr val="lt1"/>
                </a:highlight>
              </a:rPr>
              <a:t>Not all tasks provide the same opportunities for student thinking and learning.</a:t>
            </a:r>
            <a:endParaRPr sz="1708">
              <a:highlight>
                <a:schemeClr val="lt1"/>
              </a:highlight>
            </a:endParaRPr>
          </a:p>
          <a:p>
            <a:pPr marL="457200" lvl="0" indent="-337065" algn="l" rtl="0">
              <a:lnSpc>
                <a:spcPct val="115000"/>
              </a:lnSpc>
              <a:spcBef>
                <a:spcPts val="0"/>
              </a:spcBef>
              <a:spcAft>
                <a:spcPts val="0"/>
              </a:spcAft>
              <a:buSzPts val="1708"/>
              <a:buChar char="•"/>
            </a:pPr>
            <a:r>
              <a:rPr lang="en-US" sz="1708">
                <a:highlight>
                  <a:schemeClr val="lt1"/>
                </a:highlight>
              </a:rPr>
              <a:t>Student learning is greatest in classrooms where the tasks consistently encourage high-level thinking and reasoning and least in classrooms where the tasks are routinely procedural in nature.</a:t>
            </a:r>
            <a:endParaRPr sz="1708">
              <a:highlight>
                <a:schemeClr val="lt1"/>
              </a:highlight>
            </a:endParaRPr>
          </a:p>
          <a:p>
            <a:pPr marL="457200" lvl="0" indent="-337065" algn="l" rtl="0">
              <a:lnSpc>
                <a:spcPct val="115000"/>
              </a:lnSpc>
              <a:spcBef>
                <a:spcPts val="0"/>
              </a:spcBef>
              <a:spcAft>
                <a:spcPts val="0"/>
              </a:spcAft>
              <a:buSzPts val="1708"/>
              <a:buChar char="•"/>
            </a:pPr>
            <a:r>
              <a:rPr lang="en-US" sz="1708">
                <a:highlight>
                  <a:schemeClr val="lt1"/>
                </a:highlight>
              </a:rPr>
              <a:t>Tasks with high cognitive demands are the most difficult to implement well and are often enacted in ways that decrease cognitive demand during instruction.</a:t>
            </a:r>
            <a:endParaRPr sz="1708">
              <a:highlight>
                <a:schemeClr val="lt1"/>
              </a:highlight>
            </a:endParaRPr>
          </a:p>
          <a:p>
            <a:pPr marL="0" lvl="0" indent="0" algn="l" rtl="0">
              <a:lnSpc>
                <a:spcPct val="100000"/>
              </a:lnSpc>
              <a:spcBef>
                <a:spcPts val="1200"/>
              </a:spcBef>
              <a:spcAft>
                <a:spcPts val="0"/>
              </a:spcAft>
              <a:buClr>
                <a:schemeClr val="dk1"/>
              </a:buClr>
              <a:buSzPts val="1100"/>
              <a:buFont typeface="Arial"/>
              <a:buNone/>
            </a:pPr>
            <a:endParaRPr sz="1500"/>
          </a:p>
          <a:p>
            <a:pPr marL="0" lvl="0" indent="0" algn="l" rtl="0">
              <a:spcBef>
                <a:spcPts val="800"/>
              </a:spcBef>
              <a:spcAft>
                <a:spcPts val="0"/>
              </a:spcAft>
              <a:buNone/>
            </a:pPr>
            <a:endParaRPr sz="1900"/>
          </a:p>
        </p:txBody>
      </p:sp>
      <p:sp>
        <p:nvSpPr>
          <p:cNvPr id="4749" name="Google Shape;4749;p627"/>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
        <p:nvSpPr>
          <p:cNvPr id="4750" name="Google Shape;4750;p627"/>
          <p:cNvSpPr txBox="1"/>
          <p:nvPr/>
        </p:nvSpPr>
        <p:spPr>
          <a:xfrm>
            <a:off x="537875" y="3804625"/>
            <a:ext cx="4420500" cy="6771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lt1"/>
                </a:solidFill>
                <a:latin typeface="Calibri"/>
                <a:ea typeface="Calibri"/>
                <a:cs typeface="Calibri"/>
                <a:sym typeface="Calibri"/>
              </a:rPr>
              <a:t>What ideas from this list are surprising to you?</a:t>
            </a:r>
            <a:endParaRPr sz="1600" b="1">
              <a:solidFill>
                <a:schemeClr val="lt1"/>
              </a:solidFill>
              <a:latin typeface="Calibri"/>
              <a:ea typeface="Calibri"/>
              <a:cs typeface="Calibri"/>
              <a:sym typeface="Calibri"/>
            </a:endParaRPr>
          </a:p>
          <a:p>
            <a:pPr marL="0" lvl="0" indent="0" algn="l" rtl="0">
              <a:spcBef>
                <a:spcPts val="0"/>
              </a:spcBef>
              <a:spcAft>
                <a:spcPts val="0"/>
              </a:spcAft>
              <a:buNone/>
            </a:pPr>
            <a:r>
              <a:rPr lang="en-US" sz="1600" b="1">
                <a:solidFill>
                  <a:schemeClr val="lt1"/>
                </a:solidFill>
                <a:latin typeface="Calibri"/>
                <a:ea typeface="Calibri"/>
                <a:cs typeface="Calibri"/>
                <a:sym typeface="Calibri"/>
              </a:rPr>
              <a:t>What ideas from this list are exciting for you?</a:t>
            </a:r>
            <a:endParaRPr sz="1600" b="1">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754"/>
        <p:cNvGrpSpPr/>
        <p:nvPr/>
      </p:nvGrpSpPr>
      <p:grpSpPr>
        <a:xfrm>
          <a:off x="0" y="0"/>
          <a:ext cx="0" cy="0"/>
          <a:chOff x="0" y="0"/>
          <a:chExt cx="0" cy="0"/>
        </a:xfrm>
      </p:grpSpPr>
      <p:sp>
        <p:nvSpPr>
          <p:cNvPr id="4755" name="Google Shape;4755;p628"/>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US" sz="2770"/>
              <a:t>Resource for analyzing the cognitive demand of tasks</a:t>
            </a:r>
            <a:endParaRPr sz="2770"/>
          </a:p>
        </p:txBody>
      </p:sp>
      <p:sp>
        <p:nvSpPr>
          <p:cNvPr id="4756" name="Google Shape;4756;p628"/>
          <p:cNvSpPr txBox="1">
            <a:spLocks noGrp="1"/>
          </p:cNvSpPr>
          <p:nvPr>
            <p:ph type="body" idx="1"/>
          </p:nvPr>
        </p:nvSpPr>
        <p:spPr>
          <a:xfrm>
            <a:off x="537875" y="2193325"/>
            <a:ext cx="6764100" cy="2282400"/>
          </a:xfrm>
          <a:prstGeom prst="rect">
            <a:avLst/>
          </a:prstGeom>
        </p:spPr>
        <p:txBody>
          <a:bodyPr spcFirstLastPara="1" wrap="square" lIns="68575" tIns="34275" rIns="68575" bIns="34275" anchor="t" anchorCtr="0">
            <a:noAutofit/>
          </a:bodyPr>
          <a:lstStyle/>
          <a:p>
            <a:pPr marL="457200" lvl="0" indent="-355600" algn="l" rtl="0">
              <a:lnSpc>
                <a:spcPct val="115000"/>
              </a:lnSpc>
              <a:spcBef>
                <a:spcPts val="800"/>
              </a:spcBef>
              <a:spcAft>
                <a:spcPts val="0"/>
              </a:spcAft>
              <a:buSzPts val="2000"/>
              <a:buChar char="•"/>
            </a:pPr>
            <a:r>
              <a:rPr lang="en-US" sz="2000" u="sng">
                <a:solidFill>
                  <a:schemeClr val="hlink"/>
                </a:solidFill>
                <a:hlinkClick r:id="rId3"/>
              </a:rPr>
              <a:t>Rigor of the Task Analysis Tool</a:t>
            </a:r>
            <a:r>
              <a:rPr lang="en-US" sz="2000"/>
              <a:t> (from PMRR) </a:t>
            </a:r>
            <a:endParaRPr sz="2000"/>
          </a:p>
          <a:p>
            <a:pPr marL="457200" lvl="0" indent="457200" algn="l" rtl="0">
              <a:lnSpc>
                <a:spcPct val="115000"/>
              </a:lnSpc>
              <a:spcBef>
                <a:spcPts val="800"/>
              </a:spcBef>
              <a:spcAft>
                <a:spcPts val="0"/>
              </a:spcAft>
              <a:buNone/>
            </a:pPr>
            <a:endParaRPr sz="2000">
              <a:solidFill>
                <a:schemeClr val="dk1"/>
              </a:solidFill>
            </a:endParaRPr>
          </a:p>
          <a:p>
            <a:pPr marL="0" lvl="0" indent="0" algn="l" rtl="0">
              <a:lnSpc>
                <a:spcPct val="115000"/>
              </a:lnSpc>
              <a:spcBef>
                <a:spcPts val="800"/>
              </a:spcBef>
              <a:spcAft>
                <a:spcPts val="0"/>
              </a:spcAft>
              <a:buNone/>
            </a:pPr>
            <a:endParaRPr sz="2000">
              <a:solidFill>
                <a:schemeClr val="dk1"/>
              </a:solidFill>
            </a:endParaRPr>
          </a:p>
          <a:p>
            <a:pPr marL="457200" lvl="0" indent="0" algn="l" rtl="0">
              <a:lnSpc>
                <a:spcPct val="115000"/>
              </a:lnSpc>
              <a:spcBef>
                <a:spcPts val="800"/>
              </a:spcBef>
              <a:spcAft>
                <a:spcPts val="0"/>
              </a:spcAft>
              <a:buNone/>
            </a:pPr>
            <a:endParaRPr sz="2000">
              <a:solidFill>
                <a:schemeClr val="dk1"/>
              </a:solidFill>
            </a:endParaRPr>
          </a:p>
        </p:txBody>
      </p:sp>
      <p:sp>
        <p:nvSpPr>
          <p:cNvPr id="4757" name="Google Shape;4757;p628"/>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104</a:t>
            </a:fld>
            <a:endParaRPr/>
          </a:p>
        </p:txBody>
      </p:sp>
      <p:sp>
        <p:nvSpPr>
          <p:cNvPr id="4758" name="Google Shape;4758;p628"/>
          <p:cNvSpPr txBox="1"/>
          <p:nvPr/>
        </p:nvSpPr>
        <p:spPr>
          <a:xfrm>
            <a:off x="537875" y="1333600"/>
            <a:ext cx="8088300" cy="769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solidFill>
                  <a:schemeClr val="lt1"/>
                </a:solidFill>
                <a:latin typeface="Calibri"/>
                <a:ea typeface="Calibri"/>
                <a:cs typeface="Calibri"/>
                <a:sym typeface="Calibri"/>
              </a:rPr>
              <a:t>The resource below will help you determine whether tasks are of high or low cognitive demand </a:t>
            </a:r>
            <a:endParaRPr sz="1900" b="1">
              <a:solidFill>
                <a:schemeClr val="lt1"/>
              </a:solidFill>
              <a:latin typeface="Calibri"/>
              <a:ea typeface="Calibri"/>
              <a:cs typeface="Calibri"/>
              <a:sym typeface="Calibri"/>
            </a:endParaRPr>
          </a:p>
        </p:txBody>
      </p:sp>
      <p:sp>
        <p:nvSpPr>
          <p:cNvPr id="4759" name="Google Shape;4759;p628"/>
          <p:cNvSpPr txBox="1"/>
          <p:nvPr/>
        </p:nvSpPr>
        <p:spPr>
          <a:xfrm>
            <a:off x="6899250" y="4475725"/>
            <a:ext cx="1285800" cy="4002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alibri"/>
                <a:ea typeface="Calibri"/>
                <a:cs typeface="Calibri"/>
                <a:sym typeface="Calibri"/>
                <a:hlinkClick r:id="rId4"/>
              </a:rPr>
              <a:t>(PMRR, 2018)</a:t>
            </a:r>
            <a:endParaRPr>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763"/>
        <p:cNvGrpSpPr/>
        <p:nvPr/>
      </p:nvGrpSpPr>
      <p:grpSpPr>
        <a:xfrm>
          <a:off x="0" y="0"/>
          <a:ext cx="0" cy="0"/>
          <a:chOff x="0" y="0"/>
          <a:chExt cx="0" cy="0"/>
        </a:xfrm>
      </p:grpSpPr>
      <p:sp>
        <p:nvSpPr>
          <p:cNvPr id="4764" name="Google Shape;4764;p62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100"/>
              <a:t>Directions: </a:t>
            </a:r>
            <a:r>
              <a:rPr lang="en-US" sz="2100">
                <a:solidFill>
                  <a:schemeClr val="dk1"/>
                </a:solidFill>
              </a:rPr>
              <a:t>Use the workspace slide to reflect on the cognitive demand of tasks from your own curriculum. </a:t>
            </a:r>
            <a:endParaRPr sz="1600"/>
          </a:p>
        </p:txBody>
      </p:sp>
      <p:sp>
        <p:nvSpPr>
          <p:cNvPr id="4765" name="Google Shape;4765;p629"/>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769"/>
        <p:cNvGrpSpPr/>
        <p:nvPr/>
      </p:nvGrpSpPr>
      <p:grpSpPr>
        <a:xfrm>
          <a:off x="0" y="0"/>
          <a:ext cx="0" cy="0"/>
          <a:chOff x="0" y="0"/>
          <a:chExt cx="0" cy="0"/>
        </a:xfrm>
      </p:grpSpPr>
      <p:sp>
        <p:nvSpPr>
          <p:cNvPr id="4770" name="Google Shape;4770;p630" descr="identify three tasks or problems within your own curriculum.&#10;Table with three rows of empty space that allows participant to write notes" title="Slide 107 Workspace Slide"/>
          <p:cNvSpPr txBox="1"/>
          <p:nvPr/>
        </p:nvSpPr>
        <p:spPr>
          <a:xfrm>
            <a:off x="648625" y="1658575"/>
            <a:ext cx="73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latin typeface="Nunito"/>
              <a:ea typeface="Nunito"/>
              <a:cs typeface="Nunito"/>
              <a:sym typeface="Nunito"/>
            </a:endParaRPr>
          </a:p>
        </p:txBody>
      </p:sp>
      <p:graphicFrame>
        <p:nvGraphicFramePr>
          <p:cNvPr id="4771" name="Google Shape;4771;p630" descr="Table with three rows with empty rows for note taking on finding problems or tasks within curriculum" title="Slide 107 Preview of Workspace"/>
          <p:cNvGraphicFramePr/>
          <p:nvPr>
            <p:extLst>
              <p:ext uri="{D42A27DB-BD31-4B8C-83A1-F6EECF244321}">
                <p14:modId xmlns:p14="http://schemas.microsoft.com/office/powerpoint/2010/main" val="4291106159"/>
              </p:ext>
            </p:extLst>
          </p:nvPr>
        </p:nvGraphicFramePr>
        <p:xfrm>
          <a:off x="459475" y="805234"/>
          <a:ext cx="8307100" cy="3639925"/>
        </p:xfrm>
        <a:graphic>
          <a:graphicData uri="http://schemas.openxmlformats.org/drawingml/2006/table">
            <a:tbl>
              <a:tblPr firstRow="1">
                <a:noFill/>
                <a:tableStyleId>{3177B7D7-7FF3-4262-B8C8-5D414FE8476A}</a:tableStyleId>
              </a:tblPr>
              <a:tblGrid>
                <a:gridCol w="921300">
                  <a:extLst>
                    <a:ext uri="{9D8B030D-6E8A-4147-A177-3AD203B41FA5}">
                      <a16:colId xmlns:a16="http://schemas.microsoft.com/office/drawing/2014/main" val="20000"/>
                    </a:ext>
                  </a:extLst>
                </a:gridCol>
                <a:gridCol w="7385800">
                  <a:extLst>
                    <a:ext uri="{9D8B030D-6E8A-4147-A177-3AD203B41FA5}">
                      <a16:colId xmlns:a16="http://schemas.microsoft.com/office/drawing/2014/main" val="20001"/>
                    </a:ext>
                  </a:extLst>
                </a:gridCol>
              </a:tblGrid>
              <a:tr h="1043125">
                <a:tc>
                  <a:txBody>
                    <a:bodyPr/>
                    <a:lstStyle/>
                    <a:p>
                      <a:pPr marL="0" lvl="0" indent="0" algn="l" rtl="0">
                        <a:spcBef>
                          <a:spcPts val="0"/>
                        </a:spcBef>
                        <a:spcAft>
                          <a:spcPts val="0"/>
                        </a:spcAft>
                        <a:buNone/>
                      </a:pPr>
                      <a:endParaRPr sz="1400" b="1">
                        <a:solidFill>
                          <a:schemeClr val="lt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800"/>
                        </a:spcBef>
                        <a:spcAft>
                          <a:spcPts val="0"/>
                        </a:spcAft>
                        <a:buNone/>
                      </a:pPr>
                      <a:r>
                        <a:rPr lang="en-US" sz="1600" b="1" dirty="0">
                          <a:solidFill>
                            <a:schemeClr val="lt1"/>
                          </a:solidFill>
                          <a:latin typeface="Calibri"/>
                          <a:ea typeface="Calibri"/>
                          <a:cs typeface="Calibri"/>
                          <a:sym typeface="Calibri"/>
                        </a:rPr>
                        <a:t>Find three tasks or problems from your own curriculum. </a:t>
                      </a:r>
                      <a:r>
                        <a:rPr lang="en-US" sz="1500" b="1" dirty="0">
                          <a:solidFill>
                            <a:schemeClr val="lt1"/>
                          </a:solidFill>
                          <a:latin typeface="Calibri"/>
                          <a:ea typeface="Calibri"/>
                          <a:cs typeface="Calibri"/>
                          <a:sym typeface="Calibri"/>
                        </a:rPr>
                        <a:t>Decide if the tasks are low cognitive demand tasks or high cognitive demand tasks. Connect your response to the resource you are using to  justify your thinking.</a:t>
                      </a:r>
                      <a:endParaRPr sz="1500" b="1" dirty="0">
                        <a:solidFill>
                          <a:schemeClr val="lt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865600">
                <a:tc>
                  <a:txBody>
                    <a:bodyPr/>
                    <a:lstStyle/>
                    <a:p>
                      <a:pPr marL="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Task 1</a:t>
                      </a:r>
                      <a:endParaRPr b="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65600">
                <a:tc>
                  <a:txBody>
                    <a:bodyPr/>
                    <a:lstStyle/>
                    <a:p>
                      <a:pPr marL="0" lvl="0" indent="0" algn="l" rtl="0">
                        <a:spcBef>
                          <a:spcPts val="0"/>
                        </a:spcBef>
                        <a:spcAft>
                          <a:spcPts val="0"/>
                        </a:spcAft>
                        <a:buNone/>
                      </a:pPr>
                      <a:r>
                        <a:rPr lang="en-US" b="1">
                          <a:solidFill>
                            <a:schemeClr val="dk1"/>
                          </a:solidFill>
                          <a:latin typeface="Calibri"/>
                          <a:ea typeface="Calibri"/>
                          <a:cs typeface="Calibri"/>
                          <a:sym typeface="Calibri"/>
                        </a:rPr>
                        <a:t>Task 2</a:t>
                      </a:r>
                      <a:endParaRPr sz="1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65600">
                <a:tc>
                  <a:txBody>
                    <a:bodyPr/>
                    <a:lstStyle/>
                    <a:p>
                      <a:pPr marL="0" lvl="0" indent="0" algn="l" rtl="0">
                        <a:spcBef>
                          <a:spcPts val="0"/>
                        </a:spcBef>
                        <a:spcAft>
                          <a:spcPts val="0"/>
                        </a:spcAft>
                        <a:buNone/>
                      </a:pPr>
                      <a:r>
                        <a:rPr lang="en-US" b="1">
                          <a:solidFill>
                            <a:schemeClr val="dk1"/>
                          </a:solidFill>
                          <a:latin typeface="Calibri"/>
                          <a:ea typeface="Calibri"/>
                          <a:cs typeface="Calibri"/>
                          <a:sym typeface="Calibri"/>
                        </a:rPr>
                        <a:t>Task 3</a:t>
                      </a:r>
                      <a:endParaRPr b="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810896" y="342900"/>
            <a:ext cx="3815285" cy="378325"/>
          </a:xfrm>
        </p:spPr>
        <p:txBody>
          <a:bodyPr>
            <a:normAutofit/>
          </a:bodyPr>
          <a:lstStyle/>
          <a:p>
            <a:r>
              <a:rPr lang="en-US" sz="2000" b="1" i="1" dirty="0" smtClean="0">
                <a:solidFill>
                  <a:schemeClr val="tx1"/>
                </a:solidFill>
              </a:rPr>
              <a:t>Preview of Workspace Slide</a:t>
            </a:r>
            <a:endParaRPr lang="en-US" sz="2000" b="1" i="1" dirty="0">
              <a:solidFill>
                <a:schemeClr val="tx1"/>
              </a:solidFill>
            </a:endParaRPr>
          </a:p>
        </p:txBody>
      </p:sp>
      <p:sp>
        <p:nvSpPr>
          <p:cNvPr id="4772" name="Google Shape;4772;p63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106</a:t>
            </a:fld>
            <a:endParaRPr/>
          </a:p>
        </p:txBody>
      </p:sp>
      <p:sp>
        <p:nvSpPr>
          <p:cNvPr id="4774" name="Google Shape;4774;p630"/>
          <p:cNvSpPr txBox="1"/>
          <p:nvPr/>
        </p:nvSpPr>
        <p:spPr>
          <a:xfrm>
            <a:off x="202975" y="228625"/>
            <a:ext cx="4535700" cy="492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Names:</a:t>
            </a:r>
            <a:endParaRPr sz="2000" b="1">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778"/>
        <p:cNvGrpSpPr/>
        <p:nvPr/>
      </p:nvGrpSpPr>
      <p:grpSpPr>
        <a:xfrm>
          <a:off x="0" y="0"/>
          <a:ext cx="0" cy="0"/>
          <a:chOff x="0" y="0"/>
          <a:chExt cx="0" cy="0"/>
        </a:xfrm>
      </p:grpSpPr>
      <p:sp>
        <p:nvSpPr>
          <p:cNvPr id="4779" name="Google Shape;4779;p63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Reflecting on cognitive demand and student discourse</a:t>
            </a:r>
            <a:endParaRPr/>
          </a:p>
        </p:txBody>
      </p:sp>
      <p:sp>
        <p:nvSpPr>
          <p:cNvPr id="4780" name="Google Shape;4780;p631"/>
          <p:cNvSpPr txBox="1">
            <a:spLocks noGrp="1"/>
          </p:cNvSpPr>
          <p:nvPr>
            <p:ph type="body" idx="1"/>
          </p:nvPr>
        </p:nvSpPr>
        <p:spPr>
          <a:xfrm>
            <a:off x="537871" y="1317825"/>
            <a:ext cx="8088300" cy="3081900"/>
          </a:xfrm>
          <a:prstGeom prst="rect">
            <a:avLst/>
          </a:prstGeom>
        </p:spPr>
        <p:txBody>
          <a:bodyPr spcFirstLastPara="1" wrap="square" lIns="68575" tIns="34275" rIns="68575" bIns="34275" anchor="t" anchorCtr="0">
            <a:noAutofit/>
          </a:bodyPr>
          <a:lstStyle/>
          <a:p>
            <a:pPr marL="0" lvl="0" indent="0" algn="l" rtl="0">
              <a:lnSpc>
                <a:spcPct val="95000"/>
              </a:lnSpc>
              <a:spcBef>
                <a:spcPts val="800"/>
              </a:spcBef>
              <a:spcAft>
                <a:spcPts val="0"/>
              </a:spcAft>
              <a:buNone/>
            </a:pPr>
            <a:r>
              <a:rPr lang="en-US" sz="2000"/>
              <a:t>Reflect on the connection between</a:t>
            </a:r>
            <a:r>
              <a:rPr lang="en-US" sz="2000" b="1"/>
              <a:t> tasks of high cognitive demand, discourse </a:t>
            </a:r>
            <a:r>
              <a:rPr lang="en-US" sz="2000"/>
              <a:t>and our current understandings of </a:t>
            </a:r>
            <a:r>
              <a:rPr lang="en-US" sz="2000" b="1"/>
              <a:t>ambitious math teaching.</a:t>
            </a:r>
            <a:endParaRPr sz="2000" b="1"/>
          </a:p>
          <a:p>
            <a:pPr marL="457200" lvl="0" indent="-355600" algn="l" rtl="0">
              <a:lnSpc>
                <a:spcPct val="95000"/>
              </a:lnSpc>
              <a:spcBef>
                <a:spcPts val="800"/>
              </a:spcBef>
              <a:spcAft>
                <a:spcPts val="0"/>
              </a:spcAft>
              <a:buSzPts val="2000"/>
              <a:buChar char="•"/>
            </a:pPr>
            <a:r>
              <a:rPr lang="en-US" sz="2000"/>
              <a:t>How do you see cognitive demand and student discourse as related?</a:t>
            </a:r>
            <a:endParaRPr sz="2000"/>
          </a:p>
          <a:p>
            <a:pPr marL="457200" lvl="0" indent="-355600" algn="l" rtl="0">
              <a:lnSpc>
                <a:spcPct val="95000"/>
              </a:lnSpc>
              <a:spcBef>
                <a:spcPts val="0"/>
              </a:spcBef>
              <a:spcAft>
                <a:spcPts val="0"/>
              </a:spcAft>
              <a:buSzPts val="2000"/>
              <a:buChar char="•"/>
            </a:pPr>
            <a:r>
              <a:rPr lang="en-US" sz="2000"/>
              <a:t>How does this relationship relate to our current understandings of ambitious math teaching?</a:t>
            </a:r>
            <a:endParaRPr sz="2000"/>
          </a:p>
          <a:p>
            <a:pPr marL="457200" lvl="0" indent="-355600" algn="l" rtl="0">
              <a:lnSpc>
                <a:spcPct val="95000"/>
              </a:lnSpc>
              <a:spcBef>
                <a:spcPts val="0"/>
              </a:spcBef>
              <a:spcAft>
                <a:spcPts val="0"/>
              </a:spcAft>
              <a:buSzPts val="2000"/>
              <a:buChar char="•"/>
            </a:pPr>
            <a:r>
              <a:rPr lang="en-US" sz="2000"/>
              <a:t>What are your current wonderings about facilitating rich student discourse?</a:t>
            </a:r>
            <a:endParaRPr sz="2000"/>
          </a:p>
          <a:p>
            <a:pPr marL="457200" lvl="0" indent="-355600" algn="l" rtl="0">
              <a:lnSpc>
                <a:spcPct val="95000"/>
              </a:lnSpc>
              <a:spcBef>
                <a:spcPts val="0"/>
              </a:spcBef>
              <a:spcAft>
                <a:spcPts val="0"/>
              </a:spcAft>
              <a:buSzPts val="2000"/>
              <a:buChar char="•"/>
            </a:pPr>
            <a:r>
              <a:rPr lang="en-US" sz="2000"/>
              <a:t>What are your current wonderings or takeaways about selecting, creating, and/or facilitating tasks of high cognitive demand?</a:t>
            </a:r>
            <a:endParaRPr sz="2000"/>
          </a:p>
        </p:txBody>
      </p:sp>
      <p:sp>
        <p:nvSpPr>
          <p:cNvPr id="4781" name="Google Shape;4781;p631"/>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785"/>
        <p:cNvGrpSpPr/>
        <p:nvPr/>
      </p:nvGrpSpPr>
      <p:grpSpPr>
        <a:xfrm>
          <a:off x="0" y="0"/>
          <a:ext cx="0" cy="0"/>
          <a:chOff x="0" y="0"/>
          <a:chExt cx="0" cy="0"/>
        </a:xfrm>
      </p:grpSpPr>
      <p:sp>
        <p:nvSpPr>
          <p:cNvPr id="4786" name="Google Shape;4786;p632"/>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787" name="Google Shape;4787;p632"/>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788" name="Google Shape;4788;p63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108</a:t>
            </a:fld>
            <a:endParaRPr/>
          </a:p>
        </p:txBody>
      </p:sp>
      <p:sp>
        <p:nvSpPr>
          <p:cNvPr id="4789" name="Google Shape;4789;p632"/>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790" name="Google Shape;4790;p632"/>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791" name="Google Shape;4791;p632"/>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dk2"/>
                </a:solidFill>
              </a:rPr>
              <a:t>Debrief: </a:t>
            </a:r>
            <a:r>
              <a:rPr lang="en-US" sz="2850" b="1">
                <a:solidFill>
                  <a:schemeClr val="dk2"/>
                </a:solidFill>
              </a:rPr>
              <a:t>Principles</a:t>
            </a:r>
            <a:r>
              <a:rPr lang="en-US" sz="2850">
                <a:solidFill>
                  <a:schemeClr val="dk2"/>
                </a:solidFill>
              </a:rPr>
              <a:t> of ambitious mathematics teaching</a:t>
            </a:r>
            <a:endParaRPr sz="2670">
              <a:solidFill>
                <a:schemeClr val="dk2"/>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795"/>
        <p:cNvGrpSpPr/>
        <p:nvPr/>
      </p:nvGrpSpPr>
      <p:grpSpPr>
        <a:xfrm>
          <a:off x="0" y="0"/>
          <a:ext cx="0" cy="0"/>
          <a:chOff x="0" y="0"/>
          <a:chExt cx="0" cy="0"/>
        </a:xfrm>
      </p:grpSpPr>
      <p:sp>
        <p:nvSpPr>
          <p:cNvPr id="4796" name="Google Shape;4796;p63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Doing math together</a:t>
            </a:r>
            <a:endParaRPr sz="3800" b="1"/>
          </a:p>
        </p:txBody>
      </p:sp>
      <p:sp>
        <p:nvSpPr>
          <p:cNvPr id="4797" name="Google Shape;4797;p633"/>
          <p:cNvSpPr txBox="1">
            <a:spLocks noGrp="1"/>
          </p:cNvSpPr>
          <p:nvPr>
            <p:ph type="subTitle" idx="1"/>
          </p:nvPr>
        </p:nvSpPr>
        <p:spPr>
          <a:xfrm>
            <a:off x="1143000" y="3002400"/>
            <a:ext cx="6858000" cy="850500"/>
          </a:xfrm>
          <a:prstGeom prst="rect">
            <a:avLst/>
          </a:prstGeom>
        </p:spPr>
        <p:txBody>
          <a:bodyPr spcFirstLastPara="1" wrap="square" lIns="68575" tIns="34275" rIns="68575" bIns="34275" anchor="t" anchorCtr="0">
            <a:noAutofit/>
          </a:bodyPr>
          <a:lstStyle/>
          <a:p>
            <a:pPr marL="0" lvl="0" indent="0" algn="ctr" rtl="0">
              <a:lnSpc>
                <a:spcPct val="105000"/>
              </a:lnSpc>
              <a:spcBef>
                <a:spcPts val="800"/>
              </a:spcBef>
              <a:spcAft>
                <a:spcPts val="0"/>
              </a:spcAft>
              <a:buSzPts val="935"/>
              <a:buNone/>
            </a:pPr>
            <a:r>
              <a:rPr lang="en-US" sz="2367"/>
              <a:t>Seeing key aspects of ambitious math teaching </a:t>
            </a:r>
            <a:endParaRPr sz="2367"/>
          </a:p>
          <a:p>
            <a:pPr marL="0" lvl="0" indent="0" algn="ctr" rtl="0">
              <a:lnSpc>
                <a:spcPct val="105000"/>
              </a:lnSpc>
              <a:spcBef>
                <a:spcPts val="800"/>
              </a:spcBef>
              <a:spcAft>
                <a:spcPts val="0"/>
              </a:spcAft>
              <a:buSzPts val="935"/>
              <a:buNone/>
            </a:pPr>
            <a:r>
              <a:rPr lang="en-US" sz="2367"/>
              <a:t>in a data talk (Teen Behaviors)</a:t>
            </a:r>
            <a:endParaRPr sz="2367"/>
          </a:p>
        </p:txBody>
      </p:sp>
      <p:sp>
        <p:nvSpPr>
          <p:cNvPr id="4798" name="Google Shape;4798;p633"/>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109</a:t>
            </a:fld>
            <a:endParaRPr/>
          </a:p>
        </p:txBody>
      </p:sp>
      <p:pic>
        <p:nvPicPr>
          <p:cNvPr id="4799" name="Google Shape;4799;p633" descr="Group brainstorm with solid fill"/>
          <p:cNvPicPr preferRelativeResize="0"/>
          <p:nvPr/>
        </p:nvPicPr>
        <p:blipFill>
          <a:blip r:embed="rId3">
            <a:alphaModFix/>
          </a:blip>
          <a:stretch>
            <a:fillRect/>
          </a:stretch>
        </p:blipFill>
        <p:spPr>
          <a:xfrm>
            <a:off x="7478575" y="3471944"/>
            <a:ext cx="1508760" cy="1508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534"/>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 </a:t>
            </a:r>
            <a:endParaRPr sz="3500"/>
          </a:p>
        </p:txBody>
      </p:sp>
      <p:sp>
        <p:nvSpPr>
          <p:cNvPr id="3927" name="Google Shape;3927;p534"/>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sz="2600"/>
              <a:t>Understanding the aims of the </a:t>
            </a:r>
            <a:endParaRPr sz="2600"/>
          </a:p>
          <a:p>
            <a:pPr marL="0" lvl="0" indent="0" algn="ctr" rtl="0">
              <a:spcBef>
                <a:spcPts val="0"/>
              </a:spcBef>
              <a:spcAft>
                <a:spcPts val="0"/>
              </a:spcAft>
              <a:buNone/>
            </a:pPr>
            <a:r>
              <a:rPr lang="en-US" sz="2600"/>
              <a:t>Oregon Math Project reform effort</a:t>
            </a:r>
            <a:endParaRPr sz="2600" b="1"/>
          </a:p>
        </p:txBody>
      </p:sp>
      <p:pic>
        <p:nvPicPr>
          <p:cNvPr id="3928" name="Google Shape;3928;p534" descr="Storytelling with solid fill"/>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3929" name="Google Shape;3929;p534"/>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Shape 4803"/>
        <p:cNvGrpSpPr/>
        <p:nvPr/>
      </p:nvGrpSpPr>
      <p:grpSpPr>
        <a:xfrm>
          <a:off x="0" y="0"/>
          <a:ext cx="0" cy="0"/>
          <a:chOff x="0" y="0"/>
          <a:chExt cx="0" cy="0"/>
        </a:xfrm>
      </p:grpSpPr>
      <p:sp>
        <p:nvSpPr>
          <p:cNvPr id="4804" name="Google Shape;4804;p63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Doing Math Together </a:t>
            </a:r>
            <a:endParaRPr sz="2800"/>
          </a:p>
        </p:txBody>
      </p:sp>
      <p:sp>
        <p:nvSpPr>
          <p:cNvPr id="4805" name="Google Shape;4805;p63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US"/>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US"/>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US"/>
              <a:t>Helps us think about the experiences of our students</a:t>
            </a:r>
            <a:endParaRPr/>
          </a:p>
          <a:p>
            <a:pPr marL="914400" lvl="1" indent="-317500" algn="l" rtl="0">
              <a:lnSpc>
                <a:spcPct val="100000"/>
              </a:lnSpc>
              <a:spcBef>
                <a:spcPts val="0"/>
              </a:spcBef>
              <a:spcAft>
                <a:spcPts val="0"/>
              </a:spcAft>
              <a:buSzPts val="1400"/>
              <a:buChar char="•"/>
            </a:pPr>
            <a:r>
              <a:rPr lang="en-US"/>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US" i="1" u="sng"/>
              <a:t>Establish norms for doing math together</a:t>
            </a:r>
            <a:r>
              <a:rPr lang="en-US"/>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US" i="1" u="sng"/>
              <a:t>Support participants in engaging with the task as learners and as teachers.</a:t>
            </a:r>
            <a:r>
              <a:rPr lang="en-US"/>
              <a:t> Be explicit about when/how participants should take up each of these roles.</a:t>
            </a:r>
            <a:endParaRPr/>
          </a:p>
        </p:txBody>
      </p:sp>
      <p:pic>
        <p:nvPicPr>
          <p:cNvPr id="4806" name="Google Shape;4806;p634"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4807" name="Google Shape;4807;p634"/>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11"/>
        <p:cNvGrpSpPr/>
        <p:nvPr/>
      </p:nvGrpSpPr>
      <p:grpSpPr>
        <a:xfrm>
          <a:off x="0" y="0"/>
          <a:ext cx="0" cy="0"/>
          <a:chOff x="0" y="0"/>
          <a:chExt cx="0" cy="0"/>
        </a:xfrm>
      </p:grpSpPr>
      <p:sp>
        <p:nvSpPr>
          <p:cNvPr id="4812" name="Google Shape;4812;p6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dk2"/>
                </a:solidFill>
              </a:rPr>
              <a:t>Goals for this Data Talk</a:t>
            </a:r>
            <a:endParaRPr sz="2800">
              <a:solidFill>
                <a:schemeClr val="dk2"/>
              </a:solidFill>
            </a:endParaRPr>
          </a:p>
        </p:txBody>
      </p:sp>
      <p:sp>
        <p:nvSpPr>
          <p:cNvPr id="4813" name="Google Shape;4813;p635"/>
          <p:cNvSpPr txBox="1">
            <a:spLocks noGrp="1"/>
          </p:cNvSpPr>
          <p:nvPr>
            <p:ph type="body" idx="4"/>
          </p:nvPr>
        </p:nvSpPr>
        <p:spPr>
          <a:xfrm>
            <a:off x="537875" y="1758475"/>
            <a:ext cx="7522800" cy="1451100"/>
          </a:xfrm>
          <a:prstGeom prst="rect">
            <a:avLst/>
          </a:prstGeom>
          <a:solidFill>
            <a:srgbClr val="E7F5F3"/>
          </a:solidFill>
        </p:spPr>
        <p:txBody>
          <a:bodyPr spcFirstLastPara="1" wrap="square" lIns="68575" tIns="34275" rIns="68575" bIns="34275" anchor="t" anchorCtr="0">
            <a:normAutofit fontScale="92500" lnSpcReduction="10000"/>
          </a:bodyPr>
          <a:lstStyle/>
          <a:p>
            <a:pPr marL="457200" lvl="0" indent="-330200" algn="l" rtl="0">
              <a:lnSpc>
                <a:spcPct val="115000"/>
              </a:lnSpc>
              <a:spcBef>
                <a:spcPts val="1000"/>
              </a:spcBef>
              <a:spcAft>
                <a:spcPts val="0"/>
              </a:spcAft>
              <a:buSzPts val="1600"/>
              <a:buChar char="●"/>
            </a:pPr>
            <a:r>
              <a:rPr lang="en-US" sz="1600" b="1"/>
              <a:t>Mathematical goal: </a:t>
            </a:r>
            <a:r>
              <a:rPr lang="en-US" sz="1600"/>
              <a:t>Engage students in justifying claims using evidence from a graph/data visualization.</a:t>
            </a:r>
            <a:endParaRPr sz="1600"/>
          </a:p>
          <a:p>
            <a:pPr marL="457200" lvl="0" indent="-330200" algn="l" rtl="0">
              <a:lnSpc>
                <a:spcPct val="115000"/>
              </a:lnSpc>
              <a:spcBef>
                <a:spcPts val="1000"/>
              </a:spcBef>
              <a:spcAft>
                <a:spcPts val="1000"/>
              </a:spcAft>
              <a:buSzPts val="1600"/>
              <a:buChar char="●"/>
            </a:pPr>
            <a:r>
              <a:rPr lang="en-US" sz="1600" b="1"/>
              <a:t>Equity goal: </a:t>
            </a:r>
            <a:r>
              <a:rPr lang="en-US" sz="1600"/>
              <a:t>Use open-ended prompts to invite thinking from all participants. Orient participants to the strengths and logic of one another’s thinking.</a:t>
            </a:r>
            <a:endParaRPr sz="1600"/>
          </a:p>
        </p:txBody>
      </p:sp>
      <p:sp>
        <p:nvSpPr>
          <p:cNvPr id="4814" name="Google Shape;4814;p635"/>
          <p:cNvSpPr txBox="1">
            <a:spLocks noGrp="1"/>
          </p:cNvSpPr>
          <p:nvPr>
            <p:ph type="body" idx="3"/>
          </p:nvPr>
        </p:nvSpPr>
        <p:spPr>
          <a:xfrm>
            <a:off x="574800" y="1413249"/>
            <a:ext cx="39972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dk2"/>
                </a:solidFill>
              </a:rPr>
              <a:t>Goals for us as math learners:</a:t>
            </a:r>
            <a:endParaRPr sz="2000" b="1">
              <a:solidFill>
                <a:schemeClr val="dk2"/>
              </a:solidFill>
            </a:endParaRPr>
          </a:p>
        </p:txBody>
      </p:sp>
      <p:sp>
        <p:nvSpPr>
          <p:cNvPr id="4815" name="Google Shape;4815;p63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111</a:t>
            </a:fld>
            <a:endParaRPr/>
          </a:p>
        </p:txBody>
      </p:sp>
      <p:sp>
        <p:nvSpPr>
          <p:cNvPr id="4816" name="Google Shape;4816;p635"/>
          <p:cNvSpPr txBox="1">
            <a:spLocks noGrp="1"/>
          </p:cNvSpPr>
          <p:nvPr>
            <p:ph type="body" idx="3"/>
          </p:nvPr>
        </p:nvSpPr>
        <p:spPr>
          <a:xfrm>
            <a:off x="574800" y="3318250"/>
            <a:ext cx="80517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US" sz="2000" b="1">
                <a:solidFill>
                  <a:schemeClr val="dk2"/>
                </a:solidFill>
              </a:rPr>
              <a:t>Goals for us as teachers:</a:t>
            </a:r>
            <a:endParaRPr sz="2000" b="1">
              <a:solidFill>
                <a:schemeClr val="dk2"/>
              </a:solidFill>
            </a:endParaRPr>
          </a:p>
        </p:txBody>
      </p:sp>
      <p:sp>
        <p:nvSpPr>
          <p:cNvPr id="4817" name="Google Shape;4817;p635"/>
          <p:cNvSpPr txBox="1">
            <a:spLocks noGrp="1"/>
          </p:cNvSpPr>
          <p:nvPr>
            <p:ph type="body" idx="4"/>
          </p:nvPr>
        </p:nvSpPr>
        <p:spPr>
          <a:xfrm>
            <a:off x="574800" y="3663475"/>
            <a:ext cx="8051700" cy="885300"/>
          </a:xfrm>
          <a:prstGeom prst="rect">
            <a:avLst/>
          </a:prstGeom>
          <a:solidFill>
            <a:srgbClr val="E7F5F3"/>
          </a:solidFill>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Font typeface="Nunito"/>
              <a:buChar char="●"/>
            </a:pPr>
            <a:r>
              <a:rPr lang="en-US" sz="1600" b="1"/>
              <a:t>Pedagogical goal</a:t>
            </a:r>
            <a:r>
              <a:rPr lang="en-US" sz="1600"/>
              <a:t>: Consider how instructional decisions that expand opportunities for equitable discourse using a cognitively demanding task.</a:t>
            </a:r>
            <a:endParaRPr sz="1600"/>
          </a:p>
          <a:p>
            <a:pPr marL="0" lvl="0" indent="0" algn="l" rtl="0">
              <a:lnSpc>
                <a:spcPct val="115000"/>
              </a:lnSpc>
              <a:spcBef>
                <a:spcPts val="1000"/>
              </a:spcBef>
              <a:spcAft>
                <a:spcPts val="1000"/>
              </a:spcAft>
              <a:buNone/>
            </a:pPr>
            <a:endParaRPr sz="16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822"/>
        <p:cNvGrpSpPr/>
        <p:nvPr/>
      </p:nvGrpSpPr>
      <p:grpSpPr>
        <a:xfrm>
          <a:off x="0" y="0"/>
          <a:ext cx="0" cy="0"/>
          <a:chOff x="0" y="0"/>
          <a:chExt cx="0" cy="0"/>
        </a:xfrm>
      </p:grpSpPr>
      <p:sp>
        <p:nvSpPr>
          <p:cNvPr id="4823" name="Google Shape;4823;p6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3400"/>
              <a:t>Data preview</a:t>
            </a:r>
            <a:endParaRPr sz="3400"/>
          </a:p>
        </p:txBody>
      </p:sp>
      <p:sp>
        <p:nvSpPr>
          <p:cNvPr id="4824" name="Google Shape;4824;p636"/>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112</a:t>
            </a:fld>
            <a:endParaRPr/>
          </a:p>
        </p:txBody>
      </p:sp>
      <p:sp>
        <p:nvSpPr>
          <p:cNvPr id="4825" name="Google Shape;4825;p636"/>
          <p:cNvSpPr txBox="1"/>
          <p:nvPr/>
        </p:nvSpPr>
        <p:spPr>
          <a:xfrm>
            <a:off x="537875" y="1393250"/>
            <a:ext cx="3185100" cy="1965900"/>
          </a:xfrm>
          <a:prstGeom prst="rect">
            <a:avLst/>
          </a:prstGeom>
          <a:solidFill>
            <a:schemeClr val="dk2"/>
          </a:solidFill>
          <a:ln>
            <a:noFill/>
          </a:ln>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800"/>
              <a:buFont typeface="Arial"/>
              <a:buNone/>
            </a:pPr>
            <a:r>
              <a:rPr lang="en-US" sz="1700">
                <a:solidFill>
                  <a:schemeClr val="lt1"/>
                </a:solidFill>
                <a:latin typeface="Calibri"/>
                <a:ea typeface="Calibri"/>
                <a:cs typeface="Calibri"/>
                <a:sym typeface="Calibri"/>
              </a:rPr>
              <a:t>These data will show trends in health-related behaviors among high school students from 1989 to 2019. This includes information about students substance abuse/use, sexual activity, and mental health.</a:t>
            </a:r>
            <a:endParaRPr sz="1700">
              <a:solidFill>
                <a:schemeClr val="lt1"/>
              </a:solidFill>
              <a:latin typeface="Calibri"/>
              <a:ea typeface="Calibri"/>
              <a:cs typeface="Calibri"/>
              <a:sym typeface="Calibri"/>
            </a:endParaRPr>
          </a:p>
          <a:p>
            <a:pPr marL="0" lvl="0" indent="0" algn="l" rtl="0">
              <a:spcBef>
                <a:spcPts val="0"/>
              </a:spcBef>
              <a:spcAft>
                <a:spcPts val="0"/>
              </a:spcAft>
              <a:buNone/>
            </a:pPr>
            <a:endParaRPr sz="1700">
              <a:solidFill>
                <a:schemeClr val="lt1"/>
              </a:solidFill>
              <a:latin typeface="Calibri"/>
              <a:ea typeface="Calibri"/>
              <a:cs typeface="Calibri"/>
              <a:sym typeface="Calibri"/>
            </a:endParaRPr>
          </a:p>
        </p:txBody>
      </p:sp>
      <p:sp>
        <p:nvSpPr>
          <p:cNvPr id="4826" name="Google Shape;4826;p636"/>
          <p:cNvSpPr txBox="1"/>
          <p:nvPr/>
        </p:nvSpPr>
        <p:spPr>
          <a:xfrm>
            <a:off x="4579150" y="1393249"/>
            <a:ext cx="4145100" cy="30570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500" b="1">
                <a:latin typeface="Calibri"/>
                <a:ea typeface="Calibri"/>
                <a:cs typeface="Calibri"/>
                <a:sym typeface="Calibri"/>
              </a:rPr>
              <a:t>Private Reasoning Time: </a:t>
            </a:r>
            <a:r>
              <a:rPr lang="en-US" sz="1500">
                <a:latin typeface="Calibri"/>
                <a:ea typeface="Calibri"/>
                <a:cs typeface="Calibri"/>
                <a:sym typeface="Calibri"/>
              </a:rPr>
              <a:t>Consider the following questions and reflect on how you want your answers to influence the way you “notice and wonder” about the data:</a:t>
            </a:r>
            <a:endParaRPr sz="1500">
              <a:latin typeface="Calibri"/>
              <a:ea typeface="Calibri"/>
              <a:cs typeface="Calibri"/>
              <a:sym typeface="Calibri"/>
            </a:endParaRPr>
          </a:p>
          <a:p>
            <a:pPr marL="342900" lvl="0" indent="-260350" algn="l" rtl="0">
              <a:spcBef>
                <a:spcPts val="0"/>
              </a:spcBef>
              <a:spcAft>
                <a:spcPts val="0"/>
              </a:spcAft>
              <a:buSzPts val="1500"/>
              <a:buFont typeface="Calibri"/>
              <a:buChar char="●"/>
            </a:pPr>
            <a:r>
              <a:rPr lang="en-US" sz="1500">
                <a:solidFill>
                  <a:srgbClr val="000000"/>
                </a:solidFill>
                <a:latin typeface="Calibri"/>
                <a:ea typeface="Calibri"/>
                <a:cs typeface="Calibri"/>
                <a:sym typeface="Calibri"/>
              </a:rPr>
              <a:t>What story is the author telling with this data? </a:t>
            </a:r>
            <a:endParaRPr sz="1500">
              <a:solidFill>
                <a:srgbClr val="000000"/>
              </a:solidFill>
              <a:latin typeface="Calibri"/>
              <a:ea typeface="Calibri"/>
              <a:cs typeface="Calibri"/>
              <a:sym typeface="Calibri"/>
            </a:endParaRPr>
          </a:p>
          <a:p>
            <a:pPr marL="342900" lvl="0" indent="-260350" algn="l" rtl="0">
              <a:lnSpc>
                <a:spcPct val="115000"/>
              </a:lnSpc>
              <a:spcBef>
                <a:spcPts val="0"/>
              </a:spcBef>
              <a:spcAft>
                <a:spcPts val="0"/>
              </a:spcAft>
              <a:buClr>
                <a:srgbClr val="000000"/>
              </a:buClr>
              <a:buSzPts val="1500"/>
              <a:buFont typeface="Calibri"/>
              <a:buChar char="●"/>
            </a:pPr>
            <a:r>
              <a:rPr lang="en-US" sz="1500" i="1">
                <a:solidFill>
                  <a:srgbClr val="222222"/>
                </a:solidFill>
                <a:latin typeface="Calibri"/>
                <a:ea typeface="Calibri"/>
                <a:cs typeface="Calibri"/>
                <a:sym typeface="Calibri"/>
              </a:rPr>
              <a:t>What are the data’s blind spots? What/whose perspectives are missing?</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What assumptions about equity, justice and injustice might this data surface?</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Given your equity commitments, what assumptions might you want to bring to this data?</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sp>
        <p:nvSpPr>
          <p:cNvPr id="4827" name="Google Shape;4827;p636"/>
          <p:cNvSpPr txBox="1"/>
          <p:nvPr/>
        </p:nvSpPr>
        <p:spPr>
          <a:xfrm>
            <a:off x="411806" y="3803700"/>
            <a:ext cx="4037100" cy="6465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Clr>
                <a:srgbClr val="000000"/>
              </a:buClr>
              <a:buSzPts val="800"/>
              <a:buFont typeface="Arial"/>
              <a:buNone/>
            </a:pPr>
            <a:r>
              <a:rPr lang="en-US" sz="1100" i="1">
                <a:solidFill>
                  <a:srgbClr val="000000"/>
                </a:solidFill>
                <a:latin typeface="Calibri"/>
                <a:ea typeface="Calibri"/>
                <a:cs typeface="Calibri"/>
                <a:sym typeface="Calibri"/>
              </a:rPr>
              <a:t>This prompts for our </a:t>
            </a:r>
            <a:r>
              <a:rPr lang="en-US" sz="1100" i="1">
                <a:latin typeface="Calibri"/>
                <a:ea typeface="Calibri"/>
                <a:cs typeface="Calibri"/>
                <a:sym typeface="Calibri"/>
              </a:rPr>
              <a:t>d</a:t>
            </a:r>
            <a:r>
              <a:rPr lang="en-US" sz="1100" i="1">
                <a:solidFill>
                  <a:srgbClr val="000000"/>
                </a:solidFill>
                <a:latin typeface="Calibri"/>
                <a:ea typeface="Calibri"/>
                <a:cs typeface="Calibri"/>
                <a:sym typeface="Calibri"/>
              </a:rPr>
              <a:t>ata </a:t>
            </a:r>
            <a:r>
              <a:rPr lang="en-US" sz="1100" i="1">
                <a:latin typeface="Calibri"/>
                <a:ea typeface="Calibri"/>
                <a:cs typeface="Calibri"/>
                <a:sym typeface="Calibri"/>
              </a:rPr>
              <a:t>p</a:t>
            </a:r>
            <a:r>
              <a:rPr lang="en-US" sz="1100" i="1">
                <a:solidFill>
                  <a:srgbClr val="000000"/>
                </a:solidFill>
                <a:latin typeface="Calibri"/>
                <a:ea typeface="Calibri"/>
                <a:cs typeface="Calibri"/>
                <a:sym typeface="Calibri"/>
              </a:rPr>
              <a:t>review are inspired and adapted by work from the HTH GSE Center for Research on Equity and Innovation. For more protocols visit: </a:t>
            </a:r>
            <a:r>
              <a:rPr lang="en-US" sz="1100" b="1" i="1">
                <a:solidFill>
                  <a:srgbClr val="222222"/>
                </a:solidFill>
                <a:latin typeface="Calibri"/>
                <a:ea typeface="Calibri"/>
                <a:cs typeface="Calibri"/>
                <a:sym typeface="Calibri"/>
              </a:rPr>
              <a:t>https://hthgse.edu/crei/protocols</a:t>
            </a:r>
            <a:endParaRPr sz="1200">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832"/>
        <p:cNvGrpSpPr/>
        <p:nvPr/>
      </p:nvGrpSpPr>
      <p:grpSpPr>
        <a:xfrm>
          <a:off x="0" y="0"/>
          <a:ext cx="0" cy="0"/>
          <a:chOff x="0" y="0"/>
          <a:chExt cx="0" cy="0"/>
        </a:xfrm>
      </p:grpSpPr>
      <p:sp>
        <p:nvSpPr>
          <p:cNvPr id="4833" name="Google Shape;4833;p6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3400"/>
              <a:t>Data preview</a:t>
            </a:r>
            <a:endParaRPr sz="3400"/>
          </a:p>
        </p:txBody>
      </p:sp>
      <p:sp>
        <p:nvSpPr>
          <p:cNvPr id="4834" name="Google Shape;4834;p637"/>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113</a:t>
            </a:fld>
            <a:endParaRPr/>
          </a:p>
        </p:txBody>
      </p:sp>
      <p:sp>
        <p:nvSpPr>
          <p:cNvPr id="4835" name="Google Shape;4835;p637"/>
          <p:cNvSpPr txBox="1"/>
          <p:nvPr/>
        </p:nvSpPr>
        <p:spPr>
          <a:xfrm>
            <a:off x="411806" y="3803700"/>
            <a:ext cx="4037100" cy="6465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Clr>
                <a:srgbClr val="000000"/>
              </a:buClr>
              <a:buSzPts val="800"/>
              <a:buFont typeface="Arial"/>
              <a:buNone/>
            </a:pPr>
            <a:r>
              <a:rPr lang="en-US" sz="1100" i="1">
                <a:solidFill>
                  <a:srgbClr val="000000"/>
                </a:solidFill>
                <a:latin typeface="Calibri"/>
                <a:ea typeface="Calibri"/>
                <a:cs typeface="Calibri"/>
                <a:sym typeface="Calibri"/>
              </a:rPr>
              <a:t>This prompts for our Data Preview are inspired and adapted by work from the HTH GSE Center for Research on Equity and Innovation. For more protocols visit: </a:t>
            </a:r>
            <a:r>
              <a:rPr lang="en-US" sz="1100" b="1" i="1">
                <a:solidFill>
                  <a:srgbClr val="222222"/>
                </a:solidFill>
                <a:latin typeface="Calibri"/>
                <a:ea typeface="Calibri"/>
                <a:cs typeface="Calibri"/>
                <a:sym typeface="Calibri"/>
              </a:rPr>
              <a:t>https://hthgse.edu/crei/protocols</a:t>
            </a:r>
            <a:endParaRPr sz="1200">
              <a:latin typeface="Calibri"/>
              <a:ea typeface="Calibri"/>
              <a:cs typeface="Calibri"/>
              <a:sym typeface="Calibri"/>
            </a:endParaRPr>
          </a:p>
        </p:txBody>
      </p:sp>
      <p:sp>
        <p:nvSpPr>
          <p:cNvPr id="4836" name="Google Shape;4836;p637"/>
          <p:cNvSpPr/>
          <p:nvPr/>
        </p:nvSpPr>
        <p:spPr>
          <a:xfrm>
            <a:off x="4785400" y="740900"/>
            <a:ext cx="4037100" cy="3686100"/>
          </a:xfrm>
          <a:prstGeom prst="wedgeRectCallout">
            <a:avLst>
              <a:gd name="adj1" fmla="val -75998"/>
              <a:gd name="adj2" fmla="val 15405"/>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solidFill>
                  <a:schemeClr val="dk1"/>
                </a:solidFill>
                <a:latin typeface="Calibri"/>
                <a:ea typeface="Calibri"/>
                <a:cs typeface="Calibri"/>
                <a:sym typeface="Calibri"/>
              </a:rPr>
              <a:t>When previewing data it may be helpful to model/think aloud about the assumptions you might want to bring given your equity commitments: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i="1">
                <a:solidFill>
                  <a:schemeClr val="dk2"/>
                </a:solidFill>
                <a:latin typeface="Calibri"/>
                <a:ea typeface="Calibri"/>
                <a:cs typeface="Calibri"/>
                <a:sym typeface="Calibri"/>
              </a:rPr>
              <a:t>“I know that health-related behaviors among high school students are likely different for different groups of students. This data may not accurately reflect the behaviors of students who experience higher levels of inequity or are more marginalized in their communities. I want to be mindful of this as I draw conclusions about what this data is telling me about students’ experiences.” </a:t>
            </a:r>
            <a:endParaRPr sz="1900" i="1">
              <a:solidFill>
                <a:schemeClr val="dk2"/>
              </a:solidFill>
              <a:latin typeface="Calibri"/>
              <a:ea typeface="Calibri"/>
              <a:cs typeface="Calibri"/>
              <a:sym typeface="Calibri"/>
            </a:endParaRPr>
          </a:p>
        </p:txBody>
      </p:sp>
      <p:sp>
        <p:nvSpPr>
          <p:cNvPr id="4837" name="Google Shape;4837;p637"/>
          <p:cNvSpPr txBox="1"/>
          <p:nvPr/>
        </p:nvSpPr>
        <p:spPr>
          <a:xfrm>
            <a:off x="537875" y="1393250"/>
            <a:ext cx="3185100" cy="1965900"/>
          </a:xfrm>
          <a:prstGeom prst="rect">
            <a:avLst/>
          </a:prstGeom>
          <a:solidFill>
            <a:schemeClr val="dk2"/>
          </a:solidFill>
          <a:ln>
            <a:noFill/>
          </a:ln>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800"/>
              <a:buFont typeface="Arial"/>
              <a:buNone/>
            </a:pPr>
            <a:r>
              <a:rPr lang="en-US" sz="1700">
                <a:solidFill>
                  <a:schemeClr val="lt1"/>
                </a:solidFill>
                <a:latin typeface="Calibri"/>
                <a:ea typeface="Calibri"/>
                <a:cs typeface="Calibri"/>
                <a:sym typeface="Calibri"/>
              </a:rPr>
              <a:t>These data will show trends in health-related behaviors among high school students from 1989 to 2019. This includes information about students substance abuse/use, sexual activity, and mental health.</a:t>
            </a:r>
            <a:endParaRPr sz="1700">
              <a:solidFill>
                <a:schemeClr val="lt1"/>
              </a:solidFill>
              <a:latin typeface="Calibri"/>
              <a:ea typeface="Calibri"/>
              <a:cs typeface="Calibri"/>
              <a:sym typeface="Calibri"/>
            </a:endParaRPr>
          </a:p>
          <a:p>
            <a:pPr marL="0" lvl="0" indent="0" algn="l" rtl="0">
              <a:spcBef>
                <a:spcPts val="0"/>
              </a:spcBef>
              <a:spcAft>
                <a:spcPts val="0"/>
              </a:spcAft>
              <a:buNone/>
            </a:pPr>
            <a:endParaRPr sz="1700">
              <a:solidFill>
                <a:schemeClr val="lt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42"/>
        <p:cNvGrpSpPr/>
        <p:nvPr/>
      </p:nvGrpSpPr>
      <p:grpSpPr>
        <a:xfrm>
          <a:off x="0" y="0"/>
          <a:ext cx="0" cy="0"/>
          <a:chOff x="0" y="0"/>
          <a:chExt cx="0" cy="0"/>
        </a:xfrm>
      </p:grpSpPr>
      <p:sp>
        <p:nvSpPr>
          <p:cNvPr id="4843" name="Google Shape;4843;p63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800"/>
              <a:buFont typeface="Arial"/>
              <a:buNone/>
            </a:pPr>
            <a:r>
              <a:rPr lang="en-US" sz="2200" b="1" i="1">
                <a:solidFill>
                  <a:schemeClr val="dk2"/>
                </a:solidFill>
              </a:rPr>
              <a:t>Data Talks</a:t>
            </a:r>
            <a:r>
              <a:rPr lang="en-US" sz="2200" i="1">
                <a:solidFill>
                  <a:schemeClr val="dk2"/>
                </a:solidFill>
              </a:rPr>
              <a:t> are routines that allow students to make sense out of data and engage in discourse using evidence from visual representations.</a:t>
            </a:r>
            <a:endParaRPr sz="2200">
              <a:solidFill>
                <a:schemeClr val="dk2"/>
              </a:solidFill>
            </a:endParaRPr>
          </a:p>
        </p:txBody>
      </p:sp>
      <p:sp>
        <p:nvSpPr>
          <p:cNvPr id="4844" name="Google Shape;4844;p638"/>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114</a:t>
            </a:fld>
            <a:endParaRPr/>
          </a:p>
        </p:txBody>
      </p:sp>
      <p:sp>
        <p:nvSpPr>
          <p:cNvPr id="4845" name="Google Shape;4845;p638"/>
          <p:cNvSpPr txBox="1"/>
          <p:nvPr/>
        </p:nvSpPr>
        <p:spPr>
          <a:xfrm>
            <a:off x="537875" y="1258475"/>
            <a:ext cx="5718300" cy="3120000"/>
          </a:xfrm>
          <a:prstGeom prst="rect">
            <a:avLst/>
          </a:prstGeom>
          <a:noFill/>
          <a:ln w="28575" cap="flat" cmpd="sng">
            <a:solidFill>
              <a:schemeClr val="dk2"/>
            </a:solidFill>
            <a:prstDash val="solid"/>
            <a:round/>
            <a:headEnd type="none" w="sm" len="sm"/>
            <a:tailEnd type="none" w="sm" len="sm"/>
          </a:ln>
        </p:spPr>
        <p:txBody>
          <a:bodyPr spcFirstLastPara="1" wrap="square" lIns="68575" tIns="68575" rIns="68575" bIns="68575" anchor="t" anchorCtr="0">
            <a:noAutofit/>
          </a:bodyPr>
          <a:lstStyle/>
          <a:p>
            <a:pPr marL="0" lvl="0" indent="0" algn="l" rtl="0">
              <a:lnSpc>
                <a:spcPct val="115000"/>
              </a:lnSpc>
              <a:spcBef>
                <a:spcPts val="0"/>
              </a:spcBef>
              <a:spcAft>
                <a:spcPts val="0"/>
              </a:spcAft>
              <a:buClr>
                <a:srgbClr val="000000"/>
              </a:buClr>
              <a:buSzPts val="800"/>
              <a:buFont typeface="Arial"/>
              <a:buNone/>
            </a:pPr>
            <a:r>
              <a:rPr lang="en-US" sz="1900" b="1">
                <a:latin typeface="Calibri"/>
                <a:ea typeface="Calibri"/>
                <a:cs typeface="Calibri"/>
                <a:sym typeface="Calibri"/>
              </a:rPr>
              <a:t>Teen behaviors</a:t>
            </a:r>
            <a:r>
              <a:rPr lang="en-US" sz="1900" b="1">
                <a:solidFill>
                  <a:srgbClr val="000000"/>
                </a:solidFill>
                <a:latin typeface="Calibri"/>
                <a:ea typeface="Calibri"/>
                <a:cs typeface="Calibri"/>
                <a:sym typeface="Calibri"/>
              </a:rPr>
              <a:t> </a:t>
            </a:r>
            <a:endParaRPr sz="1900" b="1">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endParaRPr sz="1300" b="1">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b="1">
                <a:solidFill>
                  <a:schemeClr val="dk2"/>
                </a:solidFill>
                <a:latin typeface="Calibri"/>
                <a:ea typeface="Calibri"/>
                <a:cs typeface="Calibri"/>
                <a:sym typeface="Calibri"/>
              </a:rPr>
              <a:t>Th</a:t>
            </a:r>
            <a:r>
              <a:rPr lang="en-US" sz="1400" b="1">
                <a:solidFill>
                  <a:schemeClr val="dk2"/>
                </a:solidFill>
                <a:latin typeface="Calibri"/>
                <a:ea typeface="Calibri"/>
                <a:cs typeface="Calibri"/>
                <a:sym typeface="Calibri"/>
              </a:rPr>
              <a:t>e story this graph is telling us is </a:t>
            </a:r>
            <a:r>
              <a:rPr lang="en-US" b="1">
                <a:solidFill>
                  <a:schemeClr val="dk2"/>
                </a:solidFill>
                <a:latin typeface="Calibri"/>
                <a:ea typeface="Calibri"/>
                <a:cs typeface="Calibri"/>
                <a:sym typeface="Calibri"/>
              </a:rPr>
              <a:t>______</a:t>
            </a:r>
            <a:r>
              <a:rPr lang="en-US" sz="1400" b="1">
                <a:solidFill>
                  <a:schemeClr val="dk2"/>
                </a:solidFill>
                <a:latin typeface="Calibri"/>
                <a:ea typeface="Calibri"/>
                <a:cs typeface="Calibri"/>
                <a:sym typeface="Calibri"/>
              </a:rPr>
              <a:t> because </a:t>
            </a:r>
            <a:r>
              <a:rPr lang="en-US" b="1">
                <a:solidFill>
                  <a:schemeClr val="dk2"/>
                </a:solidFill>
                <a:latin typeface="Calibri"/>
                <a:ea typeface="Calibri"/>
                <a:cs typeface="Calibri"/>
                <a:sym typeface="Calibri"/>
              </a:rPr>
              <a:t>_______</a:t>
            </a:r>
            <a:r>
              <a:rPr lang="en-US" sz="1400" b="1">
                <a:solidFill>
                  <a:schemeClr val="dk2"/>
                </a:solidFill>
                <a:latin typeface="Calibri"/>
                <a:ea typeface="Calibri"/>
                <a:cs typeface="Calibri"/>
                <a:sym typeface="Calibri"/>
              </a:rPr>
              <a:t>. </a:t>
            </a:r>
            <a:endParaRPr sz="1400" b="1">
              <a:solidFill>
                <a:schemeClr val="dk2"/>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Look closely at the following graph and think about these three questions</a:t>
            </a:r>
            <a:r>
              <a:rPr lang="en-US">
                <a:latin typeface="Calibri"/>
                <a:ea typeface="Calibri"/>
                <a:cs typeface="Calibri"/>
                <a:sym typeface="Calibri"/>
              </a:rPr>
              <a:t>:</a:t>
            </a:r>
            <a:endParaRPr sz="1400">
              <a:solidFill>
                <a:srgbClr val="000000"/>
              </a:solidFill>
              <a:latin typeface="Calibri"/>
              <a:ea typeface="Calibri"/>
              <a:cs typeface="Calibri"/>
              <a:sym typeface="Calibri"/>
            </a:endParaRPr>
          </a:p>
          <a:p>
            <a:pPr marL="342900" lvl="0" indent="-2540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What do you notice? </a:t>
            </a:r>
            <a:endParaRPr sz="1400">
              <a:solidFill>
                <a:srgbClr val="000000"/>
              </a:solidFill>
              <a:latin typeface="Calibri"/>
              <a:ea typeface="Calibri"/>
              <a:cs typeface="Calibri"/>
              <a:sym typeface="Calibri"/>
            </a:endParaRPr>
          </a:p>
          <a:p>
            <a:pPr marL="342900" lvl="0" indent="-2540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What do you wonder? </a:t>
            </a:r>
            <a:endParaRPr sz="1400">
              <a:solidFill>
                <a:srgbClr val="000000"/>
              </a:solidFill>
              <a:latin typeface="Calibri"/>
              <a:ea typeface="Calibri"/>
              <a:cs typeface="Calibri"/>
              <a:sym typeface="Calibri"/>
            </a:endParaRPr>
          </a:p>
          <a:p>
            <a:pPr marL="342900" lvl="0" indent="-254000" algn="l" rtl="0">
              <a:lnSpc>
                <a:spcPct val="115000"/>
              </a:lnSpc>
              <a:spcBef>
                <a:spcPts val="0"/>
              </a:spcBef>
              <a:spcAft>
                <a:spcPts val="0"/>
              </a:spcAft>
              <a:buClr>
                <a:srgbClr val="000000"/>
              </a:buClr>
              <a:buSzPts val="1400"/>
              <a:buFont typeface="Calibri"/>
              <a:buChar char="●"/>
            </a:pPr>
            <a:r>
              <a:rPr lang="en-US" sz="1400">
                <a:solidFill>
                  <a:srgbClr val="000000"/>
                </a:solidFill>
                <a:latin typeface="Calibri"/>
                <a:ea typeface="Calibri"/>
                <a:cs typeface="Calibri"/>
                <a:sym typeface="Calibri"/>
              </a:rPr>
              <a:t>What might be going on in these graphs/charts? </a:t>
            </a:r>
            <a:endParaRPr sz="1400">
              <a:solidFill>
                <a:srgbClr val="000000"/>
              </a:solidFill>
              <a:latin typeface="Calibri"/>
              <a:ea typeface="Calibri"/>
              <a:cs typeface="Calibri"/>
              <a:sym typeface="Calibri"/>
            </a:endParaRPr>
          </a:p>
          <a:p>
            <a:pPr marL="342900" lvl="0" indent="0" algn="l" rtl="0">
              <a:lnSpc>
                <a:spcPct val="115000"/>
              </a:lnSpc>
              <a:spcBef>
                <a:spcPts val="0"/>
              </a:spcBef>
              <a:spcAft>
                <a:spcPts val="0"/>
              </a:spcAft>
              <a:buClr>
                <a:srgbClr val="000000"/>
              </a:buClr>
              <a:buSzPts val="800"/>
              <a:buFont typeface="Arial"/>
              <a:buNone/>
            </a:pP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Based </a:t>
            </a:r>
            <a:r>
              <a:rPr lang="en-US">
                <a:latin typeface="Calibri"/>
                <a:ea typeface="Calibri"/>
                <a:cs typeface="Calibri"/>
                <a:sym typeface="Calibri"/>
              </a:rPr>
              <a:t>on</a:t>
            </a:r>
            <a:r>
              <a:rPr lang="en-US" sz="1400">
                <a:solidFill>
                  <a:srgbClr val="000000"/>
                </a:solidFill>
                <a:latin typeface="Calibri"/>
                <a:ea typeface="Calibri"/>
                <a:cs typeface="Calibri"/>
                <a:sym typeface="Calibri"/>
              </a:rPr>
              <a:t> your thinking, what is a claim you could make about the data? </a:t>
            </a: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800"/>
              <a:buFont typeface="Arial"/>
              <a:buNone/>
            </a:pPr>
            <a:r>
              <a:rPr lang="en-US" sz="1400">
                <a:solidFill>
                  <a:srgbClr val="000000"/>
                </a:solidFill>
                <a:latin typeface="Calibri"/>
                <a:ea typeface="Calibri"/>
                <a:cs typeface="Calibri"/>
                <a:sym typeface="Calibri"/>
              </a:rPr>
              <a:t>Share what you noticed that supports your claim.</a:t>
            </a:r>
            <a:endParaRPr sz="1400" b="1">
              <a:solidFill>
                <a:srgbClr val="000000"/>
              </a:solidFill>
              <a:latin typeface="Nunito"/>
              <a:ea typeface="Nunito"/>
              <a:cs typeface="Nunito"/>
              <a:sym typeface="Nunito"/>
            </a:endParaRPr>
          </a:p>
          <a:p>
            <a:pPr marL="0" lvl="0" indent="0" algn="l" rtl="0">
              <a:spcBef>
                <a:spcPts val="0"/>
              </a:spcBef>
              <a:spcAft>
                <a:spcPts val="0"/>
              </a:spcAft>
              <a:buNone/>
            </a:pPr>
            <a:endParaRPr sz="1100">
              <a:latin typeface="Nunito"/>
              <a:ea typeface="Nunito"/>
              <a:cs typeface="Nunito"/>
              <a:sym typeface="Nunito"/>
            </a:endParaRPr>
          </a:p>
        </p:txBody>
      </p:sp>
      <p:sp>
        <p:nvSpPr>
          <p:cNvPr id="4846" name="Google Shape;4846;p638"/>
          <p:cNvSpPr txBox="1"/>
          <p:nvPr/>
        </p:nvSpPr>
        <p:spPr>
          <a:xfrm>
            <a:off x="6457950" y="1936800"/>
            <a:ext cx="2319000" cy="1816200"/>
          </a:xfrm>
          <a:prstGeom prst="rect">
            <a:avLst/>
          </a:prstGeom>
          <a:solidFill>
            <a:srgbClr val="E7F5F3"/>
          </a:solidFill>
          <a:ln w="28575" cap="flat" cmpd="sng">
            <a:solidFill>
              <a:schemeClr val="dk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US" b="1" i="1">
                <a:solidFill>
                  <a:schemeClr val="dk1"/>
                </a:solidFill>
                <a:latin typeface="Calibri"/>
                <a:ea typeface="Calibri"/>
                <a:cs typeface="Calibri"/>
                <a:sym typeface="Calibri"/>
              </a:rPr>
              <a:t>Resources for conducting Data Talks:</a:t>
            </a:r>
            <a:endParaRPr b="1" i="1">
              <a:solidFill>
                <a:schemeClr val="dk1"/>
              </a:solidFill>
              <a:latin typeface="Calibri"/>
              <a:ea typeface="Calibri"/>
              <a:cs typeface="Calibri"/>
              <a:sym typeface="Calibri"/>
            </a:endParaRPr>
          </a:p>
          <a:p>
            <a:pPr marL="342900" lvl="0" indent="-254000" algn="l" rtl="0">
              <a:spcBef>
                <a:spcPts val="0"/>
              </a:spcBef>
              <a:spcAft>
                <a:spcPts val="0"/>
              </a:spcAft>
              <a:buSzPts val="1400"/>
              <a:buFont typeface="Calibri"/>
              <a:buChar char="●"/>
            </a:pPr>
            <a:r>
              <a:rPr lang="en-US">
                <a:solidFill>
                  <a:schemeClr val="dk1"/>
                </a:solidFill>
                <a:latin typeface="Calibri"/>
                <a:ea typeface="Calibri"/>
                <a:cs typeface="Calibri"/>
                <a:sym typeface="Calibri"/>
              </a:rPr>
              <a:t>Stanford Graduate School of Education: </a:t>
            </a:r>
            <a:endParaRPr>
              <a:solidFill>
                <a:schemeClr val="dk1"/>
              </a:solidFill>
              <a:latin typeface="Calibri"/>
              <a:ea typeface="Calibri"/>
              <a:cs typeface="Calibri"/>
              <a:sym typeface="Calibri"/>
            </a:endParaRPr>
          </a:p>
          <a:p>
            <a:pPr marL="342900" lvl="0" indent="0" algn="l" rtl="0">
              <a:spcBef>
                <a:spcPts val="0"/>
              </a:spcBef>
              <a:spcAft>
                <a:spcPts val="0"/>
              </a:spcAft>
              <a:buNone/>
            </a:pPr>
            <a:r>
              <a:rPr lang="en-US" u="sng">
                <a:solidFill>
                  <a:schemeClr val="dk2"/>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YouCubed</a:t>
            </a:r>
            <a:endParaRPr>
              <a:solidFill>
                <a:schemeClr val="dk2"/>
              </a:solidFill>
              <a:latin typeface="Calibri"/>
              <a:ea typeface="Calibri"/>
              <a:cs typeface="Calibri"/>
              <a:sym typeface="Calibri"/>
            </a:endParaRPr>
          </a:p>
          <a:p>
            <a:pPr marL="342900" lvl="0" indent="-254000" algn="l" rtl="0">
              <a:spcBef>
                <a:spcPts val="0"/>
              </a:spcBef>
              <a:spcAft>
                <a:spcPts val="0"/>
              </a:spcAft>
              <a:buSzPts val="1400"/>
              <a:buFont typeface="Calibri"/>
              <a:buChar char="●"/>
            </a:pPr>
            <a:r>
              <a:rPr lang="en-US">
                <a:solidFill>
                  <a:schemeClr val="dk1"/>
                </a:solidFill>
                <a:latin typeface="Calibri"/>
                <a:ea typeface="Calibri"/>
                <a:cs typeface="Calibri"/>
                <a:sym typeface="Calibri"/>
              </a:rPr>
              <a:t>NYTimes: </a:t>
            </a:r>
            <a:r>
              <a:rPr lang="en-US" u="sng">
                <a:solidFill>
                  <a:schemeClr val="dk2"/>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“What’s going on in this graph?”</a:t>
            </a:r>
            <a:endParaRPr>
              <a:solidFill>
                <a:schemeClr val="dk2"/>
              </a:solidFill>
              <a:latin typeface="Calibri"/>
              <a:ea typeface="Calibri"/>
              <a:cs typeface="Calibri"/>
              <a:sym typeface="Calibri"/>
            </a:endParaRPr>
          </a:p>
          <a:p>
            <a:pPr marL="0" lvl="0" indent="0" algn="l" rtl="0">
              <a:spcBef>
                <a:spcPts val="0"/>
              </a:spcBef>
              <a:spcAft>
                <a:spcPts val="0"/>
              </a:spcAft>
              <a:buNone/>
            </a:pPr>
            <a:endParaRPr sz="1100">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850"/>
        <p:cNvGrpSpPr/>
        <p:nvPr/>
      </p:nvGrpSpPr>
      <p:grpSpPr>
        <a:xfrm>
          <a:off x="0" y="0"/>
          <a:ext cx="0" cy="0"/>
          <a:chOff x="0" y="0"/>
          <a:chExt cx="0" cy="0"/>
        </a:xfrm>
      </p:grpSpPr>
      <p:sp>
        <p:nvSpPr>
          <p:cNvPr id="4851" name="Google Shape;4851;p639"/>
          <p:cNvSpPr txBox="1"/>
          <p:nvPr/>
        </p:nvSpPr>
        <p:spPr>
          <a:xfrm>
            <a:off x="3943300" y="4516550"/>
            <a:ext cx="4315200" cy="3816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latin typeface="Calibri"/>
                <a:ea typeface="Calibri"/>
                <a:cs typeface="Calibri"/>
                <a:sym typeface="Calibri"/>
              </a:rPr>
              <a:t>Source</a:t>
            </a:r>
            <a:r>
              <a:rPr lang="en-US" sz="1100" b="1" dirty="0" smtClean="0">
                <a:latin typeface="Calibri"/>
                <a:ea typeface="Calibri"/>
                <a:cs typeface="Calibri"/>
                <a:sym typeface="Calibri"/>
              </a:rPr>
              <a:t>: </a:t>
            </a:r>
            <a:r>
              <a:rPr lang="en-US" sz="1100" b="1" dirty="0" smtClean="0">
                <a:latin typeface="Calibri"/>
                <a:ea typeface="Calibri"/>
                <a:cs typeface="Calibri"/>
                <a:sym typeface="Calibri"/>
                <a:hlinkClick r:id="rId3"/>
              </a:rPr>
              <a:t>New York Times article titled What's Going on In this Graph (opens in a window)</a:t>
            </a:r>
            <a:endParaRPr sz="1100" dirty="0">
              <a:latin typeface="Calibri"/>
              <a:ea typeface="Calibri"/>
              <a:cs typeface="Calibri"/>
              <a:sym typeface="Calibri"/>
            </a:endParaRPr>
          </a:p>
          <a:p>
            <a:pPr marL="0" lvl="0" indent="0" algn="l" rtl="0">
              <a:spcBef>
                <a:spcPts val="0"/>
              </a:spcBef>
              <a:spcAft>
                <a:spcPts val="0"/>
              </a:spcAft>
              <a:buNone/>
            </a:pPr>
            <a:endParaRPr sz="1100" dirty="0">
              <a:latin typeface="Calibri"/>
              <a:ea typeface="Calibri"/>
              <a:cs typeface="Calibri"/>
              <a:sym typeface="Calibri"/>
            </a:endParaRPr>
          </a:p>
        </p:txBody>
      </p:sp>
      <p:pic>
        <p:nvPicPr>
          <p:cNvPr id="4852" name="Google Shape;4852;p639" descr="Trends in health-related behaviors among high school students from 1989 to 2019."/>
          <p:cNvPicPr preferRelativeResize="0"/>
          <p:nvPr/>
        </p:nvPicPr>
        <p:blipFill>
          <a:blip r:embed="rId4">
            <a:alphaModFix/>
          </a:blip>
          <a:stretch>
            <a:fillRect/>
          </a:stretch>
        </p:blipFill>
        <p:spPr>
          <a:xfrm>
            <a:off x="3256850" y="312225"/>
            <a:ext cx="5688101" cy="4306200"/>
          </a:xfrm>
          <a:prstGeom prst="rect">
            <a:avLst/>
          </a:prstGeom>
          <a:noFill/>
          <a:ln>
            <a:noFill/>
          </a:ln>
        </p:spPr>
      </p:pic>
      <p:pic>
        <p:nvPicPr>
          <p:cNvPr id="4853" name="Google Shape;4853;p639" descr="Explanation of a multiple graph data showing various teen behaviors and what they are telling us" title="Slide 116 Graph for Teen Behaviors"/>
          <p:cNvPicPr preferRelativeResize="0"/>
          <p:nvPr/>
        </p:nvPicPr>
        <p:blipFill>
          <a:blip r:embed="rId5">
            <a:alphaModFix/>
          </a:blip>
          <a:stretch>
            <a:fillRect/>
          </a:stretch>
        </p:blipFill>
        <p:spPr>
          <a:xfrm>
            <a:off x="570097" y="752264"/>
            <a:ext cx="2783437" cy="1461661"/>
          </a:xfrm>
          <a:prstGeom prst="rect">
            <a:avLst/>
          </a:prstGeom>
          <a:noFill/>
          <a:ln w="19050" cap="flat" cmpd="sng">
            <a:solidFill>
              <a:schemeClr val="dk2"/>
            </a:solidFill>
            <a:prstDash val="solid"/>
            <a:round/>
            <a:headEnd type="none" w="sm" len="sm"/>
            <a:tailEnd type="none" w="sm" len="sm"/>
          </a:ln>
        </p:spPr>
      </p:pic>
      <p:sp>
        <p:nvSpPr>
          <p:cNvPr id="4854" name="Google Shape;4854;p639"/>
          <p:cNvSpPr txBox="1"/>
          <p:nvPr/>
        </p:nvSpPr>
        <p:spPr>
          <a:xfrm>
            <a:off x="591866" y="2302850"/>
            <a:ext cx="2739900" cy="24045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What do you notice? </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What do you wonder? </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What story do these graphs tell? (claim) </a:t>
            </a:r>
            <a:endParaRPr sz="1500" dirty="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What in the graphs supports  your story? (evidence / mathematical justification)</a:t>
            </a:r>
            <a:endParaRPr sz="1600" dirty="0">
              <a:latin typeface="Calibri"/>
              <a:ea typeface="Calibri"/>
              <a:cs typeface="Calibri"/>
              <a:sym typeface="Calibri"/>
            </a:endParaRPr>
          </a:p>
        </p:txBody>
      </p:sp>
      <p:sp>
        <p:nvSpPr>
          <p:cNvPr id="3" name="Title 2"/>
          <p:cNvSpPr>
            <a:spLocks noGrp="1"/>
          </p:cNvSpPr>
          <p:nvPr>
            <p:ph type="title"/>
          </p:nvPr>
        </p:nvSpPr>
        <p:spPr>
          <a:xfrm>
            <a:off x="537882" y="223300"/>
            <a:ext cx="2847869" cy="358455"/>
          </a:xfrm>
        </p:spPr>
        <p:txBody>
          <a:bodyPr>
            <a:noAutofit/>
          </a:bodyPr>
          <a:lstStyle/>
          <a:p>
            <a:r>
              <a:rPr lang="en-US" sz="2000" dirty="0" smtClean="0"/>
              <a:t>Graph Data of Behaviors</a:t>
            </a:r>
            <a:endParaRPr lang="en-US" sz="2000" dirty="0"/>
          </a:p>
        </p:txBody>
      </p:sp>
      <p:sp>
        <p:nvSpPr>
          <p:cNvPr id="4855" name="Google Shape;4855;p63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115</a:t>
            </a:fld>
            <a:endParaRP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859"/>
        <p:cNvGrpSpPr/>
        <p:nvPr/>
      </p:nvGrpSpPr>
      <p:grpSpPr>
        <a:xfrm>
          <a:off x="0" y="0"/>
          <a:ext cx="0" cy="0"/>
          <a:chOff x="0" y="0"/>
          <a:chExt cx="0" cy="0"/>
        </a:xfrm>
      </p:grpSpPr>
      <p:sp>
        <p:nvSpPr>
          <p:cNvPr id="4860" name="Google Shape;4860;p640"/>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100"/>
              <a:t>Directions: </a:t>
            </a:r>
            <a:r>
              <a:rPr lang="en-US" sz="2000">
                <a:solidFill>
                  <a:schemeClr val="dk1"/>
                </a:solidFill>
              </a:rPr>
              <a:t>Use the workspace to record your group’s claims about the data (generalizations) and your group’s evidence for those claims (justifications).</a:t>
            </a:r>
            <a:r>
              <a:rPr lang="en-US" sz="2100">
                <a:solidFill>
                  <a:schemeClr val="dk1"/>
                </a:solidFill>
              </a:rPr>
              <a:t> </a:t>
            </a:r>
            <a:endParaRPr sz="1600"/>
          </a:p>
        </p:txBody>
      </p:sp>
      <p:sp>
        <p:nvSpPr>
          <p:cNvPr id="4861" name="Google Shape;4861;p640"/>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865"/>
        <p:cNvGrpSpPr/>
        <p:nvPr/>
      </p:nvGrpSpPr>
      <p:grpSpPr>
        <a:xfrm>
          <a:off x="0" y="0"/>
          <a:ext cx="0" cy="0"/>
          <a:chOff x="0" y="0"/>
          <a:chExt cx="0" cy="0"/>
        </a:xfrm>
      </p:grpSpPr>
      <p:sp>
        <p:nvSpPr>
          <p:cNvPr id="2" name="Title 1"/>
          <p:cNvSpPr>
            <a:spLocks noGrp="1"/>
          </p:cNvSpPr>
          <p:nvPr>
            <p:ph type="title"/>
          </p:nvPr>
        </p:nvSpPr>
        <p:spPr>
          <a:xfrm>
            <a:off x="376191" y="291370"/>
            <a:ext cx="2764725" cy="348185"/>
          </a:xfrm>
        </p:spPr>
        <p:txBody>
          <a:bodyPr>
            <a:normAutofit/>
          </a:bodyPr>
          <a:lstStyle/>
          <a:p>
            <a:r>
              <a:rPr lang="en-US" sz="2000" b="1" i="1" dirty="0" smtClean="0">
                <a:solidFill>
                  <a:schemeClr val="tx1"/>
                </a:solidFill>
              </a:rPr>
              <a:t>Graph Data Example</a:t>
            </a:r>
            <a:endParaRPr lang="en-US" sz="2000" b="1" i="1" dirty="0">
              <a:solidFill>
                <a:schemeClr val="tx1"/>
              </a:solidFill>
            </a:endParaRPr>
          </a:p>
        </p:txBody>
      </p:sp>
      <p:sp>
        <p:nvSpPr>
          <p:cNvPr id="4867" name="Google Shape;4867;p64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117</a:t>
            </a:fld>
            <a:endParaRPr/>
          </a:p>
        </p:txBody>
      </p:sp>
      <p:pic>
        <p:nvPicPr>
          <p:cNvPr id="4868" name="Google Shape;4868;p641" descr="Trends in health-related behaviors among high school students from 1989 to 2019."/>
          <p:cNvPicPr preferRelativeResize="0"/>
          <p:nvPr/>
        </p:nvPicPr>
        <p:blipFill>
          <a:blip r:embed="rId3">
            <a:alphaModFix/>
          </a:blip>
          <a:stretch>
            <a:fillRect/>
          </a:stretch>
        </p:blipFill>
        <p:spPr>
          <a:xfrm>
            <a:off x="3256850" y="312225"/>
            <a:ext cx="5688101" cy="4306200"/>
          </a:xfrm>
          <a:prstGeom prst="rect">
            <a:avLst/>
          </a:prstGeom>
          <a:noFill/>
          <a:ln>
            <a:noFill/>
          </a:ln>
        </p:spPr>
      </p:pic>
      <p:graphicFrame>
        <p:nvGraphicFramePr>
          <p:cNvPr id="4870" name="Google Shape;4870;p641" descr="Two column table for noticing and wondering the data information on this slide empty columns for note taking" title="Slide 118 Graph Data"/>
          <p:cNvGraphicFramePr/>
          <p:nvPr>
            <p:extLst>
              <p:ext uri="{D42A27DB-BD31-4B8C-83A1-F6EECF244321}">
                <p14:modId xmlns:p14="http://schemas.microsoft.com/office/powerpoint/2010/main" val="88171694"/>
              </p:ext>
            </p:extLst>
          </p:nvPr>
        </p:nvGraphicFramePr>
        <p:xfrm>
          <a:off x="260257" y="691085"/>
          <a:ext cx="3042350" cy="2387580"/>
        </p:xfrm>
        <a:graphic>
          <a:graphicData uri="http://schemas.openxmlformats.org/drawingml/2006/table">
            <a:tbl>
              <a:tblPr firstRow="1">
                <a:noFill/>
                <a:tableStyleId>{3177B7D7-7FF3-4262-B8C8-5D414FE8476A}</a:tableStyleId>
              </a:tblPr>
              <a:tblGrid>
                <a:gridCol w="1521175">
                  <a:extLst>
                    <a:ext uri="{9D8B030D-6E8A-4147-A177-3AD203B41FA5}">
                      <a16:colId xmlns:a16="http://schemas.microsoft.com/office/drawing/2014/main" val="20000"/>
                    </a:ext>
                  </a:extLst>
                </a:gridCol>
                <a:gridCol w="1521175">
                  <a:extLst>
                    <a:ext uri="{9D8B030D-6E8A-4147-A177-3AD203B41FA5}">
                      <a16:colId xmlns:a16="http://schemas.microsoft.com/office/drawing/2014/main" val="20001"/>
                    </a:ext>
                  </a:extLst>
                </a:gridCol>
              </a:tblGrid>
              <a:tr h="399650">
                <a:tc>
                  <a:txBody>
                    <a:bodyPr/>
                    <a:lstStyle/>
                    <a:p>
                      <a:pPr marL="0" lvl="0" indent="0" algn="l" rtl="0">
                        <a:spcBef>
                          <a:spcPts val="0"/>
                        </a:spcBef>
                        <a:spcAft>
                          <a:spcPts val="0"/>
                        </a:spcAft>
                        <a:buNone/>
                      </a:pPr>
                      <a:r>
                        <a:rPr lang="en-US" sz="1400" b="1">
                          <a:latin typeface="Calibri"/>
                          <a:ea typeface="Calibri"/>
                          <a:cs typeface="Calibri"/>
                          <a:sym typeface="Calibri"/>
                        </a:rPr>
                        <a:t>I Notice …. </a:t>
                      </a:r>
                      <a:endParaRPr sz="1400" b="1">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7F5F3"/>
                    </a:solidFill>
                  </a:tcPr>
                </a:tc>
                <a:tc>
                  <a:txBody>
                    <a:bodyPr/>
                    <a:lstStyle/>
                    <a:p>
                      <a:pPr marL="0" lvl="0" indent="0" algn="l" rtl="0">
                        <a:spcBef>
                          <a:spcPts val="0"/>
                        </a:spcBef>
                        <a:spcAft>
                          <a:spcPts val="0"/>
                        </a:spcAft>
                        <a:buNone/>
                      </a:pPr>
                      <a:r>
                        <a:rPr lang="en-US" sz="1400" b="1">
                          <a:latin typeface="Calibri"/>
                          <a:ea typeface="Calibri"/>
                          <a:cs typeface="Calibri"/>
                          <a:sym typeface="Calibri"/>
                        </a:rPr>
                        <a:t>I Wonder ….</a:t>
                      </a:r>
                      <a:endParaRPr sz="1400" b="1">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7F5F3"/>
                    </a:solidFill>
                  </a:tcPr>
                </a:tc>
                <a:extLst>
                  <a:ext uri="{0D108BD9-81ED-4DB2-BD59-A6C34878D82A}">
                    <a16:rowId xmlns:a16="http://schemas.microsoft.com/office/drawing/2014/main" val="10000"/>
                  </a:ext>
                </a:extLst>
              </a:tr>
              <a:tr h="399650">
                <a:tc>
                  <a:txBody>
                    <a:bodyPr/>
                    <a:lstStyle/>
                    <a:p>
                      <a:pPr marL="0" lvl="0" indent="0" algn="l" rtl="0">
                        <a:spcBef>
                          <a:spcPts val="0"/>
                        </a:spcBef>
                        <a:spcAft>
                          <a:spcPts val="0"/>
                        </a:spcAft>
                        <a:buNone/>
                      </a:pPr>
                      <a:endParaRPr sz="1100">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9965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6380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36380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63800">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871" name="Google Shape;4871;p641"/>
          <p:cNvSpPr txBox="1"/>
          <p:nvPr/>
        </p:nvSpPr>
        <p:spPr>
          <a:xfrm>
            <a:off x="306013" y="3130195"/>
            <a:ext cx="3042300" cy="1436700"/>
          </a:xfrm>
          <a:prstGeom prst="rect">
            <a:avLst/>
          </a:prstGeom>
          <a:noFill/>
          <a:ln w="19050"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a:latin typeface="Calibri"/>
                <a:ea typeface="Calibri"/>
                <a:cs typeface="Calibri"/>
                <a:sym typeface="Calibri"/>
              </a:rPr>
              <a:t>Claim: </a:t>
            </a:r>
            <a:endParaRPr sz="1100" b="1">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b="1">
                <a:latin typeface="Calibri"/>
                <a:ea typeface="Calibri"/>
                <a:cs typeface="Calibri"/>
                <a:sym typeface="Calibri"/>
              </a:rPr>
              <a:t>Evidence: </a:t>
            </a:r>
            <a:endParaRPr sz="1100" b="1">
              <a:latin typeface="Calibri"/>
              <a:ea typeface="Calibri"/>
              <a:cs typeface="Calibri"/>
              <a:sym typeface="Calibri"/>
            </a:endParaRPr>
          </a:p>
        </p:txBody>
      </p:sp>
      <p:sp>
        <p:nvSpPr>
          <p:cNvPr id="4872" name="Google Shape;4872;p641"/>
          <p:cNvSpPr txBox="1"/>
          <p:nvPr/>
        </p:nvSpPr>
        <p:spPr>
          <a:xfrm>
            <a:off x="4764450" y="4551000"/>
            <a:ext cx="3444600" cy="3816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Calibri"/>
                <a:ea typeface="Calibri"/>
                <a:cs typeface="Calibri"/>
                <a:sym typeface="Calibri"/>
              </a:rPr>
              <a:t>Source:</a:t>
            </a:r>
            <a:r>
              <a:rPr lang="en-US" sz="1100" b="1" u="sng">
                <a:solidFill>
                  <a:schemeClr val="hlink"/>
                </a:solidFill>
                <a:latin typeface="Calibri"/>
                <a:ea typeface="Calibri"/>
                <a:cs typeface="Calibri"/>
                <a:sym typeface="Calibri"/>
                <a:hlinkClick r:id="rId4"/>
              </a:rPr>
              <a:t> </a:t>
            </a:r>
            <a:r>
              <a:rPr lang="en-US" sz="1100" u="sng">
                <a:solidFill>
                  <a:schemeClr val="hlink"/>
                </a:solidFill>
                <a:latin typeface="Calibri"/>
                <a:ea typeface="Calibri"/>
                <a:cs typeface="Calibri"/>
                <a:sym typeface="Calibri"/>
                <a:hlinkClick r:id="rId4"/>
              </a:rPr>
              <a:t>What’s going on in this graph? Teen Behaviors</a:t>
            </a: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876"/>
        <p:cNvGrpSpPr/>
        <p:nvPr/>
      </p:nvGrpSpPr>
      <p:grpSpPr>
        <a:xfrm>
          <a:off x="0" y="0"/>
          <a:ext cx="0" cy="0"/>
          <a:chOff x="0" y="0"/>
          <a:chExt cx="0" cy="0"/>
        </a:xfrm>
      </p:grpSpPr>
      <p:sp>
        <p:nvSpPr>
          <p:cNvPr id="4877" name="Google Shape;4877;p642"/>
          <p:cNvSpPr txBox="1">
            <a:spLocks noGrp="1"/>
          </p:cNvSpPr>
          <p:nvPr>
            <p:ph type="title"/>
          </p:nvPr>
        </p:nvSpPr>
        <p:spPr>
          <a:xfrm>
            <a:off x="537882" y="342900"/>
            <a:ext cx="8088300" cy="770100"/>
          </a:xfrm>
          <a:prstGeom prst="rect">
            <a:avLst/>
          </a:prstGeom>
          <a:noFill/>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sz="2800"/>
              <a:t>Supporting discourse in-the-moment through careful decision-making </a:t>
            </a:r>
            <a:endParaRPr sz="2800"/>
          </a:p>
        </p:txBody>
      </p:sp>
      <p:sp>
        <p:nvSpPr>
          <p:cNvPr id="4878" name="Google Shape;4878;p64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US" sz="1700" b="1">
                <a:solidFill>
                  <a:schemeClr val="dk1"/>
                </a:solidFill>
              </a:rPr>
              <a:t>Teachers make countless decisions </a:t>
            </a:r>
            <a:r>
              <a:rPr lang="en-US" sz="1700" b="1"/>
              <a:t>throughout a lesson in</a:t>
            </a:r>
            <a:r>
              <a:rPr lang="en-US" sz="1700" b="1">
                <a:solidFill>
                  <a:schemeClr val="dk1"/>
                </a:solidFill>
              </a:rPr>
              <a:t> an effort to promote student learning. </a:t>
            </a:r>
            <a:r>
              <a:rPr lang="en-US" sz="1700" b="1"/>
              <a:t>When students are engaged in cognitively demanding tasks, we may hear a range of in-process and/or partial ideas and responses.</a:t>
            </a:r>
            <a:endParaRPr sz="1700" b="1"/>
          </a:p>
          <a:p>
            <a:pPr marL="0" lvl="0" indent="0" algn="l" rtl="0">
              <a:lnSpc>
                <a:spcPct val="100000"/>
              </a:lnSpc>
              <a:spcBef>
                <a:spcPts val="1000"/>
              </a:spcBef>
              <a:spcAft>
                <a:spcPts val="0"/>
              </a:spcAft>
              <a:buNone/>
            </a:pPr>
            <a:r>
              <a:rPr lang="en-US" sz="1700" b="1">
                <a:highlight>
                  <a:schemeClr val="lt1"/>
                </a:highlight>
              </a:rPr>
              <a:t>Think of a time a student shared something that felt challenging for you to respond to.</a:t>
            </a:r>
            <a:endParaRPr sz="1700" b="1">
              <a:highlight>
                <a:schemeClr val="lt1"/>
              </a:highlight>
            </a:endParaRPr>
          </a:p>
          <a:p>
            <a:pPr marL="457200" lvl="0" indent="-342900" algn="l" rtl="0">
              <a:lnSpc>
                <a:spcPct val="100000"/>
              </a:lnSpc>
              <a:spcBef>
                <a:spcPts val="1000"/>
              </a:spcBef>
              <a:spcAft>
                <a:spcPts val="0"/>
              </a:spcAft>
              <a:buSzPts val="1800"/>
              <a:buChar char="•"/>
            </a:pPr>
            <a:r>
              <a:rPr lang="en-US" i="1">
                <a:highlight>
                  <a:schemeClr val="lt1"/>
                </a:highlight>
              </a:rPr>
              <a:t>What decision did you make? </a:t>
            </a:r>
            <a:endParaRPr i="1">
              <a:highlight>
                <a:schemeClr val="lt1"/>
              </a:highlight>
            </a:endParaRPr>
          </a:p>
          <a:p>
            <a:pPr marL="914400" lvl="1" indent="-342900" algn="l" rtl="0">
              <a:lnSpc>
                <a:spcPct val="100000"/>
              </a:lnSpc>
              <a:spcBef>
                <a:spcPts val="0"/>
              </a:spcBef>
              <a:spcAft>
                <a:spcPts val="0"/>
              </a:spcAft>
              <a:buSzPts val="1800"/>
              <a:buChar char="•"/>
            </a:pPr>
            <a:r>
              <a:rPr lang="en-US" i="1">
                <a:highlight>
                  <a:schemeClr val="lt1"/>
                </a:highlight>
              </a:rPr>
              <a:t>In what ways did your decision advance or constrain students’ discourse? </a:t>
            </a:r>
            <a:endParaRPr i="1">
              <a:highlight>
                <a:schemeClr val="lt1"/>
              </a:highlight>
            </a:endParaRPr>
          </a:p>
          <a:p>
            <a:pPr marL="914400" lvl="1" indent="-342900" algn="l" rtl="0">
              <a:lnSpc>
                <a:spcPct val="100000"/>
              </a:lnSpc>
              <a:spcBef>
                <a:spcPts val="0"/>
              </a:spcBef>
              <a:spcAft>
                <a:spcPts val="0"/>
              </a:spcAft>
              <a:buSzPts val="1800"/>
              <a:buChar char="•"/>
            </a:pPr>
            <a:r>
              <a:rPr lang="en-US" i="1">
                <a:highlight>
                  <a:schemeClr val="lt1"/>
                </a:highlight>
              </a:rPr>
              <a:t>In what ways did your decision account for issues of equity?</a:t>
            </a:r>
            <a:endParaRPr i="1">
              <a:highlight>
                <a:schemeClr val="lt1"/>
              </a:highlight>
            </a:endParaRPr>
          </a:p>
          <a:p>
            <a:pPr marL="0" lvl="0" indent="0" algn="l" rtl="0">
              <a:lnSpc>
                <a:spcPct val="100000"/>
              </a:lnSpc>
              <a:spcBef>
                <a:spcPts val="1000"/>
              </a:spcBef>
              <a:spcAft>
                <a:spcPts val="0"/>
              </a:spcAft>
              <a:buNone/>
            </a:pPr>
            <a:r>
              <a:rPr lang="en-US" sz="1900" b="1"/>
              <a:t>Generally, how can teachers respond to student thinking in ways that open up opportunities for richer reasoning, sensemaking and discourse?</a:t>
            </a:r>
            <a:endParaRPr b="1">
              <a:highlight>
                <a:schemeClr val="lt1"/>
              </a:highlight>
            </a:endParaRPr>
          </a:p>
        </p:txBody>
      </p:sp>
      <p:sp>
        <p:nvSpPr>
          <p:cNvPr id="4879" name="Google Shape;4879;p64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118</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883"/>
        <p:cNvGrpSpPr/>
        <p:nvPr/>
      </p:nvGrpSpPr>
      <p:grpSpPr>
        <a:xfrm>
          <a:off x="0" y="0"/>
          <a:ext cx="0" cy="0"/>
          <a:chOff x="0" y="0"/>
          <a:chExt cx="0" cy="0"/>
        </a:xfrm>
      </p:grpSpPr>
      <p:sp>
        <p:nvSpPr>
          <p:cNvPr id="4884" name="Google Shape;4884;p64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100"/>
              <a:t>Directions: </a:t>
            </a:r>
            <a:r>
              <a:rPr lang="en-US" sz="2100">
                <a:solidFill>
                  <a:schemeClr val="dk1"/>
                </a:solidFill>
              </a:rPr>
              <a:t>Use the workspace slide to consider how teachers can productively respond to students’ in-process ideas.</a:t>
            </a:r>
            <a:endParaRPr sz="1600"/>
          </a:p>
        </p:txBody>
      </p:sp>
      <p:sp>
        <p:nvSpPr>
          <p:cNvPr id="4885" name="Google Shape;4885;p643"/>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933"/>
        <p:cNvGrpSpPr/>
        <p:nvPr/>
      </p:nvGrpSpPr>
      <p:grpSpPr>
        <a:xfrm>
          <a:off x="0" y="0"/>
          <a:ext cx="0" cy="0"/>
          <a:chOff x="0" y="0"/>
          <a:chExt cx="0" cy="0"/>
        </a:xfrm>
      </p:grpSpPr>
      <p:sp>
        <p:nvSpPr>
          <p:cNvPr id="3934" name="Google Shape;3934;p5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3935" name="Google Shape;3935;p53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3936" name="Google Shape;3936;p535"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3937" name="Google Shape;3937;p53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889"/>
        <p:cNvGrpSpPr/>
        <p:nvPr/>
      </p:nvGrpSpPr>
      <p:grpSpPr>
        <a:xfrm>
          <a:off x="0" y="0"/>
          <a:ext cx="0" cy="0"/>
          <a:chOff x="0" y="0"/>
          <a:chExt cx="0" cy="0"/>
        </a:xfrm>
      </p:grpSpPr>
      <p:graphicFrame>
        <p:nvGraphicFramePr>
          <p:cNvPr id="4890" name="Google Shape;4890;p644" descr="Table for student idea and teacher decision with empty rows for note taking and what doesn't make sense and what doesn't match" title="Slide 121 Workspace Slide"/>
          <p:cNvGraphicFramePr/>
          <p:nvPr>
            <p:extLst>
              <p:ext uri="{D42A27DB-BD31-4B8C-83A1-F6EECF244321}">
                <p14:modId xmlns:p14="http://schemas.microsoft.com/office/powerpoint/2010/main" val="3738014215"/>
              </p:ext>
            </p:extLst>
          </p:nvPr>
        </p:nvGraphicFramePr>
        <p:xfrm>
          <a:off x="469963" y="758551"/>
          <a:ext cx="8212350" cy="3726075"/>
        </p:xfrm>
        <a:graphic>
          <a:graphicData uri="http://schemas.openxmlformats.org/drawingml/2006/table">
            <a:tbl>
              <a:tblPr firstRow="1">
                <a:noFill/>
                <a:tableStyleId>{3177B7D7-7FF3-4262-B8C8-5D414FE8476A}</a:tableStyleId>
              </a:tblPr>
              <a:tblGrid>
                <a:gridCol w="2722875">
                  <a:extLst>
                    <a:ext uri="{9D8B030D-6E8A-4147-A177-3AD203B41FA5}">
                      <a16:colId xmlns:a16="http://schemas.microsoft.com/office/drawing/2014/main" val="20000"/>
                    </a:ext>
                  </a:extLst>
                </a:gridCol>
                <a:gridCol w="5489475">
                  <a:extLst>
                    <a:ext uri="{9D8B030D-6E8A-4147-A177-3AD203B41FA5}">
                      <a16:colId xmlns:a16="http://schemas.microsoft.com/office/drawing/2014/main" val="20001"/>
                    </a:ext>
                  </a:extLst>
                </a:gridCol>
              </a:tblGrid>
              <a:tr h="792400">
                <a:tc>
                  <a:txBody>
                    <a:bodyPr/>
                    <a:lstStyle/>
                    <a:p>
                      <a:pPr marL="0" lvl="0" indent="0" algn="l" rtl="0">
                        <a:spcBef>
                          <a:spcPts val="0"/>
                        </a:spcBef>
                        <a:spcAft>
                          <a:spcPts val="0"/>
                        </a:spcAft>
                        <a:buNone/>
                      </a:pPr>
                      <a:r>
                        <a:rPr lang="en-US" sz="1300" b="1">
                          <a:latin typeface="Calibri"/>
                          <a:ea typeface="Calibri"/>
                          <a:cs typeface="Calibri"/>
                          <a:sym typeface="Calibri"/>
                        </a:rPr>
                        <a:t>Student idea</a:t>
                      </a:r>
                      <a:endParaRPr sz="1300" b="1">
                        <a:latin typeface="Calibri"/>
                        <a:ea typeface="Calibri"/>
                        <a:cs typeface="Calibri"/>
                        <a:sym typeface="Calibri"/>
                      </a:endParaRPr>
                    </a:p>
                  </a:txBody>
                  <a:tcPr marL="91425" marR="91425" marT="91425" marB="91425" anchor="ctr">
                    <a:solidFill>
                      <a:srgbClr val="E7F5F3"/>
                    </a:solidFill>
                  </a:tcPr>
                </a:tc>
                <a:tc>
                  <a:txBody>
                    <a:bodyPr/>
                    <a:lstStyle/>
                    <a:p>
                      <a:pPr marL="0" lvl="0" indent="0" algn="l" rtl="0">
                        <a:spcBef>
                          <a:spcPts val="0"/>
                        </a:spcBef>
                        <a:spcAft>
                          <a:spcPts val="0"/>
                        </a:spcAft>
                        <a:buNone/>
                      </a:pPr>
                      <a:r>
                        <a:rPr lang="en-US" sz="1300" b="1">
                          <a:latin typeface="Calibri"/>
                          <a:ea typeface="Calibri"/>
                          <a:cs typeface="Calibri"/>
                          <a:sym typeface="Calibri"/>
                        </a:rPr>
                        <a:t>Teacher decision: </a:t>
                      </a:r>
                      <a:r>
                        <a:rPr lang="en-US" sz="1300" i="1">
                          <a:latin typeface="Calibri"/>
                          <a:ea typeface="Calibri"/>
                          <a:cs typeface="Calibri"/>
                          <a:sym typeface="Calibri"/>
                        </a:rPr>
                        <a:t>How could we respond in ways that support student discourse and equity in our response?</a:t>
                      </a:r>
                      <a:endParaRPr sz="1300" i="1">
                        <a:latin typeface="Calibri"/>
                        <a:ea typeface="Calibri"/>
                        <a:cs typeface="Calibri"/>
                        <a:sym typeface="Calibri"/>
                      </a:endParaRPr>
                    </a:p>
                  </a:txBody>
                  <a:tcPr marL="91425" marR="91425" marT="91425" marB="91425">
                    <a:solidFill>
                      <a:srgbClr val="E7F5F3"/>
                    </a:solidFill>
                  </a:tcPr>
                </a:tc>
                <a:extLst>
                  <a:ext uri="{0D108BD9-81ED-4DB2-BD59-A6C34878D82A}">
                    <a16:rowId xmlns:a16="http://schemas.microsoft.com/office/drawing/2014/main" val="10000"/>
                  </a:ext>
                </a:extLst>
              </a:tr>
              <a:tr h="1217600">
                <a:tc>
                  <a:txBody>
                    <a:bodyPr/>
                    <a:lstStyle/>
                    <a:p>
                      <a:pPr marL="0" lvl="0" indent="0" algn="l" rtl="0">
                        <a:spcBef>
                          <a:spcPts val="0"/>
                        </a:spcBef>
                        <a:spcAft>
                          <a:spcPts val="0"/>
                        </a:spcAft>
                        <a:buNone/>
                      </a:pPr>
                      <a:r>
                        <a:rPr lang="en-US" sz="1300">
                          <a:latin typeface="Calibri"/>
                          <a:ea typeface="Calibri"/>
                          <a:cs typeface="Calibri"/>
                          <a:sym typeface="Calibri"/>
                        </a:rPr>
                        <a:t>Student makes a claim with minimal or no justification.  </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350">
                          <a:solidFill>
                            <a:schemeClr val="dk1"/>
                          </a:solidFill>
                          <a:latin typeface="Calibri"/>
                          <a:ea typeface="Calibri"/>
                          <a:cs typeface="Calibri"/>
                          <a:sym typeface="Calibri"/>
                        </a:rPr>
                        <a:t>Intentionally select a student with lower math status to share. Support the class in noticing the strengths of their thinking: Julie is making a really interesting claim! What do we all think about it? Let's see if we can build on her thinking by finding evidence from the graphs to prove she's right.</a:t>
                      </a:r>
                      <a:endParaRPr sz="16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966125">
                <a:tc>
                  <a:txBody>
                    <a:bodyPr/>
                    <a:lstStyle/>
                    <a:p>
                      <a:pPr marL="0" lvl="0" indent="0" algn="l" rtl="0">
                        <a:spcBef>
                          <a:spcPts val="0"/>
                        </a:spcBef>
                        <a:spcAft>
                          <a:spcPts val="0"/>
                        </a:spcAft>
                        <a:buNone/>
                      </a:pPr>
                      <a:r>
                        <a:rPr lang="en-US" sz="1300">
                          <a:latin typeface="Calibri"/>
                          <a:ea typeface="Calibri"/>
                          <a:cs typeface="Calibri"/>
                          <a:sym typeface="Calibri"/>
                        </a:rPr>
                        <a:t>Student shares something that initially doesn’t seem to make sense</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300" i="1" dirty="0">
                          <a:solidFill>
                            <a:schemeClr val="dk1"/>
                          </a:solidFill>
                          <a:latin typeface="Calibri"/>
                          <a:ea typeface="Calibri"/>
                          <a:cs typeface="Calibri"/>
                          <a:sym typeface="Calibri"/>
                        </a:rPr>
                        <a:t>[fill in here]</a:t>
                      </a:r>
                      <a:endParaRPr sz="1300" i="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49950">
                <a:tc>
                  <a:txBody>
                    <a:bodyPr/>
                    <a:lstStyle/>
                    <a:p>
                      <a:pPr marL="0" lvl="0" indent="0" algn="l" rtl="0">
                        <a:spcBef>
                          <a:spcPts val="0"/>
                        </a:spcBef>
                        <a:spcAft>
                          <a:spcPts val="0"/>
                        </a:spcAft>
                        <a:buNone/>
                      </a:pPr>
                      <a:r>
                        <a:rPr lang="en-US" sz="1300">
                          <a:latin typeface="Calibri"/>
                          <a:ea typeface="Calibri"/>
                          <a:cs typeface="Calibri"/>
                          <a:sym typeface="Calibri"/>
                        </a:rPr>
                        <a:t>Student makes a claim but the justification doesn’t quite match. </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300" i="1" dirty="0">
                          <a:solidFill>
                            <a:schemeClr val="dk1"/>
                          </a:solidFill>
                          <a:latin typeface="Calibri"/>
                          <a:ea typeface="Calibri"/>
                          <a:cs typeface="Calibri"/>
                          <a:sym typeface="Calibri"/>
                        </a:rPr>
                        <a:t>[fill in here]</a:t>
                      </a:r>
                      <a:endParaRPr sz="1300" i="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537300" y="231538"/>
            <a:ext cx="8088300" cy="415651"/>
          </a:xfrm>
        </p:spPr>
        <p:txBody>
          <a:bodyPr>
            <a:normAutofit/>
          </a:bodyPr>
          <a:lstStyle/>
          <a:p>
            <a:pPr algn="ctr"/>
            <a:r>
              <a:rPr lang="en-US" sz="2200" b="1" i="1" dirty="0" smtClean="0">
                <a:solidFill>
                  <a:schemeClr val="tx1"/>
                </a:solidFill>
              </a:rPr>
              <a:t>Preview of Workspace Slide</a:t>
            </a:r>
            <a:endParaRPr lang="en-US" sz="2200" b="1" i="1" dirty="0">
              <a:solidFill>
                <a:schemeClr val="tx1"/>
              </a:solidFill>
            </a:endParaRPr>
          </a:p>
        </p:txBody>
      </p:sp>
      <p:sp>
        <p:nvSpPr>
          <p:cNvPr id="4891" name="Google Shape;4891;p644"/>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120</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96"/>
        <p:cNvGrpSpPr/>
        <p:nvPr/>
      </p:nvGrpSpPr>
      <p:grpSpPr>
        <a:xfrm>
          <a:off x="0" y="0"/>
          <a:ext cx="0" cy="0"/>
          <a:chOff x="0" y="0"/>
          <a:chExt cx="0" cy="0"/>
        </a:xfrm>
      </p:grpSpPr>
      <p:sp>
        <p:nvSpPr>
          <p:cNvPr id="4897" name="Google Shape;4897;p64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dk2"/>
                </a:solidFill>
              </a:rPr>
              <a:t>Debriefing the data talk</a:t>
            </a:r>
            <a:endParaRPr sz="2800">
              <a:solidFill>
                <a:schemeClr val="dk2"/>
              </a:solidFill>
            </a:endParaRPr>
          </a:p>
        </p:txBody>
      </p:sp>
      <p:sp>
        <p:nvSpPr>
          <p:cNvPr id="4898" name="Google Shape;4898;p645"/>
          <p:cNvSpPr txBox="1"/>
          <p:nvPr/>
        </p:nvSpPr>
        <p:spPr>
          <a:xfrm>
            <a:off x="574800" y="3613500"/>
            <a:ext cx="69720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AutoNum type="arabicPeriod"/>
            </a:pPr>
            <a:r>
              <a:rPr lang="en-US" sz="1600" b="1">
                <a:latin typeface="Calibri"/>
                <a:ea typeface="Calibri"/>
                <a:cs typeface="Calibri"/>
                <a:sym typeface="Calibri"/>
              </a:rPr>
              <a:t>How did you see me working on each of these goals during the lesson?</a:t>
            </a:r>
            <a:endParaRPr sz="1600" b="1">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US" sz="1600" b="1">
                <a:latin typeface="Calibri"/>
                <a:ea typeface="Calibri"/>
                <a:cs typeface="Calibri"/>
                <a:sym typeface="Calibri"/>
              </a:rPr>
              <a:t>What moves could have been made to support our work on these goals even more?</a:t>
            </a:r>
            <a:endParaRPr sz="1600" b="1">
              <a:latin typeface="Calibri"/>
              <a:ea typeface="Calibri"/>
              <a:cs typeface="Calibri"/>
              <a:sym typeface="Calibri"/>
            </a:endParaRPr>
          </a:p>
        </p:txBody>
      </p:sp>
      <p:sp>
        <p:nvSpPr>
          <p:cNvPr id="4899" name="Google Shape;4899;p645"/>
          <p:cNvSpPr txBox="1">
            <a:spLocks noGrp="1"/>
          </p:cNvSpPr>
          <p:nvPr>
            <p:ph type="body" idx="4"/>
          </p:nvPr>
        </p:nvSpPr>
        <p:spPr>
          <a:xfrm>
            <a:off x="537875" y="1758475"/>
            <a:ext cx="7522800" cy="1787100"/>
          </a:xfrm>
          <a:prstGeom prst="rect">
            <a:avLst/>
          </a:prstGeom>
          <a:solidFill>
            <a:srgbClr val="E7F5F3"/>
          </a:solidFill>
        </p:spPr>
        <p:txBody>
          <a:bodyPr spcFirstLastPara="1" wrap="square" lIns="68575" tIns="34275" rIns="68575" bIns="34275" anchor="t" anchorCtr="0">
            <a:normAutofit/>
          </a:bodyPr>
          <a:lstStyle/>
          <a:p>
            <a:pPr marL="457200" lvl="0" indent="-330200" algn="l" rtl="0">
              <a:lnSpc>
                <a:spcPct val="115000"/>
              </a:lnSpc>
              <a:spcBef>
                <a:spcPts val="1000"/>
              </a:spcBef>
              <a:spcAft>
                <a:spcPts val="0"/>
              </a:spcAft>
              <a:buSzPts val="1600"/>
              <a:buChar char="●"/>
            </a:pPr>
            <a:r>
              <a:rPr lang="en-US" sz="1600" b="1"/>
              <a:t>Mathematical goal: </a:t>
            </a:r>
            <a:r>
              <a:rPr lang="en-US" sz="1600"/>
              <a:t>Engage students in justifying claims using evidence from a graph/data visualization.</a:t>
            </a:r>
            <a:endParaRPr sz="1600"/>
          </a:p>
          <a:p>
            <a:pPr marL="457200" lvl="0" indent="-330200" algn="l" rtl="0">
              <a:lnSpc>
                <a:spcPct val="115000"/>
              </a:lnSpc>
              <a:spcBef>
                <a:spcPts val="1000"/>
              </a:spcBef>
              <a:spcAft>
                <a:spcPts val="1000"/>
              </a:spcAft>
              <a:buSzPts val="1600"/>
              <a:buChar char="●"/>
            </a:pPr>
            <a:r>
              <a:rPr lang="en-US" sz="1600" b="1"/>
              <a:t>Equity goal: </a:t>
            </a:r>
            <a:r>
              <a:rPr lang="en-US" sz="1600"/>
              <a:t>Use open-ended prompts to invite thinking from all participants. Orient participants to the strengths and logic of one another’s thinking.</a:t>
            </a:r>
            <a:endParaRPr sz="1600"/>
          </a:p>
        </p:txBody>
      </p:sp>
      <p:sp>
        <p:nvSpPr>
          <p:cNvPr id="4900" name="Google Shape;4900;p645"/>
          <p:cNvSpPr txBox="1">
            <a:spLocks noGrp="1"/>
          </p:cNvSpPr>
          <p:nvPr>
            <p:ph type="body" idx="3"/>
          </p:nvPr>
        </p:nvSpPr>
        <p:spPr>
          <a:xfrm>
            <a:off x="574800" y="1413249"/>
            <a:ext cx="39972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dk2"/>
                </a:solidFill>
              </a:rPr>
              <a:t>Goals for us as math learners:</a:t>
            </a:r>
            <a:endParaRPr sz="2000" b="1">
              <a:solidFill>
                <a:schemeClr val="dk2"/>
              </a:solidFill>
            </a:endParaRPr>
          </a:p>
        </p:txBody>
      </p:sp>
      <p:sp>
        <p:nvSpPr>
          <p:cNvPr id="4901" name="Google Shape;4901;p64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121</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05"/>
        <p:cNvGrpSpPr/>
        <p:nvPr/>
      </p:nvGrpSpPr>
      <p:grpSpPr>
        <a:xfrm>
          <a:off x="0" y="0"/>
          <a:ext cx="0" cy="0"/>
          <a:chOff x="0" y="0"/>
          <a:chExt cx="0" cy="0"/>
        </a:xfrm>
      </p:grpSpPr>
      <p:sp>
        <p:nvSpPr>
          <p:cNvPr id="4906" name="Google Shape;4906;p64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dk2"/>
                </a:solidFill>
              </a:rPr>
              <a:t>Debriefing the data talk</a:t>
            </a:r>
            <a:endParaRPr sz="2800">
              <a:solidFill>
                <a:schemeClr val="dk2"/>
              </a:solidFill>
            </a:endParaRPr>
          </a:p>
        </p:txBody>
      </p:sp>
      <p:sp>
        <p:nvSpPr>
          <p:cNvPr id="4907" name="Google Shape;4907;p646"/>
          <p:cNvSpPr txBox="1">
            <a:spLocks noGrp="1"/>
          </p:cNvSpPr>
          <p:nvPr>
            <p:ph type="body" idx="3"/>
          </p:nvPr>
        </p:nvSpPr>
        <p:spPr>
          <a:xfrm>
            <a:off x="574800" y="1413250"/>
            <a:ext cx="80517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US" sz="2000" b="1">
                <a:solidFill>
                  <a:schemeClr val="dk2"/>
                </a:solidFill>
              </a:rPr>
              <a:t>Goals for us as teachers:</a:t>
            </a:r>
            <a:endParaRPr sz="2000" b="1">
              <a:solidFill>
                <a:schemeClr val="dk2"/>
              </a:solidFill>
            </a:endParaRPr>
          </a:p>
        </p:txBody>
      </p:sp>
      <p:sp>
        <p:nvSpPr>
          <p:cNvPr id="4908" name="Google Shape;4908;p646"/>
          <p:cNvSpPr txBox="1">
            <a:spLocks noGrp="1"/>
          </p:cNvSpPr>
          <p:nvPr>
            <p:ph type="body" idx="4"/>
          </p:nvPr>
        </p:nvSpPr>
        <p:spPr>
          <a:xfrm>
            <a:off x="574800" y="1758475"/>
            <a:ext cx="8051700" cy="885300"/>
          </a:xfrm>
          <a:prstGeom prst="rect">
            <a:avLst/>
          </a:prstGeom>
          <a:solidFill>
            <a:srgbClr val="E7F5F3"/>
          </a:solidFill>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Font typeface="Nunito"/>
              <a:buChar char="●"/>
            </a:pPr>
            <a:r>
              <a:rPr lang="en-US" sz="1600" b="1"/>
              <a:t>Pedagogical goal</a:t>
            </a:r>
            <a:r>
              <a:rPr lang="en-US" sz="1600"/>
              <a:t>: Consider how instructional decisions expand opportunities for equitable discourse when using a cognitively demanding task.</a:t>
            </a:r>
            <a:endParaRPr sz="1600"/>
          </a:p>
          <a:p>
            <a:pPr marL="0" lvl="0" indent="0" algn="l" rtl="0">
              <a:lnSpc>
                <a:spcPct val="115000"/>
              </a:lnSpc>
              <a:spcBef>
                <a:spcPts val="1000"/>
              </a:spcBef>
              <a:spcAft>
                <a:spcPts val="1000"/>
              </a:spcAft>
              <a:buNone/>
            </a:pPr>
            <a:endParaRPr sz="1600"/>
          </a:p>
        </p:txBody>
      </p:sp>
      <p:sp>
        <p:nvSpPr>
          <p:cNvPr id="4909" name="Google Shape;4909;p646"/>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122</a:t>
            </a:fld>
            <a:endParaRPr/>
          </a:p>
        </p:txBody>
      </p:sp>
      <p:sp>
        <p:nvSpPr>
          <p:cNvPr id="4910" name="Google Shape;4910;p646"/>
          <p:cNvSpPr txBox="1"/>
          <p:nvPr/>
        </p:nvSpPr>
        <p:spPr>
          <a:xfrm>
            <a:off x="659400" y="3289250"/>
            <a:ext cx="7967100" cy="708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What new ideas or questions do you have about supporting discourse around cognitive demand of a task?</a:t>
            </a:r>
            <a:endParaRPr sz="1700" b="1">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14"/>
        <p:cNvGrpSpPr/>
        <p:nvPr/>
      </p:nvGrpSpPr>
      <p:grpSpPr>
        <a:xfrm>
          <a:off x="0" y="0"/>
          <a:ext cx="0" cy="0"/>
          <a:chOff x="0" y="0"/>
          <a:chExt cx="0" cy="0"/>
        </a:xfrm>
      </p:grpSpPr>
      <p:sp>
        <p:nvSpPr>
          <p:cNvPr id="4915" name="Google Shape;4915;p647"/>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dk2"/>
                </a:solidFill>
              </a:rPr>
              <a:t>Debrief: </a:t>
            </a:r>
            <a:r>
              <a:rPr lang="en-US" sz="2850" b="1">
                <a:solidFill>
                  <a:schemeClr val="dk2"/>
                </a:solidFill>
              </a:rPr>
              <a:t>Practices</a:t>
            </a:r>
            <a:r>
              <a:rPr lang="en-US" sz="2850">
                <a:solidFill>
                  <a:schemeClr val="dk2"/>
                </a:solidFill>
              </a:rPr>
              <a:t> of ambitious mathematics teaching</a:t>
            </a:r>
            <a:endParaRPr sz="2670">
              <a:solidFill>
                <a:schemeClr val="dk2"/>
              </a:solidFill>
            </a:endParaRPr>
          </a:p>
        </p:txBody>
      </p:sp>
      <p:sp>
        <p:nvSpPr>
          <p:cNvPr id="4916" name="Google Shape;4916;p647"/>
          <p:cNvSpPr txBox="1"/>
          <p:nvPr/>
        </p:nvSpPr>
        <p:spPr>
          <a:xfrm>
            <a:off x="511500" y="1085325"/>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917" name="Google Shape;4917;p647"/>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Build on procedural fluency </a:t>
            </a:r>
            <a:r>
              <a:rPr lang="en-US" sz="1700" i="1">
                <a:solidFill>
                  <a:schemeClr val="dk1"/>
                </a:solidFill>
                <a:latin typeface="Calibri"/>
                <a:ea typeface="Calibri"/>
                <a:cs typeface="Calibri"/>
                <a:sym typeface="Calibri"/>
              </a:rPr>
              <a:t>from</a:t>
            </a:r>
            <a:r>
              <a:rPr lang="en-US"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918" name="Google Shape;4918;p647"/>
          <p:cNvSpPr/>
          <p:nvPr/>
        </p:nvSpPr>
        <p:spPr>
          <a:xfrm>
            <a:off x="6215200" y="4584150"/>
            <a:ext cx="2033400" cy="3153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4919" name="Google Shape;4919;p647"/>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123</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23"/>
        <p:cNvGrpSpPr/>
        <p:nvPr/>
      </p:nvGrpSpPr>
      <p:grpSpPr>
        <a:xfrm>
          <a:off x="0" y="0"/>
          <a:ext cx="0" cy="0"/>
          <a:chOff x="0" y="0"/>
          <a:chExt cx="0" cy="0"/>
        </a:xfrm>
      </p:grpSpPr>
      <p:sp>
        <p:nvSpPr>
          <p:cNvPr id="4924" name="Google Shape;4924;p648"/>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dk2"/>
                </a:solidFill>
              </a:rPr>
              <a:t>Debrief: </a:t>
            </a:r>
            <a:r>
              <a:rPr lang="en-US" sz="2800" b="1">
                <a:solidFill>
                  <a:schemeClr val="dk2"/>
                </a:solidFill>
              </a:rPr>
              <a:t>Habits, routines, and actions</a:t>
            </a:r>
            <a:r>
              <a:rPr lang="en-US" sz="2800">
                <a:solidFill>
                  <a:schemeClr val="dk2"/>
                </a:solidFill>
              </a:rPr>
              <a:t> </a:t>
            </a:r>
            <a:endParaRPr sz="2800">
              <a:solidFill>
                <a:schemeClr val="dk2"/>
              </a:solidFill>
            </a:endParaRPr>
          </a:p>
        </p:txBody>
      </p:sp>
      <p:pic>
        <p:nvPicPr>
          <p:cNvPr id="4925" name="Google Shape;4925;p648"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a:noFill/>
          </a:ln>
        </p:spPr>
      </p:pic>
      <p:sp>
        <p:nvSpPr>
          <p:cNvPr id="4926" name="Google Shape;4926;p648"/>
          <p:cNvSpPr txBox="1"/>
          <p:nvPr/>
        </p:nvSpPr>
        <p:spPr>
          <a:xfrm>
            <a:off x="7101075" y="1623050"/>
            <a:ext cx="1803600" cy="25482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US" b="1">
                <a:solidFill>
                  <a:schemeClr val="dk1"/>
                </a:solidFill>
                <a:latin typeface="Calibri"/>
                <a:ea typeface="Calibri"/>
                <a:cs typeface="Calibri"/>
                <a:sym typeface="Calibri"/>
              </a:rPr>
              <a:t>Habits of Mind:</a:t>
            </a:r>
            <a:r>
              <a:rPr lang="en-US">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US" b="1">
                <a:solidFill>
                  <a:schemeClr val="dk1"/>
                </a:solidFill>
                <a:latin typeface="Calibri"/>
                <a:ea typeface="Calibri"/>
                <a:cs typeface="Calibri"/>
                <a:sym typeface="Calibri"/>
              </a:rPr>
              <a:t>Habits of Interaction</a:t>
            </a:r>
            <a:r>
              <a:rPr lang="en-US">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927" name="Google Shape;4927;p648"/>
          <p:cNvSpPr txBox="1"/>
          <p:nvPr/>
        </p:nvSpPr>
        <p:spPr>
          <a:xfrm>
            <a:off x="391825" y="9237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928" name="Google Shape;4928;p648"/>
          <p:cNvSpPr/>
          <p:nvPr/>
        </p:nvSpPr>
        <p:spPr>
          <a:xfrm>
            <a:off x="6374825" y="4604850"/>
            <a:ext cx="2033400" cy="3153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(TDG, 2020)</a:t>
            </a:r>
            <a:endParaRPr/>
          </a:p>
        </p:txBody>
      </p:sp>
      <p:sp>
        <p:nvSpPr>
          <p:cNvPr id="4929" name="Google Shape;4929;p648"/>
          <p:cNvSpPr txBox="1">
            <a:spLocks noGrp="1"/>
          </p:cNvSpPr>
          <p:nvPr>
            <p:ph type="sldNum" idx="12"/>
          </p:nvPr>
        </p:nvSpPr>
        <p:spPr>
          <a:xfrm>
            <a:off x="8113325" y="4625550"/>
            <a:ext cx="526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124</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4934" name="Google Shape;4934;p649"/>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Planning for action</a:t>
            </a:r>
            <a:endParaRPr sz="3800" b="1"/>
          </a:p>
        </p:txBody>
      </p:sp>
      <p:sp>
        <p:nvSpPr>
          <p:cNvPr id="4935" name="Google Shape;4935;p649"/>
          <p:cNvSpPr txBox="1">
            <a:spLocks noGrp="1"/>
          </p:cNvSpPr>
          <p:nvPr>
            <p:ph type="subTitle" idx="1"/>
          </p:nvPr>
        </p:nvSpPr>
        <p:spPr>
          <a:xfrm>
            <a:off x="1143000" y="3002400"/>
            <a:ext cx="6858000" cy="891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US" sz="2300"/>
              <a:t>Planning a data talk in light of </a:t>
            </a:r>
            <a:endParaRPr sz="2300"/>
          </a:p>
          <a:p>
            <a:pPr marL="0" lvl="0" indent="0" algn="ctr" rtl="0">
              <a:lnSpc>
                <a:spcPct val="100000"/>
              </a:lnSpc>
              <a:spcBef>
                <a:spcPts val="0"/>
              </a:spcBef>
              <a:spcAft>
                <a:spcPts val="0"/>
              </a:spcAft>
              <a:buNone/>
            </a:pPr>
            <a:r>
              <a:rPr lang="en-US" sz="2300"/>
              <a:t>key aspects of ambitious math teaching</a:t>
            </a:r>
            <a:endParaRPr sz="2300"/>
          </a:p>
        </p:txBody>
      </p:sp>
      <p:sp>
        <p:nvSpPr>
          <p:cNvPr id="4936" name="Google Shape;4936;p649"/>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125</a:t>
            </a:fld>
            <a:endParaRPr/>
          </a:p>
        </p:txBody>
      </p:sp>
      <p:pic>
        <p:nvPicPr>
          <p:cNvPr id="4937" name="Google Shape;4937;p649" descr="Blueprint with solid fill"/>
          <p:cNvPicPr preferRelativeResize="0"/>
          <p:nvPr/>
        </p:nvPicPr>
        <p:blipFill>
          <a:blip r:embed="rId3">
            <a:alphaModFix/>
          </a:blip>
          <a:stretch>
            <a:fillRect/>
          </a:stretch>
        </p:blipFill>
        <p:spPr>
          <a:xfrm>
            <a:off x="7457456" y="3449575"/>
            <a:ext cx="1508760" cy="150876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Shape 4941"/>
        <p:cNvGrpSpPr/>
        <p:nvPr/>
      </p:nvGrpSpPr>
      <p:grpSpPr>
        <a:xfrm>
          <a:off x="0" y="0"/>
          <a:ext cx="0" cy="0"/>
          <a:chOff x="0" y="0"/>
          <a:chExt cx="0" cy="0"/>
        </a:xfrm>
      </p:grpSpPr>
      <p:sp>
        <p:nvSpPr>
          <p:cNvPr id="4942" name="Google Shape;4942;p65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4943" name="Google Shape;4943;p65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4944" name="Google Shape;4944;p650"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945" name="Google Shape;4945;p650"/>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50"/>
        <p:cNvGrpSpPr/>
        <p:nvPr/>
      </p:nvGrpSpPr>
      <p:grpSpPr>
        <a:xfrm>
          <a:off x="0" y="0"/>
          <a:ext cx="0" cy="0"/>
          <a:chOff x="0" y="0"/>
          <a:chExt cx="0" cy="0"/>
        </a:xfrm>
      </p:grpSpPr>
      <p:sp>
        <p:nvSpPr>
          <p:cNvPr id="4951" name="Google Shape;4951;p651"/>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127</a:t>
            </a:fld>
            <a:endParaRPr/>
          </a:p>
        </p:txBody>
      </p:sp>
      <p:sp>
        <p:nvSpPr>
          <p:cNvPr id="4952" name="Google Shape;4952;p65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a:t>Plan your own data talk</a:t>
            </a:r>
            <a:endParaRPr/>
          </a:p>
        </p:txBody>
      </p:sp>
      <p:sp>
        <p:nvSpPr>
          <p:cNvPr id="4953" name="Google Shape;4953;p651" descr="Resource from The New York Times about page including graphs, maps and charts of a three-year study regarding student behaviors" title="Slide 128 Data Talk"/>
          <p:cNvSpPr txBox="1"/>
          <p:nvPr/>
        </p:nvSpPr>
        <p:spPr>
          <a:xfrm>
            <a:off x="4628975" y="1260954"/>
            <a:ext cx="3997200" cy="769800"/>
          </a:xfrm>
          <a:prstGeom prst="rect">
            <a:avLst/>
          </a:prstGeom>
          <a:solidFill>
            <a:schemeClr val="dk2"/>
          </a:solid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4954" name="Google Shape;4954;p651"/>
          <p:cNvSpPr txBox="1"/>
          <p:nvPr/>
        </p:nvSpPr>
        <p:spPr>
          <a:xfrm>
            <a:off x="4665875" y="2408106"/>
            <a:ext cx="3960300" cy="19839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b="1"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What’s Going On in this Graph?</a:t>
            </a:r>
            <a:endParaRPr b="1">
              <a:solidFill>
                <a:srgbClr val="9F2065"/>
              </a:solidFill>
              <a:latin typeface="Calibri"/>
              <a:ea typeface="Calibri"/>
              <a:cs typeface="Calibri"/>
              <a:sym typeface="Calibri"/>
            </a:endParaRPr>
          </a:p>
          <a:p>
            <a:pPr marL="0" lvl="0" indent="0" algn="l" rtl="0">
              <a:lnSpc>
                <a:spcPct val="115000"/>
              </a:lnSpc>
              <a:spcBef>
                <a:spcPts val="0"/>
              </a:spcBef>
              <a:spcAft>
                <a:spcPts val="0"/>
              </a:spcAft>
              <a:buNone/>
            </a:pPr>
            <a:r>
              <a:rPr lang="en-US">
                <a:latin typeface="Calibri"/>
                <a:ea typeface="Calibri"/>
                <a:cs typeface="Calibri"/>
                <a:sym typeface="Calibri"/>
              </a:rPr>
              <a:t>A weekly feature produced in collaboration with the </a:t>
            </a:r>
            <a:r>
              <a:rPr lang="en-US" u="sng">
                <a:solidFill>
                  <a:srgbClr val="1B75BC"/>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American Statistical Association</a:t>
            </a:r>
            <a:r>
              <a:rPr lang="en-US">
                <a:solidFill>
                  <a:srgbClr val="363636"/>
                </a:solidFill>
                <a:highlight>
                  <a:srgbClr val="FFFFFF"/>
                </a:highlight>
                <a:latin typeface="Calibri"/>
                <a:ea typeface="Calibri"/>
                <a:cs typeface="Calibri"/>
                <a:sym typeface="Calibri"/>
              </a:rPr>
              <a:t> (A.S.A.)</a:t>
            </a:r>
            <a:endParaRPr>
              <a:solidFill>
                <a:srgbClr val="363636"/>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363636"/>
              </a:solidFill>
              <a:latin typeface="Calibri"/>
              <a:ea typeface="Calibri"/>
              <a:cs typeface="Calibri"/>
              <a:sym typeface="Calibri"/>
            </a:endParaRPr>
          </a:p>
          <a:p>
            <a:pPr marL="0" lvl="0" indent="0" algn="l" rtl="0">
              <a:lnSpc>
                <a:spcPct val="115000"/>
              </a:lnSpc>
              <a:spcBef>
                <a:spcPts val="0"/>
              </a:spcBef>
              <a:spcAft>
                <a:spcPts val="0"/>
              </a:spcAft>
              <a:buNone/>
            </a:pPr>
            <a:r>
              <a:rPr lang="en-US" sz="1100">
                <a:solidFill>
                  <a:srgbClr val="363636"/>
                </a:solidFill>
                <a:latin typeface="Calibri"/>
                <a:ea typeface="Calibri"/>
                <a:cs typeface="Calibri"/>
                <a:sym typeface="Calibri"/>
              </a:rPr>
              <a:t>This page includes a compilation of graphs, maps, and charts from the past three years of </a:t>
            </a:r>
            <a:r>
              <a:rPr lang="en-US" sz="1100" i="1">
                <a:solidFill>
                  <a:srgbClr val="363636"/>
                </a:solidFill>
                <a:latin typeface="Calibri"/>
                <a:ea typeface="Calibri"/>
                <a:cs typeface="Calibri"/>
                <a:sym typeface="Calibri"/>
              </a:rPr>
              <a:t>What’s Going on in this Graph? </a:t>
            </a:r>
            <a:r>
              <a:rPr lang="en-US" sz="1100">
                <a:solidFill>
                  <a:srgbClr val="363636"/>
                </a:solidFill>
                <a:latin typeface="Calibri"/>
                <a:ea typeface="Calibri"/>
                <a:cs typeface="Calibri"/>
                <a:sym typeface="Calibri"/>
              </a:rPr>
              <a:t>The feature “invites students to analyze and interpret graphs previously published in The New York Times, first by noticing and wondering, and then by creating a catchy headline and considering what impact this data might have on them and their communities.”</a:t>
            </a:r>
            <a:endParaRPr sz="1100">
              <a:solidFill>
                <a:srgbClr val="363636"/>
              </a:solidFill>
              <a:latin typeface="Calibri"/>
              <a:ea typeface="Calibri"/>
              <a:cs typeface="Calibri"/>
              <a:sym typeface="Calibri"/>
            </a:endParaRPr>
          </a:p>
        </p:txBody>
      </p:sp>
      <p:sp>
        <p:nvSpPr>
          <p:cNvPr id="4955" name="Google Shape;4955;p651"/>
          <p:cNvSpPr txBox="1"/>
          <p:nvPr/>
        </p:nvSpPr>
        <p:spPr>
          <a:xfrm>
            <a:off x="537875" y="2394738"/>
            <a:ext cx="3997200" cy="19839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US" b="1" u="sng">
                <a:solidFill>
                  <a:srgbClr val="1B75BC"/>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Q.E.L.P Data Math Topics</a:t>
            </a:r>
            <a:endParaRPr>
              <a:solidFill>
                <a:srgbClr val="9F2065"/>
              </a:solidFill>
              <a:latin typeface="Calibri"/>
              <a:ea typeface="Calibri"/>
              <a:cs typeface="Calibri"/>
              <a:sym typeface="Calibri"/>
            </a:endParaRPr>
          </a:p>
          <a:p>
            <a:pPr marL="0" lvl="0" indent="0" algn="l" rtl="0">
              <a:lnSpc>
                <a:spcPct val="115000"/>
              </a:lnSpc>
              <a:spcBef>
                <a:spcPts val="0"/>
              </a:spcBef>
              <a:spcAft>
                <a:spcPts val="0"/>
              </a:spcAft>
              <a:buNone/>
            </a:pPr>
            <a:r>
              <a:rPr lang="en-US">
                <a:latin typeface="Calibri"/>
                <a:ea typeface="Calibri"/>
                <a:cs typeface="Calibri"/>
                <a:sym typeface="Calibri"/>
              </a:rPr>
              <a:t>A project linking and integrating math with environmental science. </a:t>
            </a:r>
            <a:endParaRPr>
              <a:latin typeface="Calibri"/>
              <a:ea typeface="Calibri"/>
              <a:cs typeface="Calibri"/>
              <a:sym typeface="Calibri"/>
            </a:endParaRPr>
          </a:p>
          <a:p>
            <a:pPr marL="0" lvl="0" indent="0" algn="l" rtl="0">
              <a:lnSpc>
                <a:spcPct val="115000"/>
              </a:lnSpc>
              <a:spcBef>
                <a:spcPts val="0"/>
              </a:spcBef>
              <a:spcAft>
                <a:spcPts val="0"/>
              </a:spcAft>
              <a:buNone/>
            </a:pPr>
            <a:endParaRPr sz="1100">
              <a:latin typeface="Calibri"/>
              <a:ea typeface="Calibri"/>
              <a:cs typeface="Calibri"/>
              <a:sym typeface="Calibri"/>
            </a:endParaRPr>
          </a:p>
          <a:p>
            <a:pPr marL="0" lvl="0" indent="0" algn="l" rtl="0">
              <a:lnSpc>
                <a:spcPct val="115000"/>
              </a:lnSpc>
              <a:spcBef>
                <a:spcPts val="0"/>
              </a:spcBef>
              <a:spcAft>
                <a:spcPts val="0"/>
              </a:spcAft>
              <a:buNone/>
            </a:pPr>
            <a:r>
              <a:rPr lang="en-US" sz="1100">
                <a:latin typeface="Calibri"/>
                <a:ea typeface="Calibri"/>
                <a:cs typeface="Calibri"/>
                <a:sym typeface="Calibri"/>
              </a:rPr>
              <a:t>The Q.E.L.P team have compiled “</a:t>
            </a:r>
            <a:r>
              <a:rPr lang="en-US" sz="1100">
                <a:solidFill>
                  <a:srgbClr val="111111"/>
                </a:solidFill>
                <a:highlight>
                  <a:srgbClr val="FFFFFF"/>
                </a:highlight>
                <a:latin typeface="Calibri"/>
                <a:ea typeface="Calibri"/>
                <a:cs typeface="Calibri"/>
                <a:sym typeface="Calibri"/>
              </a:rPr>
              <a:t> real data on a dozen earth and environmental science topics that can be used in conjunction with each of a dozen college level algebra topics - about 100-150 data sets altogether. Educators can use the data as they see fit; in exercises, homework assignments, in-class examples, etc.”</a:t>
            </a:r>
            <a:endParaRPr sz="1100">
              <a:latin typeface="Calibri"/>
              <a:ea typeface="Calibri"/>
              <a:cs typeface="Calibri"/>
              <a:sym typeface="Calibri"/>
            </a:endParaRPr>
          </a:p>
        </p:txBody>
      </p:sp>
      <p:sp>
        <p:nvSpPr>
          <p:cNvPr id="4956" name="Google Shape;4956;p651" descr="Second resource of the same slide from Seattle Central College about quantitative environmental learning project and how it is linked with math and science" title="Slide 128 data talk part 2"/>
          <p:cNvSpPr txBox="1"/>
          <p:nvPr/>
        </p:nvSpPr>
        <p:spPr>
          <a:xfrm>
            <a:off x="537875" y="1260954"/>
            <a:ext cx="3997200" cy="769800"/>
          </a:xfrm>
          <a:prstGeom prst="rect">
            <a:avLst/>
          </a:prstGeom>
          <a:solidFill>
            <a:schemeClr val="dk2"/>
          </a:solid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None/>
            </a:pP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pic>
        <p:nvPicPr>
          <p:cNvPr id="4957" name="Google Shape;4957;p651" descr="Seattle Central College logo"/>
          <p:cNvPicPr preferRelativeResize="0"/>
          <p:nvPr/>
        </p:nvPicPr>
        <p:blipFill>
          <a:blip r:embed="rId6">
            <a:alphaModFix/>
          </a:blip>
          <a:stretch>
            <a:fillRect/>
          </a:stretch>
        </p:blipFill>
        <p:spPr>
          <a:xfrm>
            <a:off x="1361600" y="1397376"/>
            <a:ext cx="2349734" cy="420675"/>
          </a:xfrm>
          <a:prstGeom prst="rect">
            <a:avLst/>
          </a:prstGeom>
          <a:noFill/>
          <a:ln>
            <a:noFill/>
          </a:ln>
        </p:spPr>
      </p:pic>
      <p:pic>
        <p:nvPicPr>
          <p:cNvPr id="4958" name="Google Shape;4958;p651" descr="Subtitle under Seattle Central College resource titled Quantitative Environmental learning project (acronym is QELP)" title="Slide 128 data talk third section"/>
          <p:cNvPicPr preferRelativeResize="0"/>
          <p:nvPr/>
        </p:nvPicPr>
        <p:blipFill>
          <a:blip r:embed="rId7">
            <a:alphaModFix/>
          </a:blip>
          <a:stretch>
            <a:fillRect/>
          </a:stretch>
        </p:blipFill>
        <p:spPr>
          <a:xfrm>
            <a:off x="556325" y="2102726"/>
            <a:ext cx="3960300" cy="256758"/>
          </a:xfrm>
          <a:prstGeom prst="rect">
            <a:avLst/>
          </a:prstGeom>
          <a:noFill/>
          <a:ln>
            <a:noFill/>
          </a:ln>
        </p:spPr>
      </p:pic>
      <p:pic>
        <p:nvPicPr>
          <p:cNvPr id="4959" name="Google Shape;4959;p651" descr="The New York Times logo"/>
          <p:cNvPicPr preferRelativeResize="0"/>
          <p:nvPr/>
        </p:nvPicPr>
        <p:blipFill>
          <a:blip r:embed="rId8">
            <a:alphaModFix/>
          </a:blip>
          <a:stretch>
            <a:fillRect/>
          </a:stretch>
        </p:blipFill>
        <p:spPr>
          <a:xfrm>
            <a:off x="5198825" y="1455338"/>
            <a:ext cx="2857500" cy="381000"/>
          </a:xfrm>
          <a:prstGeom prst="rect">
            <a:avLst/>
          </a:prstGeom>
          <a:noFill/>
          <a:ln>
            <a:noFill/>
          </a:ln>
        </p:spPr>
      </p:pic>
      <p:sp>
        <p:nvSpPr>
          <p:cNvPr id="4960" name="Google Shape;4960;p651"/>
          <p:cNvSpPr txBox="1"/>
          <p:nvPr/>
        </p:nvSpPr>
        <p:spPr>
          <a:xfrm>
            <a:off x="4628975" y="2031000"/>
            <a:ext cx="3997200" cy="3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50" b="1" u="sng">
                <a:solidFill>
                  <a:srgbClr val="000000"/>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LEARNING NETWORK</a:t>
            </a:r>
            <a:endParaRPr sz="1250" b="1"/>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964"/>
        <p:cNvGrpSpPr/>
        <p:nvPr/>
      </p:nvGrpSpPr>
      <p:grpSpPr>
        <a:xfrm>
          <a:off x="0" y="0"/>
          <a:ext cx="0" cy="0"/>
          <a:chOff x="0" y="0"/>
          <a:chExt cx="0" cy="0"/>
        </a:xfrm>
      </p:grpSpPr>
      <p:sp>
        <p:nvSpPr>
          <p:cNvPr id="4965" name="Google Shape;4965;p65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100"/>
              <a:t>Directions: </a:t>
            </a:r>
            <a:r>
              <a:rPr lang="en-US" sz="2100">
                <a:solidFill>
                  <a:schemeClr val="dk1"/>
                </a:solidFill>
              </a:rPr>
              <a:t>Use the workspace slide to plan your own data talk </a:t>
            </a:r>
            <a:endParaRPr sz="1600"/>
          </a:p>
        </p:txBody>
      </p:sp>
      <p:sp>
        <p:nvSpPr>
          <p:cNvPr id="4966" name="Google Shape;4966;p652"/>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971"/>
        <p:cNvGrpSpPr/>
        <p:nvPr/>
      </p:nvGrpSpPr>
      <p:grpSpPr>
        <a:xfrm>
          <a:off x="0" y="0"/>
          <a:ext cx="0" cy="0"/>
          <a:chOff x="0" y="0"/>
          <a:chExt cx="0" cy="0"/>
        </a:xfrm>
      </p:grpSpPr>
      <p:sp>
        <p:nvSpPr>
          <p:cNvPr id="4972" name="Google Shape;4972;p653"/>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129</a:t>
            </a:fld>
            <a:endParaRPr/>
          </a:p>
        </p:txBody>
      </p:sp>
      <p:sp>
        <p:nvSpPr>
          <p:cNvPr id="4973" name="Google Shape;4973;p653"/>
          <p:cNvSpPr txBox="1">
            <a:spLocks noGrp="1"/>
          </p:cNvSpPr>
          <p:nvPr>
            <p:ph type="title" idx="4294967295"/>
          </p:nvPr>
        </p:nvSpPr>
        <p:spPr>
          <a:xfrm>
            <a:off x="296925" y="581975"/>
            <a:ext cx="8580300" cy="533400"/>
          </a:xfrm>
          <a:prstGeom prst="rect">
            <a:avLst/>
          </a:prstGeom>
        </p:spPr>
        <p:txBody>
          <a:bodyPr spcFirstLastPara="1" wrap="square" lIns="68575" tIns="34275" rIns="68575" bIns="34275" anchor="b" anchorCtr="0">
            <a:normAutofit/>
          </a:bodyPr>
          <a:lstStyle/>
          <a:p>
            <a:pPr marL="0" lvl="0" indent="0" algn="ctr" rtl="0">
              <a:lnSpc>
                <a:spcPct val="100000"/>
              </a:lnSpc>
              <a:spcBef>
                <a:spcPts val="0"/>
              </a:spcBef>
              <a:spcAft>
                <a:spcPts val="0"/>
              </a:spcAft>
              <a:buNone/>
            </a:pPr>
            <a:r>
              <a:rPr lang="en-US" sz="2500" b="1">
                <a:solidFill>
                  <a:schemeClr val="dk2"/>
                </a:solidFill>
              </a:rPr>
              <a:t>Planning your own data talk</a:t>
            </a:r>
            <a:endParaRPr sz="2500" b="1">
              <a:solidFill>
                <a:schemeClr val="dk2"/>
              </a:solidFill>
            </a:endParaRPr>
          </a:p>
        </p:txBody>
      </p:sp>
      <p:sp>
        <p:nvSpPr>
          <p:cNvPr id="4974" name="Google Shape;4974;p653"/>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129</a:t>
            </a:fld>
            <a:endParaRPr/>
          </a:p>
        </p:txBody>
      </p:sp>
      <p:sp>
        <p:nvSpPr>
          <p:cNvPr id="4975" name="Google Shape;4975;p653"/>
          <p:cNvSpPr txBox="1"/>
          <p:nvPr/>
        </p:nvSpPr>
        <p:spPr>
          <a:xfrm>
            <a:off x="225025" y="212675"/>
            <a:ext cx="4115100" cy="36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Nunito"/>
                <a:ea typeface="Nunito"/>
                <a:cs typeface="Nunito"/>
                <a:sym typeface="Nunito"/>
              </a:rPr>
              <a:t>Team Names: </a:t>
            </a:r>
            <a:endParaRPr sz="1200">
              <a:latin typeface="Nunito"/>
              <a:ea typeface="Nunito"/>
              <a:cs typeface="Nunito"/>
              <a:sym typeface="Nunito"/>
            </a:endParaRPr>
          </a:p>
        </p:txBody>
      </p:sp>
      <p:sp>
        <p:nvSpPr>
          <p:cNvPr id="4976" name="Google Shape;4976;p653"/>
          <p:cNvSpPr txBox="1"/>
          <p:nvPr/>
        </p:nvSpPr>
        <p:spPr>
          <a:xfrm>
            <a:off x="296925" y="1115375"/>
            <a:ext cx="8580300" cy="32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alibri"/>
                <a:ea typeface="Calibri"/>
                <a:cs typeface="Calibri"/>
                <a:sym typeface="Calibri"/>
              </a:rPr>
              <a:t>Parts of your plan to consider:</a:t>
            </a:r>
            <a:endParaRPr sz="1600"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Goals/Objectives</a:t>
            </a:r>
            <a:endParaRPr b="1">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What mathematical content and/or practices do I want to engage students in?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Data preview</a:t>
            </a:r>
            <a:endParaRPr b="1">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solidFill>
                  <a:schemeClr val="dk1"/>
                </a:solidFill>
                <a:latin typeface="Calibri"/>
                <a:ea typeface="Calibri"/>
                <a:cs typeface="Calibri"/>
                <a:sym typeface="Calibri"/>
              </a:rPr>
              <a:t>What information about what this graph shows do I want to preview for this group? Why?  How does this graph relate to issues of inequity/justice?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Notice and Wonder</a:t>
            </a:r>
            <a:endParaRPr b="1">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What questions do I want to ask about this graph?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Are there any  features of the graph that are particularly worth diving into with this group given my goal(s)/knowledge of students?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Exit Ticket?</a:t>
            </a:r>
            <a:endParaRPr b="1">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a:latin typeface="Calibri"/>
                <a:ea typeface="Calibri"/>
                <a:cs typeface="Calibri"/>
                <a:sym typeface="Calibri"/>
              </a:rPr>
              <a:t>How will I assess engagement with my goal?</a:t>
            </a:r>
            <a:endParaRPr>
              <a:latin typeface="Calibri"/>
              <a:ea typeface="Calibri"/>
              <a:cs typeface="Calibri"/>
              <a:sym typeface="Calibri"/>
            </a:endParaRPr>
          </a:p>
        </p:txBody>
      </p:sp>
      <p:sp>
        <p:nvSpPr>
          <p:cNvPr id="4977" name="Google Shape;4977;p653"/>
          <p:cNvSpPr txBox="1"/>
          <p:nvPr/>
        </p:nvSpPr>
        <p:spPr>
          <a:xfrm>
            <a:off x="4873675" y="152425"/>
            <a:ext cx="3892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5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900">
                <a:solidFill>
                  <a:schemeClr val="accent5"/>
                </a:solidFill>
              </a:rPr>
              <a:t>Oregon Math Project practice briefs</a:t>
            </a:r>
            <a:endParaRPr sz="2900">
              <a:solidFill>
                <a:schemeClr val="accent5"/>
              </a:solidFill>
            </a:endParaRPr>
          </a:p>
        </p:txBody>
      </p:sp>
      <p:sp>
        <p:nvSpPr>
          <p:cNvPr id="3943" name="Google Shape;3943;p536"/>
          <p:cNvSpPr txBox="1"/>
          <p:nvPr/>
        </p:nvSpPr>
        <p:spPr>
          <a:xfrm>
            <a:off x="5261850" y="1536300"/>
            <a:ext cx="3429000" cy="29706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What connections do you see among these three ideas (tracking, promoting equity and classroom discourse)?</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What connections do you see between our work so far and these three ideas?</a:t>
            </a:r>
            <a:endParaRPr sz="1700">
              <a:solidFill>
                <a:schemeClr val="dk1"/>
              </a:solidFill>
              <a:latin typeface="Calibri"/>
              <a:ea typeface="Calibri"/>
              <a:cs typeface="Calibri"/>
              <a:sym typeface="Calibri"/>
            </a:endParaRPr>
          </a:p>
        </p:txBody>
      </p:sp>
      <p:sp>
        <p:nvSpPr>
          <p:cNvPr id="3944" name="Google Shape;3944;p536"/>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3945" name="Google Shape;3945;p536" descr="Oregon Math Project Practice Brief: Tracking screenshot."/>
          <p:cNvPicPr preferRelativeResize="0"/>
          <p:nvPr/>
        </p:nvPicPr>
        <p:blipFill>
          <a:blip r:embed="rId3">
            <a:alphaModFix/>
          </a:blip>
          <a:stretch>
            <a:fillRect/>
          </a:stretch>
        </p:blipFill>
        <p:spPr>
          <a:xfrm>
            <a:off x="537881" y="1196325"/>
            <a:ext cx="3429000" cy="1944807"/>
          </a:xfrm>
          <a:prstGeom prst="rect">
            <a:avLst/>
          </a:prstGeom>
          <a:noFill/>
          <a:ln>
            <a:noFill/>
          </a:ln>
        </p:spPr>
      </p:pic>
      <p:pic>
        <p:nvPicPr>
          <p:cNvPr id="3946" name="Google Shape;3946;p536" descr="Oregon Math Project Practice Brief: Promoting Equity screenshot"/>
          <p:cNvPicPr preferRelativeResize="0"/>
          <p:nvPr/>
        </p:nvPicPr>
        <p:blipFill>
          <a:blip r:embed="rId4">
            <a:alphaModFix/>
          </a:blip>
          <a:stretch>
            <a:fillRect/>
          </a:stretch>
        </p:blipFill>
        <p:spPr>
          <a:xfrm>
            <a:off x="1057106" y="1886194"/>
            <a:ext cx="3429001" cy="1807596"/>
          </a:xfrm>
          <a:prstGeom prst="rect">
            <a:avLst/>
          </a:prstGeom>
          <a:noFill/>
          <a:ln>
            <a:noFill/>
          </a:ln>
        </p:spPr>
      </p:pic>
      <p:pic>
        <p:nvPicPr>
          <p:cNvPr id="3947" name="Google Shape;3947;p536" descr="Oregon Math Project Practice Brief: Classroom Discourse screenshot"/>
          <p:cNvPicPr preferRelativeResize="0"/>
          <p:nvPr/>
        </p:nvPicPr>
        <p:blipFill>
          <a:blip r:embed="rId5">
            <a:alphaModFix/>
          </a:blip>
          <a:stretch>
            <a:fillRect/>
          </a:stretch>
        </p:blipFill>
        <p:spPr>
          <a:xfrm>
            <a:off x="1667287" y="2549571"/>
            <a:ext cx="3429001" cy="1816109"/>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81"/>
        <p:cNvGrpSpPr/>
        <p:nvPr/>
      </p:nvGrpSpPr>
      <p:grpSpPr>
        <a:xfrm>
          <a:off x="0" y="0"/>
          <a:ext cx="0" cy="0"/>
          <a:chOff x="0" y="0"/>
          <a:chExt cx="0" cy="0"/>
        </a:xfrm>
      </p:grpSpPr>
      <p:sp>
        <p:nvSpPr>
          <p:cNvPr id="4982" name="Google Shape;4982;p654"/>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983" name="Google Shape;4983;p65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984" name="Google Shape;4984;p654"/>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130</a:t>
            </a:fld>
            <a:endParaRPr/>
          </a:p>
        </p:txBody>
      </p:sp>
      <p:sp>
        <p:nvSpPr>
          <p:cNvPr id="4985" name="Google Shape;4985;p654"/>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986" name="Google Shape;4986;p654"/>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987" name="Google Shape;4987;p65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dk2"/>
                </a:solidFill>
              </a:rPr>
              <a:t>Debrief: </a:t>
            </a:r>
            <a:r>
              <a:rPr lang="en-US" sz="2850" b="1">
                <a:solidFill>
                  <a:schemeClr val="dk2"/>
                </a:solidFill>
              </a:rPr>
              <a:t>Principles</a:t>
            </a:r>
            <a:r>
              <a:rPr lang="en-US" sz="2850">
                <a:solidFill>
                  <a:schemeClr val="dk2"/>
                </a:solidFill>
              </a:rPr>
              <a:t> of ambitious mathematics teaching</a:t>
            </a:r>
            <a:endParaRPr sz="2670">
              <a:solidFill>
                <a:schemeClr val="dk2"/>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92"/>
        <p:cNvGrpSpPr/>
        <p:nvPr/>
      </p:nvGrpSpPr>
      <p:grpSpPr>
        <a:xfrm>
          <a:off x="0" y="0"/>
          <a:ext cx="0" cy="0"/>
          <a:chOff x="0" y="0"/>
          <a:chExt cx="0" cy="0"/>
        </a:xfrm>
      </p:grpSpPr>
      <p:sp>
        <p:nvSpPr>
          <p:cNvPr id="4993" name="Google Shape;4993;p65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dk2"/>
                </a:solidFill>
              </a:rPr>
              <a:t>Debriefing Session 6</a:t>
            </a:r>
            <a:endParaRPr sz="3800" b="1">
              <a:solidFill>
                <a:schemeClr val="dk2"/>
              </a:solidFill>
            </a:endParaRPr>
          </a:p>
        </p:txBody>
      </p:sp>
      <p:sp>
        <p:nvSpPr>
          <p:cNvPr id="4994" name="Google Shape;4994;p65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solidFill>
                  <a:schemeClr val="dk2"/>
                </a:solidFill>
              </a:rPr>
              <a:t>Reflecting on our work on the activities in the session</a:t>
            </a:r>
            <a:endParaRPr>
              <a:solidFill>
                <a:schemeClr val="dk2"/>
              </a:solidFill>
            </a:endParaRPr>
          </a:p>
        </p:txBody>
      </p:sp>
      <p:sp>
        <p:nvSpPr>
          <p:cNvPr id="4995" name="Google Shape;4995;p65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131</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999"/>
        <p:cNvGrpSpPr/>
        <p:nvPr/>
      </p:nvGrpSpPr>
      <p:grpSpPr>
        <a:xfrm>
          <a:off x="0" y="0"/>
          <a:ext cx="0" cy="0"/>
          <a:chOff x="0" y="0"/>
          <a:chExt cx="0" cy="0"/>
        </a:xfrm>
      </p:grpSpPr>
      <p:sp>
        <p:nvSpPr>
          <p:cNvPr id="5000" name="Google Shape;5000;p656"/>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5001" name="Google Shape;5001;p656"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5002" name="Google Shape;5002;p656"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5003" name="Google Shape;5003;p656"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5004" name="Google Shape;5004;p656"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5005" name="Google Shape;5005;p656"/>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5006" name="Google Shape;5006;p656"/>
          <p:cNvSpPr/>
          <p:nvPr/>
        </p:nvSpPr>
        <p:spPr>
          <a:xfrm>
            <a:off x="6138325" y="4514875"/>
            <a:ext cx="2033400" cy="3690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a:p>
        </p:txBody>
      </p:sp>
      <p:sp>
        <p:nvSpPr>
          <p:cNvPr id="5007" name="Google Shape;5007;p656"/>
          <p:cNvSpPr txBox="1">
            <a:spLocks noGrp="1"/>
          </p:cNvSpPr>
          <p:nvPr>
            <p:ph type="sldNum" idx="12"/>
          </p:nvPr>
        </p:nvSpPr>
        <p:spPr>
          <a:xfrm>
            <a:off x="8171725" y="4604850"/>
            <a:ext cx="454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132</a:t>
            </a:fld>
            <a:endParaRPr/>
          </a:p>
        </p:txBody>
      </p:sp>
      <p:sp>
        <p:nvSpPr>
          <p:cNvPr id="5008" name="Google Shape;5008;p656"/>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00" i="1">
                <a:solidFill>
                  <a:schemeClr val="dk2"/>
                </a:solidFill>
              </a:rPr>
              <a:t>Debriefing Session 6:</a:t>
            </a:r>
            <a:r>
              <a:rPr lang="en-US" sz="2500">
                <a:solidFill>
                  <a:schemeClr val="dk2"/>
                </a:solidFill>
              </a:rPr>
              <a:t> Four </a:t>
            </a:r>
            <a:r>
              <a:rPr lang="en-US" sz="2500" b="1">
                <a:solidFill>
                  <a:schemeClr val="dk2"/>
                </a:solidFill>
              </a:rPr>
              <a:t>cornerstone principles </a:t>
            </a:r>
            <a:r>
              <a:rPr lang="en-US" sz="2500">
                <a:solidFill>
                  <a:schemeClr val="dk2"/>
                </a:solidFill>
              </a:rPr>
              <a:t>of the OMP</a:t>
            </a:r>
            <a:endParaRPr sz="2500">
              <a:solidFill>
                <a:schemeClr val="dk2"/>
              </a:solidFill>
            </a:endParaRPr>
          </a:p>
        </p:txBody>
      </p:sp>
      <p:sp>
        <p:nvSpPr>
          <p:cNvPr id="5009" name="Google Shape;5009;p656"/>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13"/>
        <p:cNvGrpSpPr/>
        <p:nvPr/>
      </p:nvGrpSpPr>
      <p:grpSpPr>
        <a:xfrm>
          <a:off x="0" y="0"/>
          <a:ext cx="0" cy="0"/>
          <a:chOff x="0" y="0"/>
          <a:chExt cx="0" cy="0"/>
        </a:xfrm>
      </p:grpSpPr>
      <p:sp>
        <p:nvSpPr>
          <p:cNvPr id="5014" name="Google Shape;5014;p657"/>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133</a:t>
            </a:fld>
            <a:endParaRPr/>
          </a:p>
        </p:txBody>
      </p:sp>
      <p:sp>
        <p:nvSpPr>
          <p:cNvPr id="5015" name="Google Shape;5015;p657"/>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dk2"/>
                </a:solidFill>
              </a:rPr>
              <a:t>Debriefing Session 6:</a:t>
            </a:r>
            <a:r>
              <a:rPr lang="en-US" sz="2550">
                <a:solidFill>
                  <a:schemeClr val="dk2"/>
                </a:solidFill>
              </a:rPr>
              <a:t> </a:t>
            </a:r>
            <a:r>
              <a:rPr lang="en-US" sz="2550" b="1">
                <a:solidFill>
                  <a:schemeClr val="dk2"/>
                </a:solidFill>
              </a:rPr>
              <a:t>Focus</a:t>
            </a:r>
            <a:r>
              <a:rPr lang="en-US" sz="2550">
                <a:solidFill>
                  <a:schemeClr val="dk2"/>
                </a:solidFill>
              </a:rPr>
              <a:t> of the session</a:t>
            </a:r>
            <a:endParaRPr sz="2370">
              <a:solidFill>
                <a:schemeClr val="dk2"/>
              </a:solidFill>
            </a:endParaRPr>
          </a:p>
        </p:txBody>
      </p:sp>
      <p:sp>
        <p:nvSpPr>
          <p:cNvPr id="5016" name="Google Shape;5016;p657"/>
          <p:cNvSpPr txBox="1"/>
          <p:nvPr/>
        </p:nvSpPr>
        <p:spPr>
          <a:xfrm>
            <a:off x="511500" y="987475"/>
            <a:ext cx="8121000" cy="8772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these two especially important aspects of ambitious math teaching in light of the aims of a 2 + 1 model: the cognitive demand of tasks, and students’ discourse?</a:t>
            </a:r>
            <a:endParaRPr sz="1500" b="1">
              <a:solidFill>
                <a:schemeClr val="lt1"/>
              </a:solidFill>
              <a:latin typeface="Calibri"/>
              <a:ea typeface="Calibri"/>
              <a:cs typeface="Calibri"/>
              <a:sym typeface="Calibri"/>
            </a:endParaRPr>
          </a:p>
        </p:txBody>
      </p:sp>
      <p:sp>
        <p:nvSpPr>
          <p:cNvPr id="5017" name="Google Shape;5017;p657"/>
          <p:cNvSpPr txBox="1">
            <a:spLocks noGrp="1"/>
          </p:cNvSpPr>
          <p:nvPr>
            <p:ph type="body" idx="1"/>
          </p:nvPr>
        </p:nvSpPr>
        <p:spPr>
          <a:xfrm>
            <a:off x="511500" y="2044675"/>
            <a:ext cx="8005200" cy="2656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b="1"/>
          </a:p>
          <a:p>
            <a:pPr marL="0" lvl="0" indent="0" algn="l" rtl="0">
              <a:lnSpc>
                <a:spcPct val="100000"/>
              </a:lnSpc>
              <a:spcBef>
                <a:spcPts val="1000"/>
              </a:spcBef>
              <a:spcAft>
                <a:spcPts val="0"/>
              </a:spcAft>
              <a:buNone/>
            </a:pPr>
            <a:r>
              <a:rPr lang="en-US" sz="1500" b="1"/>
              <a:t>Activities in this session:</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500" b="1"/>
          </a:p>
          <a:p>
            <a:pPr marL="457200" lvl="0" indent="-323850" algn="l" rtl="0">
              <a:lnSpc>
                <a:spcPct val="100000"/>
              </a:lnSpc>
              <a:spcBef>
                <a:spcPts val="0"/>
              </a:spcBef>
              <a:spcAft>
                <a:spcPts val="0"/>
              </a:spcAft>
              <a:buSzPts val="1500"/>
              <a:buFont typeface="Calibri"/>
              <a:buAutoNum type="arabicPeriod" startAt="2"/>
            </a:pPr>
            <a:r>
              <a:rPr lang="en-US" sz="1500" b="1" u="sng">
                <a:solidFill>
                  <a:schemeClr val="hlink"/>
                </a:solidFill>
                <a:hlinkClick r:id="rId4" action="ppaction://hlinksldjump"/>
              </a:rPr>
              <a:t>Connecting to research</a:t>
            </a:r>
            <a:r>
              <a:rPr lang="en-US" sz="1500" b="1"/>
              <a:t>: </a:t>
            </a:r>
            <a:r>
              <a:rPr lang="en-US" sz="1500"/>
              <a:t>The role of </a:t>
            </a:r>
            <a:r>
              <a:rPr lang="en-US" sz="1500" i="1"/>
              <a:t>discourse</a:t>
            </a:r>
            <a:r>
              <a:rPr lang="en-US" sz="1500"/>
              <a:t> in supporting all students’ learning</a:t>
            </a:r>
            <a:endParaRPr sz="1500"/>
          </a:p>
          <a:p>
            <a:pPr marL="457200" lvl="0" indent="-323850" algn="l" rtl="0">
              <a:lnSpc>
                <a:spcPct val="100000"/>
              </a:lnSpc>
              <a:spcBef>
                <a:spcPts val="0"/>
              </a:spcBef>
              <a:spcAft>
                <a:spcPts val="0"/>
              </a:spcAft>
              <a:buSzPts val="1500"/>
              <a:buFont typeface="Calibri"/>
              <a:buAutoNum type="arabicPeriod" startAt="2"/>
            </a:pPr>
            <a:r>
              <a:rPr lang="en-US" sz="1500" b="1" u="sng">
                <a:solidFill>
                  <a:schemeClr val="hlink"/>
                </a:solidFill>
                <a:hlinkClick r:id="rId5" action="ppaction://hlinksldjump"/>
              </a:rPr>
              <a:t>Connecting to research</a:t>
            </a:r>
            <a:r>
              <a:rPr lang="en-US" sz="1500" b="1"/>
              <a:t>: </a:t>
            </a:r>
            <a:r>
              <a:rPr lang="en-US" sz="1500"/>
              <a:t>The role of </a:t>
            </a:r>
            <a:r>
              <a:rPr lang="en-US" sz="1500" i="1"/>
              <a:t>cognitive demand</a:t>
            </a:r>
            <a:r>
              <a:rPr lang="en-US" sz="1500"/>
              <a:t> in supporting all students’ learning</a:t>
            </a:r>
            <a:endParaRPr sz="1500"/>
          </a:p>
          <a:p>
            <a:pPr marL="457200" lvl="0" indent="-323850" algn="l" rtl="0">
              <a:lnSpc>
                <a:spcPct val="100000"/>
              </a:lnSpc>
              <a:spcBef>
                <a:spcPts val="0"/>
              </a:spcBef>
              <a:spcAft>
                <a:spcPts val="0"/>
              </a:spcAft>
              <a:buSzPts val="1500"/>
              <a:buFont typeface="Calibri"/>
              <a:buAutoNum type="arabicPeriod" startAt="2"/>
            </a:pPr>
            <a:r>
              <a:rPr lang="en-US" sz="1500" b="1" u="sng">
                <a:solidFill>
                  <a:schemeClr val="hlink"/>
                </a:solidFill>
                <a:hlinkClick r:id="rId6" action="ppaction://hlinksldjump"/>
              </a:rPr>
              <a:t>Doing math together</a:t>
            </a:r>
            <a:r>
              <a:rPr lang="en-US" sz="1500"/>
              <a:t>: Seeing key aspects of ambitious math teaching in a data talk (Teen Behaviors)</a:t>
            </a:r>
            <a:endParaRPr sz="1500"/>
          </a:p>
          <a:p>
            <a:pPr marL="457200" lvl="0" indent="-323850" algn="l" rtl="0">
              <a:lnSpc>
                <a:spcPct val="100000"/>
              </a:lnSpc>
              <a:spcBef>
                <a:spcPts val="0"/>
              </a:spcBef>
              <a:spcAft>
                <a:spcPts val="0"/>
              </a:spcAft>
              <a:buSzPts val="1500"/>
              <a:buFont typeface="Calibri"/>
              <a:buAutoNum type="arabicPeriod" startAt="2"/>
            </a:pPr>
            <a:r>
              <a:rPr lang="en-US" sz="1500" b="1" u="sng">
                <a:solidFill>
                  <a:schemeClr val="hlink"/>
                </a:solidFill>
                <a:hlinkClick r:id="rId7" action="ppaction://hlinksldjump"/>
              </a:rPr>
              <a:t>Planning for action</a:t>
            </a:r>
            <a:r>
              <a:rPr lang="en-US" sz="1500"/>
              <a:t>: Analyzing and revising a data talk in light of key aspects of ambitious math teaching</a:t>
            </a:r>
            <a:endParaRPr sz="15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22"/>
        <p:cNvGrpSpPr/>
        <p:nvPr/>
      </p:nvGrpSpPr>
      <p:grpSpPr>
        <a:xfrm>
          <a:off x="0" y="0"/>
          <a:ext cx="0" cy="0"/>
          <a:chOff x="0" y="0"/>
          <a:chExt cx="0" cy="0"/>
        </a:xfrm>
      </p:grpSpPr>
      <p:sp>
        <p:nvSpPr>
          <p:cNvPr id="5023" name="Google Shape;5023;p65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1"/>
                </a:solidFill>
              </a:rPr>
              <a:t>Debriefing Module 1 Part 2</a:t>
            </a:r>
            <a:endParaRPr sz="3800" b="1">
              <a:solidFill>
                <a:schemeClr val="accent1"/>
              </a:solidFill>
            </a:endParaRPr>
          </a:p>
        </p:txBody>
      </p:sp>
      <p:sp>
        <p:nvSpPr>
          <p:cNvPr id="5024" name="Google Shape;5024;p65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solidFill>
                  <a:schemeClr val="accent1"/>
                </a:solidFill>
              </a:rPr>
              <a:t>Reflecting on our work in Sessions 4 – 6</a:t>
            </a:r>
            <a:endParaRPr>
              <a:solidFill>
                <a:schemeClr val="accent1"/>
              </a:solidFill>
            </a:endParaRPr>
          </a:p>
        </p:txBody>
      </p:sp>
      <p:sp>
        <p:nvSpPr>
          <p:cNvPr id="5025" name="Google Shape;5025;p658"/>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134</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29"/>
        <p:cNvGrpSpPr/>
        <p:nvPr/>
      </p:nvGrpSpPr>
      <p:grpSpPr>
        <a:xfrm>
          <a:off x="0" y="0"/>
          <a:ext cx="0" cy="0"/>
          <a:chOff x="0" y="0"/>
          <a:chExt cx="0" cy="0"/>
        </a:xfrm>
      </p:grpSpPr>
      <p:sp>
        <p:nvSpPr>
          <p:cNvPr id="5030" name="Google Shape;5030;p65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Debriefing Module 1 Part 2: </a:t>
            </a:r>
            <a:r>
              <a:rPr lang="en-US" sz="2800">
                <a:solidFill>
                  <a:schemeClr val="accent1"/>
                </a:solidFill>
              </a:rPr>
              <a:t>Important moments  </a:t>
            </a:r>
            <a:endParaRPr sz="2800">
              <a:solidFill>
                <a:schemeClr val="accent1"/>
              </a:solidFill>
            </a:endParaRPr>
          </a:p>
        </p:txBody>
      </p:sp>
      <p:sp>
        <p:nvSpPr>
          <p:cNvPr id="5031" name="Google Shape;5031;p659"/>
          <p:cNvSpPr txBox="1">
            <a:spLocks noGrp="1"/>
          </p:cNvSpPr>
          <p:nvPr>
            <p:ph type="body" idx="1"/>
          </p:nvPr>
        </p:nvSpPr>
        <p:spPr>
          <a:xfrm>
            <a:off x="537875" y="1369220"/>
            <a:ext cx="8088300" cy="7701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US"/>
              <a:t>Record</a:t>
            </a:r>
            <a:r>
              <a:rPr lang="en-US" b="1"/>
              <a:t> important moments </a:t>
            </a:r>
            <a:r>
              <a:rPr lang="en-US"/>
              <a:t>that impacted your thinking about ambitious math teaching, a 2 + 1 model, or detracking.</a:t>
            </a:r>
            <a:endParaRPr/>
          </a:p>
        </p:txBody>
      </p:sp>
      <p:sp>
        <p:nvSpPr>
          <p:cNvPr id="5032" name="Google Shape;5032;p659"/>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135</a:t>
            </a:fld>
            <a:endParaRPr/>
          </a:p>
        </p:txBody>
      </p:sp>
      <p:sp>
        <p:nvSpPr>
          <p:cNvPr id="5033" name="Google Shape;5033;p659"/>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WOW! ideas that you hadn’t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37"/>
        <p:cNvGrpSpPr/>
        <p:nvPr/>
      </p:nvGrpSpPr>
      <p:grpSpPr>
        <a:xfrm>
          <a:off x="0" y="0"/>
          <a:ext cx="0" cy="0"/>
          <a:chOff x="0" y="0"/>
          <a:chExt cx="0" cy="0"/>
        </a:xfrm>
      </p:grpSpPr>
      <p:sp>
        <p:nvSpPr>
          <p:cNvPr id="5038" name="Google Shape;5038;p66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Debriefing Module 1 Part 2: </a:t>
            </a:r>
            <a:r>
              <a:rPr lang="en-US" sz="2800">
                <a:solidFill>
                  <a:schemeClr val="accent1"/>
                </a:solidFill>
              </a:rPr>
              <a:t>Important moments  </a:t>
            </a:r>
            <a:endParaRPr sz="2800">
              <a:solidFill>
                <a:schemeClr val="accent1"/>
              </a:solidFill>
            </a:endParaRPr>
          </a:p>
        </p:txBody>
      </p:sp>
      <p:sp>
        <p:nvSpPr>
          <p:cNvPr id="5039" name="Google Shape;5039;p660"/>
          <p:cNvSpPr txBox="1">
            <a:spLocks noGrp="1"/>
          </p:cNvSpPr>
          <p:nvPr>
            <p:ph type="body" idx="1"/>
          </p:nvPr>
        </p:nvSpPr>
        <p:spPr>
          <a:xfrm>
            <a:off x="537875" y="1369236"/>
            <a:ext cx="8088300" cy="2685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US"/>
              <a:t>Take 5 minutes to refine the ideas you jotted.</a:t>
            </a:r>
            <a:endParaRPr/>
          </a:p>
          <a:p>
            <a:pPr marL="457200" lvl="0" indent="-317500" algn="l" rtl="0">
              <a:lnSpc>
                <a:spcPct val="115000"/>
              </a:lnSpc>
              <a:spcBef>
                <a:spcPts val="0"/>
              </a:spcBef>
              <a:spcAft>
                <a:spcPts val="0"/>
              </a:spcAft>
              <a:buSzPts val="1400"/>
              <a:buChar char="•"/>
            </a:pPr>
            <a:r>
              <a:rPr lang="en-US"/>
              <a:t>Synthesize your</a:t>
            </a:r>
            <a:r>
              <a:rPr lang="en-US" b="1"/>
              <a:t> important moments </a:t>
            </a:r>
            <a:r>
              <a:rPr lang="en-US"/>
              <a:t>from Module 1 Part 2.</a:t>
            </a:r>
            <a:endParaRPr/>
          </a:p>
          <a:p>
            <a:pPr marL="457200" lvl="0" indent="-317500" algn="l" rtl="0">
              <a:lnSpc>
                <a:spcPct val="115000"/>
              </a:lnSpc>
              <a:spcBef>
                <a:spcPts val="0"/>
              </a:spcBef>
              <a:spcAft>
                <a:spcPts val="0"/>
              </a:spcAft>
              <a:buSzPts val="1400"/>
              <a:buChar char="•"/>
            </a:pPr>
            <a:r>
              <a:rPr lang="en-US"/>
              <a:t>Based on the work and discussions in these sessions, what ideas do you have for </a:t>
            </a:r>
            <a:r>
              <a:rPr lang="en-US" b="1"/>
              <a:t>how you will implement your learning</a:t>
            </a:r>
            <a:r>
              <a:rPr lang="en-US"/>
              <a:t>?</a:t>
            </a:r>
            <a:endParaRPr/>
          </a:p>
          <a:p>
            <a:pPr marL="457200" lvl="0" indent="-317500" algn="l" rtl="0">
              <a:lnSpc>
                <a:spcPct val="115000"/>
              </a:lnSpc>
              <a:spcBef>
                <a:spcPts val="0"/>
              </a:spcBef>
              <a:spcAft>
                <a:spcPts val="0"/>
              </a:spcAft>
              <a:buSzPts val="1400"/>
              <a:buChar char="•"/>
            </a:pPr>
            <a:r>
              <a:rPr lang="en-US"/>
              <a:t>What else, if anything, would you like to share with the facilitator?</a:t>
            </a:r>
            <a:endParaRPr/>
          </a:p>
        </p:txBody>
      </p:sp>
      <p:sp>
        <p:nvSpPr>
          <p:cNvPr id="5040" name="Google Shape;5040;p660"/>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136</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44"/>
        <p:cNvGrpSpPr/>
        <p:nvPr/>
      </p:nvGrpSpPr>
      <p:grpSpPr>
        <a:xfrm>
          <a:off x="0" y="0"/>
          <a:ext cx="0" cy="0"/>
          <a:chOff x="0" y="0"/>
          <a:chExt cx="0" cy="0"/>
        </a:xfrm>
      </p:grpSpPr>
      <p:sp>
        <p:nvSpPr>
          <p:cNvPr id="5045" name="Google Shape;5045;p66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Acknowledgements</a:t>
            </a:r>
            <a:endParaRPr sz="2800">
              <a:solidFill>
                <a:schemeClr val="accent1"/>
              </a:solidFill>
            </a:endParaRPr>
          </a:p>
        </p:txBody>
      </p:sp>
      <p:sp>
        <p:nvSpPr>
          <p:cNvPr id="5046" name="Google Shape;5046;p661"/>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US"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US"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5047" name="Google Shape;5047;p661"/>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137</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5052"/>
        <p:cNvGrpSpPr/>
        <p:nvPr/>
      </p:nvGrpSpPr>
      <p:grpSpPr>
        <a:xfrm>
          <a:off x="0" y="0"/>
          <a:ext cx="0" cy="0"/>
          <a:chOff x="0" y="0"/>
          <a:chExt cx="0" cy="0"/>
        </a:xfrm>
      </p:grpSpPr>
      <p:sp>
        <p:nvSpPr>
          <p:cNvPr id="5053" name="Google Shape;5053;p662"/>
          <p:cNvSpPr txBox="1">
            <a:spLocks noGrp="1"/>
          </p:cNvSpPr>
          <p:nvPr>
            <p:ph type="ctrTitle"/>
          </p:nvPr>
        </p:nvSpPr>
        <p:spPr>
          <a:xfrm>
            <a:off x="1143000" y="1605701"/>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smtClean="0"/>
              <a:t>Our Partners</a:t>
            </a:r>
            <a:endParaRPr dirty="0"/>
          </a:p>
        </p:txBody>
      </p:sp>
      <p:sp>
        <p:nvSpPr>
          <p:cNvPr id="5054" name="Google Shape;5054;p662"/>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dirty="0" smtClean="0"/>
              <a:t>Thank you for joining us!</a:t>
            </a:r>
            <a:endParaRPr dirty="0"/>
          </a:p>
        </p:txBody>
      </p:sp>
      <p:sp>
        <p:nvSpPr>
          <p:cNvPr id="5055" name="Google Shape;5055;p66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138</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2"/>
        <p:cNvGrpSpPr/>
        <p:nvPr/>
      </p:nvGrpSpPr>
      <p:grpSpPr>
        <a:xfrm>
          <a:off x="0" y="0"/>
          <a:ext cx="0" cy="0"/>
          <a:chOff x="0" y="0"/>
          <a:chExt cx="0" cy="0"/>
        </a:xfrm>
      </p:grpSpPr>
      <p:sp>
        <p:nvSpPr>
          <p:cNvPr id="3953" name="Google Shape;3953;p5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700"/>
              <a:buNone/>
            </a:pPr>
            <a:r>
              <a:rPr lang="en-US" sz="2900"/>
              <a:t>Discussing the Oregon Math Project practice briefs</a:t>
            </a:r>
            <a:endParaRPr sz="2900"/>
          </a:p>
        </p:txBody>
      </p:sp>
      <p:sp>
        <p:nvSpPr>
          <p:cNvPr id="3954" name="Google Shape;3954;p537"/>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graphicFrame>
        <p:nvGraphicFramePr>
          <p:cNvPr id="3955" name="Google Shape;3955;p537" descr="Table for tracking, classroom discourse and promoting equity" title="Slide 14 on Math Practice Briefs"/>
          <p:cNvGraphicFramePr/>
          <p:nvPr>
            <p:extLst>
              <p:ext uri="{D42A27DB-BD31-4B8C-83A1-F6EECF244321}">
                <p14:modId xmlns:p14="http://schemas.microsoft.com/office/powerpoint/2010/main" val="4013566895"/>
              </p:ext>
            </p:extLst>
          </p:nvPr>
        </p:nvGraphicFramePr>
        <p:xfrm>
          <a:off x="591244" y="1491731"/>
          <a:ext cx="8088300" cy="2206595"/>
        </p:xfrm>
        <a:graphic>
          <a:graphicData uri="http://schemas.openxmlformats.org/drawingml/2006/table">
            <a:tbl>
              <a:tblPr firstRow="1">
                <a:noFill/>
                <a:tableStyleId>{3177B7D7-7FF3-4262-B8C8-5D414FE8476A}</a:tableStyleId>
              </a:tblPr>
              <a:tblGrid>
                <a:gridCol w="2696100">
                  <a:extLst>
                    <a:ext uri="{9D8B030D-6E8A-4147-A177-3AD203B41FA5}">
                      <a16:colId xmlns:a16="http://schemas.microsoft.com/office/drawing/2014/main" val="20000"/>
                    </a:ext>
                  </a:extLst>
                </a:gridCol>
                <a:gridCol w="2696100">
                  <a:extLst>
                    <a:ext uri="{9D8B030D-6E8A-4147-A177-3AD203B41FA5}">
                      <a16:colId xmlns:a16="http://schemas.microsoft.com/office/drawing/2014/main" val="20001"/>
                    </a:ext>
                  </a:extLst>
                </a:gridCol>
                <a:gridCol w="2696100">
                  <a:extLst>
                    <a:ext uri="{9D8B030D-6E8A-4147-A177-3AD203B41FA5}">
                      <a16:colId xmlns:a16="http://schemas.microsoft.com/office/drawing/2014/main" val="20002"/>
                    </a:ext>
                  </a:extLst>
                </a:gridCol>
              </a:tblGrid>
              <a:tr h="423525">
                <a:tc>
                  <a:txBody>
                    <a:bodyPr/>
                    <a:lstStyle/>
                    <a:p>
                      <a:pPr marL="0" lvl="0" indent="0" algn="ctr" rtl="0">
                        <a:spcBef>
                          <a:spcPts val="0"/>
                        </a:spcBef>
                        <a:spcAft>
                          <a:spcPts val="0"/>
                        </a:spcAft>
                        <a:buNone/>
                      </a:pPr>
                      <a:r>
                        <a:rPr lang="en-US" sz="1800" b="1">
                          <a:latin typeface="Calibri"/>
                          <a:ea typeface="Calibri"/>
                          <a:cs typeface="Calibri"/>
                          <a:sym typeface="Calibri"/>
                        </a:rPr>
                        <a:t>Tracking</a:t>
                      </a:r>
                      <a:endParaRPr sz="1800" b="1">
                        <a:latin typeface="Calibri"/>
                        <a:ea typeface="Calibri"/>
                        <a:cs typeface="Calibri"/>
                        <a:sym typeface="Calibri"/>
                      </a:endParaRPr>
                    </a:p>
                  </a:txBody>
                  <a:tcPr marL="68575" marR="68575" marT="68575" marB="68575">
                    <a:solidFill>
                      <a:srgbClr val="F0F4E6"/>
                    </a:solidFill>
                  </a:tcPr>
                </a:tc>
                <a:tc>
                  <a:txBody>
                    <a:bodyPr/>
                    <a:lstStyle/>
                    <a:p>
                      <a:pPr marL="0" lvl="0" indent="0" algn="ctr" rtl="0">
                        <a:spcBef>
                          <a:spcPts val="0"/>
                        </a:spcBef>
                        <a:spcAft>
                          <a:spcPts val="0"/>
                        </a:spcAft>
                        <a:buNone/>
                      </a:pPr>
                      <a:r>
                        <a:rPr lang="en-US" sz="1800" b="1">
                          <a:latin typeface="Calibri"/>
                          <a:ea typeface="Calibri"/>
                          <a:cs typeface="Calibri"/>
                          <a:sym typeface="Calibri"/>
                        </a:rPr>
                        <a:t>Classroom Discourse</a:t>
                      </a:r>
                      <a:endParaRPr sz="1800" b="1">
                        <a:latin typeface="Calibri"/>
                        <a:ea typeface="Calibri"/>
                        <a:cs typeface="Calibri"/>
                        <a:sym typeface="Calibri"/>
                      </a:endParaRPr>
                    </a:p>
                  </a:txBody>
                  <a:tcPr marL="68575" marR="68575" marT="68575" marB="68575">
                    <a:solidFill>
                      <a:srgbClr val="F0F4E6"/>
                    </a:solidFill>
                  </a:tcPr>
                </a:tc>
                <a:tc>
                  <a:txBody>
                    <a:bodyPr/>
                    <a:lstStyle/>
                    <a:p>
                      <a:pPr marL="0" lvl="0" indent="0" algn="ctr" rtl="0">
                        <a:spcBef>
                          <a:spcPts val="0"/>
                        </a:spcBef>
                        <a:spcAft>
                          <a:spcPts val="0"/>
                        </a:spcAft>
                        <a:buNone/>
                      </a:pPr>
                      <a:r>
                        <a:rPr lang="en-US" sz="1800" b="1">
                          <a:latin typeface="Calibri"/>
                          <a:ea typeface="Calibri"/>
                          <a:cs typeface="Calibri"/>
                          <a:sym typeface="Calibri"/>
                        </a:rPr>
                        <a:t>Promoting Equity</a:t>
                      </a:r>
                      <a:endParaRPr sz="1800" b="1">
                        <a:latin typeface="Calibri"/>
                        <a:ea typeface="Calibri"/>
                        <a:cs typeface="Calibri"/>
                        <a:sym typeface="Calibri"/>
                      </a:endParaRPr>
                    </a:p>
                  </a:txBody>
                  <a:tcPr marL="68575" marR="68575" marT="68575" marB="68575">
                    <a:solidFill>
                      <a:srgbClr val="F0F4E6"/>
                    </a:solidFill>
                  </a:tcPr>
                </a:tc>
                <a:extLst>
                  <a:ext uri="{0D108BD9-81ED-4DB2-BD59-A6C34878D82A}">
                    <a16:rowId xmlns:a16="http://schemas.microsoft.com/office/drawing/2014/main" val="10000"/>
                  </a:ext>
                </a:extLst>
              </a:tr>
              <a:tr h="423525">
                <a:tc>
                  <a:txBody>
                    <a:bodyPr/>
                    <a:lstStyle/>
                    <a:p>
                      <a:pPr marL="0" lvl="0" indent="0" algn="l" rtl="0">
                        <a:spcBef>
                          <a:spcPts val="0"/>
                        </a:spcBef>
                        <a:spcAft>
                          <a:spcPts val="0"/>
                        </a:spcAft>
                        <a:buClr>
                          <a:schemeClr val="dk1"/>
                        </a:buClr>
                        <a:buSzPts val="800"/>
                        <a:buFont typeface="Arial"/>
                        <a:buNone/>
                      </a:pPr>
                      <a:r>
                        <a:rPr lang="en-US" sz="1800">
                          <a:solidFill>
                            <a:schemeClr val="dk1"/>
                          </a:solidFill>
                          <a:latin typeface="Calibri"/>
                          <a:ea typeface="Calibri"/>
                          <a:cs typeface="Calibri"/>
                          <a:sym typeface="Calibri"/>
                        </a:rPr>
                        <a:t>How can students’ diverse needs and abilities be met and challenged in a heterogeneous setting? </a:t>
                      </a:r>
                      <a:endParaRPr sz="18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Clr>
                          <a:schemeClr val="dk1"/>
                        </a:buClr>
                        <a:buSzPts val="800"/>
                        <a:buFont typeface="Arial"/>
                        <a:buNone/>
                      </a:pPr>
                      <a:r>
                        <a:rPr lang="en-US" sz="1800">
                          <a:solidFill>
                            <a:schemeClr val="dk1"/>
                          </a:solidFill>
                          <a:latin typeface="Calibri"/>
                          <a:ea typeface="Calibri"/>
                          <a:cs typeface="Calibri"/>
                          <a:sym typeface="Calibri"/>
                        </a:rPr>
                        <a:t>What instructional opportunities engage students in meaningful discourse that deepens their understanding of mathematics?</a:t>
                      </a:r>
                      <a:endParaRPr sz="18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Clr>
                          <a:schemeClr val="dk1"/>
                        </a:buClr>
                        <a:buSzPts val="800"/>
                        <a:buFont typeface="Arial"/>
                        <a:buNone/>
                      </a:pPr>
                      <a:r>
                        <a:rPr lang="en-US" sz="1800" dirty="0">
                          <a:solidFill>
                            <a:schemeClr val="dk1"/>
                          </a:solidFill>
                          <a:latin typeface="Calibri"/>
                          <a:ea typeface="Calibri"/>
                          <a:cs typeface="Calibri"/>
                          <a:sym typeface="Calibri"/>
                        </a:rPr>
                        <a:t>How are our expectations of students shaped by biases and perspectives on learning that we bring to the math classroom?  </a:t>
                      </a:r>
                      <a:endParaRPr sz="1800"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9"/>
        <p:cNvGrpSpPr/>
        <p:nvPr/>
      </p:nvGrpSpPr>
      <p:grpSpPr>
        <a:xfrm>
          <a:off x="0" y="0"/>
          <a:ext cx="0" cy="0"/>
          <a:chOff x="0" y="0"/>
          <a:chExt cx="0" cy="0"/>
        </a:xfrm>
      </p:grpSpPr>
      <p:sp>
        <p:nvSpPr>
          <p:cNvPr id="3960" name="Google Shape;3960;p53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Use the workspace slide to reflect on the Oregon Math Project practice briefs – the research underpinning this effort.</a:t>
            </a:r>
            <a:endParaRPr sz="1600"/>
          </a:p>
        </p:txBody>
      </p:sp>
      <p:sp>
        <p:nvSpPr>
          <p:cNvPr id="3961" name="Google Shape;3961;p538"/>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6"/>
        <p:cNvGrpSpPr/>
        <p:nvPr/>
      </p:nvGrpSpPr>
      <p:grpSpPr>
        <a:xfrm>
          <a:off x="0" y="0"/>
          <a:ext cx="0" cy="0"/>
          <a:chOff x="0" y="0"/>
          <a:chExt cx="0" cy="0"/>
        </a:xfrm>
      </p:grpSpPr>
      <p:sp>
        <p:nvSpPr>
          <p:cNvPr id="2" name="Title 1"/>
          <p:cNvSpPr>
            <a:spLocks noGrp="1"/>
          </p:cNvSpPr>
          <p:nvPr>
            <p:ph type="title"/>
          </p:nvPr>
        </p:nvSpPr>
        <p:spPr>
          <a:xfrm>
            <a:off x="537882" y="342900"/>
            <a:ext cx="8088300" cy="485127"/>
          </a:xfrm>
        </p:spPr>
        <p:txBody>
          <a:bodyPr>
            <a:normAutofit/>
          </a:bodyPr>
          <a:lstStyle/>
          <a:p>
            <a:pPr algn="ctr"/>
            <a:r>
              <a:rPr lang="en-US" sz="2200" b="1" i="1" dirty="0" smtClean="0">
                <a:solidFill>
                  <a:schemeClr val="tx1"/>
                </a:solidFill>
              </a:rPr>
              <a:t>Preview of Workspace Slide</a:t>
            </a:r>
            <a:endParaRPr lang="en-US" sz="2200" b="1" i="1" dirty="0">
              <a:solidFill>
                <a:schemeClr val="tx1"/>
              </a:solidFill>
            </a:endParaRPr>
          </a:p>
        </p:txBody>
      </p:sp>
      <p:sp>
        <p:nvSpPr>
          <p:cNvPr id="3967" name="Google Shape;3967;p53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16</a:t>
            </a:fld>
            <a:endParaRPr/>
          </a:p>
        </p:txBody>
      </p:sp>
      <p:graphicFrame>
        <p:nvGraphicFramePr>
          <p:cNvPr id="3968" name="Google Shape;3968;p539" descr="Table with three columns for tracking, classroom discourse and promoting equity. Each row contains blank row for note taking" title="Slide 16 Workspace Slide"/>
          <p:cNvGraphicFramePr/>
          <p:nvPr>
            <p:extLst>
              <p:ext uri="{D42A27DB-BD31-4B8C-83A1-F6EECF244321}">
                <p14:modId xmlns:p14="http://schemas.microsoft.com/office/powerpoint/2010/main" val="64039826"/>
              </p:ext>
            </p:extLst>
          </p:nvPr>
        </p:nvGraphicFramePr>
        <p:xfrm>
          <a:off x="591244" y="1415531"/>
          <a:ext cx="8088300" cy="1980770"/>
        </p:xfrm>
        <a:graphic>
          <a:graphicData uri="http://schemas.openxmlformats.org/drawingml/2006/table">
            <a:tbl>
              <a:tblPr firstRow="1">
                <a:noFill/>
                <a:tableStyleId>{3177B7D7-7FF3-4262-B8C8-5D414FE8476A}</a:tableStyleId>
              </a:tblPr>
              <a:tblGrid>
                <a:gridCol w="2696100">
                  <a:extLst>
                    <a:ext uri="{9D8B030D-6E8A-4147-A177-3AD203B41FA5}">
                      <a16:colId xmlns:a16="http://schemas.microsoft.com/office/drawing/2014/main" val="20000"/>
                    </a:ext>
                  </a:extLst>
                </a:gridCol>
                <a:gridCol w="2696100">
                  <a:extLst>
                    <a:ext uri="{9D8B030D-6E8A-4147-A177-3AD203B41FA5}">
                      <a16:colId xmlns:a16="http://schemas.microsoft.com/office/drawing/2014/main" val="20001"/>
                    </a:ext>
                  </a:extLst>
                </a:gridCol>
                <a:gridCol w="2696100">
                  <a:extLst>
                    <a:ext uri="{9D8B030D-6E8A-4147-A177-3AD203B41FA5}">
                      <a16:colId xmlns:a16="http://schemas.microsoft.com/office/drawing/2014/main" val="20002"/>
                    </a:ext>
                  </a:extLst>
                </a:gridCol>
              </a:tblGrid>
              <a:tr h="293475">
                <a:tc>
                  <a:txBody>
                    <a:bodyPr/>
                    <a:lstStyle/>
                    <a:p>
                      <a:pPr marL="0" lvl="0" indent="0" algn="ctr" rtl="0">
                        <a:spcBef>
                          <a:spcPts val="0"/>
                        </a:spcBef>
                        <a:spcAft>
                          <a:spcPts val="0"/>
                        </a:spcAft>
                        <a:buNone/>
                      </a:pPr>
                      <a:r>
                        <a:rPr lang="en-US" sz="1300" b="1">
                          <a:latin typeface="Calibri"/>
                          <a:ea typeface="Calibri"/>
                          <a:cs typeface="Calibri"/>
                          <a:sym typeface="Calibri"/>
                        </a:rPr>
                        <a:t>Tracking</a:t>
                      </a:r>
                      <a:endParaRPr sz="1300" b="1">
                        <a:latin typeface="Calibri"/>
                        <a:ea typeface="Calibri"/>
                        <a:cs typeface="Calibri"/>
                        <a:sym typeface="Calibri"/>
                      </a:endParaRPr>
                    </a:p>
                  </a:txBody>
                  <a:tcPr marL="68575" marR="68575" marT="68575" marB="68575">
                    <a:solidFill>
                      <a:srgbClr val="F0F4E6"/>
                    </a:solidFill>
                  </a:tcPr>
                </a:tc>
                <a:tc>
                  <a:txBody>
                    <a:bodyPr/>
                    <a:lstStyle/>
                    <a:p>
                      <a:pPr marL="0" lvl="0" indent="0" algn="ctr" rtl="0">
                        <a:spcBef>
                          <a:spcPts val="0"/>
                        </a:spcBef>
                        <a:spcAft>
                          <a:spcPts val="0"/>
                        </a:spcAft>
                        <a:buNone/>
                      </a:pPr>
                      <a:r>
                        <a:rPr lang="en-US" sz="1300" b="1">
                          <a:latin typeface="Calibri"/>
                          <a:ea typeface="Calibri"/>
                          <a:cs typeface="Calibri"/>
                          <a:sym typeface="Calibri"/>
                        </a:rPr>
                        <a:t>Classroom Discourse</a:t>
                      </a:r>
                      <a:endParaRPr sz="1300" b="1">
                        <a:latin typeface="Calibri"/>
                        <a:ea typeface="Calibri"/>
                        <a:cs typeface="Calibri"/>
                        <a:sym typeface="Calibri"/>
                      </a:endParaRPr>
                    </a:p>
                  </a:txBody>
                  <a:tcPr marL="68575" marR="68575" marT="68575" marB="68575">
                    <a:solidFill>
                      <a:srgbClr val="F0F4E6"/>
                    </a:solidFill>
                  </a:tcPr>
                </a:tc>
                <a:tc>
                  <a:txBody>
                    <a:bodyPr/>
                    <a:lstStyle/>
                    <a:p>
                      <a:pPr marL="0" lvl="0" indent="0" algn="ctr" rtl="0">
                        <a:spcBef>
                          <a:spcPts val="0"/>
                        </a:spcBef>
                        <a:spcAft>
                          <a:spcPts val="0"/>
                        </a:spcAft>
                        <a:buNone/>
                      </a:pPr>
                      <a:r>
                        <a:rPr lang="en-US" sz="1300" b="1">
                          <a:latin typeface="Calibri"/>
                          <a:ea typeface="Calibri"/>
                          <a:cs typeface="Calibri"/>
                          <a:sym typeface="Calibri"/>
                        </a:rPr>
                        <a:t>Promoting Equity</a:t>
                      </a:r>
                      <a:endParaRPr sz="1300" b="1">
                        <a:latin typeface="Calibri"/>
                        <a:ea typeface="Calibri"/>
                        <a:cs typeface="Calibri"/>
                        <a:sym typeface="Calibri"/>
                      </a:endParaRPr>
                    </a:p>
                  </a:txBody>
                  <a:tcPr marL="68575" marR="68575" marT="68575" marB="68575">
                    <a:solidFill>
                      <a:srgbClr val="F0F4E6"/>
                    </a:solidFill>
                  </a:tcPr>
                </a:tc>
                <a:extLst>
                  <a:ext uri="{0D108BD9-81ED-4DB2-BD59-A6C34878D82A}">
                    <a16:rowId xmlns:a16="http://schemas.microsoft.com/office/drawing/2014/main" val="10000"/>
                  </a:ext>
                </a:extLst>
              </a:tr>
              <a:tr h="989750">
                <a:tc>
                  <a:txBody>
                    <a:bodyPr/>
                    <a:lstStyle/>
                    <a:p>
                      <a:pPr marL="0" lvl="0" indent="0" algn="l" rtl="0">
                        <a:spcBef>
                          <a:spcPts val="0"/>
                        </a:spcBef>
                        <a:spcAft>
                          <a:spcPts val="0"/>
                        </a:spcAft>
                        <a:buClr>
                          <a:schemeClr val="dk1"/>
                        </a:buClr>
                        <a:buSzPts val="800"/>
                        <a:buFont typeface="Arial"/>
                        <a:buNone/>
                      </a:pPr>
                      <a:r>
                        <a:rPr lang="en-US" sz="1300">
                          <a:solidFill>
                            <a:schemeClr val="dk1"/>
                          </a:solidFill>
                          <a:latin typeface="Calibri"/>
                          <a:ea typeface="Calibri"/>
                          <a:cs typeface="Calibri"/>
                          <a:sym typeface="Calibri"/>
                        </a:rPr>
                        <a:t>How can students’ diverse needs and abilities be met and challenged in a heterogeneous setting? </a:t>
                      </a:r>
                      <a:endParaRPr sz="13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Clr>
                          <a:schemeClr val="dk1"/>
                        </a:buClr>
                        <a:buSzPts val="800"/>
                        <a:buFont typeface="Arial"/>
                        <a:buNone/>
                      </a:pPr>
                      <a:r>
                        <a:rPr lang="en-US" sz="1300">
                          <a:solidFill>
                            <a:schemeClr val="dk1"/>
                          </a:solidFill>
                          <a:latin typeface="Calibri"/>
                          <a:ea typeface="Calibri"/>
                          <a:cs typeface="Calibri"/>
                          <a:sym typeface="Calibri"/>
                        </a:rPr>
                        <a:t>What instructional opportunities engage students in meaningful discourse that deepens their understanding of mathematics?</a:t>
                      </a:r>
                      <a:endParaRPr sz="1300">
                        <a:latin typeface="Calibri"/>
                        <a:ea typeface="Calibri"/>
                        <a:cs typeface="Calibri"/>
                        <a:sym typeface="Calibri"/>
                      </a:endParaRPr>
                    </a:p>
                  </a:txBody>
                  <a:tcPr marL="68575" marR="68575" marT="68575" marB="68575"/>
                </a:tc>
                <a:tc>
                  <a:txBody>
                    <a:bodyPr/>
                    <a:lstStyle/>
                    <a:p>
                      <a:pPr marL="0" lvl="0" indent="0" algn="l" rtl="0">
                        <a:spcBef>
                          <a:spcPts val="0"/>
                        </a:spcBef>
                        <a:spcAft>
                          <a:spcPts val="0"/>
                        </a:spcAft>
                        <a:buClr>
                          <a:schemeClr val="dk1"/>
                        </a:buClr>
                        <a:buSzPts val="800"/>
                        <a:buFont typeface="Arial"/>
                        <a:buNone/>
                      </a:pPr>
                      <a:r>
                        <a:rPr lang="en-US" sz="1300">
                          <a:solidFill>
                            <a:schemeClr val="dk1"/>
                          </a:solidFill>
                          <a:latin typeface="Calibri"/>
                          <a:ea typeface="Calibri"/>
                          <a:cs typeface="Calibri"/>
                          <a:sym typeface="Calibri"/>
                        </a:rPr>
                        <a:t>How are our expectations of students shaped by biases and perspectives on learning that we bring to the math classroom?  </a:t>
                      </a:r>
                      <a:endParaRPr sz="130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r h="655750">
                <a:tc>
                  <a:txBody>
                    <a:bodyPr/>
                    <a:lstStyle/>
                    <a:p>
                      <a:pPr marL="457200" lvl="0" indent="-323850" algn="l" rtl="0">
                        <a:spcBef>
                          <a:spcPts val="0"/>
                        </a:spcBef>
                        <a:spcAft>
                          <a:spcPts val="0"/>
                        </a:spcAft>
                        <a:buClr>
                          <a:schemeClr val="dk1"/>
                        </a:buClr>
                        <a:buSzPts val="1500"/>
                        <a:buFont typeface="Calibri"/>
                        <a:buChar char="●"/>
                      </a:pPr>
                      <a:endParaRPr sz="1500">
                        <a:solidFill>
                          <a:schemeClr val="dk1"/>
                        </a:solidFill>
                        <a:latin typeface="Calibri"/>
                        <a:ea typeface="Calibri"/>
                        <a:cs typeface="Calibri"/>
                        <a:sym typeface="Calibri"/>
                      </a:endParaRPr>
                    </a:p>
                  </a:txBody>
                  <a:tcPr marL="68575" marR="68575" marT="68575" marB="68575"/>
                </a:tc>
                <a:tc>
                  <a:txBody>
                    <a:bodyPr/>
                    <a:lstStyle/>
                    <a:p>
                      <a:pPr marL="457200" lvl="0" indent="-323850" algn="l" rtl="0">
                        <a:spcBef>
                          <a:spcPts val="0"/>
                        </a:spcBef>
                        <a:spcAft>
                          <a:spcPts val="0"/>
                        </a:spcAft>
                        <a:buClr>
                          <a:schemeClr val="dk1"/>
                        </a:buClr>
                        <a:buSzPts val="1500"/>
                        <a:buFont typeface="Calibri"/>
                        <a:buChar char="●"/>
                      </a:pPr>
                      <a:endParaRPr sz="1500">
                        <a:solidFill>
                          <a:schemeClr val="dk1"/>
                        </a:solidFill>
                        <a:latin typeface="Calibri"/>
                        <a:ea typeface="Calibri"/>
                        <a:cs typeface="Calibri"/>
                        <a:sym typeface="Calibri"/>
                      </a:endParaRPr>
                    </a:p>
                  </a:txBody>
                  <a:tcPr marL="68575" marR="68575" marT="68575" marB="68575"/>
                </a:tc>
                <a:tc>
                  <a:txBody>
                    <a:bodyPr/>
                    <a:lstStyle/>
                    <a:p>
                      <a:pPr marL="457200" lvl="0" indent="-323850" algn="l" rtl="0">
                        <a:spcBef>
                          <a:spcPts val="0"/>
                        </a:spcBef>
                        <a:spcAft>
                          <a:spcPts val="0"/>
                        </a:spcAft>
                        <a:buClr>
                          <a:schemeClr val="dk1"/>
                        </a:buClr>
                        <a:buSzPts val="1500"/>
                        <a:buFont typeface="Calibri"/>
                        <a:buChar char="●"/>
                      </a:pPr>
                      <a:endParaRPr sz="1500" dirty="0">
                        <a:solidFill>
                          <a:schemeClr val="dk1"/>
                        </a:solidFill>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bl>
          </a:graphicData>
        </a:graphic>
      </p:graphicFrame>
      <p:sp>
        <p:nvSpPr>
          <p:cNvPr id="3969" name="Google Shape;3969;p539"/>
          <p:cNvSpPr txBox="1"/>
          <p:nvPr/>
        </p:nvSpPr>
        <p:spPr>
          <a:xfrm>
            <a:off x="527850" y="828027"/>
            <a:ext cx="8088300" cy="437100"/>
          </a:xfrm>
          <a:prstGeom prst="rect">
            <a:avLst/>
          </a:prstGeom>
          <a:solidFill>
            <a:srgbClr val="007F43"/>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4"/>
        <p:cNvGrpSpPr/>
        <p:nvPr/>
      </p:nvGrpSpPr>
      <p:grpSpPr>
        <a:xfrm>
          <a:off x="0" y="0"/>
          <a:ext cx="0" cy="0"/>
          <a:chOff x="0" y="0"/>
          <a:chExt cx="0" cy="0"/>
        </a:xfrm>
      </p:grpSpPr>
      <p:sp>
        <p:nvSpPr>
          <p:cNvPr id="3975" name="Google Shape;3975;p540"/>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3976" name="Google Shape;3976;p540"/>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3977" name="Google Shape;3977;p540"/>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978" name="Google Shape;3978;p540"/>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3979" name="Google Shape;3979;p540"/>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3980" name="Google Shape;3980;p540"/>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accent5"/>
                </a:solidFill>
              </a:rPr>
              <a:t>Debrief: </a:t>
            </a:r>
            <a:r>
              <a:rPr lang="en-US" sz="2900" b="1"/>
              <a:t>Principles</a:t>
            </a:r>
            <a:r>
              <a:rPr lang="en-US" sz="2900">
                <a:solidFill>
                  <a:schemeClr val="accent5"/>
                </a:solidFill>
              </a:rPr>
              <a:t> of ambitious mathematics teaching</a:t>
            </a:r>
            <a:endParaRPr sz="270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sp>
        <p:nvSpPr>
          <p:cNvPr id="3985" name="Google Shape;3985;p541"/>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 </a:t>
            </a:r>
            <a:endParaRPr sz="3500"/>
          </a:p>
        </p:txBody>
      </p:sp>
      <p:sp>
        <p:nvSpPr>
          <p:cNvPr id="3986" name="Google Shape;3986;p541"/>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sz="2600"/>
              <a:t>Considering tracking in relation to</a:t>
            </a:r>
            <a:endParaRPr sz="2600"/>
          </a:p>
          <a:p>
            <a:pPr marL="0" lvl="0" indent="0" algn="ctr" rtl="0">
              <a:spcBef>
                <a:spcPts val="0"/>
              </a:spcBef>
              <a:spcAft>
                <a:spcPts val="0"/>
              </a:spcAft>
              <a:buNone/>
            </a:pPr>
            <a:r>
              <a:rPr lang="en-US" sz="2600"/>
              <a:t>ambitious math teaching</a:t>
            </a:r>
            <a:endParaRPr sz="2600"/>
          </a:p>
        </p:txBody>
      </p:sp>
      <p:pic>
        <p:nvPicPr>
          <p:cNvPr id="3987" name="Google Shape;3987;p541" descr="Storytelling with solid fill"/>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3988" name="Google Shape;3988;p541"/>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992"/>
        <p:cNvGrpSpPr/>
        <p:nvPr/>
      </p:nvGrpSpPr>
      <p:grpSpPr>
        <a:xfrm>
          <a:off x="0" y="0"/>
          <a:ext cx="0" cy="0"/>
          <a:chOff x="0" y="0"/>
          <a:chExt cx="0" cy="0"/>
        </a:xfrm>
      </p:grpSpPr>
      <p:sp>
        <p:nvSpPr>
          <p:cNvPr id="3993" name="Google Shape;3993;p54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3994" name="Google Shape;3994;p54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3995" name="Google Shape;3995;p542"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3996" name="Google Shape;3996;p54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844"/>
        <p:cNvGrpSpPr/>
        <p:nvPr/>
      </p:nvGrpSpPr>
      <p:grpSpPr>
        <a:xfrm>
          <a:off x="0" y="0"/>
          <a:ext cx="0" cy="0"/>
          <a:chOff x="0" y="0"/>
          <a:chExt cx="0" cy="0"/>
        </a:xfrm>
      </p:grpSpPr>
      <p:sp>
        <p:nvSpPr>
          <p:cNvPr id="3845" name="Google Shape;3845;p525"/>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a:bodyPr>
          <a:lstStyle/>
          <a:p>
            <a:pPr marL="0" lvl="0" indent="0" algn="l" rtl="0">
              <a:lnSpc>
                <a:spcPct val="100000"/>
              </a:lnSpc>
              <a:spcBef>
                <a:spcPts val="1100"/>
              </a:spcBef>
              <a:spcAft>
                <a:spcPts val="0"/>
              </a:spcAft>
              <a:buClr>
                <a:schemeClr val="dk1"/>
              </a:buClr>
              <a:buSzPts val="1100"/>
              <a:buFont typeface="Arial"/>
              <a:buNone/>
            </a:pPr>
            <a:r>
              <a:rPr lang="en-US" sz="1600">
                <a:solidFill>
                  <a:srgbClr val="353535"/>
                </a:solidFill>
              </a:rPr>
              <a:t>In </a:t>
            </a:r>
            <a:r>
              <a:rPr lang="en-US" sz="1600" b="1">
                <a:solidFill>
                  <a:srgbClr val="353535"/>
                </a:solidFill>
              </a:rPr>
              <a:t>Module 1</a:t>
            </a:r>
            <a:r>
              <a:rPr lang="en-US" sz="1600">
                <a:solidFill>
                  <a:srgbClr val="353535"/>
                </a:solidFill>
              </a:rPr>
              <a:t>, we will work to understand the foundations of high school math teaching, including what ambitious math teaching is and how a 2 + 1 model can support ambitious math teaching.</a:t>
            </a:r>
            <a:endParaRPr sz="1600"/>
          </a:p>
          <a:p>
            <a:pPr marL="0" lvl="0" indent="0" algn="l" rtl="0">
              <a:lnSpc>
                <a:spcPct val="100000"/>
              </a:lnSpc>
              <a:spcBef>
                <a:spcPts val="0"/>
              </a:spcBef>
              <a:spcAft>
                <a:spcPts val="0"/>
              </a:spcAft>
              <a:buNone/>
            </a:pPr>
            <a:endParaRPr sz="1600"/>
          </a:p>
          <a:p>
            <a:pPr marL="0" lvl="0" indent="0" algn="l" rtl="0">
              <a:lnSpc>
                <a:spcPct val="115000"/>
              </a:lnSpc>
              <a:spcBef>
                <a:spcPts val="0"/>
              </a:spcBef>
              <a:spcAft>
                <a:spcPts val="0"/>
              </a:spcAft>
              <a:buClr>
                <a:schemeClr val="dk1"/>
              </a:buClr>
              <a:buSzPts val="1100"/>
              <a:buFont typeface="Arial"/>
              <a:buNone/>
            </a:pPr>
            <a:r>
              <a:rPr lang="en-US" sz="1600">
                <a:solidFill>
                  <a:srgbClr val="353535"/>
                </a:solidFill>
              </a:rPr>
              <a:t>In </a:t>
            </a:r>
            <a:r>
              <a:rPr lang="en-US" sz="1600" b="1">
                <a:solidFill>
                  <a:srgbClr val="353535"/>
                </a:solidFill>
              </a:rPr>
              <a:t>Module 1, Part 2</a:t>
            </a:r>
            <a:r>
              <a:rPr lang="en-US" sz="1600">
                <a:solidFill>
                  <a:srgbClr val="353535"/>
                </a:solidFill>
              </a:rPr>
              <a:t>, we focus especially on clarifying our visions of ambitious math teaching, reflecting on our expectations  for students, the principles and practices guiding our work, and the importance of solving authentic problems.</a:t>
            </a:r>
            <a:endParaRPr sz="1600">
              <a:highlight>
                <a:srgbClr val="FFFF00"/>
              </a:highlight>
            </a:endParaRPr>
          </a:p>
        </p:txBody>
      </p:sp>
      <p:sp>
        <p:nvSpPr>
          <p:cNvPr id="3846" name="Google Shape;3846;p52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Welcome to Module 1, Part 2!</a:t>
            </a:r>
            <a:endParaRPr sz="2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b="1" i="1" dirty="0" smtClean="0">
                <a:solidFill>
                  <a:schemeClr val="tx1"/>
                </a:solidFill>
              </a:rPr>
              <a:t>What makes a great mathematics program?</a:t>
            </a:r>
            <a:endParaRPr lang="en-US" sz="2200" b="1" i="1" dirty="0">
              <a:solidFill>
                <a:schemeClr val="tx1"/>
              </a:solidFill>
            </a:endParaRPr>
          </a:p>
        </p:txBody>
      </p:sp>
      <p:sp>
        <p:nvSpPr>
          <p:cNvPr id="4003" name="Google Shape;4003;p54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4002" name="Google Shape;4002;p543"/>
          <p:cNvSpPr txBox="1">
            <a:spLocks noGrp="1"/>
          </p:cNvSpPr>
          <p:nvPr>
            <p:ph type="body" idx="4294967295"/>
          </p:nvPr>
        </p:nvSpPr>
        <p:spPr>
          <a:xfrm>
            <a:off x="539457" y="1395712"/>
            <a:ext cx="8086725" cy="236855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800"/>
              <a:buFont typeface="Arial"/>
              <a:buNone/>
            </a:pPr>
            <a:endParaRPr sz="1500" b="1" dirty="0"/>
          </a:p>
          <a:p>
            <a:pPr marL="0" lvl="0" indent="0" algn="l" rtl="0">
              <a:lnSpc>
                <a:spcPct val="115000"/>
              </a:lnSpc>
              <a:spcBef>
                <a:spcPts val="0"/>
              </a:spcBef>
              <a:spcAft>
                <a:spcPts val="0"/>
              </a:spcAft>
              <a:buClr>
                <a:schemeClr val="dk1"/>
              </a:buClr>
              <a:buSzPts val="800"/>
              <a:buFont typeface="Arial"/>
              <a:buNone/>
            </a:pPr>
            <a:r>
              <a:rPr lang="en-US" b="1" dirty="0"/>
              <a:t>An excellent mathematics program intentionally gives access to students who are often excluded by schooling such that all students have access to: </a:t>
            </a:r>
            <a:endParaRPr b="1" dirty="0"/>
          </a:p>
          <a:p>
            <a:pPr marL="342900" lvl="0" indent="-279400" algn="l" rtl="0">
              <a:lnSpc>
                <a:spcPct val="115000"/>
              </a:lnSpc>
              <a:spcBef>
                <a:spcPts val="0"/>
              </a:spcBef>
              <a:spcAft>
                <a:spcPts val="0"/>
              </a:spcAft>
              <a:buClr>
                <a:schemeClr val="dk1"/>
              </a:buClr>
              <a:buSzPts val="1800"/>
              <a:buFont typeface="Calibri"/>
              <a:buChar char="●"/>
            </a:pPr>
            <a:r>
              <a:rPr lang="en-US" dirty="0"/>
              <a:t>high quality mathematics curriculum</a:t>
            </a:r>
            <a:endParaRPr dirty="0"/>
          </a:p>
          <a:p>
            <a:pPr marL="342900" lvl="0" indent="-279400" algn="l" rtl="0">
              <a:lnSpc>
                <a:spcPct val="115000"/>
              </a:lnSpc>
              <a:spcBef>
                <a:spcPts val="0"/>
              </a:spcBef>
              <a:spcAft>
                <a:spcPts val="0"/>
              </a:spcAft>
              <a:buClr>
                <a:schemeClr val="dk1"/>
              </a:buClr>
              <a:buSzPts val="1800"/>
              <a:buFont typeface="Calibri"/>
              <a:buChar char="●"/>
            </a:pPr>
            <a:r>
              <a:rPr lang="en-US" dirty="0"/>
              <a:t>effective teaching and learning</a:t>
            </a:r>
            <a:endParaRPr dirty="0"/>
          </a:p>
          <a:p>
            <a:pPr marL="342900" lvl="0" indent="-279400" algn="l" rtl="0">
              <a:lnSpc>
                <a:spcPct val="115000"/>
              </a:lnSpc>
              <a:spcBef>
                <a:spcPts val="0"/>
              </a:spcBef>
              <a:spcAft>
                <a:spcPts val="0"/>
              </a:spcAft>
              <a:buClr>
                <a:schemeClr val="dk1"/>
              </a:buClr>
              <a:buSzPts val="1800"/>
              <a:buFont typeface="Calibri"/>
              <a:buChar char="●"/>
            </a:pPr>
            <a:r>
              <a:rPr lang="en-US" dirty="0"/>
              <a:t>high expectations</a:t>
            </a:r>
            <a:endParaRPr dirty="0"/>
          </a:p>
          <a:p>
            <a:pPr marL="342900" lvl="0" indent="-279400" algn="l" rtl="0">
              <a:lnSpc>
                <a:spcPct val="115000"/>
              </a:lnSpc>
              <a:spcBef>
                <a:spcPts val="0"/>
              </a:spcBef>
              <a:spcAft>
                <a:spcPts val="0"/>
              </a:spcAft>
              <a:buClr>
                <a:schemeClr val="dk1"/>
              </a:buClr>
              <a:buSzPts val="1800"/>
              <a:buFont typeface="Calibri"/>
              <a:buChar char="●"/>
            </a:pPr>
            <a:r>
              <a:rPr lang="en-US" dirty="0"/>
              <a:t>support and resources needed to maximize their learning potential</a:t>
            </a:r>
            <a:endParaRPr dirty="0"/>
          </a:p>
          <a:p>
            <a:pPr marL="0" lvl="0" indent="0" algn="l" rtl="0">
              <a:lnSpc>
                <a:spcPct val="115000"/>
              </a:lnSpc>
              <a:spcBef>
                <a:spcPts val="0"/>
              </a:spcBef>
              <a:spcAft>
                <a:spcPts val="0"/>
              </a:spcAft>
              <a:buNone/>
            </a:pPr>
            <a:endParaRPr sz="3500" dirty="0">
              <a:solidFill>
                <a:srgbClr val="595959"/>
              </a:solidFill>
            </a:endParaRPr>
          </a:p>
          <a:p>
            <a:pPr marL="0" lvl="0" indent="0" algn="l" rtl="0">
              <a:spcBef>
                <a:spcPts val="800"/>
              </a:spcBef>
              <a:spcAft>
                <a:spcPts val="0"/>
              </a:spcAft>
              <a:buNone/>
            </a:pPr>
            <a:endParaRPr sz="2300" dirty="0"/>
          </a:p>
        </p:txBody>
      </p:sp>
      <p:sp>
        <p:nvSpPr>
          <p:cNvPr id="4004" name="Google Shape;4004;p543"/>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(NCTM, 2014)</a:t>
            </a:r>
            <a:endParaRPr sz="13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9"/>
        <p:cNvGrpSpPr/>
        <p:nvPr/>
      </p:nvGrpSpPr>
      <p:grpSpPr>
        <a:xfrm>
          <a:off x="0" y="0"/>
          <a:ext cx="0" cy="0"/>
          <a:chOff x="0" y="0"/>
          <a:chExt cx="0" cy="0"/>
        </a:xfrm>
      </p:grpSpPr>
      <p:sp>
        <p:nvSpPr>
          <p:cNvPr id="4010" name="Google Shape;4010;p54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342900" lvl="0" indent="-266700" algn="l" rtl="0">
              <a:lnSpc>
                <a:spcPct val="115000"/>
              </a:lnSpc>
              <a:spcBef>
                <a:spcPts val="0"/>
              </a:spcBef>
              <a:spcAft>
                <a:spcPts val="0"/>
              </a:spcAft>
              <a:buClr>
                <a:srgbClr val="595959"/>
              </a:buClr>
              <a:buSzPts val="1600"/>
              <a:buFont typeface="Nunito"/>
              <a:buChar char="●"/>
            </a:pPr>
            <a:r>
              <a:rPr lang="en-US" sz="1600" b="1"/>
              <a:t>Tracking (or separating students academically on the basis of presumed ability) is an obstacle to equity</a:t>
            </a:r>
            <a:r>
              <a:rPr lang="en-US" sz="1600"/>
              <a:t> because it creates differential opportunities to learn high quality grade-level mathematics (Jackson et al. 2013; Phelps et al. 2012; Walker 2003). </a:t>
            </a:r>
            <a:endParaRPr sz="1600"/>
          </a:p>
          <a:p>
            <a:pPr marL="342900" lvl="0" indent="-266700" algn="l" rtl="0">
              <a:lnSpc>
                <a:spcPct val="115000"/>
              </a:lnSpc>
              <a:spcBef>
                <a:spcPts val="0"/>
              </a:spcBef>
              <a:spcAft>
                <a:spcPts val="0"/>
              </a:spcAft>
              <a:buClr>
                <a:schemeClr val="dk1"/>
              </a:buClr>
              <a:buSzPts val="1600"/>
              <a:buFont typeface="Nunito"/>
              <a:buChar char="●"/>
            </a:pPr>
            <a:r>
              <a:rPr lang="en-US" sz="1600" b="1"/>
              <a:t>Tracking is found in over 85 percent of U.S. schools </a:t>
            </a:r>
            <a:r>
              <a:rPr lang="en-US" sz="1600"/>
              <a:t>(Biafora and Ansalone 2008).</a:t>
            </a:r>
            <a:endParaRPr sz="1600"/>
          </a:p>
          <a:p>
            <a:pPr marL="342900" lvl="0" indent="-266700" algn="l" rtl="0">
              <a:lnSpc>
                <a:spcPct val="115000"/>
              </a:lnSpc>
              <a:spcBef>
                <a:spcPts val="0"/>
              </a:spcBef>
              <a:spcAft>
                <a:spcPts val="0"/>
              </a:spcAft>
              <a:buClr>
                <a:schemeClr val="dk1"/>
              </a:buClr>
              <a:buSzPts val="1600"/>
              <a:buFont typeface="Calibri"/>
              <a:buChar char="●"/>
            </a:pPr>
            <a:r>
              <a:rPr lang="en-US" sz="1600" b="1"/>
              <a:t>Tracking consigns some students to content that offers little significant mathematical substance </a:t>
            </a:r>
            <a:r>
              <a:rPr lang="en-US" sz="1600"/>
              <a:t>(Burris et al. 2008).</a:t>
            </a:r>
            <a:endParaRPr sz="1600"/>
          </a:p>
          <a:p>
            <a:pPr marL="685800" lvl="1" indent="-266700" algn="l" rtl="0">
              <a:lnSpc>
                <a:spcPct val="115000"/>
              </a:lnSpc>
              <a:spcBef>
                <a:spcPts val="0"/>
              </a:spcBef>
              <a:spcAft>
                <a:spcPts val="0"/>
              </a:spcAft>
              <a:buClr>
                <a:schemeClr val="dk1"/>
              </a:buClr>
              <a:buSzPts val="1600"/>
              <a:buFont typeface="Calibri"/>
              <a:buChar char="○"/>
            </a:pPr>
            <a:r>
              <a:rPr lang="en-US" sz="1600"/>
              <a:t>Students in low tracks are often confronted with a narrow and fragmented mathematics curriculum, delivered with a limited set of teaching and learning strategies, (Ellis 2008; Tate and Rousseau 2002). </a:t>
            </a:r>
            <a:endParaRPr sz="2200"/>
          </a:p>
        </p:txBody>
      </p:sp>
      <p:sp>
        <p:nvSpPr>
          <p:cNvPr id="4011" name="Google Shape;4011;p54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Obstacles to these aims</a:t>
            </a:r>
            <a:endParaRPr/>
          </a:p>
        </p:txBody>
      </p:sp>
      <p:sp>
        <p:nvSpPr>
          <p:cNvPr id="4012" name="Google Shape;4012;p544"/>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4013" name="Google Shape;4013;p544">
            <a:hlinkClick r:id="rId3"/>
          </p:cNvPr>
          <p:cNvSpPr txBox="1"/>
          <p:nvPr/>
        </p:nvSpPr>
        <p:spPr>
          <a:xfrm>
            <a:off x="6457950" y="4595550"/>
            <a:ext cx="1623000" cy="338700"/>
          </a:xfrm>
          <a:prstGeom prst="rect">
            <a:avLst/>
          </a:prstGeom>
          <a:solidFill>
            <a:srgbClr val="F0F4E6"/>
          </a:solidFill>
          <a:ln>
            <a:noFill/>
          </a:ln>
        </p:spPr>
        <p:txBody>
          <a:bodyPr spcFirstLastPara="1" wrap="square" lIns="68575" tIns="68575" rIns="68575" bIns="68575" anchor="t" anchorCtr="0">
            <a:spAutoFit/>
          </a:bodyPr>
          <a:lstStyle/>
          <a:p>
            <a:pPr marL="0" lvl="3" indent="0" algn="ctr" rtl="0">
              <a:lnSpc>
                <a:spcPct val="115000"/>
              </a:lnSpc>
              <a:spcBef>
                <a:spcPts val="300"/>
              </a:spcBef>
              <a:spcAft>
                <a:spcPts val="0"/>
              </a:spcAft>
              <a:buNone/>
            </a:pPr>
            <a:r>
              <a:rPr lang="en-US" sz="1300">
                <a:solidFill>
                  <a:srgbClr val="1875BC"/>
                </a:solidFill>
                <a:latin typeface="Calibri"/>
                <a:ea typeface="Calibri"/>
                <a:cs typeface="Calibri"/>
                <a:sym typeface="Calibri"/>
              </a:rPr>
              <a:t>(NCTM, 2014, p. 61)</a:t>
            </a:r>
            <a:endParaRPr sz="1300">
              <a:solidFill>
                <a:srgbClr val="1875BC"/>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8"/>
        <p:cNvGrpSpPr/>
        <p:nvPr/>
      </p:nvGrpSpPr>
      <p:grpSpPr>
        <a:xfrm>
          <a:off x="0" y="0"/>
          <a:ext cx="0" cy="0"/>
          <a:chOff x="0" y="0"/>
          <a:chExt cx="0" cy="0"/>
        </a:xfrm>
      </p:grpSpPr>
      <p:sp>
        <p:nvSpPr>
          <p:cNvPr id="2" name="Title 1"/>
          <p:cNvSpPr>
            <a:spLocks noGrp="1"/>
          </p:cNvSpPr>
          <p:nvPr>
            <p:ph type="title"/>
          </p:nvPr>
        </p:nvSpPr>
        <p:spPr>
          <a:xfrm>
            <a:off x="537882" y="342900"/>
            <a:ext cx="8088300" cy="480884"/>
          </a:xfrm>
        </p:spPr>
        <p:txBody>
          <a:bodyPr>
            <a:normAutofit/>
          </a:bodyPr>
          <a:lstStyle/>
          <a:p>
            <a:pPr algn="ctr"/>
            <a:r>
              <a:rPr lang="en-US" sz="2200" i="1" dirty="0" smtClean="0">
                <a:solidFill>
                  <a:schemeClr val="tx1"/>
                </a:solidFill>
              </a:rPr>
              <a:t>Branching Out: Designing High School Math Pathways for Equity</a:t>
            </a:r>
            <a:endParaRPr lang="en-US" sz="2200" i="1" dirty="0">
              <a:solidFill>
                <a:schemeClr val="tx1"/>
              </a:solidFill>
            </a:endParaRPr>
          </a:p>
        </p:txBody>
      </p:sp>
      <p:sp>
        <p:nvSpPr>
          <p:cNvPr id="4019" name="Google Shape;4019;p545"/>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4020" name="Google Shape;4020;p545" descr="Branching Out: Designing High School Math Pathways for Equity screenshot. See reference link below for original resource. "/>
          <p:cNvPicPr preferRelativeResize="0"/>
          <p:nvPr/>
        </p:nvPicPr>
        <p:blipFill>
          <a:blip r:embed="rId3">
            <a:alphaModFix/>
          </a:blip>
          <a:stretch>
            <a:fillRect/>
          </a:stretch>
        </p:blipFill>
        <p:spPr>
          <a:xfrm rot="-279305">
            <a:off x="615691" y="1043886"/>
            <a:ext cx="3983121" cy="3299953"/>
          </a:xfrm>
          <a:prstGeom prst="rect">
            <a:avLst/>
          </a:prstGeom>
          <a:noFill/>
          <a:ln>
            <a:noFill/>
          </a:ln>
        </p:spPr>
      </p:pic>
      <p:pic>
        <p:nvPicPr>
          <p:cNvPr id="4021" name="Google Shape;4021;p545" descr="Race, math, and the Matthew Effect screenshot. See reference link below for original resource. "/>
          <p:cNvPicPr preferRelativeResize="0"/>
          <p:nvPr/>
        </p:nvPicPr>
        <p:blipFill>
          <a:blip r:embed="rId4">
            <a:alphaModFix/>
          </a:blip>
          <a:stretch>
            <a:fillRect/>
          </a:stretch>
        </p:blipFill>
        <p:spPr>
          <a:xfrm rot="273020">
            <a:off x="4995413" y="1403156"/>
            <a:ext cx="2946075" cy="2912982"/>
          </a:xfrm>
          <a:prstGeom prst="rect">
            <a:avLst/>
          </a:prstGeom>
          <a:noFill/>
          <a:ln>
            <a:noFill/>
          </a:ln>
        </p:spPr>
      </p:pic>
      <p:sp>
        <p:nvSpPr>
          <p:cNvPr id="4022" name="Google Shape;4022;p545"/>
          <p:cNvSpPr txBox="1"/>
          <p:nvPr/>
        </p:nvSpPr>
        <p:spPr>
          <a:xfrm>
            <a:off x="6559200" y="4595550"/>
            <a:ext cx="17568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5"/>
              </a:rPr>
              <a:t>(Daro &amp; Asturias, 2019, p. 10)</a:t>
            </a:r>
            <a:endParaRPr sz="100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7"/>
        <p:cNvGrpSpPr/>
        <p:nvPr/>
      </p:nvGrpSpPr>
      <p:grpSpPr>
        <a:xfrm>
          <a:off x="0" y="0"/>
          <a:ext cx="0" cy="0"/>
          <a:chOff x="0" y="0"/>
          <a:chExt cx="0" cy="0"/>
        </a:xfrm>
      </p:grpSpPr>
      <p:sp>
        <p:nvSpPr>
          <p:cNvPr id="4028" name="Google Shape;4028;p54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000" b="1"/>
              <a:t>Directions: </a:t>
            </a:r>
            <a:r>
              <a:rPr lang="en-US" sz="2000">
                <a:solidFill>
                  <a:schemeClr val="dk1"/>
                </a:solidFill>
              </a:rPr>
              <a:t>Discuss the excerpt from the Branching Out report and use the workspace slide to reflect.</a:t>
            </a:r>
            <a:endParaRPr sz="1600"/>
          </a:p>
        </p:txBody>
      </p:sp>
      <p:sp>
        <p:nvSpPr>
          <p:cNvPr id="4029" name="Google Shape;4029;p546"/>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4"/>
        <p:cNvGrpSpPr/>
        <p:nvPr/>
      </p:nvGrpSpPr>
      <p:grpSpPr>
        <a:xfrm>
          <a:off x="0" y="0"/>
          <a:ext cx="0" cy="0"/>
          <a:chOff x="0" y="0"/>
          <a:chExt cx="0" cy="0"/>
        </a:xfrm>
      </p:grpSpPr>
      <p:sp>
        <p:nvSpPr>
          <p:cNvPr id="2" name="Title 1"/>
          <p:cNvSpPr>
            <a:spLocks noGrp="1"/>
          </p:cNvSpPr>
          <p:nvPr>
            <p:ph type="title"/>
          </p:nvPr>
        </p:nvSpPr>
        <p:spPr>
          <a:xfrm>
            <a:off x="537882" y="288324"/>
            <a:ext cx="8088300" cy="426880"/>
          </a:xfrm>
        </p:spPr>
        <p:txBody>
          <a:bodyPr>
            <a:normAutofit/>
          </a:bodyPr>
          <a:lstStyle/>
          <a:p>
            <a:pPr algn="ctr"/>
            <a:r>
              <a:rPr lang="en-US" sz="2200" b="1" i="1" dirty="0" smtClean="0">
                <a:solidFill>
                  <a:schemeClr val="tx1"/>
                </a:solidFill>
              </a:rPr>
              <a:t>Preview of Workspace Slide</a:t>
            </a:r>
            <a:endParaRPr lang="en-US" sz="2200" b="1" i="1" dirty="0">
              <a:solidFill>
                <a:schemeClr val="tx1"/>
              </a:solidFill>
            </a:endParaRPr>
          </a:p>
        </p:txBody>
      </p:sp>
      <p:sp>
        <p:nvSpPr>
          <p:cNvPr id="4036" name="Google Shape;4036;p547"/>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4035" name="Google Shape;4035;p547"/>
          <p:cNvSpPr txBox="1">
            <a:spLocks noGrp="1"/>
          </p:cNvSpPr>
          <p:nvPr>
            <p:ph type="body" idx="4294967295"/>
          </p:nvPr>
        </p:nvSpPr>
        <p:spPr>
          <a:xfrm>
            <a:off x="1055688" y="1377950"/>
            <a:ext cx="8088312" cy="3165475"/>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0"/>
              </a:spcBef>
              <a:spcAft>
                <a:spcPts val="0"/>
              </a:spcAft>
              <a:buClr>
                <a:schemeClr val="dk1"/>
              </a:buClr>
              <a:buSzPts val="800"/>
              <a:buFont typeface="Arial"/>
              <a:buNone/>
            </a:pPr>
            <a:r>
              <a:rPr lang="en-US" sz="1700" dirty="0"/>
              <a:t>Consider the soccer metaphor on page 10. How would you alter your instruction so that everyone gets to practice with the ball? Be specific.</a:t>
            </a:r>
            <a:endParaRPr sz="1700" dirty="0"/>
          </a:p>
          <a:p>
            <a:pPr marL="0" lvl="0" indent="0" algn="l" rtl="0">
              <a:lnSpc>
                <a:spcPct val="115000"/>
              </a:lnSpc>
              <a:spcBef>
                <a:spcPts val="0"/>
              </a:spcBef>
              <a:spcAft>
                <a:spcPts val="0"/>
              </a:spcAft>
              <a:buClr>
                <a:schemeClr val="dk1"/>
              </a:buClr>
              <a:buSzPts val="800"/>
              <a:buFont typeface="Arial"/>
              <a:buNone/>
            </a:pPr>
            <a:endParaRPr dirty="0"/>
          </a:p>
          <a:p>
            <a:pPr marL="342900" lvl="0" indent="-279400" algn="l" rtl="0">
              <a:lnSpc>
                <a:spcPct val="115000"/>
              </a:lnSpc>
              <a:spcBef>
                <a:spcPts val="0"/>
              </a:spcBef>
              <a:spcAft>
                <a:spcPts val="0"/>
              </a:spcAft>
              <a:buClr>
                <a:schemeClr val="dk1"/>
              </a:buClr>
              <a:buSzPts val="1800"/>
              <a:buFont typeface="Calibri"/>
              <a:buChar char="●"/>
            </a:pPr>
            <a:r>
              <a:rPr lang="en-US" dirty="0"/>
              <a:t>I will …. </a:t>
            </a:r>
            <a:endParaRPr dirty="0"/>
          </a:p>
          <a:p>
            <a:pPr marL="685800" lvl="0" indent="0" algn="l" rtl="0">
              <a:lnSpc>
                <a:spcPct val="115000"/>
              </a:lnSpc>
              <a:spcBef>
                <a:spcPts val="0"/>
              </a:spcBef>
              <a:spcAft>
                <a:spcPts val="0"/>
              </a:spcAft>
              <a:buClr>
                <a:schemeClr val="dk1"/>
              </a:buClr>
              <a:buSzPts val="800"/>
              <a:buFont typeface="Arial"/>
              <a:buNone/>
            </a:pPr>
            <a:endParaRPr dirty="0"/>
          </a:p>
          <a:p>
            <a:pPr marL="342900" lvl="0" indent="-279400" algn="l" rtl="0">
              <a:lnSpc>
                <a:spcPct val="115000"/>
              </a:lnSpc>
              <a:spcBef>
                <a:spcPts val="0"/>
              </a:spcBef>
              <a:spcAft>
                <a:spcPts val="0"/>
              </a:spcAft>
              <a:buClr>
                <a:schemeClr val="dk1"/>
              </a:buClr>
              <a:buSzPts val="1800"/>
              <a:buFont typeface="Calibri"/>
              <a:buChar char="●"/>
            </a:pPr>
            <a:r>
              <a:rPr lang="en-US" dirty="0"/>
              <a:t>I will … </a:t>
            </a:r>
            <a:endParaRPr dirty="0"/>
          </a:p>
          <a:p>
            <a:pPr marL="685800" lvl="0" indent="0" algn="l" rtl="0">
              <a:lnSpc>
                <a:spcPct val="115000"/>
              </a:lnSpc>
              <a:spcBef>
                <a:spcPts val="0"/>
              </a:spcBef>
              <a:spcAft>
                <a:spcPts val="0"/>
              </a:spcAft>
              <a:buClr>
                <a:schemeClr val="dk1"/>
              </a:buClr>
              <a:buSzPts val="800"/>
              <a:buFont typeface="Arial"/>
              <a:buNone/>
            </a:pPr>
            <a:endParaRPr dirty="0"/>
          </a:p>
          <a:p>
            <a:pPr marL="342900" lvl="0" indent="-279400" algn="l" rtl="0">
              <a:lnSpc>
                <a:spcPct val="115000"/>
              </a:lnSpc>
              <a:spcBef>
                <a:spcPts val="0"/>
              </a:spcBef>
              <a:spcAft>
                <a:spcPts val="0"/>
              </a:spcAft>
              <a:buClr>
                <a:schemeClr val="dk1"/>
              </a:buClr>
              <a:buSzPts val="1800"/>
              <a:buFont typeface="Calibri"/>
              <a:buChar char="●"/>
            </a:pPr>
            <a:r>
              <a:rPr lang="en-US" dirty="0"/>
              <a:t>I will … </a:t>
            </a:r>
            <a:endParaRPr dirty="0"/>
          </a:p>
          <a:p>
            <a:pPr marL="685800" lvl="0" indent="0" algn="l" rtl="0">
              <a:lnSpc>
                <a:spcPct val="115000"/>
              </a:lnSpc>
              <a:spcBef>
                <a:spcPts val="0"/>
              </a:spcBef>
              <a:spcAft>
                <a:spcPts val="0"/>
              </a:spcAft>
              <a:buClr>
                <a:schemeClr val="dk1"/>
              </a:buClr>
              <a:buSzPts val="800"/>
              <a:buFont typeface="Arial"/>
              <a:buNone/>
            </a:pPr>
            <a:endParaRPr dirty="0"/>
          </a:p>
          <a:p>
            <a:pPr marL="342900" lvl="0" indent="-279400" algn="l" rtl="0">
              <a:lnSpc>
                <a:spcPct val="115000"/>
              </a:lnSpc>
              <a:spcBef>
                <a:spcPts val="0"/>
              </a:spcBef>
              <a:spcAft>
                <a:spcPts val="0"/>
              </a:spcAft>
              <a:buClr>
                <a:schemeClr val="dk1"/>
              </a:buClr>
              <a:buSzPts val="1800"/>
              <a:buFont typeface="Calibri"/>
              <a:buChar char="●"/>
            </a:pPr>
            <a:r>
              <a:rPr lang="en-US" dirty="0"/>
              <a:t>I will … </a:t>
            </a:r>
            <a:endParaRPr dirty="0"/>
          </a:p>
          <a:p>
            <a:pPr marL="0" lvl="0" indent="0" algn="l" rtl="0">
              <a:spcBef>
                <a:spcPts val="800"/>
              </a:spcBef>
              <a:spcAft>
                <a:spcPts val="0"/>
              </a:spcAft>
              <a:buNone/>
            </a:pPr>
            <a:endParaRPr dirty="0"/>
          </a:p>
        </p:txBody>
      </p:sp>
      <p:sp>
        <p:nvSpPr>
          <p:cNvPr id="4037" name="Google Shape;4037;p547"/>
          <p:cNvSpPr txBox="1"/>
          <p:nvPr/>
        </p:nvSpPr>
        <p:spPr>
          <a:xfrm>
            <a:off x="5446688" y="1913831"/>
            <a:ext cx="2917500" cy="24819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500">
                <a:solidFill>
                  <a:srgbClr val="000000"/>
                </a:solidFill>
                <a:latin typeface="Calibri"/>
                <a:ea typeface="Calibri"/>
                <a:cs typeface="Calibri"/>
                <a:sym typeface="Calibri"/>
              </a:rPr>
              <a:t>What is the ball? What is an opportunity to kick the ball in a math classroom?</a:t>
            </a:r>
            <a:endParaRPr sz="1500">
              <a:solidFill>
                <a:srgbClr val="000000"/>
              </a:solidFill>
              <a:latin typeface="Calibri"/>
              <a:ea typeface="Calibri"/>
              <a:cs typeface="Calibri"/>
              <a:sym typeface="Calibri"/>
            </a:endParaRPr>
          </a:p>
          <a:p>
            <a:pPr marL="342900" lvl="0" indent="-260350" algn="l" rtl="0">
              <a:spcBef>
                <a:spcPts val="0"/>
              </a:spcBef>
              <a:spcAft>
                <a:spcPts val="0"/>
              </a:spcAft>
              <a:buClr>
                <a:srgbClr val="000000"/>
              </a:buClr>
              <a:buSzPts val="1500"/>
              <a:buFont typeface="Calibri"/>
              <a:buChar char="●"/>
            </a:pPr>
            <a:r>
              <a:rPr lang="en-US" sz="1500">
                <a:solidFill>
                  <a:srgbClr val="000000"/>
                </a:solidFill>
                <a:latin typeface="Calibri"/>
                <a:ea typeface="Calibri"/>
                <a:cs typeface="Calibri"/>
                <a:sym typeface="Calibri"/>
              </a:rPr>
              <a:t> </a:t>
            </a:r>
            <a:endParaRPr sz="1500">
              <a:solidFill>
                <a:srgbClr val="000000"/>
              </a:solidFill>
              <a:latin typeface="Calibri"/>
              <a:ea typeface="Calibri"/>
              <a:cs typeface="Calibri"/>
              <a:sym typeface="Calibri"/>
            </a:endParaRPr>
          </a:p>
        </p:txBody>
      </p:sp>
      <p:sp>
        <p:nvSpPr>
          <p:cNvPr id="4038" name="Google Shape;4038;p547"/>
          <p:cNvSpPr txBox="1"/>
          <p:nvPr/>
        </p:nvSpPr>
        <p:spPr>
          <a:xfrm>
            <a:off x="527850" y="828027"/>
            <a:ext cx="8088300" cy="437100"/>
          </a:xfrm>
          <a:prstGeom prst="rect">
            <a:avLst/>
          </a:prstGeom>
          <a:solidFill>
            <a:srgbClr val="007F43"/>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4"/>
        <p:cNvGrpSpPr/>
        <p:nvPr/>
      </p:nvGrpSpPr>
      <p:grpSpPr>
        <a:xfrm>
          <a:off x="0" y="0"/>
          <a:ext cx="0" cy="0"/>
          <a:chOff x="0" y="0"/>
          <a:chExt cx="0" cy="0"/>
        </a:xfrm>
      </p:grpSpPr>
      <p:sp>
        <p:nvSpPr>
          <p:cNvPr id="4045" name="Google Shape;4045;p54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342900" lvl="0" indent="-260350" algn="l" rtl="0">
              <a:lnSpc>
                <a:spcPct val="115000"/>
              </a:lnSpc>
              <a:spcBef>
                <a:spcPts val="0"/>
              </a:spcBef>
              <a:spcAft>
                <a:spcPts val="0"/>
              </a:spcAft>
              <a:buClr>
                <a:schemeClr val="dk1"/>
              </a:buClr>
              <a:buSzPts val="1500"/>
              <a:buFont typeface="Arial"/>
              <a:buChar char="●"/>
            </a:pPr>
            <a:r>
              <a:rPr lang="en-US" sz="1500" b="1">
                <a:highlight>
                  <a:srgbClr val="D9EAD3"/>
                </a:highlight>
              </a:rPr>
              <a:t>Society views mathematics as a valued and high-status subject.</a:t>
            </a:r>
            <a:r>
              <a:rPr lang="en-US" sz="1500" b="1"/>
              <a:t> </a:t>
            </a:r>
            <a:r>
              <a:rPr lang="en-US" sz="1500">
                <a:highlight>
                  <a:schemeClr val="lt1"/>
                </a:highlight>
              </a:rPr>
              <a:t>Schools perpetuate this through the gatekeeping structures which control students’ access to mathematics</a:t>
            </a:r>
            <a:endParaRPr sz="1500">
              <a:highlight>
                <a:schemeClr val="lt1"/>
              </a:highlight>
            </a:endParaRPr>
          </a:p>
          <a:p>
            <a:pPr marL="685800" lvl="1" indent="-254000" algn="l" rtl="0">
              <a:lnSpc>
                <a:spcPct val="115000"/>
              </a:lnSpc>
              <a:spcBef>
                <a:spcPts val="0"/>
              </a:spcBef>
              <a:spcAft>
                <a:spcPts val="0"/>
              </a:spcAft>
              <a:buClr>
                <a:schemeClr val="dk1"/>
              </a:buClr>
              <a:buSzPts val="1400"/>
              <a:buFont typeface="Calibri"/>
              <a:buChar char="○"/>
            </a:pPr>
            <a:r>
              <a:rPr lang="en-US" sz="1400">
                <a:highlight>
                  <a:schemeClr val="lt1"/>
                </a:highlight>
              </a:rPr>
              <a:t>e.g., tracking policies, reliance on standardized test scores, and specialized programs such as Advanced Placement. </a:t>
            </a:r>
            <a:endParaRPr sz="1400">
              <a:highlight>
                <a:schemeClr val="lt1"/>
              </a:highlight>
            </a:endParaRPr>
          </a:p>
          <a:p>
            <a:pPr marL="342900" lvl="0" indent="-260350" algn="l" rtl="0">
              <a:lnSpc>
                <a:spcPct val="115000"/>
              </a:lnSpc>
              <a:spcBef>
                <a:spcPts val="0"/>
              </a:spcBef>
              <a:spcAft>
                <a:spcPts val="0"/>
              </a:spcAft>
              <a:buClr>
                <a:schemeClr val="dk1"/>
              </a:buClr>
              <a:buSzPts val="1500"/>
              <a:buFont typeface="Calibri"/>
              <a:buChar char="●"/>
            </a:pPr>
            <a:r>
              <a:rPr lang="en-US" sz="1500" b="1">
                <a:highlight>
                  <a:srgbClr val="D9EAD3"/>
                </a:highlight>
              </a:rPr>
              <a:t>Students see and understand these structures and draw conclusions about who they are in relation to mathematics and what is valued by society. </a:t>
            </a:r>
            <a:endParaRPr sz="1500" b="1">
              <a:highlight>
                <a:srgbClr val="D9EAD3"/>
              </a:highlight>
            </a:endParaRPr>
          </a:p>
          <a:p>
            <a:pPr marL="685800" lvl="1" indent="-254000" algn="l" rtl="0">
              <a:lnSpc>
                <a:spcPct val="115000"/>
              </a:lnSpc>
              <a:spcBef>
                <a:spcPts val="0"/>
              </a:spcBef>
              <a:spcAft>
                <a:spcPts val="0"/>
              </a:spcAft>
              <a:buClr>
                <a:schemeClr val="dk1"/>
              </a:buClr>
              <a:buSzPts val="1400"/>
              <a:buFont typeface="Calibri"/>
              <a:buChar char="○"/>
            </a:pPr>
            <a:r>
              <a:rPr lang="en-US" sz="1400">
                <a:highlight>
                  <a:schemeClr val="lt1"/>
                </a:highlight>
              </a:rPr>
              <a:t>Students experiences in mathematics classrooms and access to high quality math instruction has implications for children’s academic identities and life transitions, including their economic and educational access, career decisions, and civic engagement or activism.</a:t>
            </a:r>
            <a:endParaRPr sz="1400">
              <a:highlight>
                <a:schemeClr val="lt1"/>
              </a:highlight>
            </a:endParaRPr>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Clr>
                <a:schemeClr val="dk1"/>
              </a:buClr>
              <a:buSzPts val="800"/>
              <a:buFont typeface="Arial"/>
              <a:buNone/>
            </a:pPr>
            <a:endParaRPr sz="1100"/>
          </a:p>
          <a:p>
            <a:pPr marL="342900" lvl="0" indent="-342900" algn="l" rtl="0">
              <a:lnSpc>
                <a:spcPct val="100000"/>
              </a:lnSpc>
              <a:spcBef>
                <a:spcPts val="0"/>
              </a:spcBef>
              <a:spcAft>
                <a:spcPts val="0"/>
              </a:spcAft>
              <a:buClr>
                <a:schemeClr val="dk1"/>
              </a:buClr>
              <a:buSzPts val="800"/>
              <a:buFont typeface="Arial"/>
              <a:buNone/>
            </a:pPr>
            <a:endParaRPr sz="900"/>
          </a:p>
          <a:p>
            <a:pPr marL="0" lvl="0" indent="0" algn="l" rtl="0">
              <a:lnSpc>
                <a:spcPct val="115000"/>
              </a:lnSpc>
              <a:spcBef>
                <a:spcPts val="0"/>
              </a:spcBef>
              <a:spcAft>
                <a:spcPts val="0"/>
              </a:spcAft>
              <a:buClr>
                <a:schemeClr val="dk1"/>
              </a:buClr>
              <a:buSzPts val="800"/>
              <a:buFont typeface="Arial"/>
              <a:buNone/>
            </a:pPr>
            <a:endParaRPr sz="1100"/>
          </a:p>
          <a:p>
            <a:pPr marL="0" lvl="0" indent="0" algn="l" rtl="0">
              <a:lnSpc>
                <a:spcPct val="115000"/>
              </a:lnSpc>
              <a:spcBef>
                <a:spcPts val="0"/>
              </a:spcBef>
              <a:spcAft>
                <a:spcPts val="0"/>
              </a:spcAft>
              <a:buClr>
                <a:schemeClr val="dk1"/>
              </a:buClr>
              <a:buSzPts val="800"/>
              <a:buFont typeface="Arial"/>
              <a:buNone/>
            </a:pPr>
            <a:endParaRPr>
              <a:solidFill>
                <a:srgbClr val="595959"/>
              </a:solidFill>
            </a:endParaRPr>
          </a:p>
          <a:p>
            <a:pPr marL="0" lvl="0" indent="0" algn="l" rtl="0">
              <a:spcBef>
                <a:spcPts val="800"/>
              </a:spcBef>
              <a:spcAft>
                <a:spcPts val="0"/>
              </a:spcAft>
              <a:buNone/>
            </a:pPr>
            <a:endParaRPr/>
          </a:p>
        </p:txBody>
      </p:sp>
      <p:sp>
        <p:nvSpPr>
          <p:cNvPr id="4046" name="Google Shape;4046;p54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The impact of mathematics on identity </a:t>
            </a:r>
            <a:endParaRPr/>
          </a:p>
        </p:txBody>
      </p:sp>
      <p:sp>
        <p:nvSpPr>
          <p:cNvPr id="4047" name="Google Shape;4047;p548"/>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4048" name="Google Shape;4048;p548"/>
          <p:cNvSpPr txBox="1"/>
          <p:nvPr/>
        </p:nvSpPr>
        <p:spPr>
          <a:xfrm>
            <a:off x="6559200" y="4595550"/>
            <a:ext cx="17568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3"/>
              </a:rPr>
              <a:t>(Aguirre et al, 2013, p. 37)</a:t>
            </a:r>
            <a:endParaRPr sz="10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3"/>
        <p:cNvGrpSpPr/>
        <p:nvPr/>
      </p:nvGrpSpPr>
      <p:grpSpPr>
        <a:xfrm>
          <a:off x="0" y="0"/>
          <a:ext cx="0" cy="0"/>
          <a:chOff x="0" y="0"/>
          <a:chExt cx="0" cy="0"/>
        </a:xfrm>
      </p:grpSpPr>
      <p:sp>
        <p:nvSpPr>
          <p:cNvPr id="4054" name="Google Shape;4054;p549"/>
          <p:cNvSpPr txBox="1">
            <a:spLocks noGrp="1"/>
          </p:cNvSpPr>
          <p:nvPr>
            <p:ph type="title"/>
          </p:nvPr>
        </p:nvSpPr>
        <p:spPr>
          <a:xfrm>
            <a:off x="537883" y="737134"/>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US"/>
              <a:t>Students’ social and emotional needs</a:t>
            </a:r>
            <a:endParaRPr/>
          </a:p>
        </p:txBody>
      </p:sp>
      <p:sp>
        <p:nvSpPr>
          <p:cNvPr id="4055" name="Google Shape;4055;p549"/>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4056" name="Google Shape;4056;p549"/>
          <p:cNvSpPr txBox="1"/>
          <p:nvPr/>
        </p:nvSpPr>
        <p:spPr>
          <a:xfrm>
            <a:off x="3836381" y="394575"/>
            <a:ext cx="4963500" cy="903600"/>
          </a:xfrm>
          <a:prstGeom prst="rect">
            <a:avLst/>
          </a:prstGeom>
          <a:solidFill>
            <a:srgbClr val="F0F4E6"/>
          </a:solidFill>
          <a:ln w="2857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lnSpc>
                <a:spcPct val="115000"/>
              </a:lnSpc>
              <a:spcBef>
                <a:spcPts val="900"/>
              </a:spcBef>
              <a:spcAft>
                <a:spcPts val="0"/>
              </a:spcAft>
              <a:buNone/>
            </a:pPr>
            <a:r>
              <a:rPr lang="en-US" sz="1600">
                <a:solidFill>
                  <a:srgbClr val="000000"/>
                </a:solidFill>
                <a:latin typeface="Calibri"/>
                <a:ea typeface="Calibri"/>
                <a:cs typeface="Calibri"/>
                <a:sym typeface="Calibri"/>
              </a:rPr>
              <a:t>In math class, social-emotional learning </a:t>
            </a:r>
            <a:r>
              <a:rPr lang="en-US" sz="1600" b="1">
                <a:solidFill>
                  <a:srgbClr val="000000"/>
                </a:solidFill>
                <a:latin typeface="Calibri"/>
                <a:ea typeface="Calibri"/>
                <a:cs typeface="Calibri"/>
                <a:sym typeface="Calibri"/>
              </a:rPr>
              <a:t>focuses on mindset, perseverance, risk-taking, relationships, and attitude</a:t>
            </a:r>
            <a:r>
              <a:rPr lang="en-US" sz="1600">
                <a:solidFill>
                  <a:srgbClr val="000000"/>
                </a:solidFill>
                <a:latin typeface="Calibri"/>
                <a:ea typeface="Calibri"/>
                <a:cs typeface="Calibri"/>
                <a:sym typeface="Calibri"/>
              </a:rPr>
              <a:t>. </a:t>
            </a:r>
            <a:endParaRPr sz="800">
              <a:latin typeface="Calibri"/>
              <a:ea typeface="Calibri"/>
              <a:cs typeface="Calibri"/>
              <a:sym typeface="Calibri"/>
            </a:endParaRPr>
          </a:p>
        </p:txBody>
      </p:sp>
      <p:sp>
        <p:nvSpPr>
          <p:cNvPr id="4057" name="Google Shape;4057;p549"/>
          <p:cNvSpPr txBox="1"/>
          <p:nvPr/>
        </p:nvSpPr>
        <p:spPr>
          <a:xfrm>
            <a:off x="3836381" y="1370438"/>
            <a:ext cx="4963500" cy="2539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200" b="1">
                <a:latin typeface="Calibri"/>
                <a:ea typeface="Calibri"/>
                <a:cs typeface="Calibri"/>
                <a:sym typeface="Calibri"/>
              </a:rPr>
              <a:t>Ideas for addressing social and emotional needs (especially for students often excluded from rich mathematics by schooling)</a:t>
            </a:r>
            <a:endParaRPr sz="1200" b="1">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Provide structured choice</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Encourage student to solve tasks in multiple ways</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Affirm safety</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Allow students to work collaboratively</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 </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 </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 </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 </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 </a:t>
            </a:r>
            <a:endParaRPr sz="1200">
              <a:latin typeface="Calibri"/>
              <a:ea typeface="Calibri"/>
              <a:cs typeface="Calibri"/>
              <a:sym typeface="Calibri"/>
            </a:endParaRPr>
          </a:p>
          <a:p>
            <a:pPr marL="342900" lvl="0" indent="-241300" algn="l" rtl="0">
              <a:spcBef>
                <a:spcPts val="0"/>
              </a:spcBef>
              <a:spcAft>
                <a:spcPts val="0"/>
              </a:spcAft>
              <a:buSzPts val="1200"/>
              <a:buFont typeface="Calibri"/>
              <a:buChar char="●"/>
            </a:pPr>
            <a:r>
              <a:rPr lang="en-US" sz="1200">
                <a:latin typeface="Calibri"/>
                <a:ea typeface="Calibri"/>
                <a:cs typeface="Calibri"/>
                <a:sym typeface="Calibri"/>
              </a:rPr>
              <a:t> </a:t>
            </a:r>
            <a:endParaRPr sz="1200">
              <a:latin typeface="Calibri"/>
              <a:ea typeface="Calibri"/>
              <a:cs typeface="Calibri"/>
              <a:sym typeface="Calibri"/>
            </a:endParaRPr>
          </a:p>
        </p:txBody>
      </p:sp>
      <p:sp>
        <p:nvSpPr>
          <p:cNvPr id="4058" name="Google Shape;4058;p549"/>
          <p:cNvSpPr/>
          <p:nvPr/>
        </p:nvSpPr>
        <p:spPr>
          <a:xfrm>
            <a:off x="5851031" y="2877806"/>
            <a:ext cx="2949000" cy="1980000"/>
          </a:xfrm>
          <a:prstGeom prst="wedgeRoundRectCallout">
            <a:avLst>
              <a:gd name="adj1" fmla="val -68918"/>
              <a:gd name="adj2" fmla="val 20608"/>
              <a:gd name="adj3" fmla="val 0"/>
            </a:avLst>
          </a:prstGeom>
          <a:solidFill>
            <a:srgbClr val="F0F4E6"/>
          </a:solidFill>
          <a:ln w="28575"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US" sz="1200" b="1">
                <a:latin typeface="Calibri"/>
                <a:ea typeface="Calibri"/>
                <a:cs typeface="Calibri"/>
                <a:sym typeface="Calibri"/>
              </a:rPr>
              <a:t>NOTICE:</a:t>
            </a:r>
            <a:endParaRPr sz="1200" b="1">
              <a:latin typeface="Calibri"/>
              <a:ea typeface="Calibri"/>
              <a:cs typeface="Calibri"/>
              <a:sym typeface="Calibri"/>
            </a:endParaRPr>
          </a:p>
          <a:p>
            <a:pPr marL="254000" marR="0" lvl="0" indent="-241300" algn="l" rtl="0">
              <a:spcBef>
                <a:spcPts val="0"/>
              </a:spcBef>
              <a:spcAft>
                <a:spcPts val="0"/>
              </a:spcAft>
              <a:buSzPts val="1200"/>
              <a:buFont typeface="Calibri"/>
              <a:buChar char="●"/>
            </a:pPr>
            <a:r>
              <a:rPr lang="en-US" sz="1200">
                <a:latin typeface="Calibri"/>
                <a:ea typeface="Calibri"/>
                <a:cs typeface="Calibri"/>
                <a:sym typeface="Calibri"/>
              </a:rPr>
              <a:t>Who is stuck at the moment and will need additional time to think on it tonight? </a:t>
            </a:r>
            <a:endParaRPr sz="1200">
              <a:latin typeface="Calibri"/>
              <a:ea typeface="Calibri"/>
              <a:cs typeface="Calibri"/>
              <a:sym typeface="Calibri"/>
            </a:endParaRPr>
          </a:p>
          <a:p>
            <a:pPr marL="254000" marR="0" lvl="0" indent="-241300" algn="l" rtl="0">
              <a:spcBef>
                <a:spcPts val="0"/>
              </a:spcBef>
              <a:spcAft>
                <a:spcPts val="0"/>
              </a:spcAft>
              <a:buSzPts val="1200"/>
              <a:buFont typeface="Calibri"/>
              <a:buChar char="●"/>
            </a:pPr>
            <a:r>
              <a:rPr lang="en-US" sz="1200">
                <a:latin typeface="Calibri"/>
                <a:ea typeface="Calibri"/>
                <a:cs typeface="Calibri"/>
                <a:sym typeface="Calibri"/>
              </a:rPr>
              <a:t>Who has disequilibrium at the moment and why?</a:t>
            </a:r>
            <a:endParaRPr sz="1200">
              <a:latin typeface="Calibri"/>
              <a:ea typeface="Calibri"/>
              <a:cs typeface="Calibri"/>
              <a:sym typeface="Calibri"/>
            </a:endParaRPr>
          </a:p>
          <a:p>
            <a:pPr marL="254000" marR="0" lvl="0" indent="-241300" algn="l" rtl="0">
              <a:spcBef>
                <a:spcPts val="0"/>
              </a:spcBef>
              <a:spcAft>
                <a:spcPts val="0"/>
              </a:spcAft>
              <a:buSzPts val="1200"/>
              <a:buFont typeface="Calibri"/>
              <a:buChar char="●"/>
            </a:pPr>
            <a:r>
              <a:rPr lang="en-US" sz="1200">
                <a:latin typeface="Calibri"/>
                <a:ea typeface="Calibri"/>
                <a:cs typeface="Calibri"/>
                <a:sym typeface="Calibri"/>
              </a:rPr>
              <a:t>What strengths are you noticing in the work of typically disengaged students? How could you celebrate that?  </a:t>
            </a:r>
            <a:endParaRPr sz="1200">
              <a:latin typeface="Calibri"/>
              <a:ea typeface="Calibri"/>
              <a:cs typeface="Calibri"/>
              <a:sym typeface="Calibri"/>
            </a:endParaRPr>
          </a:p>
          <a:p>
            <a:pPr marL="342900" marR="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2"/>
        <p:cNvGrpSpPr/>
        <p:nvPr/>
      </p:nvGrpSpPr>
      <p:grpSpPr>
        <a:xfrm>
          <a:off x="0" y="0"/>
          <a:ext cx="0" cy="0"/>
          <a:chOff x="0" y="0"/>
          <a:chExt cx="0" cy="0"/>
        </a:xfrm>
      </p:grpSpPr>
      <p:sp>
        <p:nvSpPr>
          <p:cNvPr id="4063" name="Google Shape;4063;p550"/>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064" name="Google Shape;4064;p550"/>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065" name="Google Shape;4065;p550"/>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4066" name="Google Shape;4066;p550"/>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067" name="Google Shape;4067;p550"/>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068" name="Google Shape;4068;p550"/>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accent5"/>
                </a:solidFill>
              </a:rPr>
              <a:t>Debrief: </a:t>
            </a:r>
            <a:r>
              <a:rPr lang="en-US" sz="2900" b="1"/>
              <a:t>Principles</a:t>
            </a:r>
            <a:r>
              <a:rPr lang="en-US" sz="2900">
                <a:solidFill>
                  <a:schemeClr val="accent5"/>
                </a:solidFill>
              </a:rPr>
              <a:t> of ambitious mathematics teaching</a:t>
            </a:r>
            <a:endParaRPr sz="2700">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2"/>
        <p:cNvGrpSpPr/>
        <p:nvPr/>
      </p:nvGrpSpPr>
      <p:grpSpPr>
        <a:xfrm>
          <a:off x="0" y="0"/>
          <a:ext cx="0" cy="0"/>
          <a:chOff x="0" y="0"/>
          <a:chExt cx="0" cy="0"/>
        </a:xfrm>
      </p:grpSpPr>
      <p:sp>
        <p:nvSpPr>
          <p:cNvPr id="4073" name="Google Shape;4073;p551"/>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 </a:t>
            </a:r>
            <a:endParaRPr sz="3500"/>
          </a:p>
        </p:txBody>
      </p:sp>
      <p:sp>
        <p:nvSpPr>
          <p:cNvPr id="4074" name="Google Shape;4074;p551"/>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sz="2600"/>
              <a:t>Considering a 2 + 1 model in relation to</a:t>
            </a:r>
            <a:endParaRPr sz="2600"/>
          </a:p>
          <a:p>
            <a:pPr marL="0" lvl="0" indent="0" algn="ctr" rtl="0">
              <a:spcBef>
                <a:spcPts val="0"/>
              </a:spcBef>
              <a:spcAft>
                <a:spcPts val="0"/>
              </a:spcAft>
              <a:buNone/>
            </a:pPr>
            <a:r>
              <a:rPr lang="en-US" sz="2600"/>
              <a:t>ambitious math teaching</a:t>
            </a:r>
            <a:endParaRPr sz="2600"/>
          </a:p>
        </p:txBody>
      </p:sp>
      <p:pic>
        <p:nvPicPr>
          <p:cNvPr id="4075" name="Google Shape;4075;p551" descr="Storytelling with solid fill"/>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4076" name="Google Shape;4076;p551"/>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080"/>
        <p:cNvGrpSpPr/>
        <p:nvPr/>
      </p:nvGrpSpPr>
      <p:grpSpPr>
        <a:xfrm>
          <a:off x="0" y="0"/>
          <a:ext cx="0" cy="0"/>
          <a:chOff x="0" y="0"/>
          <a:chExt cx="0" cy="0"/>
        </a:xfrm>
      </p:grpSpPr>
      <p:sp>
        <p:nvSpPr>
          <p:cNvPr id="4081" name="Google Shape;4081;p55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4082" name="Google Shape;4082;p55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 have read.</a:t>
            </a:r>
            <a:endParaRPr>
              <a:solidFill>
                <a:schemeClr val="accent3"/>
              </a:solidFill>
            </a:endParaRPr>
          </a:p>
        </p:txBody>
      </p:sp>
      <p:pic>
        <p:nvPicPr>
          <p:cNvPr id="4083" name="Google Shape;4083;p552"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084" name="Google Shape;4084;p55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850"/>
        <p:cNvGrpSpPr/>
        <p:nvPr/>
      </p:nvGrpSpPr>
      <p:grpSpPr>
        <a:xfrm>
          <a:off x="0" y="0"/>
          <a:ext cx="0" cy="0"/>
          <a:chOff x="0" y="0"/>
          <a:chExt cx="0" cy="0"/>
        </a:xfrm>
      </p:grpSpPr>
      <p:sp>
        <p:nvSpPr>
          <p:cNvPr id="3858" name="Slide 3"/>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3851" name="Slide Title"/>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Professional learning activity types</a:t>
            </a:r>
            <a:endParaRPr sz="2800"/>
          </a:p>
        </p:txBody>
      </p:sp>
      <p:sp>
        <p:nvSpPr>
          <p:cNvPr id="3852" name="Types fo activity"/>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US" b="1">
                <a:solidFill>
                  <a:schemeClr val="accent3"/>
                </a:solidFill>
              </a:rPr>
              <a:t>Setting and maintaining norms: </a:t>
            </a:r>
            <a:r>
              <a:rPr lang="en-US"/>
              <a:t>These activities support participants to establish norms that will guide participation in sessions.</a:t>
            </a:r>
            <a:endParaRPr/>
          </a:p>
          <a:p>
            <a:pPr marL="0" lvl="0" indent="0" algn="l" rtl="0">
              <a:spcBef>
                <a:spcPts val="800"/>
              </a:spcBef>
              <a:spcAft>
                <a:spcPts val="0"/>
              </a:spcAft>
              <a:buNone/>
            </a:pPr>
            <a:r>
              <a:rPr lang="en-US" b="1">
                <a:solidFill>
                  <a:schemeClr val="accent3"/>
                </a:solidFill>
              </a:rPr>
              <a:t>Doing math together: </a:t>
            </a:r>
            <a:r>
              <a:rPr lang="en-US"/>
              <a:t>These activities engage participants in a mathematics task.</a:t>
            </a:r>
            <a:endParaRPr/>
          </a:p>
          <a:p>
            <a:pPr marL="0" lvl="0" indent="0" algn="l" rtl="0">
              <a:spcBef>
                <a:spcPts val="800"/>
              </a:spcBef>
              <a:spcAft>
                <a:spcPts val="0"/>
              </a:spcAft>
              <a:buNone/>
            </a:pPr>
            <a:r>
              <a:rPr lang="en-US" b="1">
                <a:solidFill>
                  <a:schemeClr val="accent3"/>
                </a:solidFill>
              </a:rPr>
              <a:t>Studying teaching: </a:t>
            </a:r>
            <a:r>
              <a:rPr lang="en-US"/>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US" b="1">
                <a:solidFill>
                  <a:schemeClr val="accent3"/>
                </a:solidFill>
              </a:rPr>
              <a:t>Connecting to research: </a:t>
            </a:r>
            <a:r>
              <a:rPr lang="en-US"/>
              <a:t>These activities involve unpacking and understanding the research in mathematics education underpinning focal ideas and concepts.</a:t>
            </a:r>
            <a:endParaRPr/>
          </a:p>
          <a:p>
            <a:pPr marL="0" lvl="0" indent="0" algn="l" rtl="0">
              <a:spcBef>
                <a:spcPts val="800"/>
              </a:spcBef>
              <a:spcAft>
                <a:spcPts val="0"/>
              </a:spcAft>
              <a:buNone/>
            </a:pPr>
            <a:r>
              <a:rPr lang="en-US" b="1">
                <a:solidFill>
                  <a:schemeClr val="accent3"/>
                </a:solidFill>
              </a:rPr>
              <a:t>Planning for action: </a:t>
            </a:r>
            <a:r>
              <a:rPr lang="en-US"/>
              <a:t>These activities involve making links between session content and our own practice and contexts.</a:t>
            </a:r>
            <a:endParaRPr b="1"/>
          </a:p>
        </p:txBody>
      </p:sp>
      <p:pic>
        <p:nvPicPr>
          <p:cNvPr id="3856" name="Decorative Image" descr="Cheers with solid fill"/>
          <p:cNvPicPr preferRelativeResize="0"/>
          <p:nvPr/>
        </p:nvPicPr>
        <p:blipFill>
          <a:blip r:embed="rId3">
            <a:alphaModFix/>
          </a:blip>
          <a:stretch>
            <a:fillRect/>
          </a:stretch>
        </p:blipFill>
        <p:spPr>
          <a:xfrm>
            <a:off x="485650" y="1445425"/>
            <a:ext cx="457200" cy="457200"/>
          </a:xfrm>
          <a:prstGeom prst="rect">
            <a:avLst/>
          </a:prstGeom>
          <a:noFill/>
          <a:ln>
            <a:noFill/>
          </a:ln>
        </p:spPr>
      </p:pic>
      <p:pic>
        <p:nvPicPr>
          <p:cNvPr id="3853" name="Decorative Image 2" descr="Group brainstorm with solid fill"/>
          <p:cNvPicPr preferRelativeResize="0"/>
          <p:nvPr/>
        </p:nvPicPr>
        <p:blipFill>
          <a:blip r:embed="rId4">
            <a:alphaModFix/>
          </a:blip>
          <a:stretch>
            <a:fillRect/>
          </a:stretch>
        </p:blipFill>
        <p:spPr>
          <a:xfrm>
            <a:off x="485638" y="1993388"/>
            <a:ext cx="457200" cy="457200"/>
          </a:xfrm>
          <a:prstGeom prst="rect">
            <a:avLst/>
          </a:prstGeom>
          <a:noFill/>
          <a:ln>
            <a:noFill/>
          </a:ln>
        </p:spPr>
      </p:pic>
      <p:pic>
        <p:nvPicPr>
          <p:cNvPr id="3857" name="Decorative Image 3" descr="Magnifying glass with solid fill"/>
          <p:cNvPicPr preferRelativeResize="0"/>
          <p:nvPr/>
        </p:nvPicPr>
        <p:blipFill>
          <a:blip r:embed="rId5">
            <a:alphaModFix/>
          </a:blip>
          <a:stretch>
            <a:fillRect/>
          </a:stretch>
        </p:blipFill>
        <p:spPr>
          <a:xfrm>
            <a:off x="485650" y="2617550"/>
            <a:ext cx="457200" cy="457200"/>
          </a:xfrm>
          <a:prstGeom prst="rect">
            <a:avLst/>
          </a:prstGeom>
          <a:noFill/>
          <a:ln>
            <a:noFill/>
          </a:ln>
        </p:spPr>
      </p:pic>
      <p:pic>
        <p:nvPicPr>
          <p:cNvPr id="3854" name="Decorative Image 4" descr="Storytelling with solid fill"/>
          <p:cNvPicPr preferRelativeResize="0"/>
          <p:nvPr/>
        </p:nvPicPr>
        <p:blipFill>
          <a:blip r:embed="rId6">
            <a:alphaModFix/>
          </a:blip>
          <a:stretch>
            <a:fillRect/>
          </a:stretch>
        </p:blipFill>
        <p:spPr>
          <a:xfrm>
            <a:off x="485650" y="3185975"/>
            <a:ext cx="457200" cy="457200"/>
          </a:xfrm>
          <a:prstGeom prst="rect">
            <a:avLst/>
          </a:prstGeom>
          <a:noFill/>
          <a:ln>
            <a:noFill/>
          </a:ln>
        </p:spPr>
      </p:pic>
      <p:pic>
        <p:nvPicPr>
          <p:cNvPr id="3855" name="Decorative Image 5" descr="Blueprint with solid fill"/>
          <p:cNvPicPr preferRelativeResize="0"/>
          <p:nvPr/>
        </p:nvPicPr>
        <p:blipFill>
          <a:blip r:embed="rId7">
            <a:alphaModFix/>
          </a:blip>
          <a:stretch>
            <a:fillRect/>
          </a:stretch>
        </p:blipFill>
        <p:spPr>
          <a:xfrm>
            <a:off x="485650" y="3830588"/>
            <a:ext cx="457200"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8"/>
        <p:cNvGrpSpPr/>
        <p:nvPr/>
      </p:nvGrpSpPr>
      <p:grpSpPr>
        <a:xfrm>
          <a:off x="0" y="0"/>
          <a:ext cx="0" cy="0"/>
          <a:chOff x="0" y="0"/>
          <a:chExt cx="0" cy="0"/>
        </a:xfrm>
      </p:grpSpPr>
      <p:sp>
        <p:nvSpPr>
          <p:cNvPr id="4089" name="Google Shape;4089;p55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0" algn="l" rtl="0">
              <a:spcBef>
                <a:spcPts val="800"/>
              </a:spcBef>
              <a:spcAft>
                <a:spcPts val="0"/>
              </a:spcAft>
              <a:buNone/>
            </a:pPr>
            <a:endParaRPr sz="1300">
              <a:solidFill>
                <a:schemeClr val="dk1"/>
              </a:solidFill>
            </a:endParaRPr>
          </a:p>
          <a:p>
            <a:pPr marL="457200" lvl="0" indent="-330200" algn="l" rtl="0">
              <a:spcBef>
                <a:spcPts val="800"/>
              </a:spcBef>
              <a:spcAft>
                <a:spcPts val="0"/>
              </a:spcAft>
              <a:buClr>
                <a:schemeClr val="dk1"/>
              </a:buClr>
              <a:buSzPts val="1600"/>
              <a:buFont typeface="Calibri"/>
              <a:buChar char="•"/>
            </a:pPr>
            <a:r>
              <a:rPr lang="en-US" sz="2000">
                <a:solidFill>
                  <a:schemeClr val="dk1"/>
                </a:solidFill>
              </a:rPr>
              <a:t>High school mathematics typically begins with a year of algebra followed by a year of geometry and a second year of algebra. </a:t>
            </a:r>
            <a:endParaRPr sz="2000">
              <a:solidFill>
                <a:schemeClr val="dk1"/>
              </a:solidFill>
            </a:endParaRPr>
          </a:p>
          <a:p>
            <a:pPr marL="457200" lvl="0" indent="-330200" algn="l" rtl="0">
              <a:spcBef>
                <a:spcPts val="0"/>
              </a:spcBef>
              <a:spcAft>
                <a:spcPts val="0"/>
              </a:spcAft>
              <a:buClr>
                <a:schemeClr val="dk1"/>
              </a:buClr>
              <a:buSzPts val="1600"/>
              <a:buFont typeface="Calibri"/>
              <a:buChar char="•"/>
            </a:pPr>
            <a:r>
              <a:rPr lang="en-US" sz="2000">
                <a:solidFill>
                  <a:schemeClr val="dk1"/>
                </a:solidFill>
              </a:rPr>
              <a:t>This was first recommended by the Committee of Ten in 1892.</a:t>
            </a:r>
            <a:endParaRPr sz="2000">
              <a:solidFill>
                <a:schemeClr val="dk1"/>
              </a:solidFill>
            </a:endParaRPr>
          </a:p>
          <a:p>
            <a:pPr marL="457200" lvl="0" indent="-330200" algn="l" rtl="0">
              <a:spcBef>
                <a:spcPts val="0"/>
              </a:spcBef>
              <a:spcAft>
                <a:spcPts val="0"/>
              </a:spcAft>
              <a:buClr>
                <a:schemeClr val="dk1"/>
              </a:buClr>
              <a:buSzPts val="1600"/>
              <a:buFont typeface="Calibri"/>
              <a:buChar char="•"/>
            </a:pPr>
            <a:r>
              <a:rPr lang="en-US" sz="2000">
                <a:solidFill>
                  <a:schemeClr val="dk1"/>
                </a:solidFill>
              </a:rPr>
              <a:t>This pathway still identifies the courses offered by more than 90 percent of high schools to students in the United States (Dossey</a:t>
            </a:r>
            <a:r>
              <a:rPr lang="en-US" sz="2000"/>
              <a:t> et al.,</a:t>
            </a:r>
            <a:r>
              <a:rPr lang="en-US" sz="2000">
                <a:solidFill>
                  <a:schemeClr val="dk1"/>
                </a:solidFill>
              </a:rPr>
              <a:t> 2016, p. 33). </a:t>
            </a:r>
            <a:endParaRPr sz="1300">
              <a:solidFill>
                <a:schemeClr val="dk1"/>
              </a:solidFill>
            </a:endParaRPr>
          </a:p>
          <a:p>
            <a:pPr marL="457200" lvl="0" indent="-457200" algn="l" rtl="0">
              <a:lnSpc>
                <a:spcPct val="110000"/>
              </a:lnSpc>
              <a:spcBef>
                <a:spcPts val="1500"/>
              </a:spcBef>
              <a:spcAft>
                <a:spcPts val="800"/>
              </a:spcAft>
              <a:buNone/>
            </a:pPr>
            <a:endParaRPr sz="2100"/>
          </a:p>
        </p:txBody>
      </p:sp>
      <p:sp>
        <p:nvSpPr>
          <p:cNvPr id="4090" name="Google Shape;4090;p553"/>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4091" name="Google Shape;4091;p553"/>
          <p:cNvSpPr txBox="1"/>
          <p:nvPr/>
        </p:nvSpPr>
        <p:spPr>
          <a:xfrm>
            <a:off x="5602600" y="4595550"/>
            <a:ext cx="2713500" cy="338700"/>
          </a:xfrm>
          <a:prstGeom prst="rect">
            <a:avLst/>
          </a:prstGeom>
          <a:solidFill>
            <a:srgbClr val="F0F4E6"/>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300" u="sng">
                <a:solidFill>
                  <a:schemeClr val="hlink"/>
                </a:solidFill>
                <a:latin typeface="Calibri"/>
                <a:ea typeface="Calibri"/>
                <a:cs typeface="Calibri"/>
                <a:sym typeface="Calibri"/>
                <a:hlinkClick r:id="rId3"/>
              </a:rPr>
              <a:t>(Dossey et al., 2016; NCTM, 2018)</a:t>
            </a:r>
            <a:endParaRPr sz="1300">
              <a:solidFill>
                <a:srgbClr val="000000"/>
              </a:solidFill>
              <a:latin typeface="Calibri"/>
              <a:ea typeface="Calibri"/>
              <a:cs typeface="Calibri"/>
              <a:sym typeface="Calibri"/>
            </a:endParaRPr>
          </a:p>
        </p:txBody>
      </p:sp>
      <p:sp>
        <p:nvSpPr>
          <p:cNvPr id="4092" name="Google Shape;4092;p55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A bit of history: The Committee of Ten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6"/>
        <p:cNvGrpSpPr/>
        <p:nvPr/>
      </p:nvGrpSpPr>
      <p:grpSpPr>
        <a:xfrm>
          <a:off x="0" y="0"/>
          <a:ext cx="0" cy="0"/>
          <a:chOff x="0" y="0"/>
          <a:chExt cx="0" cy="0"/>
        </a:xfrm>
      </p:grpSpPr>
      <p:sp>
        <p:nvSpPr>
          <p:cNvPr id="4097" name="Google Shape;4097;p55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900"/>
              <a:t>A common math pathway?</a:t>
            </a:r>
            <a:endParaRPr sz="3800"/>
          </a:p>
        </p:txBody>
      </p:sp>
      <p:sp>
        <p:nvSpPr>
          <p:cNvPr id="4098" name="Google Shape;4098;p55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Autofit/>
          </a:bodyPr>
          <a:lstStyle/>
          <a:p>
            <a:pPr marL="457200" lvl="0" indent="-336550" algn="l" rtl="0">
              <a:lnSpc>
                <a:spcPct val="95000"/>
              </a:lnSpc>
              <a:spcBef>
                <a:spcPts val="800"/>
              </a:spcBef>
              <a:spcAft>
                <a:spcPts val="0"/>
              </a:spcAft>
              <a:buClr>
                <a:schemeClr val="dk1"/>
              </a:buClr>
              <a:buSzPts val="1700"/>
              <a:buFont typeface="Calibri"/>
              <a:buChar char="•"/>
            </a:pPr>
            <a:r>
              <a:rPr lang="en-US" sz="1700" b="1">
                <a:solidFill>
                  <a:schemeClr val="dk1"/>
                </a:solidFill>
              </a:rPr>
              <a:t>Traditionally a 4-course math sequence in the US </a:t>
            </a:r>
            <a:endParaRPr sz="1700" b="1">
              <a:solidFill>
                <a:schemeClr val="dk1"/>
              </a:solidFill>
            </a:endParaRPr>
          </a:p>
          <a:p>
            <a:pPr marL="914400" lvl="1" indent="-311150" algn="l" rtl="0">
              <a:lnSpc>
                <a:spcPct val="95000"/>
              </a:lnSpc>
              <a:spcBef>
                <a:spcPts val="0"/>
              </a:spcBef>
              <a:spcAft>
                <a:spcPts val="0"/>
              </a:spcAft>
              <a:buClr>
                <a:schemeClr val="dk1"/>
              </a:buClr>
              <a:buSzPts val="1300"/>
              <a:buFont typeface="Calibri"/>
              <a:buChar char="•"/>
            </a:pPr>
            <a:r>
              <a:rPr lang="en-US" sz="1300">
                <a:solidFill>
                  <a:schemeClr val="dk1"/>
                </a:solidFill>
              </a:rPr>
              <a:t>8th grade Pre-Alg, HS Alg, HS Geometry, and HS Alg. 2 </a:t>
            </a:r>
            <a:endParaRPr sz="1300">
              <a:solidFill>
                <a:schemeClr val="dk1"/>
              </a:solidFill>
            </a:endParaRPr>
          </a:p>
          <a:p>
            <a:pPr marL="177800" lvl="0" indent="0" algn="l" rtl="0">
              <a:lnSpc>
                <a:spcPct val="80000"/>
              </a:lnSpc>
              <a:spcBef>
                <a:spcPts val="800"/>
              </a:spcBef>
              <a:spcAft>
                <a:spcPts val="0"/>
              </a:spcAft>
              <a:buNone/>
            </a:pPr>
            <a:endParaRPr sz="200"/>
          </a:p>
          <a:p>
            <a:pPr marL="457200" lvl="0" indent="-336550" algn="l" rtl="0">
              <a:lnSpc>
                <a:spcPct val="80000"/>
              </a:lnSpc>
              <a:spcBef>
                <a:spcPts val="800"/>
              </a:spcBef>
              <a:spcAft>
                <a:spcPts val="0"/>
              </a:spcAft>
              <a:buSzPts val="1700"/>
              <a:buFont typeface="Calibri"/>
              <a:buChar char="•"/>
            </a:pPr>
            <a:r>
              <a:rPr lang="en-US" sz="1700" b="1">
                <a:solidFill>
                  <a:schemeClr val="dk1"/>
                </a:solidFill>
              </a:rPr>
              <a:t>Scope of Algebra 2 has changed over time</a:t>
            </a:r>
            <a:endParaRPr sz="1100" b="1">
              <a:solidFill>
                <a:schemeClr val="dk1"/>
              </a:solidFill>
            </a:endParaRPr>
          </a:p>
          <a:p>
            <a:pPr marL="914400" lvl="1" indent="-311150" algn="l" rtl="0">
              <a:lnSpc>
                <a:spcPct val="80000"/>
              </a:lnSpc>
              <a:spcBef>
                <a:spcPts val="0"/>
              </a:spcBef>
              <a:spcAft>
                <a:spcPts val="0"/>
              </a:spcAft>
              <a:buClr>
                <a:schemeClr val="dk1"/>
              </a:buClr>
              <a:buSzPts val="1300"/>
              <a:buFont typeface="Calibri"/>
              <a:buChar char="•"/>
            </a:pPr>
            <a:r>
              <a:rPr lang="en-US" sz="1300">
                <a:solidFill>
                  <a:schemeClr val="dk1"/>
                </a:solidFill>
              </a:rPr>
              <a:t>Historically focused on solution methods for a variety of types of equations. </a:t>
            </a:r>
            <a:endParaRPr sz="1300">
              <a:solidFill>
                <a:schemeClr val="dk1"/>
              </a:solidFill>
            </a:endParaRPr>
          </a:p>
          <a:p>
            <a:pPr marL="914400" lvl="1" indent="-311150" algn="l" rtl="0">
              <a:lnSpc>
                <a:spcPct val="80000"/>
              </a:lnSpc>
              <a:spcBef>
                <a:spcPts val="0"/>
              </a:spcBef>
              <a:spcAft>
                <a:spcPts val="0"/>
              </a:spcAft>
              <a:buClr>
                <a:schemeClr val="dk1"/>
              </a:buClr>
              <a:buSzPts val="1300"/>
              <a:buFont typeface="Calibri"/>
              <a:buChar char="•"/>
            </a:pPr>
            <a:r>
              <a:rPr lang="en-US" sz="1300">
                <a:solidFill>
                  <a:schemeClr val="dk1"/>
                </a:solidFill>
              </a:rPr>
              <a:t>As calculus became a primary entry point for college, Alg. 2 added study of functions that resulted in:</a:t>
            </a:r>
            <a:endParaRPr sz="1300">
              <a:solidFill>
                <a:schemeClr val="dk1"/>
              </a:solidFill>
            </a:endParaRPr>
          </a:p>
          <a:p>
            <a:pPr marL="1371600" lvl="2" indent="-311150" algn="l" rtl="0">
              <a:lnSpc>
                <a:spcPct val="80000"/>
              </a:lnSpc>
              <a:spcBef>
                <a:spcPts val="0"/>
              </a:spcBef>
              <a:spcAft>
                <a:spcPts val="0"/>
              </a:spcAft>
              <a:buClr>
                <a:schemeClr val="dk1"/>
              </a:buClr>
              <a:buSzPts val="1300"/>
              <a:buFont typeface="Calibri"/>
              <a:buChar char="•"/>
            </a:pPr>
            <a:r>
              <a:rPr lang="en-US" sz="1300">
                <a:solidFill>
                  <a:schemeClr val="dk1"/>
                </a:solidFill>
              </a:rPr>
              <a:t>Too much content and too little focus</a:t>
            </a:r>
            <a:endParaRPr sz="1300">
              <a:solidFill>
                <a:schemeClr val="dk1"/>
              </a:solidFill>
            </a:endParaRPr>
          </a:p>
          <a:p>
            <a:pPr marL="1371600" lvl="2" indent="-311150" algn="l" rtl="0">
              <a:lnSpc>
                <a:spcPct val="80000"/>
              </a:lnSpc>
              <a:spcBef>
                <a:spcPts val="0"/>
              </a:spcBef>
              <a:spcAft>
                <a:spcPts val="0"/>
              </a:spcAft>
              <a:buClr>
                <a:schemeClr val="dk1"/>
              </a:buClr>
              <a:buSzPts val="1300"/>
              <a:buFont typeface="Calibri"/>
              <a:buChar char="•"/>
            </a:pPr>
            <a:r>
              <a:rPr lang="en-US" sz="1300">
                <a:solidFill>
                  <a:schemeClr val="dk1"/>
                </a:solidFill>
              </a:rPr>
              <a:t>A confusion of topics and explosion of notational  devices and</a:t>
            </a:r>
            <a:endParaRPr sz="1300">
              <a:solidFill>
                <a:schemeClr val="dk1"/>
              </a:solidFill>
            </a:endParaRPr>
          </a:p>
          <a:p>
            <a:pPr marL="1371600" lvl="2" indent="-311150" algn="l" rtl="0">
              <a:lnSpc>
                <a:spcPct val="80000"/>
              </a:lnSpc>
              <a:spcBef>
                <a:spcPts val="0"/>
              </a:spcBef>
              <a:spcAft>
                <a:spcPts val="0"/>
              </a:spcAft>
              <a:buClr>
                <a:schemeClr val="dk1"/>
              </a:buClr>
              <a:buSzPts val="1300"/>
              <a:buFont typeface="Calibri"/>
              <a:buChar char="•"/>
            </a:pPr>
            <a:r>
              <a:rPr lang="en-US" sz="1300">
                <a:solidFill>
                  <a:schemeClr val="dk1"/>
                </a:solidFill>
              </a:rPr>
              <a:t>Led to development of precalculus to better prepare students for calculus</a:t>
            </a:r>
            <a:endParaRPr sz="1300">
              <a:solidFill>
                <a:schemeClr val="dk1"/>
              </a:solidFill>
            </a:endParaRPr>
          </a:p>
          <a:p>
            <a:pPr marL="1371600" lvl="0" indent="0" algn="l" rtl="0">
              <a:lnSpc>
                <a:spcPct val="80000"/>
              </a:lnSpc>
              <a:spcBef>
                <a:spcPts val="800"/>
              </a:spcBef>
              <a:spcAft>
                <a:spcPts val="0"/>
              </a:spcAft>
              <a:buSzPts val="1100"/>
              <a:buNone/>
            </a:pPr>
            <a:endParaRPr sz="200">
              <a:solidFill>
                <a:schemeClr val="dk1"/>
              </a:solidFill>
            </a:endParaRPr>
          </a:p>
          <a:p>
            <a:pPr marL="457200" lvl="0" indent="-336550" algn="l" rtl="0">
              <a:lnSpc>
                <a:spcPct val="80000"/>
              </a:lnSpc>
              <a:spcBef>
                <a:spcPts val="800"/>
              </a:spcBef>
              <a:spcAft>
                <a:spcPts val="0"/>
              </a:spcAft>
              <a:buClr>
                <a:schemeClr val="dk1"/>
              </a:buClr>
              <a:buSzPts val="1700"/>
              <a:buFont typeface="Calibri"/>
              <a:buChar char="•"/>
            </a:pPr>
            <a:r>
              <a:rPr lang="en-US" sz="1700" b="1">
                <a:solidFill>
                  <a:schemeClr val="dk1"/>
                </a:solidFill>
              </a:rPr>
              <a:t>Moved to a 6-course math sequence in the US</a:t>
            </a:r>
            <a:endParaRPr sz="1700" b="1">
              <a:solidFill>
                <a:schemeClr val="dk1"/>
              </a:solidFill>
            </a:endParaRPr>
          </a:p>
          <a:p>
            <a:pPr marL="914400" lvl="1" indent="-311150" algn="l" rtl="0">
              <a:lnSpc>
                <a:spcPct val="80000"/>
              </a:lnSpc>
              <a:spcBef>
                <a:spcPts val="0"/>
              </a:spcBef>
              <a:spcAft>
                <a:spcPts val="0"/>
              </a:spcAft>
              <a:buClr>
                <a:schemeClr val="dk1"/>
              </a:buClr>
              <a:buSzPts val="1300"/>
              <a:buFont typeface="Calibri"/>
              <a:buChar char="•"/>
            </a:pPr>
            <a:r>
              <a:rPr lang="en-US" sz="1300">
                <a:solidFill>
                  <a:schemeClr val="dk1"/>
                </a:solidFill>
              </a:rPr>
              <a:t>7th grade Pre-Alg, 8th grade Alg, HS Geometry, HS Alg.2, PreCalc, Calculus or Statistics</a:t>
            </a:r>
            <a:endParaRPr sz="1300">
              <a:solidFill>
                <a:schemeClr val="dk1"/>
              </a:solidFill>
            </a:endParaRPr>
          </a:p>
          <a:p>
            <a:pPr marL="914400" lvl="1" indent="-311150" algn="l" rtl="0">
              <a:lnSpc>
                <a:spcPct val="80000"/>
              </a:lnSpc>
              <a:spcBef>
                <a:spcPts val="0"/>
              </a:spcBef>
              <a:spcAft>
                <a:spcPts val="0"/>
              </a:spcAft>
              <a:buClr>
                <a:schemeClr val="dk1"/>
              </a:buClr>
              <a:buSzPts val="1300"/>
              <a:buFont typeface="Calibri"/>
              <a:buChar char="•"/>
            </a:pPr>
            <a:r>
              <a:rPr lang="en-US" sz="1300">
                <a:solidFill>
                  <a:schemeClr val="dk1"/>
                </a:solidFill>
              </a:rPr>
              <a:t>Alg. 2 was a terminal course for many students and student’s exposure to math varied widely</a:t>
            </a:r>
            <a:endParaRPr sz="1300">
              <a:solidFill>
                <a:schemeClr val="dk1"/>
              </a:solidFill>
            </a:endParaRPr>
          </a:p>
          <a:p>
            <a:pPr marL="914400" lvl="0" indent="0" algn="l" rtl="0">
              <a:lnSpc>
                <a:spcPct val="80000"/>
              </a:lnSpc>
              <a:spcBef>
                <a:spcPts val="800"/>
              </a:spcBef>
              <a:spcAft>
                <a:spcPts val="0"/>
              </a:spcAft>
              <a:buSzPts val="1100"/>
              <a:buNone/>
            </a:pPr>
            <a:endParaRPr sz="200">
              <a:solidFill>
                <a:schemeClr val="dk1"/>
              </a:solidFill>
            </a:endParaRPr>
          </a:p>
          <a:p>
            <a:pPr marL="457200" lvl="0" indent="-336550" algn="l" rtl="0">
              <a:lnSpc>
                <a:spcPct val="80000"/>
              </a:lnSpc>
              <a:spcBef>
                <a:spcPts val="800"/>
              </a:spcBef>
              <a:spcAft>
                <a:spcPts val="0"/>
              </a:spcAft>
              <a:buClr>
                <a:schemeClr val="dk1"/>
              </a:buClr>
              <a:buSzPts val="1700"/>
              <a:buFont typeface="Calibri"/>
              <a:buChar char="•"/>
            </a:pPr>
            <a:r>
              <a:rPr lang="en-US" sz="1700" b="1">
                <a:solidFill>
                  <a:schemeClr val="dk1"/>
                </a:solidFill>
              </a:rPr>
              <a:t>Introduction of the Common Core State Standards</a:t>
            </a:r>
            <a:endParaRPr sz="1700" b="1">
              <a:solidFill>
                <a:schemeClr val="dk1"/>
              </a:solidFill>
            </a:endParaRPr>
          </a:p>
          <a:p>
            <a:pPr marL="914400" lvl="1" indent="-311150" algn="l" rtl="0">
              <a:lnSpc>
                <a:spcPct val="80000"/>
              </a:lnSpc>
              <a:spcBef>
                <a:spcPts val="0"/>
              </a:spcBef>
              <a:spcAft>
                <a:spcPts val="0"/>
              </a:spcAft>
              <a:buClr>
                <a:schemeClr val="dk1"/>
              </a:buClr>
              <a:buSzPts val="1300"/>
              <a:buFont typeface="Calibri"/>
              <a:buChar char="•"/>
            </a:pPr>
            <a:r>
              <a:rPr lang="en-US" sz="1300">
                <a:solidFill>
                  <a:schemeClr val="dk1"/>
                </a:solidFill>
              </a:rPr>
              <a:t>Most states spread Alg 1 content across grades eight and nine</a:t>
            </a:r>
            <a:endParaRPr sz="1300">
              <a:solidFill>
                <a:schemeClr val="dk1"/>
              </a:solidFill>
            </a:endParaRPr>
          </a:p>
          <a:p>
            <a:pPr marL="0" lvl="0" indent="0" algn="l" rtl="0">
              <a:lnSpc>
                <a:spcPct val="80000"/>
              </a:lnSpc>
              <a:spcBef>
                <a:spcPts val="800"/>
              </a:spcBef>
              <a:spcAft>
                <a:spcPts val="0"/>
              </a:spcAft>
              <a:buSzPts val="1100"/>
              <a:buNone/>
            </a:pPr>
            <a:endParaRPr sz="1700">
              <a:solidFill>
                <a:schemeClr val="dk1"/>
              </a:solidFill>
            </a:endParaRPr>
          </a:p>
        </p:txBody>
      </p:sp>
      <p:pic>
        <p:nvPicPr>
          <p:cNvPr id="4099" name="Google Shape;4099;p554" descr="Branching Out: Designing High School Math Pathways for Equity screenshot. See reference link below for original resource. "/>
          <p:cNvPicPr preferRelativeResize="0"/>
          <p:nvPr/>
        </p:nvPicPr>
        <p:blipFill>
          <a:blip r:embed="rId3">
            <a:alphaModFix/>
          </a:blip>
          <a:stretch>
            <a:fillRect/>
          </a:stretch>
        </p:blipFill>
        <p:spPr>
          <a:xfrm rot="463308">
            <a:off x="7030665" y="421744"/>
            <a:ext cx="1285732" cy="1660306"/>
          </a:xfrm>
          <a:prstGeom prst="rect">
            <a:avLst/>
          </a:prstGeom>
          <a:noFill/>
          <a:ln>
            <a:noFill/>
          </a:ln>
        </p:spPr>
      </p:pic>
      <p:sp>
        <p:nvSpPr>
          <p:cNvPr id="4100" name="Google Shape;4100;p554"/>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4101" name="Google Shape;4101;p554"/>
          <p:cNvSpPr txBox="1"/>
          <p:nvPr/>
        </p:nvSpPr>
        <p:spPr>
          <a:xfrm>
            <a:off x="6559200" y="4595550"/>
            <a:ext cx="17568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4"/>
              </a:rPr>
              <a:t>(Daro &amp; Asturias, 2019, p. 7)</a:t>
            </a:r>
            <a:endParaRPr sz="1000">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5"/>
        <p:cNvGrpSpPr/>
        <p:nvPr/>
      </p:nvGrpSpPr>
      <p:grpSpPr>
        <a:xfrm>
          <a:off x="0" y="0"/>
          <a:ext cx="0" cy="0"/>
          <a:chOff x="0" y="0"/>
          <a:chExt cx="0" cy="0"/>
        </a:xfrm>
      </p:grpSpPr>
      <p:sp>
        <p:nvSpPr>
          <p:cNvPr id="4106" name="Google Shape;4106;p555"/>
          <p:cNvSpPr txBox="1">
            <a:spLocks noGrp="1"/>
          </p:cNvSpPr>
          <p:nvPr>
            <p:ph type="title"/>
          </p:nvPr>
        </p:nvSpPr>
        <p:spPr>
          <a:xfrm>
            <a:off x="537882" y="342900"/>
            <a:ext cx="8088300" cy="76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1000"/>
              <a:buNone/>
            </a:pPr>
            <a:r>
              <a:rPr lang="en-US" sz="2900"/>
              <a:t>The role and importance of mathematics today</a:t>
            </a:r>
            <a:endParaRPr sz="2900"/>
          </a:p>
        </p:txBody>
      </p:sp>
      <p:sp>
        <p:nvSpPr>
          <p:cNvPr id="4107" name="Google Shape;4107;p55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Clr>
                <a:schemeClr val="dk1"/>
              </a:buClr>
              <a:buSzPts val="1700"/>
              <a:buFont typeface="Calibri"/>
              <a:buChar char="•"/>
            </a:pPr>
            <a:r>
              <a:rPr lang="en-US" sz="1700" b="1">
                <a:solidFill>
                  <a:schemeClr val="dk1"/>
                </a:solidFill>
                <a:highlight>
                  <a:schemeClr val="lt1"/>
                </a:highlight>
              </a:rPr>
              <a:t>Mathematics is at the heart of our data driven “information economy”</a:t>
            </a:r>
            <a:endParaRPr sz="1700" b="1">
              <a:solidFill>
                <a:schemeClr val="dk1"/>
              </a:solidFill>
              <a:highlight>
                <a:schemeClr val="lt1"/>
              </a:highlight>
            </a:endParaRPr>
          </a:p>
          <a:p>
            <a:pPr marL="457200" lvl="0" indent="-336550" algn="l" rtl="0">
              <a:spcBef>
                <a:spcPts val="0"/>
              </a:spcBef>
              <a:spcAft>
                <a:spcPts val="0"/>
              </a:spcAft>
              <a:buClr>
                <a:schemeClr val="dk1"/>
              </a:buClr>
              <a:buSzPts val="1700"/>
              <a:buFont typeface="Calibri"/>
              <a:buChar char="•"/>
            </a:pPr>
            <a:r>
              <a:rPr lang="en-US" sz="1700">
                <a:solidFill>
                  <a:schemeClr val="dk1"/>
                </a:solidFill>
              </a:rPr>
              <a:t>Mathematics is the foundation for careers in science, technology, engineering, and mathematics (STEM) and, increasingly, as the foundation for careers outside STEM. </a:t>
            </a:r>
            <a:endParaRPr sz="1700">
              <a:solidFill>
                <a:schemeClr val="dk1"/>
              </a:solidFill>
            </a:endParaRPr>
          </a:p>
          <a:p>
            <a:pPr marL="457200" lvl="0" indent="-336550" algn="l" rtl="0">
              <a:spcBef>
                <a:spcPts val="0"/>
              </a:spcBef>
              <a:spcAft>
                <a:spcPts val="0"/>
              </a:spcAft>
              <a:buClr>
                <a:schemeClr val="dk1"/>
              </a:buClr>
              <a:buSzPts val="1700"/>
              <a:buFont typeface="Calibri"/>
              <a:buChar char="•"/>
            </a:pPr>
            <a:r>
              <a:rPr lang="en-US" sz="1700">
                <a:solidFill>
                  <a:schemeClr val="dk1"/>
                </a:solidFill>
              </a:rPr>
              <a:t>Mathematical literacy is needed more than ever to filter, understand, and act on the enormous amount of data and information that we encounter every day. </a:t>
            </a:r>
            <a:endParaRPr sz="1700">
              <a:solidFill>
                <a:schemeClr val="dk1"/>
              </a:solidFill>
            </a:endParaRPr>
          </a:p>
          <a:p>
            <a:pPr marL="0" lvl="0" indent="0" algn="l" rtl="0">
              <a:spcBef>
                <a:spcPts val="800"/>
              </a:spcBef>
              <a:spcAft>
                <a:spcPts val="0"/>
              </a:spcAft>
              <a:buNone/>
            </a:pPr>
            <a:r>
              <a:rPr lang="en-US" sz="1700" i="1">
                <a:solidFill>
                  <a:schemeClr val="dk1"/>
                </a:solidFill>
                <a:highlight>
                  <a:schemeClr val="lt1"/>
                </a:highlight>
              </a:rPr>
              <a:t>“Everyo</a:t>
            </a:r>
            <a:r>
              <a:rPr lang="en-US" sz="1700" i="1">
                <a:solidFill>
                  <a:schemeClr val="dk1"/>
                </a:solidFill>
              </a:rPr>
              <a:t>ne involved in the mathematics education of high school students must be committed to ensuring that each and every student has the opportunity to learn the mathematics necessary to be well prepared for whatever the future may hold….</a:t>
            </a:r>
            <a:r>
              <a:rPr lang="en-US" sz="1700" i="1">
                <a:solidFill>
                  <a:schemeClr val="dk1"/>
                </a:solidFill>
                <a:highlight>
                  <a:srgbClr val="F0F4E6"/>
                </a:highlight>
              </a:rPr>
              <a:t>When the potential of so many students is squandered, the loss is not only to individual students but also to society at large” (p. 3)</a:t>
            </a:r>
            <a:endParaRPr sz="1700" i="1">
              <a:solidFill>
                <a:schemeClr val="dk1"/>
              </a:solidFill>
              <a:highlight>
                <a:srgbClr val="FCE5CD"/>
              </a:highlight>
            </a:endParaRPr>
          </a:p>
          <a:p>
            <a:pPr marL="0" lvl="0" indent="0" algn="l" rtl="0">
              <a:spcBef>
                <a:spcPts val="800"/>
              </a:spcBef>
              <a:spcAft>
                <a:spcPts val="0"/>
              </a:spcAft>
              <a:buNone/>
            </a:pPr>
            <a:endParaRPr sz="1700">
              <a:solidFill>
                <a:schemeClr val="dk1"/>
              </a:solidFill>
            </a:endParaRPr>
          </a:p>
          <a:p>
            <a:pPr marL="0" lvl="0" indent="0" algn="l" rtl="0">
              <a:spcBef>
                <a:spcPts val="800"/>
              </a:spcBef>
              <a:spcAft>
                <a:spcPts val="0"/>
              </a:spcAft>
              <a:buNone/>
            </a:pPr>
            <a:endParaRPr sz="1700">
              <a:solidFill>
                <a:schemeClr val="dk1"/>
              </a:solidFill>
              <a:highlight>
                <a:schemeClr val="accent6"/>
              </a:highlight>
            </a:endParaRPr>
          </a:p>
          <a:p>
            <a:pPr marL="0" lvl="0" indent="0" algn="l" rtl="0">
              <a:spcBef>
                <a:spcPts val="800"/>
              </a:spcBef>
              <a:spcAft>
                <a:spcPts val="0"/>
              </a:spcAft>
              <a:buNone/>
            </a:pPr>
            <a:endParaRPr/>
          </a:p>
        </p:txBody>
      </p:sp>
      <p:sp>
        <p:nvSpPr>
          <p:cNvPr id="4108" name="Google Shape;4108;p555"/>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4109" name="Google Shape;4109;p555"/>
          <p:cNvSpPr txBox="1"/>
          <p:nvPr/>
        </p:nvSpPr>
        <p:spPr>
          <a:xfrm>
            <a:off x="6559200" y="4595550"/>
            <a:ext cx="17568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000" u="sng">
                <a:solidFill>
                  <a:schemeClr val="hlink"/>
                </a:solidFill>
                <a:latin typeface="Calibri"/>
                <a:ea typeface="Calibri"/>
                <a:cs typeface="Calibri"/>
                <a:sym typeface="Calibri"/>
                <a:hlinkClick r:id="rId3"/>
              </a:rPr>
              <a:t>(NCTM, 2018)</a:t>
            </a:r>
            <a:endParaRPr sz="1000">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13"/>
        <p:cNvGrpSpPr/>
        <p:nvPr/>
      </p:nvGrpSpPr>
      <p:grpSpPr>
        <a:xfrm>
          <a:off x="0" y="0"/>
          <a:ext cx="0" cy="0"/>
          <a:chOff x="0" y="0"/>
          <a:chExt cx="0" cy="0"/>
        </a:xfrm>
      </p:grpSpPr>
      <p:sp>
        <p:nvSpPr>
          <p:cNvPr id="4114" name="Google Shape;4114;p556"/>
          <p:cNvSpPr txBox="1"/>
          <p:nvPr/>
        </p:nvSpPr>
        <p:spPr>
          <a:xfrm>
            <a:off x="5148675" y="518725"/>
            <a:ext cx="3502800" cy="37692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a:solidFill>
                  <a:srgbClr val="007F43"/>
                </a:solidFill>
                <a:latin typeface="Calibri"/>
                <a:ea typeface="Calibri"/>
                <a:cs typeface="Calibri"/>
                <a:sym typeface="Calibri"/>
              </a:rPr>
              <a:t>The 2+1 Model</a:t>
            </a:r>
            <a:endParaRPr sz="1300" b="1">
              <a:solidFill>
                <a:srgbClr val="007F43"/>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300">
                <a:solidFill>
                  <a:schemeClr val="dk1"/>
                </a:solidFill>
                <a:latin typeface="Calibri"/>
                <a:ea typeface="Calibri"/>
                <a:cs typeface="Calibri"/>
                <a:sym typeface="Calibri"/>
              </a:rPr>
              <a:t>The 2+1 Model  for high school mathematics breaks from the tradition of a single sequence of high school math courses to a two-credit core of high school mathematics followed by at least one credit of high school math that addresses student interests and aspirations.  </a:t>
            </a:r>
            <a:r>
              <a:rPr lang="en-US" sz="1300" b="1">
                <a:solidFill>
                  <a:schemeClr val="dk1"/>
                </a:solidFill>
                <a:latin typeface="Calibri"/>
                <a:ea typeface="Calibri"/>
                <a:cs typeface="Calibri"/>
                <a:sym typeface="Calibri"/>
              </a:rPr>
              <a:t>The core is tightly focused on algebra, geometry, and statistics necessary for all students to be college and career ready.  </a:t>
            </a:r>
            <a:r>
              <a:rPr lang="en-US" sz="1300">
                <a:solidFill>
                  <a:schemeClr val="dk1"/>
                </a:solidFill>
                <a:latin typeface="Calibri"/>
                <a:ea typeface="Calibri"/>
                <a:cs typeface="Calibri"/>
                <a:sym typeface="Calibri"/>
              </a:rPr>
              <a:t>For most students, the three credits would be taken during the first three years of high school.  Some schools may choose to provide accelerated options or options to take additional high school level mathematics beyond the initial three credits.</a:t>
            </a:r>
            <a:endParaRPr sz="13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l" rtl="0">
              <a:spcBef>
                <a:spcPts val="1000"/>
              </a:spcBef>
              <a:spcAft>
                <a:spcPts val="0"/>
              </a:spcAft>
              <a:buNone/>
            </a:pPr>
            <a:endParaRPr sz="1400">
              <a:latin typeface="Nunito"/>
              <a:ea typeface="Nunito"/>
              <a:cs typeface="Nunito"/>
              <a:sym typeface="Nunito"/>
            </a:endParaRPr>
          </a:p>
        </p:txBody>
      </p:sp>
      <p:sp>
        <p:nvSpPr>
          <p:cNvPr id="2" name="Title 1"/>
          <p:cNvSpPr>
            <a:spLocks noGrp="1"/>
          </p:cNvSpPr>
          <p:nvPr>
            <p:ph type="title"/>
          </p:nvPr>
        </p:nvSpPr>
        <p:spPr>
          <a:xfrm>
            <a:off x="537882" y="342900"/>
            <a:ext cx="4511913" cy="431457"/>
          </a:xfrm>
        </p:spPr>
        <p:txBody>
          <a:bodyPr>
            <a:normAutofit/>
          </a:bodyPr>
          <a:lstStyle/>
          <a:p>
            <a:r>
              <a:rPr lang="en-US" sz="2200" dirty="0" smtClean="0">
                <a:solidFill>
                  <a:schemeClr val="tx1"/>
                </a:solidFill>
              </a:rPr>
              <a:t>2 + 1 Model Focus</a:t>
            </a:r>
            <a:endParaRPr lang="en-US" sz="2200" dirty="0">
              <a:solidFill>
                <a:schemeClr val="tx1"/>
              </a:solidFill>
            </a:endParaRPr>
          </a:p>
        </p:txBody>
      </p:sp>
      <p:sp>
        <p:nvSpPr>
          <p:cNvPr id="4115" name="Google Shape;4115;p556"/>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4116" name="Google Shape;4116;p556"/>
          <p:cNvSpPr txBox="1"/>
          <p:nvPr/>
        </p:nvSpPr>
        <p:spPr>
          <a:xfrm>
            <a:off x="6358875" y="4595550"/>
            <a:ext cx="19572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3"/>
              </a:rPr>
              <a:t>(Oregon Mathways Initiative, 2022)</a:t>
            </a:r>
            <a:endParaRPr sz="1000">
              <a:solidFill>
                <a:srgbClr val="000000"/>
              </a:solidFill>
              <a:latin typeface="Calibri"/>
              <a:ea typeface="Calibri"/>
              <a:cs typeface="Calibri"/>
              <a:sym typeface="Calibri"/>
            </a:endParaRPr>
          </a:p>
        </p:txBody>
      </p:sp>
      <p:pic>
        <p:nvPicPr>
          <p:cNvPr id="4117" name="Google Shape;4117;p556" descr="Screenshot of the 2 + 1 Model from the Oregon Mathways Initiative. See reference link below for original resource. "/>
          <p:cNvPicPr preferRelativeResize="0"/>
          <p:nvPr/>
        </p:nvPicPr>
        <p:blipFill>
          <a:blip r:embed="rId4">
            <a:alphaModFix/>
          </a:blip>
          <a:stretch>
            <a:fillRect/>
          </a:stretch>
        </p:blipFill>
        <p:spPr>
          <a:xfrm>
            <a:off x="537882" y="963827"/>
            <a:ext cx="4328959" cy="36317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22"/>
        <p:cNvGrpSpPr/>
        <p:nvPr/>
      </p:nvGrpSpPr>
      <p:grpSpPr>
        <a:xfrm>
          <a:off x="0" y="0"/>
          <a:ext cx="0" cy="0"/>
          <a:chOff x="0" y="0"/>
          <a:chExt cx="0" cy="0"/>
        </a:xfrm>
      </p:grpSpPr>
      <p:sp>
        <p:nvSpPr>
          <p:cNvPr id="4123" name="Google Shape;4123;p557"/>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4124" name="Google Shape;4124;p557"/>
          <p:cNvSpPr txBox="1">
            <a:spLocks noGrp="1"/>
          </p:cNvSpPr>
          <p:nvPr>
            <p:ph type="title" idx="4294967295"/>
          </p:nvPr>
        </p:nvSpPr>
        <p:spPr>
          <a:xfrm>
            <a:off x="311700" y="312769"/>
            <a:ext cx="83580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400">
                <a:solidFill>
                  <a:schemeClr val="accent5"/>
                </a:solidFill>
              </a:rPr>
              <a:t>Ambitious teaching supports implementation of the 2+1 model</a:t>
            </a:r>
            <a:endParaRPr sz="3500">
              <a:solidFill>
                <a:schemeClr val="accent5"/>
              </a:solidFill>
            </a:endParaRPr>
          </a:p>
        </p:txBody>
      </p:sp>
      <p:sp>
        <p:nvSpPr>
          <p:cNvPr id="4125" name="Google Shape;4125;p557"/>
          <p:cNvSpPr txBox="1"/>
          <p:nvPr/>
        </p:nvSpPr>
        <p:spPr>
          <a:xfrm>
            <a:off x="404456" y="1090931"/>
            <a:ext cx="8312400" cy="3324600"/>
          </a:xfrm>
          <a:prstGeom prst="rect">
            <a:avLst/>
          </a:prstGeom>
          <a:noFill/>
          <a:ln>
            <a:noFill/>
          </a:ln>
        </p:spPr>
        <p:txBody>
          <a:bodyPr spcFirstLastPara="1" wrap="square" lIns="68575" tIns="68575" rIns="68575" bIns="68575" anchor="t" anchorCtr="0">
            <a:spAutoFit/>
          </a:bodyPr>
          <a:lstStyle/>
          <a:p>
            <a:pPr marL="342900" lvl="0" indent="-285750" algn="l" rtl="0">
              <a:spcBef>
                <a:spcPts val="0"/>
              </a:spcBef>
              <a:spcAft>
                <a:spcPts val="0"/>
              </a:spcAft>
              <a:buClr>
                <a:srgbClr val="000000"/>
              </a:buClr>
              <a:buSzPts val="1900"/>
              <a:buFont typeface="Calibri"/>
              <a:buChar char="●"/>
            </a:pPr>
            <a:r>
              <a:rPr lang="en-US" sz="1900">
                <a:latin typeface="Calibri"/>
                <a:ea typeface="Calibri"/>
                <a:cs typeface="Calibri"/>
                <a:sym typeface="Calibri"/>
              </a:rPr>
              <a:t>Embodied in the 2+1 model is a change in the way students engage with mathematics.</a:t>
            </a:r>
            <a:endParaRPr sz="1900" i="1">
              <a:latin typeface="Calibri"/>
              <a:ea typeface="Calibri"/>
              <a:cs typeface="Calibri"/>
              <a:sym typeface="Calibri"/>
            </a:endParaRPr>
          </a:p>
          <a:p>
            <a:pPr marL="342900" lvl="0" indent="-285750" algn="l" rtl="0">
              <a:spcBef>
                <a:spcPts val="0"/>
              </a:spcBef>
              <a:spcAft>
                <a:spcPts val="0"/>
              </a:spcAft>
              <a:buClr>
                <a:srgbClr val="000000"/>
              </a:buClr>
              <a:buSzPts val="1900"/>
              <a:buFont typeface="Arial"/>
              <a:buChar char="●"/>
            </a:pPr>
            <a:r>
              <a:rPr lang="en-US" sz="1900">
                <a:latin typeface="Calibri"/>
                <a:ea typeface="Calibri"/>
                <a:cs typeface="Calibri"/>
                <a:sym typeface="Calibri"/>
              </a:rPr>
              <a:t>The core two credits of high school math should include exposure to relevant applications, connect to math practices, </a:t>
            </a:r>
            <a:r>
              <a:rPr lang="en-US" sz="1900" b="1" u="sng">
                <a:latin typeface="Calibri"/>
                <a:ea typeface="Calibri"/>
                <a:cs typeface="Calibri"/>
                <a:sym typeface="Calibri"/>
              </a:rPr>
              <a:t>and provide opportunities for deeper conceptual understanding. </a:t>
            </a:r>
            <a:endParaRPr sz="1900" b="1" u="sng">
              <a:latin typeface="Calibri"/>
              <a:ea typeface="Calibri"/>
              <a:cs typeface="Calibri"/>
              <a:sym typeface="Calibri"/>
            </a:endParaRPr>
          </a:p>
          <a:p>
            <a:pPr marL="342900" lvl="0" indent="-285750" algn="l" rtl="0">
              <a:spcBef>
                <a:spcPts val="0"/>
              </a:spcBef>
              <a:spcAft>
                <a:spcPts val="0"/>
              </a:spcAft>
              <a:buClr>
                <a:srgbClr val="000000"/>
              </a:buClr>
              <a:buSzPts val="1900"/>
              <a:buFont typeface="Calibri"/>
              <a:buChar char="●"/>
            </a:pPr>
            <a:r>
              <a:rPr lang="en-US" sz="1900">
                <a:latin typeface="Calibri"/>
                <a:ea typeface="Calibri"/>
                <a:cs typeface="Calibri"/>
                <a:sym typeface="Calibri"/>
              </a:rPr>
              <a:t>Implementing the 2+1 model may require districts to rethink existing course placement practices.</a:t>
            </a:r>
            <a:endParaRPr sz="1900">
              <a:latin typeface="Calibri"/>
              <a:ea typeface="Calibri"/>
              <a:cs typeface="Calibri"/>
              <a:sym typeface="Calibri"/>
            </a:endParaRPr>
          </a:p>
          <a:p>
            <a:pPr marL="342900" lvl="0" indent="-285750" algn="l" rtl="0">
              <a:spcBef>
                <a:spcPts val="0"/>
              </a:spcBef>
              <a:spcAft>
                <a:spcPts val="0"/>
              </a:spcAft>
              <a:buClr>
                <a:srgbClr val="000000"/>
              </a:buClr>
              <a:buSzPts val="1900"/>
              <a:buFont typeface="Calibri"/>
              <a:buChar char="●"/>
            </a:pPr>
            <a:r>
              <a:rPr lang="en-US" sz="1900">
                <a:latin typeface="Calibri"/>
                <a:ea typeface="Calibri"/>
                <a:cs typeface="Calibri"/>
                <a:sym typeface="Calibri"/>
              </a:rPr>
              <a:t>Existing placement practices should be examined to assure all students have access to math identified in the High School Standards as well as opportunities to explore mathematics beyond those standards. </a:t>
            </a:r>
            <a:endParaRPr sz="2100">
              <a:solidFill>
                <a:srgbClr val="595959"/>
              </a:solidFill>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
        <p:nvSpPr>
          <p:cNvPr id="4126" name="Google Shape;4126;p557"/>
          <p:cNvSpPr txBox="1"/>
          <p:nvPr/>
        </p:nvSpPr>
        <p:spPr>
          <a:xfrm>
            <a:off x="6358875" y="4595550"/>
            <a:ext cx="19572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3"/>
              </a:rPr>
              <a:t>(Oregon Mathways Initiative, 2022)</a:t>
            </a:r>
            <a:endParaRPr sz="10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30"/>
        <p:cNvGrpSpPr/>
        <p:nvPr/>
      </p:nvGrpSpPr>
      <p:grpSpPr>
        <a:xfrm>
          <a:off x="0" y="0"/>
          <a:ext cx="0" cy="0"/>
          <a:chOff x="0" y="0"/>
          <a:chExt cx="0" cy="0"/>
        </a:xfrm>
      </p:grpSpPr>
      <p:sp>
        <p:nvSpPr>
          <p:cNvPr id="4131" name="Google Shape;4131;p558"/>
          <p:cNvSpPr txBox="1"/>
          <p:nvPr/>
        </p:nvSpPr>
        <p:spPr>
          <a:xfrm>
            <a:off x="5148675" y="1639538"/>
            <a:ext cx="3502800" cy="15528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chemeClr val="accent5"/>
                </a:solidFill>
                <a:latin typeface="Calibri"/>
                <a:ea typeface="Calibri"/>
                <a:cs typeface="Calibri"/>
                <a:sym typeface="Calibri"/>
              </a:rPr>
              <a:t>As you reflect on the 2+1 model and the work we have done so far, what questions emerge for you? </a:t>
            </a:r>
            <a:endParaRPr sz="700" b="1">
              <a:solidFill>
                <a:schemeClr val="accent5"/>
              </a:solidFill>
              <a:latin typeface="Calibri"/>
              <a:ea typeface="Calibri"/>
              <a:cs typeface="Calibri"/>
              <a:sym typeface="Calibri"/>
            </a:endParaRPr>
          </a:p>
        </p:txBody>
      </p:sp>
      <p:sp>
        <p:nvSpPr>
          <p:cNvPr id="2" name="Title 1"/>
          <p:cNvSpPr>
            <a:spLocks noGrp="1"/>
          </p:cNvSpPr>
          <p:nvPr>
            <p:ph type="title"/>
          </p:nvPr>
        </p:nvSpPr>
        <p:spPr>
          <a:xfrm>
            <a:off x="537882" y="342900"/>
            <a:ext cx="8088300" cy="489122"/>
          </a:xfrm>
        </p:spPr>
        <p:txBody>
          <a:bodyPr>
            <a:normAutofit/>
          </a:bodyPr>
          <a:lstStyle/>
          <a:p>
            <a:pPr algn="ctr"/>
            <a:r>
              <a:rPr lang="en-US" sz="2200" dirty="0" smtClean="0">
                <a:solidFill>
                  <a:schemeClr val="tx1"/>
                </a:solidFill>
              </a:rPr>
              <a:t>2 + 1 Model Question Considerations</a:t>
            </a:r>
            <a:endParaRPr lang="en-US" sz="2200" dirty="0">
              <a:solidFill>
                <a:schemeClr val="tx1"/>
              </a:solidFill>
            </a:endParaRPr>
          </a:p>
        </p:txBody>
      </p:sp>
      <p:sp>
        <p:nvSpPr>
          <p:cNvPr id="4132" name="Google Shape;4132;p55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
        <p:nvSpPr>
          <p:cNvPr id="4133" name="Google Shape;4133;p558"/>
          <p:cNvSpPr txBox="1"/>
          <p:nvPr/>
        </p:nvSpPr>
        <p:spPr>
          <a:xfrm>
            <a:off x="6358875" y="4595550"/>
            <a:ext cx="19572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3"/>
              </a:rPr>
              <a:t>(Oregon Mathways Initiative, 2022)</a:t>
            </a:r>
            <a:endParaRPr sz="1000">
              <a:solidFill>
                <a:srgbClr val="000000"/>
              </a:solidFill>
              <a:latin typeface="Calibri"/>
              <a:ea typeface="Calibri"/>
              <a:cs typeface="Calibri"/>
              <a:sym typeface="Calibri"/>
            </a:endParaRPr>
          </a:p>
        </p:txBody>
      </p:sp>
      <p:pic>
        <p:nvPicPr>
          <p:cNvPr id="4134" name="Google Shape;4134;p558" descr="Screenshot of the 2 + 1 Model from the Oregon Mathways Initiative. See reference link below for original resource. "/>
          <p:cNvPicPr preferRelativeResize="0"/>
          <p:nvPr/>
        </p:nvPicPr>
        <p:blipFill>
          <a:blip r:embed="rId4">
            <a:alphaModFix/>
          </a:blip>
          <a:stretch>
            <a:fillRect/>
          </a:stretch>
        </p:blipFill>
        <p:spPr>
          <a:xfrm>
            <a:off x="537882" y="1298601"/>
            <a:ext cx="4124856" cy="32969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9"/>
        <p:cNvGrpSpPr/>
        <p:nvPr/>
      </p:nvGrpSpPr>
      <p:grpSpPr>
        <a:xfrm>
          <a:off x="0" y="0"/>
          <a:ext cx="0" cy="0"/>
          <a:chOff x="0" y="0"/>
          <a:chExt cx="0" cy="0"/>
        </a:xfrm>
      </p:grpSpPr>
      <p:sp>
        <p:nvSpPr>
          <p:cNvPr id="4140" name="Google Shape;4140;p55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342900" lvl="0" indent="-273050" algn="l" rtl="0">
              <a:lnSpc>
                <a:spcPct val="100000"/>
              </a:lnSpc>
              <a:spcBef>
                <a:spcPts val="0"/>
              </a:spcBef>
              <a:spcAft>
                <a:spcPts val="0"/>
              </a:spcAft>
              <a:buSzPts val="1700"/>
              <a:buFont typeface="Calibri"/>
              <a:buChar char="●"/>
            </a:pPr>
            <a:r>
              <a:rPr lang="en-US" sz="1700" b="1"/>
              <a:t>Detracking the first two credits of core math content is a long-term goal for Oregon</a:t>
            </a:r>
            <a:endParaRPr sz="1700" b="1"/>
          </a:p>
          <a:p>
            <a:pPr marL="685800" lvl="1" indent="-273050" algn="l" rtl="0">
              <a:lnSpc>
                <a:spcPct val="100000"/>
              </a:lnSpc>
              <a:spcBef>
                <a:spcPts val="0"/>
              </a:spcBef>
              <a:spcAft>
                <a:spcPts val="0"/>
              </a:spcAft>
              <a:buSzPts val="1700"/>
              <a:buFont typeface="Calibri"/>
              <a:buChar char="○"/>
            </a:pPr>
            <a:r>
              <a:rPr lang="en-US" sz="1700"/>
              <a:t>For the purposes of ODE guidance, the term “tracking” will refer to the practice of creating different levels of the same course that group students by perceived abilities.</a:t>
            </a:r>
            <a:endParaRPr sz="1700"/>
          </a:p>
          <a:p>
            <a:pPr marL="342900" lvl="0" indent="-273050" algn="l" rtl="0">
              <a:lnSpc>
                <a:spcPct val="100000"/>
              </a:lnSpc>
              <a:spcBef>
                <a:spcPts val="0"/>
              </a:spcBef>
              <a:spcAft>
                <a:spcPts val="0"/>
              </a:spcAft>
              <a:buSzPts val="1700"/>
              <a:buFont typeface="Calibri"/>
              <a:buChar char="●"/>
            </a:pPr>
            <a:r>
              <a:rPr lang="en-US" sz="1700" b="1"/>
              <a:t>For the 2022-23 school year, it is likely that existing courses such as Algebra 1, Geometry, and Algebra 2 would still be provided, with a focus on prioritized content. </a:t>
            </a:r>
            <a:endParaRPr sz="1700" b="1"/>
          </a:p>
          <a:p>
            <a:pPr marL="342900" lvl="0" indent="-273050" algn="l" rtl="0">
              <a:lnSpc>
                <a:spcPct val="100000"/>
              </a:lnSpc>
              <a:spcBef>
                <a:spcPts val="0"/>
              </a:spcBef>
              <a:spcAft>
                <a:spcPts val="0"/>
              </a:spcAft>
              <a:buSzPts val="1700"/>
              <a:buFont typeface="Calibri"/>
              <a:buChar char="●"/>
            </a:pPr>
            <a:r>
              <a:rPr lang="en-US" sz="1700"/>
              <a:t>The term “pathway” refers to a specialized math course sequence that leads to career and college readiness.  </a:t>
            </a:r>
            <a:endParaRPr sz="1700"/>
          </a:p>
          <a:p>
            <a:pPr marL="685800" lvl="1" indent="-273050" algn="l" rtl="0">
              <a:lnSpc>
                <a:spcPct val="100000"/>
              </a:lnSpc>
              <a:spcBef>
                <a:spcPts val="0"/>
              </a:spcBef>
              <a:spcAft>
                <a:spcPts val="0"/>
              </a:spcAft>
              <a:buSzPts val="1700"/>
              <a:buFont typeface="Calibri"/>
              <a:buChar char="○"/>
            </a:pPr>
            <a:r>
              <a:rPr lang="en-US" sz="1700"/>
              <a:t>This could include the traditional advanced algebra pathway to prepare for calculus, a statistics pathway or a quantitative applied pathway that leads to specific career and college options for students after high school graduation. </a:t>
            </a:r>
            <a:endParaRPr sz="1700"/>
          </a:p>
          <a:p>
            <a:pPr marL="0" lvl="0" indent="0" algn="r" rtl="0">
              <a:lnSpc>
                <a:spcPct val="100000"/>
              </a:lnSpc>
              <a:spcBef>
                <a:spcPts val="600"/>
              </a:spcBef>
              <a:spcAft>
                <a:spcPts val="0"/>
              </a:spcAft>
              <a:buClr>
                <a:schemeClr val="dk1"/>
              </a:buClr>
              <a:buSzPts val="800"/>
              <a:buFont typeface="Arial"/>
              <a:buNone/>
            </a:pPr>
            <a:endParaRPr sz="1100">
              <a:latin typeface="Poppins"/>
              <a:ea typeface="Poppins"/>
              <a:cs typeface="Poppins"/>
              <a:sym typeface="Poppins"/>
            </a:endParaRPr>
          </a:p>
          <a:p>
            <a:pPr marL="0" lvl="0" indent="0" algn="l" rtl="0">
              <a:lnSpc>
                <a:spcPct val="100000"/>
              </a:lnSpc>
              <a:spcBef>
                <a:spcPts val="0"/>
              </a:spcBef>
              <a:spcAft>
                <a:spcPts val="0"/>
              </a:spcAft>
              <a:buClr>
                <a:schemeClr val="dk1"/>
              </a:buClr>
              <a:buSzPts val="800"/>
              <a:buFont typeface="Arial"/>
              <a:buNone/>
            </a:pPr>
            <a:r>
              <a:rPr lang="en-US" sz="700" i="1">
                <a:latin typeface="Nunito"/>
                <a:ea typeface="Nunito"/>
                <a:cs typeface="Nunito"/>
                <a:sym typeface="Nunito"/>
              </a:rPr>
              <a:t>  </a:t>
            </a:r>
            <a:endParaRPr sz="700" i="1">
              <a:latin typeface="Nunito"/>
              <a:ea typeface="Nunito"/>
              <a:cs typeface="Nunito"/>
              <a:sym typeface="Nunito"/>
            </a:endParaRPr>
          </a:p>
          <a:p>
            <a:pPr marL="0" lvl="0" indent="0" algn="l" rtl="0">
              <a:spcBef>
                <a:spcPts val="800"/>
              </a:spcBef>
              <a:spcAft>
                <a:spcPts val="0"/>
              </a:spcAft>
              <a:buNone/>
            </a:pPr>
            <a:endParaRPr/>
          </a:p>
        </p:txBody>
      </p:sp>
      <p:sp>
        <p:nvSpPr>
          <p:cNvPr id="4141" name="Google Shape;4141;p55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fontScale="90000"/>
          </a:bodyPr>
          <a:lstStyle/>
          <a:p>
            <a:pPr marL="0" lvl="0" indent="0" algn="l" rtl="0">
              <a:lnSpc>
                <a:spcPct val="100000"/>
              </a:lnSpc>
              <a:spcBef>
                <a:spcPts val="0"/>
              </a:spcBef>
              <a:spcAft>
                <a:spcPts val="0"/>
              </a:spcAft>
              <a:buClr>
                <a:schemeClr val="dk1"/>
              </a:buClr>
              <a:buSzPts val="700"/>
              <a:buFont typeface="Arial"/>
              <a:buNone/>
            </a:pPr>
            <a:r>
              <a:rPr lang="en-US" sz="2800" b="1"/>
              <a:t>Creating Pathways in High School</a:t>
            </a:r>
            <a:endParaRPr sz="2800" b="1"/>
          </a:p>
          <a:p>
            <a:pPr marL="0" lvl="0" indent="0" algn="l" rtl="0">
              <a:lnSpc>
                <a:spcPct val="115000"/>
              </a:lnSpc>
              <a:spcBef>
                <a:spcPts val="0"/>
              </a:spcBef>
              <a:spcAft>
                <a:spcPts val="0"/>
              </a:spcAft>
              <a:buNone/>
            </a:pPr>
            <a:r>
              <a:rPr lang="en-US" sz="1700" i="1"/>
              <a:t>From High School Core Math Guidance – Publication Version 4.1 (Aug. 2020)</a:t>
            </a:r>
            <a:endParaRPr sz="4000"/>
          </a:p>
        </p:txBody>
      </p:sp>
      <p:sp>
        <p:nvSpPr>
          <p:cNvPr id="4142" name="Google Shape;4142;p559"/>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4143" name="Google Shape;4143;p559"/>
          <p:cNvSpPr txBox="1"/>
          <p:nvPr/>
        </p:nvSpPr>
        <p:spPr>
          <a:xfrm>
            <a:off x="5940575" y="4595550"/>
            <a:ext cx="2375400" cy="292500"/>
          </a:xfrm>
          <a:prstGeom prst="rect">
            <a:avLst/>
          </a:prstGeom>
          <a:solidFill>
            <a:srgbClr val="F0F4E6"/>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3"/>
              </a:rPr>
              <a:t>(Oregon Department of Education, 2020)</a:t>
            </a:r>
            <a:endParaRPr sz="1000">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48"/>
        <p:cNvGrpSpPr/>
        <p:nvPr/>
      </p:nvGrpSpPr>
      <p:grpSpPr>
        <a:xfrm>
          <a:off x="0" y="0"/>
          <a:ext cx="0" cy="0"/>
          <a:chOff x="0" y="0"/>
          <a:chExt cx="0" cy="0"/>
        </a:xfrm>
      </p:grpSpPr>
      <p:sp>
        <p:nvSpPr>
          <p:cNvPr id="4149" name="Google Shape;4149;p560"/>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4150" name="Google Shape;4150;p560"/>
          <p:cNvSpPr txBox="1">
            <a:spLocks noGrp="1"/>
          </p:cNvSpPr>
          <p:nvPr>
            <p:ph type="body" idx="1"/>
          </p:nvPr>
        </p:nvSpPr>
        <p:spPr>
          <a:xfrm>
            <a:off x="5909703" y="4604850"/>
            <a:ext cx="2300700" cy="273900"/>
          </a:xfrm>
          <a:prstGeom prst="rect">
            <a:avLst/>
          </a:prstGeom>
          <a:solidFill>
            <a:srgbClr val="F0F4E6"/>
          </a:solidFill>
        </p:spPr>
        <p:txBody>
          <a:bodyPr spcFirstLastPara="1" wrap="square" lIns="68575" tIns="34275" rIns="68575" bIns="34275" anchor="ctr" anchorCtr="0">
            <a:noAutofit/>
          </a:bodyPr>
          <a:lstStyle/>
          <a:p>
            <a:pPr marL="0" lvl="0" indent="0" algn="ctr" rtl="0">
              <a:lnSpc>
                <a:spcPct val="80000"/>
              </a:lnSpc>
              <a:spcBef>
                <a:spcPts val="800"/>
              </a:spcBef>
              <a:spcAft>
                <a:spcPts val="0"/>
              </a:spcAft>
              <a:buClr>
                <a:schemeClr val="dk1"/>
              </a:buClr>
              <a:buSzPts val="1100"/>
              <a:buFont typeface="Arial"/>
              <a:buNone/>
            </a:pPr>
            <a:r>
              <a:rPr lang="en-US" sz="1300" u="sng">
                <a:solidFill>
                  <a:schemeClr val="hlink"/>
                </a:solidFill>
                <a:hlinkClick r:id="rId3"/>
              </a:rPr>
              <a:t>(Anderson and Burdman, 2022)</a:t>
            </a:r>
            <a:endParaRPr sz="1300">
              <a:solidFill>
                <a:schemeClr val="dk1"/>
              </a:solidFill>
              <a:highlight>
                <a:schemeClr val="lt1"/>
              </a:highlight>
            </a:endParaRPr>
          </a:p>
        </p:txBody>
      </p:sp>
      <p:sp>
        <p:nvSpPr>
          <p:cNvPr id="4151" name="Google Shape;4151;p56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US" sz="2300"/>
              <a:t>Changes in higher education math coursework</a:t>
            </a:r>
            <a:endParaRPr/>
          </a:p>
        </p:txBody>
      </p:sp>
      <p:sp>
        <p:nvSpPr>
          <p:cNvPr id="4152" name="Google Shape;4152;p560"/>
          <p:cNvSpPr txBox="1"/>
          <p:nvPr/>
        </p:nvSpPr>
        <p:spPr>
          <a:xfrm>
            <a:off x="797075" y="1519125"/>
            <a:ext cx="7569900" cy="2277900"/>
          </a:xfrm>
          <a:prstGeom prst="rect">
            <a:avLst/>
          </a:prstGeom>
          <a:solidFill>
            <a:srgbClr val="F0F4E6"/>
          </a:solidFill>
          <a:ln w="2857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“Calculus is rarely required for university admission outside of specific majors, such as engineering, physical science, and math. The report mentions how some selective institutions, most prominently the University of California, have made clear that non-traditional courses such as data science are not only accepted for admission but are considered advanced math courses. AP Statistics has the same weight as AP Calculus. However, Anderson and Burdman highlight the mixed messages high school students often receive about math classes, leading many to pursue calculus to err on the safe side.”</a:t>
            </a:r>
            <a:endParaRPr sz="16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6"/>
        <p:cNvGrpSpPr/>
        <p:nvPr/>
      </p:nvGrpSpPr>
      <p:grpSpPr>
        <a:xfrm>
          <a:off x="0" y="0"/>
          <a:ext cx="0" cy="0"/>
          <a:chOff x="0" y="0"/>
          <a:chExt cx="0" cy="0"/>
        </a:xfrm>
      </p:grpSpPr>
      <p:sp>
        <p:nvSpPr>
          <p:cNvPr id="4157" name="Google Shape;4157;p56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A 2 + 1 model in relation to ambitious math teaching</a:t>
            </a:r>
            <a:endParaRPr sz="2800"/>
          </a:p>
        </p:txBody>
      </p:sp>
      <p:sp>
        <p:nvSpPr>
          <p:cNvPr id="4158" name="Google Shape;4158;p561"/>
          <p:cNvSpPr txBox="1">
            <a:spLocks noGrp="1"/>
          </p:cNvSpPr>
          <p:nvPr>
            <p:ph type="body" idx="1"/>
          </p:nvPr>
        </p:nvSpPr>
        <p:spPr>
          <a:xfrm>
            <a:off x="537875" y="1445425"/>
            <a:ext cx="8088300" cy="10161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177800" lvl="0" indent="-203200" algn="l" rtl="0">
              <a:lnSpc>
                <a:spcPct val="115000"/>
              </a:lnSpc>
              <a:spcBef>
                <a:spcPts val="0"/>
              </a:spcBef>
              <a:spcAft>
                <a:spcPts val="0"/>
              </a:spcAft>
              <a:buClr>
                <a:schemeClr val="dk1"/>
              </a:buClr>
              <a:buSzPts val="1800"/>
              <a:buFont typeface="Calibri"/>
              <a:buChar char="•"/>
            </a:pPr>
            <a:r>
              <a:rPr lang="en-US"/>
              <a:t>What connections do you see between a 2 + 1 model and our prior work on ambitious math teaching?</a:t>
            </a:r>
            <a:endParaRPr/>
          </a:p>
          <a:p>
            <a:pPr marL="177800" lvl="0" indent="-203200" algn="l" rtl="0">
              <a:lnSpc>
                <a:spcPct val="115000"/>
              </a:lnSpc>
              <a:spcBef>
                <a:spcPts val="0"/>
              </a:spcBef>
              <a:spcAft>
                <a:spcPts val="0"/>
              </a:spcAft>
              <a:buClr>
                <a:schemeClr val="dk1"/>
              </a:buClr>
              <a:buSzPts val="1800"/>
              <a:buFont typeface="Calibri"/>
              <a:buChar char="•"/>
            </a:pPr>
            <a:r>
              <a:rPr lang="en-US"/>
              <a:t>What are you wondering about?</a:t>
            </a:r>
            <a:endParaRPr/>
          </a:p>
          <a:p>
            <a:pPr marL="0" lvl="0" indent="0" algn="l" rtl="0">
              <a:spcBef>
                <a:spcPts val="800"/>
              </a:spcBef>
              <a:spcAft>
                <a:spcPts val="0"/>
              </a:spcAft>
              <a:buNone/>
            </a:pPr>
            <a:endParaRPr sz="1200">
              <a:solidFill>
                <a:schemeClr val="dk1"/>
              </a:solidFill>
              <a:latin typeface="Arial"/>
              <a:ea typeface="Arial"/>
              <a:cs typeface="Arial"/>
              <a:sym typeface="Arial"/>
            </a:endParaRPr>
          </a:p>
          <a:p>
            <a:pPr marL="0" lvl="0" indent="0" algn="l" rtl="0">
              <a:spcBef>
                <a:spcPts val="800"/>
              </a:spcBef>
              <a:spcAft>
                <a:spcPts val="0"/>
              </a:spcAft>
              <a:buNone/>
            </a:pPr>
            <a:endParaRPr sz="1200">
              <a:solidFill>
                <a:schemeClr val="dk1"/>
              </a:solidFill>
              <a:latin typeface="Arial"/>
              <a:ea typeface="Arial"/>
              <a:cs typeface="Arial"/>
              <a:sym typeface="Arial"/>
            </a:endParaRPr>
          </a:p>
        </p:txBody>
      </p:sp>
      <p:sp>
        <p:nvSpPr>
          <p:cNvPr id="4159" name="Google Shape;4159;p561"/>
          <p:cNvSpPr txBox="1"/>
          <p:nvPr/>
        </p:nvSpPr>
        <p:spPr>
          <a:xfrm>
            <a:off x="538175" y="2751625"/>
            <a:ext cx="8088300" cy="172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u="sng">
                <a:latin typeface="Calibri"/>
                <a:ea typeface="Calibri"/>
                <a:cs typeface="Calibri"/>
                <a:sym typeface="Calibri"/>
              </a:rPr>
              <a:t>Resources:</a:t>
            </a:r>
            <a:endParaRPr sz="1400" b="1" u="sng">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Branching Out: Designing High School Math Pathways</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Mathways Initiative </a:t>
            </a:r>
            <a:r>
              <a:rPr lang="en-US" sz="1400">
                <a:solidFill>
                  <a:schemeClr val="accent5"/>
                </a:solidFill>
                <a:latin typeface="Calibri"/>
                <a:ea typeface="Calibri"/>
                <a:cs typeface="Calibri"/>
                <a:sym typeface="Calibri"/>
              </a:rPr>
              <a:t>  </a:t>
            </a:r>
            <a:endParaRPr sz="1400">
              <a:solidFill>
                <a:schemeClr val="accent5"/>
              </a:solidFill>
              <a:latin typeface="Calibri"/>
              <a:ea typeface="Calibri"/>
              <a:cs typeface="Calibri"/>
              <a:sym typeface="Calibri"/>
            </a:endParaRPr>
          </a:p>
          <a:p>
            <a:pPr marL="457200" lvl="0" indent="-317500" algn="l" rtl="0">
              <a:lnSpc>
                <a:spcPct val="115000"/>
              </a:lnSpc>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Mathematics HS Standards</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Catalyzing Change in High School Mathematics: Initiating Critical Conversations</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Launch Years: Reimagining Mathematics Education</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Invigorating High School Math</a:t>
            </a:r>
            <a:endParaRPr sz="1400">
              <a:solidFill>
                <a:schemeClr val="accent5"/>
              </a:solidFill>
              <a:latin typeface="Calibri"/>
              <a:ea typeface="Calibri"/>
              <a:cs typeface="Calibri"/>
              <a:sym typeface="Calibri"/>
            </a:endParaRPr>
          </a:p>
        </p:txBody>
      </p:sp>
      <p:sp>
        <p:nvSpPr>
          <p:cNvPr id="4160" name="Google Shape;4160;p561"/>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4"/>
        <p:cNvGrpSpPr/>
        <p:nvPr/>
      </p:nvGrpSpPr>
      <p:grpSpPr>
        <a:xfrm>
          <a:off x="0" y="0"/>
          <a:ext cx="0" cy="0"/>
          <a:chOff x="0" y="0"/>
          <a:chExt cx="0" cy="0"/>
        </a:xfrm>
      </p:grpSpPr>
      <p:sp>
        <p:nvSpPr>
          <p:cNvPr id="4165" name="Google Shape;4165;p56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Use the workspace slide to consider connections between a 2 + 1 model and ambitious math teaching.</a:t>
            </a:r>
            <a:endParaRPr sz="1600"/>
          </a:p>
        </p:txBody>
      </p:sp>
      <p:sp>
        <p:nvSpPr>
          <p:cNvPr id="4166" name="Google Shape;4166;p562"/>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863"/>
        <p:cNvGrpSpPr/>
        <p:nvPr/>
      </p:nvGrpSpPr>
      <p:grpSpPr>
        <a:xfrm>
          <a:off x="0" y="0"/>
          <a:ext cx="0" cy="0"/>
          <a:chOff x="0" y="0"/>
          <a:chExt cx="0" cy="0"/>
        </a:xfrm>
      </p:grpSpPr>
      <p:sp>
        <p:nvSpPr>
          <p:cNvPr id="3864" name="Google Shape;3864;p52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3"/>
                </a:solidFill>
              </a:rPr>
              <a:t>Facilitator Guide: </a:t>
            </a:r>
            <a:r>
              <a:rPr lang="en-US" sz="2800">
                <a:solidFill>
                  <a:schemeClr val="accent3"/>
                </a:solidFill>
              </a:rPr>
              <a:t>Table of contents</a:t>
            </a:r>
            <a:endParaRPr sz="2800">
              <a:solidFill>
                <a:schemeClr val="accent3"/>
              </a:solidFill>
            </a:endParaRPr>
          </a:p>
        </p:txBody>
      </p:sp>
      <p:sp>
        <p:nvSpPr>
          <p:cNvPr id="3865" name="Google Shape;3865;p52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95000"/>
              </a:lnSpc>
              <a:spcBef>
                <a:spcPts val="0"/>
              </a:spcBef>
              <a:spcAft>
                <a:spcPts val="0"/>
              </a:spcAft>
              <a:buSzPts val="1018"/>
              <a:buNone/>
            </a:pPr>
            <a:r>
              <a:rPr lang="en-US" sz="1117" b="1" u="sng">
                <a:solidFill>
                  <a:schemeClr val="hlink"/>
                </a:solidFill>
                <a:hlinkClick r:id="rId3" action="ppaction://hlinksldjump"/>
              </a:rPr>
              <a:t>Session 4</a:t>
            </a:r>
            <a:r>
              <a:rPr lang="en-US" sz="1117" b="1"/>
              <a:t>: Understanding ambitious math teaching</a:t>
            </a:r>
            <a:r>
              <a:rPr lang="en-US" sz="1117"/>
              <a:t>: Considering tracking and a 2 + 1 model alongside our understandings of ambitious math teaching (90 minutes)</a:t>
            </a:r>
            <a:endParaRPr sz="1117"/>
          </a:p>
          <a:p>
            <a:pPr marL="342900" lvl="0" indent="-236061" algn="l" rtl="0">
              <a:lnSpc>
                <a:spcPct val="80000"/>
              </a:lnSpc>
              <a:spcBef>
                <a:spcPts val="0"/>
              </a:spcBef>
              <a:spcAft>
                <a:spcPts val="0"/>
              </a:spcAft>
              <a:buSzPts val="1118"/>
              <a:buFont typeface="Calibri"/>
              <a:buAutoNum type="arabicPeriod"/>
            </a:pPr>
            <a:r>
              <a:rPr lang="en-US" sz="1117" b="1"/>
              <a:t>Setting and maintaining norms: </a:t>
            </a:r>
            <a:r>
              <a:rPr lang="en-US" sz="1117"/>
              <a:t>Reconnect with and revise our norms for interacting together</a:t>
            </a:r>
            <a:endParaRPr sz="1117" b="1"/>
          </a:p>
          <a:p>
            <a:pPr marL="342900" lvl="0" indent="-236061" algn="l" rtl="0">
              <a:lnSpc>
                <a:spcPct val="95000"/>
              </a:lnSpc>
              <a:spcBef>
                <a:spcPts val="0"/>
              </a:spcBef>
              <a:spcAft>
                <a:spcPts val="0"/>
              </a:spcAft>
              <a:buSzPts val="1118"/>
              <a:buFont typeface="Calibri"/>
              <a:buAutoNum type="arabicPeriod"/>
            </a:pPr>
            <a:r>
              <a:rPr lang="en-US" sz="1117" b="1"/>
              <a:t>Connecting to research: </a:t>
            </a:r>
            <a:r>
              <a:rPr lang="en-US" sz="1117"/>
              <a:t>Understanding the aims of the Oregon Math Project effort</a:t>
            </a:r>
            <a:endParaRPr sz="1117"/>
          </a:p>
          <a:p>
            <a:pPr marL="342900" lvl="0" indent="-236061" algn="l" rtl="0">
              <a:lnSpc>
                <a:spcPct val="95000"/>
              </a:lnSpc>
              <a:spcBef>
                <a:spcPts val="0"/>
              </a:spcBef>
              <a:spcAft>
                <a:spcPts val="0"/>
              </a:spcAft>
              <a:buSzPts val="1118"/>
              <a:buFont typeface="Calibri"/>
              <a:buAutoNum type="arabicPeriod"/>
            </a:pPr>
            <a:r>
              <a:rPr lang="en-US" sz="1117" b="1"/>
              <a:t>Connecting to research: </a:t>
            </a:r>
            <a:r>
              <a:rPr lang="en-US" sz="1117"/>
              <a:t>Considering tracking in relation to ambitious math teaching</a:t>
            </a:r>
            <a:endParaRPr sz="1117"/>
          </a:p>
          <a:p>
            <a:pPr marL="342900" lvl="0" indent="-236061" algn="l" rtl="0">
              <a:lnSpc>
                <a:spcPct val="95000"/>
              </a:lnSpc>
              <a:spcBef>
                <a:spcPts val="0"/>
              </a:spcBef>
              <a:spcAft>
                <a:spcPts val="0"/>
              </a:spcAft>
              <a:buSzPts val="1118"/>
              <a:buFont typeface="Calibri"/>
              <a:buAutoNum type="arabicPeriod"/>
            </a:pPr>
            <a:r>
              <a:rPr lang="en-US" sz="1117" b="1"/>
              <a:t>Connecting to research: </a:t>
            </a:r>
            <a:r>
              <a:rPr lang="en-US" sz="1117"/>
              <a:t>Considering a 2 + 1 model in relation to ambitious math teaching</a:t>
            </a:r>
            <a:endParaRPr sz="1117"/>
          </a:p>
          <a:p>
            <a:pPr marL="342900" lvl="0" indent="-236061" algn="l" rtl="0">
              <a:lnSpc>
                <a:spcPct val="95000"/>
              </a:lnSpc>
              <a:spcBef>
                <a:spcPts val="0"/>
              </a:spcBef>
              <a:spcAft>
                <a:spcPts val="0"/>
              </a:spcAft>
              <a:buSzPts val="1118"/>
              <a:buFont typeface="Calibri"/>
              <a:buAutoNum type="arabicPeriod"/>
            </a:pPr>
            <a:r>
              <a:rPr lang="en-US" sz="1117" b="1"/>
              <a:t>Planning for action: </a:t>
            </a:r>
            <a:r>
              <a:rPr lang="en-US" sz="1117"/>
              <a:t>Planning to overcome barriers to implementing ambitious math teaching</a:t>
            </a:r>
            <a:endParaRPr sz="1395"/>
          </a:p>
          <a:p>
            <a:pPr marL="0" lvl="0" indent="0" algn="l" rtl="0">
              <a:lnSpc>
                <a:spcPct val="95000"/>
              </a:lnSpc>
              <a:spcBef>
                <a:spcPts val="0"/>
              </a:spcBef>
              <a:spcAft>
                <a:spcPts val="0"/>
              </a:spcAft>
              <a:buSzPts val="1018"/>
              <a:buNone/>
            </a:pPr>
            <a:endParaRPr sz="1117" b="1"/>
          </a:p>
          <a:p>
            <a:pPr marL="0" lvl="0" indent="0" algn="l" rtl="0">
              <a:lnSpc>
                <a:spcPct val="95000"/>
              </a:lnSpc>
              <a:spcBef>
                <a:spcPts val="0"/>
              </a:spcBef>
              <a:spcAft>
                <a:spcPts val="0"/>
              </a:spcAft>
              <a:buSzPts val="1018"/>
              <a:buNone/>
            </a:pPr>
            <a:r>
              <a:rPr lang="en-US" sz="1117" b="1" u="sng">
                <a:solidFill>
                  <a:schemeClr val="hlink"/>
                </a:solidFill>
                <a:hlinkClick r:id="rId4" action="ppaction://hlinksldjump"/>
              </a:rPr>
              <a:t>Session 5</a:t>
            </a:r>
            <a:r>
              <a:rPr lang="en-US" sz="1117" b="1"/>
              <a:t>:</a:t>
            </a:r>
            <a:r>
              <a:rPr lang="en-US" sz="1117"/>
              <a:t> Deepening our understanding of what a 2 + 1 model can look like in practice (90 minutes)</a:t>
            </a:r>
            <a:endParaRPr sz="1117"/>
          </a:p>
          <a:p>
            <a:pPr marL="342900" lvl="0" indent="-236061" algn="l" rtl="0">
              <a:lnSpc>
                <a:spcPct val="80000"/>
              </a:lnSpc>
              <a:spcBef>
                <a:spcPts val="0"/>
              </a:spcBef>
              <a:spcAft>
                <a:spcPts val="0"/>
              </a:spcAft>
              <a:buSzPts val="1118"/>
              <a:buFont typeface="Calibri"/>
              <a:buAutoNum type="arabicPeriod"/>
            </a:pPr>
            <a:r>
              <a:rPr lang="en-US" sz="1117" b="1"/>
              <a:t>Setting and maintaining norms: </a:t>
            </a:r>
            <a:r>
              <a:rPr lang="en-US" sz="1117"/>
              <a:t>Reconnect with and revise our norms for interacting together</a:t>
            </a:r>
            <a:endParaRPr sz="1117" b="1"/>
          </a:p>
          <a:p>
            <a:pPr marL="342900" lvl="0" indent="-236061" algn="l" rtl="0">
              <a:lnSpc>
                <a:spcPct val="95000"/>
              </a:lnSpc>
              <a:spcBef>
                <a:spcPts val="0"/>
              </a:spcBef>
              <a:spcAft>
                <a:spcPts val="0"/>
              </a:spcAft>
              <a:buSzPts val="1118"/>
              <a:buFont typeface="Calibri"/>
              <a:buAutoNum type="arabicPeriod"/>
            </a:pPr>
            <a:r>
              <a:rPr lang="en-US" sz="1117" b="1"/>
              <a:t>Doing math together: </a:t>
            </a:r>
            <a:r>
              <a:rPr lang="en-US" sz="1117"/>
              <a:t>Experiencing what a task might look and sound like in a 2 + 1 model (the Anime Festival task)</a:t>
            </a:r>
            <a:endParaRPr sz="1117"/>
          </a:p>
          <a:p>
            <a:pPr marL="342900" lvl="0" indent="-236061" algn="l" rtl="0">
              <a:lnSpc>
                <a:spcPct val="95000"/>
              </a:lnSpc>
              <a:spcBef>
                <a:spcPts val="0"/>
              </a:spcBef>
              <a:spcAft>
                <a:spcPts val="0"/>
              </a:spcAft>
              <a:buSzPts val="1118"/>
              <a:buFont typeface="Calibri"/>
              <a:buAutoNum type="arabicPeriod"/>
            </a:pPr>
            <a:r>
              <a:rPr lang="en-US" sz="1117" b="1"/>
              <a:t>Connecting to research: </a:t>
            </a:r>
            <a:r>
              <a:rPr lang="en-US" sz="1117"/>
              <a:t>Noticing and building on students’ strengths in a 2 + 1 model</a:t>
            </a:r>
            <a:endParaRPr sz="1117"/>
          </a:p>
          <a:p>
            <a:pPr marL="342900" lvl="0" indent="-236061" algn="l" rtl="0">
              <a:lnSpc>
                <a:spcPct val="95000"/>
              </a:lnSpc>
              <a:spcBef>
                <a:spcPts val="0"/>
              </a:spcBef>
              <a:spcAft>
                <a:spcPts val="0"/>
              </a:spcAft>
              <a:buSzPts val="1118"/>
              <a:buFont typeface="Calibri"/>
              <a:buAutoNum type="arabicPeriod"/>
            </a:pPr>
            <a:r>
              <a:rPr lang="en-US" sz="1117" b="1"/>
              <a:t>Planning for action:</a:t>
            </a:r>
            <a:r>
              <a:rPr lang="en-US" sz="1117"/>
              <a:t> Applying our learning about ambitious math teaching and a 2 + 1 model</a:t>
            </a:r>
            <a:endParaRPr sz="1117"/>
          </a:p>
          <a:p>
            <a:pPr marL="0" lvl="0" indent="0" algn="l" rtl="0">
              <a:lnSpc>
                <a:spcPct val="95000"/>
              </a:lnSpc>
              <a:spcBef>
                <a:spcPts val="0"/>
              </a:spcBef>
              <a:spcAft>
                <a:spcPts val="0"/>
              </a:spcAft>
              <a:buSzPts val="1018"/>
              <a:buNone/>
            </a:pPr>
            <a:endParaRPr sz="1117" b="1"/>
          </a:p>
          <a:p>
            <a:pPr marL="0" lvl="0" indent="0" algn="l" rtl="0">
              <a:lnSpc>
                <a:spcPct val="95000"/>
              </a:lnSpc>
              <a:spcBef>
                <a:spcPts val="0"/>
              </a:spcBef>
              <a:spcAft>
                <a:spcPts val="0"/>
              </a:spcAft>
              <a:buSzPts val="1018"/>
              <a:buNone/>
            </a:pPr>
            <a:r>
              <a:rPr lang="en-US" sz="1117" b="1" u="sng">
                <a:solidFill>
                  <a:schemeClr val="hlink"/>
                </a:solidFill>
                <a:hlinkClick r:id="rId5" action="ppaction://hlinksldjump"/>
              </a:rPr>
              <a:t>Session 6</a:t>
            </a:r>
            <a:r>
              <a:rPr lang="en-US" sz="1117" b="1"/>
              <a:t>: </a:t>
            </a:r>
            <a:r>
              <a:rPr lang="en-US" sz="1117"/>
              <a:t>Returning to key aspects of ambitious teaching in light of a 2 + 1 model (1 hr 45 minutes)</a:t>
            </a:r>
            <a:endParaRPr sz="1117"/>
          </a:p>
          <a:p>
            <a:pPr marL="342900" lvl="0" indent="-242411" algn="l" rtl="0">
              <a:lnSpc>
                <a:spcPct val="80000"/>
              </a:lnSpc>
              <a:spcBef>
                <a:spcPts val="0"/>
              </a:spcBef>
              <a:spcAft>
                <a:spcPts val="0"/>
              </a:spcAft>
              <a:buSzPts val="1118"/>
              <a:buFont typeface="Calibri"/>
              <a:buAutoNum type="arabicPeriod"/>
            </a:pPr>
            <a:r>
              <a:rPr lang="en-US" sz="1117" b="1"/>
              <a:t>Setting and maintaining norms: </a:t>
            </a:r>
            <a:r>
              <a:rPr lang="en-US" sz="1117"/>
              <a:t>Reconnect with and revise our norms for interacting together</a:t>
            </a:r>
            <a:endParaRPr sz="1117" b="1"/>
          </a:p>
          <a:p>
            <a:pPr marL="342900" lvl="0" indent="-242411" algn="l" rtl="0">
              <a:lnSpc>
                <a:spcPct val="95000"/>
              </a:lnSpc>
              <a:spcBef>
                <a:spcPts val="0"/>
              </a:spcBef>
              <a:spcAft>
                <a:spcPts val="0"/>
              </a:spcAft>
              <a:buSzPts val="1118"/>
              <a:buFont typeface="Calibri"/>
              <a:buAutoNum type="arabicPeriod"/>
            </a:pPr>
            <a:r>
              <a:rPr lang="en-US" sz="1117" b="1"/>
              <a:t>Connecting to research: </a:t>
            </a:r>
            <a:r>
              <a:rPr lang="en-US" sz="1117"/>
              <a:t>The role of cognitive demand in supporting all students’ learning</a:t>
            </a:r>
            <a:endParaRPr sz="1117"/>
          </a:p>
          <a:p>
            <a:pPr marL="342900" lvl="0" indent="-242411" algn="l" rtl="0">
              <a:lnSpc>
                <a:spcPct val="95000"/>
              </a:lnSpc>
              <a:spcBef>
                <a:spcPts val="0"/>
              </a:spcBef>
              <a:spcAft>
                <a:spcPts val="0"/>
              </a:spcAft>
              <a:buSzPts val="1118"/>
              <a:buFont typeface="Calibri"/>
              <a:buAutoNum type="arabicPeriod"/>
            </a:pPr>
            <a:r>
              <a:rPr lang="en-US" sz="1117" b="1"/>
              <a:t>Connecting to research: </a:t>
            </a:r>
            <a:r>
              <a:rPr lang="en-US" sz="1117"/>
              <a:t>The role of discourse in supporting all students’ learning</a:t>
            </a:r>
            <a:endParaRPr sz="1117"/>
          </a:p>
          <a:p>
            <a:pPr marL="342900" lvl="0" indent="-242411" algn="l" rtl="0">
              <a:lnSpc>
                <a:spcPct val="95000"/>
              </a:lnSpc>
              <a:spcBef>
                <a:spcPts val="0"/>
              </a:spcBef>
              <a:spcAft>
                <a:spcPts val="0"/>
              </a:spcAft>
              <a:buSzPts val="1118"/>
              <a:buFont typeface="Calibri"/>
              <a:buAutoNum type="arabicPeriod"/>
            </a:pPr>
            <a:r>
              <a:rPr lang="en-US" sz="1117" b="1"/>
              <a:t>Doing math together: </a:t>
            </a:r>
            <a:r>
              <a:rPr lang="en-US" sz="1117"/>
              <a:t>Seeing key aspects of ambitious math teaching in a data talk (Teen Behaviors)</a:t>
            </a:r>
            <a:endParaRPr sz="1117"/>
          </a:p>
          <a:p>
            <a:pPr marL="342900" lvl="0" indent="-242411" algn="l" rtl="0">
              <a:lnSpc>
                <a:spcPct val="95000"/>
              </a:lnSpc>
              <a:spcBef>
                <a:spcPts val="0"/>
              </a:spcBef>
              <a:spcAft>
                <a:spcPts val="0"/>
              </a:spcAft>
              <a:buSzPts val="1118"/>
              <a:buFont typeface="Calibri"/>
              <a:buAutoNum type="arabicPeriod"/>
            </a:pPr>
            <a:r>
              <a:rPr lang="en-US" sz="1117" b="1"/>
              <a:t>Planning for action: </a:t>
            </a:r>
            <a:r>
              <a:rPr lang="en-US" sz="1117"/>
              <a:t>Analyzing and revising a data talk in light of key aspects of ambitious math teaching</a:t>
            </a:r>
            <a:endParaRPr sz="1117" b="1"/>
          </a:p>
        </p:txBody>
      </p:sp>
      <p:sp>
        <p:nvSpPr>
          <p:cNvPr id="3866" name="Google Shape;3866;p527"/>
          <p:cNvSpPr txBox="1">
            <a:spLocks noGrp="1"/>
          </p:cNvSpPr>
          <p:nvPr>
            <p:ph type="sldNum" idx="12"/>
          </p:nvPr>
        </p:nvSpPr>
        <p:spPr>
          <a:xfrm>
            <a:off x="8404950" y="47073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1"/>
        <p:cNvGrpSpPr/>
        <p:nvPr/>
      </p:nvGrpSpPr>
      <p:grpSpPr>
        <a:xfrm>
          <a:off x="0" y="0"/>
          <a:ext cx="0" cy="0"/>
          <a:chOff x="0" y="0"/>
          <a:chExt cx="0" cy="0"/>
        </a:xfrm>
      </p:grpSpPr>
      <p:sp>
        <p:nvSpPr>
          <p:cNvPr id="2" name="Title 1"/>
          <p:cNvSpPr>
            <a:spLocks noGrp="1"/>
          </p:cNvSpPr>
          <p:nvPr>
            <p:ph type="title"/>
          </p:nvPr>
        </p:nvSpPr>
        <p:spPr>
          <a:xfrm>
            <a:off x="537882" y="342900"/>
            <a:ext cx="8088300" cy="423219"/>
          </a:xfrm>
        </p:spPr>
        <p:txBody>
          <a:bodyPr>
            <a:normAutofit/>
          </a:bodyPr>
          <a:lstStyle/>
          <a:p>
            <a:pPr algn="ctr"/>
            <a:r>
              <a:rPr lang="en-US" sz="2200" i="1" dirty="0" smtClean="0">
                <a:solidFill>
                  <a:schemeClr val="tx1"/>
                </a:solidFill>
              </a:rPr>
              <a:t>Preview of Workspace Slide</a:t>
            </a:r>
            <a:endParaRPr lang="en-US" sz="2200" i="1" dirty="0">
              <a:solidFill>
                <a:schemeClr val="tx1"/>
              </a:solidFill>
            </a:endParaRPr>
          </a:p>
        </p:txBody>
      </p:sp>
      <p:sp>
        <p:nvSpPr>
          <p:cNvPr id="4173" name="Google Shape;4173;p56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172" name="Google Shape;4172;p563"/>
          <p:cNvSpPr txBox="1">
            <a:spLocks noGrp="1"/>
          </p:cNvSpPr>
          <p:nvPr>
            <p:ph type="body" idx="4294967295"/>
          </p:nvPr>
        </p:nvSpPr>
        <p:spPr>
          <a:xfrm>
            <a:off x="1055688" y="1377950"/>
            <a:ext cx="8088312" cy="3165475"/>
          </a:xfrm>
          <a:prstGeom prst="rect">
            <a:avLst/>
          </a:prstGeom>
        </p:spPr>
        <p:txBody>
          <a:bodyPr spcFirstLastPara="1" wrap="square" lIns="68575" tIns="34275" rIns="68575" bIns="34275" anchor="t" anchorCtr="0">
            <a:normAutofit/>
          </a:bodyPr>
          <a:lstStyle/>
          <a:p>
            <a:pPr marL="228600" lvl="0" indent="-279400" algn="l" rtl="0">
              <a:lnSpc>
                <a:spcPct val="115000"/>
              </a:lnSpc>
              <a:spcBef>
                <a:spcPts val="0"/>
              </a:spcBef>
              <a:spcAft>
                <a:spcPts val="0"/>
              </a:spcAft>
              <a:buClr>
                <a:schemeClr val="dk1"/>
              </a:buClr>
              <a:buSzPts val="1800"/>
              <a:buFont typeface="Calibri"/>
              <a:buChar char="●"/>
            </a:pPr>
            <a:r>
              <a:rPr lang="en-US" dirty="0"/>
              <a:t>What connections do you see between a 2 + 1 model and our prior work on ambitious math teaching?</a:t>
            </a:r>
            <a:endParaRPr dirty="0"/>
          </a:p>
          <a:p>
            <a:pPr marL="571500" lvl="1" indent="-234950" algn="l" rtl="0">
              <a:lnSpc>
                <a:spcPct val="115000"/>
              </a:lnSpc>
              <a:spcBef>
                <a:spcPts val="0"/>
              </a:spcBef>
              <a:spcAft>
                <a:spcPts val="0"/>
              </a:spcAft>
              <a:buClr>
                <a:srgbClr val="595959"/>
              </a:buClr>
              <a:buSzPts val="1100"/>
              <a:buFont typeface="Nunito"/>
              <a:buChar char="○"/>
            </a:pPr>
            <a:endParaRPr dirty="0"/>
          </a:p>
          <a:p>
            <a:pPr marL="228600" lvl="0" indent="-279400" algn="l" rtl="0">
              <a:lnSpc>
                <a:spcPct val="115000"/>
              </a:lnSpc>
              <a:spcBef>
                <a:spcPts val="0"/>
              </a:spcBef>
              <a:spcAft>
                <a:spcPts val="0"/>
              </a:spcAft>
              <a:buClr>
                <a:schemeClr val="dk1"/>
              </a:buClr>
              <a:buSzPts val="1800"/>
              <a:buFont typeface="Calibri"/>
              <a:buChar char="●"/>
            </a:pPr>
            <a:r>
              <a:rPr lang="en-US" dirty="0"/>
              <a:t>What are you wondering about?</a:t>
            </a:r>
            <a:endParaRPr dirty="0"/>
          </a:p>
          <a:p>
            <a:pPr marL="571500" lvl="1" indent="-234950" algn="l" rtl="0">
              <a:lnSpc>
                <a:spcPct val="115000"/>
              </a:lnSpc>
              <a:spcBef>
                <a:spcPts val="0"/>
              </a:spcBef>
              <a:spcAft>
                <a:spcPts val="0"/>
              </a:spcAft>
              <a:buClr>
                <a:srgbClr val="595959"/>
              </a:buClr>
              <a:buSzPts val="1100"/>
              <a:buFont typeface="Nunito"/>
              <a:buChar char="○"/>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i="1" dirty="0"/>
              <a:t>Be prepared to share your rough draft thinking with others. </a:t>
            </a:r>
            <a:endParaRPr dirty="0"/>
          </a:p>
        </p:txBody>
      </p:sp>
      <p:sp>
        <p:nvSpPr>
          <p:cNvPr id="4174" name="Google Shape;4174;p563"/>
          <p:cNvSpPr txBox="1"/>
          <p:nvPr/>
        </p:nvSpPr>
        <p:spPr>
          <a:xfrm>
            <a:off x="527850" y="828027"/>
            <a:ext cx="8088300" cy="437100"/>
          </a:xfrm>
          <a:prstGeom prst="rect">
            <a:avLst/>
          </a:prstGeom>
          <a:solidFill>
            <a:srgbClr val="007F43"/>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9"/>
        <p:cNvGrpSpPr/>
        <p:nvPr/>
      </p:nvGrpSpPr>
      <p:grpSpPr>
        <a:xfrm>
          <a:off x="0" y="0"/>
          <a:ext cx="0" cy="0"/>
          <a:chOff x="0" y="0"/>
          <a:chExt cx="0" cy="0"/>
        </a:xfrm>
      </p:grpSpPr>
      <p:sp>
        <p:nvSpPr>
          <p:cNvPr id="4180" name="Google Shape;4180;p564"/>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181" name="Google Shape;4181;p56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182" name="Google Shape;4182;p564"/>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
        <p:nvSpPr>
          <p:cNvPr id="4183" name="Google Shape;4183;p564"/>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184" name="Google Shape;4184;p564"/>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185" name="Google Shape;4185;p56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accent5"/>
                </a:solidFill>
              </a:rPr>
              <a:t>Debrief: </a:t>
            </a:r>
            <a:r>
              <a:rPr lang="en-US" sz="2900" b="1"/>
              <a:t>Principles</a:t>
            </a:r>
            <a:r>
              <a:rPr lang="en-US" sz="2900">
                <a:solidFill>
                  <a:schemeClr val="accent5"/>
                </a:solidFill>
              </a:rPr>
              <a:t> of ambitious mathematics teaching</a:t>
            </a:r>
            <a:endParaRPr sz="2700">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9"/>
        <p:cNvGrpSpPr/>
        <p:nvPr/>
      </p:nvGrpSpPr>
      <p:grpSpPr>
        <a:xfrm>
          <a:off x="0" y="0"/>
          <a:ext cx="0" cy="0"/>
          <a:chOff x="0" y="0"/>
          <a:chExt cx="0" cy="0"/>
        </a:xfrm>
      </p:grpSpPr>
      <p:sp>
        <p:nvSpPr>
          <p:cNvPr id="4190" name="Google Shape;4190;p565"/>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3800" b="1"/>
          </a:p>
          <a:p>
            <a:pPr marL="0" lvl="0" indent="0" algn="ctr" rtl="0">
              <a:spcBef>
                <a:spcPts val="0"/>
              </a:spcBef>
              <a:spcAft>
                <a:spcPts val="0"/>
              </a:spcAft>
              <a:buNone/>
            </a:pPr>
            <a:r>
              <a:rPr lang="en-US" sz="3800" b="1"/>
              <a:t>Planning for action:</a:t>
            </a:r>
            <a:endParaRPr sz="3800" b="1"/>
          </a:p>
        </p:txBody>
      </p:sp>
      <p:sp>
        <p:nvSpPr>
          <p:cNvPr id="4191" name="Google Shape;4191;p565"/>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2600"/>
              <a:t>Planning to overcome barriers to implementing</a:t>
            </a:r>
            <a:endParaRPr sz="2600"/>
          </a:p>
          <a:p>
            <a:pPr marL="0" lvl="0" indent="0" algn="ctr" rtl="0">
              <a:lnSpc>
                <a:spcPct val="115000"/>
              </a:lnSpc>
              <a:spcBef>
                <a:spcPts val="0"/>
              </a:spcBef>
              <a:spcAft>
                <a:spcPts val="0"/>
              </a:spcAft>
              <a:buNone/>
            </a:pPr>
            <a:r>
              <a:rPr lang="en-US" sz="2600"/>
              <a:t>ambitious math teaching</a:t>
            </a:r>
            <a:endParaRPr sz="2600"/>
          </a:p>
        </p:txBody>
      </p:sp>
      <p:sp>
        <p:nvSpPr>
          <p:cNvPr id="4192" name="Google Shape;4192;p56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pic>
        <p:nvPicPr>
          <p:cNvPr id="4193" name="Google Shape;4193;p565" descr="Blueprint with solid fill"/>
          <p:cNvPicPr preferRelativeResize="0"/>
          <p:nvPr/>
        </p:nvPicPr>
        <p:blipFill rotWithShape="1">
          <a:blip r:embed="rId3">
            <a:alphaModFix/>
          </a:blip>
          <a:srcRect/>
          <a:stretch/>
        </p:blipFill>
        <p:spPr>
          <a:xfrm>
            <a:off x="7595181" y="3612431"/>
            <a:ext cx="1371600" cy="13716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197"/>
        <p:cNvGrpSpPr/>
        <p:nvPr/>
      </p:nvGrpSpPr>
      <p:grpSpPr>
        <a:xfrm>
          <a:off x="0" y="0"/>
          <a:ext cx="0" cy="0"/>
          <a:chOff x="0" y="0"/>
          <a:chExt cx="0" cy="0"/>
        </a:xfrm>
      </p:grpSpPr>
      <p:sp>
        <p:nvSpPr>
          <p:cNvPr id="4198" name="Google Shape;4198;p56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4199" name="Google Shape;4199;p56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4200" name="Google Shape;4200;p566"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201" name="Google Shape;4201;p566"/>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5"/>
        <p:cNvGrpSpPr/>
        <p:nvPr/>
      </p:nvGrpSpPr>
      <p:grpSpPr>
        <a:xfrm>
          <a:off x="0" y="0"/>
          <a:ext cx="0" cy="0"/>
          <a:chOff x="0" y="0"/>
          <a:chExt cx="0" cy="0"/>
        </a:xfrm>
      </p:grpSpPr>
      <p:sp>
        <p:nvSpPr>
          <p:cNvPr id="4206" name="Google Shape;4206;p567"/>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Where to begin with a 2 + 1 model</a:t>
            </a:r>
            <a:endParaRPr/>
          </a:p>
        </p:txBody>
      </p:sp>
      <p:sp>
        <p:nvSpPr>
          <p:cNvPr id="4207" name="Google Shape;4207;p567"/>
          <p:cNvSpPr txBox="1">
            <a:spLocks noGrp="1"/>
          </p:cNvSpPr>
          <p:nvPr>
            <p:ph type="body" idx="1"/>
          </p:nvPr>
        </p:nvSpPr>
        <p:spPr>
          <a:xfrm>
            <a:off x="537875" y="1445425"/>
            <a:ext cx="8088300" cy="9099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342900" lvl="0" indent="-266700" algn="l" rtl="0">
              <a:lnSpc>
                <a:spcPct val="115000"/>
              </a:lnSpc>
              <a:spcBef>
                <a:spcPts val="0"/>
              </a:spcBef>
              <a:spcAft>
                <a:spcPts val="0"/>
              </a:spcAft>
              <a:buClr>
                <a:schemeClr val="dk1"/>
              </a:buClr>
              <a:buSzPts val="1600"/>
              <a:buFont typeface="Calibri"/>
              <a:buChar char="●"/>
            </a:pPr>
            <a:r>
              <a:rPr lang="en-US" sz="1600"/>
              <a:t>What is your district’s rationale for using a 2+1 model?</a:t>
            </a:r>
            <a:endParaRPr sz="1600"/>
          </a:p>
          <a:p>
            <a:pPr marL="342900" lvl="0" indent="-266700" algn="l" rtl="0">
              <a:lnSpc>
                <a:spcPct val="115000"/>
              </a:lnSpc>
              <a:spcBef>
                <a:spcPts val="0"/>
              </a:spcBef>
              <a:spcAft>
                <a:spcPts val="0"/>
              </a:spcAft>
              <a:buClr>
                <a:schemeClr val="dk1"/>
              </a:buClr>
              <a:buSzPts val="1600"/>
              <a:buFont typeface="Calibri"/>
              <a:buChar char="●"/>
            </a:pPr>
            <a:r>
              <a:rPr lang="en-US" sz="1600"/>
              <a:t>What feels exciting to you about a 2 + 1 model?</a:t>
            </a:r>
            <a:endParaRPr sz="1600"/>
          </a:p>
          <a:p>
            <a:pPr marL="342900" lvl="0" indent="-266700" algn="l" rtl="0">
              <a:lnSpc>
                <a:spcPct val="115000"/>
              </a:lnSpc>
              <a:spcBef>
                <a:spcPts val="0"/>
              </a:spcBef>
              <a:spcAft>
                <a:spcPts val="0"/>
              </a:spcAft>
              <a:buClr>
                <a:schemeClr val="dk1"/>
              </a:buClr>
              <a:buSzPts val="1600"/>
              <a:buFont typeface="Calibri"/>
              <a:buChar char="●"/>
            </a:pPr>
            <a:r>
              <a:rPr lang="en-US" sz="1600"/>
              <a:t>What support do you anticipate needing as you begin to work in a 2 + 1 model?</a:t>
            </a:r>
            <a:endParaRPr sz="1600"/>
          </a:p>
        </p:txBody>
      </p:sp>
      <p:sp>
        <p:nvSpPr>
          <p:cNvPr id="4208" name="Google Shape;4208;p567"/>
          <p:cNvSpPr txBox="1"/>
          <p:nvPr/>
        </p:nvSpPr>
        <p:spPr>
          <a:xfrm>
            <a:off x="538175" y="2751625"/>
            <a:ext cx="8088300" cy="172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u="sng">
                <a:latin typeface="Calibri"/>
                <a:ea typeface="Calibri"/>
                <a:cs typeface="Calibri"/>
                <a:sym typeface="Calibri"/>
              </a:rPr>
              <a:t>Resources:</a:t>
            </a:r>
            <a:endParaRPr sz="1400" b="1" u="sng">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Branching Out: Designing High School Math Pathways</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Mathways Initiative </a:t>
            </a:r>
            <a:r>
              <a:rPr lang="en-US" sz="1400">
                <a:solidFill>
                  <a:schemeClr val="accent5"/>
                </a:solidFill>
                <a:latin typeface="Calibri"/>
                <a:ea typeface="Calibri"/>
                <a:cs typeface="Calibri"/>
                <a:sym typeface="Calibri"/>
              </a:rPr>
              <a:t>  </a:t>
            </a:r>
            <a:endParaRPr sz="1400">
              <a:solidFill>
                <a:schemeClr val="accent5"/>
              </a:solidFill>
              <a:latin typeface="Calibri"/>
              <a:ea typeface="Calibri"/>
              <a:cs typeface="Calibri"/>
              <a:sym typeface="Calibri"/>
            </a:endParaRPr>
          </a:p>
          <a:p>
            <a:pPr marL="457200" lvl="0" indent="-317500" algn="l" rtl="0">
              <a:lnSpc>
                <a:spcPct val="115000"/>
              </a:lnSpc>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Oregon Mathematics HS Standards</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Catalyzing Change in High School Mathematics: Initiating Critical Conversations</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Launch Years: Reimagining Mathematics Education</a:t>
            </a:r>
            <a:endParaRPr sz="1400">
              <a:solidFill>
                <a:schemeClr val="accent5"/>
              </a:solidFill>
              <a:latin typeface="Calibri"/>
              <a:ea typeface="Calibri"/>
              <a:cs typeface="Calibri"/>
              <a:sym typeface="Calibri"/>
            </a:endParaRPr>
          </a:p>
          <a:p>
            <a:pPr marL="457200" lvl="0" indent="-317500" algn="l" rtl="0">
              <a:spcBef>
                <a:spcPts val="0"/>
              </a:spcBef>
              <a:spcAft>
                <a:spcPts val="0"/>
              </a:spcAft>
              <a:buClr>
                <a:schemeClr val="accent5"/>
              </a:buClr>
              <a:buSzPts val="1400"/>
              <a:buFont typeface="Calibri"/>
              <a:buChar char="●"/>
            </a:pPr>
            <a:r>
              <a:rPr lang="en-US" sz="1400" u="sng">
                <a:solidFill>
                  <a:schemeClr val="accent5"/>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Invigorating High School Math</a:t>
            </a:r>
            <a:endParaRPr sz="1400">
              <a:solidFill>
                <a:schemeClr val="accent5"/>
              </a:solidFill>
              <a:latin typeface="Calibri"/>
              <a:ea typeface="Calibri"/>
              <a:cs typeface="Calibri"/>
              <a:sym typeface="Calibri"/>
            </a:endParaRPr>
          </a:p>
        </p:txBody>
      </p:sp>
      <p:sp>
        <p:nvSpPr>
          <p:cNvPr id="4209" name="Google Shape;4209;p567"/>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13"/>
        <p:cNvGrpSpPr/>
        <p:nvPr/>
      </p:nvGrpSpPr>
      <p:grpSpPr>
        <a:xfrm>
          <a:off x="0" y="0"/>
          <a:ext cx="0" cy="0"/>
          <a:chOff x="0" y="0"/>
          <a:chExt cx="0" cy="0"/>
        </a:xfrm>
      </p:grpSpPr>
      <p:sp>
        <p:nvSpPr>
          <p:cNvPr id="4214" name="Google Shape;4214;p56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000" b="1"/>
              <a:t>Directions: </a:t>
            </a:r>
            <a:r>
              <a:rPr lang="en-US" sz="2000">
                <a:solidFill>
                  <a:schemeClr val="dk1"/>
                </a:solidFill>
              </a:rPr>
              <a:t>Use the workspace slide to reflect on your context.</a:t>
            </a:r>
            <a:endParaRPr sz="1600"/>
          </a:p>
        </p:txBody>
      </p:sp>
      <p:sp>
        <p:nvSpPr>
          <p:cNvPr id="4215" name="Google Shape;4215;p568"/>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0"/>
        <p:cNvGrpSpPr/>
        <p:nvPr/>
      </p:nvGrpSpPr>
      <p:grpSpPr>
        <a:xfrm>
          <a:off x="0" y="0"/>
          <a:ext cx="0" cy="0"/>
          <a:chOff x="0" y="0"/>
          <a:chExt cx="0" cy="0"/>
        </a:xfrm>
      </p:grpSpPr>
      <p:sp>
        <p:nvSpPr>
          <p:cNvPr id="2" name="Title 1"/>
          <p:cNvSpPr>
            <a:spLocks noGrp="1"/>
          </p:cNvSpPr>
          <p:nvPr>
            <p:ph type="title"/>
          </p:nvPr>
        </p:nvSpPr>
        <p:spPr>
          <a:xfrm>
            <a:off x="537882" y="342900"/>
            <a:ext cx="8088300" cy="372304"/>
          </a:xfrm>
        </p:spPr>
        <p:txBody>
          <a:bodyPr>
            <a:normAutofit/>
          </a:bodyPr>
          <a:lstStyle/>
          <a:p>
            <a:pPr algn="ctr"/>
            <a:r>
              <a:rPr lang="en-US" sz="2200" i="1" dirty="0" smtClean="0">
                <a:solidFill>
                  <a:schemeClr val="tx1"/>
                </a:solidFill>
              </a:rPr>
              <a:t>Preview of Workspace Slide</a:t>
            </a:r>
            <a:endParaRPr lang="en-US" sz="2200" i="1" dirty="0">
              <a:solidFill>
                <a:schemeClr val="tx1"/>
              </a:solidFill>
            </a:endParaRPr>
          </a:p>
        </p:txBody>
      </p:sp>
      <p:sp>
        <p:nvSpPr>
          <p:cNvPr id="4222" name="Google Shape;4222;p56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4221" name="Google Shape;4221;p569"/>
          <p:cNvSpPr txBox="1">
            <a:spLocks noGrp="1"/>
          </p:cNvSpPr>
          <p:nvPr>
            <p:ph type="body" idx="4294967295"/>
          </p:nvPr>
        </p:nvSpPr>
        <p:spPr>
          <a:xfrm>
            <a:off x="1055688" y="1377950"/>
            <a:ext cx="8088312" cy="3165475"/>
          </a:xfrm>
          <a:prstGeom prst="rect">
            <a:avLst/>
          </a:prstGeom>
        </p:spPr>
        <p:txBody>
          <a:bodyPr spcFirstLastPara="1" wrap="square" lIns="68575" tIns="34275" rIns="68575" bIns="34275" anchor="t" anchorCtr="0">
            <a:normAutofit/>
          </a:bodyPr>
          <a:lstStyle/>
          <a:p>
            <a:pPr marL="342900" lvl="0" indent="-279400" algn="l" rtl="0">
              <a:lnSpc>
                <a:spcPct val="115000"/>
              </a:lnSpc>
              <a:spcBef>
                <a:spcPts val="0"/>
              </a:spcBef>
              <a:spcAft>
                <a:spcPts val="0"/>
              </a:spcAft>
              <a:buClr>
                <a:schemeClr val="dk1"/>
              </a:buClr>
              <a:buSzPts val="1800"/>
              <a:buFont typeface="Calibri"/>
              <a:buChar char="●"/>
            </a:pPr>
            <a:r>
              <a:rPr lang="en-US" dirty="0"/>
              <a:t>What is your school/district’s rationale for using a 2+1 model?</a:t>
            </a:r>
            <a:endParaRPr dirty="0"/>
          </a:p>
          <a:p>
            <a:pPr marL="685800" lvl="0" indent="-254000" algn="l" rtl="0">
              <a:lnSpc>
                <a:spcPct val="115000"/>
              </a:lnSpc>
              <a:spcBef>
                <a:spcPts val="0"/>
              </a:spcBef>
              <a:spcAft>
                <a:spcPts val="0"/>
              </a:spcAft>
              <a:buClr>
                <a:srgbClr val="595959"/>
              </a:buClr>
              <a:buSzPts val="1400"/>
              <a:buFont typeface="Nunito"/>
              <a:buChar char="●"/>
            </a:pPr>
            <a:endParaRPr dirty="0"/>
          </a:p>
          <a:p>
            <a:pPr marL="342900" lvl="0" indent="-279400" algn="l" rtl="0">
              <a:lnSpc>
                <a:spcPct val="115000"/>
              </a:lnSpc>
              <a:spcBef>
                <a:spcPts val="0"/>
              </a:spcBef>
              <a:spcAft>
                <a:spcPts val="0"/>
              </a:spcAft>
              <a:buClr>
                <a:schemeClr val="dk1"/>
              </a:buClr>
              <a:buSzPts val="1800"/>
              <a:buFont typeface="Calibri"/>
              <a:buChar char="●"/>
            </a:pPr>
            <a:r>
              <a:rPr lang="en-US" dirty="0"/>
              <a:t>What feels exciting to you about a 2 + 1 model?</a:t>
            </a:r>
            <a:endParaRPr dirty="0"/>
          </a:p>
          <a:p>
            <a:pPr marL="685800" lvl="0" indent="-254000" algn="l" rtl="0">
              <a:lnSpc>
                <a:spcPct val="115000"/>
              </a:lnSpc>
              <a:spcBef>
                <a:spcPts val="0"/>
              </a:spcBef>
              <a:spcAft>
                <a:spcPts val="0"/>
              </a:spcAft>
              <a:buClr>
                <a:srgbClr val="595959"/>
              </a:buClr>
              <a:buSzPts val="1400"/>
              <a:buFont typeface="Nunito"/>
              <a:buChar char="●"/>
            </a:pPr>
            <a:endParaRPr dirty="0"/>
          </a:p>
          <a:p>
            <a:pPr marL="342900" lvl="0" indent="-279400" algn="l" rtl="0">
              <a:lnSpc>
                <a:spcPct val="115000"/>
              </a:lnSpc>
              <a:spcBef>
                <a:spcPts val="0"/>
              </a:spcBef>
              <a:spcAft>
                <a:spcPts val="0"/>
              </a:spcAft>
              <a:buClr>
                <a:schemeClr val="dk1"/>
              </a:buClr>
              <a:buSzPts val="1800"/>
              <a:buFont typeface="Calibri"/>
              <a:buChar char="●"/>
            </a:pPr>
            <a:r>
              <a:rPr lang="en-US" dirty="0"/>
              <a:t>What support do you anticipate needing as you begin to work in a 2 + 1 model?</a:t>
            </a:r>
            <a:endParaRPr dirty="0"/>
          </a:p>
          <a:p>
            <a:pPr marL="685800" lvl="0" indent="-254000" algn="l" rtl="0">
              <a:lnSpc>
                <a:spcPct val="115000"/>
              </a:lnSpc>
              <a:spcBef>
                <a:spcPts val="0"/>
              </a:spcBef>
              <a:spcAft>
                <a:spcPts val="0"/>
              </a:spcAft>
              <a:buClr>
                <a:srgbClr val="595959"/>
              </a:buClr>
              <a:buSzPts val="1400"/>
              <a:buFont typeface="Nunito"/>
              <a:buChar char="●"/>
            </a:pPr>
            <a:r>
              <a:rPr lang="en-US" dirty="0"/>
              <a:t>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i="1" dirty="0"/>
              <a:t>Be prepared to share your rough draft thinking with others. </a:t>
            </a:r>
            <a:endParaRPr dirty="0"/>
          </a:p>
        </p:txBody>
      </p:sp>
      <p:sp>
        <p:nvSpPr>
          <p:cNvPr id="4223" name="Google Shape;4223;p569"/>
          <p:cNvSpPr txBox="1"/>
          <p:nvPr/>
        </p:nvSpPr>
        <p:spPr>
          <a:xfrm>
            <a:off x="527850" y="828027"/>
            <a:ext cx="8088300" cy="437100"/>
          </a:xfrm>
          <a:prstGeom prst="rect">
            <a:avLst/>
          </a:prstGeom>
          <a:solidFill>
            <a:srgbClr val="007F43"/>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8"/>
        <p:cNvGrpSpPr/>
        <p:nvPr/>
      </p:nvGrpSpPr>
      <p:grpSpPr>
        <a:xfrm>
          <a:off x="0" y="0"/>
          <a:ext cx="0" cy="0"/>
          <a:chOff x="0" y="0"/>
          <a:chExt cx="0" cy="0"/>
        </a:xfrm>
      </p:grpSpPr>
      <p:sp>
        <p:nvSpPr>
          <p:cNvPr id="4229" name="Google Shape;4229;p570"/>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230" name="Google Shape;4230;p570"/>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231" name="Google Shape;4231;p570"/>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
        <p:nvSpPr>
          <p:cNvPr id="4232" name="Google Shape;4232;p570"/>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233" name="Google Shape;4233;p570"/>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234" name="Google Shape;4234;p570"/>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accent5"/>
                </a:solidFill>
              </a:rPr>
              <a:t>Debrief: </a:t>
            </a:r>
            <a:r>
              <a:rPr lang="en-US" sz="2900" b="1"/>
              <a:t>Principles</a:t>
            </a:r>
            <a:r>
              <a:rPr lang="en-US" sz="2900">
                <a:solidFill>
                  <a:schemeClr val="accent5"/>
                </a:solidFill>
              </a:rPr>
              <a:t> of ambitious mathematics teaching</a:t>
            </a:r>
            <a:endParaRPr sz="2700">
              <a:solidFill>
                <a:schemeClr val="accent5"/>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1"/>
          <p:cNvSpPr txBox="1">
            <a:spLocks noGrp="1"/>
          </p:cNvSpPr>
          <p:nvPr>
            <p:ph type="ctrTitle"/>
          </p:nvPr>
        </p:nvSpPr>
        <p:spPr>
          <a:xfrm>
            <a:off x="1143000" y="10100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Debriefing Session 4</a:t>
            </a:r>
            <a:endParaRPr sz="3800" b="1"/>
          </a:p>
        </p:txBody>
      </p:sp>
      <p:sp>
        <p:nvSpPr>
          <p:cNvPr id="4241" name="Google Shape;4241;p571"/>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t>Reflecting on our work in the activities in the session</a:t>
            </a:r>
            <a:endParaRPr/>
          </a:p>
        </p:txBody>
      </p:sp>
      <p:sp>
        <p:nvSpPr>
          <p:cNvPr id="4242" name="Google Shape;4242;p57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46"/>
        <p:cNvGrpSpPr/>
        <p:nvPr/>
      </p:nvGrpSpPr>
      <p:grpSpPr>
        <a:xfrm>
          <a:off x="0" y="0"/>
          <a:ext cx="0" cy="0"/>
          <a:chOff x="0" y="0"/>
          <a:chExt cx="0" cy="0"/>
        </a:xfrm>
      </p:grpSpPr>
      <p:sp>
        <p:nvSpPr>
          <p:cNvPr id="4247" name="Google Shape;4247;p572"/>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248" name="Google Shape;4248;p572"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249" name="Google Shape;4249;p572"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250" name="Google Shape;4250;p572"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251" name="Google Shape;4251;p572"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252" name="Google Shape;4252;p572"/>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253" name="Google Shape;4253;p572"/>
          <p:cNvSpPr/>
          <p:nvPr/>
        </p:nvSpPr>
        <p:spPr>
          <a:xfrm>
            <a:off x="6138325" y="4514875"/>
            <a:ext cx="2033400" cy="3690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sz="1400"/>
          </a:p>
        </p:txBody>
      </p:sp>
      <p:sp>
        <p:nvSpPr>
          <p:cNvPr id="4254" name="Google Shape;4254;p572"/>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
        <p:nvSpPr>
          <p:cNvPr id="4255" name="Google Shape;4255;p572"/>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500" i="1">
                <a:solidFill>
                  <a:schemeClr val="accent5"/>
                </a:solidFill>
              </a:rPr>
              <a:t>Debriefing Session 4:</a:t>
            </a:r>
            <a:r>
              <a:rPr lang="en-US" sz="2500">
                <a:solidFill>
                  <a:schemeClr val="accent5"/>
                </a:solidFill>
              </a:rPr>
              <a:t> Four </a:t>
            </a:r>
            <a:r>
              <a:rPr lang="en-US" sz="2500" b="1">
                <a:solidFill>
                  <a:schemeClr val="accent5"/>
                </a:solidFill>
              </a:rPr>
              <a:t>cornerstone principles </a:t>
            </a:r>
            <a:r>
              <a:rPr lang="en-US" sz="2500">
                <a:solidFill>
                  <a:schemeClr val="accent5"/>
                </a:solidFill>
              </a:rPr>
              <a:t>of the OMP</a:t>
            </a:r>
            <a:endParaRPr sz="2300">
              <a:solidFill>
                <a:schemeClr val="accent5"/>
              </a:solidFill>
            </a:endParaRPr>
          </a:p>
        </p:txBody>
      </p:sp>
      <p:sp>
        <p:nvSpPr>
          <p:cNvPr id="4256" name="Google Shape;4256;p572"/>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1"/>
        <p:cNvGrpSpPr/>
        <p:nvPr/>
      </p:nvGrpSpPr>
      <p:grpSpPr>
        <a:xfrm>
          <a:off x="0" y="0"/>
          <a:ext cx="0" cy="0"/>
          <a:chOff x="0" y="0"/>
          <a:chExt cx="0" cy="0"/>
        </a:xfrm>
      </p:grpSpPr>
      <p:sp>
        <p:nvSpPr>
          <p:cNvPr id="3872" name="Google Shape;3872;p52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lnSpc>
                <a:spcPct val="100000"/>
              </a:lnSpc>
              <a:spcBef>
                <a:spcPts val="0"/>
              </a:spcBef>
              <a:spcAft>
                <a:spcPts val="0"/>
              </a:spcAft>
              <a:buNone/>
            </a:pPr>
            <a:r>
              <a:rPr lang="en-US" sz="2800" b="1"/>
              <a:t>Essential Questions</a:t>
            </a:r>
            <a:r>
              <a:rPr lang="en-US" sz="2800"/>
              <a:t> of the Ambitious Teaching Modules </a:t>
            </a:r>
            <a:endParaRPr sz="2800"/>
          </a:p>
        </p:txBody>
      </p:sp>
      <p:sp>
        <p:nvSpPr>
          <p:cNvPr id="3873" name="Google Shape;3873;p528"/>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aphicFrame>
        <p:nvGraphicFramePr>
          <p:cNvPr id="3874" name="Google Shape;3874;p528"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Ambitious Teaching Modules"/>
          <p:cNvGraphicFramePr/>
          <p:nvPr>
            <p:extLst>
              <p:ext uri="{D42A27DB-BD31-4B8C-83A1-F6EECF244321}">
                <p14:modId xmlns:p14="http://schemas.microsoft.com/office/powerpoint/2010/main" val="3220475364"/>
              </p:ext>
            </p:extLst>
          </p:nvPr>
        </p:nvGraphicFramePr>
        <p:xfrm>
          <a:off x="537875" y="1449265"/>
          <a:ext cx="7965800" cy="2471655"/>
        </p:xfrm>
        <a:graphic>
          <a:graphicData uri="http://schemas.openxmlformats.org/drawingml/2006/table">
            <a:tbl>
              <a:tblPr firstRow="1">
                <a:noFill/>
                <a:tableStyleId>{3177B7D7-7FF3-4262-B8C8-5D414FE8476A}</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US" sz="1400" b="1">
                          <a:latin typeface="Calibri"/>
                          <a:ea typeface="Calibri"/>
                          <a:cs typeface="Calibri"/>
                          <a:sym typeface="Calibri"/>
                        </a:rPr>
                        <a:t>Module 1: </a:t>
                      </a:r>
                      <a:r>
                        <a:rPr lang="en-US" sz="1400" b="1" i="1">
                          <a:solidFill>
                            <a:schemeClr val="dk1"/>
                          </a:solidFill>
                          <a:latin typeface="Calibri"/>
                          <a:ea typeface="Calibri"/>
                          <a:cs typeface="Calibri"/>
                          <a:sym typeface="Calibri"/>
                        </a:rPr>
                        <a:t>Foundations of High School Math Instruction</a:t>
                      </a:r>
                      <a:endParaRPr sz="1400" b="1">
                        <a:latin typeface="Calibri"/>
                        <a:ea typeface="Calibri"/>
                        <a:cs typeface="Calibri"/>
                        <a:sym typeface="Calibri"/>
                      </a:endParaRPr>
                    </a:p>
                  </a:txBody>
                  <a:tcPr marL="91425" marR="91425" marT="91425" marB="91425">
                    <a:solidFill>
                      <a:srgbClr val="CFE2F3"/>
                    </a:solidFill>
                  </a:tcPr>
                </a:tc>
                <a:tc>
                  <a:txBody>
                    <a:bodyPr/>
                    <a:lstStyle/>
                    <a:p>
                      <a:pPr marL="457200" lvl="0" indent="-311150" algn="l" rtl="0">
                        <a:lnSpc>
                          <a:spcPct val="100000"/>
                        </a:lnSpc>
                        <a:spcBef>
                          <a:spcPts val="0"/>
                        </a:spcBef>
                        <a:spcAft>
                          <a:spcPts val="0"/>
                        </a:spcAft>
                        <a:buClr>
                          <a:srgbClr val="353535"/>
                        </a:buClr>
                        <a:buSzPts val="1300"/>
                        <a:buFont typeface="Calibri"/>
                        <a:buChar char="●"/>
                      </a:pPr>
                      <a:r>
                        <a:rPr lang="en-US" sz="1300">
                          <a:solidFill>
                            <a:srgbClr val="353535"/>
                          </a:solidFill>
                          <a:latin typeface="Calibri"/>
                          <a:ea typeface="Calibri"/>
                          <a:cs typeface="Calibri"/>
                          <a:sym typeface="Calibri"/>
                        </a:rPr>
                        <a:t>What is ambitious math teaching?</a:t>
                      </a:r>
                      <a:endParaRPr sz="1300">
                        <a:solidFill>
                          <a:srgbClr val="353535"/>
                        </a:solidFill>
                        <a:latin typeface="Calibri"/>
                        <a:ea typeface="Calibri"/>
                        <a:cs typeface="Calibri"/>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US" sz="1300">
                          <a:solidFill>
                            <a:srgbClr val="353535"/>
                          </a:solidFill>
                          <a:latin typeface="Calibri"/>
                          <a:ea typeface="Calibri"/>
                          <a:cs typeface="Calibri"/>
                          <a:sym typeface="Calibri"/>
                        </a:rPr>
                        <a:t>Why is a 2 + 1 model important for equitable outcomes in mathematics?</a:t>
                      </a:r>
                      <a:endParaRPr sz="1300">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US" sz="1400" b="1">
                          <a:latin typeface="Calibri"/>
                          <a:ea typeface="Calibri"/>
                          <a:cs typeface="Calibri"/>
                          <a:sym typeface="Calibri"/>
                        </a:rPr>
                        <a:t>Module 2: </a:t>
                      </a:r>
                      <a:r>
                        <a:rPr lang="en-US" sz="1400" b="1" i="1">
                          <a:solidFill>
                            <a:schemeClr val="dk1"/>
                          </a:solidFill>
                          <a:latin typeface="Calibri"/>
                          <a:ea typeface="Calibri"/>
                          <a:cs typeface="Calibri"/>
                          <a:sym typeface="Calibri"/>
                        </a:rPr>
                        <a:t>Principles and Practices of Ambitious Math Teaching</a:t>
                      </a:r>
                      <a:endParaRPr sz="1400"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What does ambitious math teaching look like at the unit, lesson, and task levels?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How do we value and build on the mathematical strengths of students who are often excluded by schooling?</a:t>
                      </a:r>
                      <a:endParaRPr sz="13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US" sz="1500" b="1">
                          <a:latin typeface="Calibri"/>
                          <a:ea typeface="Calibri"/>
                          <a:cs typeface="Calibri"/>
                          <a:sym typeface="Calibri"/>
                        </a:rPr>
                        <a:t>Module 3: </a:t>
                      </a:r>
                      <a:r>
                        <a:rPr lang="en-US" sz="1500" b="1" i="1">
                          <a:solidFill>
                            <a:schemeClr val="dk1"/>
                          </a:solidFill>
                          <a:latin typeface="Calibri"/>
                          <a:ea typeface="Calibri"/>
                          <a:cs typeface="Calibri"/>
                          <a:sym typeface="Calibri"/>
                        </a:rPr>
                        <a:t>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chemeClr val="dk1"/>
                        </a:buClr>
                        <a:buSzPts val="1300"/>
                        <a:buFont typeface="Nunito"/>
                        <a:buChar char="●"/>
                      </a:pPr>
                      <a:r>
                        <a:rPr lang="en-US" sz="1300" dirty="0">
                          <a:solidFill>
                            <a:schemeClr val="dk1"/>
                          </a:solidFill>
                          <a:latin typeface="Calibri"/>
                          <a:ea typeface="Calibri"/>
                          <a:cs typeface="Calibri"/>
                          <a:sym typeface="Calibri"/>
                        </a:rPr>
                        <a:t>What planning, teaching, and assessment practices can be used to sustain ambitious math teaching?</a:t>
                      </a:r>
                      <a:endParaRPr sz="1300"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260"/>
        <p:cNvGrpSpPr/>
        <p:nvPr/>
      </p:nvGrpSpPr>
      <p:grpSpPr>
        <a:xfrm>
          <a:off x="0" y="0"/>
          <a:ext cx="0" cy="0"/>
          <a:chOff x="0" y="0"/>
          <a:chExt cx="0" cy="0"/>
        </a:xfrm>
      </p:grpSpPr>
      <p:sp>
        <p:nvSpPr>
          <p:cNvPr id="4261" name="Google Shape;4261;p573"/>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
        <p:nvSpPr>
          <p:cNvPr id="4262" name="Google Shape;4262;p573"/>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600" i="1">
                <a:solidFill>
                  <a:schemeClr val="accent5"/>
                </a:solidFill>
              </a:rPr>
              <a:t>Debriefing Session 4:</a:t>
            </a:r>
            <a:r>
              <a:rPr lang="en-US" sz="2600">
                <a:solidFill>
                  <a:schemeClr val="accent5"/>
                </a:solidFill>
              </a:rPr>
              <a:t> </a:t>
            </a:r>
            <a:r>
              <a:rPr lang="en-US" sz="2600" b="1">
                <a:solidFill>
                  <a:schemeClr val="accent5"/>
                </a:solidFill>
              </a:rPr>
              <a:t>Focus</a:t>
            </a:r>
            <a:r>
              <a:rPr lang="en-US" sz="2600">
                <a:solidFill>
                  <a:schemeClr val="accent5"/>
                </a:solidFill>
              </a:rPr>
              <a:t> of the session</a:t>
            </a:r>
            <a:endParaRPr sz="2400">
              <a:solidFill>
                <a:schemeClr val="accent5"/>
              </a:solidFill>
            </a:endParaRPr>
          </a:p>
        </p:txBody>
      </p:sp>
      <p:sp>
        <p:nvSpPr>
          <p:cNvPr id="4263" name="Google Shape;4263;p573"/>
          <p:cNvSpPr txBox="1"/>
          <p:nvPr/>
        </p:nvSpPr>
        <p:spPr>
          <a:xfrm>
            <a:off x="511500" y="987475"/>
            <a:ext cx="8121000" cy="646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to consider tracking and a 2 + 1 model alongside our understandings of ambitious math teaching?</a:t>
            </a:r>
            <a:endParaRPr sz="1500" b="1">
              <a:solidFill>
                <a:schemeClr val="lt1"/>
              </a:solidFill>
              <a:latin typeface="Calibri"/>
              <a:ea typeface="Calibri"/>
              <a:cs typeface="Calibri"/>
              <a:sym typeface="Calibri"/>
            </a:endParaRPr>
          </a:p>
        </p:txBody>
      </p:sp>
      <p:sp>
        <p:nvSpPr>
          <p:cNvPr id="4264" name="Google Shape;4264;p573"/>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a:p>
          <a:p>
            <a:pPr marL="0" lvl="0" indent="0" algn="l" rtl="0">
              <a:lnSpc>
                <a:spcPct val="100000"/>
              </a:lnSpc>
              <a:spcBef>
                <a:spcPts val="100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Connecting to research</a:t>
            </a:r>
            <a:r>
              <a:rPr lang="en-US" sz="1500" b="1"/>
              <a:t>: </a:t>
            </a:r>
            <a:r>
              <a:rPr lang="en-US" sz="1500"/>
              <a:t>Understanding the aims of the Oregon Math Project effort</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 </a:t>
            </a:r>
            <a:r>
              <a:rPr lang="en-US" sz="1500"/>
              <a:t>Considering tracking in relation to ambitious math teaching</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Connecting to research</a:t>
            </a:r>
            <a:r>
              <a:rPr lang="en-US" sz="1500" b="1"/>
              <a:t>: </a:t>
            </a:r>
            <a:r>
              <a:rPr lang="en-US" sz="1500"/>
              <a:t>Considering a 2 + 1 model in relation to ambitious math teaching</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7" action="ppaction://hlinksldjump"/>
              </a:rPr>
              <a:t>Planning for action</a:t>
            </a:r>
            <a:r>
              <a:rPr lang="en-US" sz="1500" b="1"/>
              <a:t>:</a:t>
            </a:r>
            <a:r>
              <a:rPr lang="en-US" sz="1500"/>
              <a:t> Planning to overcome barriers to implementing ambitious math teaching</a:t>
            </a:r>
            <a:endParaRPr sz="15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68"/>
        <p:cNvGrpSpPr/>
        <p:nvPr/>
      </p:nvGrpSpPr>
      <p:grpSpPr>
        <a:xfrm>
          <a:off x="0" y="0"/>
          <a:ext cx="0" cy="0"/>
          <a:chOff x="0" y="0"/>
          <a:chExt cx="0" cy="0"/>
        </a:xfrm>
      </p:grpSpPr>
      <p:sp>
        <p:nvSpPr>
          <p:cNvPr id="4269" name="Google Shape;4269;p574"/>
          <p:cNvSpPr txBox="1">
            <a:spLocks noGrp="1"/>
          </p:cNvSpPr>
          <p:nvPr>
            <p:ph type="title"/>
          </p:nvPr>
        </p:nvSpPr>
        <p:spPr>
          <a:xfrm>
            <a:off x="537883" y="737134"/>
            <a:ext cx="2949000" cy="1897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solidFill>
                <a:schemeClr val="accent2"/>
              </a:solidFill>
            </a:endParaRPr>
          </a:p>
          <a:p>
            <a:pPr marL="0" lvl="0" indent="0" algn="l" rtl="0">
              <a:lnSpc>
                <a:spcPct val="115000"/>
              </a:lnSpc>
              <a:spcBef>
                <a:spcPts val="0"/>
              </a:spcBef>
              <a:spcAft>
                <a:spcPts val="0"/>
              </a:spcAft>
              <a:buClr>
                <a:schemeClr val="dk1"/>
              </a:buClr>
              <a:buSzPts val="800"/>
              <a:buFont typeface="Arial"/>
              <a:buNone/>
            </a:pPr>
            <a:r>
              <a:rPr lang="en-US" sz="2300"/>
              <a:t>Deepening our understanding of what a 2 + 1 model can look like in practice</a:t>
            </a:r>
            <a:endParaRPr sz="2300"/>
          </a:p>
        </p:txBody>
      </p:sp>
      <p:sp>
        <p:nvSpPr>
          <p:cNvPr id="4270" name="Google Shape;4270;p574"/>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The </a:t>
            </a:r>
            <a:r>
              <a:rPr lang="en-US" sz="1400" b="1"/>
              <a:t>focus</a:t>
            </a:r>
            <a:r>
              <a:rPr lang="en-US" sz="1400"/>
              <a:t> of this session is to deepen our understanding of what a 2 + 1 model can look like in practice. </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b="1"/>
              <a:t>Agenda for this session:</a:t>
            </a:r>
            <a:endParaRPr sz="1400"/>
          </a:p>
          <a:p>
            <a:pPr marL="342900" lvl="0" indent="-254000" algn="l" rtl="0">
              <a:lnSpc>
                <a:spcPct val="115000"/>
              </a:lnSpc>
              <a:spcBef>
                <a:spcPts val="0"/>
              </a:spcBef>
              <a:spcAft>
                <a:spcPts val="0"/>
              </a:spcAft>
              <a:buSzPts val="1400"/>
              <a:buFont typeface="Calibri"/>
              <a:buAutoNum type="arabicPeriod"/>
            </a:pPr>
            <a:r>
              <a:rPr lang="en-US" sz="1400" b="1" u="sng">
                <a:solidFill>
                  <a:schemeClr val="hlink"/>
                </a:solidFill>
                <a:hlinkClick r:id="rId3" action="ppaction://hlinksldjump"/>
              </a:rPr>
              <a:t>Setting and maintaining norms</a:t>
            </a:r>
            <a:r>
              <a:rPr lang="en-US" sz="1400" b="1"/>
              <a:t>: </a:t>
            </a:r>
            <a:r>
              <a:rPr lang="en-US" sz="1400"/>
              <a:t>Reconnect with and revise our norms for interacting together</a:t>
            </a:r>
            <a:endParaRPr sz="1400"/>
          </a:p>
          <a:p>
            <a:pPr marL="342900" lvl="0" indent="-254000" algn="l" rtl="0">
              <a:lnSpc>
                <a:spcPct val="115000"/>
              </a:lnSpc>
              <a:spcBef>
                <a:spcPts val="0"/>
              </a:spcBef>
              <a:spcAft>
                <a:spcPts val="0"/>
              </a:spcAft>
              <a:buSzPts val="1400"/>
              <a:buFont typeface="Calibri"/>
              <a:buAutoNum type="arabicPeriod"/>
            </a:pPr>
            <a:r>
              <a:rPr lang="en-US" sz="1400" b="1" u="sng">
                <a:solidFill>
                  <a:schemeClr val="hlink"/>
                </a:solidFill>
                <a:hlinkClick r:id="rId4" action="ppaction://hlinksldjump"/>
              </a:rPr>
              <a:t>Doing math together</a:t>
            </a:r>
            <a:r>
              <a:rPr lang="en-US" sz="1400" b="1"/>
              <a:t>: </a:t>
            </a:r>
            <a:r>
              <a:rPr lang="en-US" sz="1400"/>
              <a:t>Experiencing what a task might look and sound like in a 2 + 1 model (the Anime Festival task)</a:t>
            </a:r>
            <a:endParaRPr sz="1400"/>
          </a:p>
          <a:p>
            <a:pPr marL="342900" lvl="0" indent="-254000" algn="l" rtl="0">
              <a:lnSpc>
                <a:spcPct val="115000"/>
              </a:lnSpc>
              <a:spcBef>
                <a:spcPts val="0"/>
              </a:spcBef>
              <a:spcAft>
                <a:spcPts val="0"/>
              </a:spcAft>
              <a:buSzPts val="1400"/>
              <a:buFont typeface="Calibri"/>
              <a:buAutoNum type="arabicPeriod"/>
            </a:pPr>
            <a:r>
              <a:rPr lang="en-US" sz="1400" b="1" u="sng">
                <a:solidFill>
                  <a:schemeClr val="hlink"/>
                </a:solidFill>
                <a:hlinkClick r:id="rId5" action="ppaction://hlinksldjump"/>
              </a:rPr>
              <a:t>Connecting to research</a:t>
            </a:r>
            <a:r>
              <a:rPr lang="en-US" sz="1400" b="1"/>
              <a:t>: </a:t>
            </a:r>
            <a:r>
              <a:rPr lang="en-US" sz="1400"/>
              <a:t>Noticing and building on students’ strengths in a 2 + 1 model</a:t>
            </a:r>
            <a:endParaRPr sz="1400" b="1"/>
          </a:p>
          <a:p>
            <a:pPr marL="342900" lvl="0" indent="-254000" algn="l" rtl="0">
              <a:lnSpc>
                <a:spcPct val="115000"/>
              </a:lnSpc>
              <a:spcBef>
                <a:spcPts val="0"/>
              </a:spcBef>
              <a:spcAft>
                <a:spcPts val="0"/>
              </a:spcAft>
              <a:buSzPts val="1400"/>
              <a:buFont typeface="Calibri"/>
              <a:buAutoNum type="arabicPeriod"/>
            </a:pPr>
            <a:r>
              <a:rPr lang="en-US" sz="1400" b="1" u="sng">
                <a:solidFill>
                  <a:schemeClr val="hlink"/>
                </a:solidFill>
                <a:hlinkClick r:id="rId6" action="ppaction://hlinksldjump"/>
              </a:rPr>
              <a:t>Planning for action</a:t>
            </a:r>
            <a:r>
              <a:rPr lang="en-US" sz="1400" b="1"/>
              <a:t>: </a:t>
            </a:r>
            <a:r>
              <a:rPr lang="en-US" sz="1400"/>
              <a:t>Applying our learning about ambitious math teaching and a 2 + 1 model</a:t>
            </a:r>
            <a:endParaRPr sz="1400"/>
          </a:p>
        </p:txBody>
      </p:sp>
      <p:sp>
        <p:nvSpPr>
          <p:cNvPr id="4271" name="Google Shape;4271;p574"/>
          <p:cNvSpPr txBox="1"/>
          <p:nvPr/>
        </p:nvSpPr>
        <p:spPr>
          <a:xfrm>
            <a:off x="6236700" y="4472125"/>
            <a:ext cx="20160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u="sng">
                <a:solidFill>
                  <a:schemeClr val="hlink"/>
                </a:solidFill>
                <a:latin typeface="Calibri"/>
                <a:ea typeface="Calibri"/>
                <a:cs typeface="Calibri"/>
                <a:sym typeface="Calibri"/>
                <a:hlinkClick r:id=""/>
              </a:rPr>
              <a:t>M1 P2 Table of Contents</a:t>
            </a:r>
            <a:endParaRPr sz="1400" b="1">
              <a:latin typeface="Calibri"/>
              <a:ea typeface="Calibri"/>
              <a:cs typeface="Calibri"/>
              <a:sym typeface="Calibri"/>
            </a:endParaRPr>
          </a:p>
        </p:txBody>
      </p:sp>
      <p:sp>
        <p:nvSpPr>
          <p:cNvPr id="4272" name="Google Shape;4272;p574"/>
          <p:cNvSpPr txBox="1">
            <a:spLocks noGrp="1"/>
          </p:cNvSpPr>
          <p:nvPr>
            <p:ph type="sldNum" idx="12"/>
          </p:nvPr>
        </p:nvSpPr>
        <p:spPr>
          <a:xfrm>
            <a:off x="8192975" y="4604850"/>
            <a:ext cx="433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
        <p:nvSpPr>
          <p:cNvPr id="4273" name="Google Shape;4273;p574"/>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accent2"/>
                </a:solidFill>
                <a:latin typeface="Calibri"/>
                <a:ea typeface="Calibri"/>
                <a:cs typeface="Calibri"/>
                <a:sym typeface="Calibri"/>
              </a:rPr>
              <a:t>Session 5</a:t>
            </a:r>
            <a:endParaRPr sz="1600">
              <a:solidFill>
                <a:schemeClr val="accent2"/>
              </a:solidFill>
              <a:latin typeface="Calibri"/>
              <a:ea typeface="Calibri"/>
              <a:cs typeface="Calibri"/>
              <a:sym typeface="Calibri"/>
            </a:endParaRPr>
          </a:p>
        </p:txBody>
      </p:sp>
      <p:sp>
        <p:nvSpPr>
          <p:cNvPr id="4274" name="Google Shape;4274;p574"/>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a:solidFill>
                  <a:schemeClr val="accent2"/>
                </a:solidFill>
                <a:latin typeface="Calibri"/>
                <a:ea typeface="Calibri"/>
                <a:cs typeface="Calibri"/>
                <a:sym typeface="Calibri"/>
              </a:rPr>
              <a:t>Time estimate:</a:t>
            </a:r>
            <a:r>
              <a:rPr lang="en-US" sz="1400">
                <a:solidFill>
                  <a:schemeClr val="accent2"/>
                </a:solidFill>
                <a:latin typeface="Calibri"/>
                <a:ea typeface="Calibri"/>
                <a:cs typeface="Calibri"/>
                <a:sym typeface="Calibri"/>
              </a:rPr>
              <a:t> 90 minutes</a:t>
            </a:r>
            <a:endParaRPr sz="1400">
              <a:solidFill>
                <a:schemeClr val="accent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78"/>
        <p:cNvGrpSpPr/>
        <p:nvPr/>
      </p:nvGrpSpPr>
      <p:grpSpPr>
        <a:xfrm>
          <a:off x="0" y="0"/>
          <a:ext cx="0" cy="0"/>
          <a:chOff x="0" y="0"/>
          <a:chExt cx="0" cy="0"/>
        </a:xfrm>
      </p:grpSpPr>
      <p:sp>
        <p:nvSpPr>
          <p:cNvPr id="4279" name="Google Shape;4279;p57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2"/>
                </a:solidFill>
              </a:rPr>
              <a:t>Setting and maintaining norms</a:t>
            </a:r>
            <a:endParaRPr sz="3800" b="1">
              <a:solidFill>
                <a:schemeClr val="accent2"/>
              </a:solidFill>
            </a:endParaRPr>
          </a:p>
        </p:txBody>
      </p:sp>
      <p:sp>
        <p:nvSpPr>
          <p:cNvPr id="4280" name="Google Shape;4280;p575"/>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50">
                <a:solidFill>
                  <a:schemeClr val="accent2"/>
                </a:solidFill>
              </a:rPr>
              <a:t>Reconnect with and revise our norms for interacting together</a:t>
            </a:r>
            <a:endParaRPr sz="2350">
              <a:solidFill>
                <a:schemeClr val="accent2"/>
              </a:solidFill>
            </a:endParaRPr>
          </a:p>
        </p:txBody>
      </p:sp>
      <p:sp>
        <p:nvSpPr>
          <p:cNvPr id="4281" name="Google Shape;4281;p57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pic>
        <p:nvPicPr>
          <p:cNvPr id="4282" name="Google Shape;4282;p575" descr="Cheers with solid fill"/>
          <p:cNvPicPr preferRelativeResize="0"/>
          <p:nvPr/>
        </p:nvPicPr>
        <p:blipFill rotWithShape="1">
          <a:blip r:embed="rId3">
            <a:alphaModFix/>
          </a:blip>
          <a:srcRect/>
          <a:stretch/>
        </p:blipFill>
        <p:spPr>
          <a:xfrm>
            <a:off x="7466200" y="3455512"/>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4286"/>
        <p:cNvGrpSpPr/>
        <p:nvPr/>
      </p:nvGrpSpPr>
      <p:grpSpPr>
        <a:xfrm>
          <a:off x="0" y="0"/>
          <a:ext cx="0" cy="0"/>
          <a:chOff x="0" y="0"/>
          <a:chExt cx="0" cy="0"/>
        </a:xfrm>
      </p:grpSpPr>
      <p:sp>
        <p:nvSpPr>
          <p:cNvPr id="4287" name="Google Shape;4287;p57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4288" name="Google Shape;4288;p57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4289" name="Google Shape;4289;p576"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290" name="Google Shape;4290;p576"/>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4295" name="Google Shape;4295;p57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Revisiting norms</a:t>
            </a:r>
            <a:endParaRPr sz="2800" b="1"/>
          </a:p>
        </p:txBody>
      </p:sp>
      <p:sp>
        <p:nvSpPr>
          <p:cNvPr id="4296" name="Google Shape;4296;p57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US" sz="2500">
                <a:highlight>
                  <a:srgbClr val="FFE599"/>
                </a:highlight>
              </a:rPr>
              <a:t>[Insert your group norms]</a:t>
            </a:r>
            <a:endParaRPr sz="1500"/>
          </a:p>
          <a:p>
            <a:pPr marL="0" lvl="0" indent="0" algn="l" rtl="0">
              <a:spcBef>
                <a:spcPts val="800"/>
              </a:spcBef>
              <a:spcAft>
                <a:spcPts val="0"/>
              </a:spcAft>
              <a:buNone/>
            </a:pPr>
            <a:endParaRPr sz="1300"/>
          </a:p>
        </p:txBody>
      </p:sp>
      <p:sp>
        <p:nvSpPr>
          <p:cNvPr id="4297" name="Google Shape;4297;p577"/>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
        <p:nvSpPr>
          <p:cNvPr id="4298" name="Google Shape;4298;p577"/>
          <p:cNvSpPr txBox="1"/>
          <p:nvPr/>
        </p:nvSpPr>
        <p:spPr>
          <a:xfrm>
            <a:off x="5742225" y="1369225"/>
            <a:ext cx="3150300" cy="19908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4299" name="Google Shape;4299;p577"/>
          <p:cNvSpPr txBox="1"/>
          <p:nvPr/>
        </p:nvSpPr>
        <p:spPr>
          <a:xfrm>
            <a:off x="5986725" y="4549350"/>
            <a:ext cx="2283000" cy="384900"/>
          </a:xfrm>
          <a:prstGeom prst="rect">
            <a:avLst/>
          </a:prstGeom>
          <a:solidFill>
            <a:srgbClr val="FCF4F8"/>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03"/>
        <p:cNvGrpSpPr/>
        <p:nvPr/>
      </p:nvGrpSpPr>
      <p:grpSpPr>
        <a:xfrm>
          <a:off x="0" y="0"/>
          <a:ext cx="0" cy="0"/>
          <a:chOff x="0" y="0"/>
          <a:chExt cx="0" cy="0"/>
        </a:xfrm>
      </p:grpSpPr>
      <p:sp>
        <p:nvSpPr>
          <p:cNvPr id="4304" name="Google Shape;4304;p57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Doing math together:</a:t>
            </a:r>
            <a:endParaRPr sz="3800" b="1"/>
          </a:p>
        </p:txBody>
      </p:sp>
      <p:sp>
        <p:nvSpPr>
          <p:cNvPr id="4305" name="Google Shape;4305;p57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1900"/>
              <a:t>Experiencing what a task might look and sound like in a 2 + 1 model (the Anime Festival task)</a:t>
            </a:r>
            <a:endParaRPr sz="2200"/>
          </a:p>
        </p:txBody>
      </p:sp>
      <p:pic>
        <p:nvPicPr>
          <p:cNvPr id="4306" name="Google Shape;4306;p578" descr="Group brainstorm with solid fill"/>
          <p:cNvPicPr preferRelativeResize="0"/>
          <p:nvPr/>
        </p:nvPicPr>
        <p:blipFill rotWithShape="1">
          <a:blip r:embed="rId3">
            <a:alphaModFix/>
          </a:blip>
          <a:srcRect/>
          <a:stretch/>
        </p:blipFill>
        <p:spPr>
          <a:xfrm>
            <a:off x="7408597" y="3377380"/>
            <a:ext cx="1600200" cy="1600200"/>
          </a:xfrm>
          <a:prstGeom prst="rect">
            <a:avLst/>
          </a:prstGeom>
          <a:noFill/>
          <a:ln>
            <a:noFill/>
          </a:ln>
          <a:effectLst>
            <a:outerShdw blurRad="50800" dist="38100" dir="2700000" algn="tl" rotWithShape="0">
              <a:srgbClr val="000000">
                <a:alpha val="40000"/>
              </a:srgbClr>
            </a:outerShdw>
          </a:effectLst>
        </p:spPr>
      </p:pic>
      <p:sp>
        <p:nvSpPr>
          <p:cNvPr id="4307" name="Google Shape;4307;p578"/>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4311"/>
        <p:cNvGrpSpPr/>
        <p:nvPr/>
      </p:nvGrpSpPr>
      <p:grpSpPr>
        <a:xfrm>
          <a:off x="0" y="0"/>
          <a:ext cx="0" cy="0"/>
          <a:chOff x="0" y="0"/>
          <a:chExt cx="0" cy="0"/>
        </a:xfrm>
      </p:grpSpPr>
      <p:sp>
        <p:nvSpPr>
          <p:cNvPr id="4312" name="Google Shape;4312;p57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Doing Math Together </a:t>
            </a:r>
            <a:endParaRPr sz="2800"/>
          </a:p>
        </p:txBody>
      </p:sp>
      <p:sp>
        <p:nvSpPr>
          <p:cNvPr id="4313" name="Google Shape;4313;p57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US"/>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US"/>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US"/>
              <a:t>Helps us think about the experiences of our students</a:t>
            </a:r>
            <a:endParaRPr/>
          </a:p>
          <a:p>
            <a:pPr marL="914400" lvl="1" indent="-317500" algn="l" rtl="0">
              <a:lnSpc>
                <a:spcPct val="100000"/>
              </a:lnSpc>
              <a:spcBef>
                <a:spcPts val="0"/>
              </a:spcBef>
              <a:spcAft>
                <a:spcPts val="0"/>
              </a:spcAft>
              <a:buSzPts val="1400"/>
              <a:buChar char="•"/>
            </a:pPr>
            <a:r>
              <a:rPr lang="en-US"/>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US" i="1" u="sng"/>
              <a:t>Establish norms for doing math together</a:t>
            </a:r>
            <a:r>
              <a:rPr lang="en-US"/>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US" i="1" u="sng"/>
              <a:t>Support participants in engaging with the task as learners and as teachers.</a:t>
            </a:r>
            <a:r>
              <a:rPr lang="en-US"/>
              <a:t> Be explicit about when/how participants should take up each of these roles.</a:t>
            </a:r>
            <a:endParaRPr/>
          </a:p>
        </p:txBody>
      </p:sp>
      <p:pic>
        <p:nvPicPr>
          <p:cNvPr id="4314" name="Google Shape;4314;p579"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4315" name="Google Shape;4315;p579"/>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19"/>
        <p:cNvGrpSpPr/>
        <p:nvPr/>
      </p:nvGrpSpPr>
      <p:grpSpPr>
        <a:xfrm>
          <a:off x="0" y="0"/>
          <a:ext cx="0" cy="0"/>
          <a:chOff x="0" y="0"/>
          <a:chExt cx="0" cy="0"/>
        </a:xfrm>
      </p:grpSpPr>
      <p:sp>
        <p:nvSpPr>
          <p:cNvPr id="4320" name="Google Shape;4320;p58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b="1" u="sng"/>
              <a:t>Related Oregon Math Standards</a:t>
            </a:r>
            <a:endParaRPr b="1" u="sng"/>
          </a:p>
          <a:p>
            <a:pPr marL="0" lvl="0" indent="0" algn="l" rtl="0">
              <a:spcBef>
                <a:spcPts val="800"/>
              </a:spcBef>
              <a:spcAft>
                <a:spcPts val="0"/>
              </a:spcAft>
              <a:buNone/>
            </a:pPr>
            <a:r>
              <a:rPr lang="en-US" b="1" i="1">
                <a:solidFill>
                  <a:schemeClr val="accent2"/>
                </a:solidFill>
              </a:rPr>
              <a:t>HS.DR.C Analyze, summarize, and describe data</a:t>
            </a:r>
            <a:endParaRPr b="1" i="1">
              <a:solidFill>
                <a:schemeClr val="accent2"/>
              </a:solidFill>
            </a:endParaRPr>
          </a:p>
          <a:p>
            <a:pPr marL="457200" lvl="0" indent="-317500" algn="l" rtl="0">
              <a:spcBef>
                <a:spcPts val="800"/>
              </a:spcBef>
              <a:spcAft>
                <a:spcPts val="0"/>
              </a:spcAft>
              <a:buSzPts val="1400"/>
              <a:buChar char="•"/>
            </a:pPr>
            <a:r>
              <a:rPr lang="en-US"/>
              <a:t>HS.DR.C.8 Identify appropriate ways to summarize and then represent the distribution of univariate and bivariate data multiple ways with graphs and/or tables. Use technology to present data that supports interpretation of tabular and graphical representations.</a:t>
            </a:r>
            <a:endParaRPr/>
          </a:p>
          <a:p>
            <a:pPr marL="0" lvl="0" indent="0" algn="l" rtl="0">
              <a:spcBef>
                <a:spcPts val="800"/>
              </a:spcBef>
              <a:spcAft>
                <a:spcPts val="0"/>
              </a:spcAft>
              <a:buNone/>
            </a:pPr>
            <a:r>
              <a:rPr lang="en-US" b="1" i="1">
                <a:solidFill>
                  <a:schemeClr val="accent2"/>
                </a:solidFill>
              </a:rPr>
              <a:t>HS.DR.D Interpret data and ask investigative questions</a:t>
            </a:r>
            <a:endParaRPr>
              <a:solidFill>
                <a:schemeClr val="accent2"/>
              </a:solidFill>
            </a:endParaRPr>
          </a:p>
          <a:p>
            <a:pPr marL="457200" lvl="0" indent="-317500" algn="l" rtl="0">
              <a:spcBef>
                <a:spcPts val="800"/>
              </a:spcBef>
              <a:spcAft>
                <a:spcPts val="0"/>
              </a:spcAft>
              <a:buSzPts val="1400"/>
              <a:buChar char="•"/>
            </a:pPr>
            <a:r>
              <a:rPr lang="en-US"/>
              <a:t>HS.DR.D.13 Use multivariate thinking to articulate how variables impact one another, and measure the strength of association using correlation coefficients for regression curves.</a:t>
            </a:r>
            <a:endParaRPr b="1">
              <a:solidFill>
                <a:schemeClr val="accent5"/>
              </a:solidFill>
            </a:endParaRPr>
          </a:p>
        </p:txBody>
      </p:sp>
      <p:sp>
        <p:nvSpPr>
          <p:cNvPr id="4321" name="Google Shape;4321;p58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Orienting ourselves to the mathematics for this task</a:t>
            </a:r>
            <a:endParaRPr sz="2800"/>
          </a:p>
        </p:txBody>
      </p:sp>
      <p:sp>
        <p:nvSpPr>
          <p:cNvPr id="4322" name="Google Shape;4322;p580"/>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
        <p:nvSpPr>
          <p:cNvPr id="4323" name="Google Shape;4323;p580"/>
          <p:cNvSpPr txBox="1"/>
          <p:nvPr/>
        </p:nvSpPr>
        <p:spPr>
          <a:xfrm>
            <a:off x="5986725" y="4549350"/>
            <a:ext cx="2283000" cy="384900"/>
          </a:xfrm>
          <a:prstGeom prst="rect">
            <a:avLst/>
          </a:prstGeom>
          <a:solidFill>
            <a:srgbClr val="FCF4F8"/>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latin typeface="Calibri"/>
                <a:ea typeface="Calibri"/>
                <a:cs typeface="Calibri"/>
                <a:sym typeface="Calibri"/>
                <a:hlinkClick r:id="rId3"/>
              </a:rPr>
              <a:t>(ODE, 2022)</a:t>
            </a:r>
            <a:endParaRPr sz="1300">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27"/>
        <p:cNvGrpSpPr/>
        <p:nvPr/>
      </p:nvGrpSpPr>
      <p:grpSpPr>
        <a:xfrm>
          <a:off x="0" y="0"/>
          <a:ext cx="0" cy="0"/>
          <a:chOff x="0" y="0"/>
          <a:chExt cx="0" cy="0"/>
        </a:xfrm>
      </p:grpSpPr>
      <p:pic>
        <p:nvPicPr>
          <p:cNvPr id="4328" name="Google Shape;4328;p581" descr="Example of a fictional city festival showing annual attendees each year." title="Slide 58"/>
          <p:cNvPicPr preferRelativeResize="0"/>
          <p:nvPr/>
        </p:nvPicPr>
        <p:blipFill>
          <a:blip r:embed="rId3">
            <a:alphaModFix/>
          </a:blip>
          <a:stretch>
            <a:fillRect/>
          </a:stretch>
        </p:blipFill>
        <p:spPr>
          <a:xfrm>
            <a:off x="3796525" y="942425"/>
            <a:ext cx="4611275" cy="557147"/>
          </a:xfrm>
          <a:prstGeom prst="rect">
            <a:avLst/>
          </a:prstGeom>
          <a:noFill/>
          <a:ln>
            <a:noFill/>
          </a:ln>
        </p:spPr>
      </p:pic>
      <p:pic>
        <p:nvPicPr>
          <p:cNvPr id="4329" name="Google Shape;4329;p581" descr="Davis City Anime festival attendees from 2001 to 2015"/>
          <p:cNvPicPr preferRelativeResize="0"/>
          <p:nvPr/>
        </p:nvPicPr>
        <p:blipFill>
          <a:blip r:embed="rId4">
            <a:alphaModFix/>
          </a:blip>
          <a:stretch>
            <a:fillRect/>
          </a:stretch>
        </p:blipFill>
        <p:spPr>
          <a:xfrm>
            <a:off x="464125" y="906775"/>
            <a:ext cx="3191100" cy="3315825"/>
          </a:xfrm>
          <a:prstGeom prst="rect">
            <a:avLst/>
          </a:prstGeom>
          <a:noFill/>
          <a:ln>
            <a:noFill/>
          </a:ln>
        </p:spPr>
      </p:pic>
      <p:sp>
        <p:nvSpPr>
          <p:cNvPr id="4330" name="Google Shape;4330;p581"/>
          <p:cNvSpPr txBox="1"/>
          <p:nvPr/>
        </p:nvSpPr>
        <p:spPr>
          <a:xfrm>
            <a:off x="3796525" y="1564025"/>
            <a:ext cx="4611300" cy="2672700"/>
          </a:xfrm>
          <a:prstGeom prst="rect">
            <a:avLst/>
          </a:prstGeom>
          <a:solidFill>
            <a:srgbClr val="FCF4F8"/>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libri"/>
                <a:ea typeface="Calibri"/>
                <a:cs typeface="Calibri"/>
                <a:sym typeface="Calibri"/>
              </a:rPr>
              <a:t>What do you notice?</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What do you wonder?</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endParaRPr sz="2000">
              <a:latin typeface="Calibri"/>
              <a:ea typeface="Calibri"/>
              <a:cs typeface="Calibri"/>
              <a:sym typeface="Calibri"/>
            </a:endParaRPr>
          </a:p>
        </p:txBody>
      </p:sp>
      <p:sp>
        <p:nvSpPr>
          <p:cNvPr id="2" name="Title 1"/>
          <p:cNvSpPr>
            <a:spLocks noGrp="1"/>
          </p:cNvSpPr>
          <p:nvPr>
            <p:ph type="title"/>
          </p:nvPr>
        </p:nvSpPr>
        <p:spPr>
          <a:xfrm>
            <a:off x="537882" y="342900"/>
            <a:ext cx="8088300" cy="499422"/>
          </a:xfrm>
        </p:spPr>
        <p:txBody>
          <a:bodyPr>
            <a:normAutofit/>
          </a:bodyPr>
          <a:lstStyle/>
          <a:p>
            <a:pPr algn="ctr"/>
            <a:r>
              <a:rPr lang="en-US" sz="2200" i="1" dirty="0" smtClean="0">
                <a:solidFill>
                  <a:schemeClr val="tx1"/>
                </a:solidFill>
              </a:rPr>
              <a:t>Preview of Workspace Slide</a:t>
            </a:r>
            <a:endParaRPr lang="en-US" sz="2200" i="1" dirty="0">
              <a:solidFill>
                <a:schemeClr val="tx1"/>
              </a:solidFill>
            </a:endParaRPr>
          </a:p>
        </p:txBody>
      </p:sp>
      <p:sp>
        <p:nvSpPr>
          <p:cNvPr id="4331" name="Google Shape;4331;p58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900">
                <a:solidFill>
                  <a:srgbClr val="595959"/>
                </a:solidFill>
                <a:latin typeface="Calibri"/>
                <a:ea typeface="Calibri"/>
                <a:cs typeface="Calibri"/>
                <a:sym typeface="Calibri"/>
              </a:rPr>
              <a:t>58</a:t>
            </a:fld>
            <a:endParaRPr sz="900">
              <a:solidFill>
                <a:srgbClr val="595959"/>
              </a:solidFill>
              <a:latin typeface="Calibri"/>
              <a:ea typeface="Calibri"/>
              <a:cs typeface="Calibri"/>
              <a:sym typeface="Calibri"/>
            </a:endParaRPr>
          </a:p>
        </p:txBody>
      </p:sp>
      <p:sp>
        <p:nvSpPr>
          <p:cNvPr id="4332" name="Google Shape;4332;p581"/>
          <p:cNvSpPr txBox="1"/>
          <p:nvPr/>
        </p:nvSpPr>
        <p:spPr>
          <a:xfrm>
            <a:off x="5986725" y="4549350"/>
            <a:ext cx="2283000" cy="384900"/>
          </a:xfrm>
          <a:prstGeom prst="rect">
            <a:avLst/>
          </a:prstGeom>
          <a:solidFill>
            <a:srgbClr val="FCF4F8"/>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highlight>
                  <a:srgbClr val="FFFF00"/>
                </a:highlight>
                <a:latin typeface="Calibri"/>
                <a:ea typeface="Calibri"/>
                <a:cs typeface="Calibri"/>
                <a:sym typeface="Calibri"/>
                <a:hlinkClick r:id="rId5"/>
              </a:rPr>
              <a:t>(CITE)</a:t>
            </a:r>
            <a:endParaRPr sz="1300">
              <a:highlight>
                <a:srgbClr val="FFFF00"/>
              </a:highlight>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36"/>
        <p:cNvGrpSpPr/>
        <p:nvPr/>
      </p:nvGrpSpPr>
      <p:grpSpPr>
        <a:xfrm>
          <a:off x="0" y="0"/>
          <a:ext cx="0" cy="0"/>
          <a:chOff x="0" y="0"/>
          <a:chExt cx="0" cy="0"/>
        </a:xfrm>
      </p:grpSpPr>
      <p:pic>
        <p:nvPicPr>
          <p:cNvPr id="4337" name="Google Shape;4337;p582" descr="Example of the same information as slide 58 with fictional city showing annual number of attendees" title="Slide 59 workspace"/>
          <p:cNvPicPr preferRelativeResize="0"/>
          <p:nvPr/>
        </p:nvPicPr>
        <p:blipFill>
          <a:blip r:embed="rId3">
            <a:alphaModFix/>
          </a:blip>
          <a:stretch>
            <a:fillRect/>
          </a:stretch>
        </p:blipFill>
        <p:spPr>
          <a:xfrm>
            <a:off x="3796525" y="1253675"/>
            <a:ext cx="4611275" cy="557147"/>
          </a:xfrm>
          <a:prstGeom prst="rect">
            <a:avLst/>
          </a:prstGeom>
          <a:noFill/>
          <a:ln>
            <a:noFill/>
          </a:ln>
        </p:spPr>
      </p:pic>
      <p:pic>
        <p:nvPicPr>
          <p:cNvPr id="4338" name="Google Shape;4338;p582" descr="Davis City Anime festival attendees from 2001 to 2015"/>
          <p:cNvPicPr preferRelativeResize="0"/>
          <p:nvPr/>
        </p:nvPicPr>
        <p:blipFill>
          <a:blip r:embed="rId4">
            <a:alphaModFix/>
          </a:blip>
          <a:stretch>
            <a:fillRect/>
          </a:stretch>
        </p:blipFill>
        <p:spPr>
          <a:xfrm>
            <a:off x="464125" y="1218025"/>
            <a:ext cx="3191100" cy="3315825"/>
          </a:xfrm>
          <a:prstGeom prst="rect">
            <a:avLst/>
          </a:prstGeom>
          <a:noFill/>
          <a:ln>
            <a:noFill/>
          </a:ln>
        </p:spPr>
      </p:pic>
      <p:sp>
        <p:nvSpPr>
          <p:cNvPr id="4339" name="Google Shape;4339;p582"/>
          <p:cNvSpPr txBox="1"/>
          <p:nvPr/>
        </p:nvSpPr>
        <p:spPr>
          <a:xfrm>
            <a:off x="3796525" y="1875275"/>
            <a:ext cx="4611300" cy="2672700"/>
          </a:xfrm>
          <a:prstGeom prst="rect">
            <a:avLst/>
          </a:prstGeom>
          <a:solidFill>
            <a:srgbClr val="FCF4F8"/>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libri"/>
                <a:ea typeface="Calibri"/>
                <a:cs typeface="Calibri"/>
                <a:sym typeface="Calibri"/>
              </a:rPr>
              <a:t>What do you notice?</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What do you wonder?</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endParaRPr sz="2000">
              <a:latin typeface="Calibri"/>
              <a:ea typeface="Calibri"/>
              <a:cs typeface="Calibri"/>
              <a:sym typeface="Calibri"/>
            </a:endParaRPr>
          </a:p>
        </p:txBody>
      </p:sp>
      <p:sp>
        <p:nvSpPr>
          <p:cNvPr id="2" name="Title 1"/>
          <p:cNvSpPr>
            <a:spLocks noGrp="1"/>
          </p:cNvSpPr>
          <p:nvPr>
            <p:ph type="title"/>
          </p:nvPr>
        </p:nvSpPr>
        <p:spPr>
          <a:xfrm>
            <a:off x="537882" y="238898"/>
            <a:ext cx="8088300" cy="436728"/>
          </a:xfrm>
        </p:spPr>
        <p:txBody>
          <a:bodyPr>
            <a:normAutofit/>
          </a:bodyPr>
          <a:lstStyle/>
          <a:p>
            <a:pPr algn="ctr"/>
            <a:r>
              <a:rPr lang="en-US" sz="2200" i="1" dirty="0" smtClean="0">
                <a:solidFill>
                  <a:schemeClr val="tx1"/>
                </a:solidFill>
              </a:rPr>
              <a:t>Preview of Workspace Slide</a:t>
            </a:r>
            <a:endParaRPr lang="en-US" sz="2200" i="1" dirty="0">
              <a:solidFill>
                <a:schemeClr val="tx1"/>
              </a:solidFill>
            </a:endParaRPr>
          </a:p>
        </p:txBody>
      </p:sp>
      <p:sp>
        <p:nvSpPr>
          <p:cNvPr id="4340" name="Google Shape;4340;p58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900">
                <a:solidFill>
                  <a:srgbClr val="595959"/>
                </a:solidFill>
                <a:latin typeface="Calibri"/>
                <a:ea typeface="Calibri"/>
                <a:cs typeface="Calibri"/>
                <a:sym typeface="Calibri"/>
              </a:rPr>
              <a:t>59</a:t>
            </a:fld>
            <a:endParaRPr sz="900">
              <a:solidFill>
                <a:srgbClr val="595959"/>
              </a:solidFill>
              <a:latin typeface="Calibri"/>
              <a:ea typeface="Calibri"/>
              <a:cs typeface="Calibri"/>
              <a:sym typeface="Calibri"/>
            </a:endParaRPr>
          </a:p>
        </p:txBody>
      </p:sp>
      <p:sp>
        <p:nvSpPr>
          <p:cNvPr id="4341" name="Google Shape;4341;p582"/>
          <p:cNvSpPr txBox="1"/>
          <p:nvPr/>
        </p:nvSpPr>
        <p:spPr>
          <a:xfrm>
            <a:off x="537875" y="675625"/>
            <a:ext cx="8088300" cy="437400"/>
          </a:xfrm>
          <a:prstGeom prst="rect">
            <a:avLst/>
          </a:prstGeom>
          <a:solidFill>
            <a:srgbClr val="9F2065"/>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9"/>
        <p:cNvGrpSpPr/>
        <p:nvPr/>
      </p:nvGrpSpPr>
      <p:grpSpPr>
        <a:xfrm>
          <a:off x="0" y="0"/>
          <a:ext cx="0" cy="0"/>
          <a:chOff x="0" y="0"/>
          <a:chExt cx="0" cy="0"/>
        </a:xfrm>
      </p:grpSpPr>
      <p:sp>
        <p:nvSpPr>
          <p:cNvPr id="3880" name="Google Shape;3880;p529"/>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US" sz="2600"/>
              <a:t>Reconnecting to our thinking from the previous sessions</a:t>
            </a:r>
            <a:endParaRPr sz="2600"/>
          </a:p>
        </p:txBody>
      </p:sp>
      <p:sp>
        <p:nvSpPr>
          <p:cNvPr id="3881" name="Google Shape;3881;p529"/>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3882" name="Google Shape;3882;p529" descr="Empty thought box for reconnecting to previous sessions."/>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3883" name="Google Shape;3883;p529" descr="Empty thought box for reconnecting to previous sessions."/>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3884" name="Google Shape;3884;p529" descr="Empty thought box for reconnecting to previous sessions."/>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3885" name="Google Shape;3885;p529" descr="Empty thought box for reconnecting to previous sessions."/>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3886" name="Google Shape;3886;p529" descr="Empty thought box for reconnecting to previous sessions."/>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46"/>
        <p:cNvGrpSpPr/>
        <p:nvPr/>
      </p:nvGrpSpPr>
      <p:grpSpPr>
        <a:xfrm>
          <a:off x="0" y="0"/>
          <a:ext cx="0" cy="0"/>
          <a:chOff x="0" y="0"/>
          <a:chExt cx="0" cy="0"/>
        </a:xfrm>
      </p:grpSpPr>
      <p:sp>
        <p:nvSpPr>
          <p:cNvPr id="4347" name="Google Shape;4347;p583"/>
          <p:cNvSpPr txBox="1"/>
          <p:nvPr/>
        </p:nvSpPr>
        <p:spPr>
          <a:xfrm>
            <a:off x="379475" y="773400"/>
            <a:ext cx="5906100" cy="1231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highlight>
                  <a:srgbClr val="FFFFFF"/>
                </a:highlight>
                <a:latin typeface="Calibri"/>
                <a:ea typeface="Calibri"/>
                <a:cs typeface="Calibri"/>
                <a:sym typeface="Calibri"/>
              </a:rPr>
              <a:t>Create a graph to show how the attendance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at the festival changed over time. How would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you describe the relationship between the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variables? </a:t>
            </a:r>
            <a:endParaRPr sz="1200">
              <a:highlight>
                <a:srgbClr val="FFFFFF"/>
              </a:highlight>
              <a:latin typeface="Calibri"/>
              <a:ea typeface="Calibri"/>
              <a:cs typeface="Calibri"/>
              <a:sym typeface="Calibri"/>
            </a:endParaRPr>
          </a:p>
          <a:p>
            <a:pPr marL="0" lvl="0" indent="0" algn="l" rtl="0">
              <a:spcBef>
                <a:spcPts val="0"/>
              </a:spcBef>
              <a:spcAft>
                <a:spcPts val="0"/>
              </a:spcAft>
              <a:buNone/>
            </a:pPr>
            <a:endParaRPr sz="1200">
              <a:highlight>
                <a:srgbClr val="FFFFFF"/>
              </a:highlight>
              <a:latin typeface="Calibri"/>
              <a:ea typeface="Calibri"/>
              <a:cs typeface="Calibri"/>
              <a:sym typeface="Calibri"/>
            </a:endParaRPr>
          </a:p>
        </p:txBody>
      </p:sp>
      <p:pic>
        <p:nvPicPr>
          <p:cNvPr id="4348" name="Google Shape;4348;p583" descr="Student C sample of graph depicting the change in festival attendance over time. "/>
          <p:cNvPicPr preferRelativeResize="0"/>
          <p:nvPr/>
        </p:nvPicPr>
        <p:blipFill>
          <a:blip r:embed="rId3">
            <a:alphaModFix/>
          </a:blip>
          <a:stretch>
            <a:fillRect/>
          </a:stretch>
        </p:blipFill>
        <p:spPr>
          <a:xfrm>
            <a:off x="3815212" y="2140325"/>
            <a:ext cx="3259313" cy="2734369"/>
          </a:xfrm>
          <a:prstGeom prst="rect">
            <a:avLst/>
          </a:prstGeom>
          <a:noFill/>
          <a:ln w="9525" cap="flat" cmpd="sng">
            <a:solidFill>
              <a:schemeClr val="dk1"/>
            </a:solidFill>
            <a:prstDash val="solid"/>
            <a:round/>
            <a:headEnd type="none" w="sm" len="sm"/>
            <a:tailEnd type="none" w="sm" len="sm"/>
          </a:ln>
        </p:spPr>
      </p:pic>
      <p:pic>
        <p:nvPicPr>
          <p:cNvPr id="4349" name="Google Shape;4349;p583" descr="Student A &amp; B sample of graph depicting the change in festival attendance over time. "/>
          <p:cNvPicPr preferRelativeResize="0"/>
          <p:nvPr/>
        </p:nvPicPr>
        <p:blipFill rotWithShape="1">
          <a:blip r:embed="rId4">
            <a:alphaModFix/>
          </a:blip>
          <a:srcRect r="6402" b="3790"/>
          <a:stretch/>
        </p:blipFill>
        <p:spPr>
          <a:xfrm>
            <a:off x="379475" y="2140325"/>
            <a:ext cx="3259315" cy="2734375"/>
          </a:xfrm>
          <a:prstGeom prst="rect">
            <a:avLst/>
          </a:prstGeom>
          <a:noFill/>
          <a:ln w="9525" cap="flat" cmpd="sng">
            <a:solidFill>
              <a:schemeClr val="dk1"/>
            </a:solidFill>
            <a:prstDash val="solid"/>
            <a:round/>
            <a:headEnd type="none" w="sm" len="sm"/>
            <a:tailEnd type="none" w="sm" len="sm"/>
          </a:ln>
        </p:spPr>
      </p:pic>
      <p:sp>
        <p:nvSpPr>
          <p:cNvPr id="4350" name="Google Shape;4350;p583"/>
          <p:cNvSpPr txBox="1"/>
          <p:nvPr/>
        </p:nvSpPr>
        <p:spPr>
          <a:xfrm>
            <a:off x="7250925" y="1415200"/>
            <a:ext cx="1571100" cy="2339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b="1">
                <a:solidFill>
                  <a:srgbClr val="FFFFFF"/>
                </a:solidFill>
                <a:latin typeface="Calibri"/>
                <a:ea typeface="Calibri"/>
                <a:cs typeface="Calibri"/>
                <a:sym typeface="Calibri"/>
              </a:rPr>
              <a:t>What makes sense about this work?</a:t>
            </a:r>
            <a:endParaRPr b="1">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rgbClr val="FFFFFF"/>
                </a:solidFill>
                <a:latin typeface="Calibri"/>
                <a:ea typeface="Calibri"/>
                <a:cs typeface="Calibri"/>
                <a:sym typeface="Calibri"/>
              </a:rPr>
              <a:t>What is incomplete or not reasonable about this work?</a:t>
            </a:r>
            <a:endParaRPr b="1">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rgbClr val="FFFFFF"/>
                </a:solidFill>
                <a:latin typeface="Calibri"/>
                <a:ea typeface="Calibri"/>
                <a:cs typeface="Calibri"/>
                <a:sym typeface="Calibri"/>
              </a:rPr>
              <a:t>Use connections to the graphs and the context to justify your claims.</a:t>
            </a:r>
            <a:endParaRPr b="1">
              <a:solidFill>
                <a:srgbClr val="FFFFFF"/>
              </a:solidFill>
              <a:latin typeface="Calibri"/>
              <a:ea typeface="Calibri"/>
              <a:cs typeface="Calibri"/>
              <a:sym typeface="Calibri"/>
            </a:endParaRPr>
          </a:p>
        </p:txBody>
      </p:sp>
      <p:sp>
        <p:nvSpPr>
          <p:cNvPr id="4351" name="Google Shape;4351;p583"/>
          <p:cNvSpPr txBox="1"/>
          <p:nvPr/>
        </p:nvSpPr>
        <p:spPr>
          <a:xfrm>
            <a:off x="518325" y="2228800"/>
            <a:ext cx="1409700" cy="400200"/>
          </a:xfrm>
          <a:prstGeom prst="rect">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Student A &amp; B</a:t>
            </a:r>
            <a:endParaRPr b="1">
              <a:latin typeface="Calibri"/>
              <a:ea typeface="Calibri"/>
              <a:cs typeface="Calibri"/>
              <a:sym typeface="Calibri"/>
            </a:endParaRPr>
          </a:p>
        </p:txBody>
      </p:sp>
      <p:pic>
        <p:nvPicPr>
          <p:cNvPr id="4352" name="Google Shape;4352;p583" descr="Davis City Anime festival attendees from 2001 to 2015"/>
          <p:cNvPicPr preferRelativeResize="0"/>
          <p:nvPr/>
        </p:nvPicPr>
        <p:blipFill>
          <a:blip r:embed="rId5">
            <a:alphaModFix/>
          </a:blip>
          <a:stretch>
            <a:fillRect/>
          </a:stretch>
        </p:blipFill>
        <p:spPr>
          <a:xfrm>
            <a:off x="3967600" y="791893"/>
            <a:ext cx="2168400" cy="1194507"/>
          </a:xfrm>
          <a:prstGeom prst="rect">
            <a:avLst/>
          </a:prstGeom>
          <a:noFill/>
          <a:ln>
            <a:noFill/>
          </a:ln>
        </p:spPr>
      </p:pic>
      <p:sp>
        <p:nvSpPr>
          <p:cNvPr id="2" name="Title 1"/>
          <p:cNvSpPr>
            <a:spLocks noGrp="1"/>
          </p:cNvSpPr>
          <p:nvPr>
            <p:ph type="title"/>
          </p:nvPr>
        </p:nvSpPr>
        <p:spPr>
          <a:xfrm>
            <a:off x="537882" y="255374"/>
            <a:ext cx="2477167" cy="382602"/>
          </a:xfrm>
        </p:spPr>
        <p:txBody>
          <a:bodyPr>
            <a:noAutofit/>
          </a:bodyPr>
          <a:lstStyle/>
          <a:p>
            <a:r>
              <a:rPr lang="en-US" sz="2200" dirty="0" smtClean="0"/>
              <a:t>Student Work</a:t>
            </a:r>
            <a:endParaRPr lang="en-US" sz="2200" dirty="0"/>
          </a:p>
        </p:txBody>
      </p:sp>
      <p:sp>
        <p:nvSpPr>
          <p:cNvPr id="4353" name="Google Shape;4353;p58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
        <p:nvSpPr>
          <p:cNvPr id="4354" name="Google Shape;4354;p583"/>
          <p:cNvSpPr txBox="1"/>
          <p:nvPr/>
        </p:nvSpPr>
        <p:spPr>
          <a:xfrm>
            <a:off x="3963525" y="2228800"/>
            <a:ext cx="1409700" cy="400200"/>
          </a:xfrm>
          <a:prstGeom prst="rect">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Student C</a:t>
            </a:r>
            <a:endParaRPr b="1">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59"/>
        <p:cNvGrpSpPr/>
        <p:nvPr/>
      </p:nvGrpSpPr>
      <p:grpSpPr>
        <a:xfrm>
          <a:off x="0" y="0"/>
          <a:ext cx="0" cy="0"/>
          <a:chOff x="0" y="0"/>
          <a:chExt cx="0" cy="0"/>
        </a:xfrm>
      </p:grpSpPr>
      <p:sp>
        <p:nvSpPr>
          <p:cNvPr id="4360" name="Google Shape;4360;p584"/>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100"/>
              <a:t>Directions:</a:t>
            </a:r>
            <a:r>
              <a:rPr lang="en-US" sz="2100">
                <a:solidFill>
                  <a:schemeClr val="accent1"/>
                </a:solidFill>
              </a:rPr>
              <a:t> </a:t>
            </a:r>
            <a:r>
              <a:rPr lang="en-US" sz="2100">
                <a:solidFill>
                  <a:schemeClr val="dk1"/>
                </a:solidFill>
              </a:rPr>
              <a:t>Record and justify claims about students’ reasoning on the workspace slides.</a:t>
            </a:r>
            <a:endParaRPr sz="1600"/>
          </a:p>
        </p:txBody>
      </p:sp>
      <p:sp>
        <p:nvSpPr>
          <p:cNvPr id="4361" name="Google Shape;4361;p584"/>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65"/>
        <p:cNvGrpSpPr/>
        <p:nvPr/>
      </p:nvGrpSpPr>
      <p:grpSpPr>
        <a:xfrm>
          <a:off x="0" y="0"/>
          <a:ext cx="0" cy="0"/>
          <a:chOff x="0" y="0"/>
          <a:chExt cx="0" cy="0"/>
        </a:xfrm>
      </p:grpSpPr>
      <p:pic>
        <p:nvPicPr>
          <p:cNvPr id="4366" name="Google Shape;4366;p585" descr="Student A sample of graph depicting the change in festival attendance over time. "/>
          <p:cNvPicPr preferRelativeResize="0"/>
          <p:nvPr/>
        </p:nvPicPr>
        <p:blipFill rotWithShape="1">
          <a:blip r:embed="rId3">
            <a:alphaModFix/>
          </a:blip>
          <a:srcRect r="5123"/>
          <a:stretch/>
        </p:blipFill>
        <p:spPr>
          <a:xfrm>
            <a:off x="397475" y="2140326"/>
            <a:ext cx="3175644" cy="2734325"/>
          </a:xfrm>
          <a:prstGeom prst="rect">
            <a:avLst/>
          </a:prstGeom>
          <a:noFill/>
          <a:ln w="9525" cap="flat" cmpd="sng">
            <a:solidFill>
              <a:srgbClr val="000000"/>
            </a:solidFill>
            <a:prstDash val="solid"/>
            <a:round/>
            <a:headEnd type="none" w="sm" len="sm"/>
            <a:tailEnd type="none" w="sm" len="sm"/>
          </a:ln>
        </p:spPr>
      </p:pic>
      <p:sp>
        <p:nvSpPr>
          <p:cNvPr id="4367" name="Google Shape;4367;p585"/>
          <p:cNvSpPr txBox="1"/>
          <p:nvPr/>
        </p:nvSpPr>
        <p:spPr>
          <a:xfrm>
            <a:off x="379475" y="773400"/>
            <a:ext cx="5906100" cy="1231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highlight>
                  <a:srgbClr val="FFFFFF"/>
                </a:highlight>
                <a:latin typeface="Calibri"/>
                <a:ea typeface="Calibri"/>
                <a:cs typeface="Calibri"/>
                <a:sym typeface="Calibri"/>
              </a:rPr>
              <a:t>Create a graph to show how the attendance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at the festival changed over time. How would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you describe the relationship between the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variables? </a:t>
            </a:r>
            <a:endParaRPr sz="1200">
              <a:highlight>
                <a:srgbClr val="FFFFFF"/>
              </a:highlight>
              <a:latin typeface="Calibri"/>
              <a:ea typeface="Calibri"/>
              <a:cs typeface="Calibri"/>
              <a:sym typeface="Calibri"/>
            </a:endParaRPr>
          </a:p>
          <a:p>
            <a:pPr marL="0" lvl="0" indent="0" algn="l" rtl="0">
              <a:spcBef>
                <a:spcPts val="0"/>
              </a:spcBef>
              <a:spcAft>
                <a:spcPts val="0"/>
              </a:spcAft>
              <a:buNone/>
            </a:pPr>
            <a:endParaRPr sz="1200">
              <a:highlight>
                <a:srgbClr val="FFFFFF"/>
              </a:highlight>
              <a:latin typeface="Calibri"/>
              <a:ea typeface="Calibri"/>
              <a:cs typeface="Calibri"/>
              <a:sym typeface="Calibri"/>
            </a:endParaRPr>
          </a:p>
        </p:txBody>
      </p:sp>
      <p:sp>
        <p:nvSpPr>
          <p:cNvPr id="4368" name="Google Shape;4368;p585"/>
          <p:cNvSpPr txBox="1"/>
          <p:nvPr/>
        </p:nvSpPr>
        <p:spPr>
          <a:xfrm>
            <a:off x="3786450" y="2140325"/>
            <a:ext cx="4839900" cy="10467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What makes sense about this work?</a:t>
            </a:r>
            <a:endParaRPr b="1">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What is incomplete or not reasonable about this work?</a:t>
            </a:r>
            <a:endParaRPr b="1">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Use connections to the graphs and the context to justify your claims.</a:t>
            </a:r>
            <a:endParaRPr b="1">
              <a:solidFill>
                <a:srgbClr val="FFFFFF"/>
              </a:solidFill>
              <a:latin typeface="Calibri"/>
              <a:ea typeface="Calibri"/>
              <a:cs typeface="Calibri"/>
              <a:sym typeface="Calibri"/>
            </a:endParaRPr>
          </a:p>
        </p:txBody>
      </p:sp>
      <p:sp>
        <p:nvSpPr>
          <p:cNvPr id="4369" name="Google Shape;4369;p585"/>
          <p:cNvSpPr txBox="1"/>
          <p:nvPr/>
        </p:nvSpPr>
        <p:spPr>
          <a:xfrm>
            <a:off x="518325" y="2228800"/>
            <a:ext cx="1409700" cy="400200"/>
          </a:xfrm>
          <a:prstGeom prst="rect">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Student A</a:t>
            </a:r>
            <a:endParaRPr b="1">
              <a:latin typeface="Calibri"/>
              <a:ea typeface="Calibri"/>
              <a:cs typeface="Calibri"/>
              <a:sym typeface="Calibri"/>
            </a:endParaRPr>
          </a:p>
        </p:txBody>
      </p:sp>
      <p:pic>
        <p:nvPicPr>
          <p:cNvPr id="4370" name="Google Shape;4370;p585" descr="Davis City Anime festival attendees from 2001 to 2015"/>
          <p:cNvPicPr preferRelativeResize="0"/>
          <p:nvPr/>
        </p:nvPicPr>
        <p:blipFill>
          <a:blip r:embed="rId4">
            <a:alphaModFix/>
          </a:blip>
          <a:stretch>
            <a:fillRect/>
          </a:stretch>
        </p:blipFill>
        <p:spPr>
          <a:xfrm>
            <a:off x="3967600" y="791893"/>
            <a:ext cx="2168400" cy="1194507"/>
          </a:xfrm>
          <a:prstGeom prst="rect">
            <a:avLst/>
          </a:prstGeom>
          <a:noFill/>
          <a:ln>
            <a:noFill/>
          </a:ln>
        </p:spPr>
      </p:pic>
      <p:sp>
        <p:nvSpPr>
          <p:cNvPr id="2" name="Title 1"/>
          <p:cNvSpPr>
            <a:spLocks noGrp="1"/>
          </p:cNvSpPr>
          <p:nvPr>
            <p:ph type="title"/>
          </p:nvPr>
        </p:nvSpPr>
        <p:spPr>
          <a:xfrm>
            <a:off x="537881" y="342900"/>
            <a:ext cx="8268367" cy="342393"/>
          </a:xfrm>
        </p:spPr>
        <p:txBody>
          <a:bodyPr>
            <a:noAutofit/>
          </a:bodyPr>
          <a:lstStyle/>
          <a:p>
            <a:pPr algn="ctr"/>
            <a:r>
              <a:rPr lang="en-US" sz="2200" dirty="0" smtClean="0">
                <a:solidFill>
                  <a:schemeClr val="tx1"/>
                </a:solidFill>
              </a:rPr>
              <a:t>Student work / Preview of Workspace Slide</a:t>
            </a:r>
            <a:endParaRPr lang="en-US" sz="2200" dirty="0">
              <a:solidFill>
                <a:schemeClr val="tx1"/>
              </a:solidFill>
            </a:endParaRPr>
          </a:p>
        </p:txBody>
      </p:sp>
      <p:sp>
        <p:nvSpPr>
          <p:cNvPr id="4371" name="Google Shape;4371;p585"/>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
        <p:nvSpPr>
          <p:cNvPr id="4374" name="Google Shape;4374;p585" descr="&quot;&quot;"/>
          <p:cNvSpPr txBox="1"/>
          <p:nvPr/>
        </p:nvSpPr>
        <p:spPr>
          <a:xfrm>
            <a:off x="3786450" y="3322450"/>
            <a:ext cx="4839900" cy="1552200"/>
          </a:xfrm>
          <a:prstGeom prst="rect">
            <a:avLst/>
          </a:prstGeom>
          <a:noFill/>
          <a:ln w="2857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i="1">
                <a:latin typeface="Calibri"/>
                <a:ea typeface="Calibri"/>
                <a:cs typeface="Calibri"/>
                <a:sym typeface="Calibri"/>
              </a:rPr>
              <a:t>What makes sense about Student A’s reasoning is…</a:t>
            </a:r>
            <a:endParaRPr sz="1300" i="1">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78"/>
        <p:cNvGrpSpPr/>
        <p:nvPr/>
      </p:nvGrpSpPr>
      <p:grpSpPr>
        <a:xfrm>
          <a:off x="0" y="0"/>
          <a:ext cx="0" cy="0"/>
          <a:chOff x="0" y="0"/>
          <a:chExt cx="0" cy="0"/>
        </a:xfrm>
      </p:grpSpPr>
      <p:pic>
        <p:nvPicPr>
          <p:cNvPr id="4379" name="Google Shape;4379;p586" descr="Student B sample of graph depicting the change in festival attendance over time. "/>
          <p:cNvPicPr preferRelativeResize="0"/>
          <p:nvPr/>
        </p:nvPicPr>
        <p:blipFill rotWithShape="1">
          <a:blip r:embed="rId3">
            <a:alphaModFix/>
          </a:blip>
          <a:srcRect t="6076"/>
          <a:stretch/>
        </p:blipFill>
        <p:spPr>
          <a:xfrm>
            <a:off x="397475" y="2140326"/>
            <a:ext cx="3175612" cy="2734325"/>
          </a:xfrm>
          <a:prstGeom prst="rect">
            <a:avLst/>
          </a:prstGeom>
          <a:noFill/>
          <a:ln w="9525" cap="flat" cmpd="sng">
            <a:solidFill>
              <a:srgbClr val="000000"/>
            </a:solidFill>
            <a:prstDash val="solid"/>
            <a:round/>
            <a:headEnd type="none" w="sm" len="sm"/>
            <a:tailEnd type="none" w="sm" len="sm"/>
          </a:ln>
        </p:spPr>
      </p:pic>
      <p:sp>
        <p:nvSpPr>
          <p:cNvPr id="4380" name="Google Shape;4380;p586"/>
          <p:cNvSpPr txBox="1"/>
          <p:nvPr/>
        </p:nvSpPr>
        <p:spPr>
          <a:xfrm>
            <a:off x="379475" y="773400"/>
            <a:ext cx="5906100" cy="1231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highlight>
                  <a:srgbClr val="FFFFFF"/>
                </a:highlight>
                <a:latin typeface="Calibri"/>
                <a:ea typeface="Calibri"/>
                <a:cs typeface="Calibri"/>
                <a:sym typeface="Calibri"/>
              </a:rPr>
              <a:t>Create a graph to show how the attendance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at the festival changed over time. How would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you describe the relationship between the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variables? </a:t>
            </a:r>
            <a:endParaRPr sz="1200">
              <a:highlight>
                <a:srgbClr val="FFFFFF"/>
              </a:highlight>
              <a:latin typeface="Calibri"/>
              <a:ea typeface="Calibri"/>
              <a:cs typeface="Calibri"/>
              <a:sym typeface="Calibri"/>
            </a:endParaRPr>
          </a:p>
          <a:p>
            <a:pPr marL="0" lvl="0" indent="0" algn="l" rtl="0">
              <a:spcBef>
                <a:spcPts val="0"/>
              </a:spcBef>
              <a:spcAft>
                <a:spcPts val="0"/>
              </a:spcAft>
              <a:buNone/>
            </a:pPr>
            <a:endParaRPr sz="1200">
              <a:highlight>
                <a:srgbClr val="FFFFFF"/>
              </a:highlight>
              <a:latin typeface="Calibri"/>
              <a:ea typeface="Calibri"/>
              <a:cs typeface="Calibri"/>
              <a:sym typeface="Calibri"/>
            </a:endParaRPr>
          </a:p>
        </p:txBody>
      </p:sp>
      <p:sp>
        <p:nvSpPr>
          <p:cNvPr id="4381" name="Google Shape;4381;p586"/>
          <p:cNvSpPr txBox="1"/>
          <p:nvPr/>
        </p:nvSpPr>
        <p:spPr>
          <a:xfrm>
            <a:off x="3786450" y="2140325"/>
            <a:ext cx="4839900" cy="10467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What makes sense about this work?</a:t>
            </a:r>
            <a:endParaRPr b="1">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What is incomplete or not reasonable about this work?</a:t>
            </a:r>
            <a:endParaRPr b="1">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Use connections to the graphs and the context to justify your claims.</a:t>
            </a:r>
            <a:endParaRPr b="1">
              <a:solidFill>
                <a:srgbClr val="FFFFFF"/>
              </a:solidFill>
              <a:latin typeface="Calibri"/>
              <a:ea typeface="Calibri"/>
              <a:cs typeface="Calibri"/>
              <a:sym typeface="Calibri"/>
            </a:endParaRPr>
          </a:p>
        </p:txBody>
      </p:sp>
      <p:sp>
        <p:nvSpPr>
          <p:cNvPr id="4382" name="Google Shape;4382;p586"/>
          <p:cNvSpPr txBox="1"/>
          <p:nvPr/>
        </p:nvSpPr>
        <p:spPr>
          <a:xfrm>
            <a:off x="518325" y="2228800"/>
            <a:ext cx="1409700" cy="400200"/>
          </a:xfrm>
          <a:prstGeom prst="rect">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Student B</a:t>
            </a:r>
            <a:endParaRPr b="1">
              <a:latin typeface="Calibri"/>
              <a:ea typeface="Calibri"/>
              <a:cs typeface="Calibri"/>
              <a:sym typeface="Calibri"/>
            </a:endParaRPr>
          </a:p>
        </p:txBody>
      </p:sp>
      <p:pic>
        <p:nvPicPr>
          <p:cNvPr id="4383" name="Google Shape;4383;p586" descr="Davis City Anime festival attendees from 2001 to 2015"/>
          <p:cNvPicPr preferRelativeResize="0"/>
          <p:nvPr/>
        </p:nvPicPr>
        <p:blipFill>
          <a:blip r:embed="rId4">
            <a:alphaModFix/>
          </a:blip>
          <a:stretch>
            <a:fillRect/>
          </a:stretch>
        </p:blipFill>
        <p:spPr>
          <a:xfrm>
            <a:off x="3967600" y="791893"/>
            <a:ext cx="2168400" cy="1194507"/>
          </a:xfrm>
          <a:prstGeom prst="rect">
            <a:avLst/>
          </a:prstGeom>
          <a:noFill/>
          <a:ln>
            <a:noFill/>
          </a:ln>
        </p:spPr>
      </p:pic>
      <p:sp>
        <p:nvSpPr>
          <p:cNvPr id="2" name="Title 1"/>
          <p:cNvSpPr>
            <a:spLocks noGrp="1"/>
          </p:cNvSpPr>
          <p:nvPr>
            <p:ph type="title"/>
          </p:nvPr>
        </p:nvSpPr>
        <p:spPr>
          <a:xfrm>
            <a:off x="537882" y="342900"/>
            <a:ext cx="8088300" cy="342393"/>
          </a:xfrm>
        </p:spPr>
        <p:txBody>
          <a:bodyPr>
            <a:noAutofit/>
          </a:bodyPr>
          <a:lstStyle/>
          <a:p>
            <a:pPr algn="ctr"/>
            <a:r>
              <a:rPr lang="en-US" sz="2200" i="1" dirty="0" smtClean="0">
                <a:solidFill>
                  <a:schemeClr val="tx1"/>
                </a:solidFill>
              </a:rPr>
              <a:t>Student Work / Preview of Workspace Slide</a:t>
            </a:r>
            <a:endParaRPr lang="en-US" sz="2200" i="1" dirty="0">
              <a:solidFill>
                <a:schemeClr val="tx1"/>
              </a:solidFill>
            </a:endParaRPr>
          </a:p>
        </p:txBody>
      </p:sp>
      <p:sp>
        <p:nvSpPr>
          <p:cNvPr id="4384" name="Google Shape;4384;p586"/>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
        <p:nvSpPr>
          <p:cNvPr id="4387" name="Google Shape;4387;p586" descr="&quot;&quot;"/>
          <p:cNvSpPr txBox="1"/>
          <p:nvPr/>
        </p:nvSpPr>
        <p:spPr>
          <a:xfrm>
            <a:off x="3786450" y="3322450"/>
            <a:ext cx="4839900" cy="1552200"/>
          </a:xfrm>
          <a:prstGeom prst="rect">
            <a:avLst/>
          </a:prstGeom>
          <a:noFill/>
          <a:ln w="2857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i="1">
                <a:latin typeface="Calibri"/>
                <a:ea typeface="Calibri"/>
                <a:cs typeface="Calibri"/>
                <a:sym typeface="Calibri"/>
              </a:rPr>
              <a:t>What makes sense about Student A’s reasoning is…</a:t>
            </a:r>
            <a:endParaRPr sz="1300" i="1">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04"/>
        <p:cNvGrpSpPr/>
        <p:nvPr/>
      </p:nvGrpSpPr>
      <p:grpSpPr>
        <a:xfrm>
          <a:off x="0" y="0"/>
          <a:ext cx="0" cy="0"/>
          <a:chOff x="0" y="0"/>
          <a:chExt cx="0" cy="0"/>
        </a:xfrm>
      </p:grpSpPr>
      <p:sp>
        <p:nvSpPr>
          <p:cNvPr id="4405" name="Google Shape;4405;p588"/>
          <p:cNvSpPr txBox="1"/>
          <p:nvPr/>
        </p:nvSpPr>
        <p:spPr>
          <a:xfrm>
            <a:off x="379475" y="773400"/>
            <a:ext cx="5906100" cy="1231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highlight>
                  <a:srgbClr val="FFFFFF"/>
                </a:highlight>
                <a:latin typeface="Calibri"/>
                <a:ea typeface="Calibri"/>
                <a:cs typeface="Calibri"/>
                <a:sym typeface="Calibri"/>
              </a:rPr>
              <a:t>Create a graph to show how the attendance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at the festival changed over time. How would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you describe the relationship between the </a:t>
            </a:r>
            <a:endParaRPr>
              <a:highlight>
                <a:srgbClr val="FFFFFF"/>
              </a:highlight>
              <a:latin typeface="Calibri"/>
              <a:ea typeface="Calibri"/>
              <a:cs typeface="Calibri"/>
              <a:sym typeface="Calibri"/>
            </a:endParaRPr>
          </a:p>
          <a:p>
            <a:pPr marL="0" lvl="0" indent="0" algn="l" rtl="0">
              <a:spcBef>
                <a:spcPts val="0"/>
              </a:spcBef>
              <a:spcAft>
                <a:spcPts val="0"/>
              </a:spcAft>
              <a:buNone/>
            </a:pPr>
            <a:r>
              <a:rPr lang="en-US">
                <a:highlight>
                  <a:srgbClr val="FFFFFF"/>
                </a:highlight>
                <a:latin typeface="Calibri"/>
                <a:ea typeface="Calibri"/>
                <a:cs typeface="Calibri"/>
                <a:sym typeface="Calibri"/>
              </a:rPr>
              <a:t>variables? </a:t>
            </a:r>
            <a:endParaRPr sz="1200">
              <a:highlight>
                <a:srgbClr val="FFFFFF"/>
              </a:highlight>
              <a:latin typeface="Calibri"/>
              <a:ea typeface="Calibri"/>
              <a:cs typeface="Calibri"/>
              <a:sym typeface="Calibri"/>
            </a:endParaRPr>
          </a:p>
          <a:p>
            <a:pPr marL="0" lvl="0" indent="0" algn="l" rtl="0">
              <a:spcBef>
                <a:spcPts val="0"/>
              </a:spcBef>
              <a:spcAft>
                <a:spcPts val="0"/>
              </a:spcAft>
              <a:buNone/>
            </a:pPr>
            <a:endParaRPr sz="1200">
              <a:highlight>
                <a:srgbClr val="FFFFFF"/>
              </a:highlight>
              <a:latin typeface="Calibri"/>
              <a:ea typeface="Calibri"/>
              <a:cs typeface="Calibri"/>
              <a:sym typeface="Calibri"/>
            </a:endParaRPr>
          </a:p>
        </p:txBody>
      </p:sp>
      <p:sp>
        <p:nvSpPr>
          <p:cNvPr id="4406" name="Google Shape;4406;p588"/>
          <p:cNvSpPr txBox="1"/>
          <p:nvPr/>
        </p:nvSpPr>
        <p:spPr>
          <a:xfrm>
            <a:off x="3786450" y="2140325"/>
            <a:ext cx="4839900" cy="10467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What makes sense about this work?</a:t>
            </a:r>
            <a:endParaRPr b="1">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What is incomplete or not reasonable about this work?</a:t>
            </a:r>
            <a:endParaRPr b="1">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a:solidFill>
                  <a:srgbClr val="FFFFFF"/>
                </a:solidFill>
                <a:latin typeface="Calibri"/>
                <a:ea typeface="Calibri"/>
                <a:cs typeface="Calibri"/>
                <a:sym typeface="Calibri"/>
              </a:rPr>
              <a:t>Use connections to the graphs and the context to justify your claims.</a:t>
            </a:r>
            <a:endParaRPr b="1">
              <a:solidFill>
                <a:srgbClr val="FFFFFF"/>
              </a:solidFill>
              <a:latin typeface="Calibri"/>
              <a:ea typeface="Calibri"/>
              <a:cs typeface="Calibri"/>
              <a:sym typeface="Calibri"/>
            </a:endParaRPr>
          </a:p>
        </p:txBody>
      </p:sp>
      <p:pic>
        <p:nvPicPr>
          <p:cNvPr id="4407" name="Google Shape;4407;p588" descr="Davis City Anime festival attendees from 2001 to 2015"/>
          <p:cNvPicPr preferRelativeResize="0"/>
          <p:nvPr/>
        </p:nvPicPr>
        <p:blipFill>
          <a:blip r:embed="rId3">
            <a:alphaModFix/>
          </a:blip>
          <a:stretch>
            <a:fillRect/>
          </a:stretch>
        </p:blipFill>
        <p:spPr>
          <a:xfrm>
            <a:off x="3967600" y="791893"/>
            <a:ext cx="2168400" cy="1194507"/>
          </a:xfrm>
          <a:prstGeom prst="rect">
            <a:avLst/>
          </a:prstGeom>
          <a:noFill/>
          <a:ln>
            <a:noFill/>
          </a:ln>
        </p:spPr>
      </p:pic>
      <p:sp>
        <p:nvSpPr>
          <p:cNvPr id="2" name="Title 1"/>
          <p:cNvSpPr>
            <a:spLocks noGrp="1"/>
          </p:cNvSpPr>
          <p:nvPr>
            <p:ph type="title"/>
          </p:nvPr>
        </p:nvSpPr>
        <p:spPr>
          <a:xfrm>
            <a:off x="537882" y="342900"/>
            <a:ext cx="8088300" cy="342393"/>
          </a:xfrm>
        </p:spPr>
        <p:txBody>
          <a:bodyPr>
            <a:noAutofit/>
          </a:bodyPr>
          <a:lstStyle/>
          <a:p>
            <a:pPr algn="ctr"/>
            <a:r>
              <a:rPr lang="en-US" sz="2200" i="1" dirty="0" smtClean="0">
                <a:solidFill>
                  <a:schemeClr val="tx1"/>
                </a:solidFill>
              </a:rPr>
              <a:t>Student Work / Preview of Workspace Slide</a:t>
            </a:r>
            <a:endParaRPr lang="en-US" sz="2200" i="1" dirty="0">
              <a:solidFill>
                <a:schemeClr val="tx1"/>
              </a:solidFill>
            </a:endParaRPr>
          </a:p>
        </p:txBody>
      </p:sp>
      <p:sp>
        <p:nvSpPr>
          <p:cNvPr id="4408" name="Google Shape;4408;p58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
        <p:nvSpPr>
          <p:cNvPr id="4411" name="Google Shape;4411;p588" descr="&quot;&quot;"/>
          <p:cNvSpPr txBox="1"/>
          <p:nvPr/>
        </p:nvSpPr>
        <p:spPr>
          <a:xfrm>
            <a:off x="3786450" y="3322450"/>
            <a:ext cx="4839900" cy="1552200"/>
          </a:xfrm>
          <a:prstGeom prst="rect">
            <a:avLst/>
          </a:prstGeom>
          <a:noFill/>
          <a:ln w="2857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i="1">
                <a:latin typeface="Calibri"/>
                <a:ea typeface="Calibri"/>
                <a:cs typeface="Calibri"/>
                <a:sym typeface="Calibri"/>
              </a:rPr>
              <a:t>What makes sense about Student C’s reasoning is…</a:t>
            </a:r>
            <a:endParaRPr sz="1300" i="1">
              <a:latin typeface="Calibri"/>
              <a:ea typeface="Calibri"/>
              <a:cs typeface="Calibri"/>
              <a:sym typeface="Calibri"/>
            </a:endParaRPr>
          </a:p>
        </p:txBody>
      </p:sp>
      <p:pic>
        <p:nvPicPr>
          <p:cNvPr id="4412" name="Google Shape;4412;p588" descr="Student C sample of graph depicting the change in festival attendance over time. "/>
          <p:cNvPicPr preferRelativeResize="0"/>
          <p:nvPr/>
        </p:nvPicPr>
        <p:blipFill>
          <a:blip r:embed="rId4">
            <a:alphaModFix/>
          </a:blip>
          <a:stretch>
            <a:fillRect/>
          </a:stretch>
        </p:blipFill>
        <p:spPr>
          <a:xfrm>
            <a:off x="397487" y="2102675"/>
            <a:ext cx="3259313" cy="2734369"/>
          </a:xfrm>
          <a:prstGeom prst="rect">
            <a:avLst/>
          </a:prstGeom>
          <a:noFill/>
          <a:ln w="9525" cap="flat" cmpd="sng">
            <a:solidFill>
              <a:schemeClr val="dk1"/>
            </a:solidFill>
            <a:prstDash val="solid"/>
            <a:round/>
            <a:headEnd type="none" w="sm" len="sm"/>
            <a:tailEnd type="none" w="sm" len="sm"/>
          </a:ln>
        </p:spPr>
      </p:pic>
      <p:sp>
        <p:nvSpPr>
          <p:cNvPr id="4413" name="Google Shape;4413;p588"/>
          <p:cNvSpPr txBox="1"/>
          <p:nvPr/>
        </p:nvSpPr>
        <p:spPr>
          <a:xfrm>
            <a:off x="545800" y="2191150"/>
            <a:ext cx="1409700" cy="400200"/>
          </a:xfrm>
          <a:prstGeom prst="rect">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Student C</a:t>
            </a:r>
            <a:endParaRPr b="1">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17"/>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Point to Ponder</a:t>
            </a:r>
            <a:endParaRPr lang="en-US" dirty="0">
              <a:solidFill>
                <a:schemeClr val="tx1"/>
              </a:solidFill>
            </a:endParaRPr>
          </a:p>
        </p:txBody>
      </p:sp>
      <p:sp>
        <p:nvSpPr>
          <p:cNvPr id="4418" name="Google Shape;4418;p58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
        <p:nvSpPr>
          <p:cNvPr id="4419" name="Google Shape;4419;p589"/>
          <p:cNvSpPr txBox="1">
            <a:spLocks noGrp="1"/>
          </p:cNvSpPr>
          <p:nvPr>
            <p:ph type="body" idx="4294967295"/>
          </p:nvPr>
        </p:nvSpPr>
        <p:spPr>
          <a:xfrm>
            <a:off x="1013254" y="2057314"/>
            <a:ext cx="6918325" cy="1111250"/>
          </a:xfrm>
          <a:prstGeom prst="rect">
            <a:avLst/>
          </a:prstGeom>
          <a:solidFill>
            <a:srgbClr val="FCF4F8"/>
          </a:solidFill>
          <a:ln w="19050" cap="flat" cmpd="sng">
            <a:solidFill>
              <a:schemeClr val="accent2"/>
            </a:solidFill>
            <a:prstDash val="solid"/>
            <a:round/>
            <a:headEnd type="none" w="sm" len="sm"/>
            <a:tailEnd type="none" w="sm" len="sm"/>
          </a:ln>
        </p:spPr>
        <p:txBody>
          <a:bodyPr spcFirstLastPara="1" wrap="square" lIns="68575" tIns="34275" rIns="68575" bIns="34275" anchor="t" anchorCtr="0">
            <a:normAutofit fontScale="92500" lnSpcReduction="20000"/>
          </a:bodyPr>
          <a:lstStyle/>
          <a:p>
            <a:pPr marL="0" lvl="0" indent="0" algn="l" rtl="0">
              <a:lnSpc>
                <a:spcPct val="115000"/>
              </a:lnSpc>
              <a:spcBef>
                <a:spcPts val="800"/>
              </a:spcBef>
              <a:spcAft>
                <a:spcPts val="1000"/>
              </a:spcAft>
              <a:buNone/>
            </a:pPr>
            <a:r>
              <a:rPr lang="en-US" sz="2900"/>
              <a:t>What factors are important to consider when creating a function to model a dataset?</a:t>
            </a:r>
            <a:endParaRPr sz="29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23"/>
        <p:cNvGrpSpPr/>
        <p:nvPr/>
      </p:nvGrpSpPr>
      <p:grpSpPr>
        <a:xfrm>
          <a:off x="0" y="0"/>
          <a:ext cx="0" cy="0"/>
          <a:chOff x="0" y="0"/>
          <a:chExt cx="0" cy="0"/>
        </a:xfrm>
      </p:grpSpPr>
      <p:sp>
        <p:nvSpPr>
          <p:cNvPr id="4424" name="Google Shape;4424;p59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Debriefing the Anime Festival task</a:t>
            </a:r>
            <a:endParaRPr sz="2800"/>
          </a:p>
        </p:txBody>
      </p:sp>
      <p:sp>
        <p:nvSpPr>
          <p:cNvPr id="4425" name="Google Shape;4425;p590"/>
          <p:cNvSpPr txBox="1"/>
          <p:nvPr/>
        </p:nvSpPr>
        <p:spPr>
          <a:xfrm>
            <a:off x="574800" y="3767413"/>
            <a:ext cx="69720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How did you see me working on each of these goals during the lesson?</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What moves could have been made to support our work on these goals even more?</a:t>
            </a:r>
            <a:endParaRPr>
              <a:latin typeface="Calibri"/>
              <a:ea typeface="Calibri"/>
              <a:cs typeface="Calibri"/>
              <a:sym typeface="Calibri"/>
            </a:endParaRPr>
          </a:p>
        </p:txBody>
      </p:sp>
      <p:sp>
        <p:nvSpPr>
          <p:cNvPr id="4426" name="Google Shape;4426;p590"/>
          <p:cNvSpPr txBox="1">
            <a:spLocks noGrp="1"/>
          </p:cNvSpPr>
          <p:nvPr>
            <p:ph type="body" idx="4"/>
          </p:nvPr>
        </p:nvSpPr>
        <p:spPr>
          <a:xfrm>
            <a:off x="537875" y="1758475"/>
            <a:ext cx="7522800" cy="1502100"/>
          </a:xfrm>
          <a:prstGeom prst="rect">
            <a:avLst/>
          </a:prstGeom>
          <a:solidFill>
            <a:srgbClr val="FCF4F8"/>
          </a:solidFill>
        </p:spPr>
        <p:txBody>
          <a:bodyPr spcFirstLastPara="1" wrap="square" lIns="68575" tIns="34275" rIns="68575" bIns="34275" anchor="t" anchorCtr="0">
            <a:normAutofit lnSpcReduction="10000"/>
          </a:bodyPr>
          <a:lstStyle/>
          <a:p>
            <a:pPr marL="457200" lvl="0" indent="-330200" algn="l" rtl="0">
              <a:lnSpc>
                <a:spcPct val="115000"/>
              </a:lnSpc>
              <a:spcBef>
                <a:spcPts val="1000"/>
              </a:spcBef>
              <a:spcAft>
                <a:spcPts val="0"/>
              </a:spcAft>
              <a:buSzPts val="1600"/>
              <a:buChar char="●"/>
            </a:pPr>
            <a:r>
              <a:rPr lang="en-US" sz="1600" b="1"/>
              <a:t>Mathematical goal: </a:t>
            </a:r>
            <a:r>
              <a:rPr lang="en-US" sz="1600"/>
              <a:t>Deepen our understanding of how a context impacts the creation of a function to model a data set. </a:t>
            </a:r>
            <a:endParaRPr sz="1600"/>
          </a:p>
          <a:p>
            <a:pPr marL="457200" lvl="0" indent="-330200" algn="l" rtl="0">
              <a:lnSpc>
                <a:spcPct val="115000"/>
              </a:lnSpc>
              <a:spcBef>
                <a:spcPts val="1000"/>
              </a:spcBef>
              <a:spcAft>
                <a:spcPts val="1000"/>
              </a:spcAft>
              <a:buSzPts val="1600"/>
              <a:buChar char="●"/>
            </a:pPr>
            <a:r>
              <a:rPr lang="en-US" sz="1600" b="1"/>
              <a:t>Equity goal: </a:t>
            </a:r>
            <a:r>
              <a:rPr lang="en-US" sz="1600"/>
              <a:t>Build a community of learners where participants listen to each other and are ready to respond to what they have heard</a:t>
            </a:r>
            <a:endParaRPr sz="1700" b="1"/>
          </a:p>
        </p:txBody>
      </p:sp>
      <p:sp>
        <p:nvSpPr>
          <p:cNvPr id="4427" name="Google Shape;4427;p590"/>
          <p:cNvSpPr txBox="1">
            <a:spLocks noGrp="1"/>
          </p:cNvSpPr>
          <p:nvPr>
            <p:ph type="body" idx="3"/>
          </p:nvPr>
        </p:nvSpPr>
        <p:spPr>
          <a:xfrm>
            <a:off x="574800" y="1413249"/>
            <a:ext cx="39972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t>Goals for us as math learners:</a:t>
            </a:r>
            <a:endParaRPr sz="2000" b="1"/>
          </a:p>
        </p:txBody>
      </p:sp>
      <p:sp>
        <p:nvSpPr>
          <p:cNvPr id="4428" name="Google Shape;4428;p590"/>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32"/>
        <p:cNvGrpSpPr/>
        <p:nvPr/>
      </p:nvGrpSpPr>
      <p:grpSpPr>
        <a:xfrm>
          <a:off x="0" y="0"/>
          <a:ext cx="0" cy="0"/>
          <a:chOff x="0" y="0"/>
          <a:chExt cx="0" cy="0"/>
        </a:xfrm>
      </p:grpSpPr>
      <p:sp>
        <p:nvSpPr>
          <p:cNvPr id="4433" name="Google Shape;4433;p59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Debriefing the Anime Festival task</a:t>
            </a:r>
            <a:endParaRPr sz="2800"/>
          </a:p>
        </p:txBody>
      </p:sp>
      <p:sp>
        <p:nvSpPr>
          <p:cNvPr id="4434" name="Google Shape;4434;p591"/>
          <p:cNvSpPr txBox="1">
            <a:spLocks noGrp="1"/>
          </p:cNvSpPr>
          <p:nvPr>
            <p:ph type="body" idx="3"/>
          </p:nvPr>
        </p:nvSpPr>
        <p:spPr>
          <a:xfrm>
            <a:off x="574800" y="1413250"/>
            <a:ext cx="80517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US" sz="2000" b="1"/>
              <a:t>Goals for us as teachers:</a:t>
            </a:r>
            <a:endParaRPr sz="2000" b="1"/>
          </a:p>
        </p:txBody>
      </p:sp>
      <p:sp>
        <p:nvSpPr>
          <p:cNvPr id="4435" name="Google Shape;4435;p591"/>
          <p:cNvSpPr txBox="1">
            <a:spLocks noGrp="1"/>
          </p:cNvSpPr>
          <p:nvPr>
            <p:ph type="body" idx="4"/>
          </p:nvPr>
        </p:nvSpPr>
        <p:spPr>
          <a:xfrm>
            <a:off x="574800" y="1758475"/>
            <a:ext cx="8051700" cy="1432200"/>
          </a:xfrm>
          <a:prstGeom prst="rect">
            <a:avLst/>
          </a:prstGeom>
          <a:solidFill>
            <a:srgbClr val="FCF4F8"/>
          </a:solidFill>
        </p:spPr>
        <p:txBody>
          <a:bodyPr spcFirstLastPara="1" wrap="square" lIns="68575" tIns="34275" rIns="68575" bIns="34275" anchor="t" anchorCtr="0">
            <a:normAutofit lnSpcReduction="10000"/>
          </a:bodyPr>
          <a:lstStyle/>
          <a:p>
            <a:pPr marL="457200" lvl="0" indent="-330200" algn="l" rtl="0">
              <a:lnSpc>
                <a:spcPct val="115000"/>
              </a:lnSpc>
              <a:spcBef>
                <a:spcPts val="0"/>
              </a:spcBef>
              <a:spcAft>
                <a:spcPts val="0"/>
              </a:spcAft>
              <a:buSzPts val="1600"/>
              <a:buFont typeface="Nunito"/>
              <a:buChar char="●"/>
            </a:pPr>
            <a:r>
              <a:rPr lang="en-US" sz="1600" b="1"/>
              <a:t>Equity goal</a:t>
            </a:r>
            <a:r>
              <a:rPr lang="en-US" sz="1600"/>
              <a:t>: Surface the importance of changing the way we teach to reach diverse students by giving access. </a:t>
            </a:r>
            <a:endParaRPr sz="1600"/>
          </a:p>
          <a:p>
            <a:pPr marL="457200" lvl="0" indent="-330200" algn="l" rtl="0">
              <a:lnSpc>
                <a:spcPct val="115000"/>
              </a:lnSpc>
              <a:spcBef>
                <a:spcPts val="1000"/>
              </a:spcBef>
              <a:spcAft>
                <a:spcPts val="1000"/>
              </a:spcAft>
              <a:buSzPts val="1600"/>
              <a:buChar char="●"/>
            </a:pPr>
            <a:r>
              <a:rPr lang="en-US" sz="1600" b="1"/>
              <a:t>Pedagogical goal</a:t>
            </a:r>
            <a:r>
              <a:rPr lang="en-US" sz="1600"/>
              <a:t>: Use worked examples to promote access to and reasoning about important mathematical ideas. </a:t>
            </a:r>
            <a:endParaRPr sz="1600"/>
          </a:p>
        </p:txBody>
      </p:sp>
      <p:sp>
        <p:nvSpPr>
          <p:cNvPr id="4436" name="Google Shape;4436;p591"/>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
        <p:nvSpPr>
          <p:cNvPr id="4437" name="Google Shape;4437;p591"/>
          <p:cNvSpPr txBox="1"/>
          <p:nvPr/>
        </p:nvSpPr>
        <p:spPr>
          <a:xfrm>
            <a:off x="655250" y="3543200"/>
            <a:ext cx="7967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What new ideas do you have about what a task looks like and sounds like in a 2 + 1 model?</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What questions do you have about facilitating a task in a 2 + 1 model?</a:t>
            </a:r>
            <a:endParaRPr>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41"/>
        <p:cNvGrpSpPr/>
        <p:nvPr/>
      </p:nvGrpSpPr>
      <p:grpSpPr>
        <a:xfrm>
          <a:off x="0" y="0"/>
          <a:ext cx="0" cy="0"/>
          <a:chOff x="0" y="0"/>
          <a:chExt cx="0" cy="0"/>
        </a:xfrm>
      </p:grpSpPr>
      <p:sp>
        <p:nvSpPr>
          <p:cNvPr id="4442" name="Google Shape;4442;p592"/>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2"/>
                </a:solidFill>
              </a:rPr>
              <a:t>Debrief: </a:t>
            </a:r>
            <a:r>
              <a:rPr lang="en-US" sz="2850" b="1">
                <a:solidFill>
                  <a:schemeClr val="accent2"/>
                </a:solidFill>
              </a:rPr>
              <a:t>Practices</a:t>
            </a:r>
            <a:r>
              <a:rPr lang="en-US" sz="2850">
                <a:solidFill>
                  <a:schemeClr val="accent2"/>
                </a:solidFill>
              </a:rPr>
              <a:t> of ambitious mathematics teaching</a:t>
            </a:r>
            <a:endParaRPr sz="2670">
              <a:solidFill>
                <a:schemeClr val="accent2"/>
              </a:solidFill>
            </a:endParaRPr>
          </a:p>
        </p:txBody>
      </p:sp>
      <p:sp>
        <p:nvSpPr>
          <p:cNvPr id="4443" name="Google Shape;4443;p592"/>
          <p:cNvSpPr txBox="1"/>
          <p:nvPr/>
        </p:nvSpPr>
        <p:spPr>
          <a:xfrm>
            <a:off x="511500" y="1085325"/>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444" name="Google Shape;4444;p592"/>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Build on procedural fluency </a:t>
            </a:r>
            <a:r>
              <a:rPr lang="en-US" sz="1700" i="1">
                <a:solidFill>
                  <a:schemeClr val="dk1"/>
                </a:solidFill>
                <a:latin typeface="Calibri"/>
                <a:ea typeface="Calibri"/>
                <a:cs typeface="Calibri"/>
                <a:sym typeface="Calibri"/>
              </a:rPr>
              <a:t>from</a:t>
            </a:r>
            <a:r>
              <a:rPr lang="en-US"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445" name="Google Shape;4445;p592"/>
          <p:cNvSpPr/>
          <p:nvPr/>
        </p:nvSpPr>
        <p:spPr>
          <a:xfrm>
            <a:off x="6215200" y="45841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4446" name="Google Shape;4446;p592"/>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50"/>
        <p:cNvGrpSpPr/>
        <p:nvPr/>
      </p:nvGrpSpPr>
      <p:grpSpPr>
        <a:xfrm>
          <a:off x="0" y="0"/>
          <a:ext cx="0" cy="0"/>
          <a:chOff x="0" y="0"/>
          <a:chExt cx="0" cy="0"/>
        </a:xfrm>
      </p:grpSpPr>
      <p:sp>
        <p:nvSpPr>
          <p:cNvPr id="4451" name="Google Shape;4451;p593"/>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accent2"/>
                </a:solidFill>
              </a:rPr>
              <a:t>Debrief: </a:t>
            </a:r>
            <a:r>
              <a:rPr lang="en-US" sz="2800" b="1">
                <a:solidFill>
                  <a:schemeClr val="accent2"/>
                </a:solidFill>
              </a:rPr>
              <a:t>Habits, routines, and actions</a:t>
            </a:r>
            <a:r>
              <a:rPr lang="en-US" sz="2800">
                <a:solidFill>
                  <a:schemeClr val="accent2"/>
                </a:solidFill>
              </a:rPr>
              <a:t> </a:t>
            </a:r>
            <a:endParaRPr sz="2800">
              <a:solidFill>
                <a:schemeClr val="accent2"/>
              </a:solidFill>
            </a:endParaRPr>
          </a:p>
        </p:txBody>
      </p:sp>
      <p:pic>
        <p:nvPicPr>
          <p:cNvPr id="4452" name="Google Shape;4452;p593"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a:noFill/>
          </a:ln>
        </p:spPr>
      </p:pic>
      <p:sp>
        <p:nvSpPr>
          <p:cNvPr id="4453" name="Google Shape;4453;p593"/>
          <p:cNvSpPr txBox="1"/>
          <p:nvPr/>
        </p:nvSpPr>
        <p:spPr>
          <a:xfrm>
            <a:off x="7101075" y="1623050"/>
            <a:ext cx="1803600" cy="2548200"/>
          </a:xfrm>
          <a:prstGeom prst="rect">
            <a:avLst/>
          </a:prstGeom>
          <a:solidFill>
            <a:srgbClr val="FCF4F8"/>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US" b="1">
                <a:solidFill>
                  <a:schemeClr val="dk1"/>
                </a:solidFill>
                <a:latin typeface="Calibri"/>
                <a:ea typeface="Calibri"/>
                <a:cs typeface="Calibri"/>
                <a:sym typeface="Calibri"/>
              </a:rPr>
              <a:t>Habits of Mind:</a:t>
            </a:r>
            <a:r>
              <a:rPr lang="en-US">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US" b="1">
                <a:solidFill>
                  <a:schemeClr val="dk1"/>
                </a:solidFill>
                <a:latin typeface="Calibri"/>
                <a:ea typeface="Calibri"/>
                <a:cs typeface="Calibri"/>
                <a:sym typeface="Calibri"/>
              </a:rPr>
              <a:t>Habits of Interaction</a:t>
            </a:r>
            <a:r>
              <a:rPr lang="en-US">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454" name="Google Shape;4454;p593"/>
          <p:cNvSpPr txBox="1"/>
          <p:nvPr/>
        </p:nvSpPr>
        <p:spPr>
          <a:xfrm>
            <a:off x="391825" y="9237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455" name="Google Shape;4455;p593"/>
          <p:cNvSpPr/>
          <p:nvPr/>
        </p:nvSpPr>
        <p:spPr>
          <a:xfrm>
            <a:off x="6374825" y="46048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(TDG, 2020)</a:t>
            </a:r>
            <a:endParaRPr/>
          </a:p>
        </p:txBody>
      </p:sp>
      <p:sp>
        <p:nvSpPr>
          <p:cNvPr id="4456" name="Google Shape;4456;p593"/>
          <p:cNvSpPr txBox="1">
            <a:spLocks noGrp="1"/>
          </p:cNvSpPr>
          <p:nvPr>
            <p:ph type="sldNum" idx="12"/>
          </p:nvPr>
        </p:nvSpPr>
        <p:spPr>
          <a:xfrm>
            <a:off x="8281300" y="4625550"/>
            <a:ext cx="358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0"/>
        <p:cNvGrpSpPr/>
        <p:nvPr/>
      </p:nvGrpSpPr>
      <p:grpSpPr>
        <a:xfrm>
          <a:off x="0" y="0"/>
          <a:ext cx="0" cy="0"/>
          <a:chOff x="0" y="0"/>
          <a:chExt cx="0" cy="0"/>
        </a:xfrm>
      </p:grpSpPr>
      <p:sp>
        <p:nvSpPr>
          <p:cNvPr id="3891" name="Google Shape;3891;p530"/>
          <p:cNvSpPr txBox="1">
            <a:spLocks noGrp="1"/>
          </p:cNvSpPr>
          <p:nvPr>
            <p:ph type="title"/>
          </p:nvPr>
        </p:nvSpPr>
        <p:spPr>
          <a:xfrm>
            <a:off x="537875" y="584717"/>
            <a:ext cx="2949000" cy="372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US" sz="2300" b="1"/>
              <a:t>Considering tracking and a 2 + 1 model alongside our understandings of ambitious math teaching</a:t>
            </a:r>
            <a:endParaRPr sz="2300"/>
          </a:p>
        </p:txBody>
      </p:sp>
      <p:sp>
        <p:nvSpPr>
          <p:cNvPr id="3892" name="Google Shape;3892;p530"/>
          <p:cNvSpPr txBox="1">
            <a:spLocks noGrp="1"/>
          </p:cNvSpPr>
          <p:nvPr>
            <p:ph type="body" idx="1"/>
          </p:nvPr>
        </p:nvSpPr>
        <p:spPr>
          <a:xfrm>
            <a:off x="3887400" y="584738"/>
            <a:ext cx="47391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a:t>The </a:t>
            </a:r>
            <a:r>
              <a:rPr lang="en-US" sz="1500" b="1"/>
              <a:t>focus</a:t>
            </a:r>
            <a:r>
              <a:rPr lang="en-US" sz="1500"/>
              <a:t> of this session is to consider tracking and a 2 + 1 model alongside our understandings of ambitious math teaching.</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500" b="1"/>
          </a:p>
          <a:p>
            <a:pPr marL="457200" lvl="0" indent="-323850" algn="l" rtl="0">
              <a:lnSpc>
                <a:spcPct val="100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500" b="1"/>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Connecting to research</a:t>
            </a:r>
            <a:r>
              <a:rPr lang="en-US" sz="1500" b="1"/>
              <a:t>: </a:t>
            </a:r>
            <a:r>
              <a:rPr lang="en-US" sz="1500"/>
              <a:t>Understanding the aims of the Oregon Math Project effort</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 </a:t>
            </a:r>
            <a:r>
              <a:rPr lang="en-US" sz="1500"/>
              <a:t>Considering tracking in relation to ambitious math teaching</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Connecting to research</a:t>
            </a:r>
            <a:r>
              <a:rPr lang="en-US" sz="1500" b="1"/>
              <a:t>: </a:t>
            </a:r>
            <a:r>
              <a:rPr lang="en-US" sz="1500"/>
              <a:t>Considering a 2 + 1 model in relation to ambitious math teaching</a:t>
            </a:r>
            <a:endParaRPr sz="1500"/>
          </a:p>
          <a:p>
            <a:pPr marL="457200" lvl="0" indent="-323850" algn="l" rtl="0">
              <a:lnSpc>
                <a:spcPct val="115000"/>
              </a:lnSpc>
              <a:spcBef>
                <a:spcPts val="0"/>
              </a:spcBef>
              <a:spcAft>
                <a:spcPts val="0"/>
              </a:spcAft>
              <a:buSzPts val="1500"/>
              <a:buFont typeface="Calibri"/>
              <a:buAutoNum type="arabicPeriod"/>
            </a:pPr>
            <a:r>
              <a:rPr lang="en-US" sz="1500" b="1" u="sng">
                <a:solidFill>
                  <a:schemeClr val="hlink"/>
                </a:solidFill>
                <a:hlinkClick r:id="rId7" action="ppaction://hlinksldjump"/>
              </a:rPr>
              <a:t>Planning for action</a:t>
            </a:r>
            <a:r>
              <a:rPr lang="en-US" sz="1500" b="1"/>
              <a:t>:</a:t>
            </a:r>
            <a:r>
              <a:rPr lang="en-US" sz="1500"/>
              <a:t> Planning to overcome barriers to implementing ambitious math teaching</a:t>
            </a:r>
            <a:endParaRPr sz="1500" b="1"/>
          </a:p>
        </p:txBody>
      </p:sp>
      <p:sp>
        <p:nvSpPr>
          <p:cNvPr id="3893" name="Google Shape;3893;p530">
            <a:hlinkClick r:id=""/>
          </p:cNvPr>
          <p:cNvSpPr txBox="1"/>
          <p:nvPr/>
        </p:nvSpPr>
        <p:spPr>
          <a:xfrm>
            <a:off x="6236700" y="4472125"/>
            <a:ext cx="20160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u="sng">
                <a:solidFill>
                  <a:schemeClr val="hlink"/>
                </a:solidFill>
                <a:latin typeface="Calibri"/>
                <a:ea typeface="Calibri"/>
                <a:cs typeface="Calibri"/>
                <a:sym typeface="Calibri"/>
                <a:hlinkClick r:id=""/>
              </a:rPr>
              <a:t>M1 P2 Table of Contents</a:t>
            </a:r>
            <a:endParaRPr sz="1400" b="1">
              <a:latin typeface="Calibri"/>
              <a:ea typeface="Calibri"/>
              <a:cs typeface="Calibri"/>
              <a:sym typeface="Calibri"/>
            </a:endParaRPr>
          </a:p>
        </p:txBody>
      </p:sp>
      <p:sp>
        <p:nvSpPr>
          <p:cNvPr id="3894" name="Google Shape;3894;p530"/>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3895" name="Google Shape;3895;p530"/>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accent5"/>
                </a:solidFill>
                <a:latin typeface="Calibri"/>
                <a:ea typeface="Calibri"/>
                <a:cs typeface="Calibri"/>
                <a:sym typeface="Calibri"/>
              </a:rPr>
              <a:t>Session 4</a:t>
            </a:r>
            <a:endParaRPr sz="1600">
              <a:latin typeface="Calibri"/>
              <a:ea typeface="Calibri"/>
              <a:cs typeface="Calibri"/>
              <a:sym typeface="Calibri"/>
            </a:endParaRPr>
          </a:p>
        </p:txBody>
      </p:sp>
      <p:sp>
        <p:nvSpPr>
          <p:cNvPr id="3896" name="Google Shape;3896;p530"/>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a:solidFill>
                  <a:srgbClr val="007F43"/>
                </a:solidFill>
                <a:latin typeface="Calibri"/>
                <a:ea typeface="Calibri"/>
                <a:cs typeface="Calibri"/>
                <a:sym typeface="Calibri"/>
              </a:rPr>
              <a:t>Time estimate:</a:t>
            </a:r>
            <a:r>
              <a:rPr lang="en-US" sz="1400">
                <a:solidFill>
                  <a:srgbClr val="007F43"/>
                </a:solidFill>
                <a:latin typeface="Calibri"/>
                <a:ea typeface="Calibri"/>
                <a:cs typeface="Calibri"/>
                <a:sym typeface="Calibri"/>
              </a:rPr>
              <a:t> 90 minutes</a:t>
            </a:r>
            <a:endParaRPr sz="1400">
              <a:solidFill>
                <a:srgbClr val="007F43"/>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4461" name="Google Shape;4461;p59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a:t>
            </a:r>
            <a:endParaRPr sz="3800" b="1"/>
          </a:p>
        </p:txBody>
      </p:sp>
      <p:sp>
        <p:nvSpPr>
          <p:cNvPr id="4462" name="Google Shape;4462;p594"/>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US" sz="2300"/>
              <a:t>Noticing and building on students’ strengths </a:t>
            </a:r>
            <a:endParaRPr sz="2300"/>
          </a:p>
          <a:p>
            <a:pPr marL="0" lvl="0" indent="0" algn="ctr" rtl="0">
              <a:lnSpc>
                <a:spcPct val="115000"/>
              </a:lnSpc>
              <a:spcBef>
                <a:spcPts val="0"/>
              </a:spcBef>
              <a:spcAft>
                <a:spcPts val="0"/>
              </a:spcAft>
              <a:buNone/>
            </a:pPr>
            <a:r>
              <a:rPr lang="en-US" sz="2300"/>
              <a:t>in a 2 + 1 model</a:t>
            </a:r>
            <a:endParaRPr sz="3000"/>
          </a:p>
        </p:txBody>
      </p:sp>
      <p:sp>
        <p:nvSpPr>
          <p:cNvPr id="4463" name="Google Shape;4463;p594"/>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4464" name="Google Shape;4464;p594" descr="Storytelling with solid fill"/>
          <p:cNvPicPr preferRelativeResize="0"/>
          <p:nvPr/>
        </p:nvPicPr>
        <p:blipFill rotWithShape="1">
          <a:blip r:embed="rId3">
            <a:alphaModFix/>
          </a:blip>
          <a:srcRect/>
          <a:stretch/>
        </p:blipFill>
        <p:spPr>
          <a:xfrm>
            <a:off x="7474877" y="3469431"/>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4468"/>
        <p:cNvGrpSpPr/>
        <p:nvPr/>
      </p:nvGrpSpPr>
      <p:grpSpPr>
        <a:xfrm>
          <a:off x="0" y="0"/>
          <a:ext cx="0" cy="0"/>
          <a:chOff x="0" y="0"/>
          <a:chExt cx="0" cy="0"/>
        </a:xfrm>
      </p:grpSpPr>
      <p:sp>
        <p:nvSpPr>
          <p:cNvPr id="4469" name="Google Shape;4469;p59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4470" name="Google Shape;4470;p59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4471" name="Google Shape;4471;p595"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472" name="Google Shape;4472;p59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76"/>
        <p:cNvGrpSpPr/>
        <p:nvPr/>
      </p:nvGrpSpPr>
      <p:grpSpPr>
        <a:xfrm>
          <a:off x="0" y="0"/>
          <a:ext cx="0" cy="0"/>
          <a:chOff x="0" y="0"/>
          <a:chExt cx="0" cy="0"/>
        </a:xfrm>
      </p:grpSpPr>
      <p:sp>
        <p:nvSpPr>
          <p:cNvPr id="4477" name="Google Shape;4477;p596"/>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700"/>
              <a:buNone/>
            </a:pPr>
            <a:r>
              <a:rPr lang="en-US" sz="2800"/>
              <a:t>Why focus on students’ strengths?</a:t>
            </a:r>
            <a:endParaRPr sz="2800"/>
          </a:p>
        </p:txBody>
      </p:sp>
      <p:sp>
        <p:nvSpPr>
          <p:cNvPr id="4478" name="Google Shape;4478;p596"/>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
        <p:nvSpPr>
          <p:cNvPr id="4479" name="Google Shape;4479;p596"/>
          <p:cNvSpPr txBox="1"/>
          <p:nvPr/>
        </p:nvSpPr>
        <p:spPr>
          <a:xfrm>
            <a:off x="6457938" y="4515494"/>
            <a:ext cx="1845600" cy="338700"/>
          </a:xfrm>
          <a:prstGeom prst="rect">
            <a:avLst/>
          </a:prstGeom>
          <a:solidFill>
            <a:srgbClr val="FCF4F8"/>
          </a:solid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Clr>
                <a:schemeClr val="dk1"/>
              </a:buClr>
              <a:buSzPts val="800"/>
              <a:buFont typeface="Arial"/>
              <a:buNone/>
            </a:pPr>
            <a:r>
              <a:rPr lang="en-US" sz="1300" u="sng">
                <a:solidFill>
                  <a:schemeClr val="hlink"/>
                </a:solidFill>
                <a:latin typeface="Calibri"/>
                <a:ea typeface="Calibri"/>
                <a:cs typeface="Calibri"/>
                <a:sym typeface="Calibri"/>
                <a:hlinkClick r:id="rId3"/>
              </a:rPr>
              <a:t>(Jilk,  2016)</a:t>
            </a:r>
            <a:endParaRPr sz="1300">
              <a:solidFill>
                <a:srgbClr val="1875BC"/>
              </a:solidFill>
              <a:latin typeface="Calibri"/>
              <a:ea typeface="Calibri"/>
              <a:cs typeface="Calibri"/>
              <a:sym typeface="Calibri"/>
            </a:endParaRPr>
          </a:p>
        </p:txBody>
      </p:sp>
      <p:sp>
        <p:nvSpPr>
          <p:cNvPr id="4480" name="Google Shape;4480;p596"/>
          <p:cNvSpPr txBox="1">
            <a:spLocks noGrp="1"/>
          </p:cNvSpPr>
          <p:nvPr>
            <p:ph type="body" idx="1"/>
          </p:nvPr>
        </p:nvSpPr>
        <p:spPr>
          <a:xfrm>
            <a:off x="631400" y="1369225"/>
            <a:ext cx="7994700" cy="24960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SzPts val="1800"/>
              <a:buChar char="●"/>
            </a:pPr>
            <a:r>
              <a:rPr lang="en-US"/>
              <a:t>Positions young people as competent learners </a:t>
            </a:r>
            <a:endParaRPr/>
          </a:p>
          <a:p>
            <a:pPr marL="457200" lvl="0" indent="-342900" algn="l" rtl="0">
              <a:lnSpc>
                <a:spcPct val="115000"/>
              </a:lnSpc>
              <a:spcBef>
                <a:spcPts val="0"/>
              </a:spcBef>
              <a:spcAft>
                <a:spcPts val="0"/>
              </a:spcAft>
              <a:buSzPts val="1800"/>
              <a:buFont typeface="Calibri"/>
              <a:buChar char="●"/>
            </a:pPr>
            <a:r>
              <a:rPr lang="en-US"/>
              <a:t>Supports students to create positive math identities </a:t>
            </a:r>
            <a:endParaRPr/>
          </a:p>
          <a:p>
            <a:pPr marL="457200" lvl="0" indent="-342900" algn="l" rtl="0">
              <a:lnSpc>
                <a:spcPct val="115000"/>
              </a:lnSpc>
              <a:spcBef>
                <a:spcPts val="0"/>
              </a:spcBef>
              <a:spcAft>
                <a:spcPts val="0"/>
              </a:spcAft>
              <a:buSzPts val="1800"/>
              <a:buFont typeface="Calibri"/>
              <a:buChar char="●"/>
            </a:pPr>
            <a:r>
              <a:rPr lang="en-US"/>
              <a:t>Values peers as intellectual resources</a:t>
            </a:r>
            <a:endParaRPr/>
          </a:p>
          <a:p>
            <a:pPr marL="457200" lvl="0" indent="-342900" algn="l" rtl="0">
              <a:lnSpc>
                <a:spcPct val="115000"/>
              </a:lnSpc>
              <a:spcBef>
                <a:spcPts val="0"/>
              </a:spcBef>
              <a:spcAft>
                <a:spcPts val="0"/>
              </a:spcAft>
              <a:buSzPts val="1800"/>
              <a:buFont typeface="Calibri"/>
              <a:buChar char="●"/>
            </a:pPr>
            <a:r>
              <a:rPr lang="en-US"/>
              <a:t>Broadens school mathematics to include a rich set of students’ skills, practices, and understandings</a:t>
            </a:r>
            <a:endParaRPr/>
          </a:p>
          <a:p>
            <a:pPr marL="457200" lvl="0" indent="-342900" algn="l" rtl="0">
              <a:lnSpc>
                <a:spcPct val="115000"/>
              </a:lnSpc>
              <a:spcBef>
                <a:spcPts val="0"/>
              </a:spcBef>
              <a:spcAft>
                <a:spcPts val="0"/>
              </a:spcAft>
              <a:buSzPts val="1800"/>
              <a:buFont typeface="Calibri"/>
              <a:buChar char="●"/>
            </a:pPr>
            <a:r>
              <a:rPr lang="en-US"/>
              <a:t>Enables students to see themselves in the discipline</a:t>
            </a:r>
            <a:endParaRPr/>
          </a:p>
          <a:p>
            <a:pPr marL="457200" lvl="0" indent="-342900" algn="l" rtl="0">
              <a:lnSpc>
                <a:spcPct val="115000"/>
              </a:lnSpc>
              <a:spcBef>
                <a:spcPts val="0"/>
              </a:spcBef>
              <a:spcAft>
                <a:spcPts val="0"/>
              </a:spcAft>
              <a:buSzPts val="1800"/>
              <a:buFont typeface="Calibri"/>
              <a:buChar char="●"/>
            </a:pPr>
            <a:r>
              <a:rPr lang="en-US"/>
              <a:t>Reflects disciplinary practices and norms more accurately and realistically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84"/>
        <p:cNvGrpSpPr/>
        <p:nvPr/>
      </p:nvGrpSpPr>
      <p:grpSpPr>
        <a:xfrm>
          <a:off x="0" y="0"/>
          <a:ext cx="0" cy="0"/>
          <a:chOff x="0" y="0"/>
          <a:chExt cx="0" cy="0"/>
        </a:xfrm>
      </p:grpSpPr>
      <p:sp>
        <p:nvSpPr>
          <p:cNvPr id="4485" name="Google Shape;4485;p597"/>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
        <p:nvSpPr>
          <p:cNvPr id="4486" name="Google Shape;4486;p597"/>
          <p:cNvSpPr txBox="1">
            <a:spLocks noGrp="1"/>
          </p:cNvSpPr>
          <p:nvPr>
            <p:ph type="title"/>
          </p:nvPr>
        </p:nvSpPr>
        <p:spPr>
          <a:xfrm>
            <a:off x="537882" y="342900"/>
            <a:ext cx="8088300" cy="769800"/>
          </a:xfrm>
          <a:prstGeom prst="rect">
            <a:avLst/>
          </a:prstGeom>
          <a:noFill/>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US" sz="2800"/>
              <a:t>Focusing on students’ strengths requires unlearning widespread deficit narratives</a:t>
            </a:r>
            <a:endParaRPr sz="2800"/>
          </a:p>
        </p:txBody>
      </p:sp>
      <p:sp>
        <p:nvSpPr>
          <p:cNvPr id="4487" name="Google Shape;4487;p59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400"/>
              <a:buChar char="•"/>
            </a:pPr>
            <a:r>
              <a:rPr lang="en-US"/>
              <a:t>D</a:t>
            </a:r>
            <a:r>
              <a:rPr lang="en-US">
                <a:solidFill>
                  <a:schemeClr val="dk1"/>
                </a:solidFill>
              </a:rPr>
              <a:t>eficit </a:t>
            </a:r>
            <a:r>
              <a:rPr lang="en-US"/>
              <a:t>narratives about students</a:t>
            </a:r>
            <a:r>
              <a:rPr lang="en-US">
                <a:solidFill>
                  <a:schemeClr val="dk1"/>
                </a:solidFill>
              </a:rPr>
              <a:t> </a:t>
            </a:r>
            <a:r>
              <a:rPr lang="en-US" b="1" u="sng">
                <a:solidFill>
                  <a:schemeClr val="dk1"/>
                </a:solidFill>
              </a:rPr>
              <a:t>are deeply rooted in mathematics education systems</a:t>
            </a:r>
            <a:r>
              <a:rPr lang="en-US">
                <a:solidFill>
                  <a:schemeClr val="dk1"/>
                </a:solidFill>
              </a:rPr>
              <a:t> and are grounded in long-standing structures and practices which are particularly harmful to students</a:t>
            </a:r>
            <a:r>
              <a:rPr lang="en-US"/>
              <a:t> on the basis of their racial, gender, linguistic, cultural, and ethnic identities.</a:t>
            </a:r>
            <a:endParaRPr/>
          </a:p>
          <a:p>
            <a:pPr marL="520700" lvl="1" indent="-152400" algn="l" rtl="0">
              <a:lnSpc>
                <a:spcPct val="100000"/>
              </a:lnSpc>
              <a:spcBef>
                <a:spcPts val="0"/>
              </a:spcBef>
              <a:spcAft>
                <a:spcPts val="0"/>
              </a:spcAft>
              <a:buClr>
                <a:schemeClr val="dk1"/>
              </a:buClr>
              <a:buSzPts val="1400"/>
              <a:buChar char="•"/>
            </a:pPr>
            <a:r>
              <a:rPr lang="en-US" i="1"/>
              <a:t>2+1 is an effort to reorganize some of these structures! </a:t>
            </a:r>
            <a:endParaRPr i="1"/>
          </a:p>
          <a:p>
            <a:pPr marL="0" lvl="0" indent="0" algn="l" rtl="0">
              <a:lnSpc>
                <a:spcPct val="100000"/>
              </a:lnSpc>
              <a:spcBef>
                <a:spcPts val="0"/>
              </a:spcBef>
              <a:spcAft>
                <a:spcPts val="0"/>
              </a:spcAft>
              <a:buNone/>
            </a:pPr>
            <a:endParaRPr>
              <a:solidFill>
                <a:schemeClr val="dk1"/>
              </a:solidFill>
            </a:endParaRPr>
          </a:p>
          <a:p>
            <a:pPr marL="177800" lvl="0" indent="-152400" algn="l" rtl="0">
              <a:lnSpc>
                <a:spcPct val="100000"/>
              </a:lnSpc>
              <a:spcBef>
                <a:spcPts val="0"/>
              </a:spcBef>
              <a:spcAft>
                <a:spcPts val="0"/>
              </a:spcAft>
              <a:buSzPts val="1400"/>
              <a:buChar char="•"/>
            </a:pPr>
            <a:r>
              <a:rPr lang="en-US"/>
              <a:t>Deficit narratives </a:t>
            </a:r>
            <a:r>
              <a:rPr lang="en-US" b="1" u="sng"/>
              <a:t>impact all of us</a:t>
            </a:r>
            <a:r>
              <a:rPr lang="en-US"/>
              <a:t> and translate into our practice. </a:t>
            </a:r>
            <a:endParaRPr/>
          </a:p>
          <a:p>
            <a:pPr marL="177800" lvl="0" indent="0" algn="l" rtl="0">
              <a:lnSpc>
                <a:spcPct val="100000"/>
              </a:lnSpc>
              <a:spcBef>
                <a:spcPts val="0"/>
              </a:spcBef>
              <a:spcAft>
                <a:spcPts val="0"/>
              </a:spcAft>
              <a:buNone/>
            </a:pPr>
            <a:endParaRPr/>
          </a:p>
          <a:p>
            <a:pPr marL="177800" lvl="0" indent="-152400" algn="l" rtl="0">
              <a:lnSpc>
                <a:spcPct val="100000"/>
              </a:lnSpc>
              <a:spcBef>
                <a:spcPts val="0"/>
              </a:spcBef>
              <a:spcAft>
                <a:spcPts val="0"/>
              </a:spcAft>
              <a:buSzPts val="1400"/>
              <a:buChar char="•"/>
            </a:pPr>
            <a:r>
              <a:rPr lang="en-US"/>
              <a:t>In addition to making changes at a system-wide level, </a:t>
            </a:r>
            <a:r>
              <a:rPr lang="en-US" b="1" u="sng"/>
              <a:t>it is important to look for and question</a:t>
            </a:r>
            <a:r>
              <a:rPr lang="en-US"/>
              <a:t> how our own practices are impacted by deficit narratives.</a:t>
            </a:r>
            <a:endParaRPr/>
          </a:p>
          <a:p>
            <a:pPr marL="520700" lvl="1" indent="-152400" algn="l" rtl="0">
              <a:lnSpc>
                <a:spcPct val="100000"/>
              </a:lnSpc>
              <a:spcBef>
                <a:spcPts val="0"/>
              </a:spcBef>
              <a:spcAft>
                <a:spcPts val="0"/>
              </a:spcAft>
              <a:buSzPts val="1400"/>
              <a:buChar char="•"/>
            </a:pPr>
            <a:r>
              <a:rPr lang="en-US"/>
              <a:t>This is brave and courageous work!</a:t>
            </a:r>
            <a:endParaRPr sz="1400">
              <a:solidFill>
                <a:schemeClr val="dk1"/>
              </a:solidFill>
            </a:endParaRPr>
          </a:p>
        </p:txBody>
      </p:sp>
      <p:sp>
        <p:nvSpPr>
          <p:cNvPr id="4488" name="Google Shape;4488;p597"/>
          <p:cNvSpPr txBox="1"/>
          <p:nvPr/>
        </p:nvSpPr>
        <p:spPr>
          <a:xfrm>
            <a:off x="4751100" y="4553650"/>
            <a:ext cx="3690300" cy="369300"/>
          </a:xfrm>
          <a:prstGeom prst="rect">
            <a:avLst/>
          </a:prstGeom>
          <a:solidFill>
            <a:srgbClr val="FCF4F8"/>
          </a:solidFill>
          <a:ln>
            <a:noFill/>
          </a:ln>
        </p:spPr>
        <p:txBody>
          <a:bodyPr spcFirstLastPara="1" wrap="square" lIns="91425" tIns="91425" rIns="91425" bIns="91425" anchor="t" anchorCtr="0">
            <a:spAutoFit/>
          </a:bodyPr>
          <a:lstStyle/>
          <a:p>
            <a:pPr marL="457200" lvl="3" indent="-457200" algn="ctr" rtl="0">
              <a:lnSpc>
                <a:spcPct val="115000"/>
              </a:lnSpc>
              <a:spcBef>
                <a:spcPts val="4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3"/>
              </a:rPr>
              <a:t>(NCTM, 2018 p. 21-22;  Aguirre et al., 2013 p. 20-21)</a:t>
            </a:r>
            <a:endParaRPr sz="12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92"/>
        <p:cNvGrpSpPr/>
        <p:nvPr/>
      </p:nvGrpSpPr>
      <p:grpSpPr>
        <a:xfrm>
          <a:off x="0" y="0"/>
          <a:ext cx="0" cy="0"/>
          <a:chOff x="0" y="0"/>
          <a:chExt cx="0" cy="0"/>
        </a:xfrm>
      </p:grpSpPr>
      <p:sp>
        <p:nvSpPr>
          <p:cNvPr id="4493" name="Google Shape;4493;p598"/>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1000"/>
              <a:buNone/>
            </a:pPr>
            <a:r>
              <a:rPr lang="en-US" sz="2400">
                <a:solidFill>
                  <a:schemeClr val="accent2"/>
                </a:solidFill>
              </a:rPr>
              <a:t>Further reflection on shifting from deficit-based to strengths-based views and language </a:t>
            </a:r>
            <a:endParaRPr sz="3200">
              <a:solidFill>
                <a:schemeClr val="accent2"/>
              </a:solidFill>
            </a:endParaRPr>
          </a:p>
        </p:txBody>
      </p:sp>
      <p:sp>
        <p:nvSpPr>
          <p:cNvPr id="4494" name="Google Shape;4494;p598"/>
          <p:cNvSpPr txBox="1">
            <a:spLocks noGrp="1"/>
          </p:cNvSpPr>
          <p:nvPr>
            <p:ph type="body" idx="1"/>
          </p:nvPr>
        </p:nvSpPr>
        <p:spPr>
          <a:xfrm>
            <a:off x="537875" y="3168687"/>
            <a:ext cx="8088300" cy="1239000"/>
          </a:xfrm>
          <a:prstGeom prst="rect">
            <a:avLst/>
          </a:prstGeom>
          <a:solidFill>
            <a:srgbClr val="FCF4F8"/>
          </a:solidFill>
        </p:spPr>
        <p:txBody>
          <a:bodyPr spcFirstLastPara="1" wrap="square" lIns="68575" tIns="34275" rIns="68575" bIns="34275" anchor="t" anchorCtr="0">
            <a:noAutofit/>
          </a:bodyPr>
          <a:lstStyle/>
          <a:p>
            <a:pPr marL="457200" lvl="0" indent="-317500" algn="l" rtl="0">
              <a:lnSpc>
                <a:spcPct val="100000"/>
              </a:lnSpc>
              <a:spcBef>
                <a:spcPts val="800"/>
              </a:spcBef>
              <a:spcAft>
                <a:spcPts val="0"/>
              </a:spcAft>
              <a:buClr>
                <a:schemeClr val="dk1"/>
              </a:buClr>
              <a:buSzPts val="1400"/>
              <a:buChar char="•"/>
            </a:pPr>
            <a:r>
              <a:rPr lang="en-US" sz="1400">
                <a:solidFill>
                  <a:schemeClr val="dk1"/>
                </a:solidFill>
              </a:rPr>
              <a:t>What are some of the stereotypes and assumptions that emerge in your classroom about who can or cannot do mathematics? How do you and your students deal with these stereotypes and assumptions?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What perceptions about what students can and cannot do mathematically impact your actions, decisions, and system structures?</a:t>
            </a:r>
            <a:endParaRPr sz="1400">
              <a:solidFill>
                <a:schemeClr val="dk1"/>
              </a:solidFill>
            </a:endParaRPr>
          </a:p>
          <a:p>
            <a:pPr marL="457200" lvl="0" indent="-317500" algn="l" rtl="0">
              <a:lnSpc>
                <a:spcPct val="100000"/>
              </a:lnSpc>
              <a:spcBef>
                <a:spcPts val="0"/>
              </a:spcBef>
              <a:spcAft>
                <a:spcPts val="0"/>
              </a:spcAft>
              <a:buSzPts val="1400"/>
              <a:buChar char="•"/>
            </a:pPr>
            <a:r>
              <a:rPr lang="en-US" sz="1400">
                <a:solidFill>
                  <a:schemeClr val="dk1"/>
                </a:solidFill>
              </a:rPr>
              <a:t>What steps can be taken to identify and interrogate biases in your setting?</a:t>
            </a:r>
            <a:r>
              <a:rPr lang="en-US" sz="1400"/>
              <a:t> </a:t>
            </a:r>
            <a:r>
              <a:rPr lang="en-US" sz="1400">
                <a:solidFill>
                  <a:schemeClr val="dk1"/>
                </a:solidFill>
              </a:rPr>
              <a:t>Be ready to share.</a:t>
            </a:r>
            <a:endParaRPr sz="1400">
              <a:solidFill>
                <a:schemeClr val="dk1"/>
              </a:solidFill>
            </a:endParaRPr>
          </a:p>
        </p:txBody>
      </p:sp>
      <p:sp>
        <p:nvSpPr>
          <p:cNvPr id="4495" name="Google Shape;4495;p598"/>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pic>
        <p:nvPicPr>
          <p:cNvPr id="4496" name="Google Shape;4496;p598" descr="Teaching, Learning, and Loving Mathematics from Challenging Deficit Language in the Math Classroom by Maria Zavala. "/>
          <p:cNvPicPr preferRelativeResize="0"/>
          <p:nvPr/>
        </p:nvPicPr>
        <p:blipFill>
          <a:blip r:embed="rId3">
            <a:alphaModFix/>
          </a:blip>
          <a:stretch>
            <a:fillRect/>
          </a:stretch>
        </p:blipFill>
        <p:spPr>
          <a:xfrm>
            <a:off x="2423500" y="1802600"/>
            <a:ext cx="1978199" cy="1016534"/>
          </a:xfrm>
          <a:prstGeom prst="rect">
            <a:avLst/>
          </a:prstGeom>
          <a:noFill/>
          <a:ln>
            <a:noFill/>
          </a:ln>
        </p:spPr>
      </p:pic>
      <p:pic>
        <p:nvPicPr>
          <p:cNvPr id="4497" name="Google Shape;4497;p598" descr="The Trouble with 'High' and 'Low' by Matthew Felton-Koestler."/>
          <p:cNvPicPr preferRelativeResize="0"/>
          <p:nvPr/>
        </p:nvPicPr>
        <p:blipFill>
          <a:blip r:embed="rId4">
            <a:alphaModFix/>
          </a:blip>
          <a:stretch>
            <a:fillRect/>
          </a:stretch>
        </p:blipFill>
        <p:spPr>
          <a:xfrm>
            <a:off x="6864150" y="1802600"/>
            <a:ext cx="1789050" cy="1281900"/>
          </a:xfrm>
          <a:prstGeom prst="rect">
            <a:avLst/>
          </a:prstGeom>
          <a:noFill/>
          <a:ln>
            <a:noFill/>
          </a:ln>
        </p:spPr>
      </p:pic>
      <p:sp>
        <p:nvSpPr>
          <p:cNvPr id="4498" name="Google Shape;4498;p598"/>
          <p:cNvSpPr txBox="1">
            <a:spLocks noGrp="1"/>
          </p:cNvSpPr>
          <p:nvPr>
            <p:ph type="body" idx="1"/>
          </p:nvPr>
        </p:nvSpPr>
        <p:spPr>
          <a:xfrm>
            <a:off x="537882" y="1260872"/>
            <a:ext cx="39603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US" i="1" u="sng">
                <a:solidFill>
                  <a:schemeClr val="hlink"/>
                </a:solidFill>
                <a:hlinkClick r:id="rId5"/>
              </a:rPr>
              <a:t>Challenging deficit language in the math classroom</a:t>
            </a:r>
            <a:endParaRPr i="1"/>
          </a:p>
        </p:txBody>
      </p:sp>
      <p:sp>
        <p:nvSpPr>
          <p:cNvPr id="4499" name="Google Shape;4499;p598"/>
          <p:cNvSpPr txBox="1">
            <a:spLocks noGrp="1"/>
          </p:cNvSpPr>
          <p:nvPr>
            <p:ph type="body" idx="4294967295"/>
          </p:nvPr>
        </p:nvSpPr>
        <p:spPr>
          <a:xfrm>
            <a:off x="537875" y="1802600"/>
            <a:ext cx="1978200" cy="903600"/>
          </a:xfrm>
          <a:prstGeom prst="rect">
            <a:avLst/>
          </a:prstGeom>
        </p:spPr>
        <p:txBody>
          <a:bodyPr spcFirstLastPara="1" wrap="square" lIns="68575" tIns="34275" rIns="68575" bIns="34275" anchor="t" anchorCtr="0">
            <a:normAutofit/>
          </a:bodyPr>
          <a:lstStyle/>
          <a:p>
            <a:pPr marL="0" lvl="0" indent="0" algn="l" rtl="0">
              <a:lnSpc>
                <a:spcPct val="80000"/>
              </a:lnSpc>
              <a:spcBef>
                <a:spcPts val="0"/>
              </a:spcBef>
              <a:spcAft>
                <a:spcPts val="0"/>
              </a:spcAft>
              <a:buNone/>
            </a:pPr>
            <a:r>
              <a:rPr lang="en-US" sz="1500" b="1"/>
              <a:t>Maria Zavala</a:t>
            </a:r>
            <a:endParaRPr sz="1500" b="1"/>
          </a:p>
          <a:p>
            <a:pPr marL="0" lvl="0" indent="0" algn="l" rtl="0">
              <a:lnSpc>
                <a:spcPct val="80000"/>
              </a:lnSpc>
              <a:spcBef>
                <a:spcPts val="0"/>
              </a:spcBef>
              <a:spcAft>
                <a:spcPts val="0"/>
              </a:spcAft>
              <a:buNone/>
            </a:pPr>
            <a:r>
              <a:rPr lang="en-US" sz="1500"/>
              <a:t>Associate Professor</a:t>
            </a:r>
            <a:endParaRPr sz="1500"/>
          </a:p>
          <a:p>
            <a:pPr marL="0" lvl="0" indent="0" algn="l" rtl="0">
              <a:lnSpc>
                <a:spcPct val="80000"/>
              </a:lnSpc>
              <a:spcBef>
                <a:spcPts val="0"/>
              </a:spcBef>
              <a:spcAft>
                <a:spcPts val="0"/>
              </a:spcAft>
              <a:buNone/>
            </a:pPr>
            <a:r>
              <a:rPr lang="en-US" sz="1500"/>
              <a:t>San Francisco State </a:t>
            </a:r>
            <a:endParaRPr sz="1500"/>
          </a:p>
          <a:p>
            <a:pPr marL="0" lvl="0" indent="0" algn="l" rtl="0">
              <a:lnSpc>
                <a:spcPct val="80000"/>
              </a:lnSpc>
              <a:spcBef>
                <a:spcPts val="0"/>
              </a:spcBef>
              <a:spcAft>
                <a:spcPts val="0"/>
              </a:spcAft>
              <a:buNone/>
            </a:pPr>
            <a:r>
              <a:rPr lang="en-US" sz="1500"/>
              <a:t>University</a:t>
            </a:r>
            <a:endParaRPr sz="1500"/>
          </a:p>
        </p:txBody>
      </p:sp>
      <p:sp>
        <p:nvSpPr>
          <p:cNvPr id="4500" name="Google Shape;4500;p598"/>
          <p:cNvSpPr txBox="1">
            <a:spLocks noGrp="1"/>
          </p:cNvSpPr>
          <p:nvPr>
            <p:ph type="body" idx="4294967295"/>
          </p:nvPr>
        </p:nvSpPr>
        <p:spPr>
          <a:xfrm>
            <a:off x="4629150" y="1260872"/>
            <a:ext cx="39972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US" i="1" u="sng">
                <a:solidFill>
                  <a:schemeClr val="hlink"/>
                </a:solidFill>
                <a:hlinkClick r:id="rId6"/>
              </a:rPr>
              <a:t>The trouble with “high” and “low”</a:t>
            </a:r>
            <a:endParaRPr i="1"/>
          </a:p>
        </p:txBody>
      </p:sp>
      <p:sp>
        <p:nvSpPr>
          <p:cNvPr id="4501" name="Google Shape;4501;p598"/>
          <p:cNvSpPr txBox="1">
            <a:spLocks noGrp="1"/>
          </p:cNvSpPr>
          <p:nvPr>
            <p:ph type="body" idx="4294967295"/>
          </p:nvPr>
        </p:nvSpPr>
        <p:spPr>
          <a:xfrm>
            <a:off x="4629150" y="1802600"/>
            <a:ext cx="2344800" cy="903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US" sz="1500" b="1"/>
              <a:t>Matthew Felton-Koestler</a:t>
            </a:r>
            <a:endParaRPr sz="1500" b="1"/>
          </a:p>
          <a:p>
            <a:pPr marL="0" lvl="0" indent="0" algn="l" rtl="0">
              <a:spcBef>
                <a:spcPts val="0"/>
              </a:spcBef>
              <a:spcAft>
                <a:spcPts val="0"/>
              </a:spcAft>
              <a:buNone/>
            </a:pPr>
            <a:r>
              <a:rPr lang="en-US" sz="1500"/>
              <a:t>Associate Professor</a:t>
            </a:r>
            <a:endParaRPr sz="1500"/>
          </a:p>
          <a:p>
            <a:pPr marL="0" lvl="0" indent="0" algn="l" rtl="0">
              <a:spcBef>
                <a:spcPts val="0"/>
              </a:spcBef>
              <a:spcAft>
                <a:spcPts val="0"/>
              </a:spcAft>
              <a:buNone/>
            </a:pPr>
            <a:r>
              <a:rPr lang="en-US" sz="1500"/>
              <a:t>Ohio University</a:t>
            </a:r>
            <a:endParaRPr sz="15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505"/>
        <p:cNvGrpSpPr/>
        <p:nvPr/>
      </p:nvGrpSpPr>
      <p:grpSpPr>
        <a:xfrm>
          <a:off x="0" y="0"/>
          <a:ext cx="0" cy="0"/>
          <a:chOff x="0" y="0"/>
          <a:chExt cx="0" cy="0"/>
        </a:xfrm>
      </p:grpSpPr>
      <p:sp>
        <p:nvSpPr>
          <p:cNvPr id="4506" name="Google Shape;4506;p59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100"/>
              <a:t>Directions:</a:t>
            </a:r>
            <a:r>
              <a:rPr lang="en-US" sz="2100">
                <a:solidFill>
                  <a:schemeClr val="accent1"/>
                </a:solidFill>
              </a:rPr>
              <a:t> </a:t>
            </a:r>
            <a:r>
              <a:rPr lang="en-US" sz="2100">
                <a:solidFill>
                  <a:schemeClr val="dk1"/>
                </a:solidFill>
              </a:rPr>
              <a:t>Use the workspace slide to reflect on shifting from deficit-based to strengths-based views and language</a:t>
            </a:r>
            <a:endParaRPr sz="1600"/>
          </a:p>
        </p:txBody>
      </p:sp>
      <p:sp>
        <p:nvSpPr>
          <p:cNvPr id="4507" name="Google Shape;4507;p599"/>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11"/>
        <p:cNvGrpSpPr/>
        <p:nvPr/>
      </p:nvGrpSpPr>
      <p:grpSpPr>
        <a:xfrm>
          <a:off x="0" y="0"/>
          <a:ext cx="0" cy="0"/>
          <a:chOff x="0" y="0"/>
          <a:chExt cx="0" cy="0"/>
        </a:xfrm>
      </p:grpSpPr>
      <p:sp>
        <p:nvSpPr>
          <p:cNvPr id="2" name="Title 1"/>
          <p:cNvSpPr>
            <a:spLocks noGrp="1"/>
          </p:cNvSpPr>
          <p:nvPr>
            <p:ph type="title"/>
          </p:nvPr>
        </p:nvSpPr>
        <p:spPr>
          <a:xfrm>
            <a:off x="537882" y="263611"/>
            <a:ext cx="8088300" cy="354227"/>
          </a:xfrm>
        </p:spPr>
        <p:txBody>
          <a:bodyPr>
            <a:noAutofit/>
          </a:bodyPr>
          <a:lstStyle/>
          <a:p>
            <a:pPr algn="ctr"/>
            <a:r>
              <a:rPr lang="en-US" sz="2200" i="1" dirty="0" smtClean="0">
                <a:solidFill>
                  <a:schemeClr val="tx1"/>
                </a:solidFill>
              </a:rPr>
              <a:t>Preview of Workspace Slide</a:t>
            </a:r>
            <a:endParaRPr lang="en-US" sz="2200" i="1" dirty="0">
              <a:solidFill>
                <a:schemeClr val="tx1"/>
              </a:solidFill>
            </a:endParaRPr>
          </a:p>
        </p:txBody>
      </p:sp>
      <p:sp>
        <p:nvSpPr>
          <p:cNvPr id="4513" name="Google Shape;4513;p60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
        <p:nvSpPr>
          <p:cNvPr id="4512" name="Google Shape;4512;p600"/>
          <p:cNvSpPr txBox="1">
            <a:spLocks noGrp="1"/>
          </p:cNvSpPr>
          <p:nvPr>
            <p:ph type="body" idx="4294967295"/>
          </p:nvPr>
        </p:nvSpPr>
        <p:spPr>
          <a:xfrm>
            <a:off x="1055688" y="1293813"/>
            <a:ext cx="8088312" cy="3081337"/>
          </a:xfrm>
          <a:prstGeom prst="rect">
            <a:avLst/>
          </a:prstGeom>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Clr>
                <a:schemeClr val="dk1"/>
              </a:buClr>
              <a:buSzPts val="1500"/>
              <a:buChar char="•"/>
            </a:pPr>
            <a:r>
              <a:rPr lang="en-US" sz="1500" dirty="0">
                <a:solidFill>
                  <a:schemeClr val="dk1"/>
                </a:solidFill>
              </a:rPr>
              <a:t>What are some of the stereotypes and assumptions that emerge in your classrooms about who can or cannot do mathematics? How do you and your students deal with these stereotypes and assumptions?</a:t>
            </a:r>
            <a:endParaRPr sz="1500" dirty="0">
              <a:solidFill>
                <a:schemeClr val="dk1"/>
              </a:solidFill>
            </a:endParaRPr>
          </a:p>
          <a:p>
            <a:pPr marL="914400" lvl="1"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Clr>
                <a:schemeClr val="dk1"/>
              </a:buClr>
              <a:buSzPts val="1500"/>
              <a:buChar char="•"/>
            </a:pPr>
            <a:r>
              <a:rPr lang="en-US" sz="1500" dirty="0">
                <a:solidFill>
                  <a:schemeClr val="dk1"/>
                </a:solidFill>
              </a:rPr>
              <a:t>What perceptions about what students can and cannot do mathematically impact your actions, decisions, and system structures?</a:t>
            </a:r>
            <a:endParaRPr sz="1500" dirty="0">
              <a:solidFill>
                <a:schemeClr val="dk1"/>
              </a:solidFill>
            </a:endParaRPr>
          </a:p>
          <a:p>
            <a:pPr marL="914400" lvl="1"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SzPts val="1500"/>
              <a:buChar char="•"/>
            </a:pPr>
            <a:r>
              <a:rPr lang="en-US" sz="1500" dirty="0">
                <a:solidFill>
                  <a:schemeClr val="dk1"/>
                </a:solidFill>
              </a:rPr>
              <a:t>What steps can be taken to identify and interrogate biases in your setting?</a:t>
            </a:r>
            <a:r>
              <a:rPr lang="en-US" sz="1500" dirty="0"/>
              <a:t> </a:t>
            </a:r>
            <a:r>
              <a:rPr lang="en-US" sz="1500" dirty="0">
                <a:solidFill>
                  <a:schemeClr val="dk1"/>
                </a:solidFill>
              </a:rPr>
              <a:t>Be ready to share.</a:t>
            </a:r>
            <a:endParaRPr sz="1500" dirty="0">
              <a:solidFill>
                <a:schemeClr val="dk1"/>
              </a:solidFill>
            </a:endParaRPr>
          </a:p>
          <a:p>
            <a:pPr marL="914400" lvl="1" indent="-323850" algn="l" rtl="0">
              <a:lnSpc>
                <a:spcPct val="100000"/>
              </a:lnSpc>
              <a:spcBef>
                <a:spcPts val="0"/>
              </a:spcBef>
              <a:spcAft>
                <a:spcPts val="0"/>
              </a:spcAft>
              <a:buSzPts val="1500"/>
              <a:buChar char="•"/>
            </a:pPr>
            <a:endParaRPr sz="1500" dirty="0"/>
          </a:p>
        </p:txBody>
      </p:sp>
      <p:sp>
        <p:nvSpPr>
          <p:cNvPr id="4515" name="Google Shape;4515;p600"/>
          <p:cNvSpPr txBox="1"/>
          <p:nvPr/>
        </p:nvSpPr>
        <p:spPr>
          <a:xfrm>
            <a:off x="537875" y="675625"/>
            <a:ext cx="8088300" cy="437400"/>
          </a:xfrm>
          <a:prstGeom prst="rect">
            <a:avLst/>
          </a:prstGeom>
          <a:solidFill>
            <a:srgbClr val="9F2065"/>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519"/>
        <p:cNvGrpSpPr/>
        <p:nvPr/>
      </p:nvGrpSpPr>
      <p:grpSpPr>
        <a:xfrm>
          <a:off x="0" y="0"/>
          <a:ext cx="0" cy="0"/>
          <a:chOff x="0" y="0"/>
          <a:chExt cx="0" cy="0"/>
        </a:xfrm>
      </p:grpSpPr>
      <p:sp>
        <p:nvSpPr>
          <p:cNvPr id="4520" name="Google Shape;4520;p601"/>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t>Rough draft thinking &amp; building on students’ strengths</a:t>
            </a:r>
            <a:endParaRPr sz="2800"/>
          </a:p>
        </p:txBody>
      </p:sp>
      <p:sp>
        <p:nvSpPr>
          <p:cNvPr id="4521" name="Google Shape;4521;p60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US" sz="1600"/>
              <a:t>“L</a:t>
            </a:r>
            <a:r>
              <a:rPr lang="en-US" sz="1600">
                <a:solidFill>
                  <a:schemeClr val="dk1"/>
                </a:solidFill>
              </a:rPr>
              <a:t>earning is</a:t>
            </a:r>
            <a:r>
              <a:rPr lang="en-US" sz="1700">
                <a:solidFill>
                  <a:schemeClr val="dk1"/>
                </a:solidFill>
              </a:rPr>
              <a:t> a messy business. When we learn, we actively work to make sense of an idea that does not make sense to us yet. We try on new ideas by attempting to find words, symbols, or drawings to represent these ideas, either through communicating with others or through communicating with ourselves. When we talk out loud, our rough drafts can sound bumpy, with starts and stops, awkward pauses . . . However, if I say something imperfect, that does not mean I am flawed as a person. No one wants to be defined by how we communicate in a particular moment. </a:t>
            </a:r>
            <a:r>
              <a:rPr lang="en-US" sz="1700"/>
              <a:t>… After all, expressing words informally as we try on a new idea is a sign of knowledge in transition. Communicating awkwardly as we try to make sense of things is a sign that learning is taking place.</a:t>
            </a:r>
            <a:r>
              <a:rPr lang="en-US" sz="1700">
                <a:solidFill>
                  <a:schemeClr val="dk1"/>
                </a:solidFill>
              </a:rPr>
              <a:t>”  </a:t>
            </a:r>
            <a:endParaRPr sz="1700">
              <a:solidFill>
                <a:schemeClr val="dk1"/>
              </a:solidFill>
            </a:endParaRPr>
          </a:p>
          <a:p>
            <a:pPr marL="0" lvl="0" indent="0" algn="r" rtl="0">
              <a:lnSpc>
                <a:spcPct val="100000"/>
              </a:lnSpc>
              <a:spcBef>
                <a:spcPts val="800"/>
              </a:spcBef>
              <a:spcAft>
                <a:spcPts val="0"/>
              </a:spcAft>
              <a:buNone/>
            </a:pPr>
            <a:r>
              <a:rPr lang="en-US" sz="1400">
                <a:solidFill>
                  <a:schemeClr val="dk1"/>
                </a:solidFill>
              </a:rPr>
              <a:t>(Jan</a:t>
            </a:r>
            <a:r>
              <a:rPr lang="en-US" sz="1400"/>
              <a:t>sen, 2020, </a:t>
            </a:r>
            <a:r>
              <a:rPr lang="en-US" sz="1400">
                <a:solidFill>
                  <a:schemeClr val="dk1"/>
                </a:solidFill>
              </a:rPr>
              <a:t>p.3)</a:t>
            </a:r>
            <a:endParaRPr sz="1400">
              <a:solidFill>
                <a:schemeClr val="dk1"/>
              </a:solidFill>
            </a:endParaRPr>
          </a:p>
          <a:p>
            <a:pPr marL="0" lvl="0" indent="0" algn="l" rtl="0">
              <a:lnSpc>
                <a:spcPct val="100000"/>
              </a:lnSpc>
              <a:spcBef>
                <a:spcPts val="800"/>
              </a:spcBef>
              <a:spcAft>
                <a:spcPts val="0"/>
              </a:spcAft>
              <a:buNone/>
            </a:pPr>
            <a:endParaRPr sz="1700"/>
          </a:p>
          <a:p>
            <a:pPr marL="0" lvl="0" indent="0" algn="l" rtl="0">
              <a:lnSpc>
                <a:spcPct val="100000"/>
              </a:lnSpc>
              <a:spcBef>
                <a:spcPts val="1200"/>
              </a:spcBef>
              <a:spcAft>
                <a:spcPts val="200"/>
              </a:spcAft>
              <a:buClr>
                <a:schemeClr val="dk1"/>
              </a:buClr>
              <a:buSzPts val="1100"/>
              <a:buFont typeface="Arial"/>
              <a:buNone/>
            </a:pPr>
            <a:endParaRPr sz="1700" b="1">
              <a:solidFill>
                <a:schemeClr val="dk1"/>
              </a:solidFill>
              <a:highlight>
                <a:srgbClr val="00FF00"/>
              </a:highlight>
            </a:endParaRPr>
          </a:p>
        </p:txBody>
      </p:sp>
      <p:sp>
        <p:nvSpPr>
          <p:cNvPr id="4522" name="Google Shape;4522;p601"/>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
        <p:nvSpPr>
          <p:cNvPr id="4523" name="Google Shape;4523;p601"/>
          <p:cNvSpPr txBox="1"/>
          <p:nvPr/>
        </p:nvSpPr>
        <p:spPr>
          <a:xfrm>
            <a:off x="6301701" y="4591700"/>
            <a:ext cx="2001900" cy="338700"/>
          </a:xfrm>
          <a:prstGeom prst="rect">
            <a:avLst/>
          </a:prstGeom>
          <a:solidFill>
            <a:srgbClr val="FCF4F8"/>
          </a:solid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Clr>
                <a:schemeClr val="dk1"/>
              </a:buClr>
              <a:buSzPts val="800"/>
              <a:buFont typeface="Arial"/>
              <a:buNone/>
            </a:pPr>
            <a:r>
              <a:rPr lang="en-US" sz="1300" u="sng">
                <a:solidFill>
                  <a:schemeClr val="hlink"/>
                </a:solidFill>
                <a:latin typeface="Calibri"/>
                <a:ea typeface="Calibri"/>
                <a:cs typeface="Calibri"/>
                <a:sym typeface="Calibri"/>
                <a:hlinkClick r:id="rId3"/>
              </a:rPr>
              <a:t>(</a:t>
            </a:r>
            <a:r>
              <a:rPr lang="en-US" sz="1300">
                <a:solidFill>
                  <a:srgbClr val="1875BC"/>
                </a:solidFill>
                <a:latin typeface="Calibri"/>
                <a:ea typeface="Calibri"/>
                <a:cs typeface="Calibri"/>
                <a:sym typeface="Calibri"/>
              </a:rPr>
              <a:t>Jansen, 2020)</a:t>
            </a:r>
            <a:endParaRPr sz="1300">
              <a:solidFill>
                <a:srgbClr val="1875BC"/>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527"/>
        <p:cNvGrpSpPr/>
        <p:nvPr/>
      </p:nvGrpSpPr>
      <p:grpSpPr>
        <a:xfrm>
          <a:off x="0" y="0"/>
          <a:ext cx="0" cy="0"/>
          <a:chOff x="0" y="0"/>
          <a:chExt cx="0" cy="0"/>
        </a:xfrm>
      </p:grpSpPr>
      <p:sp>
        <p:nvSpPr>
          <p:cNvPr id="4528" name="Google Shape;4528;p60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100"/>
              <a:buNone/>
            </a:pPr>
            <a:r>
              <a:rPr lang="en-US" sz="2800"/>
              <a:t>Rough draft thinking &amp; building on students’ strengths</a:t>
            </a:r>
            <a:endParaRPr sz="3200" b="1"/>
          </a:p>
        </p:txBody>
      </p:sp>
      <p:sp>
        <p:nvSpPr>
          <p:cNvPr id="4529" name="Google Shape;4529;p60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US" sz="1700"/>
              <a:t>Respond to these prompts independently, then share with a partner / your group.</a:t>
            </a:r>
            <a:endParaRPr sz="1700">
              <a:solidFill>
                <a:srgbClr val="000000"/>
              </a:solidFill>
              <a:highlight>
                <a:srgbClr val="FFFFFF"/>
              </a:highlight>
            </a:endParaRPr>
          </a:p>
          <a:p>
            <a:pPr marL="0" lvl="0" indent="0" algn="l" rtl="0">
              <a:lnSpc>
                <a:spcPct val="115000"/>
              </a:lnSpc>
              <a:spcBef>
                <a:spcPts val="800"/>
              </a:spcBef>
              <a:spcAft>
                <a:spcPts val="0"/>
              </a:spcAft>
              <a:buNone/>
            </a:pPr>
            <a:endParaRPr sz="1700">
              <a:solidFill>
                <a:srgbClr val="000000"/>
              </a:solidFill>
              <a:highlight>
                <a:srgbClr val="FFFFFF"/>
              </a:highlight>
            </a:endParaRPr>
          </a:p>
          <a:p>
            <a:pPr marL="457200" lvl="0" indent="-336550" algn="l" rtl="0">
              <a:lnSpc>
                <a:spcPct val="115000"/>
              </a:lnSpc>
              <a:spcBef>
                <a:spcPts val="0"/>
              </a:spcBef>
              <a:spcAft>
                <a:spcPts val="0"/>
              </a:spcAft>
              <a:buClr>
                <a:srgbClr val="000000"/>
              </a:buClr>
              <a:buSzPts val="1700"/>
              <a:buChar char="•"/>
            </a:pPr>
            <a:r>
              <a:rPr lang="en-US" sz="1700" b="1">
                <a:solidFill>
                  <a:srgbClr val="000000"/>
                </a:solidFill>
                <a:highlight>
                  <a:srgbClr val="FFFFFF"/>
                </a:highlight>
              </a:rPr>
              <a:t>In what ways can working with </a:t>
            </a:r>
            <a:r>
              <a:rPr lang="en-US" sz="1700" b="1">
                <a:solidFill>
                  <a:srgbClr val="000000"/>
                </a:solidFill>
              </a:rPr>
              <a:t>rough draft thinking or encouraging revision </a:t>
            </a:r>
            <a:r>
              <a:rPr lang="en-US" sz="1700" b="1">
                <a:solidFill>
                  <a:srgbClr val="000000"/>
                </a:solidFill>
                <a:highlight>
                  <a:srgbClr val="FFFFFF"/>
                </a:highlight>
              </a:rPr>
              <a:t>support students to engage more deeply in ambitious math teaching? </a:t>
            </a:r>
            <a:endParaRPr sz="1700" b="1">
              <a:solidFill>
                <a:srgbClr val="000000"/>
              </a:solidFill>
            </a:endParaRPr>
          </a:p>
          <a:p>
            <a:pPr marL="457200" lvl="0" indent="-336550" algn="l" rtl="0">
              <a:lnSpc>
                <a:spcPct val="115000"/>
              </a:lnSpc>
              <a:spcBef>
                <a:spcPts val="0"/>
              </a:spcBef>
              <a:spcAft>
                <a:spcPts val="0"/>
              </a:spcAft>
              <a:buClr>
                <a:srgbClr val="000000"/>
              </a:buClr>
              <a:buSzPts val="1700"/>
              <a:buChar char="•"/>
            </a:pPr>
            <a:r>
              <a:rPr lang="en-US" sz="1700" b="1">
                <a:solidFill>
                  <a:srgbClr val="000000"/>
                </a:solidFill>
              </a:rPr>
              <a:t>How is rough draft thinking related to building on students’ strengths?</a:t>
            </a:r>
            <a:endParaRPr sz="1700" b="1">
              <a:solidFill>
                <a:srgbClr val="000000"/>
              </a:solidFill>
            </a:endParaRPr>
          </a:p>
          <a:p>
            <a:pPr marL="457200" lvl="0" indent="-336550" algn="l" rtl="0">
              <a:lnSpc>
                <a:spcPct val="115000"/>
              </a:lnSpc>
              <a:spcBef>
                <a:spcPts val="0"/>
              </a:spcBef>
              <a:spcAft>
                <a:spcPts val="0"/>
              </a:spcAft>
              <a:buClr>
                <a:srgbClr val="000000"/>
              </a:buClr>
              <a:buSzPts val="1700"/>
              <a:buChar char="•"/>
            </a:pPr>
            <a:r>
              <a:rPr lang="en-US" sz="1700" b="1">
                <a:solidFill>
                  <a:srgbClr val="000000"/>
                </a:solidFill>
              </a:rPr>
              <a:t>How do these ideas fit with the aims of a 2 + 1 model?</a:t>
            </a:r>
            <a:endParaRPr sz="1700" b="1">
              <a:solidFill>
                <a:srgbClr val="000000"/>
              </a:solidFill>
            </a:endParaRPr>
          </a:p>
        </p:txBody>
      </p:sp>
      <p:sp>
        <p:nvSpPr>
          <p:cNvPr id="4530" name="Google Shape;4530;p602"/>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534"/>
        <p:cNvGrpSpPr/>
        <p:nvPr/>
      </p:nvGrpSpPr>
      <p:grpSpPr>
        <a:xfrm>
          <a:off x="0" y="0"/>
          <a:ext cx="0" cy="0"/>
          <a:chOff x="0" y="0"/>
          <a:chExt cx="0" cy="0"/>
        </a:xfrm>
      </p:grpSpPr>
      <p:sp>
        <p:nvSpPr>
          <p:cNvPr id="4535" name="Google Shape;4535;p60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2100"/>
              <a:t>Directions:</a:t>
            </a:r>
            <a:r>
              <a:rPr lang="en-US" sz="2100">
                <a:solidFill>
                  <a:schemeClr val="accent1"/>
                </a:solidFill>
              </a:rPr>
              <a:t> </a:t>
            </a:r>
            <a:r>
              <a:rPr lang="en-US" sz="2100">
                <a:solidFill>
                  <a:schemeClr val="dk1"/>
                </a:solidFill>
              </a:rPr>
              <a:t>Use the workspace slide to reflect on rough draft thinking and building on students’ strengths. </a:t>
            </a:r>
            <a:endParaRPr sz="1600"/>
          </a:p>
        </p:txBody>
      </p:sp>
      <p:sp>
        <p:nvSpPr>
          <p:cNvPr id="4536" name="Google Shape;4536;p603"/>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900"/>
        <p:cNvGrpSpPr/>
        <p:nvPr/>
      </p:nvGrpSpPr>
      <p:grpSpPr>
        <a:xfrm>
          <a:off x="0" y="0"/>
          <a:ext cx="0" cy="0"/>
          <a:chOff x="0" y="0"/>
          <a:chExt cx="0" cy="0"/>
        </a:xfrm>
      </p:grpSpPr>
      <p:sp>
        <p:nvSpPr>
          <p:cNvPr id="3901" name="Google Shape;3901;p53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5"/>
                </a:solidFill>
              </a:rPr>
              <a:t>Setting and maintaining norms</a:t>
            </a:r>
            <a:endParaRPr sz="3800" b="1">
              <a:solidFill>
                <a:schemeClr val="accent5"/>
              </a:solidFill>
            </a:endParaRPr>
          </a:p>
        </p:txBody>
      </p:sp>
      <p:sp>
        <p:nvSpPr>
          <p:cNvPr id="3902" name="Google Shape;3902;p531"/>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50">
                <a:solidFill>
                  <a:schemeClr val="accent5"/>
                </a:solidFill>
              </a:rPr>
              <a:t>Reconnect with and revise our norms for interacting together</a:t>
            </a:r>
            <a:endParaRPr sz="2350">
              <a:solidFill>
                <a:schemeClr val="accent5"/>
              </a:solidFill>
            </a:endParaRPr>
          </a:p>
        </p:txBody>
      </p:sp>
      <p:sp>
        <p:nvSpPr>
          <p:cNvPr id="3903" name="Google Shape;3903;p531"/>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3904" name="Google Shape;3904;p531" descr="Cheers with solid fill"/>
          <p:cNvPicPr preferRelativeResize="0"/>
          <p:nvPr/>
        </p:nvPicPr>
        <p:blipFill rotWithShape="1">
          <a:blip r:embed="rId3">
            <a:alphaModFix/>
          </a:blip>
          <a:srcRect/>
          <a:stretch/>
        </p:blipFill>
        <p:spPr>
          <a:xfrm>
            <a:off x="7471480" y="3458297"/>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40"/>
        <p:cNvGrpSpPr/>
        <p:nvPr/>
      </p:nvGrpSpPr>
      <p:grpSpPr>
        <a:xfrm>
          <a:off x="0" y="0"/>
          <a:ext cx="0" cy="0"/>
          <a:chOff x="0" y="0"/>
          <a:chExt cx="0" cy="0"/>
        </a:xfrm>
      </p:grpSpPr>
      <p:sp>
        <p:nvSpPr>
          <p:cNvPr id="2" name="Title 1"/>
          <p:cNvSpPr>
            <a:spLocks noGrp="1"/>
          </p:cNvSpPr>
          <p:nvPr>
            <p:ph type="title"/>
          </p:nvPr>
        </p:nvSpPr>
        <p:spPr>
          <a:xfrm>
            <a:off x="537882" y="342900"/>
            <a:ext cx="8088300" cy="332725"/>
          </a:xfrm>
        </p:spPr>
        <p:txBody>
          <a:bodyPr>
            <a:noAutofit/>
          </a:bodyPr>
          <a:lstStyle/>
          <a:p>
            <a:pPr algn="ctr"/>
            <a:r>
              <a:rPr lang="en-US" sz="2200" i="1" dirty="0" smtClean="0">
                <a:solidFill>
                  <a:schemeClr val="tx1"/>
                </a:solidFill>
              </a:rPr>
              <a:t>Preview of Workspace Slide</a:t>
            </a:r>
            <a:endParaRPr lang="en-US" sz="2200" i="1" dirty="0">
              <a:solidFill>
                <a:schemeClr val="tx1"/>
              </a:solidFill>
            </a:endParaRPr>
          </a:p>
        </p:txBody>
      </p:sp>
      <p:sp>
        <p:nvSpPr>
          <p:cNvPr id="4542" name="Google Shape;4542;p604"/>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
        <p:nvSpPr>
          <p:cNvPr id="4541" name="Google Shape;4541;p604"/>
          <p:cNvSpPr txBox="1">
            <a:spLocks noGrp="1"/>
          </p:cNvSpPr>
          <p:nvPr>
            <p:ph type="body" idx="4294967295"/>
          </p:nvPr>
        </p:nvSpPr>
        <p:spPr>
          <a:xfrm>
            <a:off x="1055688" y="1293813"/>
            <a:ext cx="8088312" cy="3081337"/>
          </a:xfrm>
          <a:prstGeom prst="rect">
            <a:avLst/>
          </a:prstGeom>
        </p:spPr>
        <p:txBody>
          <a:bodyPr spcFirstLastPara="1" wrap="square" lIns="68575" tIns="34275" rIns="68575" bIns="34275" anchor="t" anchorCtr="0">
            <a:noAutofit/>
          </a:bodyPr>
          <a:lstStyle/>
          <a:p>
            <a:pPr marL="457200" lvl="0" indent="-323850" algn="l" rtl="0">
              <a:lnSpc>
                <a:spcPct val="115000"/>
              </a:lnSpc>
              <a:spcBef>
                <a:spcPts val="0"/>
              </a:spcBef>
              <a:spcAft>
                <a:spcPts val="0"/>
              </a:spcAft>
              <a:buSzPts val="1500"/>
              <a:buChar char="•"/>
            </a:pPr>
            <a:r>
              <a:rPr lang="en-US" sz="1500" dirty="0">
                <a:highlight>
                  <a:schemeClr val="lt1"/>
                </a:highlight>
              </a:rPr>
              <a:t>In what ways can working with </a:t>
            </a:r>
            <a:r>
              <a:rPr lang="en-US" sz="1500" dirty="0"/>
              <a:t>rough draft thinking or encouraging revision </a:t>
            </a:r>
            <a:r>
              <a:rPr lang="en-US" sz="1500" dirty="0">
                <a:highlight>
                  <a:schemeClr val="lt1"/>
                </a:highlight>
              </a:rPr>
              <a:t>support students to engage more deeply in ambitious math teaching? </a:t>
            </a:r>
            <a:endParaRPr sz="1500" dirty="0">
              <a:highlight>
                <a:schemeClr val="lt1"/>
              </a:highlight>
            </a:endParaRPr>
          </a:p>
          <a:p>
            <a:pPr marL="914400" lvl="1" indent="-323850" algn="l" rtl="0">
              <a:lnSpc>
                <a:spcPct val="115000"/>
              </a:lnSpc>
              <a:spcBef>
                <a:spcPts val="0"/>
              </a:spcBef>
              <a:spcAft>
                <a:spcPts val="0"/>
              </a:spcAft>
              <a:buSzPts val="1500"/>
              <a:buChar char="•"/>
            </a:pPr>
            <a:endParaRPr sz="1500" dirty="0">
              <a:highlight>
                <a:schemeClr val="lt1"/>
              </a:highlight>
            </a:endParaRPr>
          </a:p>
          <a:p>
            <a:pPr marL="457200" lvl="0" indent="-323850" algn="l" rtl="0">
              <a:lnSpc>
                <a:spcPct val="115000"/>
              </a:lnSpc>
              <a:spcBef>
                <a:spcPts val="0"/>
              </a:spcBef>
              <a:spcAft>
                <a:spcPts val="0"/>
              </a:spcAft>
              <a:buSzPts val="1500"/>
              <a:buChar char="•"/>
            </a:pPr>
            <a:r>
              <a:rPr lang="en-US" sz="1500" dirty="0"/>
              <a:t>How is rough draft thinking related to building on students’ strengths?</a:t>
            </a:r>
            <a:endParaRPr sz="1500" dirty="0"/>
          </a:p>
          <a:p>
            <a:pPr marL="914400" lvl="1" indent="-323850" algn="l" rtl="0">
              <a:lnSpc>
                <a:spcPct val="115000"/>
              </a:lnSpc>
              <a:spcBef>
                <a:spcPts val="0"/>
              </a:spcBef>
              <a:spcAft>
                <a:spcPts val="0"/>
              </a:spcAft>
              <a:buSzPts val="1500"/>
              <a:buChar char="•"/>
            </a:pPr>
            <a:endParaRPr sz="1500" dirty="0"/>
          </a:p>
          <a:p>
            <a:pPr marL="457200" lvl="0" indent="-323850" algn="l" rtl="0">
              <a:lnSpc>
                <a:spcPct val="115000"/>
              </a:lnSpc>
              <a:spcBef>
                <a:spcPts val="0"/>
              </a:spcBef>
              <a:spcAft>
                <a:spcPts val="0"/>
              </a:spcAft>
              <a:buSzPts val="1500"/>
              <a:buChar char="•"/>
            </a:pPr>
            <a:r>
              <a:rPr lang="en-US" sz="1500" dirty="0"/>
              <a:t>How do these ideas fit with the aims of a 2 + 1 model?</a:t>
            </a:r>
            <a:endParaRPr sz="1500" dirty="0"/>
          </a:p>
          <a:p>
            <a:pPr marL="914400" lvl="1" indent="-323850" algn="l" rtl="0">
              <a:lnSpc>
                <a:spcPct val="115000"/>
              </a:lnSpc>
              <a:spcBef>
                <a:spcPts val="0"/>
              </a:spcBef>
              <a:spcAft>
                <a:spcPts val="0"/>
              </a:spcAft>
              <a:buSzPts val="1500"/>
              <a:buChar char="•"/>
            </a:pPr>
            <a:endParaRPr sz="1500" dirty="0"/>
          </a:p>
        </p:txBody>
      </p:sp>
      <p:sp>
        <p:nvSpPr>
          <p:cNvPr id="4544" name="Google Shape;4544;p604"/>
          <p:cNvSpPr txBox="1"/>
          <p:nvPr/>
        </p:nvSpPr>
        <p:spPr>
          <a:xfrm>
            <a:off x="537875" y="675625"/>
            <a:ext cx="8088300" cy="437400"/>
          </a:xfrm>
          <a:prstGeom prst="rect">
            <a:avLst/>
          </a:prstGeom>
          <a:solidFill>
            <a:srgbClr val="9F2065"/>
          </a:solid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US" sz="2000" b="1">
                <a:solidFill>
                  <a:srgbClr val="FFFFFF"/>
                </a:solidFill>
                <a:latin typeface="Calibri"/>
                <a:ea typeface="Calibri"/>
                <a:cs typeface="Calibri"/>
                <a:sym typeface="Calibri"/>
              </a:rPr>
              <a:t>Team names:</a:t>
            </a:r>
            <a:endParaRPr sz="2000" b="1">
              <a:solidFill>
                <a:srgbClr val="FFFFFF"/>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48"/>
        <p:cNvGrpSpPr/>
        <p:nvPr/>
      </p:nvGrpSpPr>
      <p:grpSpPr>
        <a:xfrm>
          <a:off x="0" y="0"/>
          <a:ext cx="0" cy="0"/>
          <a:chOff x="0" y="0"/>
          <a:chExt cx="0" cy="0"/>
        </a:xfrm>
      </p:grpSpPr>
      <p:sp>
        <p:nvSpPr>
          <p:cNvPr id="4549" name="Google Shape;4549;p605"/>
          <p:cNvSpPr txBox="1">
            <a:spLocks noGrp="1"/>
          </p:cNvSpPr>
          <p:nvPr>
            <p:ph type="title"/>
          </p:nvPr>
        </p:nvSpPr>
        <p:spPr>
          <a:xfrm>
            <a:off x="537882" y="342900"/>
            <a:ext cx="8088300" cy="769800"/>
          </a:xfrm>
          <a:prstGeom prst="rect">
            <a:avLst/>
          </a:prstGeom>
          <a:solidFill>
            <a:schemeClr val="lt1"/>
          </a:solidFill>
        </p:spPr>
        <p:txBody>
          <a:bodyPr spcFirstLastPara="1" wrap="square" lIns="68575" tIns="34275" rIns="68575" bIns="34275" anchor="b" anchorCtr="0">
            <a:noAutofit/>
          </a:bodyPr>
          <a:lstStyle/>
          <a:p>
            <a:pPr marL="0" lvl="0" indent="0" algn="l" rtl="0">
              <a:lnSpc>
                <a:spcPct val="115000"/>
              </a:lnSpc>
              <a:spcBef>
                <a:spcPts val="0"/>
              </a:spcBef>
              <a:spcAft>
                <a:spcPts val="0"/>
              </a:spcAft>
              <a:buNone/>
            </a:pPr>
            <a:r>
              <a:rPr lang="en-US" sz="2800">
                <a:solidFill>
                  <a:schemeClr val="accent2"/>
                </a:solidFill>
              </a:rPr>
              <a:t>Recommended reading / resource</a:t>
            </a:r>
            <a:endParaRPr sz="2800">
              <a:solidFill>
                <a:schemeClr val="accent2"/>
              </a:solidFill>
            </a:endParaRPr>
          </a:p>
        </p:txBody>
      </p:sp>
      <p:pic>
        <p:nvPicPr>
          <p:cNvPr id="4550" name="Google Shape;4550;p605" descr="The Impact of Identity in K-8 Mathematics textbook cover screenshot. "/>
          <p:cNvPicPr preferRelativeResize="0"/>
          <p:nvPr/>
        </p:nvPicPr>
        <p:blipFill>
          <a:blip r:embed="rId3">
            <a:alphaModFix/>
          </a:blip>
          <a:stretch>
            <a:fillRect/>
          </a:stretch>
        </p:blipFill>
        <p:spPr>
          <a:xfrm rot="352848">
            <a:off x="5621458" y="1358060"/>
            <a:ext cx="2064959" cy="2974229"/>
          </a:xfrm>
          <a:prstGeom prst="rect">
            <a:avLst/>
          </a:prstGeom>
          <a:noFill/>
          <a:ln>
            <a:noFill/>
          </a:ln>
        </p:spPr>
      </p:pic>
      <p:sp>
        <p:nvSpPr>
          <p:cNvPr id="4551" name="Google Shape;4551;p605"/>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
        <p:nvSpPr>
          <p:cNvPr id="4552" name="Google Shape;4552;p605"/>
          <p:cNvSpPr txBox="1">
            <a:spLocks noGrp="1"/>
          </p:cNvSpPr>
          <p:nvPr>
            <p:ph type="body" idx="1"/>
          </p:nvPr>
        </p:nvSpPr>
        <p:spPr>
          <a:xfrm>
            <a:off x="864133" y="2115000"/>
            <a:ext cx="4610400" cy="618000"/>
          </a:xfrm>
          <a:prstGeom prst="rect">
            <a:avLst/>
          </a:prstGeom>
        </p:spPr>
        <p:txBody>
          <a:bodyPr spcFirstLastPara="1" wrap="square" lIns="68575" tIns="34275" rIns="68575" bIns="34275" anchor="t" anchorCtr="0">
            <a:noAutofit/>
          </a:bodyPr>
          <a:lstStyle/>
          <a:p>
            <a:pPr marL="0" lvl="3" indent="0" algn="l" rtl="0">
              <a:lnSpc>
                <a:spcPct val="115000"/>
              </a:lnSpc>
              <a:spcBef>
                <a:spcPts val="400"/>
              </a:spcBef>
              <a:spcAft>
                <a:spcPts val="0"/>
              </a:spcAft>
              <a:buSzPts val="1018"/>
              <a:buNone/>
            </a:pPr>
            <a:r>
              <a:rPr lang="en-US" sz="1987" i="1">
                <a:solidFill>
                  <a:schemeClr val="accent2"/>
                </a:solidFill>
              </a:rPr>
              <a:t>The impact of identity in K-8 mathematics: </a:t>
            </a:r>
            <a:endParaRPr sz="1987" i="1">
              <a:solidFill>
                <a:schemeClr val="accent2"/>
              </a:solidFill>
            </a:endParaRPr>
          </a:p>
          <a:p>
            <a:pPr marL="0" lvl="3" indent="0" algn="l" rtl="0">
              <a:lnSpc>
                <a:spcPct val="115000"/>
              </a:lnSpc>
              <a:spcBef>
                <a:spcPts val="400"/>
              </a:spcBef>
              <a:spcAft>
                <a:spcPts val="0"/>
              </a:spcAft>
              <a:buClr>
                <a:schemeClr val="dk1"/>
              </a:buClr>
              <a:buSzPts val="1018"/>
              <a:buFont typeface="Arial"/>
              <a:buNone/>
            </a:pPr>
            <a:r>
              <a:rPr lang="en-US" sz="1987" i="1">
                <a:solidFill>
                  <a:schemeClr val="accent2"/>
                </a:solidFill>
              </a:rPr>
              <a:t>Rethinking equity-based practices</a:t>
            </a:r>
            <a:endParaRPr sz="1710">
              <a:solidFill>
                <a:schemeClr val="accent2"/>
              </a:solidFill>
            </a:endParaRPr>
          </a:p>
        </p:txBody>
      </p:sp>
      <p:sp>
        <p:nvSpPr>
          <p:cNvPr id="4553" name="Google Shape;4553;p605"/>
          <p:cNvSpPr txBox="1">
            <a:spLocks noGrp="1"/>
          </p:cNvSpPr>
          <p:nvPr>
            <p:ph type="body" idx="2"/>
          </p:nvPr>
        </p:nvSpPr>
        <p:spPr>
          <a:xfrm>
            <a:off x="864125" y="2957350"/>
            <a:ext cx="4610400" cy="618000"/>
          </a:xfrm>
          <a:prstGeom prst="rect">
            <a:avLst/>
          </a:prstGeom>
        </p:spPr>
        <p:txBody>
          <a:bodyPr spcFirstLastPara="1" wrap="square" lIns="68575" tIns="34275" rIns="68575" bIns="34275" anchor="t" anchorCtr="0">
            <a:normAutofit lnSpcReduction="10000"/>
          </a:bodyPr>
          <a:lstStyle/>
          <a:p>
            <a:pPr marL="0" lvl="3" indent="0" algn="l" rtl="0">
              <a:lnSpc>
                <a:spcPct val="115000"/>
              </a:lnSpc>
              <a:spcBef>
                <a:spcPts val="400"/>
              </a:spcBef>
              <a:spcAft>
                <a:spcPts val="0"/>
              </a:spcAft>
              <a:buNone/>
            </a:pPr>
            <a:r>
              <a:rPr lang="en-US" sz="1500"/>
              <a:t>by Julia Aguirre, Karen Mayfield-Ingram</a:t>
            </a:r>
            <a:r>
              <a:rPr lang="en-US" sz="1500">
                <a:solidFill>
                  <a:srgbClr val="0F1111"/>
                </a:solidFill>
              </a:rPr>
              <a:t> and Danny Martin</a:t>
            </a:r>
            <a:endParaRPr sz="2200"/>
          </a:p>
        </p:txBody>
      </p:sp>
      <p:sp>
        <p:nvSpPr>
          <p:cNvPr id="4554" name="Google Shape;4554;p605"/>
          <p:cNvSpPr txBox="1"/>
          <p:nvPr/>
        </p:nvSpPr>
        <p:spPr>
          <a:xfrm>
            <a:off x="6301701" y="4591700"/>
            <a:ext cx="2001900" cy="338700"/>
          </a:xfrm>
          <a:prstGeom prst="rect">
            <a:avLst/>
          </a:prstGeom>
          <a:solidFill>
            <a:srgbClr val="FCF4F8"/>
          </a:solidFill>
          <a:ln>
            <a:noFill/>
          </a:ln>
        </p:spPr>
        <p:txBody>
          <a:bodyPr spcFirstLastPara="1" wrap="square" lIns="68575" tIns="68575" rIns="68575" bIns="68575" anchor="t" anchorCtr="0">
            <a:spAutoFit/>
          </a:bodyPr>
          <a:lstStyle/>
          <a:p>
            <a:pPr marL="0" lvl="0" indent="0" algn="ctr" rtl="0">
              <a:lnSpc>
                <a:spcPct val="115000"/>
              </a:lnSpc>
              <a:spcBef>
                <a:spcPts val="0"/>
              </a:spcBef>
              <a:spcAft>
                <a:spcPts val="0"/>
              </a:spcAft>
              <a:buClr>
                <a:schemeClr val="dk1"/>
              </a:buClr>
              <a:buSzPts val="800"/>
              <a:buFont typeface="Arial"/>
              <a:buNone/>
            </a:pPr>
            <a:r>
              <a:rPr lang="en-US" sz="1300">
                <a:solidFill>
                  <a:schemeClr val="hlink"/>
                </a:solidFill>
                <a:uFill>
                  <a:noFill/>
                </a:uFill>
                <a:latin typeface="Calibri"/>
                <a:ea typeface="Calibri"/>
                <a:cs typeface="Calibri"/>
                <a:sym typeface="Calibri"/>
                <a:hlinkClick r:id="rId4"/>
              </a:rPr>
              <a:t>(</a:t>
            </a:r>
            <a:r>
              <a:rPr lang="en-US" sz="1300">
                <a:solidFill>
                  <a:srgbClr val="1875BC"/>
                </a:solidFill>
                <a:latin typeface="Calibri"/>
                <a:ea typeface="Calibri"/>
                <a:cs typeface="Calibri"/>
                <a:sym typeface="Calibri"/>
              </a:rPr>
              <a:t>Aguirre et al., 2013)</a:t>
            </a:r>
            <a:endParaRPr sz="1300">
              <a:solidFill>
                <a:srgbClr val="1875BC"/>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58"/>
        <p:cNvGrpSpPr/>
        <p:nvPr/>
      </p:nvGrpSpPr>
      <p:grpSpPr>
        <a:xfrm>
          <a:off x="0" y="0"/>
          <a:ext cx="0" cy="0"/>
          <a:chOff x="0" y="0"/>
          <a:chExt cx="0" cy="0"/>
        </a:xfrm>
      </p:grpSpPr>
      <p:sp>
        <p:nvSpPr>
          <p:cNvPr id="4559" name="Google Shape;4559;p606"/>
          <p:cNvSpPr txBox="1">
            <a:spLocks noGrp="1"/>
          </p:cNvSpPr>
          <p:nvPr>
            <p:ph type="body" idx="4294967295"/>
          </p:nvPr>
        </p:nvSpPr>
        <p:spPr>
          <a:xfrm>
            <a:off x="511500" y="1663200"/>
            <a:ext cx="3298200" cy="2343600"/>
          </a:xfrm>
          <a:prstGeom prst="rect">
            <a:avLst/>
          </a:prstGeom>
          <a:solidFill>
            <a:srgbClr val="FCF4F8"/>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4560" name="Google Shape;4560;p606"/>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4561" name="Google Shape;4561;p606"/>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
        <p:nvSpPr>
          <p:cNvPr id="4562" name="Google Shape;4562;p606"/>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563" name="Google Shape;4563;p606"/>
          <p:cNvSpPr txBox="1"/>
          <p:nvPr/>
        </p:nvSpPr>
        <p:spPr>
          <a:xfrm>
            <a:off x="6213900" y="4549350"/>
            <a:ext cx="20046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564" name="Google Shape;4564;p606"/>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accent2"/>
                </a:solidFill>
              </a:rPr>
              <a:t>Debrief: </a:t>
            </a:r>
            <a:r>
              <a:rPr lang="en-US" sz="2850" b="1">
                <a:solidFill>
                  <a:schemeClr val="accent2"/>
                </a:solidFill>
              </a:rPr>
              <a:t>Principles</a:t>
            </a:r>
            <a:r>
              <a:rPr lang="en-US" sz="2850">
                <a:solidFill>
                  <a:schemeClr val="accent2"/>
                </a:solidFill>
              </a:rPr>
              <a:t> of ambitious mathematics teaching</a:t>
            </a:r>
            <a:endParaRPr sz="2670">
              <a:solidFill>
                <a:schemeClr val="accent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568"/>
        <p:cNvGrpSpPr/>
        <p:nvPr/>
      </p:nvGrpSpPr>
      <p:grpSpPr>
        <a:xfrm>
          <a:off x="0" y="0"/>
          <a:ext cx="0" cy="0"/>
          <a:chOff x="0" y="0"/>
          <a:chExt cx="0" cy="0"/>
        </a:xfrm>
      </p:grpSpPr>
      <p:sp>
        <p:nvSpPr>
          <p:cNvPr id="4569" name="Google Shape;4569;p607"/>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Planning for action:</a:t>
            </a:r>
            <a:endParaRPr sz="3800" b="1"/>
          </a:p>
        </p:txBody>
      </p:sp>
      <p:sp>
        <p:nvSpPr>
          <p:cNvPr id="4570" name="Google Shape;4570;p607"/>
          <p:cNvSpPr txBox="1">
            <a:spLocks noGrp="1"/>
          </p:cNvSpPr>
          <p:nvPr>
            <p:ph type="subTitle" idx="1"/>
          </p:nvPr>
        </p:nvSpPr>
        <p:spPr>
          <a:xfrm>
            <a:off x="1143000" y="3002402"/>
            <a:ext cx="6858000" cy="795600"/>
          </a:xfrm>
          <a:prstGeom prst="rect">
            <a:avLst/>
          </a:prstGeom>
        </p:spPr>
        <p:txBody>
          <a:bodyPr spcFirstLastPara="1" wrap="square" lIns="68575" tIns="34275" rIns="68575" bIns="34275" anchor="t" anchorCtr="0">
            <a:normAutofit fontScale="77500" lnSpcReduction="20000"/>
          </a:bodyPr>
          <a:lstStyle/>
          <a:p>
            <a:pPr marL="0" marR="0" lvl="0" indent="0" algn="ctr" rtl="0">
              <a:lnSpc>
                <a:spcPct val="115000"/>
              </a:lnSpc>
              <a:spcBef>
                <a:spcPts val="0"/>
              </a:spcBef>
              <a:spcAft>
                <a:spcPts val="0"/>
              </a:spcAft>
              <a:buNone/>
            </a:pPr>
            <a:r>
              <a:rPr lang="en-US" sz="2900"/>
              <a:t>Applying our learning about ambitious math teaching </a:t>
            </a:r>
            <a:endParaRPr sz="2900"/>
          </a:p>
          <a:p>
            <a:pPr marL="0" marR="0" lvl="0" indent="0" algn="ctr" rtl="0">
              <a:lnSpc>
                <a:spcPct val="115000"/>
              </a:lnSpc>
              <a:spcBef>
                <a:spcPts val="0"/>
              </a:spcBef>
              <a:spcAft>
                <a:spcPts val="0"/>
              </a:spcAft>
              <a:buNone/>
            </a:pPr>
            <a:r>
              <a:rPr lang="en-US" sz="2900"/>
              <a:t>and a 2 + 1 model</a:t>
            </a:r>
            <a:endParaRPr sz="900"/>
          </a:p>
        </p:txBody>
      </p:sp>
      <p:sp>
        <p:nvSpPr>
          <p:cNvPr id="4571" name="Google Shape;4571;p607"/>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pic>
        <p:nvPicPr>
          <p:cNvPr id="4572" name="Google Shape;4572;p607" descr="Blueprint with solid fill"/>
          <p:cNvPicPr preferRelativeResize="0"/>
          <p:nvPr/>
        </p:nvPicPr>
        <p:blipFill rotWithShape="1">
          <a:blip r:embed="rId3">
            <a:alphaModFix/>
          </a:blip>
          <a:srcRect/>
          <a:stretch/>
        </p:blipFill>
        <p:spPr>
          <a:xfrm>
            <a:off x="7370990" y="3375294"/>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4576"/>
        <p:cNvGrpSpPr/>
        <p:nvPr/>
      </p:nvGrpSpPr>
      <p:grpSpPr>
        <a:xfrm>
          <a:off x="0" y="0"/>
          <a:ext cx="0" cy="0"/>
          <a:chOff x="0" y="0"/>
          <a:chExt cx="0" cy="0"/>
        </a:xfrm>
      </p:grpSpPr>
      <p:sp>
        <p:nvSpPr>
          <p:cNvPr id="4577" name="Google Shape;4577;p60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4578" name="Google Shape;4578;p60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4579" name="Google Shape;4579;p608"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580" name="Google Shape;4580;p608"/>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609"/>
          <p:cNvSpPr txBox="1">
            <a:spLocks noGrp="1"/>
          </p:cNvSpPr>
          <p:nvPr>
            <p:ph type="body" idx="1"/>
          </p:nvPr>
        </p:nvSpPr>
        <p:spPr>
          <a:xfrm>
            <a:off x="537875" y="1369230"/>
            <a:ext cx="8088300" cy="29490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AutoNum type="arabicPeriod"/>
            </a:pPr>
            <a:r>
              <a:rPr lang="en-US"/>
              <a:t>Work with a partner/group or independently to plan a lesson, unit or assessment you will use in the near future:</a:t>
            </a:r>
            <a:endParaRPr/>
          </a:p>
          <a:p>
            <a:pPr marL="914400" lvl="1" indent="-317500" algn="l" rtl="0">
              <a:spcBef>
                <a:spcPts val="0"/>
              </a:spcBef>
              <a:spcAft>
                <a:spcPts val="0"/>
              </a:spcAft>
              <a:buSzPts val="1400"/>
              <a:buChar char="•"/>
            </a:pPr>
            <a:r>
              <a:rPr lang="en-US"/>
              <a:t>What new ideas about ambitious math teaching are you excited to try out?</a:t>
            </a:r>
            <a:endParaRPr/>
          </a:p>
          <a:p>
            <a:pPr marL="914400" lvl="1" indent="-317500" algn="l" rtl="0">
              <a:spcBef>
                <a:spcPts val="0"/>
              </a:spcBef>
              <a:spcAft>
                <a:spcPts val="0"/>
              </a:spcAft>
              <a:buSzPts val="1400"/>
              <a:buChar char="•"/>
            </a:pPr>
            <a:r>
              <a:rPr lang="en-US"/>
              <a:t>How will you work on this new idea?</a:t>
            </a:r>
            <a:endParaRPr/>
          </a:p>
          <a:p>
            <a:pPr marL="914400" lvl="0" indent="0" algn="l" rtl="0">
              <a:spcBef>
                <a:spcPts val="800"/>
              </a:spcBef>
              <a:spcAft>
                <a:spcPts val="0"/>
              </a:spcAft>
              <a:buNone/>
            </a:pPr>
            <a:endParaRPr/>
          </a:p>
          <a:p>
            <a:pPr marL="457200" lvl="0" indent="-317500" algn="l" rtl="0">
              <a:spcBef>
                <a:spcPts val="800"/>
              </a:spcBef>
              <a:spcAft>
                <a:spcPts val="0"/>
              </a:spcAft>
              <a:buSzPts val="1400"/>
              <a:buAutoNum type="arabicPeriod"/>
            </a:pPr>
            <a:r>
              <a:rPr lang="en-US"/>
              <a:t>Make a plan with your colleagues to check-in about how trying this idea out went between now and our next session (e.g., at your next PLC meeting)</a:t>
            </a:r>
            <a:endParaRPr/>
          </a:p>
          <a:p>
            <a:pPr marL="457200" lvl="0" indent="0" algn="l" rtl="0">
              <a:spcBef>
                <a:spcPts val="800"/>
              </a:spcBef>
              <a:spcAft>
                <a:spcPts val="0"/>
              </a:spcAft>
              <a:buNone/>
            </a:pPr>
            <a:endParaRPr/>
          </a:p>
          <a:p>
            <a:pPr marL="0" lvl="0" indent="0" algn="l" rtl="0">
              <a:spcBef>
                <a:spcPts val="800"/>
              </a:spcBef>
              <a:spcAft>
                <a:spcPts val="0"/>
              </a:spcAft>
              <a:buNone/>
            </a:pPr>
            <a:endParaRPr/>
          </a:p>
        </p:txBody>
      </p:sp>
      <p:sp>
        <p:nvSpPr>
          <p:cNvPr id="4586" name="Google Shape;4586;p60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US" sz="2800"/>
              <a:t>Applying our learning to our work in the classroom</a:t>
            </a:r>
            <a:endParaRPr/>
          </a:p>
        </p:txBody>
      </p:sp>
      <p:sp>
        <p:nvSpPr>
          <p:cNvPr id="4587" name="Google Shape;4587;p609"/>
          <p:cNvSpPr txBox="1">
            <a:spLocks noGrp="1"/>
          </p:cNvSpPr>
          <p:nvPr>
            <p:ph type="sldNum" idx="12"/>
          </p:nvPr>
        </p:nvSpPr>
        <p:spPr>
          <a:xfrm>
            <a:off x="6782825" y="4658970"/>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92"/>
        <p:cNvGrpSpPr/>
        <p:nvPr/>
      </p:nvGrpSpPr>
      <p:grpSpPr>
        <a:xfrm>
          <a:off x="0" y="0"/>
          <a:ext cx="0" cy="0"/>
          <a:chOff x="0" y="0"/>
          <a:chExt cx="0" cy="0"/>
        </a:xfrm>
      </p:grpSpPr>
      <p:sp>
        <p:nvSpPr>
          <p:cNvPr id="4593" name="Google Shape;4593;p610"/>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2"/>
                </a:solidFill>
              </a:rPr>
              <a:t>Debriefing Session 5</a:t>
            </a:r>
            <a:endParaRPr sz="3800" b="1">
              <a:solidFill>
                <a:schemeClr val="accent2"/>
              </a:solidFill>
            </a:endParaRPr>
          </a:p>
        </p:txBody>
      </p:sp>
      <p:sp>
        <p:nvSpPr>
          <p:cNvPr id="4594" name="Google Shape;4594;p610"/>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solidFill>
                  <a:schemeClr val="accent2"/>
                </a:solidFill>
              </a:rPr>
              <a:t>Reflecting on our work in the activities in the session</a:t>
            </a:r>
            <a:endParaRPr>
              <a:solidFill>
                <a:schemeClr val="accent2"/>
              </a:solidFill>
            </a:endParaRPr>
          </a:p>
        </p:txBody>
      </p:sp>
      <p:sp>
        <p:nvSpPr>
          <p:cNvPr id="4595" name="Google Shape;4595;p610"/>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599"/>
        <p:cNvGrpSpPr/>
        <p:nvPr/>
      </p:nvGrpSpPr>
      <p:grpSpPr>
        <a:xfrm>
          <a:off x="0" y="0"/>
          <a:ext cx="0" cy="0"/>
          <a:chOff x="0" y="0"/>
          <a:chExt cx="0" cy="0"/>
        </a:xfrm>
      </p:grpSpPr>
      <p:sp>
        <p:nvSpPr>
          <p:cNvPr id="4600" name="Google Shape;4600;p611"/>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601" name="Google Shape;4601;p611"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602" name="Google Shape;4602;p611"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603" name="Google Shape;4603;p611"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604" name="Google Shape;4604;p611"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605" name="Google Shape;4605;p611"/>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606" name="Google Shape;4606;p611"/>
          <p:cNvSpPr/>
          <p:nvPr/>
        </p:nvSpPr>
        <p:spPr>
          <a:xfrm>
            <a:off x="6138325" y="4514875"/>
            <a:ext cx="2033400" cy="3690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a:p>
        </p:txBody>
      </p:sp>
      <p:sp>
        <p:nvSpPr>
          <p:cNvPr id="4607" name="Google Shape;4607;p611"/>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sp>
        <p:nvSpPr>
          <p:cNvPr id="4608" name="Google Shape;4608;p611"/>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accent2"/>
                </a:solidFill>
              </a:rPr>
              <a:t>Debriefing Session 5:</a:t>
            </a:r>
            <a:r>
              <a:rPr lang="en-US" sz="2550">
                <a:solidFill>
                  <a:schemeClr val="accent2"/>
                </a:solidFill>
              </a:rPr>
              <a:t> Four </a:t>
            </a:r>
            <a:r>
              <a:rPr lang="en-US" sz="2550" b="1">
                <a:solidFill>
                  <a:schemeClr val="accent2"/>
                </a:solidFill>
              </a:rPr>
              <a:t>cornerstone principles </a:t>
            </a:r>
            <a:r>
              <a:rPr lang="en-US" sz="2550">
                <a:solidFill>
                  <a:schemeClr val="accent2"/>
                </a:solidFill>
              </a:rPr>
              <a:t>of the OMP</a:t>
            </a:r>
            <a:endParaRPr sz="2370">
              <a:solidFill>
                <a:schemeClr val="accent2"/>
              </a:solidFill>
            </a:endParaRPr>
          </a:p>
        </p:txBody>
      </p:sp>
      <p:sp>
        <p:nvSpPr>
          <p:cNvPr id="4609" name="Google Shape;4609;p611"/>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13"/>
        <p:cNvGrpSpPr/>
        <p:nvPr/>
      </p:nvGrpSpPr>
      <p:grpSpPr>
        <a:xfrm>
          <a:off x="0" y="0"/>
          <a:ext cx="0" cy="0"/>
          <a:chOff x="0" y="0"/>
          <a:chExt cx="0" cy="0"/>
        </a:xfrm>
      </p:grpSpPr>
      <p:sp>
        <p:nvSpPr>
          <p:cNvPr id="4614" name="Google Shape;4614;p61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
        <p:nvSpPr>
          <p:cNvPr id="4615" name="Google Shape;4615;p612"/>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550" i="1">
                <a:solidFill>
                  <a:schemeClr val="accent2"/>
                </a:solidFill>
              </a:rPr>
              <a:t>Debriefing Session 5:</a:t>
            </a:r>
            <a:r>
              <a:rPr lang="en-US" sz="2550">
                <a:solidFill>
                  <a:schemeClr val="accent2"/>
                </a:solidFill>
              </a:rPr>
              <a:t> </a:t>
            </a:r>
            <a:r>
              <a:rPr lang="en-US" sz="2550" b="1">
                <a:solidFill>
                  <a:schemeClr val="accent2"/>
                </a:solidFill>
              </a:rPr>
              <a:t>Focus</a:t>
            </a:r>
            <a:r>
              <a:rPr lang="en-US" sz="2550">
                <a:solidFill>
                  <a:schemeClr val="accent2"/>
                </a:solidFill>
              </a:rPr>
              <a:t> of the session</a:t>
            </a:r>
            <a:endParaRPr sz="2370">
              <a:solidFill>
                <a:schemeClr val="accent2"/>
              </a:solidFill>
            </a:endParaRPr>
          </a:p>
        </p:txBody>
      </p:sp>
      <p:sp>
        <p:nvSpPr>
          <p:cNvPr id="4616" name="Google Shape;4616;p612"/>
          <p:cNvSpPr txBox="1"/>
          <p:nvPr/>
        </p:nvSpPr>
        <p:spPr>
          <a:xfrm>
            <a:off x="511500" y="987475"/>
            <a:ext cx="81210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deepening our understanding of what a 2 + 1 model can look like in practice?</a:t>
            </a:r>
            <a:endParaRPr sz="1500" b="1">
              <a:solidFill>
                <a:schemeClr val="lt1"/>
              </a:solidFill>
              <a:latin typeface="Calibri"/>
              <a:ea typeface="Calibri"/>
              <a:cs typeface="Calibri"/>
              <a:sym typeface="Calibri"/>
            </a:endParaRPr>
          </a:p>
        </p:txBody>
      </p:sp>
      <p:sp>
        <p:nvSpPr>
          <p:cNvPr id="4617" name="Google Shape;4617;p612"/>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a:p>
          <a:p>
            <a:pPr marL="0" lvl="0" indent="0" algn="l" rtl="0">
              <a:lnSpc>
                <a:spcPct val="100000"/>
              </a:lnSpc>
              <a:spcBef>
                <a:spcPts val="1000"/>
              </a:spcBef>
              <a:spcAft>
                <a:spcPts val="0"/>
              </a:spcAft>
              <a:buNone/>
            </a:pPr>
            <a:r>
              <a:rPr lang="en-US" sz="1500" b="1"/>
              <a:t>Agenda for this session:</a:t>
            </a:r>
            <a:endParaRPr sz="1100"/>
          </a:p>
          <a:p>
            <a:pPr marL="342900" lvl="0" indent="-254000" algn="l" rtl="0">
              <a:lnSpc>
                <a:spcPct val="115000"/>
              </a:lnSpc>
              <a:spcBef>
                <a:spcPts val="0"/>
              </a:spcBef>
              <a:spcAft>
                <a:spcPts val="0"/>
              </a:spcAft>
              <a:buSzPts val="14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000"/>
          </a:p>
          <a:p>
            <a:pPr marL="342900" lvl="0" indent="-260350" algn="l" rtl="0">
              <a:lnSpc>
                <a:spcPct val="115000"/>
              </a:lnSpc>
              <a:spcBef>
                <a:spcPts val="0"/>
              </a:spcBef>
              <a:spcAft>
                <a:spcPts val="0"/>
              </a:spcAft>
              <a:buSzPts val="1500"/>
              <a:buFont typeface="Calibri"/>
              <a:buAutoNum type="arabicPeriod"/>
            </a:pPr>
            <a:r>
              <a:rPr lang="en-US" sz="1500" b="1" u="sng">
                <a:solidFill>
                  <a:schemeClr val="hlink"/>
                </a:solidFill>
                <a:hlinkClick r:id="rId4" action="ppaction://hlinksldjump"/>
              </a:rPr>
              <a:t>Doing math together</a:t>
            </a:r>
            <a:r>
              <a:rPr lang="en-US" sz="1500" b="1"/>
              <a:t>: </a:t>
            </a:r>
            <a:r>
              <a:rPr lang="en-US" sz="1500"/>
              <a:t>Experiencing what a task might look and sound like in a 2 + 1 model (the Anime Festival task)</a:t>
            </a:r>
            <a:endParaRPr sz="1500"/>
          </a:p>
          <a:p>
            <a:pPr marL="342900" lvl="0" indent="-260350" algn="l" rtl="0">
              <a:lnSpc>
                <a:spcPct val="115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 </a:t>
            </a:r>
            <a:r>
              <a:rPr lang="en-US" sz="1500"/>
              <a:t>Noticing and building on students’ strengths in a 2 + 1 model</a:t>
            </a:r>
            <a:endParaRPr sz="1500"/>
          </a:p>
          <a:p>
            <a:pPr marL="342900" lvl="0" indent="-260350" algn="l" rtl="0">
              <a:lnSpc>
                <a:spcPct val="115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a:t>
            </a:r>
            <a:r>
              <a:rPr lang="en-US" sz="1500" b="1"/>
              <a:t>: </a:t>
            </a:r>
            <a:r>
              <a:rPr lang="en-US" sz="1500"/>
              <a:t>Applying our learning about ambitious math teaching and a 2 + 1 model</a:t>
            </a:r>
            <a:endParaRPr sz="16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621"/>
        <p:cNvGrpSpPr/>
        <p:nvPr/>
      </p:nvGrpSpPr>
      <p:grpSpPr>
        <a:xfrm>
          <a:off x="0" y="0"/>
          <a:ext cx="0" cy="0"/>
          <a:chOff x="0" y="0"/>
          <a:chExt cx="0" cy="0"/>
        </a:xfrm>
      </p:grpSpPr>
      <p:sp>
        <p:nvSpPr>
          <p:cNvPr id="4622" name="Google Shape;4622;p613"/>
          <p:cNvSpPr txBox="1">
            <a:spLocks noGrp="1"/>
          </p:cNvSpPr>
          <p:nvPr>
            <p:ph type="title"/>
          </p:nvPr>
        </p:nvSpPr>
        <p:spPr>
          <a:xfrm>
            <a:off x="537883" y="737134"/>
            <a:ext cx="2949000" cy="1897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US" sz="2300" b="1"/>
              <a:t>The role of discourse and cognitive demand in light of a 2 + 1 model</a:t>
            </a:r>
            <a:endParaRPr sz="2300" b="1"/>
          </a:p>
        </p:txBody>
      </p:sp>
      <p:sp>
        <p:nvSpPr>
          <p:cNvPr id="4623" name="Google Shape;4623;p613"/>
          <p:cNvSpPr txBox="1">
            <a:spLocks noGrp="1"/>
          </p:cNvSpPr>
          <p:nvPr>
            <p:ph type="body" idx="1"/>
          </p:nvPr>
        </p:nvSpPr>
        <p:spPr>
          <a:xfrm>
            <a:off x="3887400" y="584725"/>
            <a:ext cx="47388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50"/>
              <a:t>The </a:t>
            </a:r>
            <a:r>
              <a:rPr lang="en-US" sz="1450" b="1"/>
              <a:t>focus</a:t>
            </a:r>
            <a:r>
              <a:rPr lang="en-US" sz="1450"/>
              <a:t> of this session is to consider two especially important aspects of ambitious math teaching in light of the aims of a 2 + 1 model: the cognitive demand of tasks, and students’ discourse. </a:t>
            </a:r>
            <a:endParaRPr sz="1450"/>
          </a:p>
          <a:p>
            <a:pPr marL="0" lvl="0" indent="0" algn="l" rtl="0">
              <a:lnSpc>
                <a:spcPct val="100000"/>
              </a:lnSpc>
              <a:spcBef>
                <a:spcPts val="0"/>
              </a:spcBef>
              <a:spcAft>
                <a:spcPts val="0"/>
              </a:spcAft>
              <a:buNone/>
            </a:pPr>
            <a:endParaRPr sz="1450"/>
          </a:p>
          <a:p>
            <a:pPr marL="0" lvl="0" indent="0" algn="l" rtl="0">
              <a:lnSpc>
                <a:spcPct val="100000"/>
              </a:lnSpc>
              <a:spcBef>
                <a:spcPts val="0"/>
              </a:spcBef>
              <a:spcAft>
                <a:spcPts val="0"/>
              </a:spcAft>
              <a:buNone/>
            </a:pPr>
            <a:r>
              <a:rPr lang="en-US" sz="1450" b="1"/>
              <a:t>Agenda for this session:</a:t>
            </a:r>
            <a:endParaRPr sz="1450" b="1"/>
          </a:p>
          <a:p>
            <a:pPr marL="457200" lvl="0" indent="-320675" algn="l" rtl="0">
              <a:lnSpc>
                <a:spcPct val="100000"/>
              </a:lnSpc>
              <a:spcBef>
                <a:spcPts val="0"/>
              </a:spcBef>
              <a:spcAft>
                <a:spcPts val="0"/>
              </a:spcAft>
              <a:buSzPts val="1450"/>
              <a:buFont typeface="Calibri"/>
              <a:buAutoNum type="arabicPeriod"/>
            </a:pPr>
            <a:r>
              <a:rPr lang="en-US" sz="1450" b="1" u="sng">
                <a:solidFill>
                  <a:schemeClr val="hlink"/>
                </a:solidFill>
                <a:hlinkClick r:id="rId3" action="ppaction://hlinksldjump"/>
              </a:rPr>
              <a:t>Setting and maintaining norms</a:t>
            </a:r>
            <a:r>
              <a:rPr lang="en-US" sz="1450" b="1"/>
              <a:t>: </a:t>
            </a:r>
            <a:r>
              <a:rPr lang="en-US" sz="1450"/>
              <a:t>Reconnect with and revise our norms for interacting together</a:t>
            </a:r>
            <a:endParaRPr sz="1450"/>
          </a:p>
          <a:p>
            <a:pPr marL="457200" lvl="0" indent="-320675" algn="l" rtl="0">
              <a:lnSpc>
                <a:spcPct val="100000"/>
              </a:lnSpc>
              <a:spcBef>
                <a:spcPts val="0"/>
              </a:spcBef>
              <a:spcAft>
                <a:spcPts val="0"/>
              </a:spcAft>
              <a:buSzPts val="1450"/>
              <a:buAutoNum type="arabicPeriod"/>
            </a:pPr>
            <a:r>
              <a:rPr lang="en-US" sz="1450" b="1" u="sng">
                <a:solidFill>
                  <a:schemeClr val="hlink"/>
                </a:solidFill>
                <a:hlinkClick r:id="rId4" action="ppaction://hlinksldjump"/>
              </a:rPr>
              <a:t>Connecting to research</a:t>
            </a:r>
            <a:r>
              <a:rPr lang="en-US" sz="1450" b="1"/>
              <a:t>: </a:t>
            </a:r>
            <a:r>
              <a:rPr lang="en-US" sz="1450"/>
              <a:t>The role of </a:t>
            </a:r>
            <a:r>
              <a:rPr lang="en-US" sz="1450" i="1"/>
              <a:t>discourse</a:t>
            </a:r>
            <a:r>
              <a:rPr lang="en-US" sz="1450"/>
              <a:t> in supporting all students’ learning</a:t>
            </a:r>
            <a:endParaRPr sz="1450"/>
          </a:p>
          <a:p>
            <a:pPr marL="457200" lvl="0" indent="-320675" algn="l" rtl="0">
              <a:lnSpc>
                <a:spcPct val="100000"/>
              </a:lnSpc>
              <a:spcBef>
                <a:spcPts val="0"/>
              </a:spcBef>
              <a:spcAft>
                <a:spcPts val="0"/>
              </a:spcAft>
              <a:buSzPts val="1450"/>
              <a:buFont typeface="Calibri"/>
              <a:buAutoNum type="arabicPeriod"/>
            </a:pPr>
            <a:r>
              <a:rPr lang="en-US" sz="1450" b="1" u="sng">
                <a:solidFill>
                  <a:schemeClr val="hlink"/>
                </a:solidFill>
                <a:hlinkClick r:id="rId5" action="ppaction://hlinksldjump"/>
              </a:rPr>
              <a:t>Connecting to research</a:t>
            </a:r>
            <a:r>
              <a:rPr lang="en-US" sz="1450" b="1"/>
              <a:t>: </a:t>
            </a:r>
            <a:r>
              <a:rPr lang="en-US" sz="1450"/>
              <a:t>The role of </a:t>
            </a:r>
            <a:r>
              <a:rPr lang="en-US" sz="1450" i="1"/>
              <a:t>cognitive demand</a:t>
            </a:r>
            <a:r>
              <a:rPr lang="en-US" sz="1450"/>
              <a:t> in supporting all students’ learning</a:t>
            </a:r>
            <a:endParaRPr sz="1450"/>
          </a:p>
          <a:p>
            <a:pPr marL="457200" lvl="0" indent="-320675" algn="l" rtl="0">
              <a:lnSpc>
                <a:spcPct val="100000"/>
              </a:lnSpc>
              <a:spcBef>
                <a:spcPts val="0"/>
              </a:spcBef>
              <a:spcAft>
                <a:spcPts val="0"/>
              </a:spcAft>
              <a:buSzPts val="1450"/>
              <a:buAutoNum type="arabicPeriod"/>
            </a:pPr>
            <a:r>
              <a:rPr lang="en-US" sz="1450" b="1" u="sng">
                <a:solidFill>
                  <a:schemeClr val="hlink"/>
                </a:solidFill>
                <a:hlinkClick r:id="rId6" action="ppaction://hlinksldjump"/>
              </a:rPr>
              <a:t>Doing math together</a:t>
            </a:r>
            <a:r>
              <a:rPr lang="en-US" sz="1450"/>
              <a:t>: Seeing key aspects of ambitious math teaching in a data talk (Teen Behaviors)</a:t>
            </a:r>
            <a:endParaRPr sz="1450"/>
          </a:p>
          <a:p>
            <a:pPr marL="457200" lvl="0" indent="-320675" algn="l" rtl="0">
              <a:lnSpc>
                <a:spcPct val="100000"/>
              </a:lnSpc>
              <a:spcBef>
                <a:spcPts val="0"/>
              </a:spcBef>
              <a:spcAft>
                <a:spcPts val="0"/>
              </a:spcAft>
              <a:buSzPts val="1450"/>
              <a:buAutoNum type="arabicPeriod"/>
            </a:pPr>
            <a:r>
              <a:rPr lang="en-US" sz="1450" b="1" u="sng">
                <a:solidFill>
                  <a:schemeClr val="hlink"/>
                </a:solidFill>
                <a:hlinkClick r:id="rId7" action="ppaction://hlinksldjump"/>
              </a:rPr>
              <a:t>Planning for action</a:t>
            </a:r>
            <a:r>
              <a:rPr lang="en-US" sz="1450"/>
              <a:t>: Planning a data talk in light of key aspects of ambitious math teaching</a:t>
            </a:r>
            <a:endParaRPr sz="1450"/>
          </a:p>
        </p:txBody>
      </p:sp>
      <p:sp>
        <p:nvSpPr>
          <p:cNvPr id="4624" name="Google Shape;4624;p613"/>
          <p:cNvSpPr txBox="1"/>
          <p:nvPr/>
        </p:nvSpPr>
        <p:spPr>
          <a:xfrm>
            <a:off x="6236700" y="4472125"/>
            <a:ext cx="2016000" cy="4002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a:solidFill>
                  <a:schemeClr val="hlink"/>
                </a:solidFill>
                <a:latin typeface="Calibri"/>
                <a:ea typeface="Calibri"/>
                <a:cs typeface="Calibri"/>
                <a:sym typeface="Calibri"/>
                <a:hlinkClick r:id=""/>
              </a:rPr>
              <a:t>M1 P2 Table of Contents</a:t>
            </a:r>
            <a:endParaRPr b="1">
              <a:latin typeface="Calibri"/>
              <a:ea typeface="Calibri"/>
              <a:cs typeface="Calibri"/>
              <a:sym typeface="Calibri"/>
            </a:endParaRPr>
          </a:p>
        </p:txBody>
      </p:sp>
      <p:sp>
        <p:nvSpPr>
          <p:cNvPr id="4625" name="Google Shape;4625;p613"/>
          <p:cNvSpPr txBox="1">
            <a:spLocks noGrp="1"/>
          </p:cNvSpPr>
          <p:nvPr>
            <p:ph type="sldNum" idx="12"/>
          </p:nvPr>
        </p:nvSpPr>
        <p:spPr>
          <a:xfrm>
            <a:off x="8082900" y="4604850"/>
            <a:ext cx="543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
        <p:nvSpPr>
          <p:cNvPr id="4626" name="Google Shape;4626;p613"/>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dk2"/>
                </a:solidFill>
                <a:latin typeface="Calibri"/>
                <a:ea typeface="Calibri"/>
                <a:cs typeface="Calibri"/>
                <a:sym typeface="Calibri"/>
              </a:rPr>
              <a:t>Session 6</a:t>
            </a:r>
            <a:endParaRPr sz="1600">
              <a:solidFill>
                <a:schemeClr val="dk2"/>
              </a:solidFill>
              <a:latin typeface="Calibri"/>
              <a:ea typeface="Calibri"/>
              <a:cs typeface="Calibri"/>
              <a:sym typeface="Calibri"/>
            </a:endParaRPr>
          </a:p>
        </p:txBody>
      </p:sp>
      <p:sp>
        <p:nvSpPr>
          <p:cNvPr id="4627" name="Google Shape;4627;p613"/>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2"/>
                </a:solidFill>
                <a:latin typeface="Calibri"/>
                <a:ea typeface="Calibri"/>
                <a:cs typeface="Calibri"/>
                <a:sym typeface="Calibri"/>
              </a:rPr>
              <a:t>Time estimate:</a:t>
            </a:r>
            <a:r>
              <a:rPr lang="en-US">
                <a:solidFill>
                  <a:schemeClr val="dk2"/>
                </a:solidFill>
                <a:latin typeface="Calibri"/>
                <a:ea typeface="Calibri"/>
                <a:cs typeface="Calibri"/>
                <a:sym typeface="Calibri"/>
              </a:rPr>
              <a:t> 90 minutes</a:t>
            </a:r>
            <a:endParaRPr>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3908"/>
        <p:cNvGrpSpPr/>
        <p:nvPr/>
      </p:nvGrpSpPr>
      <p:grpSpPr>
        <a:xfrm>
          <a:off x="0" y="0"/>
          <a:ext cx="0" cy="0"/>
          <a:chOff x="0" y="0"/>
          <a:chExt cx="0" cy="0"/>
        </a:xfrm>
      </p:grpSpPr>
      <p:sp>
        <p:nvSpPr>
          <p:cNvPr id="3909" name="Google Shape;3909;p53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3910" name="Google Shape;3910;p53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3911" name="Google Shape;3911;p532"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3912" name="Google Shape;3912;p532"/>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31"/>
        <p:cNvGrpSpPr/>
        <p:nvPr/>
      </p:nvGrpSpPr>
      <p:grpSpPr>
        <a:xfrm>
          <a:off x="0" y="0"/>
          <a:ext cx="0" cy="0"/>
          <a:chOff x="0" y="0"/>
          <a:chExt cx="0" cy="0"/>
        </a:xfrm>
      </p:grpSpPr>
      <p:sp>
        <p:nvSpPr>
          <p:cNvPr id="4632" name="Google Shape;4632;p61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dk2"/>
                </a:solidFill>
              </a:rPr>
              <a:t>Setting and maintaining norms</a:t>
            </a:r>
            <a:endParaRPr sz="3800" b="1">
              <a:solidFill>
                <a:schemeClr val="dk2"/>
              </a:solidFill>
            </a:endParaRPr>
          </a:p>
        </p:txBody>
      </p:sp>
      <p:sp>
        <p:nvSpPr>
          <p:cNvPr id="4633" name="Google Shape;4633;p614"/>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50">
                <a:solidFill>
                  <a:schemeClr val="dk2"/>
                </a:solidFill>
              </a:rPr>
              <a:t>Reconnect with and revise our norms for interacting together</a:t>
            </a:r>
            <a:endParaRPr sz="2350">
              <a:solidFill>
                <a:schemeClr val="dk2"/>
              </a:solidFill>
            </a:endParaRPr>
          </a:p>
        </p:txBody>
      </p:sp>
      <p:sp>
        <p:nvSpPr>
          <p:cNvPr id="4634" name="Google Shape;4634;p614"/>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pic>
        <p:nvPicPr>
          <p:cNvPr id="4635" name="Google Shape;4635;p614" descr="Cheers with solid fill"/>
          <p:cNvPicPr preferRelativeResize="0"/>
          <p:nvPr/>
        </p:nvPicPr>
        <p:blipFill>
          <a:blip r:embed="rId3">
            <a:alphaModFix/>
          </a:blip>
          <a:stretch>
            <a:fillRect/>
          </a:stretch>
        </p:blipFill>
        <p:spPr>
          <a:xfrm>
            <a:off x="7465177" y="3531131"/>
            <a:ext cx="1508760" cy="150876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Shape 4639"/>
        <p:cNvGrpSpPr/>
        <p:nvPr/>
      </p:nvGrpSpPr>
      <p:grpSpPr>
        <a:xfrm>
          <a:off x="0" y="0"/>
          <a:ext cx="0" cy="0"/>
          <a:chOff x="0" y="0"/>
          <a:chExt cx="0" cy="0"/>
        </a:xfrm>
      </p:grpSpPr>
      <p:sp>
        <p:nvSpPr>
          <p:cNvPr id="4640" name="Google Shape;4640;p61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4641" name="Google Shape;4641;p61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4642" name="Google Shape;4642;p615"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643" name="Google Shape;4643;p615"/>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647"/>
        <p:cNvGrpSpPr/>
        <p:nvPr/>
      </p:nvGrpSpPr>
      <p:grpSpPr>
        <a:xfrm>
          <a:off x="0" y="0"/>
          <a:ext cx="0" cy="0"/>
          <a:chOff x="0" y="0"/>
          <a:chExt cx="0" cy="0"/>
        </a:xfrm>
      </p:grpSpPr>
      <p:sp>
        <p:nvSpPr>
          <p:cNvPr id="4648" name="Google Shape;4648;p61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Revisiting norms</a:t>
            </a:r>
            <a:endParaRPr sz="2800" b="1"/>
          </a:p>
        </p:txBody>
      </p:sp>
      <p:sp>
        <p:nvSpPr>
          <p:cNvPr id="4649" name="Google Shape;4649;p61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US" sz="2500">
                <a:highlight>
                  <a:srgbClr val="FFE599"/>
                </a:highlight>
              </a:rPr>
              <a:t>[Insert your group norms]</a:t>
            </a:r>
            <a:endParaRPr sz="1500"/>
          </a:p>
          <a:p>
            <a:pPr marL="0" lvl="0" indent="0" algn="l" rtl="0">
              <a:spcBef>
                <a:spcPts val="800"/>
              </a:spcBef>
              <a:spcAft>
                <a:spcPts val="0"/>
              </a:spcAft>
              <a:buNone/>
            </a:pPr>
            <a:endParaRPr sz="1300"/>
          </a:p>
        </p:txBody>
      </p:sp>
      <p:sp>
        <p:nvSpPr>
          <p:cNvPr id="4650" name="Google Shape;4650;p616"/>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
        <p:nvSpPr>
          <p:cNvPr id="4651" name="Google Shape;4651;p616"/>
          <p:cNvSpPr txBox="1"/>
          <p:nvPr/>
        </p:nvSpPr>
        <p:spPr>
          <a:xfrm>
            <a:off x="5742225" y="1369225"/>
            <a:ext cx="3150300" cy="1990800"/>
          </a:xfrm>
          <a:prstGeom prst="rect">
            <a:avLst/>
          </a:prstGeom>
          <a:solidFill>
            <a:srgbClr val="E7F5F3"/>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4652" name="Google Shape;4652;p616"/>
          <p:cNvSpPr txBox="1"/>
          <p:nvPr/>
        </p:nvSpPr>
        <p:spPr>
          <a:xfrm>
            <a:off x="5928625" y="4549350"/>
            <a:ext cx="2168400" cy="384900"/>
          </a:xfrm>
          <a:prstGeom prst="rect">
            <a:avLst/>
          </a:prstGeom>
          <a:solidFill>
            <a:srgbClr val="E7F5F3"/>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656"/>
        <p:cNvGrpSpPr/>
        <p:nvPr/>
      </p:nvGrpSpPr>
      <p:grpSpPr>
        <a:xfrm>
          <a:off x="0" y="0"/>
          <a:ext cx="0" cy="0"/>
          <a:chOff x="0" y="0"/>
          <a:chExt cx="0" cy="0"/>
        </a:xfrm>
      </p:grpSpPr>
      <p:sp>
        <p:nvSpPr>
          <p:cNvPr id="4657" name="Google Shape;4657;p617"/>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Connecting to research</a:t>
            </a:r>
            <a:endParaRPr sz="3800" b="1"/>
          </a:p>
        </p:txBody>
      </p:sp>
      <p:sp>
        <p:nvSpPr>
          <p:cNvPr id="4658" name="Google Shape;4658;p617"/>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85000" lnSpcReduction="10000"/>
          </a:bodyPr>
          <a:lstStyle/>
          <a:p>
            <a:pPr marL="0" lvl="0" indent="0" algn="ctr" rtl="0">
              <a:lnSpc>
                <a:spcPct val="115000"/>
              </a:lnSpc>
              <a:spcBef>
                <a:spcPts val="800"/>
              </a:spcBef>
              <a:spcAft>
                <a:spcPts val="0"/>
              </a:spcAft>
              <a:buNone/>
            </a:pPr>
            <a:r>
              <a:rPr lang="en-US" sz="2550"/>
              <a:t>The role of </a:t>
            </a:r>
            <a:r>
              <a:rPr lang="en-US" sz="2550" i="1"/>
              <a:t>discourse</a:t>
            </a:r>
            <a:r>
              <a:rPr lang="en-US" sz="2550"/>
              <a:t> in supporting all students’ learning</a:t>
            </a:r>
            <a:endParaRPr sz="2550"/>
          </a:p>
        </p:txBody>
      </p:sp>
      <p:sp>
        <p:nvSpPr>
          <p:cNvPr id="4659" name="Google Shape;4659;p617"/>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93</a:t>
            </a:fld>
            <a:endParaRPr/>
          </a:p>
        </p:txBody>
      </p:sp>
      <p:pic>
        <p:nvPicPr>
          <p:cNvPr id="4660" name="Google Shape;4660;p617" descr="Storytelling with solid fill"/>
          <p:cNvPicPr preferRelativeResize="0"/>
          <p:nvPr/>
        </p:nvPicPr>
        <p:blipFill>
          <a:blip r:embed="rId3">
            <a:alphaModFix/>
          </a:blip>
          <a:stretch>
            <a:fillRect/>
          </a:stretch>
        </p:blipFill>
        <p:spPr>
          <a:xfrm>
            <a:off x="7183625" y="3280375"/>
            <a:ext cx="1600200" cy="16002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Shape 4664"/>
        <p:cNvGrpSpPr/>
        <p:nvPr/>
      </p:nvGrpSpPr>
      <p:grpSpPr>
        <a:xfrm>
          <a:off x="0" y="0"/>
          <a:ext cx="0" cy="0"/>
          <a:chOff x="0" y="0"/>
          <a:chExt cx="0" cy="0"/>
        </a:xfrm>
      </p:grpSpPr>
      <p:sp>
        <p:nvSpPr>
          <p:cNvPr id="4665" name="Google Shape;4665;p61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4666" name="Google Shape;4666;p61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4667" name="Google Shape;4667;p618"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668" name="Google Shape;4668;p618"/>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72"/>
        <p:cNvGrpSpPr/>
        <p:nvPr/>
      </p:nvGrpSpPr>
      <p:grpSpPr>
        <a:xfrm>
          <a:off x="0" y="0"/>
          <a:ext cx="0" cy="0"/>
          <a:chOff x="0" y="0"/>
          <a:chExt cx="0" cy="0"/>
        </a:xfrm>
      </p:grpSpPr>
      <p:sp>
        <p:nvSpPr>
          <p:cNvPr id="4673" name="Google Shape;4673;p619"/>
          <p:cNvSpPr txBox="1">
            <a:spLocks noGrp="1"/>
          </p:cNvSpPr>
          <p:nvPr>
            <p:ph type="sldNum" idx="12"/>
          </p:nvPr>
        </p:nvSpPr>
        <p:spPr>
          <a:xfrm>
            <a:off x="8265450" y="4707350"/>
            <a:ext cx="720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95</a:t>
            </a:fld>
            <a:endParaRPr/>
          </a:p>
        </p:txBody>
      </p:sp>
      <p:sp>
        <p:nvSpPr>
          <p:cNvPr id="4674" name="Google Shape;4674;p619"/>
          <p:cNvSpPr txBox="1"/>
          <p:nvPr/>
        </p:nvSpPr>
        <p:spPr>
          <a:xfrm>
            <a:off x="483600" y="1278150"/>
            <a:ext cx="3889200" cy="2587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000" b="1">
                <a:solidFill>
                  <a:schemeClr val="lt1"/>
                </a:solidFill>
                <a:latin typeface="Calibri"/>
                <a:ea typeface="Calibri"/>
                <a:cs typeface="Calibri"/>
                <a:sym typeface="Calibri"/>
              </a:rPr>
              <a:t>Ambitious teaching involves engaging students in making sense of and reasoning about mathematical concepts through discourse.</a:t>
            </a:r>
            <a:endParaRPr sz="2000" b="1">
              <a:solidFill>
                <a:schemeClr val="lt1"/>
              </a:solidFill>
              <a:latin typeface="Calibri"/>
              <a:ea typeface="Calibri"/>
              <a:cs typeface="Calibri"/>
              <a:sym typeface="Calibri"/>
            </a:endParaRPr>
          </a:p>
        </p:txBody>
      </p:sp>
      <p:sp>
        <p:nvSpPr>
          <p:cNvPr id="4675" name="Google Shape;4675;p619"/>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676" name="Google Shape;4676;p619"/>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US" sz="2850">
                <a:solidFill>
                  <a:schemeClr val="dk2"/>
                </a:solidFill>
              </a:rPr>
              <a:t>The role of discourse in ambitious teaching</a:t>
            </a:r>
            <a:endParaRPr sz="2670">
              <a:solidFill>
                <a:schemeClr val="dk2"/>
              </a:solidFill>
            </a:endParaRPr>
          </a:p>
        </p:txBody>
      </p:sp>
      <p:sp>
        <p:nvSpPr>
          <p:cNvPr id="4677" name="Google Shape;4677;p619"/>
          <p:cNvSpPr txBox="1">
            <a:spLocks noGrp="1"/>
          </p:cNvSpPr>
          <p:nvPr>
            <p:ph type="body" idx="4294967295"/>
          </p:nvPr>
        </p:nvSpPr>
        <p:spPr>
          <a:xfrm>
            <a:off x="4806600" y="1278150"/>
            <a:ext cx="3411900" cy="2587200"/>
          </a:xfrm>
          <a:prstGeom prst="rect">
            <a:avLst/>
          </a:prstGeom>
          <a:solidFill>
            <a:srgbClr val="E7F5F3"/>
          </a:solidFill>
          <a:ln w="19050" cap="flat" cmpd="sng">
            <a:solidFill>
              <a:schemeClr val="lt1"/>
            </a:solidFill>
            <a:prstDash val="solid"/>
            <a:round/>
            <a:headEnd type="none" w="sm" len="sm"/>
            <a:tailEnd type="none" w="sm" len="sm"/>
          </a:ln>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US">
                <a:solidFill>
                  <a:srgbClr val="000000"/>
                </a:solidFill>
              </a:rPr>
              <a:t>What do teachers need to do in order to engage students who are often excluded by schooling in rich mathematical conversations?</a:t>
            </a:r>
            <a:endParaRPr>
              <a:solidFill>
                <a:srgbClr val="000000"/>
              </a:solidFill>
            </a:endParaRPr>
          </a:p>
          <a:p>
            <a:pPr marL="0" lvl="0" indent="0" algn="l" rtl="0">
              <a:lnSpc>
                <a:spcPct val="115000"/>
              </a:lnSpc>
              <a:spcBef>
                <a:spcPts val="800"/>
              </a:spcBef>
              <a:spcAft>
                <a:spcPts val="0"/>
              </a:spcAft>
              <a:buNone/>
            </a:pPr>
            <a:r>
              <a:rPr lang="en-US">
                <a:solidFill>
                  <a:srgbClr val="000000"/>
                </a:solidFill>
              </a:rPr>
              <a:t>How does facilitating discussions relate to the work of drawing on students’ strengths?</a:t>
            </a:r>
            <a:endParaRPr>
              <a:solidFill>
                <a:srgbClr val="00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681"/>
        <p:cNvGrpSpPr/>
        <p:nvPr/>
      </p:nvGrpSpPr>
      <p:grpSpPr>
        <a:xfrm>
          <a:off x="0" y="0"/>
          <a:ext cx="0" cy="0"/>
          <a:chOff x="0" y="0"/>
          <a:chExt cx="0" cy="0"/>
        </a:xfrm>
      </p:grpSpPr>
      <p:sp>
        <p:nvSpPr>
          <p:cNvPr id="4682" name="Google Shape;4682;p620"/>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Clr>
                <a:schemeClr val="dk1"/>
              </a:buClr>
              <a:buSzPts val="1100"/>
              <a:buFont typeface="Arial"/>
              <a:buNone/>
            </a:pPr>
            <a:r>
              <a:rPr lang="en-US" sz="2100"/>
              <a:t>Directions: </a:t>
            </a:r>
            <a:r>
              <a:rPr lang="en-US" sz="2100">
                <a:solidFill>
                  <a:schemeClr val="dk1"/>
                </a:solidFill>
              </a:rPr>
              <a:t>Use the workspace slide to complete the Teaching Practices Continuum charts</a:t>
            </a:r>
            <a:endParaRPr sz="1600"/>
          </a:p>
        </p:txBody>
      </p:sp>
      <p:sp>
        <p:nvSpPr>
          <p:cNvPr id="4683" name="Google Shape;4683;p620"/>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687"/>
        <p:cNvGrpSpPr/>
        <p:nvPr/>
      </p:nvGrpSpPr>
      <p:grpSpPr>
        <a:xfrm>
          <a:off x="0" y="0"/>
          <a:ext cx="0" cy="0"/>
          <a:chOff x="0" y="0"/>
          <a:chExt cx="0" cy="0"/>
        </a:xfrm>
      </p:grpSpPr>
      <p:sp>
        <p:nvSpPr>
          <p:cNvPr id="4688" name="Google Shape;4688;p621"/>
          <p:cNvSpPr txBox="1"/>
          <p:nvPr/>
        </p:nvSpPr>
        <p:spPr>
          <a:xfrm>
            <a:off x="210900" y="675621"/>
            <a:ext cx="87222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chemeClr val="dk2"/>
                </a:solidFill>
                <a:latin typeface="Calibri"/>
                <a:ea typeface="Calibri"/>
                <a:cs typeface="Calibri"/>
                <a:sym typeface="Calibri"/>
              </a:rPr>
              <a:t>What does </a:t>
            </a:r>
            <a:r>
              <a:rPr lang="en-US" sz="1500" b="1">
                <a:solidFill>
                  <a:schemeClr val="dk2"/>
                </a:solidFill>
                <a:latin typeface="Calibri"/>
                <a:ea typeface="Calibri"/>
                <a:cs typeface="Calibri"/>
                <a:sym typeface="Calibri"/>
              </a:rPr>
              <a:t>facilitating meaningful mathematical discourse</a:t>
            </a:r>
            <a:r>
              <a:rPr lang="en-US" sz="1500">
                <a:solidFill>
                  <a:schemeClr val="dk2"/>
                </a:solidFill>
                <a:latin typeface="Calibri"/>
                <a:ea typeface="Calibri"/>
                <a:cs typeface="Calibri"/>
                <a:sym typeface="Calibri"/>
              </a:rPr>
              <a:t> look like in practice?</a:t>
            </a:r>
            <a:endParaRPr sz="1800">
              <a:solidFill>
                <a:schemeClr val="dk2"/>
              </a:solidFill>
              <a:latin typeface="Calibri"/>
              <a:ea typeface="Calibri"/>
              <a:cs typeface="Calibri"/>
              <a:sym typeface="Calibri"/>
            </a:endParaRPr>
          </a:p>
        </p:txBody>
      </p:sp>
      <p:sp>
        <p:nvSpPr>
          <p:cNvPr id="4689" name="Google Shape;4689;p621" title="Slide 98 Workspace slide 1"/>
          <p:cNvSpPr txBox="1"/>
          <p:nvPr/>
        </p:nvSpPr>
        <p:spPr>
          <a:xfrm>
            <a:off x="648625" y="1658575"/>
            <a:ext cx="73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latin typeface="Nunito"/>
              <a:ea typeface="Nunito"/>
              <a:cs typeface="Nunito"/>
              <a:sym typeface="Nunito"/>
            </a:endParaRPr>
          </a:p>
        </p:txBody>
      </p:sp>
      <p:graphicFrame>
        <p:nvGraphicFramePr>
          <p:cNvPr id="4690" name="Google Shape;4690;p621" descr="Table with three rows of teacher centered, making prgress and student centered discourse" title="Slide 98 of Workspace 1"/>
          <p:cNvGraphicFramePr/>
          <p:nvPr>
            <p:extLst>
              <p:ext uri="{D42A27DB-BD31-4B8C-83A1-F6EECF244321}">
                <p14:modId xmlns:p14="http://schemas.microsoft.com/office/powerpoint/2010/main" val="1420380247"/>
              </p:ext>
            </p:extLst>
          </p:nvPr>
        </p:nvGraphicFramePr>
        <p:xfrm>
          <a:off x="453100" y="1122209"/>
          <a:ext cx="8173250" cy="3332960"/>
        </p:xfrm>
        <a:graphic>
          <a:graphicData uri="http://schemas.openxmlformats.org/drawingml/2006/table">
            <a:tbl>
              <a:tblPr firstRow="1">
                <a:noFill/>
                <a:tableStyleId>{3177B7D7-7FF3-4262-B8C8-5D414FE8476A}</a:tableStyleId>
              </a:tblPr>
              <a:tblGrid>
                <a:gridCol w="2733900">
                  <a:extLst>
                    <a:ext uri="{9D8B030D-6E8A-4147-A177-3AD203B41FA5}">
                      <a16:colId xmlns:a16="http://schemas.microsoft.com/office/drawing/2014/main" val="20000"/>
                    </a:ext>
                  </a:extLst>
                </a:gridCol>
                <a:gridCol w="2719675">
                  <a:extLst>
                    <a:ext uri="{9D8B030D-6E8A-4147-A177-3AD203B41FA5}">
                      <a16:colId xmlns:a16="http://schemas.microsoft.com/office/drawing/2014/main" val="20001"/>
                    </a:ext>
                  </a:extLst>
                </a:gridCol>
                <a:gridCol w="2719675">
                  <a:extLst>
                    <a:ext uri="{9D8B030D-6E8A-4147-A177-3AD203B41FA5}">
                      <a16:colId xmlns:a16="http://schemas.microsoft.com/office/drawing/2014/main" val="20002"/>
                    </a:ext>
                  </a:extLst>
                </a:gridCol>
              </a:tblGrid>
              <a:tr h="386750">
                <a:tc>
                  <a:txBody>
                    <a:bodyPr/>
                    <a:lstStyle/>
                    <a:p>
                      <a:pPr marL="0" lvl="0" indent="0" algn="l" rtl="0">
                        <a:spcBef>
                          <a:spcPts val="0"/>
                        </a:spcBef>
                        <a:spcAft>
                          <a:spcPts val="0"/>
                        </a:spcAft>
                        <a:buNone/>
                      </a:pPr>
                      <a:r>
                        <a:rPr lang="en-US" sz="1400" b="1" dirty="0">
                          <a:solidFill>
                            <a:schemeClr val="lt1"/>
                          </a:solidFill>
                          <a:latin typeface="Calibri"/>
                          <a:ea typeface="Calibri"/>
                          <a:cs typeface="Calibri"/>
                          <a:sym typeface="Calibri"/>
                        </a:rPr>
                        <a:t>Teacher Centered</a:t>
                      </a:r>
                      <a:endParaRPr sz="1400" b="1" dirty="0">
                        <a:solidFill>
                          <a:schemeClr val="lt1"/>
                        </a:solidFill>
                        <a:latin typeface="Calibri"/>
                        <a:ea typeface="Calibri"/>
                        <a:cs typeface="Calibri"/>
                        <a:sym typeface="Calibri"/>
                      </a:endParaRPr>
                    </a:p>
                  </a:txBody>
                  <a:tcPr marL="91425" marR="91425" marT="91425" marB="91425">
                    <a:solidFill>
                      <a:schemeClr val="dk2"/>
                    </a:solidFill>
                  </a:tcPr>
                </a:tc>
                <a:tc>
                  <a:txBody>
                    <a:bodyPr/>
                    <a:lstStyle/>
                    <a:p>
                      <a:pPr marL="0" lvl="0" indent="0" algn="l" rtl="0">
                        <a:spcBef>
                          <a:spcPts val="0"/>
                        </a:spcBef>
                        <a:spcAft>
                          <a:spcPts val="0"/>
                        </a:spcAft>
                        <a:buNone/>
                      </a:pPr>
                      <a:r>
                        <a:rPr lang="en-US" sz="1400" b="1">
                          <a:solidFill>
                            <a:schemeClr val="lt1"/>
                          </a:solidFill>
                          <a:latin typeface="Calibri"/>
                          <a:ea typeface="Calibri"/>
                          <a:cs typeface="Calibri"/>
                          <a:sym typeface="Calibri"/>
                        </a:rPr>
                        <a:t>Making Progress</a:t>
                      </a:r>
                      <a:endParaRPr sz="1400" b="1">
                        <a:solidFill>
                          <a:schemeClr val="lt1"/>
                        </a:solidFill>
                        <a:latin typeface="Calibri"/>
                        <a:ea typeface="Calibri"/>
                        <a:cs typeface="Calibri"/>
                        <a:sym typeface="Calibri"/>
                      </a:endParaRPr>
                    </a:p>
                  </a:txBody>
                  <a:tcPr marL="91425" marR="91425" marT="91425" marB="91425">
                    <a:solidFill>
                      <a:schemeClr val="dk2"/>
                    </a:solidFill>
                  </a:tcPr>
                </a:tc>
                <a:tc>
                  <a:txBody>
                    <a:bodyPr/>
                    <a:lstStyle/>
                    <a:p>
                      <a:pPr marL="0" lvl="0" indent="0" algn="l" rtl="0">
                        <a:spcBef>
                          <a:spcPts val="0"/>
                        </a:spcBef>
                        <a:spcAft>
                          <a:spcPts val="0"/>
                        </a:spcAft>
                        <a:buNone/>
                      </a:pPr>
                      <a:r>
                        <a:rPr lang="en-US" sz="1400" b="1">
                          <a:solidFill>
                            <a:schemeClr val="lt1"/>
                          </a:solidFill>
                          <a:latin typeface="Calibri"/>
                          <a:ea typeface="Calibri"/>
                          <a:cs typeface="Calibri"/>
                          <a:sym typeface="Calibri"/>
                        </a:rPr>
                        <a:t>Student Centered</a:t>
                      </a:r>
                      <a:endParaRPr sz="1400" b="1">
                        <a:solidFill>
                          <a:schemeClr val="lt1"/>
                        </a:solidFill>
                        <a:latin typeface="Calibri"/>
                        <a:ea typeface="Calibri"/>
                        <a:cs typeface="Calibri"/>
                        <a:sym typeface="Calibri"/>
                      </a:endParaRPr>
                    </a:p>
                  </a:txBody>
                  <a:tcPr marL="91425" marR="91425" marT="91425" marB="91425">
                    <a:solidFill>
                      <a:schemeClr val="dk2"/>
                    </a:solidFill>
                  </a:tcPr>
                </a:tc>
                <a:extLst>
                  <a:ext uri="{0D108BD9-81ED-4DB2-BD59-A6C34878D82A}">
                    <a16:rowId xmlns:a16="http://schemas.microsoft.com/office/drawing/2014/main" val="10000"/>
                  </a:ext>
                </a:extLst>
              </a:tr>
              <a:tr h="978775">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Teacher is fixed at the front of the classroom </a:t>
                      </a:r>
                      <a:endParaRPr sz="1100" i="1">
                        <a:solidFill>
                          <a:schemeClr val="dk1"/>
                        </a:solidFill>
                        <a:latin typeface="Calibri"/>
                        <a:ea typeface="Calibri"/>
                        <a:cs typeface="Calibri"/>
                        <a:sym typeface="Calibri"/>
                      </a:endParaRPr>
                    </a:p>
                    <a:p>
                      <a:pPr marL="0" lvl="0" indent="0" algn="l" rtl="0">
                        <a:spcBef>
                          <a:spcPts val="0"/>
                        </a:spcBef>
                        <a:spcAft>
                          <a:spcPts val="0"/>
                        </a:spcAft>
                        <a:buNone/>
                      </a:pPr>
                      <a:r>
                        <a:rPr lang="en-US" sz="1100" i="1">
                          <a:solidFill>
                            <a:schemeClr val="dk1"/>
                          </a:solidFill>
                          <a:latin typeface="Calibri"/>
                          <a:ea typeface="Calibri"/>
                          <a:cs typeface="Calibri"/>
                          <a:sym typeface="Calibri"/>
                        </a:rPr>
                        <a:t>Minimal or no opportunities for collaboration are provided. </a:t>
                      </a:r>
                      <a:endParaRPr sz="1100" i="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100" i="1" dirty="0">
                          <a:solidFill>
                            <a:schemeClr val="dk1"/>
                          </a:solidFill>
                          <a:latin typeface="Calibri"/>
                          <a:ea typeface="Calibri"/>
                          <a:cs typeface="Calibri"/>
                          <a:sym typeface="Calibri"/>
                        </a:rPr>
                        <a:t>Teacher provides some opportunities for collaboration. </a:t>
                      </a:r>
                      <a:endParaRPr sz="1100" i="1" dirty="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Students question each other, and teacher encourages this behavior.</a:t>
                      </a:r>
                      <a:endParaRPr sz="1100" i="1">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896875">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The final math authority resides with the teacher. </a:t>
                      </a:r>
                      <a:endParaRPr sz="1100" i="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[fill in here]</a:t>
                      </a:r>
                      <a:endParaRPr sz="1100" i="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[fill in here]</a:t>
                      </a:r>
                      <a:endParaRPr sz="11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61100">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[fill in here]</a:t>
                      </a:r>
                      <a:endParaRPr sz="1100" i="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Students’ arguments are focused on what they did, but not why they did what they did. </a:t>
                      </a:r>
                      <a:endParaRPr sz="1100" i="1">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100" i="1" dirty="0">
                          <a:solidFill>
                            <a:schemeClr val="dk1"/>
                          </a:solidFill>
                          <a:latin typeface="Calibri"/>
                          <a:ea typeface="Calibri"/>
                          <a:cs typeface="Calibri"/>
                          <a:sym typeface="Calibri"/>
                        </a:rPr>
                        <a:t>Students’ arguments are focused on both how and why they did what they did. </a:t>
                      </a:r>
                      <a:endParaRPr sz="1100" i="1"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768368" y="342900"/>
            <a:ext cx="3927282" cy="332721"/>
          </a:xfrm>
        </p:spPr>
        <p:txBody>
          <a:bodyPr>
            <a:noAutofit/>
          </a:bodyPr>
          <a:lstStyle/>
          <a:p>
            <a:r>
              <a:rPr lang="en-US" sz="2000" b="1" i="1" dirty="0" smtClean="0">
                <a:solidFill>
                  <a:schemeClr val="tx1"/>
                </a:solidFill>
              </a:rPr>
              <a:t>Preview of Workspace Slide (1 of 2)</a:t>
            </a:r>
            <a:endParaRPr lang="en-US" sz="2000" b="1" i="1" dirty="0">
              <a:solidFill>
                <a:schemeClr val="tx1"/>
              </a:solidFill>
            </a:endParaRPr>
          </a:p>
        </p:txBody>
      </p:sp>
      <p:sp>
        <p:nvSpPr>
          <p:cNvPr id="4691" name="Google Shape;4691;p62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
        <p:nvSpPr>
          <p:cNvPr id="4692" name="Google Shape;4692;p621"/>
          <p:cNvSpPr txBox="1"/>
          <p:nvPr/>
        </p:nvSpPr>
        <p:spPr>
          <a:xfrm>
            <a:off x="6549525" y="4549350"/>
            <a:ext cx="17205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u="sng">
                <a:solidFill>
                  <a:schemeClr val="hlink"/>
                </a:solidFill>
                <a:latin typeface="Calibri"/>
                <a:ea typeface="Calibri"/>
                <a:cs typeface="Calibri"/>
                <a:sym typeface="Calibri"/>
                <a:hlinkClick r:id="rId3"/>
              </a:rPr>
              <a:t>(NCSM, 2019)</a:t>
            </a:r>
            <a:endParaRPr sz="1300">
              <a:solidFill>
                <a:schemeClr val="dk1"/>
              </a:solidFill>
              <a:latin typeface="Calibri"/>
              <a:ea typeface="Calibri"/>
              <a:cs typeface="Calibri"/>
              <a:sym typeface="Calibri"/>
            </a:endParaRPr>
          </a:p>
        </p:txBody>
      </p:sp>
      <p:sp>
        <p:nvSpPr>
          <p:cNvPr id="4694" name="Google Shape;4694;p621"/>
          <p:cNvSpPr txBox="1"/>
          <p:nvPr/>
        </p:nvSpPr>
        <p:spPr>
          <a:xfrm>
            <a:off x="210900" y="213925"/>
            <a:ext cx="4488000" cy="4617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a:solidFill>
                  <a:schemeClr val="lt1"/>
                </a:solidFill>
                <a:latin typeface="Calibri"/>
                <a:ea typeface="Calibri"/>
                <a:cs typeface="Calibri"/>
                <a:sym typeface="Calibri"/>
              </a:rPr>
              <a:t>Team Names:</a:t>
            </a:r>
            <a:endParaRPr sz="1800" b="1" i="1">
              <a:solidFill>
                <a:schemeClr val="lt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622"/>
          <p:cNvSpPr txBox="1"/>
          <p:nvPr/>
        </p:nvSpPr>
        <p:spPr>
          <a:xfrm>
            <a:off x="210900" y="675621"/>
            <a:ext cx="87222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chemeClr val="dk2"/>
                </a:solidFill>
                <a:latin typeface="Calibri"/>
                <a:ea typeface="Calibri"/>
                <a:cs typeface="Calibri"/>
                <a:sym typeface="Calibri"/>
              </a:rPr>
              <a:t>What does </a:t>
            </a:r>
            <a:r>
              <a:rPr lang="en-US" sz="1500" b="1">
                <a:solidFill>
                  <a:schemeClr val="dk2"/>
                </a:solidFill>
                <a:latin typeface="Calibri"/>
                <a:ea typeface="Calibri"/>
                <a:cs typeface="Calibri"/>
                <a:sym typeface="Calibri"/>
              </a:rPr>
              <a:t>eliciting and using evidence of students’ thinking</a:t>
            </a:r>
            <a:r>
              <a:rPr lang="en-US" sz="1500">
                <a:solidFill>
                  <a:schemeClr val="dk2"/>
                </a:solidFill>
                <a:latin typeface="Calibri"/>
                <a:ea typeface="Calibri"/>
                <a:cs typeface="Calibri"/>
                <a:sym typeface="Calibri"/>
              </a:rPr>
              <a:t> look like in practice?</a:t>
            </a:r>
            <a:endParaRPr sz="1800">
              <a:solidFill>
                <a:schemeClr val="dk2"/>
              </a:solidFill>
              <a:latin typeface="Calibri"/>
              <a:ea typeface="Calibri"/>
              <a:cs typeface="Calibri"/>
              <a:sym typeface="Calibri"/>
            </a:endParaRPr>
          </a:p>
        </p:txBody>
      </p:sp>
      <p:sp>
        <p:nvSpPr>
          <p:cNvPr id="4700" name="Google Shape;4700;p622" descr="Same information about slide 1 but covers the focus on evidence of students thinking" title="Slide 99 Workspace Slide 2"/>
          <p:cNvSpPr txBox="1"/>
          <p:nvPr/>
        </p:nvSpPr>
        <p:spPr>
          <a:xfrm>
            <a:off x="648625" y="1658575"/>
            <a:ext cx="732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latin typeface="Nunito"/>
              <a:ea typeface="Nunito"/>
              <a:cs typeface="Nunito"/>
              <a:sym typeface="Nunito"/>
            </a:endParaRPr>
          </a:p>
        </p:txBody>
      </p:sp>
      <p:graphicFrame>
        <p:nvGraphicFramePr>
          <p:cNvPr id="4701" name="Google Shape;4701;p622" descr="Table outlining teacher centered, making progress and student centered" title="Slide 99 Workspace Slide 2 section"/>
          <p:cNvGraphicFramePr/>
          <p:nvPr>
            <p:extLst>
              <p:ext uri="{D42A27DB-BD31-4B8C-83A1-F6EECF244321}">
                <p14:modId xmlns:p14="http://schemas.microsoft.com/office/powerpoint/2010/main" val="98621121"/>
              </p:ext>
            </p:extLst>
          </p:nvPr>
        </p:nvGraphicFramePr>
        <p:xfrm>
          <a:off x="453100" y="1122209"/>
          <a:ext cx="8173250" cy="3264785"/>
        </p:xfrm>
        <a:graphic>
          <a:graphicData uri="http://schemas.openxmlformats.org/drawingml/2006/table">
            <a:tbl>
              <a:tblPr firstRow="1">
                <a:noFill/>
                <a:tableStyleId>{3177B7D7-7FF3-4262-B8C8-5D414FE8476A}</a:tableStyleId>
              </a:tblPr>
              <a:tblGrid>
                <a:gridCol w="2733900">
                  <a:extLst>
                    <a:ext uri="{9D8B030D-6E8A-4147-A177-3AD203B41FA5}">
                      <a16:colId xmlns:a16="http://schemas.microsoft.com/office/drawing/2014/main" val="20000"/>
                    </a:ext>
                  </a:extLst>
                </a:gridCol>
                <a:gridCol w="2719675">
                  <a:extLst>
                    <a:ext uri="{9D8B030D-6E8A-4147-A177-3AD203B41FA5}">
                      <a16:colId xmlns:a16="http://schemas.microsoft.com/office/drawing/2014/main" val="20001"/>
                    </a:ext>
                  </a:extLst>
                </a:gridCol>
                <a:gridCol w="2719675">
                  <a:extLst>
                    <a:ext uri="{9D8B030D-6E8A-4147-A177-3AD203B41FA5}">
                      <a16:colId xmlns:a16="http://schemas.microsoft.com/office/drawing/2014/main" val="20002"/>
                    </a:ext>
                  </a:extLst>
                </a:gridCol>
              </a:tblGrid>
              <a:tr h="373850">
                <a:tc>
                  <a:txBody>
                    <a:bodyPr/>
                    <a:lstStyle/>
                    <a:p>
                      <a:pPr marL="0" lvl="0" indent="0" algn="l" rtl="0">
                        <a:spcBef>
                          <a:spcPts val="0"/>
                        </a:spcBef>
                        <a:spcAft>
                          <a:spcPts val="0"/>
                        </a:spcAft>
                        <a:buNone/>
                      </a:pPr>
                      <a:r>
                        <a:rPr lang="en-US" sz="1400" b="1">
                          <a:solidFill>
                            <a:schemeClr val="lt1"/>
                          </a:solidFill>
                          <a:latin typeface="Calibri"/>
                          <a:ea typeface="Calibri"/>
                          <a:cs typeface="Calibri"/>
                          <a:sym typeface="Calibri"/>
                        </a:rPr>
                        <a:t>Teacher Centered</a:t>
                      </a:r>
                      <a:endParaRPr sz="1400" b="1">
                        <a:solidFill>
                          <a:schemeClr val="lt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400" b="1">
                          <a:solidFill>
                            <a:schemeClr val="lt1"/>
                          </a:solidFill>
                          <a:latin typeface="Calibri"/>
                          <a:ea typeface="Calibri"/>
                          <a:cs typeface="Calibri"/>
                          <a:sym typeface="Calibri"/>
                        </a:rPr>
                        <a:t>Making Progress</a:t>
                      </a:r>
                      <a:endParaRPr sz="1400" b="1">
                        <a:solidFill>
                          <a:schemeClr val="lt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400" b="1">
                          <a:solidFill>
                            <a:schemeClr val="lt1"/>
                          </a:solidFill>
                          <a:latin typeface="Calibri"/>
                          <a:ea typeface="Calibri"/>
                          <a:cs typeface="Calibri"/>
                          <a:sym typeface="Calibri"/>
                        </a:rPr>
                        <a:t>Student Centered</a:t>
                      </a:r>
                      <a:endParaRPr sz="1400" b="1">
                        <a:solidFill>
                          <a:schemeClr val="lt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963450">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Teacher relies on a consistent small group of volunteers to share. </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Teacher gathers data during the math task, but relies on volunteers to share (doesn’t purposefully select and sequence ideas).</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i="1">
                          <a:solidFill>
                            <a:schemeClr val="dk1"/>
                          </a:solidFill>
                          <a:latin typeface="Calibri"/>
                          <a:ea typeface="Calibri"/>
                          <a:cs typeface="Calibri"/>
                          <a:sym typeface="Calibri"/>
                        </a:rPr>
                        <a:t>Teacher thoughtfully chooses students to share based on the math goals of the lesson and looking for opportunities to provide status to students who may not always share. </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46275">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[fill in here]</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Teacher provides minimal opportunity for students to reflect on their learning. </a:t>
                      </a:r>
                      <a:endParaRPr sz="110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[fill in here]</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1250">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[fill in here]</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100" i="1">
                          <a:solidFill>
                            <a:schemeClr val="dk1"/>
                          </a:solidFill>
                          <a:latin typeface="Calibri"/>
                          <a:ea typeface="Calibri"/>
                          <a:cs typeface="Calibri"/>
                          <a:sym typeface="Calibri"/>
                        </a:rPr>
                        <a:t>[fill in here]</a:t>
                      </a:r>
                      <a:endParaRPr sz="1100" i="1">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i="1" dirty="0">
                          <a:solidFill>
                            <a:schemeClr val="dk1"/>
                          </a:solidFill>
                          <a:latin typeface="Calibri"/>
                          <a:ea typeface="Calibri"/>
                          <a:cs typeface="Calibri"/>
                          <a:sym typeface="Calibri"/>
                        </a:rPr>
                        <a:t>Students argue the validity of a mathematical statement or solution through reasoning and justifying. </a:t>
                      </a:r>
                      <a:endParaRPr sz="1100" i="1" dirty="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810896" y="342900"/>
            <a:ext cx="3815285" cy="379113"/>
          </a:xfrm>
        </p:spPr>
        <p:txBody>
          <a:bodyPr>
            <a:normAutofit/>
          </a:bodyPr>
          <a:lstStyle/>
          <a:p>
            <a:r>
              <a:rPr lang="en-US" sz="2000" b="1" i="1" dirty="0" smtClean="0">
                <a:solidFill>
                  <a:schemeClr val="tx1"/>
                </a:solidFill>
              </a:rPr>
              <a:t>Preview of Workspace Slice (2 of 2)</a:t>
            </a:r>
            <a:endParaRPr lang="en-US" sz="2000" b="1" i="1" dirty="0">
              <a:solidFill>
                <a:schemeClr val="tx1"/>
              </a:solidFill>
            </a:endParaRPr>
          </a:p>
        </p:txBody>
      </p:sp>
      <p:sp>
        <p:nvSpPr>
          <p:cNvPr id="4702" name="Google Shape;4702;p62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98</a:t>
            </a:fld>
            <a:endParaRPr/>
          </a:p>
        </p:txBody>
      </p:sp>
      <p:sp>
        <p:nvSpPr>
          <p:cNvPr id="4704" name="Google Shape;4704;p622"/>
          <p:cNvSpPr txBox="1"/>
          <p:nvPr/>
        </p:nvSpPr>
        <p:spPr>
          <a:xfrm>
            <a:off x="210900" y="213925"/>
            <a:ext cx="4488000" cy="4617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a:solidFill>
                  <a:schemeClr val="lt1"/>
                </a:solidFill>
                <a:latin typeface="Calibri"/>
                <a:ea typeface="Calibri"/>
                <a:cs typeface="Calibri"/>
                <a:sym typeface="Calibri"/>
              </a:rPr>
              <a:t>Team Names:</a:t>
            </a:r>
            <a:endParaRPr sz="1800" b="1" i="1">
              <a:solidFill>
                <a:schemeClr val="lt1"/>
              </a:solidFill>
              <a:latin typeface="Calibri"/>
              <a:ea typeface="Calibri"/>
              <a:cs typeface="Calibri"/>
              <a:sym typeface="Calibri"/>
            </a:endParaRPr>
          </a:p>
        </p:txBody>
      </p:sp>
      <p:sp>
        <p:nvSpPr>
          <p:cNvPr id="4705" name="Google Shape;4705;p622"/>
          <p:cNvSpPr txBox="1"/>
          <p:nvPr/>
        </p:nvSpPr>
        <p:spPr>
          <a:xfrm>
            <a:off x="6549525" y="4549350"/>
            <a:ext cx="17205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u="sng">
                <a:solidFill>
                  <a:schemeClr val="hlink"/>
                </a:solidFill>
                <a:latin typeface="Calibri"/>
                <a:ea typeface="Calibri"/>
                <a:cs typeface="Calibri"/>
                <a:sym typeface="Calibri"/>
                <a:hlinkClick r:id="rId3"/>
              </a:rPr>
              <a:t>(NCSM, 2019)</a:t>
            </a:r>
            <a:endParaRPr sz="130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709"/>
        <p:cNvGrpSpPr/>
        <p:nvPr/>
      </p:nvGrpSpPr>
      <p:grpSpPr>
        <a:xfrm>
          <a:off x="0" y="0"/>
          <a:ext cx="0" cy="0"/>
          <a:chOff x="0" y="0"/>
          <a:chExt cx="0" cy="0"/>
        </a:xfrm>
      </p:grpSpPr>
      <p:sp>
        <p:nvSpPr>
          <p:cNvPr id="4710" name="Google Shape;4710;p623"/>
          <p:cNvSpPr txBox="1">
            <a:spLocks noGrp="1"/>
          </p:cNvSpPr>
          <p:nvPr>
            <p:ph type="title"/>
          </p:nvPr>
        </p:nvSpPr>
        <p:spPr>
          <a:xfrm>
            <a:off x="537875" y="342900"/>
            <a:ext cx="8088300" cy="563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600" i="1"/>
              <a:t>Teacher Actions to Promote Equitable Classroom Discourse</a:t>
            </a:r>
            <a:endParaRPr sz="2600" i="1"/>
          </a:p>
        </p:txBody>
      </p:sp>
      <p:sp>
        <p:nvSpPr>
          <p:cNvPr id="4711" name="Google Shape;4711;p623"/>
          <p:cNvSpPr txBox="1"/>
          <p:nvPr/>
        </p:nvSpPr>
        <p:spPr>
          <a:xfrm>
            <a:off x="4701625" y="1065650"/>
            <a:ext cx="3924600" cy="3489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Recall one example from our work </a:t>
            </a:r>
            <a:r>
              <a:rPr lang="en-US" sz="1800" i="1">
                <a:solidFill>
                  <a:schemeClr val="dk1"/>
                </a:solidFill>
                <a:latin typeface="Calibri"/>
                <a:ea typeface="Calibri"/>
                <a:cs typeface="Calibri"/>
                <a:sym typeface="Calibri"/>
              </a:rPr>
              <a:t>doing math together </a:t>
            </a:r>
            <a:r>
              <a:rPr lang="en-US" sz="1800">
                <a:solidFill>
                  <a:schemeClr val="dk1"/>
                </a:solidFill>
                <a:latin typeface="Calibri"/>
                <a:ea typeface="Calibri"/>
                <a:cs typeface="Calibri"/>
                <a:sym typeface="Calibri"/>
              </a:rPr>
              <a:t>for each of these teacher actions. </a:t>
            </a:r>
            <a:endParaRPr sz="1800">
              <a:solidFill>
                <a:schemeClr val="dk1"/>
              </a:solidFill>
              <a:latin typeface="Calibri"/>
              <a:ea typeface="Calibri"/>
              <a:cs typeface="Calibri"/>
              <a:sym typeface="Calibri"/>
            </a:endParaRPr>
          </a:p>
          <a:p>
            <a:pPr marL="457200" lvl="0" indent="-342900" algn="l" rtl="0">
              <a:spcBef>
                <a:spcPts val="10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How did the teacher actions “Listen and Respond” and “Compare and Connect” </a:t>
            </a:r>
            <a:r>
              <a:rPr lang="en-US" sz="1800" i="1">
                <a:solidFill>
                  <a:schemeClr val="dk1"/>
                </a:solidFill>
                <a:latin typeface="Calibri"/>
                <a:ea typeface="Calibri"/>
                <a:cs typeface="Calibri"/>
                <a:sym typeface="Calibri"/>
              </a:rPr>
              <a:t>keep the group engaged and accountable during the discussion?</a:t>
            </a:r>
            <a:endParaRPr sz="1800">
              <a:solidFill>
                <a:schemeClr val="dk1"/>
              </a:solidFill>
              <a:latin typeface="Calibri"/>
              <a:ea typeface="Calibri"/>
              <a:cs typeface="Calibri"/>
              <a:sym typeface="Calibri"/>
            </a:endParaRPr>
          </a:p>
          <a:p>
            <a:pPr marL="457200" lvl="0" indent="-342900" algn="l" rtl="0">
              <a:spcBef>
                <a:spcPts val="1000"/>
              </a:spcBef>
              <a:spcAft>
                <a:spcPts val="1000"/>
              </a:spcAft>
              <a:buClr>
                <a:schemeClr val="dk1"/>
              </a:buClr>
              <a:buSzPts val="1800"/>
              <a:buFont typeface="Calibri"/>
              <a:buAutoNum type="arabicPeriod"/>
            </a:pPr>
            <a:r>
              <a:rPr lang="en-US" sz="1800">
                <a:solidFill>
                  <a:schemeClr val="dk1"/>
                </a:solidFill>
                <a:latin typeface="Calibri"/>
                <a:ea typeface="Calibri"/>
                <a:cs typeface="Calibri"/>
                <a:sym typeface="Calibri"/>
              </a:rPr>
              <a:t>How could these actions support your students who might have low status in math classroom? </a:t>
            </a:r>
            <a:endParaRPr sz="1900">
              <a:latin typeface="Calibri"/>
              <a:ea typeface="Calibri"/>
              <a:cs typeface="Calibri"/>
              <a:sym typeface="Calibri"/>
            </a:endParaRPr>
          </a:p>
        </p:txBody>
      </p:sp>
      <p:sp>
        <p:nvSpPr>
          <p:cNvPr id="4712" name="Google Shape;4712;p623"/>
          <p:cNvSpPr txBox="1"/>
          <p:nvPr/>
        </p:nvSpPr>
        <p:spPr>
          <a:xfrm>
            <a:off x="537875" y="1237725"/>
            <a:ext cx="3227100" cy="19614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solidFill>
                  <a:schemeClr val="dk1"/>
                </a:solidFill>
                <a:latin typeface="Calibri"/>
                <a:ea typeface="Calibri"/>
                <a:cs typeface="Calibri"/>
                <a:sym typeface="Calibri"/>
              </a:rPr>
              <a:t>Read the first 2 pages of the </a:t>
            </a:r>
            <a:r>
              <a:rPr lang="en-US" b="1" i="1">
                <a:solidFill>
                  <a:schemeClr val="dk1"/>
                </a:solidFill>
                <a:latin typeface="Calibri"/>
                <a:ea typeface="Calibri"/>
                <a:cs typeface="Calibri"/>
                <a:sym typeface="Calibri"/>
              </a:rPr>
              <a:t>Teacher Actions to Promote Equitable Classroom Discourse </a:t>
            </a:r>
            <a:r>
              <a:rPr lang="en-US" b="1">
                <a:solidFill>
                  <a:schemeClr val="dk1"/>
                </a:solidFill>
                <a:latin typeface="Calibri"/>
                <a:ea typeface="Calibri"/>
                <a:cs typeface="Calibri"/>
                <a:sym typeface="Calibri"/>
              </a:rPr>
              <a:t>tool.</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b="1">
                <a:solidFill>
                  <a:schemeClr val="dk1"/>
                </a:solidFill>
                <a:latin typeface="Calibri"/>
                <a:ea typeface="Calibri"/>
                <a:cs typeface="Calibri"/>
                <a:sym typeface="Calibri"/>
              </a:rPr>
              <a:t>Focus on these two actions:</a:t>
            </a:r>
            <a:endParaRPr sz="1400" b="1">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Listen and Respond </a:t>
            </a:r>
            <a:endParaRPr sz="140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Compare and Connect </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4713" name="Google Shape;4713;p623"/>
          <p:cNvSpPr txBox="1">
            <a:spLocks noGrp="1"/>
          </p:cNvSpPr>
          <p:nvPr>
            <p:ph type="sldNum" idx="12"/>
          </p:nvPr>
        </p:nvSpPr>
        <p:spPr>
          <a:xfrm>
            <a:off x="8405250" y="4707650"/>
            <a:ext cx="580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pic>
        <p:nvPicPr>
          <p:cNvPr id="4714" name="Google Shape;4714;p623" descr="Teacher Actions to Promote Equitable Classroom Discourse screenshot."/>
          <p:cNvPicPr preferRelativeResize="0"/>
          <p:nvPr/>
        </p:nvPicPr>
        <p:blipFill>
          <a:blip r:embed="rId3">
            <a:alphaModFix/>
          </a:blip>
          <a:stretch>
            <a:fillRect/>
          </a:stretch>
        </p:blipFill>
        <p:spPr>
          <a:xfrm rot="-348083">
            <a:off x="1791549" y="2748081"/>
            <a:ext cx="2705702" cy="1724439"/>
          </a:xfrm>
          <a:prstGeom prst="rect">
            <a:avLst/>
          </a:prstGeom>
          <a:noFill/>
          <a:ln>
            <a:noFill/>
          </a:ln>
        </p:spPr>
      </p:pic>
      <p:sp>
        <p:nvSpPr>
          <p:cNvPr id="4715" name="Google Shape;4715;p623"/>
          <p:cNvSpPr txBox="1"/>
          <p:nvPr/>
        </p:nvSpPr>
        <p:spPr>
          <a:xfrm>
            <a:off x="6242725" y="4478550"/>
            <a:ext cx="20013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u="sng">
                <a:solidFill>
                  <a:schemeClr val="hlink"/>
                </a:solidFill>
                <a:latin typeface="Calibri"/>
                <a:ea typeface="Calibri"/>
                <a:cs typeface="Calibri"/>
                <a:sym typeface="Calibri"/>
                <a:hlinkClick r:id="rId4"/>
              </a:rPr>
              <a:t>(TDG, 2022)</a:t>
            </a:r>
            <a:endParaRPr sz="13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2023-10-09T20:56:23+00:00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CBAF16F7-2CF3-4C7C-972D-CF66A40161A5}"/>
</file>

<file path=customXml/itemProps2.xml><?xml version="1.0" encoding="utf-8"?>
<ds:datastoreItem xmlns:ds="http://schemas.openxmlformats.org/officeDocument/2006/customXml" ds:itemID="{5F4B91C3-F286-449E-ACCB-98FBAC9E60C3}"/>
</file>

<file path=customXml/itemProps3.xml><?xml version="1.0" encoding="utf-8"?>
<ds:datastoreItem xmlns:ds="http://schemas.openxmlformats.org/officeDocument/2006/customXml" ds:itemID="{96D7C162-ABA7-4BB1-81A1-5D5D63AC48C9}"/>
</file>

<file path=docProps/app.xml><?xml version="1.0" encoding="utf-8"?>
<Properties xmlns="http://schemas.openxmlformats.org/officeDocument/2006/extended-properties" xmlns:vt="http://schemas.openxmlformats.org/officeDocument/2006/docPropsVTypes">
  <TotalTime>248</TotalTime>
  <Words>25348</Words>
  <Application>Microsoft Office PowerPoint</Application>
  <PresentationFormat>On-screen Show (16:9)</PresentationFormat>
  <Paragraphs>1834</Paragraphs>
  <Slides>138</Slides>
  <Notes>138</Notes>
  <HiddenSlides>17</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138</vt:i4>
      </vt:variant>
    </vt:vector>
  </HeadingPairs>
  <TitlesOfParts>
    <vt:vector size="149" baseType="lpstr">
      <vt:lpstr>Arial</vt:lpstr>
      <vt:lpstr>Calibri</vt:lpstr>
      <vt:lpstr>Poppins</vt:lpstr>
      <vt:lpstr>Nunito</vt:lpstr>
      <vt:lpstr>Roboto</vt:lpstr>
      <vt:lpstr>Blue_2021ODE</vt:lpstr>
      <vt:lpstr>Blue_2021ODE</vt:lpstr>
      <vt:lpstr>Blue_2021ODE</vt:lpstr>
      <vt:lpstr>Blue_2021ODE</vt:lpstr>
      <vt:lpstr>Blue_2021ODE</vt:lpstr>
      <vt:lpstr>Blue_2021ODE</vt:lpstr>
      <vt:lpstr>Module 1 Part 2: Tracking and a 2 + 1 model alongside our understandings of ambitious math teaching</vt:lpstr>
      <vt:lpstr>Facilitator Guide: Welcome to Module 1, Part 2!</vt:lpstr>
      <vt:lpstr>Facilitator Guide: Professional learning activity types</vt:lpstr>
      <vt:lpstr>Facilitator Guide: Table of contents</vt:lpstr>
      <vt:lpstr>Essential Questions of the Ambitious Teaching Modules </vt:lpstr>
      <vt:lpstr>Reconnecting to our thinking from the previous sessions</vt:lpstr>
      <vt:lpstr> Considering tracking and a 2 + 1 model alongside our understandings of ambitious math teaching</vt:lpstr>
      <vt:lpstr>Setting and maintaining norms</vt:lpstr>
      <vt:lpstr>Facilitator Guide: Setting and Maintaining Norms</vt:lpstr>
      <vt:lpstr>Revisiting norms</vt:lpstr>
      <vt:lpstr>Connecting to research: </vt:lpstr>
      <vt:lpstr>Facilitator Guide: Connecting to Research</vt:lpstr>
      <vt:lpstr>Oregon Math Project practice briefs</vt:lpstr>
      <vt:lpstr>Discussing the Oregon Math Project practice briefs</vt:lpstr>
      <vt:lpstr>Small Group Activity Directions: Use the workspace slide to reflect on the Oregon Math Project practice briefs – the research underpinning this effort.</vt:lpstr>
      <vt:lpstr>Preview of Workspace Slide</vt:lpstr>
      <vt:lpstr>Debrief: Principles of ambitious mathematics teaching</vt:lpstr>
      <vt:lpstr>Connecting to research: </vt:lpstr>
      <vt:lpstr>Facilitator Guide: Connecting to Research</vt:lpstr>
      <vt:lpstr>What makes a great mathematics program?</vt:lpstr>
      <vt:lpstr>Obstacles to these aims</vt:lpstr>
      <vt:lpstr>Branching Out: Designing High School Math Pathways for Equity</vt:lpstr>
      <vt:lpstr>Small Group Activity Directions: Discuss the excerpt from the Branching Out report and use the workspace slide to reflect.</vt:lpstr>
      <vt:lpstr>Preview of Workspace Slide</vt:lpstr>
      <vt:lpstr>The impact of mathematics on identity </vt:lpstr>
      <vt:lpstr>Students’ social and emotional needs</vt:lpstr>
      <vt:lpstr>Debrief: Principles of ambitious mathematics teaching</vt:lpstr>
      <vt:lpstr>Connecting to research: </vt:lpstr>
      <vt:lpstr>Facilitator Guide: Connecting to Research</vt:lpstr>
      <vt:lpstr>A bit of history: The Committee of Ten</vt:lpstr>
      <vt:lpstr>A common math pathway?</vt:lpstr>
      <vt:lpstr>The role and importance of mathematics today</vt:lpstr>
      <vt:lpstr>2 + 1 Model Focus</vt:lpstr>
      <vt:lpstr>Ambitious teaching supports implementation of the 2+1 model</vt:lpstr>
      <vt:lpstr>2 + 1 Model Question Considerations</vt:lpstr>
      <vt:lpstr>Creating Pathways in High School From High School Core Math Guidance – Publication Version 4.1 (Aug. 2020)</vt:lpstr>
      <vt:lpstr>Changes in higher education math coursework</vt:lpstr>
      <vt:lpstr>A 2 + 1 model in relation to ambitious math teaching</vt:lpstr>
      <vt:lpstr>Small Group Activity Directions: Use the workspace slide to consider connections between a 2 + 1 model and ambitious math teaching.</vt:lpstr>
      <vt:lpstr>Preview of Workspace Slide</vt:lpstr>
      <vt:lpstr>Debrief: Principles of ambitious mathematics teaching</vt:lpstr>
      <vt:lpstr> Planning for action:</vt:lpstr>
      <vt:lpstr>Facilitator Guide: Planning for Action</vt:lpstr>
      <vt:lpstr>Where to begin with a 2 + 1 model</vt:lpstr>
      <vt:lpstr>Small Group Activity Directions: Use the workspace slide to reflect on your context.</vt:lpstr>
      <vt:lpstr>Preview of Workspace Slide</vt:lpstr>
      <vt:lpstr>Debrief: Principles of ambitious mathematics teaching</vt:lpstr>
      <vt:lpstr>Debriefing Session 4</vt:lpstr>
      <vt:lpstr>Debriefing Session 4: Four cornerstone principles of the OMP</vt:lpstr>
      <vt:lpstr>Debriefing Session 4: Focus of the session</vt:lpstr>
      <vt:lpstr> Deepening our understanding of what a 2 + 1 model can look like in practice</vt:lpstr>
      <vt:lpstr>Setting and maintaining norms</vt:lpstr>
      <vt:lpstr>Facilitator Guide: Setting and Maintaining Norms</vt:lpstr>
      <vt:lpstr>Revisiting norms</vt:lpstr>
      <vt:lpstr>Doing math together:</vt:lpstr>
      <vt:lpstr>Facilitator Guide: Doing Math Together </vt:lpstr>
      <vt:lpstr>Orienting ourselves to the mathematics for this task</vt:lpstr>
      <vt:lpstr>Preview of Workspace Slide</vt:lpstr>
      <vt:lpstr>Preview of Workspace Slide</vt:lpstr>
      <vt:lpstr>Student Work</vt:lpstr>
      <vt:lpstr>Small Group Activity Directions: Record and justify claims about students’ reasoning on the workspace slides.</vt:lpstr>
      <vt:lpstr>Student work / Preview of Workspace Slide</vt:lpstr>
      <vt:lpstr>Student Work / Preview of Workspace Slide</vt:lpstr>
      <vt:lpstr>Student Work / Preview of Workspace Slide</vt:lpstr>
      <vt:lpstr>Point to Ponder</vt:lpstr>
      <vt:lpstr>Debriefing the Anime Festival task</vt:lpstr>
      <vt:lpstr>Debriefing the Anime Festival task</vt:lpstr>
      <vt:lpstr>Debrief: Practices of ambitious mathematics teaching</vt:lpstr>
      <vt:lpstr>Debrief: Habits, routines, and actions </vt:lpstr>
      <vt:lpstr>Connecting to research:</vt:lpstr>
      <vt:lpstr>Facilitator Guide: Connecting to Research</vt:lpstr>
      <vt:lpstr>Why focus on students’ strengths?</vt:lpstr>
      <vt:lpstr>Focusing on students’ strengths requires unlearning widespread deficit narratives</vt:lpstr>
      <vt:lpstr>Further reflection on shifting from deficit-based to strengths-based views and language </vt:lpstr>
      <vt:lpstr>Small Group Activity Directions: Use the workspace slide to reflect on shifting from deficit-based to strengths-based views and language</vt:lpstr>
      <vt:lpstr>Preview of Workspace Slide</vt:lpstr>
      <vt:lpstr>Rough draft thinking &amp; building on students’ strengths</vt:lpstr>
      <vt:lpstr>Rough draft thinking &amp; building on students’ strengths</vt:lpstr>
      <vt:lpstr>Small Group Activity Directions: Use the workspace slide to reflect on rough draft thinking and building on students’ strengths. </vt:lpstr>
      <vt:lpstr>Preview of Workspace Slide</vt:lpstr>
      <vt:lpstr>Recommended reading / resource</vt:lpstr>
      <vt:lpstr>Debrief: Principles of ambitious mathematics teaching</vt:lpstr>
      <vt:lpstr>Planning for action:</vt:lpstr>
      <vt:lpstr>Facilitator Guide: Planning for Action</vt:lpstr>
      <vt:lpstr>Applying our learning to our work in the classroom</vt:lpstr>
      <vt:lpstr>Debriefing Session 5</vt:lpstr>
      <vt:lpstr>Debriefing Session 5: Four cornerstone principles of the OMP</vt:lpstr>
      <vt:lpstr>Debriefing Session 5: Focus of the session</vt:lpstr>
      <vt:lpstr> The role of discourse and cognitive demand in light of a 2 + 1 model</vt:lpstr>
      <vt:lpstr>Setting and maintaining norms</vt:lpstr>
      <vt:lpstr>Facilitator Guide: Setting and Maintaining Norms</vt:lpstr>
      <vt:lpstr>Revisiting norms</vt:lpstr>
      <vt:lpstr>Connecting to research</vt:lpstr>
      <vt:lpstr>Facilitator Guide: Connecting to Research</vt:lpstr>
      <vt:lpstr>The role of discourse in ambitious teaching</vt:lpstr>
      <vt:lpstr>Small Group Activity Directions: Use the workspace slide to complete the Teaching Practices Continuum charts</vt:lpstr>
      <vt:lpstr>Preview of Workspace Slide (1 of 2)</vt:lpstr>
      <vt:lpstr>Preview of Workspace Slice (2 of 2)</vt:lpstr>
      <vt:lpstr>Teacher Actions to Promote Equitable Classroom Discourse</vt:lpstr>
      <vt:lpstr>Debrief: Principles of ambitious mathematics teaching</vt:lpstr>
      <vt:lpstr>Connecting to research</vt:lpstr>
      <vt:lpstr>Facilitator Guide: Connecting to Research</vt:lpstr>
      <vt:lpstr>The importance of cognitive demand</vt:lpstr>
      <vt:lpstr>Resource for analyzing the cognitive demand of tasks</vt:lpstr>
      <vt:lpstr>Small Group Activity Directions: Use the workspace slide to reflect on the cognitive demand of tasks from your own curriculum. </vt:lpstr>
      <vt:lpstr>Preview of Workspace Slide</vt:lpstr>
      <vt:lpstr>Reflecting on cognitive demand and student discourse</vt:lpstr>
      <vt:lpstr>Debrief: Principles of ambitious mathematics teaching</vt:lpstr>
      <vt:lpstr>Doing math together</vt:lpstr>
      <vt:lpstr>Facilitator Guide: Doing Math Together </vt:lpstr>
      <vt:lpstr>Goals for this Data Talk</vt:lpstr>
      <vt:lpstr>Data preview</vt:lpstr>
      <vt:lpstr>Data preview</vt:lpstr>
      <vt:lpstr>Data Talks are routines that allow students to make sense out of data and engage in discourse using evidence from visual representations.</vt:lpstr>
      <vt:lpstr>Graph Data of Behaviors</vt:lpstr>
      <vt:lpstr>Small Group Activity Directions: Use the workspace to record your group’s claims about the data (generalizations) and your group’s evidence for those claims (justifications). </vt:lpstr>
      <vt:lpstr>Graph Data Example</vt:lpstr>
      <vt:lpstr>Supporting discourse in-the-moment through careful decision-making </vt:lpstr>
      <vt:lpstr>Small Group Activity Directions: Use the workspace slide to consider how teachers can productively respond to students’ in-process ideas.</vt:lpstr>
      <vt:lpstr>Preview of Workspace Slide</vt:lpstr>
      <vt:lpstr>Debriefing the data talk</vt:lpstr>
      <vt:lpstr>Debriefing the data talk</vt:lpstr>
      <vt:lpstr>Debrief: Practices of ambitious mathematics teaching</vt:lpstr>
      <vt:lpstr>Debrief: Habits, routines, and actions </vt:lpstr>
      <vt:lpstr>Planning for action</vt:lpstr>
      <vt:lpstr>Facilitator Guide: Planning for Action</vt:lpstr>
      <vt:lpstr>Plan your own data talk</vt:lpstr>
      <vt:lpstr>Small Group Activity Directions: Use the workspace slide to plan your own data talk </vt:lpstr>
      <vt:lpstr>Planning your own data talk</vt:lpstr>
      <vt:lpstr>Debrief: Principles of ambitious mathematics teaching</vt:lpstr>
      <vt:lpstr>Debriefing Session 6</vt:lpstr>
      <vt:lpstr>Debriefing Session 6: Four cornerstone principles of the OMP</vt:lpstr>
      <vt:lpstr>Debriefing Session 6: Focus of the session</vt:lpstr>
      <vt:lpstr>Debriefing Module 1 Part 2</vt:lpstr>
      <vt:lpstr>Debriefing Module 1 Part 2: Important moments  </vt:lpstr>
      <vt:lpstr>Debriefing Module 1 Part 2: Important moments  </vt:lpstr>
      <vt:lpstr>Acknowledgements</vt:lpstr>
      <vt:lpstr>Our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Part 2: Tracking and a 2 + 1 model alongside our understandings of ambitious math teaching</dc:title>
  <cp:lastModifiedBy>OUNAPUU Sharon * ODE</cp:lastModifiedBy>
  <cp:revision>13</cp:revision>
  <dcterms:modified xsi:type="dcterms:W3CDTF">2023-08-10T20:51:29Z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