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slides/slide60.xml" ContentType="application/vnd.openxmlformats-officedocument.presentationml.slide+xml"/>
  <Override PartName="/ppt/slides/slide61.xml" ContentType="application/vnd.openxmlformats-officedocument.presentationml.slide+xml"/>
  <Override PartName="/ppt/presentation.xml" ContentType="application/vnd.openxmlformats-officedocument.presentationml.presentation.main+xml"/>
  <Override PartName="/ppt/slides/slide5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3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45.xml" ContentType="application/vnd.openxmlformats-officedocument.presentationml.slide+xml"/>
  <Override PartName="/ppt/slides/slide30.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194.xml" ContentType="application/vnd.openxmlformats-officedocument.presentationml.slideLayout+xml"/>
  <Override PartName="/ppt/slideLayouts/slideLayout193.xml" ContentType="application/vnd.openxmlformats-officedocument.presentationml.slideLayout+xml"/>
  <Override PartName="/ppt/slideLayouts/slideLayout192.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13.xml" ContentType="application/vnd.openxmlformats-officedocument.presentationml.slideLayout+xml"/>
  <Override PartName="/ppt/slideLayouts/slideLayout212.xml" ContentType="application/vnd.openxmlformats-officedocument.presentationml.slideLayout+xml"/>
  <Override PartName="/ppt/slideLayouts/slideLayout211.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185.xml" ContentType="application/vnd.openxmlformats-officedocument.presentationml.slideLayout+xml"/>
  <Override PartName="/ppt/slideLayouts/slideLayout184.xml" ContentType="application/vnd.openxmlformats-officedocument.presentationml.slideLayout+xml"/>
  <Override PartName="/ppt/slideLayouts/slideLayout183.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57.xml" ContentType="application/vnd.openxmlformats-officedocument.presentationml.slideLayout+xml"/>
  <Override PartName="/ppt/slideLayouts/slideLayout156.xml" ContentType="application/vnd.openxmlformats-officedocument.presentationml.slideLayout+xml"/>
  <Override PartName="/ppt/slideLayouts/slideLayout155.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76.xml" ContentType="application/vnd.openxmlformats-officedocument.presentationml.slideLayout+xml"/>
  <Override PartName="/ppt/slideLayouts/slideLayout175.xml" ContentType="application/vnd.openxmlformats-officedocument.presentationml.slideLayout+xml"/>
  <Override PartName="/ppt/slideLayouts/slideLayout174.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69.xml" ContentType="application/vnd.openxmlformats-officedocument.presentationml.slideLayout+xml"/>
  <Override PartName="/ppt/slideLayouts/slideLayout268.xml" ContentType="application/vnd.openxmlformats-officedocument.presentationml.slideLayout+xml"/>
  <Override PartName="/ppt/slideLayouts/slideLayout267.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88.xml" ContentType="application/vnd.openxmlformats-officedocument.presentationml.slideLayout+xml"/>
  <Override PartName="/ppt/slideLayouts/slideLayout287.xml" ContentType="application/vnd.openxmlformats-officedocument.presentationml.slideLayout+xml"/>
  <Override PartName="/ppt/slideLayouts/slideLayout286.xml" ContentType="application/vnd.openxmlformats-officedocument.presentationml.slideLayout+xml"/>
  <Override PartName="/ppt/slideLayouts/slideLayout280.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60.xml" ContentType="application/vnd.openxmlformats-officedocument.presentationml.slideLayout+xml"/>
  <Override PartName="/ppt/slideLayouts/slideLayout259.xml" ContentType="application/vnd.openxmlformats-officedocument.presentationml.slideLayout+xml"/>
  <Override PartName="/ppt/slideLayouts/slideLayout258.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32.xml" ContentType="application/vnd.openxmlformats-officedocument.presentationml.slideLayout+xml"/>
  <Override PartName="/ppt/slideLayouts/slideLayout231.xml" ContentType="application/vnd.openxmlformats-officedocument.presentationml.slideLayout+xml"/>
  <Override PartName="/ppt/slideLayouts/slideLayout230.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1.xml" ContentType="application/vnd.openxmlformats-officedocument.presentationml.slideLayout+xml"/>
  <Override PartName="/ppt/slideLayouts/slideLayout250.xml" ContentType="application/vnd.openxmlformats-officedocument.presentationml.slideLayout+xml"/>
  <Override PartName="/ppt/slideLayouts/slideLayout249.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148.xml" ContentType="application/vnd.openxmlformats-officedocument.presentationml.slideLayout+xml"/>
  <Override PartName="/ppt/slideLayouts/slideLayout147.xml" ContentType="application/vnd.openxmlformats-officedocument.presentationml.slideLayout+xml"/>
  <Override PartName="/ppt/slideLayouts/slideLayout1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295.xml" ContentType="application/vnd.openxmlformats-officedocument.presentationml.slideLayout+xml"/>
  <Override PartName="/ppt/slideLayouts/slideLayout281.xml" ContentType="application/vnd.openxmlformats-officedocument.presentationml.slideLayout+xml"/>
  <Override PartName="/ppt/slideLayouts/slideLayout297.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1.xml" ContentType="application/vnd.openxmlformats-officedocument.presentationml.slideLayout+xml"/>
  <Override PartName="/ppt/slideLayouts/slideLayout470.xml" ContentType="application/vnd.openxmlformats-officedocument.presentationml.slideLayout+xml"/>
  <Override PartName="/ppt/slideLayouts/slideLayout469.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88.xml" ContentType="application/vnd.openxmlformats-officedocument.presentationml.slideLayout+xml"/>
  <Override PartName="/ppt/slideLayouts/slideLayout487.xml" ContentType="application/vnd.openxmlformats-officedocument.presentationml.slideLayout+xml"/>
  <Override PartName="/ppt/slideLayouts/slideLayout486.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62.xml" ContentType="application/vnd.openxmlformats-officedocument.presentationml.slideLayout+xml"/>
  <Override PartName="/ppt/slideLayouts/slideLayout461.xml" ContentType="application/vnd.openxmlformats-officedocument.presentationml.slideLayout+xml"/>
  <Override PartName="/ppt/slideLayouts/slideLayout460.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36.xml" ContentType="application/vnd.openxmlformats-officedocument.presentationml.slideLayout+xml"/>
  <Override PartName="/ppt/slideLayouts/slideLayout435.xml" ContentType="application/vnd.openxmlformats-officedocument.presentationml.slideLayout+xml"/>
  <Override PartName="/ppt/slideLayouts/slideLayout434.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296.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53.xml" ContentType="application/vnd.openxmlformats-officedocument.presentationml.slideLayout+xml"/>
  <Override PartName="/ppt/slideLayouts/slideLayout452.xml" ContentType="application/vnd.openxmlformats-officedocument.presentationml.slideLayout+xml"/>
  <Override PartName="/ppt/slideLayouts/slideLayout451.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428.xml" ContentType="application/vnd.openxmlformats-officedocument.presentationml.slideLayout+xml"/>
  <Override PartName="/ppt/slideLayouts/slideLayout454.xml" ContentType="application/vnd.openxmlformats-officedocument.presentationml.slideLayout+xml"/>
  <Override PartName="/ppt/slideLayouts/slideLayout426.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39.xml" ContentType="application/vnd.openxmlformats-officedocument.presentationml.slideLayout+xml"/>
  <Override PartName="/ppt/slideLayouts/slideLayout338.xml" ContentType="application/vnd.openxmlformats-officedocument.presentationml.slideLayout+xml"/>
  <Override PartName="/ppt/slideLayouts/slideLayout337.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56.xml" ContentType="application/vnd.openxmlformats-officedocument.presentationml.slideLayout+xml"/>
  <Override PartName="/ppt/slideLayouts/slideLayout355.xml" ContentType="application/vnd.openxmlformats-officedocument.presentationml.slideLayout+xml"/>
  <Override PartName="/ppt/slideLayouts/slideLayout354.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31.xml" ContentType="application/vnd.openxmlformats-officedocument.presentationml.slideLayout+xml"/>
  <Override PartName="/ppt/slideLayouts/slideLayout330.xml" ContentType="application/vnd.openxmlformats-officedocument.presentationml.slideLayout+xml"/>
  <Override PartName="/ppt/slideLayouts/slideLayout329.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05.xml" ContentType="application/vnd.openxmlformats-officedocument.presentationml.slideLayout+xml"/>
  <Override PartName="/ppt/slideLayouts/slideLayout304.xml" ContentType="application/vnd.openxmlformats-officedocument.presentationml.slideLayout+xml"/>
  <Override PartName="/ppt/slideLayouts/slideLayout303.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2.xml" ContentType="application/vnd.openxmlformats-officedocument.presentationml.slideLayout+xml"/>
  <Override PartName="/ppt/slideLayouts/slideLayout321.xml" ContentType="application/vnd.openxmlformats-officedocument.presentationml.slideLayout+xml"/>
  <Override PartName="/ppt/slideLayouts/slideLayout320.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63.xml" ContentType="application/vnd.openxmlformats-officedocument.presentationml.slideLayout+xml"/>
  <Override PartName="/ppt/slideLayouts/slideLayout427.xml" ContentType="application/vnd.openxmlformats-officedocument.presentationml.slideLayout+xml"/>
  <Override PartName="/ppt/slideLayouts/slideLayout365.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396.xml" ContentType="application/vnd.openxmlformats-officedocument.presentationml.slideLayout+xml"/>
  <Override PartName="/ppt/slideLayouts/slideLayout395.xml" ContentType="application/vnd.openxmlformats-officedocument.presentationml.slideLayout+xml"/>
  <Override PartName="/ppt/slideLayouts/slideLayout394.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17.xml" ContentType="application/vnd.openxmlformats-officedocument.presentationml.slideLayout+xml"/>
  <Override PartName="/ppt/slideLayouts/slideLayout416.xml" ContentType="application/vnd.openxmlformats-officedocument.presentationml.slideLayout+xml"/>
  <Override PartName="/ppt/slideLayouts/slideLayout415.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386.xml" ContentType="application/vnd.openxmlformats-officedocument.presentationml.slideLayout+xml"/>
  <Override PartName="/ppt/slideLayouts/slideLayout364.xml" ContentType="application/vnd.openxmlformats-officedocument.presentationml.slideLayout+xml"/>
  <Override PartName="/ppt/slideLayouts/slideLayout385.xml" ContentType="application/vnd.openxmlformats-officedocument.presentationml.slideLayout+xml"/>
  <Override PartName="/ppt/slideLayouts/slideLayout367.xml" ContentType="application/vnd.openxmlformats-officedocument.presentationml.slideLayout+xml"/>
  <Override PartName="/ppt/slideLayouts/slideLayout366.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2.xml" ContentType="application/vnd.openxmlformats-officedocument.presentationml.slideLayout+xml"/>
  <Override PartName="/ppt/slideLayouts/slideLayout371.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8.xml" ContentType="application/vnd.openxmlformats-officedocument.presentationml.slideLayout+xml"/>
  <Override PartName="/ppt/slideLayouts/slideLayout373.xml" ContentType="application/vnd.openxmlformats-officedocument.presentationml.slideLayout+xml"/>
  <Override PartName="/ppt/slideLayouts/slideLayout381.xml" ContentType="application/vnd.openxmlformats-officedocument.presentationml.slideLayout+xml"/>
  <Override PartName="/ppt/slideLayouts/slideLayout383.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4.xml" ContentType="application/vnd.openxmlformats-officedocument.presentationml.slideLayout+xml"/>
  <Override PartName="/ppt/slideLayouts/slideLayout382.xml" ContentType="application/vnd.openxmlformats-officedocument.presentationml.slideLayout+xml"/>
  <Override PartName="/ppt/notesMasters/notesMaster1.xml" ContentType="application/vnd.openxmlformats-officedocument.presentationml.notesMaster+xml"/>
  <Override PartName="/ppt/theme/theme7.xml" ContentType="application/vnd.openxmlformats-officedocument.theme+xml"/>
  <Override PartName="/ppt/theme/theme6.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159" r:id="rId1"/>
    <p:sldMasterId id="2147484160" r:id="rId2"/>
    <p:sldMasterId id="2147484161" r:id="rId3"/>
    <p:sldMasterId id="2147484162" r:id="rId4"/>
    <p:sldMasterId id="2147484163" r:id="rId5"/>
    <p:sldMasterId id="2147484164" r:id="rId6"/>
  </p:sldMasterIdLst>
  <p:notesMasterIdLst>
    <p:notesMasterId r:id="rId68"/>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Lst>
  <p:sldSz cx="9144000" cy="5143500" type="screen16x9"/>
  <p:notesSz cx="6858000" cy="9144000"/>
  <p:embeddedFontLst>
    <p:embeddedFont>
      <p:font typeface="Nunito" panose="020B0604020202020204" charset="0"/>
      <p:regular r:id="rId69"/>
      <p:bold r:id="rId70"/>
      <p:italic r:id="rId71"/>
      <p:boldItalic r:id="rId72"/>
    </p:embeddedFont>
    <p:embeddedFont>
      <p:font typeface="Calibri" panose="020F0502020204030204" pitchFamily="34" charset="0"/>
      <p:regular r:id="rId73"/>
      <p:bold r:id="rId74"/>
      <p:italic r:id="rId75"/>
      <p:boldItalic r:id="rId76"/>
    </p:embeddedFont>
    <p:embeddedFont>
      <p:font typeface="Roboto" panose="020B0604020202020204"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69581A-A0A5-4313-A1D4-B132AFC06288}">
  <a:tblStyle styleId="{8969581A-A0A5-4313-A1D4-B132AFC0628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252" y="120"/>
      </p:cViewPr>
      <p:guideLst>
        <p:guide orient="horz" pos="1620"/>
        <p:guide pos="2880"/>
        <p:guide orient="horz"/>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notesMaster" Target="notesMasters/notesMaster1.xml"/><Relationship Id="rId84" Type="http://schemas.openxmlformats.org/officeDocument/2006/relationships/tableStyles" Target="tableStyle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presProps" Target="presProps.xml"/><Relationship Id="rId86"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font" Target="fonts/font8.fntdata"/><Relationship Id="rId7" Type="http://schemas.openxmlformats.org/officeDocument/2006/relationships/slide" Target="slides/slide1.xml"/><Relationship Id="rId71"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customXml" Target="../customXml/item3.xml"/><Relationship Id="rId61" Type="http://schemas.openxmlformats.org/officeDocument/2006/relationships/slide" Target="slides/slide55.xml"/><Relationship Id="rId8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i.org/10.5951/MTMS.3.4.026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5951/MTLT.2020.022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tedd.org/setting-norms-for-collaborative-work/"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nctm.org/Store/Products/Taking-Action--Implementing-Effective-Mathematics-Teaching-Practices-in-Grades-9-12/" TargetMode="External"/><Relationship Id="rId5" Type="http://schemas.openxmlformats.org/officeDocument/2006/relationships/hyperlink" Target="https://escholarship.org/uc/item/3jj747gv" TargetMode="External"/><Relationship Id="rId4" Type="http://schemas.openxmlformats.org/officeDocument/2006/relationships/hyperlink" Target="https://tedd.org/teacher-educator-pedagogies/"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5951/MTLT.2020.022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oi.org/10.5951/MTMS.3.4.0268"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edd.org/setting-norms-for-collaborative-wor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4"/>
        <p:cNvGrpSpPr/>
        <p:nvPr/>
      </p:nvGrpSpPr>
      <p:grpSpPr>
        <a:xfrm>
          <a:off x="0" y="0"/>
          <a:ext cx="0" cy="0"/>
          <a:chOff x="0" y="0"/>
          <a:chExt cx="0" cy="0"/>
        </a:xfrm>
      </p:grpSpPr>
      <p:sp>
        <p:nvSpPr>
          <p:cNvPr id="3745" name="Google Shape;3745;g2503e42866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6" name="Google Shape;3746;g2503e42866d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7" name="Google Shape;3747;g2503e42866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2"/>
        <p:cNvGrpSpPr/>
        <p:nvPr/>
      </p:nvGrpSpPr>
      <p:grpSpPr>
        <a:xfrm>
          <a:off x="0" y="0"/>
          <a:ext cx="0" cy="0"/>
          <a:chOff x="0" y="0"/>
          <a:chExt cx="0" cy="0"/>
        </a:xfrm>
      </p:grpSpPr>
      <p:sp>
        <p:nvSpPr>
          <p:cNvPr id="3823" name="Google Shape;3823;g2270c96a43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4" name="Google Shape;3824;g2270c96a43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b="1" u="sng">
                <a:solidFill>
                  <a:srgbClr val="DC5626"/>
                </a:solidFill>
              </a:rPr>
              <a:t>Facilitator Notes:</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Orient participants to the norms you set in prior sessions and Rights of the Learner</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You might ask questions like:</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How do the productive norms and Rights of the Learner support our learning together?</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Choose one of our norms that you want to focus on in particular. Why does that norm feel important for your learning today?</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Invite participants to revise or add onto existing norms as needed</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Remind participants of the importance of norms in developing a community of learners.</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You might say:</a:t>
            </a:r>
            <a:r>
              <a:rPr lang="en" b="1">
                <a:solidFill>
                  <a:schemeClr val="dk1"/>
                </a:solidFill>
              </a:rPr>
              <a:t> </a:t>
            </a:r>
            <a:r>
              <a:rPr lang="en">
                <a:solidFill>
                  <a:schemeClr val="dk1"/>
                </a:solidFill>
              </a:rPr>
              <a:t>As we have opportunities to get to know each other better and better it allows for us to develop trust and feel more and more comfortable asking questions and asking for and receiving help.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1"/>
        <p:cNvGrpSpPr/>
        <p:nvPr/>
      </p:nvGrpSpPr>
      <p:grpSpPr>
        <a:xfrm>
          <a:off x="0" y="0"/>
          <a:ext cx="0" cy="0"/>
          <a:chOff x="0" y="0"/>
          <a:chExt cx="0" cy="0"/>
        </a:xfrm>
      </p:grpSpPr>
      <p:sp>
        <p:nvSpPr>
          <p:cNvPr id="3832" name="Google Shape;3832;g219f211603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3" name="Google Shape;3833;g219f211603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accent3"/>
                </a:solidFill>
              </a:rPr>
              <a:t>Facilitator Notes:</a:t>
            </a:r>
            <a:endParaRPr b="1" u="sng">
              <a:solidFill>
                <a:schemeClr val="accent3"/>
              </a:solidFill>
            </a:endParaRPr>
          </a:p>
          <a:p>
            <a:pPr marL="457200" lvl="0" indent="-298450" algn="l" rtl="0">
              <a:spcBef>
                <a:spcPts val="0"/>
              </a:spcBef>
              <a:spcAft>
                <a:spcPts val="0"/>
              </a:spcAft>
              <a:buClr>
                <a:schemeClr val="dk1"/>
              </a:buClr>
              <a:buSzPts val="1100"/>
              <a:buChar char="●"/>
            </a:pPr>
            <a:r>
              <a:rPr lang="en">
                <a:solidFill>
                  <a:schemeClr val="dk1"/>
                </a:solidFill>
              </a:rPr>
              <a:t>The purpose of Session 12 is to deepen our understanding of how to plan rich lessons that elicit students’ rough draft thinking and maintain the cognitive demand for students. We begin this work by connecting to research-based resources for planning a lesson that </a:t>
            </a:r>
            <a:r>
              <a:rPr lang="en" b="1">
                <a:solidFill>
                  <a:schemeClr val="dk1"/>
                </a:solidFill>
              </a:rPr>
              <a:t>maintains cognitive demand.</a:t>
            </a:r>
            <a:endParaRPr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8"/>
        <p:cNvGrpSpPr/>
        <p:nvPr/>
      </p:nvGrpSpPr>
      <p:grpSpPr>
        <a:xfrm>
          <a:off x="0" y="0"/>
          <a:ext cx="0" cy="0"/>
          <a:chOff x="0" y="0"/>
          <a:chExt cx="0" cy="0"/>
        </a:xfrm>
      </p:grpSpPr>
      <p:sp>
        <p:nvSpPr>
          <p:cNvPr id="3839" name="Google Shape;3839;g22ae2d62e7c_0_3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0" name="Google Shape;3840;g22ae2d62e7c_0_3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Additional resources: </a:t>
            </a:r>
            <a:r>
              <a:rPr lang="en">
                <a:solidFill>
                  <a:schemeClr val="dk1"/>
                </a:solidFill>
              </a:rPr>
              <a:t>If you are interested in more about these ideas, check out these resources.</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3"/>
              </a:rPr>
              <a:t>Module 0</a:t>
            </a:r>
            <a:r>
              <a:rPr lang="en" b="1">
                <a:solidFill>
                  <a:schemeClr val="dk1"/>
                </a:solidFill>
              </a:rPr>
              <a:t>, Resource 1</a:t>
            </a:r>
            <a:r>
              <a:rPr lang="en">
                <a:solidFill>
                  <a:schemeClr val="dk1"/>
                </a:solidFill>
              </a:rPr>
              <a:t>: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Clr>
                <a:schemeClr val="dk1"/>
              </a:buClr>
              <a:buSzPts val="1100"/>
              <a:buFont typeface="Arial"/>
              <a:buNone/>
            </a:pPr>
            <a:r>
              <a:rPr lang="en">
                <a:solidFill>
                  <a:schemeClr val="dk1"/>
                </a:solidFill>
              </a:rPr>
              <a:t>Cain, T (2015). </a:t>
            </a:r>
            <a:r>
              <a:rPr lang="en"/>
              <a:t>Teachers’ engagement with research texts: beyond instrumental, conceptual or strategic use. </a:t>
            </a:r>
            <a:r>
              <a:rPr lang="en" i="1">
                <a:solidFill>
                  <a:srgbClr val="333333"/>
                </a:solidFill>
              </a:rPr>
              <a:t>Journal of Education for Teaching</a:t>
            </a:r>
            <a:r>
              <a:rPr lang="en">
                <a:solidFill>
                  <a:srgbClr val="333333"/>
                </a:solidFill>
              </a:rPr>
              <a:t>, 41(5), 478-492.</a:t>
            </a:r>
            <a:endParaRPr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6"/>
        <p:cNvGrpSpPr/>
        <p:nvPr/>
      </p:nvGrpSpPr>
      <p:grpSpPr>
        <a:xfrm>
          <a:off x="0" y="0"/>
          <a:ext cx="0" cy="0"/>
          <a:chOff x="0" y="0"/>
          <a:chExt cx="0" cy="0"/>
        </a:xfrm>
      </p:grpSpPr>
      <p:sp>
        <p:nvSpPr>
          <p:cNvPr id="3847" name="Google Shape;3847;g253a73cbd0d_0_1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sz="1000">
              <a:solidFill>
                <a:srgbClr val="333333"/>
              </a:solidFill>
            </a:endParaRPr>
          </a:p>
          <a:p>
            <a:pPr marL="457200" lvl="0" indent="-298450" algn="l" rtl="0">
              <a:spcBef>
                <a:spcPts val="1000"/>
              </a:spcBef>
              <a:spcAft>
                <a:spcPts val="0"/>
              </a:spcAft>
              <a:buClr>
                <a:srgbClr val="333333"/>
              </a:buClr>
              <a:buSzPts val="1100"/>
              <a:buChar char="●"/>
            </a:pPr>
            <a:r>
              <a:rPr lang="en">
                <a:solidFill>
                  <a:srgbClr val="333333"/>
                </a:solidFill>
              </a:rPr>
              <a:t>Orient participants toward “habit activators,” or instructional activities they can use to support students’ engagement in reasoning and sensemaking.</a:t>
            </a:r>
            <a:endParaRPr>
              <a:solidFill>
                <a:srgbClr val="333333"/>
              </a:solidFill>
            </a:endParaRPr>
          </a:p>
          <a:p>
            <a:pPr marL="457200" lvl="0" indent="-298450" algn="l" rtl="0">
              <a:spcBef>
                <a:spcPts val="0"/>
              </a:spcBef>
              <a:spcAft>
                <a:spcPts val="0"/>
              </a:spcAft>
              <a:buClr>
                <a:srgbClr val="333333"/>
              </a:buClr>
              <a:buSzPts val="1100"/>
              <a:buChar char="●"/>
            </a:pPr>
            <a:r>
              <a:rPr lang="en" b="1">
                <a:solidFill>
                  <a:srgbClr val="333333"/>
                </a:solidFill>
              </a:rPr>
              <a:t>Frame habit activators </a:t>
            </a:r>
            <a:r>
              <a:rPr lang="en">
                <a:solidFill>
                  <a:srgbClr val="333333"/>
                </a:solidFill>
              </a:rPr>
              <a:t>as tools that can support planning a rich lesson that </a:t>
            </a:r>
            <a:r>
              <a:rPr lang="en" u="sng">
                <a:solidFill>
                  <a:srgbClr val="333333"/>
                </a:solidFill>
              </a:rPr>
              <a:t>maintains cognitive demand. </a:t>
            </a:r>
            <a:endParaRPr u="sng">
              <a:solidFill>
                <a:srgbClr val="333333"/>
              </a:solidFill>
            </a:endParaRPr>
          </a:p>
          <a:p>
            <a:pPr marL="457200" lvl="0" indent="-298450" algn="l" rtl="0">
              <a:spcBef>
                <a:spcPts val="0"/>
              </a:spcBef>
              <a:spcAft>
                <a:spcPts val="0"/>
              </a:spcAft>
              <a:buClr>
                <a:srgbClr val="333333"/>
              </a:buClr>
              <a:buSzPts val="1100"/>
              <a:buChar char="●"/>
            </a:pPr>
            <a:r>
              <a:rPr lang="en">
                <a:solidFill>
                  <a:srgbClr val="333333"/>
                </a:solidFill>
              </a:rPr>
              <a:t>References for these instructional activities: </a:t>
            </a:r>
            <a:r>
              <a:rPr lang="en" u="sng">
                <a:solidFill>
                  <a:schemeClr val="hlink"/>
                </a:solidFill>
                <a:hlinkClick r:id="rId3"/>
              </a:rPr>
              <a:t>Danielson, 2016; Fetter, 2011; Kazemi &amp; Hintz, 2014; Kelemanik et al., 2016</a:t>
            </a:r>
            <a:endParaRPr sz="1200">
              <a:solidFill>
                <a:schemeClr val="dk1"/>
              </a:solidFill>
            </a:endParaRPr>
          </a:p>
        </p:txBody>
      </p:sp>
      <p:sp>
        <p:nvSpPr>
          <p:cNvPr id="3848" name="Google Shape;3848;g253a73cbd0d_0_1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3"/>
        <p:cNvGrpSpPr/>
        <p:nvPr/>
      </p:nvGrpSpPr>
      <p:grpSpPr>
        <a:xfrm>
          <a:off x="0" y="0"/>
          <a:ext cx="0" cy="0"/>
          <a:chOff x="0" y="0"/>
          <a:chExt cx="0" cy="0"/>
        </a:xfrm>
      </p:grpSpPr>
      <p:sp>
        <p:nvSpPr>
          <p:cNvPr id="3854" name="Google Shape;3854;g22ab38ee881_0_6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5" name="Google Shape;3855;g22ab38ee881_0_6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rgbClr val="9F2065"/>
              </a:buClr>
              <a:buSzPts val="1100"/>
              <a:buChar char="●"/>
            </a:pPr>
            <a:r>
              <a:rPr lang="en" b="1">
                <a:solidFill>
                  <a:srgbClr val="9F2065"/>
                </a:solidFill>
              </a:rPr>
              <a:t>Before the session, make a .pdf or copy of journal article </a:t>
            </a:r>
            <a:r>
              <a:rPr lang="en" b="1" i="1">
                <a:solidFill>
                  <a:srgbClr val="9F2065"/>
                </a:solidFill>
              </a:rPr>
              <a:t>Mathematical Tasks as a Framework for Reflection </a:t>
            </a:r>
            <a:r>
              <a:rPr lang="en" b="1">
                <a:solidFill>
                  <a:srgbClr val="9F2065"/>
                </a:solidFill>
              </a:rPr>
              <a:t>(in the NCTM journal Mathematics Teaching the Middle School; accessible to NCTM members </a:t>
            </a:r>
            <a:r>
              <a:rPr lang="en" b="1" u="sng">
                <a:solidFill>
                  <a:schemeClr val="hlink"/>
                </a:solidFill>
                <a:hlinkClick r:id="rId3"/>
              </a:rPr>
              <a:t>here</a:t>
            </a:r>
            <a:r>
              <a:rPr lang="en" b="1">
                <a:solidFill>
                  <a:srgbClr val="9F2065"/>
                </a:solidFill>
              </a:rPr>
              <a:t>).</a:t>
            </a:r>
            <a:endParaRPr b="1" i="1">
              <a:solidFill>
                <a:srgbClr val="9F2065"/>
              </a:solidFill>
            </a:endParaRPr>
          </a:p>
          <a:p>
            <a:pPr marL="457200" lvl="0" indent="-298450" algn="l" rtl="0">
              <a:spcBef>
                <a:spcPts val="0"/>
              </a:spcBef>
              <a:spcAft>
                <a:spcPts val="0"/>
              </a:spcAft>
              <a:buClr>
                <a:schemeClr val="dk1"/>
              </a:buClr>
              <a:buSzPts val="1100"/>
              <a:buChar char="●"/>
            </a:pPr>
            <a:r>
              <a:rPr lang="en" b="1">
                <a:solidFill>
                  <a:schemeClr val="dk1"/>
                </a:solidFill>
              </a:rPr>
              <a:t>Have participants open </a:t>
            </a:r>
            <a:r>
              <a:rPr lang="en" b="1" i="1">
                <a:solidFill>
                  <a:srgbClr val="9F2065"/>
                </a:solidFill>
              </a:rPr>
              <a:t>Mathematical Tasks as a Framework for Reflection </a:t>
            </a:r>
            <a:r>
              <a:rPr lang="en" b="1">
                <a:solidFill>
                  <a:srgbClr val="9F2065"/>
                </a:solidFill>
              </a:rPr>
              <a:t>(facilitator-provided resource)</a:t>
            </a:r>
            <a:endParaRPr b="1">
              <a:solidFill>
                <a:srgbClr val="007F43"/>
              </a:solidFill>
            </a:endParaRPr>
          </a:p>
          <a:p>
            <a:pPr marL="457200" lvl="0" indent="-298450" algn="l" rtl="0">
              <a:spcBef>
                <a:spcPts val="0"/>
              </a:spcBef>
              <a:spcAft>
                <a:spcPts val="0"/>
              </a:spcAft>
              <a:buClr>
                <a:srgbClr val="000000"/>
              </a:buClr>
              <a:buSzPts val="1100"/>
              <a:buChar char="●"/>
            </a:pPr>
            <a:r>
              <a:rPr lang="en" b="1"/>
              <a:t>Give participants ~10 minutes to read the chapter and consider the questions on the slide.</a:t>
            </a:r>
            <a:endParaRPr sz="1100">
              <a:latin typeface="Arial"/>
              <a:ea typeface="Arial"/>
              <a:cs typeface="Arial"/>
              <a:sym typeface="Arial"/>
            </a:endParaRPr>
          </a:p>
        </p:txBody>
      </p:sp>
      <p:sp>
        <p:nvSpPr>
          <p:cNvPr id="3856" name="Google Shape;3856;g22ab38ee881_0_6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2"/>
        <p:cNvGrpSpPr/>
        <p:nvPr/>
      </p:nvGrpSpPr>
      <p:grpSpPr>
        <a:xfrm>
          <a:off x="0" y="0"/>
          <a:ext cx="0" cy="0"/>
          <a:chOff x="0" y="0"/>
          <a:chExt cx="0" cy="0"/>
        </a:xfrm>
      </p:grpSpPr>
      <p:sp>
        <p:nvSpPr>
          <p:cNvPr id="3863" name="Google Shape;3863;g22ab38ee88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4" name="Google Shape;3864;g22ab38ee88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After giving participants 10 minutes to read the chapter (</a:t>
            </a:r>
            <a:r>
              <a:rPr lang="en" b="1">
                <a:solidFill>
                  <a:srgbClr val="007F43"/>
                </a:solidFill>
              </a:rPr>
              <a:t>10 Mathematical Tasks as a Framework for Reflection_Stein &amp; Smith.pdf</a:t>
            </a:r>
            <a:r>
              <a:rPr lang="en">
                <a:solidFill>
                  <a:schemeClr val="dk1"/>
                </a:solidFill>
              </a:rPr>
              <a:t>), give directions and have them work in small groups for ~8 minutes.</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Aspects of small group directions you might consider:</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how much time participants will have in their small group. </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preview what their workspace will look lik</a:t>
            </a:r>
            <a:r>
              <a:rPr lang="en" i="1">
                <a:solidFill>
                  <a:schemeClr val="dk1"/>
                </a:solidFill>
              </a:rPr>
              <a:t>e (e.g., share the next slide).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8"/>
        <p:cNvGrpSpPr/>
        <p:nvPr/>
      </p:nvGrpSpPr>
      <p:grpSpPr>
        <a:xfrm>
          <a:off x="0" y="0"/>
          <a:ext cx="0" cy="0"/>
          <a:chOff x="0" y="0"/>
          <a:chExt cx="0" cy="0"/>
        </a:xfrm>
      </p:grpSpPr>
      <p:sp>
        <p:nvSpPr>
          <p:cNvPr id="3869" name="Google Shape;3869;g22ab38ee88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0" name="Google Shape;3870;g22ab38ee88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lnSpc>
                <a:spcPct val="90000"/>
              </a:lnSpc>
              <a:spcBef>
                <a:spcPts val="1000"/>
              </a:spcBef>
              <a:spcAft>
                <a:spcPts val="0"/>
              </a:spcAft>
              <a:buClr>
                <a:schemeClr val="dk1"/>
              </a:buClr>
              <a:buSzPts val="1100"/>
              <a:buFont typeface="Calibri"/>
              <a:buChar char="-"/>
            </a:pPr>
            <a:r>
              <a:rPr lang="en" b="1">
                <a:solidFill>
                  <a:schemeClr val="dk1"/>
                </a:solidFill>
              </a:rPr>
              <a:t>Groups / breakout rooms: </a:t>
            </a:r>
            <a:r>
              <a:rPr lang="en">
                <a:solidFill>
                  <a:schemeClr val="dk1"/>
                </a:solidFill>
              </a:rPr>
              <a:t>Respond to the questions in the workspace for ~</a:t>
            </a:r>
            <a:r>
              <a:rPr lang="en" b="1">
                <a:solidFill>
                  <a:schemeClr val="dk1"/>
                </a:solidFill>
              </a:rPr>
              <a:t>8 minutes.</a:t>
            </a:r>
            <a:endParaRPr b="1">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b="1">
                <a:solidFill>
                  <a:schemeClr val="dk1"/>
                </a:solidFill>
              </a:rPr>
              <a:t>Whole group: </a:t>
            </a:r>
            <a:r>
              <a:rPr lang="en">
                <a:solidFill>
                  <a:schemeClr val="dk1"/>
                </a:solidFill>
              </a:rPr>
              <a:t>Discuss key takeaways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6"/>
        <p:cNvGrpSpPr/>
        <p:nvPr/>
      </p:nvGrpSpPr>
      <p:grpSpPr>
        <a:xfrm>
          <a:off x="0" y="0"/>
          <a:ext cx="0" cy="0"/>
          <a:chOff x="0" y="0"/>
          <a:chExt cx="0" cy="0"/>
        </a:xfrm>
      </p:grpSpPr>
      <p:sp>
        <p:nvSpPr>
          <p:cNvPr id="3877" name="Google Shape;3877;g222efd05f7d_0_1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8" name="Google Shape;3878;g222efd05f7d_0_1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Debrief “Connecting to Research” or “Planning for Action” through the lens of this definition from Lampert and Graziani (2009) and the five principles listed.</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online, you might offer an opportunity to “stamp” the principles that are on participants’ minds and discuss trends or questions that emerge.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in person, you might offer a turn and talk so participants can discuss what principles are on their minds with a partner/group and then come back to share trends or questions that emerge.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[written reflection option] </a:t>
            </a: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r>
              <a:rPr lang="en" b="1">
                <a:solidFill>
                  <a:srgbClr val="333333"/>
                </a:solidFill>
              </a:rPr>
              <a:t>References</a:t>
            </a:r>
            <a:r>
              <a:rPr lang="en">
                <a:solidFill>
                  <a:srgbClr val="333333"/>
                </a:solidFill>
              </a:rPr>
              <a:t> for these ideas: </a:t>
            </a:r>
            <a:r>
              <a:rPr lang="en" u="sng">
                <a:solidFill>
                  <a:schemeClr val="hlink"/>
                </a:solidFill>
                <a:hlinkClick r:id="rId3"/>
              </a:rPr>
              <a:t>Anthony et al., 2015; Huinker &amp; Bill, 2017; Lampert et al., 2011; Lampert &amp; Graziani, 2009</a:t>
            </a:r>
            <a:endParaRPr>
              <a:solidFill>
                <a:srgbClr val="333333"/>
              </a:solidFill>
            </a:endParaRPr>
          </a:p>
          <a:p>
            <a:pPr marL="514350" lvl="0" indent="-457200" algn="l" rtl="0">
              <a:spcBef>
                <a:spcPts val="0"/>
              </a:spcBef>
              <a:spcAft>
                <a:spcPts val="0"/>
              </a:spcAft>
              <a:buClr>
                <a:schemeClr val="dk1"/>
              </a:buClr>
              <a:buSzPts val="1100"/>
              <a:buFont typeface="Arial"/>
              <a:buNone/>
            </a:pPr>
            <a:endParaRPr sz="1000">
              <a:solidFill>
                <a:srgbClr val="333333"/>
              </a:solidFill>
            </a:endParaRPr>
          </a:p>
          <a:p>
            <a:pPr marL="0" lvl="0" indent="0" algn="l" rtl="0">
              <a:spcBef>
                <a:spcPts val="0"/>
              </a:spcBef>
              <a:spcAft>
                <a:spcPts val="0"/>
              </a:spcAft>
              <a:buNone/>
            </a:pPr>
            <a:endParaRPr sz="1050">
              <a:solidFill>
                <a:srgbClr val="333333"/>
              </a:solidFill>
              <a:highlight>
                <a:srgbClr val="FFFFFF"/>
              </a:high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6"/>
        <p:cNvGrpSpPr/>
        <p:nvPr/>
      </p:nvGrpSpPr>
      <p:grpSpPr>
        <a:xfrm>
          <a:off x="0" y="0"/>
          <a:ext cx="0" cy="0"/>
          <a:chOff x="0" y="0"/>
          <a:chExt cx="0" cy="0"/>
        </a:xfrm>
      </p:grpSpPr>
      <p:sp>
        <p:nvSpPr>
          <p:cNvPr id="3887" name="Google Shape;3887;g222efd05f7d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8" name="Google Shape;3888;g222efd05f7d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accent3"/>
                </a:solidFill>
              </a:rPr>
              <a:t>Facilitator Notes:</a:t>
            </a:r>
            <a:endParaRPr b="1" u="sng">
              <a:solidFill>
                <a:schemeClr val="accent3"/>
              </a:solidFill>
            </a:endParaRPr>
          </a:p>
          <a:p>
            <a:pPr marL="457200" lvl="0" indent="-298450" algn="l" rtl="0">
              <a:spcBef>
                <a:spcPts val="0"/>
              </a:spcBef>
              <a:spcAft>
                <a:spcPts val="0"/>
              </a:spcAft>
              <a:buClr>
                <a:schemeClr val="dk1"/>
              </a:buClr>
              <a:buSzPts val="1100"/>
              <a:buChar char="●"/>
            </a:pPr>
            <a:r>
              <a:rPr lang="en">
                <a:solidFill>
                  <a:schemeClr val="dk1"/>
                </a:solidFill>
              </a:rPr>
              <a:t>The purpose of Session 12 is to deepen our understanding of how to plan rich lessons that elicit students’ rough draft thinking and maintain the cognitive demand for students. We continue this work by connecting to research-based resources for planning a lesson that </a:t>
            </a:r>
            <a:r>
              <a:rPr lang="en" b="1">
                <a:solidFill>
                  <a:schemeClr val="dk1"/>
                </a:solidFill>
              </a:rPr>
              <a:t>elicits students’ rough draft thinking.</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Rationale: </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students are engaged in cognitively demanding tasks, it needs to be okay to share in-process, rough draft ideas.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It is important that when lesson planning, we plan how to intentionally foster rough draft talk in our lessons in order to leverage the assets of students, in particular students who are often excluded from rich mathematics by schooling.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In this activity, we will dig deeper into ways to elicit rough draft talk by using a Habit Activator that fosters and routinizes metacognition (awareness and understanding of one’s own thought process) and normalizes revision as students’ rough draft ideas are made public.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3"/>
        <p:cNvGrpSpPr/>
        <p:nvPr/>
      </p:nvGrpSpPr>
      <p:grpSpPr>
        <a:xfrm>
          <a:off x="0" y="0"/>
          <a:ext cx="0" cy="0"/>
          <a:chOff x="0" y="0"/>
          <a:chExt cx="0" cy="0"/>
        </a:xfrm>
      </p:grpSpPr>
      <p:sp>
        <p:nvSpPr>
          <p:cNvPr id="3894" name="Google Shape;3894;g22ae2d62e7c_0_4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5" name="Google Shape;3895;g22ae2d62e7c_0_4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Additional resources: </a:t>
            </a:r>
            <a:r>
              <a:rPr lang="en">
                <a:solidFill>
                  <a:schemeClr val="dk1"/>
                </a:solidFill>
              </a:rPr>
              <a:t>If you are interested in learning more about these ideas, check out these resources.</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3"/>
              </a:rPr>
              <a:t>Module 0</a:t>
            </a:r>
            <a:r>
              <a:rPr lang="en" b="1">
                <a:solidFill>
                  <a:schemeClr val="dk1"/>
                </a:solidFill>
              </a:rPr>
              <a:t>, Resource 1</a:t>
            </a:r>
            <a:r>
              <a:rPr lang="en">
                <a:solidFill>
                  <a:schemeClr val="dk1"/>
                </a:solidFill>
              </a:rPr>
              <a:t>: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Clr>
                <a:schemeClr val="dk1"/>
              </a:buClr>
              <a:buSzPts val="1100"/>
              <a:buFont typeface="Arial"/>
              <a:buNone/>
            </a:pPr>
            <a:r>
              <a:rPr lang="en">
                <a:solidFill>
                  <a:schemeClr val="dk1"/>
                </a:solidFill>
              </a:rPr>
              <a:t>Cain, T (2015). </a:t>
            </a:r>
            <a:r>
              <a:rPr lang="en"/>
              <a:t>Teachers’ engagement with research texts: beyond instrumental, conceptual or strategic use. </a:t>
            </a:r>
            <a:r>
              <a:rPr lang="en" i="1">
                <a:solidFill>
                  <a:srgbClr val="333333"/>
                </a:solidFill>
              </a:rPr>
              <a:t>Journal of Education for Teaching</a:t>
            </a:r>
            <a:r>
              <a:rPr lang="en">
                <a:solidFill>
                  <a:srgbClr val="333333"/>
                </a:solidFill>
              </a:rPr>
              <a:t>, 41(5), 478-492.</a:t>
            </a:r>
            <a:endParaRPr b="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1"/>
        <p:cNvGrpSpPr/>
        <p:nvPr/>
      </p:nvGrpSpPr>
      <p:grpSpPr>
        <a:xfrm>
          <a:off x="0" y="0"/>
          <a:ext cx="0" cy="0"/>
          <a:chOff x="0" y="0"/>
          <a:chExt cx="0" cy="0"/>
        </a:xfrm>
      </p:grpSpPr>
      <p:sp>
        <p:nvSpPr>
          <p:cNvPr id="3752" name="Google Shape;3752;g2316fc3e9c2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3" name="Google Shape;3753;g2316fc3e9c2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DC5626"/>
                </a:solidFill>
              </a:rPr>
              <a:t>Facilitator Notes:</a:t>
            </a:r>
            <a:endParaRPr b="1" u="sng">
              <a:solidFill>
                <a:srgbClr val="DC5626"/>
              </a:solidFill>
              <a:latin typeface="Calibri"/>
              <a:ea typeface="Calibri"/>
              <a:cs typeface="Calibri"/>
              <a:sym typeface="Calibri"/>
            </a:endParaRPr>
          </a:p>
          <a:p>
            <a:pPr marL="457200" lvl="0" indent="-298450" algn="l" rtl="0">
              <a:lnSpc>
                <a:spcPct val="90000"/>
              </a:lnSpc>
              <a:spcBef>
                <a:spcPts val="800"/>
              </a:spcBef>
              <a:spcAft>
                <a:spcPts val="0"/>
              </a:spcAft>
              <a:buSzPts val="1100"/>
              <a:buFont typeface="Calibri"/>
              <a:buChar char="-"/>
            </a:pPr>
            <a:r>
              <a:rPr lang="en">
                <a:latin typeface="Calibri"/>
                <a:ea typeface="Calibri"/>
                <a:cs typeface="Calibri"/>
                <a:sym typeface="Calibri"/>
              </a:rPr>
              <a:t>Orange </a:t>
            </a:r>
            <a:r>
              <a:rPr lang="en" b="1">
                <a:latin typeface="Calibri"/>
                <a:ea typeface="Calibri"/>
                <a:cs typeface="Calibri"/>
                <a:sym typeface="Calibri"/>
              </a:rPr>
              <a:t>Facilitator Guide</a:t>
            </a:r>
            <a:r>
              <a:rPr lang="en">
                <a:latin typeface="Calibri"/>
                <a:ea typeface="Calibri"/>
                <a:cs typeface="Calibri"/>
                <a:sym typeface="Calibri"/>
              </a:rPr>
              <a:t> slides orient facilitators in making sense of upcoming sections. </a:t>
            </a:r>
            <a:endParaRPr>
              <a:latin typeface="Calibri"/>
              <a:ea typeface="Calibri"/>
              <a:cs typeface="Calibri"/>
              <a:sym typeface="Calibri"/>
            </a:endParaRPr>
          </a:p>
          <a:p>
            <a:pPr marL="457200" lvl="0" indent="-298450" algn="l" rtl="0">
              <a:lnSpc>
                <a:spcPct val="90000"/>
              </a:lnSpc>
              <a:spcBef>
                <a:spcPts val="0"/>
              </a:spcBef>
              <a:spcAft>
                <a:spcPts val="0"/>
              </a:spcAft>
              <a:buSzPts val="1100"/>
              <a:buFont typeface="Calibri"/>
              <a:buChar char="-"/>
            </a:pPr>
            <a:r>
              <a:rPr lang="en">
                <a:latin typeface="Calibri"/>
                <a:ea typeface="Calibri"/>
                <a:cs typeface="Calibri"/>
                <a:sym typeface="Calibri"/>
              </a:rPr>
              <a:t>These slides</a:t>
            </a:r>
            <a:r>
              <a:rPr lang="en" i="1">
                <a:latin typeface="Calibri"/>
                <a:ea typeface="Calibri"/>
                <a:cs typeface="Calibri"/>
                <a:sym typeface="Calibri"/>
              </a:rPr>
              <a:t> </a:t>
            </a:r>
            <a:r>
              <a:rPr lang="en" i="1" u="sng">
                <a:latin typeface="Calibri"/>
                <a:ea typeface="Calibri"/>
                <a:cs typeface="Calibri"/>
                <a:sym typeface="Calibri"/>
              </a:rPr>
              <a:t>are intended to be hidden from the deck during sessions</a:t>
            </a:r>
            <a:r>
              <a:rPr lang="en">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1"/>
        <p:cNvGrpSpPr/>
        <p:nvPr/>
      </p:nvGrpSpPr>
      <p:grpSpPr>
        <a:xfrm>
          <a:off x="0" y="0"/>
          <a:ext cx="0" cy="0"/>
          <a:chOff x="0" y="0"/>
          <a:chExt cx="0" cy="0"/>
        </a:xfrm>
      </p:grpSpPr>
      <p:sp>
        <p:nvSpPr>
          <p:cNvPr id="3902" name="Google Shape;3902;g22ab38ee881_0_12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3" name="Google Shape;3903;g22ab38ee881_0_12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rgbClr val="9F2065"/>
              </a:buClr>
              <a:buSzPts val="1100"/>
              <a:buChar char="●"/>
            </a:pPr>
            <a:r>
              <a:rPr lang="en" b="1">
                <a:solidFill>
                  <a:srgbClr val="9F2065"/>
                </a:solidFill>
              </a:rPr>
              <a:t>Before the session, make a .pdf or copy of journal article </a:t>
            </a:r>
            <a:r>
              <a:rPr lang="en" b="1" i="1">
                <a:solidFill>
                  <a:srgbClr val="9F2065"/>
                </a:solidFill>
              </a:rPr>
              <a:t>Rough-Draft Talk in Mathematics Classrooms </a:t>
            </a:r>
            <a:r>
              <a:rPr lang="en" b="1">
                <a:solidFill>
                  <a:srgbClr val="9F2065"/>
                </a:solidFill>
              </a:rPr>
              <a:t>(in the NCTM journal Mathematics Teacher: Learning &amp; Teaching PK-12; accessible to NCTM members </a:t>
            </a:r>
            <a:r>
              <a:rPr lang="en" b="1" u="sng">
                <a:solidFill>
                  <a:schemeClr val="hlink"/>
                </a:solidFill>
                <a:hlinkClick r:id="rId3"/>
              </a:rPr>
              <a:t>here</a:t>
            </a:r>
            <a:r>
              <a:rPr lang="en" b="1">
                <a:solidFill>
                  <a:srgbClr val="9F2065"/>
                </a:solidFill>
              </a:rPr>
              <a:t>).</a:t>
            </a:r>
            <a:endParaRPr b="1">
              <a:solidFill>
                <a:srgbClr val="9F2065"/>
              </a:solidFill>
            </a:endParaRPr>
          </a:p>
          <a:p>
            <a:pPr marL="457200" lvl="0" indent="-298450" algn="l" rtl="0">
              <a:spcBef>
                <a:spcPts val="0"/>
              </a:spcBef>
              <a:spcAft>
                <a:spcPts val="0"/>
              </a:spcAft>
              <a:buClr>
                <a:schemeClr val="dk1"/>
              </a:buClr>
              <a:buSzPts val="1100"/>
              <a:buChar char="●"/>
            </a:pPr>
            <a:r>
              <a:rPr lang="en" b="1">
                <a:solidFill>
                  <a:schemeClr val="dk1"/>
                </a:solidFill>
              </a:rPr>
              <a:t>Have participants open </a:t>
            </a:r>
            <a:r>
              <a:rPr lang="en" b="1" i="1">
                <a:solidFill>
                  <a:srgbClr val="9F2065"/>
                </a:solidFill>
              </a:rPr>
              <a:t>Rough-Draft Talk in Mathematics Classrooms </a:t>
            </a:r>
            <a:r>
              <a:rPr lang="en" b="1">
                <a:solidFill>
                  <a:srgbClr val="9F2065"/>
                </a:solidFill>
              </a:rPr>
              <a:t>(facilitator-provided resource)</a:t>
            </a:r>
            <a:endParaRPr b="1">
              <a:solidFill>
                <a:srgbClr val="007F43"/>
              </a:solidFill>
            </a:endParaRPr>
          </a:p>
          <a:p>
            <a:pPr marL="457200" lvl="0" indent="-298450" algn="l" rtl="0">
              <a:spcBef>
                <a:spcPts val="0"/>
              </a:spcBef>
              <a:spcAft>
                <a:spcPts val="0"/>
              </a:spcAft>
              <a:buClr>
                <a:schemeClr val="dk1"/>
              </a:buClr>
              <a:buSzPts val="1100"/>
              <a:buChar char="●"/>
            </a:pPr>
            <a:r>
              <a:rPr lang="en" b="1">
                <a:solidFill>
                  <a:schemeClr val="dk1"/>
                </a:solidFill>
              </a:rPr>
              <a:t>Give participants ~7-10 minutes to read the article individually and consider the questions on the slide.</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Whole group: </a:t>
            </a:r>
            <a:r>
              <a:rPr lang="en">
                <a:solidFill>
                  <a:schemeClr val="dk1"/>
                </a:solidFill>
              </a:rPr>
              <a:t>You might ask participants to share ideas. You might support participants’ reflection on one another’s ideas by then having them record their favorite idea (e.g., in virtual spaces, in the chat window).</a:t>
            </a:r>
            <a:endParaRPr>
              <a:solidFill>
                <a:schemeClr val="dk1"/>
              </a:solidFill>
            </a:endParaRPr>
          </a:p>
        </p:txBody>
      </p:sp>
      <p:sp>
        <p:nvSpPr>
          <p:cNvPr id="3904" name="Google Shape;3904;g22ab38ee881_0_12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22ab38ee881_0_1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22ab38ee881_0_128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accent3"/>
                </a:solidFill>
              </a:rPr>
              <a:t>Facilitator Notes:</a:t>
            </a:r>
            <a:endParaRPr>
              <a:solidFill>
                <a:srgbClr val="333333"/>
              </a:solidFill>
            </a:endParaRPr>
          </a:p>
          <a:p>
            <a:pPr marL="457200" lvl="0" indent="-298450" algn="l" rtl="0">
              <a:spcBef>
                <a:spcPts val="0"/>
              </a:spcBef>
              <a:spcAft>
                <a:spcPts val="0"/>
              </a:spcAft>
              <a:buClr>
                <a:srgbClr val="333333"/>
              </a:buClr>
              <a:buSzPts val="1100"/>
              <a:buChar char="●"/>
            </a:pPr>
            <a:r>
              <a:rPr lang="en">
                <a:solidFill>
                  <a:srgbClr val="333333"/>
                </a:solidFill>
              </a:rPr>
              <a:t>Remind participants that “habit activators” are instructional activities they can use to support students’ engagement in reasoning and sensemaking.</a:t>
            </a:r>
            <a:endParaRPr>
              <a:solidFill>
                <a:srgbClr val="333333"/>
              </a:solidFill>
            </a:endParaRPr>
          </a:p>
          <a:p>
            <a:pPr marL="457200" lvl="0" indent="-298450" algn="l" rtl="0">
              <a:spcBef>
                <a:spcPts val="0"/>
              </a:spcBef>
              <a:spcAft>
                <a:spcPts val="0"/>
              </a:spcAft>
              <a:buClr>
                <a:srgbClr val="333333"/>
              </a:buClr>
              <a:buSzPts val="1100"/>
              <a:buChar char="●"/>
            </a:pPr>
            <a:r>
              <a:rPr lang="en" b="1">
                <a:solidFill>
                  <a:srgbClr val="333333"/>
                </a:solidFill>
              </a:rPr>
              <a:t>Frame habit activators </a:t>
            </a:r>
            <a:r>
              <a:rPr lang="en">
                <a:solidFill>
                  <a:srgbClr val="333333"/>
                </a:solidFill>
              </a:rPr>
              <a:t>as tools that can also support planning a rich lesson that </a:t>
            </a:r>
            <a:r>
              <a:rPr lang="en" u="sng">
                <a:solidFill>
                  <a:srgbClr val="333333"/>
                </a:solidFill>
              </a:rPr>
              <a:t>supports students’ rough draft talk.</a:t>
            </a:r>
            <a:endParaRPr/>
          </a:p>
        </p:txBody>
      </p:sp>
      <p:sp>
        <p:nvSpPr>
          <p:cNvPr id="3913" name="Google Shape;3913;g22ab38ee881_0_12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7"/>
        <p:cNvGrpSpPr/>
        <p:nvPr/>
      </p:nvGrpSpPr>
      <p:grpSpPr>
        <a:xfrm>
          <a:off x="0" y="0"/>
          <a:ext cx="0" cy="0"/>
          <a:chOff x="0" y="0"/>
          <a:chExt cx="0" cy="0"/>
        </a:xfrm>
      </p:grpSpPr>
      <p:sp>
        <p:nvSpPr>
          <p:cNvPr id="3918" name="Google Shape;3918;g22ab38ee881_0_1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9" name="Google Shape;3919;g22ab38ee881_0_12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Give participants time to consider the graph</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Ask participants </a:t>
            </a:r>
            <a:r>
              <a:rPr lang="en">
                <a:solidFill>
                  <a:schemeClr val="dk1"/>
                </a:solidFill>
              </a:rPr>
              <a:t>what they anticipate students might say in their first draft thinking. Ask how they anticipate students’ thinking might change as they move into their second and third drafts.</a:t>
            </a:r>
            <a:endParaRPr/>
          </a:p>
        </p:txBody>
      </p:sp>
      <p:sp>
        <p:nvSpPr>
          <p:cNvPr id="3920" name="Google Shape;3920;g22ab38ee881_0_12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0"/>
        <p:cNvGrpSpPr/>
        <p:nvPr/>
      </p:nvGrpSpPr>
      <p:grpSpPr>
        <a:xfrm>
          <a:off x="0" y="0"/>
          <a:ext cx="0" cy="0"/>
          <a:chOff x="0" y="0"/>
          <a:chExt cx="0" cy="0"/>
        </a:xfrm>
      </p:grpSpPr>
      <p:sp>
        <p:nvSpPr>
          <p:cNvPr id="3931" name="Google Shape;3931;g22ab38ee881_0_1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2" name="Google Shape;3932;g22ab38ee881_0_13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Give participants time to read individually and consider students’ thinking.</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Whole group: </a:t>
            </a:r>
            <a:r>
              <a:rPr lang="en">
                <a:solidFill>
                  <a:schemeClr val="dk1"/>
                </a:solidFill>
              </a:rPr>
              <a:t>Surface key noticings about the students’ thinking and how it changes over time.</a:t>
            </a:r>
            <a:endParaRPr/>
          </a:p>
        </p:txBody>
      </p:sp>
      <p:sp>
        <p:nvSpPr>
          <p:cNvPr id="3933" name="Google Shape;3933;g22ab38ee881_0_13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3"/>
        <p:cNvGrpSpPr/>
        <p:nvPr/>
      </p:nvGrpSpPr>
      <p:grpSpPr>
        <a:xfrm>
          <a:off x="0" y="0"/>
          <a:ext cx="0" cy="0"/>
          <a:chOff x="0" y="0"/>
          <a:chExt cx="0" cy="0"/>
        </a:xfrm>
      </p:grpSpPr>
      <p:sp>
        <p:nvSpPr>
          <p:cNvPr id="3944" name="Google Shape;3944;g22ab38ee881_0_13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5" name="Google Shape;3945;g22ab38ee881_0_13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6" name="Google Shape;3946;g22ab38ee881_0_13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2"/>
        <p:cNvGrpSpPr/>
        <p:nvPr/>
      </p:nvGrpSpPr>
      <p:grpSpPr>
        <a:xfrm>
          <a:off x="0" y="0"/>
          <a:ext cx="0" cy="0"/>
          <a:chOff x="0" y="0"/>
          <a:chExt cx="0" cy="0"/>
        </a:xfrm>
      </p:grpSpPr>
      <p:sp>
        <p:nvSpPr>
          <p:cNvPr id="3953" name="Google Shape;3953;g22ab38ee881_0_4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4" name="Google Shape;3954;g22ab38ee881_0_4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directions and have participants work in small groups for ~5 minutes.</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Aspects of small group directions you might consider:</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how much time participants will have in their small group. </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preview what their workspace will look lik</a:t>
            </a:r>
            <a:r>
              <a:rPr lang="en" i="1">
                <a:solidFill>
                  <a:schemeClr val="dk1"/>
                </a:solidFill>
              </a:rPr>
              <a:t>e (e.g., share the next slide).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8"/>
        <p:cNvGrpSpPr/>
        <p:nvPr/>
      </p:nvGrpSpPr>
      <p:grpSpPr>
        <a:xfrm>
          <a:off x="0" y="0"/>
          <a:ext cx="0" cy="0"/>
          <a:chOff x="0" y="0"/>
          <a:chExt cx="0" cy="0"/>
        </a:xfrm>
      </p:grpSpPr>
      <p:sp>
        <p:nvSpPr>
          <p:cNvPr id="3959" name="Google Shape;3959;g22ab38ee881_0_4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0" name="Google Shape;3960;g22ab38ee881_0_4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lnSpc>
                <a:spcPct val="90000"/>
              </a:lnSpc>
              <a:spcBef>
                <a:spcPts val="1000"/>
              </a:spcBef>
              <a:spcAft>
                <a:spcPts val="0"/>
              </a:spcAft>
              <a:buClr>
                <a:schemeClr val="dk1"/>
              </a:buClr>
              <a:buSzPts val="1100"/>
              <a:buFont typeface="Calibri"/>
              <a:buChar char="-"/>
            </a:pPr>
            <a:r>
              <a:rPr lang="en" b="1">
                <a:solidFill>
                  <a:schemeClr val="dk1"/>
                </a:solidFill>
              </a:rPr>
              <a:t>Groups / breakout rooms: </a:t>
            </a:r>
            <a:r>
              <a:rPr lang="en">
                <a:solidFill>
                  <a:schemeClr val="dk1"/>
                </a:solidFill>
              </a:rPr>
              <a:t>Respond to the questions in the workspace for ~</a:t>
            </a:r>
            <a:r>
              <a:rPr lang="en" b="1">
                <a:solidFill>
                  <a:schemeClr val="dk1"/>
                </a:solidFill>
              </a:rPr>
              <a:t>5 minutes.</a:t>
            </a:r>
            <a:endParaRPr b="1">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b="1">
                <a:solidFill>
                  <a:schemeClr val="dk1"/>
                </a:solidFill>
              </a:rPr>
              <a:t>Whole group: </a:t>
            </a:r>
            <a:r>
              <a:rPr lang="en">
                <a:solidFill>
                  <a:schemeClr val="dk1"/>
                </a:solidFill>
              </a:rPr>
              <a:t>Discuss key takeaways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6"/>
        <p:cNvGrpSpPr/>
        <p:nvPr/>
      </p:nvGrpSpPr>
      <p:grpSpPr>
        <a:xfrm>
          <a:off x="0" y="0"/>
          <a:ext cx="0" cy="0"/>
          <a:chOff x="0" y="0"/>
          <a:chExt cx="0" cy="0"/>
        </a:xfrm>
      </p:grpSpPr>
      <p:sp>
        <p:nvSpPr>
          <p:cNvPr id="3967" name="Google Shape;3967;g222efd05f7d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8" name="Google Shape;3968;g222efd05f7d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Debrief “Connecting to Research” or “Planning for Action” through the lens of this definition from Lampert and Graziani (2009) and the five principles listed.</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online, you might offer an opportunity to “stamp” the principles that are on participants’ minds and discuss trends or questions that emerge.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in person, you might offer a turn and talk so participants can discuss what principles are on their minds with a partner/group and then come back to share trends or questions that emerge.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[written reflection option] </a:t>
            </a: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r>
              <a:rPr lang="en" b="1">
                <a:solidFill>
                  <a:srgbClr val="333333"/>
                </a:solidFill>
              </a:rPr>
              <a:t>References</a:t>
            </a:r>
            <a:r>
              <a:rPr lang="en">
                <a:solidFill>
                  <a:srgbClr val="333333"/>
                </a:solidFill>
              </a:rPr>
              <a:t> for these ideas: </a:t>
            </a:r>
            <a:r>
              <a:rPr lang="en" u="sng">
                <a:solidFill>
                  <a:schemeClr val="hlink"/>
                </a:solidFill>
                <a:hlinkClick r:id="rId3"/>
              </a:rPr>
              <a:t>Anthony et al., 2015; Huinker &amp; Bill, 2017; Lampert et al., 2011; Lampert &amp; Graziani, 2009</a:t>
            </a:r>
            <a:endParaRPr sz="1050">
              <a:solidFill>
                <a:srgbClr val="333333"/>
              </a:solidFill>
              <a:highlight>
                <a:srgbClr val="FFFFFF"/>
              </a:highligh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6"/>
        <p:cNvGrpSpPr/>
        <p:nvPr/>
      </p:nvGrpSpPr>
      <p:grpSpPr>
        <a:xfrm>
          <a:off x="0" y="0"/>
          <a:ext cx="0" cy="0"/>
          <a:chOff x="0" y="0"/>
          <a:chExt cx="0" cy="0"/>
        </a:xfrm>
      </p:grpSpPr>
      <p:sp>
        <p:nvSpPr>
          <p:cNvPr id="3977" name="Google Shape;3977;g22cb56255df_2_1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8" name="Google Shape;3978;g22cb56255df_2_1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accent3"/>
                </a:solidFill>
              </a:rPr>
              <a:t>Facilitator Notes:</a:t>
            </a:r>
            <a:endParaRPr b="1" u="sng">
              <a:solidFill>
                <a:schemeClr val="accent3"/>
              </a:solidFill>
            </a:endParaRPr>
          </a:p>
          <a:p>
            <a:pPr marL="457200" lvl="0" indent="-298450" algn="l" rtl="0">
              <a:spcBef>
                <a:spcPts val="0"/>
              </a:spcBef>
              <a:spcAft>
                <a:spcPts val="0"/>
              </a:spcAft>
              <a:buClr>
                <a:schemeClr val="dk1"/>
              </a:buClr>
              <a:buSzPts val="1100"/>
              <a:buChar char="●"/>
            </a:pPr>
            <a:r>
              <a:rPr lang="en">
                <a:solidFill>
                  <a:schemeClr val="dk1"/>
                </a:solidFill>
              </a:rPr>
              <a:t>The purpose of Session 12 is to deepen our understanding of how to plan rich lessons that elicit students’ rough draft thinking and maintain the cognitive demand for students. We continue this work by planning a lesson, drawing on the research-based resources we have engaged with in the prior activities.</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Google Shape;3984;g22ae2d62e7c_0_5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5" name="Google Shape;3985;g22ae2d62e7c_0_5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Planning for action</a:t>
            </a:r>
            <a:r>
              <a:rPr lang="en">
                <a:solidFill>
                  <a:schemeClr val="dk1"/>
                </a:solidFill>
              </a:rPr>
              <a:t> involves making links between session content and our own practice and contexts.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you’re interested in digging more into these ideas, check out these resources.</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3"/>
              </a:rPr>
              <a:t>Module 0</a:t>
            </a:r>
            <a:r>
              <a:rPr lang="en" b="1">
                <a:solidFill>
                  <a:schemeClr val="dk1"/>
                </a:solidFill>
              </a:rPr>
              <a:t>, Resource 2</a:t>
            </a:r>
            <a:r>
              <a:rPr lang="en">
                <a:solidFill>
                  <a:schemeClr val="dk1"/>
                </a:solidFill>
              </a:rPr>
              <a:t>: Sometimes, planning conversations can surface unproductive ideas about particular students or student groups that circulate in our schools or broader contexts. This resource is designed to support leaders preparing for difficult conversations, especially when unproductive language about students emerges.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None/>
            </a:pPr>
            <a:r>
              <a:rPr lang="en">
                <a:solidFill>
                  <a:schemeClr val="dk1"/>
                </a:solidFill>
              </a:rPr>
              <a:t>Horn, I. S., &amp; Kane, B. D. (2015). Opportunities for professional learning in mathematics teacher workgroup conversations: Relationships to instructional expertise. </a:t>
            </a:r>
            <a:r>
              <a:rPr lang="en" i="1">
                <a:solidFill>
                  <a:schemeClr val="dk1"/>
                </a:solidFill>
              </a:rPr>
              <a:t>Journal of the Learning Sciences</a:t>
            </a:r>
            <a:r>
              <a:rPr lang="en">
                <a:solidFill>
                  <a:schemeClr val="dk1"/>
                </a:solidFill>
              </a:rPr>
              <a:t>, </a:t>
            </a:r>
            <a:r>
              <a:rPr lang="en" i="1">
                <a:solidFill>
                  <a:schemeClr val="dk1"/>
                </a:solidFill>
              </a:rPr>
              <a:t>24</a:t>
            </a:r>
            <a:r>
              <a:rPr lang="en">
                <a:solidFill>
                  <a:schemeClr val="dk1"/>
                </a:solidFill>
              </a:rPr>
              <a:t>(3), 1–46.</a:t>
            </a:r>
            <a:endParaRPr>
              <a:solidFill>
                <a:schemeClr val="dk1"/>
              </a:solidFill>
            </a:endParaRPr>
          </a:p>
          <a:p>
            <a:pPr marL="457200" lvl="0" indent="-457200" algn="l" rtl="0">
              <a:spcBef>
                <a:spcPts val="0"/>
              </a:spcBef>
              <a:spcAft>
                <a:spcPts val="0"/>
              </a:spcAft>
              <a:buNone/>
            </a:pPr>
            <a:r>
              <a:rPr lang="en">
                <a:solidFill>
                  <a:schemeClr val="dk1"/>
                </a:solidFill>
              </a:rPr>
              <a:t>Putnam, R. T., &amp; Borko, H. (2000). What do new views of knowledge and thinking have to say about research on teacher learning? </a:t>
            </a:r>
            <a:r>
              <a:rPr lang="en" i="1">
                <a:solidFill>
                  <a:schemeClr val="dk1"/>
                </a:solidFill>
              </a:rPr>
              <a:t>Educational Researcher, 29</a:t>
            </a:r>
            <a:r>
              <a:rPr lang="en">
                <a:solidFill>
                  <a:schemeClr val="dk1"/>
                </a:solidFill>
              </a:rPr>
              <a:t>(1), 4-15.</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7"/>
        <p:cNvGrpSpPr/>
        <p:nvPr/>
      </p:nvGrpSpPr>
      <p:grpSpPr>
        <a:xfrm>
          <a:off x="0" y="0"/>
          <a:ext cx="0" cy="0"/>
          <a:chOff x="0" y="0"/>
          <a:chExt cx="0" cy="0"/>
        </a:xfrm>
      </p:grpSpPr>
      <p:sp>
        <p:nvSpPr>
          <p:cNvPr id="3758" name="Google Shape;3758;g2316fc3e9c2_0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9" name="Google Shape;3759;g2316fc3e9c2_0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lnSpc>
                <a:spcPct val="90000"/>
              </a:lnSpc>
              <a:spcBef>
                <a:spcPts val="800"/>
              </a:spcBef>
              <a:spcAft>
                <a:spcPts val="0"/>
              </a:spcAft>
              <a:buClr>
                <a:schemeClr val="dk1"/>
              </a:buClr>
              <a:buSzPts val="1100"/>
              <a:buChar char="-"/>
            </a:pPr>
            <a:r>
              <a:rPr lang="en">
                <a:solidFill>
                  <a:schemeClr val="dk1"/>
                </a:solidFill>
              </a:rPr>
              <a:t>Icons appear on section header slides throughout the slide deck, both for facilitators and participants</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1"/>
        <p:cNvGrpSpPr/>
        <p:nvPr/>
      </p:nvGrpSpPr>
      <p:grpSpPr>
        <a:xfrm>
          <a:off x="0" y="0"/>
          <a:ext cx="0" cy="0"/>
          <a:chOff x="0" y="0"/>
          <a:chExt cx="0" cy="0"/>
        </a:xfrm>
      </p:grpSpPr>
      <p:sp>
        <p:nvSpPr>
          <p:cNvPr id="3992" name="Google Shape;3992;g22ceab97b3b_0_13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3" name="Google Shape;3993;g22ceab97b3b_0_13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accent3"/>
                </a:solidFill>
              </a:rPr>
              <a:t>Facilitator Notes:</a:t>
            </a:r>
            <a:endParaRPr b="1" u="sng">
              <a:solidFill>
                <a:schemeClr val="accent3"/>
              </a:solidFill>
            </a:endParaRPr>
          </a:p>
          <a:p>
            <a:pPr marL="457200" lvl="0" indent="-298450" algn="l" rtl="0">
              <a:spcBef>
                <a:spcPts val="0"/>
              </a:spcBef>
              <a:spcAft>
                <a:spcPts val="0"/>
              </a:spcAft>
              <a:buClr>
                <a:schemeClr val="dk1"/>
              </a:buClr>
              <a:buSzPts val="1100"/>
              <a:buChar char="-"/>
            </a:pPr>
            <a:r>
              <a:rPr lang="en" b="1">
                <a:solidFill>
                  <a:schemeClr val="dk1"/>
                </a:solidFill>
              </a:rPr>
              <a:t>You might frame the time: </a:t>
            </a:r>
            <a:r>
              <a:rPr lang="en">
                <a:solidFill>
                  <a:schemeClr val="dk1"/>
                </a:solidFill>
              </a:rPr>
              <a:t>Planning a rich lesson that engages students who are often excluded from rich mathematics by schooling requires the consideration of many things. Focusing on a critical component like student discourse might take more time initially, but helps us develop productive planning habits that will take less time in the future, creating space to focus on other lesson components.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Have participants open </a:t>
            </a:r>
            <a:r>
              <a:rPr lang="en" b="1">
                <a:solidFill>
                  <a:srgbClr val="007F43"/>
                </a:solidFill>
              </a:rPr>
              <a:t>8 Lesson Planning Framework_TDG</a:t>
            </a:r>
            <a:r>
              <a:rPr lang="en" b="1">
                <a:solidFill>
                  <a:schemeClr val="dk1"/>
                </a:solidFill>
              </a:rPr>
              <a:t> </a:t>
            </a:r>
            <a:r>
              <a:rPr lang="en">
                <a:solidFill>
                  <a:schemeClr val="dk1"/>
                </a:solidFill>
              </a:rPr>
              <a:t>and give participants time to read page 1 and consider:</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What do you notice?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What do you wonder? </a:t>
            </a:r>
            <a:endParaRPr>
              <a:solidFill>
                <a:schemeClr val="dk1"/>
              </a:solidFill>
            </a:endParaRPr>
          </a:p>
        </p:txBody>
      </p:sp>
      <p:sp>
        <p:nvSpPr>
          <p:cNvPr id="3994" name="Google Shape;3994;g22ceab97b3b_0_13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1"/>
        <p:cNvGrpSpPr/>
        <p:nvPr/>
      </p:nvGrpSpPr>
      <p:grpSpPr>
        <a:xfrm>
          <a:off x="0" y="0"/>
          <a:ext cx="0" cy="0"/>
          <a:chOff x="0" y="0"/>
          <a:chExt cx="0" cy="0"/>
        </a:xfrm>
      </p:grpSpPr>
      <p:sp>
        <p:nvSpPr>
          <p:cNvPr id="4002" name="Google Shape;4002;g22ceab97b3b_0_26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3" name="Google Shape;4003;g22ceab97b3b_0_26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accent3"/>
                </a:solidFill>
              </a:rPr>
              <a:t>Facilitator Notes:</a:t>
            </a:r>
            <a:endParaRPr b="1" u="sng">
              <a:solidFill>
                <a:schemeClr val="accent3"/>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each of the key categories in the tool </a:t>
            </a:r>
            <a:r>
              <a:rPr lang="en" b="1">
                <a:solidFill>
                  <a:srgbClr val="007F43"/>
                </a:solidFill>
              </a:rPr>
              <a:t>8 Lesson Planning Framework_TDG</a:t>
            </a:r>
            <a:r>
              <a:rPr lang="en" b="1">
                <a:solidFill>
                  <a:schemeClr val="dk1"/>
                </a:solidFill>
              </a:rPr>
              <a:t> </a:t>
            </a:r>
            <a:r>
              <a:rPr lang="en">
                <a:solidFill>
                  <a:schemeClr val="dk1"/>
                </a:solidFill>
              </a:rPr>
              <a:t>and highlight </a:t>
            </a:r>
            <a:r>
              <a:rPr lang="en" b="1">
                <a:solidFill>
                  <a:schemeClr val="dk1"/>
                </a:solidFill>
              </a:rPr>
              <a:t>two </a:t>
            </a:r>
            <a:r>
              <a:rPr lang="en">
                <a:solidFill>
                  <a:schemeClr val="dk1"/>
                </a:solidFill>
              </a:rPr>
              <a:t>key questions that they want to make sure you address when planning a lesson.</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Whole group: </a:t>
            </a:r>
            <a:r>
              <a:rPr lang="en">
                <a:solidFill>
                  <a:schemeClr val="dk1"/>
                </a:solidFill>
              </a:rPr>
              <a:t>Have participants share key takeaways aloud.</a:t>
            </a:r>
            <a:endParaRPr/>
          </a:p>
        </p:txBody>
      </p:sp>
      <p:sp>
        <p:nvSpPr>
          <p:cNvPr id="4004" name="Google Shape;4004;g22ceab97b3b_0_26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1"/>
        <p:cNvGrpSpPr/>
        <p:nvPr/>
      </p:nvGrpSpPr>
      <p:grpSpPr>
        <a:xfrm>
          <a:off x="0" y="0"/>
          <a:ext cx="0" cy="0"/>
          <a:chOff x="0" y="0"/>
          <a:chExt cx="0" cy="0"/>
        </a:xfrm>
      </p:grpSpPr>
      <p:sp>
        <p:nvSpPr>
          <p:cNvPr id="4012" name="Google Shape;4012;g22cb56255df_2_1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3" name="Google Shape;4013;g22cb56255df_2_1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accent3"/>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You might say: </a:t>
            </a:r>
            <a:r>
              <a:rPr lang="en">
                <a:solidFill>
                  <a:schemeClr val="dk1"/>
                </a:solidFill>
              </a:rPr>
              <a:t>We are going to focus in on Cycles of Inquiry for Implementation.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participants to carefully re-read the sections about Cycles of Inquiry for Implementation on p. 1 and pp. 4 - 5 of the tool </a:t>
            </a:r>
            <a:r>
              <a:rPr lang="en" b="1">
                <a:solidFill>
                  <a:srgbClr val="007F43"/>
                </a:solidFill>
              </a:rPr>
              <a:t>8 Lesson Planning Framework_TDG.</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9"/>
        <p:cNvGrpSpPr/>
        <p:nvPr/>
      </p:nvGrpSpPr>
      <p:grpSpPr>
        <a:xfrm>
          <a:off x="0" y="0"/>
          <a:ext cx="0" cy="0"/>
          <a:chOff x="0" y="0"/>
          <a:chExt cx="0" cy="0"/>
        </a:xfrm>
      </p:grpSpPr>
      <p:sp>
        <p:nvSpPr>
          <p:cNvPr id="4020" name="Google Shape;4020;g22ceab97b3b_0_19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1" name="Google Shape;4021;g22ceab97b3b_0_19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accent3"/>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Engage participants in a brief discussion: </a:t>
            </a:r>
            <a:r>
              <a:rPr lang="en">
                <a:solidFill>
                  <a:schemeClr val="dk1"/>
                </a:solidFill>
              </a:rPr>
              <a:t>What do you think this sentence means? </a:t>
            </a:r>
            <a:r>
              <a:rPr lang="en" i="1">
                <a:solidFill>
                  <a:schemeClr val="dk1"/>
                </a:solidFill>
              </a:rPr>
              <a:t>Designing a lesson requires planning for multiple cycles of inquiry </a:t>
            </a:r>
            <a:endParaRPr i="1"/>
          </a:p>
        </p:txBody>
      </p:sp>
      <p:sp>
        <p:nvSpPr>
          <p:cNvPr id="4022" name="Google Shape;4022;g22ceab97b3b_0_19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0"/>
        <p:cNvGrpSpPr/>
        <p:nvPr/>
      </p:nvGrpSpPr>
      <p:grpSpPr>
        <a:xfrm>
          <a:off x="0" y="0"/>
          <a:ext cx="0" cy="0"/>
          <a:chOff x="0" y="0"/>
          <a:chExt cx="0" cy="0"/>
        </a:xfrm>
      </p:grpSpPr>
      <p:sp>
        <p:nvSpPr>
          <p:cNvPr id="4031" name="Google Shape;4031;g22ab38ee881_0_40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2" name="Google Shape;4032;g22ab38ee881_0_40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accent3"/>
                </a:solidFill>
              </a:rPr>
              <a:t>Facilitator Notes:</a:t>
            </a:r>
            <a:endParaRPr b="1" u="sng">
              <a:solidFill>
                <a:schemeClr val="accent3"/>
              </a:solidFill>
            </a:endParaRPr>
          </a:p>
          <a:p>
            <a:pPr marL="457200" lvl="0" indent="-298450" algn="l" rtl="0">
              <a:spcBef>
                <a:spcPts val="0"/>
              </a:spcBef>
              <a:spcAft>
                <a:spcPts val="0"/>
              </a:spcAft>
              <a:buClr>
                <a:schemeClr val="dk1"/>
              </a:buClr>
              <a:buSzPts val="1100"/>
              <a:buChar char="-"/>
            </a:pPr>
            <a:r>
              <a:rPr lang="en">
                <a:solidFill>
                  <a:schemeClr val="dk1"/>
                </a:solidFill>
              </a:rPr>
              <a:t>Share this example of a Cycle of Inquiry from session 8.</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Orient participants to how we engaged with this math task. Then, on the next slide, highlight how the aspects of this task relate to the parts of a cycle of inquiry</a:t>
            </a:r>
            <a:endParaRPr>
              <a:solidFill>
                <a:schemeClr val="dk1"/>
              </a:solidFill>
            </a:endParaRPr>
          </a:p>
        </p:txBody>
      </p:sp>
      <p:sp>
        <p:nvSpPr>
          <p:cNvPr id="4033" name="Google Shape;4033;g22ab38ee881_0_40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0"/>
        <p:cNvGrpSpPr/>
        <p:nvPr/>
      </p:nvGrpSpPr>
      <p:grpSpPr>
        <a:xfrm>
          <a:off x="0" y="0"/>
          <a:ext cx="0" cy="0"/>
          <a:chOff x="0" y="0"/>
          <a:chExt cx="0" cy="0"/>
        </a:xfrm>
      </p:grpSpPr>
      <p:sp>
        <p:nvSpPr>
          <p:cNvPr id="4041" name="Google Shape;4041;g22ab38ee881_0_27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2" name="Google Shape;4042;g22ab38ee881_0_27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accent3"/>
                </a:solidFill>
              </a:rPr>
              <a:t>Facilitator Notes:</a:t>
            </a:r>
            <a:endParaRPr b="1" u="sng">
              <a:solidFill>
                <a:schemeClr val="accent3"/>
              </a:solidFill>
            </a:endParaRPr>
          </a:p>
          <a:p>
            <a:pPr marL="457200" lvl="0" indent="-298450" algn="l" rtl="0">
              <a:spcBef>
                <a:spcPts val="0"/>
              </a:spcBef>
              <a:spcAft>
                <a:spcPts val="0"/>
              </a:spcAft>
              <a:buClr>
                <a:schemeClr val="dk1"/>
              </a:buClr>
              <a:buSzPts val="1100"/>
              <a:buChar char="-"/>
            </a:pPr>
            <a:r>
              <a:rPr lang="en">
                <a:solidFill>
                  <a:schemeClr val="dk1"/>
                </a:solidFill>
              </a:rPr>
              <a:t>Highlight how the aspects of this task we engaged in during session 8 relate to the parts of a cycle of inquiry.</a:t>
            </a:r>
            <a:endParaRPr/>
          </a:p>
        </p:txBody>
      </p:sp>
      <p:sp>
        <p:nvSpPr>
          <p:cNvPr id="4043" name="Google Shape;4043;g22ab38ee881_0_27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9"/>
        <p:cNvGrpSpPr/>
        <p:nvPr/>
      </p:nvGrpSpPr>
      <p:grpSpPr>
        <a:xfrm>
          <a:off x="0" y="0"/>
          <a:ext cx="0" cy="0"/>
          <a:chOff x="0" y="0"/>
          <a:chExt cx="0" cy="0"/>
        </a:xfrm>
      </p:grpSpPr>
      <p:sp>
        <p:nvSpPr>
          <p:cNvPr id="4050" name="Google Shape;4050;g22cb56255df_2_1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1" name="Google Shape;4051;g22cb56255df_2_1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accent3"/>
                </a:solidFill>
              </a:rPr>
              <a:t>Facilitator Notes:</a:t>
            </a:r>
            <a:endParaRPr b="1" u="sng">
              <a:solidFill>
                <a:schemeClr val="accent3"/>
              </a:solidFill>
            </a:endParaRPr>
          </a:p>
          <a:p>
            <a:pPr marL="457200" lvl="0" indent="-298450" algn="l" rtl="0">
              <a:spcBef>
                <a:spcPts val="0"/>
              </a:spcBef>
              <a:spcAft>
                <a:spcPts val="0"/>
              </a:spcAft>
              <a:buClr>
                <a:schemeClr val="dk1"/>
              </a:buClr>
              <a:buSzPts val="1100"/>
              <a:buChar char="-"/>
            </a:pPr>
            <a:r>
              <a:rPr lang="en">
                <a:solidFill>
                  <a:schemeClr val="dk1"/>
                </a:solidFill>
              </a:rPr>
              <a:t>Have participants open </a:t>
            </a:r>
            <a:r>
              <a:rPr lang="en" b="1">
                <a:solidFill>
                  <a:schemeClr val="dk2"/>
                </a:solidFill>
              </a:rPr>
              <a:t>8 Lesson Planning Framework_TDG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Orient participants to the directions on this slide</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5"/>
        <p:cNvGrpSpPr/>
        <p:nvPr/>
      </p:nvGrpSpPr>
      <p:grpSpPr>
        <a:xfrm>
          <a:off x="0" y="0"/>
          <a:ext cx="0" cy="0"/>
          <a:chOff x="0" y="0"/>
          <a:chExt cx="0" cy="0"/>
        </a:xfrm>
      </p:grpSpPr>
      <p:sp>
        <p:nvSpPr>
          <p:cNvPr id="4056" name="Google Shape;4056;g22ceab97b3b_0_1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7" name="Google Shape;4057;g22ceab97b3b_0_1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accent3"/>
                </a:solidFill>
              </a:rPr>
              <a:t>Facilitator Notes:</a:t>
            </a:r>
            <a:endParaRPr b="1" u="sng">
              <a:solidFill>
                <a:schemeClr val="accent3"/>
              </a:solidFill>
            </a:endParaRPr>
          </a:p>
          <a:p>
            <a:pPr marL="457200" lvl="0" indent="-298450" algn="l" rtl="0">
              <a:spcBef>
                <a:spcPts val="0"/>
              </a:spcBef>
              <a:spcAft>
                <a:spcPts val="0"/>
              </a:spcAft>
              <a:buClr>
                <a:schemeClr val="dk1"/>
              </a:buClr>
              <a:buSzPts val="1100"/>
              <a:buChar char="-"/>
            </a:pPr>
            <a:r>
              <a:rPr lang="en">
                <a:solidFill>
                  <a:schemeClr val="dk1"/>
                </a:solidFill>
              </a:rPr>
              <a:t>Highlight the cycles of inquiry part of the </a:t>
            </a:r>
            <a:r>
              <a:rPr lang="en" b="1">
                <a:solidFill>
                  <a:schemeClr val="dk2"/>
                </a:solidFill>
              </a:rPr>
              <a:t>8 Lesson Planning Framework_TDG </a:t>
            </a:r>
            <a:r>
              <a:rPr lang="en">
                <a:solidFill>
                  <a:schemeClr val="dk1"/>
                </a:solidFill>
              </a:rPr>
              <a:t>before asking participants to work on their plans.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3"/>
        <p:cNvGrpSpPr/>
        <p:nvPr/>
      </p:nvGrpSpPr>
      <p:grpSpPr>
        <a:xfrm>
          <a:off x="0" y="0"/>
          <a:ext cx="0" cy="0"/>
          <a:chOff x="0" y="0"/>
          <a:chExt cx="0" cy="0"/>
        </a:xfrm>
      </p:grpSpPr>
      <p:sp>
        <p:nvSpPr>
          <p:cNvPr id="4064" name="Google Shape;4064;g253b0d9ce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5" name="Google Shape;4065;g253b0d9ce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Give directions and have participants work in small groups for 1 hour.</a:t>
            </a:r>
            <a:endParaRPr b="1">
              <a:solidFill>
                <a:schemeClr val="dk1"/>
              </a:solidFill>
            </a:endParaRPr>
          </a:p>
          <a:p>
            <a:pPr marL="457200" lvl="0" indent="-317500" algn="l" rtl="0">
              <a:spcBef>
                <a:spcPts val="0"/>
              </a:spcBef>
              <a:spcAft>
                <a:spcPts val="0"/>
              </a:spcAft>
              <a:buClr>
                <a:schemeClr val="dk1"/>
              </a:buClr>
              <a:buSzPts val="1400"/>
              <a:buChar char="-"/>
            </a:pPr>
            <a:r>
              <a:rPr lang="en" b="1">
                <a:solidFill>
                  <a:schemeClr val="dk1"/>
                </a:solidFill>
              </a:rPr>
              <a:t>You might set up shared Google slides or documents for participants to work in, or you might leave the format up to small groups.</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Aspects of small group directions you might consider:</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how much time participants will have in their small group. </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preview what their workspace will look lik</a:t>
            </a:r>
            <a:r>
              <a:rPr lang="en" i="1">
                <a:solidFill>
                  <a:schemeClr val="dk1"/>
                </a:solidFill>
              </a:rPr>
              <a:t>e (e.g., share the next slide).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9"/>
        <p:cNvGrpSpPr/>
        <p:nvPr/>
      </p:nvGrpSpPr>
      <p:grpSpPr>
        <a:xfrm>
          <a:off x="0" y="0"/>
          <a:ext cx="0" cy="0"/>
          <a:chOff x="0" y="0"/>
          <a:chExt cx="0" cy="0"/>
        </a:xfrm>
      </p:grpSpPr>
      <p:sp>
        <p:nvSpPr>
          <p:cNvPr id="4070" name="Google Shape;4070;g222efd05f7d_0_1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1" name="Google Shape;4071;g222efd05f7d_0_1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Debrief “Connecting to Research” or “Planning for Action” through the lens of this definition from Lampert and Graziani (2009) and the five principles listed.</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online, you might offer an opportunity to “stamp” the principles that are on participants’ minds and discuss trends or questions that emerge.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in person, you might offer a turn and talk so participants can discuss what principles are on their minds with a partner/group and then come back to share trends or questions that emerge.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[written reflection option] </a:t>
            </a: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r>
              <a:rPr lang="en" b="1">
                <a:solidFill>
                  <a:srgbClr val="333333"/>
                </a:solidFill>
              </a:rPr>
              <a:t>References</a:t>
            </a:r>
            <a:r>
              <a:rPr lang="en">
                <a:solidFill>
                  <a:srgbClr val="333333"/>
                </a:solidFill>
              </a:rPr>
              <a:t> for these ideas: </a:t>
            </a:r>
            <a:r>
              <a:rPr lang="en" u="sng">
                <a:solidFill>
                  <a:schemeClr val="hlink"/>
                </a:solidFill>
                <a:hlinkClick r:id="rId3"/>
              </a:rPr>
              <a:t>Anthony et al., 2015; Huinker &amp; Bill, 2017; Lampert et al., 2011; Lampert &amp; Graziani, 2009</a:t>
            </a:r>
            <a:endParaRPr>
              <a:solidFill>
                <a:srgbClr val="333333"/>
              </a:solidFill>
            </a:endParaRPr>
          </a:p>
          <a:p>
            <a:pPr marL="514350" lvl="0" indent="-457200" algn="l" rtl="0">
              <a:spcBef>
                <a:spcPts val="0"/>
              </a:spcBef>
              <a:spcAft>
                <a:spcPts val="0"/>
              </a:spcAft>
              <a:buClr>
                <a:schemeClr val="dk1"/>
              </a:buClr>
              <a:buSzPts val="1100"/>
              <a:buFont typeface="Arial"/>
              <a:buNone/>
            </a:pPr>
            <a:endParaRPr sz="1000">
              <a:solidFill>
                <a:srgbClr val="333333"/>
              </a:solidFill>
            </a:endParaRPr>
          </a:p>
          <a:p>
            <a:pPr marL="0" lvl="0" indent="0" algn="l" rtl="0">
              <a:spcBef>
                <a:spcPts val="0"/>
              </a:spcBef>
              <a:spcAft>
                <a:spcPts val="0"/>
              </a:spcAft>
              <a:buNone/>
            </a:pPr>
            <a:endParaRPr sz="1050">
              <a:solidFill>
                <a:srgbClr val="333333"/>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9"/>
        <p:cNvGrpSpPr/>
        <p:nvPr/>
      </p:nvGrpSpPr>
      <p:grpSpPr>
        <a:xfrm>
          <a:off x="0" y="0"/>
          <a:ext cx="0" cy="0"/>
          <a:chOff x="0" y="0"/>
          <a:chExt cx="0" cy="0"/>
        </a:xfrm>
      </p:grpSpPr>
      <p:sp>
        <p:nvSpPr>
          <p:cNvPr id="3770" name="Google Shape;3770;g2316fc3e9c2_0_2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1" name="Google Shape;3771;g2316fc3e9c2_0_2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DC5626"/>
                </a:solidFill>
              </a:rPr>
              <a:t>Facilitator Notes:</a:t>
            </a:r>
            <a:endParaRPr b="1" u="sng">
              <a:solidFill>
                <a:srgbClr val="DC5626"/>
              </a:solidFill>
            </a:endParaRPr>
          </a:p>
          <a:p>
            <a:pPr marL="457200" lvl="0" indent="-298450" algn="l" rtl="0">
              <a:spcBef>
                <a:spcPts val="0"/>
              </a:spcBef>
              <a:spcAft>
                <a:spcPts val="0"/>
              </a:spcAft>
              <a:buSzPts val="1100"/>
              <a:buChar char="-"/>
            </a:pPr>
            <a:r>
              <a:rPr lang="en"/>
              <a:t>Each of the sessions is designed to be enacted within a professional learning meeting.</a:t>
            </a:r>
            <a:endParaRPr/>
          </a:p>
          <a:p>
            <a:pPr marL="457200" lvl="0" indent="-298450" algn="l" rtl="0">
              <a:spcBef>
                <a:spcPts val="0"/>
              </a:spcBef>
              <a:spcAft>
                <a:spcPts val="0"/>
              </a:spcAft>
              <a:buSzPts val="1100"/>
              <a:buChar char="-"/>
            </a:pPr>
            <a:r>
              <a:rPr lang="en"/>
              <a:t>We suggest that the sessions and activities within session be enacted in order if possible, as some of the content and ideas build on one another.</a:t>
            </a:r>
            <a:endParaRPr b="1" u="sng">
              <a:solidFill>
                <a:srgbClr val="DC5626"/>
              </a:solidFill>
            </a:endParaRPr>
          </a:p>
        </p:txBody>
      </p:sp>
      <p:sp>
        <p:nvSpPr>
          <p:cNvPr id="3772" name="Google Shape;3772;g2316fc3e9c2_0_24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9"/>
        <p:cNvGrpSpPr/>
        <p:nvPr/>
      </p:nvGrpSpPr>
      <p:grpSpPr>
        <a:xfrm>
          <a:off x="0" y="0"/>
          <a:ext cx="0" cy="0"/>
          <a:chOff x="0" y="0"/>
          <a:chExt cx="0" cy="0"/>
        </a:xfrm>
      </p:grpSpPr>
      <p:sp>
        <p:nvSpPr>
          <p:cNvPr id="4080" name="Google Shape;4080;g225e3e5cc7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1" name="Google Shape;4081;g225e3e5cc7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2" name="Google Shape;4082;g225e3e5cc7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7"/>
        <p:cNvGrpSpPr/>
        <p:nvPr/>
      </p:nvGrpSpPr>
      <p:grpSpPr>
        <a:xfrm>
          <a:off x="0" y="0"/>
          <a:ext cx="0" cy="0"/>
          <a:chOff x="0" y="0"/>
          <a:chExt cx="0" cy="0"/>
        </a:xfrm>
      </p:grpSpPr>
      <p:sp>
        <p:nvSpPr>
          <p:cNvPr id="4088" name="Google Shape;4088;g223a640a8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9" name="Google Shape;4089;g223a640a8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u="sng">
                <a:solidFill>
                  <a:srgbClr val="DC5626"/>
                </a:solidFill>
              </a:rPr>
              <a:t>Facilitator Notes:</a:t>
            </a:r>
            <a:endParaRPr b="1">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Option 1: </a:t>
            </a:r>
            <a:r>
              <a:rPr lang="en">
                <a:solidFill>
                  <a:schemeClr val="dk1"/>
                </a:solidFill>
              </a:rPr>
              <a:t>Debrief the session through the lens of the four cornerstone principles of the Oregon Mathematics Project.</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1"/>
        <p:cNvGrpSpPr/>
        <p:nvPr/>
      </p:nvGrpSpPr>
      <p:grpSpPr>
        <a:xfrm>
          <a:off x="0" y="0"/>
          <a:ext cx="0" cy="0"/>
          <a:chOff x="0" y="0"/>
          <a:chExt cx="0" cy="0"/>
        </a:xfrm>
      </p:grpSpPr>
      <p:sp>
        <p:nvSpPr>
          <p:cNvPr id="4102" name="Google Shape;4102;g225e3e5cc78_0_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3" name="Google Shape;4103;g225e3e5cc78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b="1">
                <a:solidFill>
                  <a:schemeClr val="dk1"/>
                </a:solidFill>
              </a:rPr>
              <a:t>Option 2: </a:t>
            </a:r>
            <a:r>
              <a:rPr lang="en">
                <a:solidFill>
                  <a:schemeClr val="dk1"/>
                </a:solidFill>
              </a:rPr>
              <a:t>Debrief the session through the lens of the focus of the session.</a:t>
            </a:r>
            <a:endParaRPr>
              <a:solidFill>
                <a:schemeClr val="dk1"/>
              </a:solidFill>
            </a:endParaRPr>
          </a:p>
          <a:p>
            <a:pPr marL="914400" lvl="1" indent="-298450" algn="l" rtl="0">
              <a:lnSpc>
                <a:spcPct val="90000"/>
              </a:lnSpc>
              <a:spcBef>
                <a:spcPts val="0"/>
              </a:spcBef>
              <a:spcAft>
                <a:spcPts val="0"/>
              </a:spcAft>
              <a:buClr>
                <a:schemeClr val="dk1"/>
              </a:buClr>
              <a:buSzPts val="1100"/>
              <a:buFont typeface="Calibri"/>
              <a:buChar char="-"/>
            </a:pPr>
            <a:r>
              <a:rPr lang="en">
                <a:solidFill>
                  <a:schemeClr val="dk1"/>
                </a:solidFill>
              </a:rPr>
              <a:t>Module 2 Part 3 especially supports our thinking around both essential questions of this module: </a:t>
            </a:r>
            <a:r>
              <a:rPr lang="en" b="1">
                <a:solidFill>
                  <a:schemeClr val="dk1"/>
                </a:solidFill>
              </a:rPr>
              <a:t>What does ambitious math instruction look like at the unit, lesson, and task levels? How do we value and build on the mathematical strengths of students who are often excluded by schooling?</a:t>
            </a:r>
            <a:endParaRPr b="1">
              <a:solidFill>
                <a:schemeClr val="dk1"/>
              </a:solidFill>
            </a:endParaRPr>
          </a:p>
          <a:p>
            <a:pPr marL="914400" lvl="1" indent="-298450" algn="l" rtl="0">
              <a:lnSpc>
                <a:spcPct val="90000"/>
              </a:lnSpc>
              <a:spcBef>
                <a:spcPts val="0"/>
              </a:spcBef>
              <a:spcAft>
                <a:spcPts val="0"/>
              </a:spcAft>
              <a:buClr>
                <a:schemeClr val="dk1"/>
              </a:buClr>
              <a:buSzPts val="1100"/>
              <a:buChar char="-"/>
            </a:pPr>
            <a:r>
              <a:rPr lang="en">
                <a:solidFill>
                  <a:schemeClr val="dk1"/>
                </a:solidFill>
              </a:rPr>
              <a:t>The focus of this session in particular is to plan a rich lesson that elicits students’ rough draft thinking and maintains the cognitive demand for students.</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You might offer participants time to think individually about new insights before sharing aloud.</a:t>
            </a:r>
            <a:endParaRPr b="1" u="sng">
              <a:solidFill>
                <a:srgbClr val="DC5626"/>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9"/>
        <p:cNvGrpSpPr/>
        <p:nvPr/>
      </p:nvGrpSpPr>
      <p:grpSpPr>
        <a:xfrm>
          <a:off x="0" y="0"/>
          <a:ext cx="0" cy="0"/>
          <a:chOff x="0" y="0"/>
          <a:chExt cx="0" cy="0"/>
        </a:xfrm>
      </p:grpSpPr>
      <p:sp>
        <p:nvSpPr>
          <p:cNvPr id="4110" name="Google Shape;4110;g222efd05f7d_0_3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1" name="Google Shape;4111;g222efd05f7d_0_3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a:solidFill>
                  <a:schemeClr val="dk1"/>
                </a:solidFill>
              </a:rPr>
              <a:t>This section supports our thinking about both essential questions in this module.</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We estimate this session will take 90 minutes. If you need to break the section into smaller pieces, please note the activities listed in the agenda are intended to be enacted in this order.</a:t>
            </a: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9"/>
        <p:cNvGrpSpPr/>
        <p:nvPr/>
      </p:nvGrpSpPr>
      <p:grpSpPr>
        <a:xfrm>
          <a:off x="0" y="0"/>
          <a:ext cx="0" cy="0"/>
          <a:chOff x="0" y="0"/>
          <a:chExt cx="0" cy="0"/>
        </a:xfrm>
      </p:grpSpPr>
      <p:sp>
        <p:nvSpPr>
          <p:cNvPr id="4120" name="Google Shape;4120;g2270c96a43a_0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1" name="Google Shape;4121;g2270c96a43a_0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7"/>
        <p:cNvGrpSpPr/>
        <p:nvPr/>
      </p:nvGrpSpPr>
      <p:grpSpPr>
        <a:xfrm>
          <a:off x="0" y="0"/>
          <a:ext cx="0" cy="0"/>
          <a:chOff x="0" y="0"/>
          <a:chExt cx="0" cy="0"/>
        </a:xfrm>
      </p:grpSpPr>
      <p:sp>
        <p:nvSpPr>
          <p:cNvPr id="4128" name="Google Shape;4128;g22ae2d62e7c_0_7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9" name="Google Shape;4129;g22ae2d62e7c_0_7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Upholding norms is a responsibility of participants and leaders/facilitators. It may be helpful to come up with a protocol that supports participants in naming and problem solving in the event that norms are breached.</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 are interested in learning more about setting and maintaining norms check out these resources.</a:t>
            </a:r>
            <a:endParaRPr/>
          </a:p>
          <a:p>
            <a:pPr marL="457200" lvl="0" indent="-298450" algn="l" rtl="0">
              <a:spcBef>
                <a:spcPts val="0"/>
              </a:spcBef>
              <a:spcAft>
                <a:spcPts val="0"/>
              </a:spcAft>
              <a:buSzPts val="1100"/>
              <a:buChar char="-"/>
            </a:pPr>
            <a:r>
              <a:rPr lang="en" u="sng">
                <a:solidFill>
                  <a:schemeClr val="hlink"/>
                </a:solidFill>
                <a:hlinkClick r:id="rId3"/>
              </a:rPr>
              <a:t>TEDD.org</a:t>
            </a:r>
            <a:r>
              <a:rPr lang="en">
                <a:solidFill>
                  <a:schemeClr val="dk1"/>
                </a:solidFill>
              </a:rPr>
              <a:t>: Setting norms for collaborative work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None/>
            </a:pPr>
            <a:r>
              <a:rPr lang="en">
                <a:solidFill>
                  <a:schemeClr val="dk1"/>
                </a:solidFill>
              </a:rPr>
              <a:t>Elliott, R. &amp; Lesseig, K., &amp; Kazemi, E.. (2009). Sociomathematical norms in professional development: Examining leaders’ use of justification and its implication for practice. The Montana Mathematics Enthusiast Journal monograph, 7.</a:t>
            </a:r>
            <a:endParaRPr b="1">
              <a:solidFill>
                <a:schemeClr val="dk1"/>
              </a:solidFill>
            </a:endParaRPr>
          </a:p>
          <a:p>
            <a:pPr marL="457200" lvl="0" indent="-457200" algn="l" rtl="0">
              <a:spcBef>
                <a:spcPts val="0"/>
              </a:spcBef>
              <a:spcAft>
                <a:spcPts val="0"/>
              </a:spcAft>
              <a:buNone/>
            </a:pPr>
            <a:r>
              <a:rPr lang="en">
                <a:solidFill>
                  <a:schemeClr val="dk1"/>
                </a:solidFill>
              </a:rPr>
              <a:t>Grossman, P., Wineburg, S., &amp; Woolworth, S. (2001). Toward a theory of teacher community. </a:t>
            </a:r>
            <a:r>
              <a:rPr lang="en" i="1">
                <a:solidFill>
                  <a:schemeClr val="dk1"/>
                </a:solidFill>
              </a:rPr>
              <a:t>Teachers College Record, 103</a:t>
            </a:r>
            <a:r>
              <a:rPr lang="en">
                <a:solidFill>
                  <a:schemeClr val="dk1"/>
                </a:solidFill>
              </a:rPr>
              <a:t>, 942–1012.</a:t>
            </a:r>
            <a:endParaRPr>
              <a:solidFill>
                <a:schemeClr val="dk1"/>
              </a:solidFill>
            </a:endParaRPr>
          </a:p>
          <a:p>
            <a:pPr marL="457200" lvl="0" indent="-457200" algn="l" rtl="0">
              <a:spcBef>
                <a:spcPts val="0"/>
              </a:spcBef>
              <a:spcAft>
                <a:spcPts val="0"/>
              </a:spcAft>
              <a:buNone/>
            </a:pPr>
            <a:r>
              <a:rPr lang="en">
                <a:solidFill>
                  <a:schemeClr val="dk1"/>
                </a:solidFill>
              </a:rPr>
              <a:t>Horn, I. S. (2010). Teaching replays, teaching rehearsals, and re-visions of practice: Learning from colleagues in a mathematics teacher community. </a:t>
            </a:r>
            <a:r>
              <a:rPr lang="en" i="1">
                <a:solidFill>
                  <a:schemeClr val="dk1"/>
                </a:solidFill>
              </a:rPr>
              <a:t>Teachers College Record, 112</a:t>
            </a:r>
            <a:r>
              <a:rPr lang="en">
                <a:solidFill>
                  <a:schemeClr val="dk1"/>
                </a:solidFill>
              </a:rPr>
              <a:t>(1), 225–259. </a:t>
            </a:r>
            <a:endParaRPr>
              <a:solidFill>
                <a:schemeClr val="dk1"/>
              </a:solidFill>
            </a:endParaRPr>
          </a:p>
          <a:p>
            <a:pPr marL="457200" lvl="0" indent="-457200" algn="l" rtl="0">
              <a:spcBef>
                <a:spcPts val="0"/>
              </a:spcBef>
              <a:spcAft>
                <a:spcPts val="0"/>
              </a:spcAft>
              <a:buNone/>
            </a:pPr>
            <a:r>
              <a:rPr lang="en">
                <a:solidFill>
                  <a:schemeClr val="dk1"/>
                </a:solidFill>
              </a:rPr>
              <a:t>Little, J. W. (2002). Professional community and the problem of high school reform. </a:t>
            </a:r>
            <a:r>
              <a:rPr lang="en" i="1">
                <a:solidFill>
                  <a:schemeClr val="dk1"/>
                </a:solidFill>
              </a:rPr>
              <a:t>International Journal of Educational Research, 37</a:t>
            </a:r>
            <a:r>
              <a:rPr lang="en">
                <a:solidFill>
                  <a:schemeClr val="dk1"/>
                </a:solidFill>
              </a:rPr>
              <a:t>(8), 693–714.</a:t>
            </a:r>
            <a:endParaRPr>
              <a:solidFill>
                <a:schemeClr val="dk1"/>
              </a:solidFill>
            </a:endParaRPr>
          </a:p>
          <a:p>
            <a:pPr marL="457200" lvl="0" indent="-457200" algn="l" rtl="0">
              <a:spcBef>
                <a:spcPts val="0"/>
              </a:spcBef>
              <a:spcAft>
                <a:spcPts val="0"/>
              </a:spcAft>
              <a:buNone/>
            </a:pPr>
            <a:r>
              <a:rPr lang="en">
                <a:solidFill>
                  <a:schemeClr val="dk1"/>
                </a:solidFill>
              </a:rPr>
              <a:t>Thanheiser, E. &amp; Jansen, A. (2016). Inviting prospective teachers to share rough draft mathematical thinking. </a:t>
            </a:r>
            <a:r>
              <a:rPr lang="en" i="1">
                <a:solidFill>
                  <a:schemeClr val="dk1"/>
                </a:solidFill>
              </a:rPr>
              <a:t>Mathematics Teacher Educator, 4</a:t>
            </a:r>
            <a:r>
              <a:rPr lang="en">
                <a:solidFill>
                  <a:schemeClr val="dk1"/>
                </a:solidFill>
              </a:rPr>
              <a:t>(2), 145–163.</a:t>
            </a:r>
            <a:endParaRPr b="1">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5"/>
        <p:cNvGrpSpPr/>
        <p:nvPr/>
      </p:nvGrpSpPr>
      <p:grpSpPr>
        <a:xfrm>
          <a:off x="0" y="0"/>
          <a:ext cx="0" cy="0"/>
          <a:chOff x="0" y="0"/>
          <a:chExt cx="0" cy="0"/>
        </a:xfrm>
      </p:grpSpPr>
      <p:sp>
        <p:nvSpPr>
          <p:cNvPr id="4136" name="Google Shape;4136;g2270c96a43a_0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7" name="Google Shape;4137;g2270c96a43a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b="1" u="sng">
                <a:solidFill>
                  <a:srgbClr val="DC5626"/>
                </a:solidFill>
              </a:rPr>
              <a:t>Facilitator Notes:</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Orient participants to the norms you set in prior sessions and Rights of the Learner</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You might ask questions like:</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How do the productive norms and Rights of the Learner support our learning together?</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Choose one of our norms that you want to focus on in particular. Why does that norm feel important for your learning today?</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Invite participants to revise or add onto existing norms as needed</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Remind participants of the importance of norms in developing a community of learners.</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You might say:</a:t>
            </a:r>
            <a:r>
              <a:rPr lang="en" b="1">
                <a:solidFill>
                  <a:schemeClr val="dk1"/>
                </a:solidFill>
              </a:rPr>
              <a:t> </a:t>
            </a:r>
            <a:r>
              <a:rPr lang="en">
                <a:solidFill>
                  <a:schemeClr val="dk1"/>
                </a:solidFill>
              </a:rPr>
              <a:t>As we have opportunities to get to know each other better and better it allows for us to develop trust and feel more and more comfortable asking questions, getting help, revealing our shortcomings with others.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4"/>
        <p:cNvGrpSpPr/>
        <p:nvPr/>
      </p:nvGrpSpPr>
      <p:grpSpPr>
        <a:xfrm>
          <a:off x="0" y="0"/>
          <a:ext cx="0" cy="0"/>
          <a:chOff x="0" y="0"/>
          <a:chExt cx="0" cy="0"/>
        </a:xfrm>
      </p:grpSpPr>
      <p:sp>
        <p:nvSpPr>
          <p:cNvPr id="4145" name="Google Shape;4145;g22ceab97b3b_0_3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6" name="Google Shape;4146;g22ceab97b3b_0_3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accent3"/>
                </a:solidFill>
              </a:rPr>
              <a:t>Facilitator Notes:</a:t>
            </a:r>
            <a:endParaRPr b="1" u="sng">
              <a:solidFill>
                <a:schemeClr val="accent3"/>
              </a:solidFill>
            </a:endParaRPr>
          </a:p>
          <a:p>
            <a:pPr marL="457200" lvl="0" indent="-298450" algn="l" rtl="0">
              <a:spcBef>
                <a:spcPts val="0"/>
              </a:spcBef>
              <a:spcAft>
                <a:spcPts val="0"/>
              </a:spcAft>
              <a:buClr>
                <a:schemeClr val="dk1"/>
              </a:buClr>
              <a:buSzPts val="1100"/>
              <a:buChar char="●"/>
            </a:pPr>
            <a:r>
              <a:rPr lang="en">
                <a:solidFill>
                  <a:schemeClr val="dk1"/>
                </a:solidFill>
              </a:rPr>
              <a:t>The purpose of Session 13 is to analyze teaching practice as we try out a lesson designed to elicit students’ rough draft thinking and maintain the cognitive demand for students. Here, we rehearse the lesson.</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You might frame the purpose of rehearsals: </a:t>
            </a:r>
            <a:r>
              <a:rPr lang="en">
                <a:solidFill>
                  <a:schemeClr val="dk1"/>
                </a:solidFill>
              </a:rPr>
              <a:t>We rehearse lessons to (1) consider how intended plans can actually play out; and (2) practice words and actions from intended plans that focus on valuing and building on the assets of students who are often excluded from rich mathematics by schooling.</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1"/>
        <p:cNvGrpSpPr/>
        <p:nvPr/>
      </p:nvGrpSpPr>
      <p:grpSpPr>
        <a:xfrm>
          <a:off x="0" y="0"/>
          <a:ext cx="0" cy="0"/>
          <a:chOff x="0" y="0"/>
          <a:chExt cx="0" cy="0"/>
        </a:xfrm>
      </p:grpSpPr>
      <p:sp>
        <p:nvSpPr>
          <p:cNvPr id="4152" name="Google Shape;4152;g22ae2d62e7c_0_8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3" name="Google Shape;4153;g22ae2d62e7c_0_8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a:solidFill>
                  <a:schemeClr val="dk1"/>
                </a:solidFill>
              </a:rPr>
              <a:t>Studying teaching</a:t>
            </a:r>
            <a:r>
              <a:rPr lang="en">
                <a:solidFill>
                  <a:schemeClr val="dk1"/>
                </a:solidFill>
              </a:rPr>
              <a:t> involves analysis of video, vignettes, live teaching, or instructional tools to support participants in thinking deeply about the work of teaching.</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Examples of how we might engage in studying teaching:</a:t>
            </a:r>
            <a:endParaRPr b="1">
              <a:solidFill>
                <a:schemeClr val="dk1"/>
              </a:solidFill>
            </a:endParaRPr>
          </a:p>
          <a:p>
            <a:pPr marL="457200" lvl="0" indent="-298450" algn="l" rtl="0">
              <a:spcBef>
                <a:spcPts val="400"/>
              </a:spcBef>
              <a:spcAft>
                <a:spcPts val="0"/>
              </a:spcAft>
              <a:buClr>
                <a:schemeClr val="dk1"/>
              </a:buClr>
              <a:buSzPts val="1100"/>
              <a:buChar char="•"/>
            </a:pPr>
            <a:r>
              <a:rPr lang="en">
                <a:solidFill>
                  <a:schemeClr val="dk1"/>
                </a:solidFill>
              </a:rPr>
              <a:t>Watching classroom video of our own or another teacher’s practice (Borko et al., 2008; Sherin &amp; van Es, 2009)</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Reading transcripts of episodes of teaching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Sharing detailed vignettes of our own classroom experiences (Horn, 2010)</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Rehearsing an episode of teaching (Kazemi et al., 2016)</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Experiencing live teaching together (Kazemi et al., 2018)</a:t>
            </a:r>
            <a:endParaRPr>
              <a:solidFill>
                <a:schemeClr val="dk1"/>
              </a:solidFill>
            </a:endParaRPr>
          </a:p>
          <a:p>
            <a:pPr marL="0" lvl="0" indent="0" algn="l" rtl="0">
              <a:spcBef>
                <a:spcPts val="400"/>
              </a:spcBef>
              <a:spcAft>
                <a:spcPts val="0"/>
              </a:spcAft>
              <a:buNone/>
            </a:pPr>
            <a:r>
              <a:rPr lang="en">
                <a:solidFill>
                  <a:schemeClr val="dk1"/>
                </a:solidFill>
              </a:rPr>
              <a:t>In each example of teaching, specific features of teachers’ work are highlighted / visible, and invisible (Little, 2022).</a:t>
            </a:r>
            <a:endParaRPr b="1">
              <a:solidFill>
                <a:schemeClr val="dk1"/>
              </a:solidFill>
            </a:endParaRPr>
          </a:p>
          <a:p>
            <a:pPr marL="0" lvl="0" indent="0" algn="l" rtl="0">
              <a:spcBef>
                <a:spcPts val="400"/>
              </a:spcBef>
              <a:spcAft>
                <a:spcPts val="0"/>
              </a:spcAft>
              <a:buNone/>
            </a:pPr>
            <a:endParaRPr>
              <a:solidFill>
                <a:schemeClr val="dk1"/>
              </a:solidFill>
            </a:endParaRPr>
          </a:p>
          <a:p>
            <a:pPr marL="0" lvl="0" indent="0" algn="l" rtl="0">
              <a:spcBef>
                <a:spcPts val="400"/>
              </a:spcBef>
              <a:spcAft>
                <a:spcPts val="0"/>
              </a:spcAft>
              <a:buNone/>
            </a:pPr>
            <a:r>
              <a:rPr lang="en" b="1">
                <a:solidFill>
                  <a:schemeClr val="dk1"/>
                </a:solidFill>
              </a:rPr>
              <a:t>As you focus conversations, </a:t>
            </a:r>
            <a:r>
              <a:rPr lang="en">
                <a:solidFill>
                  <a:schemeClr val="dk1"/>
                </a:solidFill>
              </a:rPr>
              <a:t>orient participants specific feature of the example or tool at hand. For example, a facilitator might say, “As we watch this video, notice how the teacher elicits students’ reasoning.”</a:t>
            </a:r>
            <a:endParaRPr>
              <a:solidFill>
                <a:schemeClr val="dk1"/>
              </a:solidFill>
            </a:endParaRPr>
          </a:p>
          <a:p>
            <a:pPr marL="0" lvl="0" indent="0" algn="l" rtl="0">
              <a:spcBef>
                <a:spcPts val="400"/>
              </a:spcBef>
              <a:spcAft>
                <a:spcPts val="0"/>
              </a:spcAft>
              <a:buNone/>
            </a:pPr>
            <a:endParaRPr b="1">
              <a:solidFill>
                <a:schemeClr val="dk1"/>
              </a:solidFill>
            </a:endParaRPr>
          </a:p>
          <a:p>
            <a:pPr marL="0" lvl="0" indent="0" algn="l" rtl="0">
              <a:spcBef>
                <a:spcPts val="400"/>
              </a:spcBef>
              <a:spcAft>
                <a:spcPts val="0"/>
              </a:spcAft>
              <a:buNone/>
            </a:pPr>
            <a:r>
              <a:rPr lang="en" b="1"/>
              <a:t>When setting norms</a:t>
            </a:r>
            <a:r>
              <a:rPr lang="en"/>
              <a:t>, please know that the suggestions in the slides are intended to orient the group toward </a:t>
            </a:r>
            <a:r>
              <a:rPr lang="en" i="1"/>
              <a:t>an inquiry stance toward students, one another, and the work of teaching</a:t>
            </a:r>
            <a:r>
              <a:rPr lang="en" b="1"/>
              <a:t> </a:t>
            </a:r>
            <a:r>
              <a:rPr lang="en"/>
              <a:t>and</a:t>
            </a:r>
            <a:r>
              <a:rPr lang="en" b="1"/>
              <a:t> </a:t>
            </a:r>
            <a:r>
              <a:rPr lang="en"/>
              <a:t>orient the group toward </a:t>
            </a:r>
            <a:r>
              <a:rPr lang="en" i="1"/>
              <a:t>making connections between learners, mathematical content, and teaching</a:t>
            </a:r>
            <a:r>
              <a:rPr lang="en"/>
              <a:t>.</a:t>
            </a:r>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you’re interested in digging more into these ideas, check out these resources.</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3"/>
              </a:rPr>
              <a:t>Module 0</a:t>
            </a:r>
            <a:r>
              <a:rPr lang="en" b="1">
                <a:solidFill>
                  <a:schemeClr val="dk1"/>
                </a:solidFill>
              </a:rPr>
              <a:t>, Resource 3: </a:t>
            </a:r>
            <a:r>
              <a:rPr lang="en">
                <a:solidFill>
                  <a:schemeClr val="dk1"/>
                </a:solidFill>
              </a:rPr>
              <a:t>This resource is designed to support leaders preparing to facilitate rehearsals in teachers’ professional learning.</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4"/>
              </a:rPr>
              <a:t>TEDD.org</a:t>
            </a:r>
            <a:r>
              <a:rPr lang="en">
                <a:solidFill>
                  <a:schemeClr val="dk1"/>
                </a:solidFill>
              </a:rPr>
              <a:t>, Teacher Educator Pedagogies: This site includes additional resources for leading rehearsals and teacher time out.</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5"/>
              </a:rPr>
              <a:t>van Es et al., 2014</a:t>
            </a:r>
            <a:r>
              <a:rPr lang="en">
                <a:solidFill>
                  <a:schemeClr val="dk1"/>
                </a:solidFill>
              </a:rPr>
              <a:t> (full citation below): This article details facilitation moves to support teachers’ analysis of video.</a:t>
            </a:r>
            <a:endParaRPr>
              <a:solidFill>
                <a:schemeClr val="dk1"/>
              </a:solidFill>
            </a:endParaRPr>
          </a:p>
          <a:p>
            <a:pPr marL="457200" lvl="0" indent="-298450" algn="l" rtl="0">
              <a:spcBef>
                <a:spcPts val="0"/>
              </a:spcBef>
              <a:spcAft>
                <a:spcPts val="0"/>
              </a:spcAft>
              <a:buSzPts val="1100"/>
              <a:buChar char="-"/>
            </a:pPr>
            <a:r>
              <a:rPr lang="en" b="1" u="sng">
                <a:solidFill>
                  <a:schemeClr val="hlink"/>
                </a:solidFill>
                <a:hlinkClick r:id="rId6"/>
              </a:rPr>
              <a:t>Taking Action</a:t>
            </a:r>
            <a:r>
              <a:rPr lang="en"/>
              <a:t> (Boston et al., 2017; full citation below): This NCTM-published book includes cases and videos for studying teaching, including the case of Shalunda Shackelford used in Module 2.</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None/>
            </a:pPr>
            <a:r>
              <a:rPr lang="en">
                <a:solidFill>
                  <a:schemeClr val="dk1"/>
                </a:solidFill>
              </a:rPr>
              <a:t>Borko, H., Jacobs, J., Eiteljorg, E., &amp; Pittman, M. E. (2008). Video as a tool for fostering productive discussions in mathematics professional development. </a:t>
            </a:r>
            <a:r>
              <a:rPr lang="en" i="1">
                <a:solidFill>
                  <a:schemeClr val="dk1"/>
                </a:solidFill>
              </a:rPr>
              <a:t>Teaching and Teacher Education, 24,</a:t>
            </a:r>
            <a:r>
              <a:rPr lang="en">
                <a:solidFill>
                  <a:schemeClr val="dk1"/>
                </a:solidFill>
              </a:rPr>
              <a:t> 417–436.</a:t>
            </a:r>
            <a:endParaRPr>
              <a:solidFill>
                <a:schemeClr val="dk1"/>
              </a:solidFill>
            </a:endParaRPr>
          </a:p>
          <a:p>
            <a:pPr marL="457200" lvl="0" indent="-457200" algn="l" rtl="0">
              <a:spcBef>
                <a:spcPts val="0"/>
              </a:spcBef>
              <a:spcAft>
                <a:spcPts val="0"/>
              </a:spcAft>
              <a:buNone/>
            </a:pPr>
            <a:r>
              <a:rPr lang="en"/>
              <a:t>Boston, M., Dillon, F., Smith, M., &amp; Miller, S. (2017). Taking action: Implementing effective mathematics teaching practices in grades 9-12. </a:t>
            </a:r>
            <a:r>
              <a:rPr lang="en" i="1"/>
              <a:t>National Council of Teachers of Mathematics.</a:t>
            </a:r>
            <a:endParaRPr i="1"/>
          </a:p>
          <a:p>
            <a:pPr marL="457200" lvl="0" indent="-457200" algn="l" rtl="0">
              <a:spcBef>
                <a:spcPts val="0"/>
              </a:spcBef>
              <a:spcAft>
                <a:spcPts val="0"/>
              </a:spcAft>
              <a:buNone/>
            </a:pPr>
            <a:r>
              <a:rPr lang="en"/>
              <a:t>Cohen, D. K., Raudenbush, S. W., &amp; Ball, D. L. (2003). Resources, instruction, and research. </a:t>
            </a:r>
            <a:r>
              <a:rPr lang="en" i="1"/>
              <a:t>Educational Evaluation and Policy Analysis, 25</a:t>
            </a:r>
            <a:r>
              <a:rPr lang="en"/>
              <a:t>(2), 119-142.</a:t>
            </a:r>
            <a:endParaRPr/>
          </a:p>
          <a:p>
            <a:pPr marL="457200" lvl="0" indent="-457200" algn="l" rtl="0">
              <a:spcBef>
                <a:spcPts val="0"/>
              </a:spcBef>
              <a:spcAft>
                <a:spcPts val="0"/>
              </a:spcAft>
              <a:buNone/>
            </a:pPr>
            <a:r>
              <a:rPr lang="en">
                <a:solidFill>
                  <a:schemeClr val="dk1"/>
                </a:solidFill>
              </a:rPr>
              <a:t>Grossman, P. (2011). Framework for teaching practice: A brief history of an idea. </a:t>
            </a:r>
            <a:r>
              <a:rPr lang="en" i="1">
                <a:solidFill>
                  <a:schemeClr val="dk1"/>
                </a:solidFill>
              </a:rPr>
              <a:t>Teachers College Record, 113</a:t>
            </a:r>
            <a:r>
              <a:rPr lang="en">
                <a:solidFill>
                  <a:schemeClr val="dk1"/>
                </a:solidFill>
              </a:rPr>
              <a:t>(12), 2836–2843.</a:t>
            </a:r>
            <a:endParaRPr>
              <a:solidFill>
                <a:schemeClr val="dk1"/>
              </a:solidFill>
            </a:endParaRPr>
          </a:p>
          <a:p>
            <a:pPr marL="457200" lvl="0" indent="-457200" algn="l" rtl="0">
              <a:spcBef>
                <a:spcPts val="0"/>
              </a:spcBef>
              <a:spcAft>
                <a:spcPts val="0"/>
              </a:spcAft>
              <a:buNone/>
            </a:pPr>
            <a:r>
              <a:rPr lang="en">
                <a:solidFill>
                  <a:schemeClr val="dk1"/>
                </a:solidFill>
              </a:rPr>
              <a:t>Grossman, P., Compton, C., Igra, D., Ronfeldt, M., Shahan, E., &amp; Williamson, P. W. (2009). Teaching practice: A cross-professional perspective</a:t>
            </a:r>
            <a:r>
              <a:rPr lang="en" i="1">
                <a:solidFill>
                  <a:schemeClr val="dk1"/>
                </a:solidFill>
              </a:rPr>
              <a:t>. Teachers College Record, 111</a:t>
            </a:r>
            <a:r>
              <a:rPr lang="en">
                <a:solidFill>
                  <a:schemeClr val="dk1"/>
                </a:solidFill>
              </a:rPr>
              <a:t>(9), 2055–2100.</a:t>
            </a:r>
            <a:endParaRPr>
              <a:solidFill>
                <a:schemeClr val="dk1"/>
              </a:solidFill>
            </a:endParaRPr>
          </a:p>
          <a:p>
            <a:pPr marL="457200" lvl="0" indent="-457200" algn="l" rtl="0">
              <a:spcBef>
                <a:spcPts val="0"/>
              </a:spcBef>
              <a:spcAft>
                <a:spcPts val="0"/>
              </a:spcAft>
              <a:buNone/>
            </a:pPr>
            <a:r>
              <a:rPr lang="en">
                <a:solidFill>
                  <a:schemeClr val="dk1"/>
                </a:solidFill>
              </a:rPr>
              <a:t>Horn, I. S. (2010). Teaching replays, teaching rehearsals, and re-visions of practice: Learning from colleagues in a mathematics teacher community. </a:t>
            </a:r>
            <a:r>
              <a:rPr lang="en" i="1">
                <a:solidFill>
                  <a:schemeClr val="dk1"/>
                </a:solidFill>
              </a:rPr>
              <a:t>Teachers College Record, 112</a:t>
            </a:r>
            <a:r>
              <a:rPr lang="en">
                <a:solidFill>
                  <a:schemeClr val="dk1"/>
                </a:solidFill>
              </a:rPr>
              <a:t>(1), 225–259. </a:t>
            </a:r>
            <a:endParaRPr>
              <a:solidFill>
                <a:schemeClr val="dk1"/>
              </a:solidFill>
            </a:endParaRPr>
          </a:p>
          <a:p>
            <a:pPr marL="457200" lvl="0" indent="-457200" algn="l" rtl="0">
              <a:spcBef>
                <a:spcPts val="0"/>
              </a:spcBef>
              <a:spcAft>
                <a:spcPts val="0"/>
              </a:spcAft>
              <a:buNone/>
            </a:pPr>
            <a:r>
              <a:rPr lang="en">
                <a:solidFill>
                  <a:schemeClr val="dk1"/>
                </a:solidFill>
              </a:rPr>
              <a:t>Horn, I. S., Kane, B. D., &amp; Garner, B. (2018). Teacher collaborative time: Helping teachers make sense of ambitious teaching in the context of their schools. In P. Cobb, K. Jackson, E. Henrick, T. Smith, &amp; MIST team (Eds.), </a:t>
            </a:r>
            <a:r>
              <a:rPr lang="en" i="1">
                <a:solidFill>
                  <a:schemeClr val="dk1"/>
                </a:solidFill>
              </a:rPr>
              <a:t>Systems for instructional improvement: creating coherence from the classroom to the district central office</a:t>
            </a:r>
            <a:r>
              <a:rPr lang="en">
                <a:solidFill>
                  <a:schemeClr val="dk1"/>
                </a:solidFill>
              </a:rPr>
              <a:t> (pp. 93-112). Harvard Education Press.</a:t>
            </a:r>
            <a:endParaRPr>
              <a:solidFill>
                <a:schemeClr val="dk1"/>
              </a:solidFill>
            </a:endParaRPr>
          </a:p>
          <a:p>
            <a:pPr marL="457200" lvl="0" indent="-457200" algn="l" rtl="0">
              <a:spcBef>
                <a:spcPts val="0"/>
              </a:spcBef>
              <a:spcAft>
                <a:spcPts val="0"/>
              </a:spcAft>
              <a:buNone/>
            </a:pPr>
            <a:r>
              <a:rPr lang="en">
                <a:solidFill>
                  <a:schemeClr val="dk1"/>
                </a:solidFill>
              </a:rPr>
              <a:t>Kazemi, E., Gibbons, L., Lewis, B. (2018) Math Labs: Teachers, teacher educators, and school leaders learning together from their own students. </a:t>
            </a:r>
            <a:r>
              <a:rPr lang="en" i="1">
                <a:solidFill>
                  <a:schemeClr val="dk1"/>
                </a:solidFill>
              </a:rPr>
              <a:t>Journal of Mathematics Education Leadership</a:t>
            </a:r>
            <a:r>
              <a:rPr lang="en">
                <a:solidFill>
                  <a:schemeClr val="dk1"/>
                </a:solidFill>
              </a:rPr>
              <a:t>, Spring 2018, 23-36.</a:t>
            </a:r>
            <a:endParaRPr>
              <a:solidFill>
                <a:schemeClr val="dk1"/>
              </a:solidFill>
            </a:endParaRPr>
          </a:p>
          <a:p>
            <a:pPr marL="457200" lvl="0" indent="-457200" algn="l" rtl="0">
              <a:spcBef>
                <a:spcPts val="0"/>
              </a:spcBef>
              <a:spcAft>
                <a:spcPts val="0"/>
              </a:spcAft>
              <a:buNone/>
            </a:pPr>
            <a:r>
              <a:rPr lang="en">
                <a:solidFill>
                  <a:schemeClr val="dk1"/>
                </a:solidFill>
              </a:rPr>
              <a:t>Little, J. W. (2002). Professional community and the problem of high school reform. </a:t>
            </a:r>
            <a:r>
              <a:rPr lang="en" i="1">
                <a:solidFill>
                  <a:schemeClr val="dk1"/>
                </a:solidFill>
              </a:rPr>
              <a:t>International Journal of Educational Research, 37</a:t>
            </a:r>
            <a:r>
              <a:rPr lang="en">
                <a:solidFill>
                  <a:schemeClr val="dk1"/>
                </a:solidFill>
              </a:rPr>
              <a:t>(8), 693–714.</a:t>
            </a:r>
            <a:endParaRPr>
              <a:solidFill>
                <a:schemeClr val="dk1"/>
              </a:solidFill>
            </a:endParaRPr>
          </a:p>
          <a:p>
            <a:pPr marL="457200" lvl="0" indent="-457200" algn="l" rtl="0">
              <a:spcBef>
                <a:spcPts val="0"/>
              </a:spcBef>
              <a:spcAft>
                <a:spcPts val="0"/>
              </a:spcAft>
              <a:buNone/>
            </a:pPr>
            <a:r>
              <a:rPr lang="en"/>
              <a:t>Sherin, M. G., &amp; Van Es, E. A. (2009). Effects of video club participation on teachers’ professional vision. </a:t>
            </a:r>
            <a:r>
              <a:rPr lang="en" i="1"/>
              <a:t>Journal of Teacher Education</a:t>
            </a:r>
            <a:r>
              <a:rPr lang="en"/>
              <a:t>, </a:t>
            </a:r>
            <a:r>
              <a:rPr lang="en" i="1"/>
              <a:t>60</a:t>
            </a:r>
            <a:r>
              <a:rPr lang="en"/>
              <a:t>(1), 20–37.</a:t>
            </a:r>
            <a:endParaRPr/>
          </a:p>
          <a:p>
            <a:pPr marL="457200" lvl="0" indent="-457200" algn="l" rtl="0">
              <a:spcBef>
                <a:spcPts val="0"/>
              </a:spcBef>
              <a:spcAft>
                <a:spcPts val="0"/>
              </a:spcAft>
              <a:buNone/>
            </a:pPr>
            <a:r>
              <a:rPr lang="en"/>
              <a:t>van Es, E. A., Tunney, J., Goldsmith, L. T., &amp; Seago, N. (2014). A framework for the facilitation of teachers’ analysis of video. </a:t>
            </a:r>
            <a:r>
              <a:rPr lang="en" i="1"/>
              <a:t>Journal of Teacher Education, 65</a:t>
            </a:r>
            <a:r>
              <a:rPr lang="en"/>
              <a:t>(4), 340</a:t>
            </a:r>
            <a:r>
              <a:rPr lang="en">
                <a:solidFill>
                  <a:schemeClr val="dk1"/>
                </a:solidFill>
              </a:rPr>
              <a:t>–</a:t>
            </a:r>
            <a:r>
              <a:rPr lang="en"/>
              <a:t>356. (Open access: </a:t>
            </a:r>
            <a:r>
              <a:rPr lang="en" u="sng">
                <a:solidFill>
                  <a:schemeClr val="hlink"/>
                </a:solidFill>
                <a:hlinkClick r:id="rId5"/>
              </a:rPr>
              <a:t>https://escholarship.org/uc/item/3jj747gv</a:t>
            </a:r>
            <a:r>
              <a:rPr lang="en"/>
              <a:t>)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9"/>
        <p:cNvGrpSpPr/>
        <p:nvPr/>
      </p:nvGrpSpPr>
      <p:grpSpPr>
        <a:xfrm>
          <a:off x="0" y="0"/>
          <a:ext cx="0" cy="0"/>
          <a:chOff x="0" y="0"/>
          <a:chExt cx="0" cy="0"/>
        </a:xfrm>
      </p:grpSpPr>
      <p:sp>
        <p:nvSpPr>
          <p:cNvPr id="4160" name="Google Shape;4160;g22ceab97b3b_0_4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1" name="Google Shape;4161;g22ceab97b3b_0_4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a:solidFill>
                <a:schemeClr val="dk1"/>
              </a:solidFill>
            </a:endParaRPr>
          </a:p>
          <a:p>
            <a:pPr marL="457200" lvl="0" indent="-298450" algn="l" rtl="0">
              <a:spcBef>
                <a:spcPts val="1000"/>
              </a:spcBef>
              <a:spcAft>
                <a:spcPts val="0"/>
              </a:spcAft>
              <a:buClr>
                <a:schemeClr val="dk1"/>
              </a:buClr>
              <a:buSzPts val="1100"/>
              <a:buChar char="-"/>
            </a:pPr>
            <a:r>
              <a:rPr lang="en" b="1">
                <a:solidFill>
                  <a:schemeClr val="dk1"/>
                </a:solidFill>
              </a:rPr>
              <a:t>Offer opportunities to engage with the slide, for example:</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Asking a participant to read the slide aloud for the group</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Asking participants to read the slide privately a second time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Asking participants to identify something that resonates about the ideas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7"/>
        <p:cNvGrpSpPr/>
        <p:nvPr/>
      </p:nvGrpSpPr>
      <p:grpSpPr>
        <a:xfrm>
          <a:off x="0" y="0"/>
          <a:ext cx="0" cy="0"/>
          <a:chOff x="0" y="0"/>
          <a:chExt cx="0" cy="0"/>
        </a:xfrm>
      </p:grpSpPr>
      <p:sp>
        <p:nvSpPr>
          <p:cNvPr id="3778" name="Google Shape;3778;g2316fc3e9c2_0_30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9" name="Google Shape;3779;g2316fc3e9c2_0_305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90000"/>
              </a:lnSpc>
              <a:spcBef>
                <a:spcPts val="800"/>
              </a:spcBef>
              <a:spcAft>
                <a:spcPts val="0"/>
              </a:spcAft>
              <a:buSzPts val="1100"/>
              <a:buFont typeface="Arial"/>
              <a:buChar char="-"/>
            </a:pPr>
            <a:r>
              <a:rPr lang="en" sz="1100" b="1">
                <a:solidFill>
                  <a:schemeClr val="dk1"/>
                </a:solidFill>
                <a:latin typeface="Arial"/>
                <a:ea typeface="Arial"/>
                <a:cs typeface="Arial"/>
                <a:sym typeface="Arial"/>
              </a:rPr>
              <a:t>You might say: </a:t>
            </a:r>
            <a:r>
              <a:rPr lang="en" sz="1100">
                <a:solidFill>
                  <a:schemeClr val="dk1"/>
                </a:solidFill>
                <a:latin typeface="Arial"/>
                <a:ea typeface="Arial"/>
                <a:cs typeface="Arial"/>
                <a:sym typeface="Arial"/>
              </a:rPr>
              <a:t>Let’s </a:t>
            </a:r>
            <a:r>
              <a:rPr lang="en" sz="1100">
                <a:latin typeface="Arial"/>
                <a:ea typeface="Arial"/>
                <a:cs typeface="Arial"/>
                <a:sym typeface="Arial"/>
              </a:rPr>
              <a:t>ground</a:t>
            </a:r>
            <a:r>
              <a:rPr lang="en" sz="1100">
                <a:solidFill>
                  <a:schemeClr val="dk1"/>
                </a:solidFill>
                <a:latin typeface="Arial"/>
                <a:ea typeface="Arial"/>
                <a:cs typeface="Arial"/>
                <a:sym typeface="Arial"/>
              </a:rPr>
              <a:t> ourselves </a:t>
            </a:r>
            <a:r>
              <a:rPr lang="en" sz="1100">
                <a:latin typeface="Arial"/>
                <a:ea typeface="Arial"/>
                <a:cs typeface="Arial"/>
                <a:sym typeface="Arial"/>
              </a:rPr>
              <a:t>in the</a:t>
            </a:r>
            <a:r>
              <a:rPr lang="en" sz="1100">
                <a:solidFill>
                  <a:schemeClr val="dk1"/>
                </a:solidFill>
                <a:latin typeface="Arial"/>
                <a:ea typeface="Arial"/>
                <a:cs typeface="Arial"/>
                <a:sym typeface="Arial"/>
              </a:rPr>
              <a:t> Essential Questions that </a:t>
            </a:r>
            <a:r>
              <a:rPr lang="en" sz="1100">
                <a:latin typeface="Arial"/>
                <a:ea typeface="Arial"/>
                <a:cs typeface="Arial"/>
                <a:sym typeface="Arial"/>
              </a:rPr>
              <a:t>drive</a:t>
            </a:r>
            <a:r>
              <a:rPr lang="en" sz="1100">
                <a:solidFill>
                  <a:schemeClr val="dk1"/>
                </a:solidFill>
                <a:latin typeface="Arial"/>
                <a:ea typeface="Arial"/>
                <a:cs typeface="Arial"/>
                <a:sym typeface="Arial"/>
              </a:rPr>
              <a:t> the Ambitious Math Teaching Professional Learning M</a:t>
            </a:r>
            <a:r>
              <a:rPr lang="en" sz="1100">
                <a:latin typeface="Arial"/>
                <a:ea typeface="Arial"/>
                <a:cs typeface="Arial"/>
                <a:sym typeface="Arial"/>
              </a:rPr>
              <a:t>odules.</a:t>
            </a:r>
            <a:endParaRPr sz="1100">
              <a:latin typeface="Arial"/>
              <a:ea typeface="Arial"/>
              <a:cs typeface="Arial"/>
              <a:sym typeface="Arial"/>
            </a:endParaRPr>
          </a:p>
          <a:p>
            <a:pPr marL="457200" lvl="0" indent="0" algn="l" rtl="0">
              <a:lnSpc>
                <a:spcPct val="90000"/>
              </a:lnSpc>
              <a:spcBef>
                <a:spcPts val="800"/>
              </a:spcBef>
              <a:spcAft>
                <a:spcPts val="0"/>
              </a:spcAft>
              <a:buNone/>
            </a:pPr>
            <a:endParaRPr sz="1100">
              <a:latin typeface="Arial"/>
              <a:ea typeface="Arial"/>
              <a:cs typeface="Arial"/>
              <a:sym typeface="Arial"/>
            </a:endParaRPr>
          </a:p>
        </p:txBody>
      </p:sp>
      <p:sp>
        <p:nvSpPr>
          <p:cNvPr id="3780" name="Google Shape;3780;g2316fc3e9c2_0_30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6"/>
        <p:cNvGrpSpPr/>
        <p:nvPr/>
      </p:nvGrpSpPr>
      <p:grpSpPr>
        <a:xfrm>
          <a:off x="0" y="0"/>
          <a:ext cx="0" cy="0"/>
          <a:chOff x="0" y="0"/>
          <a:chExt cx="0" cy="0"/>
        </a:xfrm>
      </p:grpSpPr>
      <p:sp>
        <p:nvSpPr>
          <p:cNvPr id="4167" name="Google Shape;4167;g22ceab97b3b_0_4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8" name="Google Shape;4168;g22ceab97b3b_0_4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lnSpc>
                <a:spcPct val="90000"/>
              </a:lnSpc>
              <a:spcBef>
                <a:spcPts val="1000"/>
              </a:spcBef>
              <a:spcAft>
                <a:spcPts val="0"/>
              </a:spcAft>
              <a:buClr>
                <a:schemeClr val="dk1"/>
              </a:buClr>
              <a:buSzPts val="1100"/>
              <a:buChar char="●"/>
            </a:pPr>
            <a:r>
              <a:rPr lang="en">
                <a:solidFill>
                  <a:schemeClr val="dk1"/>
                </a:solidFill>
              </a:rPr>
              <a:t>It is critical to establish productive norms when engaging with another teacher’s practice. We hope the suggestions on the slide, and the sentence stems help to create a productive space through which to learn about teaching.</a:t>
            </a:r>
            <a:endParaRPr sz="1300">
              <a:latin typeface="Nunito"/>
              <a:ea typeface="Nunito"/>
              <a:cs typeface="Nunito"/>
              <a:sym typeface="Nunito"/>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5"/>
        <p:cNvGrpSpPr/>
        <p:nvPr/>
      </p:nvGrpSpPr>
      <p:grpSpPr>
        <a:xfrm>
          <a:off x="0" y="0"/>
          <a:ext cx="0" cy="0"/>
          <a:chOff x="0" y="0"/>
          <a:chExt cx="0" cy="0"/>
        </a:xfrm>
      </p:grpSpPr>
      <p:sp>
        <p:nvSpPr>
          <p:cNvPr id="4176" name="Google Shape;4176;g22ceab97b3b_0_5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7" name="Google Shape;4177;g22ceab97b3b_0_5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1"/>
        <p:cNvGrpSpPr/>
        <p:nvPr/>
      </p:nvGrpSpPr>
      <p:grpSpPr>
        <a:xfrm>
          <a:off x="0" y="0"/>
          <a:ext cx="0" cy="0"/>
          <a:chOff x="0" y="0"/>
          <a:chExt cx="0" cy="0"/>
        </a:xfrm>
      </p:grpSpPr>
      <p:sp>
        <p:nvSpPr>
          <p:cNvPr id="4182" name="Google Shape;4182;g222efd05f7d_0_3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3" name="Google Shape;4183;g222efd05f7d_0_3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1100" b="1" u="sng">
                <a:solidFill>
                  <a:srgbClr val="DC5626"/>
                </a:solidFill>
              </a:rPr>
              <a:t>Facilitator Notes:</a:t>
            </a:r>
            <a:endParaRPr sz="1100"/>
          </a:p>
          <a:p>
            <a:pPr marL="457200" lvl="0" indent="-298450" algn="l" rtl="0">
              <a:spcBef>
                <a:spcPts val="0"/>
              </a:spcBef>
              <a:spcAft>
                <a:spcPts val="0"/>
              </a:spcAft>
              <a:buClr>
                <a:schemeClr val="dk1"/>
              </a:buClr>
              <a:buSzPts val="1100"/>
              <a:buFont typeface="Calibri"/>
              <a:buChar char="●"/>
            </a:pPr>
            <a:r>
              <a:rPr lang="en" b="1"/>
              <a:t>Option 1: </a:t>
            </a:r>
            <a:r>
              <a:rPr lang="en"/>
              <a:t>Debrief “Doing Math Together” or “Studying Teaching” through the lens of NCTM’s 8 practices of ambitious instruction.</a:t>
            </a:r>
            <a:endParaRPr/>
          </a:p>
          <a:p>
            <a:pPr marL="914400" lvl="1" indent="-298450" algn="l" rtl="0">
              <a:spcBef>
                <a:spcPts val="0"/>
              </a:spcBef>
              <a:spcAft>
                <a:spcPts val="0"/>
              </a:spcAft>
              <a:buClr>
                <a:schemeClr val="dk1"/>
              </a:buClr>
              <a:buSzPts val="1100"/>
              <a:buChar char="○"/>
            </a:pPr>
            <a:r>
              <a:rPr lang="en"/>
              <a:t>If you’re facilitating online, you might offer an opportunity to “stamp” the practices participants notice and d</a:t>
            </a:r>
            <a:r>
              <a:rPr lang="en" sz="1100"/>
              <a:t>iscuss trends or questions that emerge. </a:t>
            </a:r>
            <a:endParaRPr sz="1100"/>
          </a:p>
          <a:p>
            <a:pPr marL="914400" lvl="1" indent="-298450" algn="l" rtl="0">
              <a:spcBef>
                <a:spcPts val="0"/>
              </a:spcBef>
              <a:spcAft>
                <a:spcPts val="0"/>
              </a:spcAft>
              <a:buSzPts val="1100"/>
              <a:buChar char="○"/>
            </a:pPr>
            <a:r>
              <a:rPr lang="en"/>
              <a:t>If you’re facilitating in person, you might offer a turn and talk so participants can discuss what they noticed with a partner/group and then come back to share trends or questions that emerge. </a:t>
            </a:r>
            <a:endParaRPr/>
          </a:p>
          <a:p>
            <a:pPr marL="457200" lvl="0" indent="-298450" algn="l" rtl="0">
              <a:spcBef>
                <a:spcPts val="0"/>
              </a:spcBef>
              <a:spcAft>
                <a:spcPts val="0"/>
              </a:spcAft>
              <a:buSzPts val="1100"/>
              <a:buChar char="●"/>
            </a:pPr>
            <a:r>
              <a:rPr lang="en"/>
              <a:t>During the discussion, </a:t>
            </a:r>
            <a:r>
              <a:rPr lang="en" b="1"/>
              <a:t>press for examples/evidence</a:t>
            </a:r>
            <a:r>
              <a:rPr lang="en"/>
              <a:t> from the shared moment of teaching. This might sound like: “Where/when did you see an example of this practice?”</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0"/>
        <p:cNvGrpSpPr/>
        <p:nvPr/>
      </p:nvGrpSpPr>
      <p:grpSpPr>
        <a:xfrm>
          <a:off x="0" y="0"/>
          <a:ext cx="0" cy="0"/>
          <a:chOff x="0" y="0"/>
          <a:chExt cx="0" cy="0"/>
        </a:xfrm>
      </p:grpSpPr>
      <p:sp>
        <p:nvSpPr>
          <p:cNvPr id="4191" name="Google Shape;4191;g222efd05f7d_0_3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2" name="Google Shape;4192;g222efd05f7d_0_3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1100"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Option 2:</a:t>
            </a:r>
            <a:r>
              <a:rPr lang="en">
                <a:solidFill>
                  <a:schemeClr val="dk1"/>
                </a:solidFill>
              </a:rPr>
              <a:t> Debrief “Doing Math Together” or “Studying Teaching” through the lens of TDG’s Habits &amp; Routines tool.</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online, you might offer an opportunity to “stamp” the habits participants notice and discuss trends or questions that emerge.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in person, you might offer a turn and talk so participants can discuss what they noticed with a partner/group and then come back to share trends or questions that emerge.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During the discussion, </a:t>
            </a:r>
            <a:r>
              <a:rPr lang="en" b="1">
                <a:solidFill>
                  <a:schemeClr val="dk1"/>
                </a:solidFill>
              </a:rPr>
              <a:t>press for examples/evidence</a:t>
            </a:r>
            <a:r>
              <a:rPr lang="en">
                <a:solidFill>
                  <a:schemeClr val="dk1"/>
                </a:solidFill>
              </a:rPr>
              <a:t> from the shared moment of teaching. This might sound like: “Where/when did you see an example of this practice?”</a:t>
            </a:r>
            <a:endParaRPr>
              <a:solidFill>
                <a:schemeClr val="dk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0"/>
        <p:cNvGrpSpPr/>
        <p:nvPr/>
      </p:nvGrpSpPr>
      <p:grpSpPr>
        <a:xfrm>
          <a:off x="0" y="0"/>
          <a:ext cx="0" cy="0"/>
          <a:chOff x="0" y="0"/>
          <a:chExt cx="0" cy="0"/>
        </a:xfrm>
      </p:grpSpPr>
      <p:sp>
        <p:nvSpPr>
          <p:cNvPr id="4201" name="Google Shape;4201;g225e3e5cc78_0_1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2" name="Google Shape;4202;g225e3e5cc78_0_13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3" name="Google Shape;4203;g225e3e5cc78_0_13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8"/>
        <p:cNvGrpSpPr/>
        <p:nvPr/>
      </p:nvGrpSpPr>
      <p:grpSpPr>
        <a:xfrm>
          <a:off x="0" y="0"/>
          <a:ext cx="0" cy="0"/>
          <a:chOff x="0" y="0"/>
          <a:chExt cx="0" cy="0"/>
        </a:xfrm>
      </p:grpSpPr>
      <p:sp>
        <p:nvSpPr>
          <p:cNvPr id="4209" name="Google Shape;4209;g223a640a8dd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0" name="Google Shape;4210;g223a640a8dd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u="sng">
                <a:solidFill>
                  <a:srgbClr val="DC5626"/>
                </a:solidFill>
              </a:rPr>
              <a:t>Facilitator Notes:</a:t>
            </a:r>
            <a:endParaRPr b="1">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Option 1: </a:t>
            </a:r>
            <a:r>
              <a:rPr lang="en">
                <a:solidFill>
                  <a:schemeClr val="dk1"/>
                </a:solidFill>
              </a:rPr>
              <a:t>Debrief the session through the lens of the four cornerstone principles of the Oregon Mathematics Project.</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2"/>
        <p:cNvGrpSpPr/>
        <p:nvPr/>
      </p:nvGrpSpPr>
      <p:grpSpPr>
        <a:xfrm>
          <a:off x="0" y="0"/>
          <a:ext cx="0" cy="0"/>
          <a:chOff x="0" y="0"/>
          <a:chExt cx="0" cy="0"/>
        </a:xfrm>
      </p:grpSpPr>
      <p:sp>
        <p:nvSpPr>
          <p:cNvPr id="4223" name="Google Shape;4223;g225e3e5cc78_0_1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4" name="Google Shape;4224;g225e3e5cc78_0_1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b="1">
                <a:solidFill>
                  <a:schemeClr val="dk1"/>
                </a:solidFill>
              </a:rPr>
              <a:t>Option 2: </a:t>
            </a:r>
            <a:r>
              <a:rPr lang="en">
                <a:solidFill>
                  <a:schemeClr val="dk1"/>
                </a:solidFill>
              </a:rPr>
              <a:t>Debrief the session through the lens of the focus of the session.</a:t>
            </a:r>
            <a:endParaRPr>
              <a:solidFill>
                <a:schemeClr val="dk1"/>
              </a:solidFill>
            </a:endParaRPr>
          </a:p>
          <a:p>
            <a:pPr marL="914400" lvl="1" indent="-298450" algn="l" rtl="0">
              <a:lnSpc>
                <a:spcPct val="90000"/>
              </a:lnSpc>
              <a:spcBef>
                <a:spcPts val="0"/>
              </a:spcBef>
              <a:spcAft>
                <a:spcPts val="0"/>
              </a:spcAft>
              <a:buClr>
                <a:schemeClr val="dk1"/>
              </a:buClr>
              <a:buSzPts val="1100"/>
              <a:buFont typeface="Calibri"/>
              <a:buChar char="-"/>
            </a:pPr>
            <a:r>
              <a:rPr lang="en">
                <a:solidFill>
                  <a:schemeClr val="dk1"/>
                </a:solidFill>
              </a:rPr>
              <a:t>Module 2 Part 3 especially supports our thinking around both essential questions of this module: </a:t>
            </a:r>
            <a:r>
              <a:rPr lang="en" b="1">
                <a:solidFill>
                  <a:schemeClr val="dk1"/>
                </a:solidFill>
              </a:rPr>
              <a:t>What does ambitious math instruction look like at the unit, lesson, and task levels? How do we value and build on the mathematical strengths of students who are often excluded by schooling?</a:t>
            </a:r>
            <a:endParaRPr b="1">
              <a:solidFill>
                <a:schemeClr val="dk1"/>
              </a:solidFill>
            </a:endParaRPr>
          </a:p>
          <a:p>
            <a:pPr marL="914400" lvl="1" indent="-298450" algn="l" rtl="0">
              <a:lnSpc>
                <a:spcPct val="90000"/>
              </a:lnSpc>
              <a:spcBef>
                <a:spcPts val="0"/>
              </a:spcBef>
              <a:spcAft>
                <a:spcPts val="0"/>
              </a:spcAft>
              <a:buClr>
                <a:schemeClr val="dk1"/>
              </a:buClr>
              <a:buSzPts val="1100"/>
              <a:buChar char="-"/>
            </a:pPr>
            <a:r>
              <a:rPr lang="en">
                <a:solidFill>
                  <a:schemeClr val="dk1"/>
                </a:solidFill>
              </a:rPr>
              <a:t>The focus of this session in particular is to try out a lesson designed to elicit students’ rough draft thinking and maintain cognitive demand for students. You might offer participants time to think individually about new insights before sharing aloud.</a:t>
            </a:r>
            <a:endParaRPr b="1" u="sng">
              <a:solidFill>
                <a:srgbClr val="DC5626"/>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0"/>
        <p:cNvGrpSpPr/>
        <p:nvPr/>
      </p:nvGrpSpPr>
      <p:grpSpPr>
        <a:xfrm>
          <a:off x="0" y="0"/>
          <a:ext cx="0" cy="0"/>
          <a:chOff x="0" y="0"/>
          <a:chExt cx="0" cy="0"/>
        </a:xfrm>
      </p:grpSpPr>
      <p:sp>
        <p:nvSpPr>
          <p:cNvPr id="4231" name="Google Shape;4231;g2506aecda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2" name="Google Shape;4232;g2506aecda22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3" name="Google Shape;4233;g2506aecda2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8"/>
        <p:cNvGrpSpPr/>
        <p:nvPr/>
      </p:nvGrpSpPr>
      <p:grpSpPr>
        <a:xfrm>
          <a:off x="0" y="0"/>
          <a:ext cx="0" cy="0"/>
          <a:chOff x="0" y="0"/>
          <a:chExt cx="0" cy="0"/>
        </a:xfrm>
      </p:grpSpPr>
      <p:sp>
        <p:nvSpPr>
          <p:cNvPr id="4239" name="Google Shape;4239;g2506aecda2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0" name="Google Shape;4240;g2506aecda2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6"/>
        <p:cNvGrpSpPr/>
        <p:nvPr/>
      </p:nvGrpSpPr>
      <p:grpSpPr>
        <a:xfrm>
          <a:off x="0" y="0"/>
          <a:ext cx="0" cy="0"/>
          <a:chOff x="0" y="0"/>
          <a:chExt cx="0" cy="0"/>
        </a:xfrm>
      </p:grpSpPr>
      <p:sp>
        <p:nvSpPr>
          <p:cNvPr id="4247" name="Google Shape;4247;g2506aecda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8" name="Google Shape;4248;g2506aecda2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u="sng">
              <a:solidFill>
                <a:srgbClr val="DC5626"/>
              </a:solidFill>
            </a:endParaRPr>
          </a:p>
          <a:p>
            <a:pPr marL="457200" lvl="0" indent="-298450" algn="l" rtl="0">
              <a:lnSpc>
                <a:spcPct val="90000"/>
              </a:lnSpc>
              <a:spcBef>
                <a:spcPts val="800"/>
              </a:spcBef>
              <a:spcAft>
                <a:spcPts val="0"/>
              </a:spcAft>
              <a:buSzPts val="1100"/>
              <a:buChar char="●"/>
            </a:pPr>
            <a:r>
              <a:rPr lang="en"/>
              <a:t>You might pose these questions in the form of a survey or exit card.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5"/>
        <p:cNvGrpSpPr/>
        <p:nvPr/>
      </p:nvGrpSpPr>
      <p:grpSpPr>
        <a:xfrm>
          <a:off x="0" y="0"/>
          <a:ext cx="0" cy="0"/>
          <a:chOff x="0" y="0"/>
          <a:chExt cx="0" cy="0"/>
        </a:xfrm>
      </p:grpSpPr>
      <p:sp>
        <p:nvSpPr>
          <p:cNvPr id="3786" name="Google Shape;3786;g22cb56255df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7" name="Google Shape;3787;g22cb56255df_2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1100" b="1" u="sng">
                <a:solidFill>
                  <a:srgbClr val="DC5626"/>
                </a:solidFill>
                <a:latin typeface="Arial"/>
                <a:ea typeface="Arial"/>
                <a:cs typeface="Arial"/>
                <a:sym typeface="Arial"/>
              </a:rPr>
              <a:t>Facilitator Notes:</a:t>
            </a:r>
            <a:endParaRPr sz="1100" u="sng">
              <a:solidFill>
                <a:srgbClr val="DC5626"/>
              </a:solidFill>
              <a:latin typeface="Arial"/>
              <a:ea typeface="Arial"/>
              <a:cs typeface="Arial"/>
              <a:sym typeface="Arial"/>
            </a:endParaRPr>
          </a:p>
          <a:p>
            <a:pPr marL="457200" lvl="0" indent="-298450" algn="l" rtl="0">
              <a:lnSpc>
                <a:spcPct val="90000"/>
              </a:lnSpc>
              <a:spcBef>
                <a:spcPts val="0"/>
              </a:spcBef>
              <a:spcAft>
                <a:spcPts val="0"/>
              </a:spcAft>
              <a:buClr>
                <a:schemeClr val="dk1"/>
              </a:buClr>
              <a:buSzPts val="1100"/>
              <a:buChar char="●"/>
            </a:pPr>
            <a:r>
              <a:rPr lang="en" sz="1100">
                <a:latin typeface="Arial"/>
                <a:ea typeface="Arial"/>
                <a:cs typeface="Arial"/>
                <a:sym typeface="Arial"/>
              </a:rPr>
              <a:t>Strategically select key takeaways from the previous session’s reflection forms/feedback to bring up critical ideas that you want to build on.</a:t>
            </a:r>
            <a:endParaRPr sz="1100" b="1">
              <a:latin typeface="Arial"/>
              <a:ea typeface="Arial"/>
              <a:cs typeface="Arial"/>
              <a:sym typeface="Arial"/>
            </a:endParaRPr>
          </a:p>
          <a:p>
            <a:pPr marL="457200" lvl="0" indent="-298450" algn="l" rtl="0">
              <a:lnSpc>
                <a:spcPct val="90000"/>
              </a:lnSpc>
              <a:spcBef>
                <a:spcPts val="0"/>
              </a:spcBef>
              <a:spcAft>
                <a:spcPts val="0"/>
              </a:spcAft>
              <a:buClr>
                <a:schemeClr val="dk1"/>
              </a:buClr>
              <a:buSzPts val="1100"/>
              <a:buChar char="●"/>
            </a:pPr>
            <a:r>
              <a:rPr lang="en" sz="1100" b="1">
                <a:latin typeface="Arial"/>
                <a:ea typeface="Arial"/>
                <a:cs typeface="Arial"/>
                <a:sym typeface="Arial"/>
              </a:rPr>
              <a:t>You might say:</a:t>
            </a:r>
            <a:r>
              <a:rPr lang="en" sz="1100">
                <a:latin typeface="Arial"/>
                <a:ea typeface="Arial"/>
                <a:cs typeface="Arial"/>
                <a:sym typeface="Arial"/>
              </a:rPr>
              <a:t> By reviewing our reflections we get a second chance to wrestle with ideas, hone our thinking and activate ideas from the last session so we can dig deeper. </a:t>
            </a:r>
            <a:endParaRPr sz="1100">
              <a:latin typeface="Arial"/>
              <a:ea typeface="Arial"/>
              <a:cs typeface="Arial"/>
              <a:sym typeface="Arial"/>
            </a:endParaRPr>
          </a:p>
          <a:p>
            <a:pPr marL="0" lvl="0" indent="0" algn="l" rtl="0">
              <a:lnSpc>
                <a:spcPct val="90000"/>
              </a:lnSpc>
              <a:spcBef>
                <a:spcPts val="800"/>
              </a:spcBef>
              <a:spcAft>
                <a:spcPts val="0"/>
              </a:spcAft>
              <a:buNone/>
            </a:pPr>
            <a:endParaRPr sz="1100">
              <a:latin typeface="Arial"/>
              <a:ea typeface="Arial"/>
              <a:cs typeface="Arial"/>
              <a:sym typeface="Arial"/>
            </a:endParaRPr>
          </a:p>
        </p:txBody>
      </p:sp>
      <p:sp>
        <p:nvSpPr>
          <p:cNvPr id="3788" name="Google Shape;3788;g22cb56255df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3"/>
        <p:cNvGrpSpPr/>
        <p:nvPr/>
      </p:nvGrpSpPr>
      <p:grpSpPr>
        <a:xfrm>
          <a:off x="0" y="0"/>
          <a:ext cx="0" cy="0"/>
          <a:chOff x="0" y="0"/>
          <a:chExt cx="0" cy="0"/>
        </a:xfrm>
      </p:grpSpPr>
      <p:sp>
        <p:nvSpPr>
          <p:cNvPr id="4254" name="Google Shape;4254;g2569168a5d2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5" name="Google Shape;4255;g2569168a5d2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90000"/>
              </a:lnSpc>
              <a:spcBef>
                <a:spcPts val="800"/>
              </a:spcBef>
              <a:spcAft>
                <a:spcPts val="0"/>
              </a:spcAft>
              <a:buNone/>
            </a:pPr>
            <a:r>
              <a:rPr lang="en" b="1" u="sng">
                <a:solidFill>
                  <a:srgbClr val="DC5626"/>
                </a:solidFill>
              </a:rPr>
              <a:t> </a:t>
            </a:r>
            <a:endParaRPr sz="1100">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0"/>
        <p:cNvGrpSpPr/>
        <p:nvPr/>
      </p:nvGrpSpPr>
      <p:grpSpPr>
        <a:xfrm>
          <a:off x="0" y="0"/>
          <a:ext cx="0" cy="0"/>
          <a:chOff x="0" y="0"/>
          <a:chExt cx="0" cy="0"/>
        </a:xfrm>
      </p:grpSpPr>
      <p:sp>
        <p:nvSpPr>
          <p:cNvPr id="4261" name="Google Shape;4261;g2569168a5d2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2" name="Google Shape;4262;g2569168a5d2_1_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3" name="Google Shape;4263;g2569168a5d2_1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7"/>
        <p:cNvGrpSpPr/>
        <p:nvPr/>
      </p:nvGrpSpPr>
      <p:grpSpPr>
        <a:xfrm>
          <a:off x="0" y="0"/>
          <a:ext cx="0" cy="0"/>
          <a:chOff x="0" y="0"/>
          <a:chExt cx="0" cy="0"/>
        </a:xfrm>
      </p:grpSpPr>
      <p:sp>
        <p:nvSpPr>
          <p:cNvPr id="3798" name="Google Shape;3798;g222efd05f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9" name="Google Shape;3799;g222efd05f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a:solidFill>
                  <a:schemeClr val="dk1"/>
                </a:solidFill>
              </a:rPr>
              <a:t>This section especially supports our thinking around the first essential question of this module: </a:t>
            </a:r>
            <a:r>
              <a:rPr lang="en" b="1">
                <a:solidFill>
                  <a:schemeClr val="dk1"/>
                </a:solidFill>
              </a:rPr>
              <a:t>What does ambitious math instruction look like at the unit, lesson, and task levels?</a:t>
            </a:r>
            <a:endParaRPr b="1">
              <a:solidFill>
                <a:schemeClr val="dk1"/>
              </a:solidFill>
            </a:endParaRPr>
          </a:p>
          <a:p>
            <a:pPr marL="457200" lvl="0" indent="-298450" algn="l" rtl="0">
              <a:lnSpc>
                <a:spcPct val="90000"/>
              </a:lnSpc>
              <a:spcBef>
                <a:spcPts val="800"/>
              </a:spcBef>
              <a:spcAft>
                <a:spcPts val="0"/>
              </a:spcAft>
              <a:buClr>
                <a:schemeClr val="dk1"/>
              </a:buClr>
              <a:buSzPts val="1100"/>
              <a:buChar char="-"/>
            </a:pPr>
            <a:r>
              <a:rPr lang="en">
                <a:solidFill>
                  <a:schemeClr val="dk1"/>
                </a:solidFill>
              </a:rPr>
              <a:t>Resources for this session are in the Module 2 Resources folder with two exceptions. </a:t>
            </a:r>
            <a:r>
              <a:rPr lang="en" b="1">
                <a:solidFill>
                  <a:srgbClr val="9F2065"/>
                </a:solidFill>
              </a:rPr>
              <a:t>Before the session, make .pdfs or copies of:</a:t>
            </a:r>
            <a:endParaRPr b="1">
              <a:solidFill>
                <a:srgbClr val="9F2065"/>
              </a:solidFill>
            </a:endParaRPr>
          </a:p>
          <a:p>
            <a:pPr marL="914400" lvl="1" indent="-298450" algn="l" rtl="0">
              <a:lnSpc>
                <a:spcPct val="90000"/>
              </a:lnSpc>
              <a:spcBef>
                <a:spcPts val="800"/>
              </a:spcBef>
              <a:spcAft>
                <a:spcPts val="0"/>
              </a:spcAft>
              <a:buClr>
                <a:srgbClr val="9F2065"/>
              </a:buClr>
              <a:buSzPts val="1100"/>
              <a:buAutoNum type="arabicPeriod"/>
            </a:pPr>
            <a:r>
              <a:rPr lang="en" b="1">
                <a:solidFill>
                  <a:srgbClr val="9F2065"/>
                </a:solidFill>
              </a:rPr>
              <a:t>Journal article </a:t>
            </a:r>
            <a:r>
              <a:rPr lang="en" b="1" i="1">
                <a:solidFill>
                  <a:srgbClr val="9F2065"/>
                </a:solidFill>
              </a:rPr>
              <a:t>Rough-Draft Talk in Mathematics Classrooms </a:t>
            </a:r>
            <a:r>
              <a:rPr lang="en" b="1">
                <a:solidFill>
                  <a:srgbClr val="9F2065"/>
                </a:solidFill>
              </a:rPr>
              <a:t>(in the NCTM journal Mathematics Teacher: Learning &amp; Teaching PK-12; accessible to NCTM members </a:t>
            </a:r>
            <a:r>
              <a:rPr lang="en" b="1" u="sng">
                <a:solidFill>
                  <a:schemeClr val="hlink"/>
                </a:solidFill>
                <a:hlinkClick r:id="rId3"/>
              </a:rPr>
              <a:t>here</a:t>
            </a:r>
            <a:r>
              <a:rPr lang="en" b="1">
                <a:solidFill>
                  <a:srgbClr val="9F2065"/>
                </a:solidFill>
              </a:rPr>
              <a:t>).</a:t>
            </a:r>
            <a:endParaRPr b="1">
              <a:solidFill>
                <a:srgbClr val="9F2065"/>
              </a:solidFill>
            </a:endParaRPr>
          </a:p>
          <a:p>
            <a:pPr marL="914400" lvl="1" indent="-298450" algn="l" rtl="0">
              <a:spcBef>
                <a:spcPts val="0"/>
              </a:spcBef>
              <a:spcAft>
                <a:spcPts val="0"/>
              </a:spcAft>
              <a:buClr>
                <a:srgbClr val="9F2065"/>
              </a:buClr>
              <a:buSzPts val="1100"/>
              <a:buAutoNum type="arabicPeriod"/>
            </a:pPr>
            <a:r>
              <a:rPr lang="en" b="1">
                <a:solidFill>
                  <a:srgbClr val="9F2065"/>
                </a:solidFill>
              </a:rPr>
              <a:t>Journal article </a:t>
            </a:r>
            <a:r>
              <a:rPr lang="en" b="1" i="1">
                <a:solidFill>
                  <a:srgbClr val="9F2065"/>
                </a:solidFill>
              </a:rPr>
              <a:t>Mathematical Tasks as a Framework for Reflection </a:t>
            </a:r>
            <a:r>
              <a:rPr lang="en" b="1">
                <a:solidFill>
                  <a:srgbClr val="9F2065"/>
                </a:solidFill>
              </a:rPr>
              <a:t>(in the NCTM journal Mathematics Teaching the Middle School; accessible to NCTM members </a:t>
            </a:r>
            <a:r>
              <a:rPr lang="en" b="1" u="sng">
                <a:solidFill>
                  <a:schemeClr val="hlink"/>
                </a:solidFill>
                <a:hlinkClick r:id="rId4"/>
              </a:rPr>
              <a:t>here</a:t>
            </a:r>
            <a:r>
              <a:rPr lang="en" b="1">
                <a:solidFill>
                  <a:srgbClr val="9F2065"/>
                </a:solidFill>
              </a:rPr>
              <a:t>).</a:t>
            </a:r>
            <a:endParaRPr b="1">
              <a:solidFill>
                <a:srgbClr val="9F2065"/>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6"/>
        <p:cNvGrpSpPr/>
        <p:nvPr/>
      </p:nvGrpSpPr>
      <p:grpSpPr>
        <a:xfrm>
          <a:off x="0" y="0"/>
          <a:ext cx="0" cy="0"/>
          <a:chOff x="0" y="0"/>
          <a:chExt cx="0" cy="0"/>
        </a:xfrm>
      </p:grpSpPr>
      <p:sp>
        <p:nvSpPr>
          <p:cNvPr id="3807" name="Google Shape;3807;g2270c96a4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8" name="Google Shape;3808;g2270c96a4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4"/>
        <p:cNvGrpSpPr/>
        <p:nvPr/>
      </p:nvGrpSpPr>
      <p:grpSpPr>
        <a:xfrm>
          <a:off x="0" y="0"/>
          <a:ext cx="0" cy="0"/>
          <a:chOff x="0" y="0"/>
          <a:chExt cx="0" cy="0"/>
        </a:xfrm>
      </p:grpSpPr>
      <p:sp>
        <p:nvSpPr>
          <p:cNvPr id="3815" name="Google Shape;3815;g22ae2d62e7c_0_1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6" name="Google Shape;3816;g22ae2d62e7c_0_1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Upholding norms is a responsibility of participants and leaders/facilitators. It may be helpful to come up with a protocol that supports participants in naming and problem solving in the event that norms are breached.</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 are interested in learning more about setting and maintaining norms check out these resources.</a:t>
            </a:r>
            <a:endParaRPr/>
          </a:p>
          <a:p>
            <a:pPr marL="457200" lvl="0" indent="-298450" algn="l" rtl="0">
              <a:spcBef>
                <a:spcPts val="0"/>
              </a:spcBef>
              <a:spcAft>
                <a:spcPts val="0"/>
              </a:spcAft>
              <a:buSzPts val="1100"/>
              <a:buChar char="-"/>
            </a:pPr>
            <a:r>
              <a:rPr lang="en" u="sng">
                <a:solidFill>
                  <a:schemeClr val="hlink"/>
                </a:solidFill>
                <a:hlinkClick r:id="rId3"/>
              </a:rPr>
              <a:t>TEDD.org</a:t>
            </a:r>
            <a:r>
              <a:rPr lang="en">
                <a:solidFill>
                  <a:schemeClr val="dk1"/>
                </a:solidFill>
              </a:rPr>
              <a:t>: Setting norms for collaborative work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None/>
            </a:pPr>
            <a:r>
              <a:rPr lang="en">
                <a:solidFill>
                  <a:schemeClr val="dk1"/>
                </a:solidFill>
              </a:rPr>
              <a:t>Elliott, R. &amp; Lesseig, K., &amp; Kazemi, E.. (2009). Sociomathematical norms in professional development: Examining leaders’ use of justification and its implication for practice. The Montana Mathematics Enthusiast Journal monograph, 7.</a:t>
            </a:r>
            <a:endParaRPr b="1">
              <a:solidFill>
                <a:schemeClr val="dk1"/>
              </a:solidFill>
            </a:endParaRPr>
          </a:p>
          <a:p>
            <a:pPr marL="457200" lvl="0" indent="-457200" algn="l" rtl="0">
              <a:spcBef>
                <a:spcPts val="0"/>
              </a:spcBef>
              <a:spcAft>
                <a:spcPts val="0"/>
              </a:spcAft>
              <a:buNone/>
            </a:pPr>
            <a:r>
              <a:rPr lang="en">
                <a:solidFill>
                  <a:schemeClr val="dk1"/>
                </a:solidFill>
              </a:rPr>
              <a:t>Grossman, P., Wineburg, S., &amp; Woolworth, S. (2001). Toward a theory of teacher community. </a:t>
            </a:r>
            <a:r>
              <a:rPr lang="en" i="1">
                <a:solidFill>
                  <a:schemeClr val="dk1"/>
                </a:solidFill>
              </a:rPr>
              <a:t>Teachers College Record, 103</a:t>
            </a:r>
            <a:r>
              <a:rPr lang="en">
                <a:solidFill>
                  <a:schemeClr val="dk1"/>
                </a:solidFill>
              </a:rPr>
              <a:t>, 942–1012.</a:t>
            </a:r>
            <a:endParaRPr>
              <a:solidFill>
                <a:schemeClr val="dk1"/>
              </a:solidFill>
            </a:endParaRPr>
          </a:p>
          <a:p>
            <a:pPr marL="457200" lvl="0" indent="-457200" algn="l" rtl="0">
              <a:spcBef>
                <a:spcPts val="0"/>
              </a:spcBef>
              <a:spcAft>
                <a:spcPts val="0"/>
              </a:spcAft>
              <a:buNone/>
            </a:pPr>
            <a:r>
              <a:rPr lang="en">
                <a:solidFill>
                  <a:schemeClr val="dk1"/>
                </a:solidFill>
              </a:rPr>
              <a:t>Horn, I. S. (2010). Teaching replays, teaching rehearsals, and re-visions of practice: Learning from colleagues in a mathematics teacher community. </a:t>
            </a:r>
            <a:r>
              <a:rPr lang="en" i="1">
                <a:solidFill>
                  <a:schemeClr val="dk1"/>
                </a:solidFill>
              </a:rPr>
              <a:t>Teachers College Record, 112</a:t>
            </a:r>
            <a:r>
              <a:rPr lang="en">
                <a:solidFill>
                  <a:schemeClr val="dk1"/>
                </a:solidFill>
              </a:rPr>
              <a:t>(1), 225–259. </a:t>
            </a:r>
            <a:endParaRPr>
              <a:solidFill>
                <a:schemeClr val="dk1"/>
              </a:solidFill>
            </a:endParaRPr>
          </a:p>
          <a:p>
            <a:pPr marL="457200" lvl="0" indent="-457200" algn="l" rtl="0">
              <a:spcBef>
                <a:spcPts val="0"/>
              </a:spcBef>
              <a:spcAft>
                <a:spcPts val="0"/>
              </a:spcAft>
              <a:buNone/>
            </a:pPr>
            <a:r>
              <a:rPr lang="en">
                <a:solidFill>
                  <a:schemeClr val="dk1"/>
                </a:solidFill>
              </a:rPr>
              <a:t>Little, J. W. (2002). Professional community and the problem of high school reform. </a:t>
            </a:r>
            <a:r>
              <a:rPr lang="en" i="1">
                <a:solidFill>
                  <a:schemeClr val="dk1"/>
                </a:solidFill>
              </a:rPr>
              <a:t>International Journal of Educational Research, 37</a:t>
            </a:r>
            <a:r>
              <a:rPr lang="en">
                <a:solidFill>
                  <a:schemeClr val="dk1"/>
                </a:solidFill>
              </a:rPr>
              <a:t>(8), 693–714.</a:t>
            </a:r>
            <a:endParaRPr>
              <a:solidFill>
                <a:schemeClr val="dk1"/>
              </a:solidFill>
            </a:endParaRPr>
          </a:p>
          <a:p>
            <a:pPr marL="457200" lvl="0" indent="-457200" algn="l" rtl="0">
              <a:spcBef>
                <a:spcPts val="0"/>
              </a:spcBef>
              <a:spcAft>
                <a:spcPts val="0"/>
              </a:spcAft>
              <a:buNone/>
            </a:pPr>
            <a:r>
              <a:rPr lang="en">
                <a:solidFill>
                  <a:schemeClr val="dk1"/>
                </a:solidFill>
              </a:rPr>
              <a:t>Thanheiser, E. &amp; Jansen, A. (2016). Inviting prospective teachers to share rough draft mathematical thinking. </a:t>
            </a:r>
            <a:r>
              <a:rPr lang="en" i="1">
                <a:solidFill>
                  <a:schemeClr val="dk1"/>
                </a:solidFill>
              </a:rPr>
              <a:t>Mathematics Teacher Educator, 4</a:t>
            </a:r>
            <a:r>
              <a:rPr lang="en">
                <a:solidFill>
                  <a:schemeClr val="dk1"/>
                </a:solidFill>
              </a:rPr>
              <a:t>(2), 145–163.</a:t>
            </a: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6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4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4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6.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8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8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6"/>
        <p:cNvGrpSpPr/>
        <p:nvPr/>
      </p:nvGrpSpPr>
      <p:grpSpPr>
        <a:xfrm>
          <a:off x="0" y="0"/>
          <a:ext cx="0" cy="0"/>
          <a:chOff x="0" y="0"/>
          <a:chExt cx="0" cy="0"/>
        </a:xfrm>
      </p:grpSpPr>
      <p:sp>
        <p:nvSpPr>
          <p:cNvPr id="57" name="Google Shape;57;p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 name="Google Shape;58;p1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9" name="Google Shape;59;p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0" name="Google Shape;60;p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2" name="Google Shape;62;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3" name="Google Shape;63;p1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64" name="Google Shape;64;p14"/>
          <p:cNvGrpSpPr/>
          <p:nvPr/>
        </p:nvGrpSpPr>
        <p:grpSpPr>
          <a:xfrm>
            <a:off x="1605267" y="3232902"/>
            <a:ext cx="5933466" cy="1097281"/>
            <a:chOff x="1952025" y="4310537"/>
            <a:chExt cx="7911288" cy="1463041"/>
          </a:xfrm>
        </p:grpSpPr>
        <p:pic>
          <p:nvPicPr>
            <p:cNvPr id="65" name="Google Shape;65;p1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66" name="Google Shape;66;p1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67" name="Google Shape;67;p1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68" name="Google Shape;68;p1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31"/>
        <p:cNvGrpSpPr/>
        <p:nvPr/>
      </p:nvGrpSpPr>
      <p:grpSpPr>
        <a:xfrm>
          <a:off x="0" y="0"/>
          <a:ext cx="0" cy="0"/>
          <a:chOff x="0" y="0"/>
          <a:chExt cx="0" cy="0"/>
        </a:xfrm>
      </p:grpSpPr>
      <p:sp>
        <p:nvSpPr>
          <p:cNvPr id="132" name="Google Shape;132;p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3" name="Google Shape;133;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4" name="Google Shape;134;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2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36" name="Google Shape;136;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8" name="Google Shape;138;p2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857"/>
        <p:cNvGrpSpPr/>
        <p:nvPr/>
      </p:nvGrpSpPr>
      <p:grpSpPr>
        <a:xfrm>
          <a:off x="0" y="0"/>
          <a:ext cx="0" cy="0"/>
          <a:chOff x="0" y="0"/>
          <a:chExt cx="0" cy="0"/>
        </a:xfrm>
      </p:grpSpPr>
      <p:sp>
        <p:nvSpPr>
          <p:cNvPr id="858" name="Google Shape;858;p1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9" name="Google Shape;859;p114"/>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60" name="Google Shape;860;p11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1" name="Google Shape;861;p11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62" name="Google Shape;862;p114"/>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63" name="Google Shape;863;p1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64" name="Google Shape;864;p11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865"/>
        <p:cNvGrpSpPr/>
        <p:nvPr/>
      </p:nvGrpSpPr>
      <p:grpSpPr>
        <a:xfrm>
          <a:off x="0" y="0"/>
          <a:ext cx="0" cy="0"/>
          <a:chOff x="0" y="0"/>
          <a:chExt cx="0" cy="0"/>
        </a:xfrm>
      </p:grpSpPr>
      <p:sp>
        <p:nvSpPr>
          <p:cNvPr id="866" name="Google Shape;866;p1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67" name="Google Shape;867;p115"/>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68" name="Google Shape;868;p115"/>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69" name="Google Shape;869;p11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870" name="Google Shape;870;p115"/>
          <p:cNvSpPr>
            <a:spLocks noGrp="1"/>
          </p:cNvSpPr>
          <p:nvPr>
            <p:ph type="pic" idx="2"/>
          </p:nvPr>
        </p:nvSpPr>
        <p:spPr>
          <a:xfrm>
            <a:off x="537883" y="2655094"/>
            <a:ext cx="2949000" cy="1740600"/>
          </a:xfrm>
          <a:prstGeom prst="rect">
            <a:avLst/>
          </a:prstGeom>
          <a:noFill/>
          <a:ln>
            <a:noFill/>
          </a:ln>
        </p:spPr>
      </p:sp>
      <p:sp>
        <p:nvSpPr>
          <p:cNvPr id="871" name="Google Shape;871;p115"/>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72" name="Google Shape;872;p11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73" name="Google Shape;873;p11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874"/>
        <p:cNvGrpSpPr/>
        <p:nvPr/>
      </p:nvGrpSpPr>
      <p:grpSpPr>
        <a:xfrm>
          <a:off x="0" y="0"/>
          <a:ext cx="0" cy="0"/>
          <a:chOff x="0" y="0"/>
          <a:chExt cx="0" cy="0"/>
        </a:xfrm>
      </p:grpSpPr>
      <p:sp>
        <p:nvSpPr>
          <p:cNvPr id="875" name="Google Shape;875;p1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6" name="Google Shape;876;p1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7" name="Google Shape;877;p116"/>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878"/>
        <p:cNvGrpSpPr/>
        <p:nvPr/>
      </p:nvGrpSpPr>
      <p:grpSpPr>
        <a:xfrm>
          <a:off x="0" y="0"/>
          <a:ext cx="0" cy="0"/>
          <a:chOff x="0" y="0"/>
          <a:chExt cx="0" cy="0"/>
        </a:xfrm>
      </p:grpSpPr>
      <p:sp>
        <p:nvSpPr>
          <p:cNvPr id="879" name="Google Shape;879;p11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80" name="Google Shape;880;p11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1" name="Google Shape;881;p11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2" name="Google Shape;882;p117"/>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883"/>
        <p:cNvGrpSpPr/>
        <p:nvPr/>
      </p:nvGrpSpPr>
      <p:grpSpPr>
        <a:xfrm>
          <a:off x="0" y="0"/>
          <a:ext cx="0" cy="0"/>
          <a:chOff x="0" y="0"/>
          <a:chExt cx="0" cy="0"/>
        </a:xfrm>
      </p:grpSpPr>
      <p:sp>
        <p:nvSpPr>
          <p:cNvPr id="884" name="Google Shape;884;p11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85" name="Google Shape;885;p11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6" name="Google Shape;886;p11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87" name="Google Shape;887;p11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8" name="Google Shape;888;p1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89" name="Google Shape;889;p118"/>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890" name="Google Shape;890;p11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891"/>
        <p:cNvGrpSpPr/>
        <p:nvPr/>
      </p:nvGrpSpPr>
      <p:grpSpPr>
        <a:xfrm>
          <a:off x="0" y="0"/>
          <a:ext cx="0" cy="0"/>
          <a:chOff x="0" y="0"/>
          <a:chExt cx="0" cy="0"/>
        </a:xfrm>
      </p:grpSpPr>
      <p:sp>
        <p:nvSpPr>
          <p:cNvPr id="892" name="Google Shape;892;p11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3" name="Google Shape;893;p1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4" name="Google Shape;894;p119"/>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95" name="Google Shape;895;p1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96" name="Google Shape;896;p1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897"/>
        <p:cNvGrpSpPr/>
        <p:nvPr/>
      </p:nvGrpSpPr>
      <p:grpSpPr>
        <a:xfrm>
          <a:off x="0" y="0"/>
          <a:ext cx="0" cy="0"/>
          <a:chOff x="0" y="0"/>
          <a:chExt cx="0" cy="0"/>
        </a:xfrm>
      </p:grpSpPr>
      <p:sp>
        <p:nvSpPr>
          <p:cNvPr id="898" name="Google Shape;898;p1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899" name="Google Shape;899;p12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0" name="Google Shape;900;p120"/>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01" name="Google Shape;901;p1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02" name="Google Shape;902;p1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903"/>
        <p:cNvGrpSpPr/>
        <p:nvPr/>
      </p:nvGrpSpPr>
      <p:grpSpPr>
        <a:xfrm>
          <a:off x="0" y="0"/>
          <a:ext cx="0" cy="0"/>
          <a:chOff x="0" y="0"/>
          <a:chExt cx="0" cy="0"/>
        </a:xfrm>
      </p:grpSpPr>
      <p:sp>
        <p:nvSpPr>
          <p:cNvPr id="904" name="Google Shape;904;p1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05" name="Google Shape;905;p12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06" name="Google Shape;906;p12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7" name="Google Shape;907;p12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08" name="Google Shape;908;p121"/>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09" name="Google Shape;909;p1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10" name="Google Shape;910;p121"/>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911"/>
        <p:cNvGrpSpPr/>
        <p:nvPr/>
      </p:nvGrpSpPr>
      <p:grpSpPr>
        <a:xfrm>
          <a:off x="0" y="0"/>
          <a:ext cx="0" cy="0"/>
          <a:chOff x="0" y="0"/>
          <a:chExt cx="0" cy="0"/>
        </a:xfrm>
      </p:grpSpPr>
      <p:sp>
        <p:nvSpPr>
          <p:cNvPr id="912" name="Google Shape;912;p1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13" name="Google Shape;913;p12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14" name="Google Shape;914;p12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915" name="Google Shape;915;p12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916" name="Google Shape;916;p12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917" name="Google Shape;917;p12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918" name="Google Shape;918;p122"/>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19" name="Google Shape;919;p1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20" name="Google Shape;920;p12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921"/>
        <p:cNvGrpSpPr/>
        <p:nvPr/>
      </p:nvGrpSpPr>
      <p:grpSpPr>
        <a:xfrm>
          <a:off x="0" y="0"/>
          <a:ext cx="0" cy="0"/>
          <a:chOff x="0" y="0"/>
          <a:chExt cx="0" cy="0"/>
        </a:xfrm>
      </p:grpSpPr>
      <p:sp>
        <p:nvSpPr>
          <p:cNvPr id="922" name="Google Shape;922;p1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3" name="Google Shape;923;p123"/>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24" name="Google Shape;924;p12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25" name="Google Shape;925;p12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6" name="Google Shape;926;p12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27" name="Google Shape;927;p123"/>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928" name="Google Shape;928;p123"/>
          <p:cNvGrpSpPr/>
          <p:nvPr/>
        </p:nvGrpSpPr>
        <p:grpSpPr>
          <a:xfrm>
            <a:off x="1605267" y="3232902"/>
            <a:ext cx="5933466" cy="1097281"/>
            <a:chOff x="1952025" y="4310537"/>
            <a:chExt cx="7911288" cy="1463041"/>
          </a:xfrm>
        </p:grpSpPr>
        <p:pic>
          <p:nvPicPr>
            <p:cNvPr id="929" name="Google Shape;929;p12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930" name="Google Shape;930;p12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931" name="Google Shape;931;p12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932" name="Google Shape;932;p12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933" name="Google Shape;933;p1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34" name="Google Shape;934;p123"/>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39"/>
        <p:cNvGrpSpPr/>
        <p:nvPr/>
      </p:nvGrpSpPr>
      <p:grpSpPr>
        <a:xfrm>
          <a:off x="0" y="0"/>
          <a:ext cx="0" cy="0"/>
          <a:chOff x="0" y="0"/>
          <a:chExt cx="0" cy="0"/>
        </a:xfrm>
      </p:grpSpPr>
      <p:sp>
        <p:nvSpPr>
          <p:cNvPr id="140" name="Google Shape;140;p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1" name="Google Shape;141;p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2" name="Google Shape;142;p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43" name="Google Shape;143;p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44" name="Google Shape;144;p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45" name="Google Shape;145;p2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46" name="Google Shape;146;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7" name="Google Shape;147;p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8" name="Google Shape;148;p2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935"/>
        <p:cNvGrpSpPr/>
        <p:nvPr/>
      </p:nvGrpSpPr>
      <p:grpSpPr>
        <a:xfrm>
          <a:off x="0" y="0"/>
          <a:ext cx="0" cy="0"/>
          <a:chOff x="0" y="0"/>
          <a:chExt cx="0" cy="0"/>
        </a:xfrm>
      </p:grpSpPr>
      <p:sp>
        <p:nvSpPr>
          <p:cNvPr id="936" name="Google Shape;936;p1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124"/>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938" name="Google Shape;938;p12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39" name="Google Shape;939;p124"/>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40" name="Google Shape;940;p12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941" name="Google Shape;941;p12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942" name="Google Shape;942;p12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943" name="Google Shape;943;p1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44" name="Google Shape;944;p12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945"/>
        <p:cNvGrpSpPr/>
        <p:nvPr/>
      </p:nvGrpSpPr>
      <p:grpSpPr>
        <a:xfrm>
          <a:off x="0" y="0"/>
          <a:ext cx="0" cy="0"/>
          <a:chOff x="0" y="0"/>
          <a:chExt cx="0" cy="0"/>
        </a:xfrm>
      </p:grpSpPr>
      <p:sp>
        <p:nvSpPr>
          <p:cNvPr id="946" name="Google Shape;946;p1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7" name="Google Shape;947;p125"/>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8" name="Google Shape;948;p12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49" name="Google Shape;949;p12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50" name="Google Shape;950;p125"/>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51" name="Google Shape;951;p12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52" name="Google Shape;952;p12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953"/>
        <p:cNvGrpSpPr/>
        <p:nvPr/>
      </p:nvGrpSpPr>
      <p:grpSpPr>
        <a:xfrm>
          <a:off x="0" y="0"/>
          <a:ext cx="0" cy="0"/>
          <a:chOff x="0" y="0"/>
          <a:chExt cx="0" cy="0"/>
        </a:xfrm>
      </p:grpSpPr>
      <p:sp>
        <p:nvSpPr>
          <p:cNvPr id="954" name="Google Shape;954;p1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55" name="Google Shape;955;p126"/>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56" name="Google Shape;956;p126"/>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57" name="Google Shape;957;p12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58" name="Google Shape;958;p126"/>
          <p:cNvSpPr>
            <a:spLocks noGrp="1"/>
          </p:cNvSpPr>
          <p:nvPr>
            <p:ph type="pic" idx="2"/>
          </p:nvPr>
        </p:nvSpPr>
        <p:spPr>
          <a:xfrm>
            <a:off x="537883" y="2655094"/>
            <a:ext cx="2949000" cy="1740600"/>
          </a:xfrm>
          <a:prstGeom prst="rect">
            <a:avLst/>
          </a:prstGeom>
          <a:noFill/>
          <a:ln>
            <a:noFill/>
          </a:ln>
        </p:spPr>
      </p:sp>
      <p:sp>
        <p:nvSpPr>
          <p:cNvPr id="959" name="Google Shape;959;p126"/>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60" name="Google Shape;960;p12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61" name="Google Shape;961;p12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962"/>
        <p:cNvGrpSpPr/>
        <p:nvPr/>
      </p:nvGrpSpPr>
      <p:grpSpPr>
        <a:xfrm>
          <a:off x="0" y="0"/>
          <a:ext cx="0" cy="0"/>
          <a:chOff x="0" y="0"/>
          <a:chExt cx="0" cy="0"/>
        </a:xfrm>
      </p:grpSpPr>
      <p:sp>
        <p:nvSpPr>
          <p:cNvPr id="963" name="Google Shape;963;p1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4" name="Google Shape;964;p1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5" name="Google Shape;965;p127"/>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966"/>
        <p:cNvGrpSpPr/>
        <p:nvPr/>
      </p:nvGrpSpPr>
      <p:grpSpPr>
        <a:xfrm>
          <a:off x="0" y="0"/>
          <a:ext cx="0" cy="0"/>
          <a:chOff x="0" y="0"/>
          <a:chExt cx="0" cy="0"/>
        </a:xfrm>
      </p:grpSpPr>
      <p:sp>
        <p:nvSpPr>
          <p:cNvPr id="967" name="Google Shape;967;p12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8" name="Google Shape;968;p12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9" name="Google Shape;969;p12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0" name="Google Shape;970;p128"/>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971"/>
        <p:cNvGrpSpPr/>
        <p:nvPr/>
      </p:nvGrpSpPr>
      <p:grpSpPr>
        <a:xfrm>
          <a:off x="0" y="0"/>
          <a:ext cx="0" cy="0"/>
          <a:chOff x="0" y="0"/>
          <a:chExt cx="0" cy="0"/>
        </a:xfrm>
      </p:grpSpPr>
      <p:sp>
        <p:nvSpPr>
          <p:cNvPr id="972" name="Google Shape;972;p12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73" name="Google Shape;973;p12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4" name="Google Shape;974;p12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75" name="Google Shape;975;p12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6" name="Google Shape;976;p1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7" name="Google Shape;977;p129"/>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978"/>
        <p:cNvGrpSpPr/>
        <p:nvPr/>
      </p:nvGrpSpPr>
      <p:grpSpPr>
        <a:xfrm>
          <a:off x="0" y="0"/>
          <a:ext cx="0" cy="0"/>
          <a:chOff x="0" y="0"/>
          <a:chExt cx="0" cy="0"/>
        </a:xfrm>
      </p:grpSpPr>
      <p:sp>
        <p:nvSpPr>
          <p:cNvPr id="979" name="Google Shape;979;p13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80" name="Google Shape;980;p1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1" name="Google Shape;981;p130"/>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82" name="Google Shape;982;p1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83" name="Google Shape;983;p1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984"/>
        <p:cNvGrpSpPr/>
        <p:nvPr/>
      </p:nvGrpSpPr>
      <p:grpSpPr>
        <a:xfrm>
          <a:off x="0" y="0"/>
          <a:ext cx="0" cy="0"/>
          <a:chOff x="0" y="0"/>
          <a:chExt cx="0" cy="0"/>
        </a:xfrm>
      </p:grpSpPr>
      <p:sp>
        <p:nvSpPr>
          <p:cNvPr id="985" name="Google Shape;985;p13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986" name="Google Shape;986;p13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87" name="Google Shape;987;p131"/>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88" name="Google Shape;988;p1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89" name="Google Shape;989;p1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990"/>
        <p:cNvGrpSpPr/>
        <p:nvPr/>
      </p:nvGrpSpPr>
      <p:grpSpPr>
        <a:xfrm>
          <a:off x="0" y="0"/>
          <a:ext cx="0" cy="0"/>
          <a:chOff x="0" y="0"/>
          <a:chExt cx="0" cy="0"/>
        </a:xfrm>
      </p:grpSpPr>
      <p:sp>
        <p:nvSpPr>
          <p:cNvPr id="991" name="Google Shape;991;p1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92" name="Google Shape;992;p13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93" name="Google Shape;993;p13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4" name="Google Shape;994;p13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95" name="Google Shape;995;p132"/>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96" name="Google Shape;996;p1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97" name="Google Shape;997;p13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998"/>
        <p:cNvGrpSpPr/>
        <p:nvPr/>
      </p:nvGrpSpPr>
      <p:grpSpPr>
        <a:xfrm>
          <a:off x="0" y="0"/>
          <a:ext cx="0" cy="0"/>
          <a:chOff x="0" y="0"/>
          <a:chExt cx="0" cy="0"/>
        </a:xfrm>
      </p:grpSpPr>
      <p:sp>
        <p:nvSpPr>
          <p:cNvPr id="999" name="Google Shape;999;p1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00" name="Google Shape;1000;p13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01" name="Google Shape;1001;p13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002" name="Google Shape;1002;p13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003" name="Google Shape;1003;p13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004" name="Google Shape;1004;p13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005" name="Google Shape;1005;p133"/>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06" name="Google Shape;1006;p1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07" name="Google Shape;1007;p13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49"/>
        <p:cNvGrpSpPr/>
        <p:nvPr/>
      </p:nvGrpSpPr>
      <p:grpSpPr>
        <a:xfrm>
          <a:off x="0" y="0"/>
          <a:ext cx="0" cy="0"/>
          <a:chOff x="0" y="0"/>
          <a:chExt cx="0" cy="0"/>
        </a:xfrm>
      </p:grpSpPr>
      <p:sp>
        <p:nvSpPr>
          <p:cNvPr id="150" name="Google Shape;150;p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 name="Google Shape;151;p25"/>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2" name="Google Shape;152;p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53" name="Google Shape;153;p2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4" name="Google Shape;154;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5" name="Google Shape;155;p25"/>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
        <p:nvSpPr>
          <p:cNvPr id="156" name="Google Shape;156;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57" name="Google Shape;157;p25"/>
          <p:cNvGrpSpPr/>
          <p:nvPr/>
        </p:nvGrpSpPr>
        <p:grpSpPr>
          <a:xfrm>
            <a:off x="1605267" y="3232902"/>
            <a:ext cx="5933466" cy="1097281"/>
            <a:chOff x="1952025" y="4310537"/>
            <a:chExt cx="7911288" cy="1463041"/>
          </a:xfrm>
        </p:grpSpPr>
        <p:pic>
          <p:nvPicPr>
            <p:cNvPr id="158" name="Google Shape;158;p2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59" name="Google Shape;159;p2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60" name="Google Shape;160;p2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61" name="Google Shape;161;p2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1008"/>
        <p:cNvGrpSpPr/>
        <p:nvPr/>
      </p:nvGrpSpPr>
      <p:grpSpPr>
        <a:xfrm>
          <a:off x="0" y="0"/>
          <a:ext cx="0" cy="0"/>
          <a:chOff x="0" y="0"/>
          <a:chExt cx="0" cy="0"/>
        </a:xfrm>
      </p:grpSpPr>
      <p:sp>
        <p:nvSpPr>
          <p:cNvPr id="1009" name="Google Shape;1009;p1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10" name="Google Shape;1010;p134"/>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11" name="Google Shape;1011;p13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012" name="Google Shape;1012;p13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3" name="Google Shape;1013;p13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014" name="Google Shape;1014;p134"/>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015" name="Google Shape;1015;p134"/>
          <p:cNvGrpSpPr/>
          <p:nvPr/>
        </p:nvGrpSpPr>
        <p:grpSpPr>
          <a:xfrm>
            <a:off x="1605267" y="3232902"/>
            <a:ext cx="5933466" cy="1097281"/>
            <a:chOff x="1952025" y="4310537"/>
            <a:chExt cx="7911288" cy="1463041"/>
          </a:xfrm>
        </p:grpSpPr>
        <p:pic>
          <p:nvPicPr>
            <p:cNvPr id="1016" name="Google Shape;1016;p13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017" name="Google Shape;1017;p13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018" name="Google Shape;1018;p13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019" name="Google Shape;1019;p13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020" name="Google Shape;1020;p1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21" name="Google Shape;1021;p134"/>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1022"/>
        <p:cNvGrpSpPr/>
        <p:nvPr/>
      </p:nvGrpSpPr>
      <p:grpSpPr>
        <a:xfrm>
          <a:off x="0" y="0"/>
          <a:ext cx="0" cy="0"/>
          <a:chOff x="0" y="0"/>
          <a:chExt cx="0" cy="0"/>
        </a:xfrm>
      </p:grpSpPr>
      <p:sp>
        <p:nvSpPr>
          <p:cNvPr id="1023" name="Google Shape;1023;p1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24" name="Google Shape;1024;p135"/>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025" name="Google Shape;1025;p13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26" name="Google Shape;1026;p135"/>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027" name="Google Shape;1027;p13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028" name="Google Shape;1028;p13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029" name="Google Shape;1029;p13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030" name="Google Shape;1030;p1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31" name="Google Shape;1031;p13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1032"/>
        <p:cNvGrpSpPr/>
        <p:nvPr/>
      </p:nvGrpSpPr>
      <p:grpSpPr>
        <a:xfrm>
          <a:off x="0" y="0"/>
          <a:ext cx="0" cy="0"/>
          <a:chOff x="0" y="0"/>
          <a:chExt cx="0" cy="0"/>
        </a:xfrm>
      </p:grpSpPr>
      <p:sp>
        <p:nvSpPr>
          <p:cNvPr id="1033" name="Google Shape;1033;p1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34" name="Google Shape;1034;p136"/>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35" name="Google Shape;1035;p13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6" name="Google Shape;1036;p13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37" name="Google Shape;1037;p136"/>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038" name="Google Shape;1038;p136"/>
          <p:cNvGrpSpPr/>
          <p:nvPr/>
        </p:nvGrpSpPr>
        <p:grpSpPr>
          <a:xfrm>
            <a:off x="180290" y="4600563"/>
            <a:ext cx="3539983" cy="342900"/>
            <a:chOff x="180290" y="4600563"/>
            <a:chExt cx="3539983" cy="342900"/>
          </a:xfrm>
        </p:grpSpPr>
        <p:pic>
          <p:nvPicPr>
            <p:cNvPr id="1039" name="Google Shape;1039;p13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040" name="Google Shape;1040;p13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1041"/>
        <p:cNvGrpSpPr/>
        <p:nvPr/>
      </p:nvGrpSpPr>
      <p:grpSpPr>
        <a:xfrm>
          <a:off x="0" y="0"/>
          <a:ext cx="0" cy="0"/>
          <a:chOff x="0" y="0"/>
          <a:chExt cx="0" cy="0"/>
        </a:xfrm>
      </p:grpSpPr>
      <p:sp>
        <p:nvSpPr>
          <p:cNvPr id="1042" name="Google Shape;1042;p1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43" name="Google Shape;1043;p137"/>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44" name="Google Shape;1044;p137"/>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5" name="Google Shape;1045;p13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46" name="Google Shape;1046;p137"/>
          <p:cNvSpPr>
            <a:spLocks noGrp="1"/>
          </p:cNvSpPr>
          <p:nvPr>
            <p:ph type="pic" idx="2"/>
          </p:nvPr>
        </p:nvSpPr>
        <p:spPr>
          <a:xfrm>
            <a:off x="537883" y="2655094"/>
            <a:ext cx="2949000" cy="1740600"/>
          </a:xfrm>
          <a:prstGeom prst="rect">
            <a:avLst/>
          </a:prstGeom>
          <a:noFill/>
          <a:ln>
            <a:noFill/>
          </a:ln>
        </p:spPr>
      </p:sp>
      <p:sp>
        <p:nvSpPr>
          <p:cNvPr id="1047" name="Google Shape;1047;p137"/>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048" name="Google Shape;1048;p137"/>
          <p:cNvGrpSpPr/>
          <p:nvPr/>
        </p:nvGrpSpPr>
        <p:grpSpPr>
          <a:xfrm>
            <a:off x="180290" y="4600563"/>
            <a:ext cx="3539983" cy="342900"/>
            <a:chOff x="180290" y="4600563"/>
            <a:chExt cx="3539983" cy="342900"/>
          </a:xfrm>
        </p:grpSpPr>
        <p:pic>
          <p:nvPicPr>
            <p:cNvPr id="1049" name="Google Shape;1049;p13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050" name="Google Shape;1050;p13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1051"/>
        <p:cNvGrpSpPr/>
        <p:nvPr/>
      </p:nvGrpSpPr>
      <p:grpSpPr>
        <a:xfrm>
          <a:off x="0" y="0"/>
          <a:ext cx="0" cy="0"/>
          <a:chOff x="0" y="0"/>
          <a:chExt cx="0" cy="0"/>
        </a:xfrm>
      </p:grpSpPr>
      <p:sp>
        <p:nvSpPr>
          <p:cNvPr id="1052" name="Google Shape;1052;p1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53" name="Google Shape;1053;p1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4" name="Google Shape;1054;p138"/>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1055"/>
        <p:cNvGrpSpPr/>
        <p:nvPr/>
      </p:nvGrpSpPr>
      <p:grpSpPr>
        <a:xfrm>
          <a:off x="0" y="0"/>
          <a:ext cx="0" cy="0"/>
          <a:chOff x="0" y="0"/>
          <a:chExt cx="0" cy="0"/>
        </a:xfrm>
      </p:grpSpPr>
      <p:sp>
        <p:nvSpPr>
          <p:cNvPr id="1056" name="Google Shape;1056;p13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57" name="Google Shape;1057;p13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8" name="Google Shape;1058;p13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9" name="Google Shape;1059;p139"/>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1060"/>
        <p:cNvGrpSpPr/>
        <p:nvPr/>
      </p:nvGrpSpPr>
      <p:grpSpPr>
        <a:xfrm>
          <a:off x="0" y="0"/>
          <a:ext cx="0" cy="0"/>
          <a:chOff x="0" y="0"/>
          <a:chExt cx="0" cy="0"/>
        </a:xfrm>
      </p:grpSpPr>
      <p:sp>
        <p:nvSpPr>
          <p:cNvPr id="1061" name="Google Shape;1061;p14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62" name="Google Shape;1062;p14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3" name="Google Shape;1063;p14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64" name="Google Shape;1064;p14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5" name="Google Shape;1065;p1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6" name="Google Shape;1066;p140"/>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1067"/>
        <p:cNvGrpSpPr/>
        <p:nvPr/>
      </p:nvGrpSpPr>
      <p:grpSpPr>
        <a:xfrm>
          <a:off x="0" y="0"/>
          <a:ext cx="0" cy="0"/>
          <a:chOff x="0" y="0"/>
          <a:chExt cx="0" cy="0"/>
        </a:xfrm>
      </p:grpSpPr>
      <p:sp>
        <p:nvSpPr>
          <p:cNvPr id="1068" name="Google Shape;1068;p14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69" name="Google Shape;1069;p1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70" name="Google Shape;1070;p141"/>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71" name="Google Shape;1071;p1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72" name="Google Shape;1072;p1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1073"/>
        <p:cNvGrpSpPr/>
        <p:nvPr/>
      </p:nvGrpSpPr>
      <p:grpSpPr>
        <a:xfrm>
          <a:off x="0" y="0"/>
          <a:ext cx="0" cy="0"/>
          <a:chOff x="0" y="0"/>
          <a:chExt cx="0" cy="0"/>
        </a:xfrm>
      </p:grpSpPr>
      <p:sp>
        <p:nvSpPr>
          <p:cNvPr id="1074" name="Google Shape;1074;p14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075" name="Google Shape;1075;p14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76" name="Google Shape;1076;p142"/>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077" name="Google Shape;1077;p142"/>
          <p:cNvGrpSpPr/>
          <p:nvPr/>
        </p:nvGrpSpPr>
        <p:grpSpPr>
          <a:xfrm>
            <a:off x="180290" y="4600563"/>
            <a:ext cx="3539983" cy="342900"/>
            <a:chOff x="180290" y="4600563"/>
            <a:chExt cx="3539983" cy="342900"/>
          </a:xfrm>
        </p:grpSpPr>
        <p:pic>
          <p:nvPicPr>
            <p:cNvPr id="1078" name="Google Shape;1078;p14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079" name="Google Shape;1079;p14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1080"/>
        <p:cNvGrpSpPr/>
        <p:nvPr/>
      </p:nvGrpSpPr>
      <p:grpSpPr>
        <a:xfrm>
          <a:off x="0" y="0"/>
          <a:ext cx="0" cy="0"/>
          <a:chOff x="0" y="0"/>
          <a:chExt cx="0" cy="0"/>
        </a:xfrm>
      </p:grpSpPr>
      <p:sp>
        <p:nvSpPr>
          <p:cNvPr id="1081" name="Google Shape;1081;p1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82" name="Google Shape;1082;p14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83" name="Google Shape;1083;p14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4" name="Google Shape;1084;p14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085" name="Google Shape;1085;p143"/>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086" name="Google Shape;1086;p143"/>
          <p:cNvGrpSpPr/>
          <p:nvPr/>
        </p:nvGrpSpPr>
        <p:grpSpPr>
          <a:xfrm>
            <a:off x="180290" y="4600563"/>
            <a:ext cx="3539983" cy="342900"/>
            <a:chOff x="180290" y="4600563"/>
            <a:chExt cx="3539983" cy="342900"/>
          </a:xfrm>
        </p:grpSpPr>
        <p:pic>
          <p:nvPicPr>
            <p:cNvPr id="1087" name="Google Shape;1087;p143"/>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1088" name="Google Shape;1088;p14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62"/>
        <p:cNvGrpSpPr/>
        <p:nvPr/>
      </p:nvGrpSpPr>
      <p:grpSpPr>
        <a:xfrm>
          <a:off x="0" y="0"/>
          <a:ext cx="0" cy="0"/>
          <a:chOff x="0" y="0"/>
          <a:chExt cx="0" cy="0"/>
        </a:xfrm>
      </p:grpSpPr>
      <p:sp>
        <p:nvSpPr>
          <p:cNvPr id="163" name="Google Shape;163;p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4" name="Google Shape;164;p26"/>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5" name="Google Shape;165;p2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6" name="Google Shape;166;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7" name="Google Shape;167;p2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8" name="Google Shape;168;p2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69" name="Google Shape;169;p2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70" name="Google Shape;170;p2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1089"/>
        <p:cNvGrpSpPr/>
        <p:nvPr/>
      </p:nvGrpSpPr>
      <p:grpSpPr>
        <a:xfrm>
          <a:off x="0" y="0"/>
          <a:ext cx="0" cy="0"/>
          <a:chOff x="0" y="0"/>
          <a:chExt cx="0" cy="0"/>
        </a:xfrm>
      </p:grpSpPr>
      <p:sp>
        <p:nvSpPr>
          <p:cNvPr id="1090" name="Google Shape;1090;p1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91" name="Google Shape;1091;p14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92" name="Google Shape;1092;p14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093" name="Google Shape;1093;p14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094" name="Google Shape;1094;p14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095" name="Google Shape;1095;p14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096" name="Google Shape;1096;p144"/>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97" name="Google Shape;1097;p1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98" name="Google Shape;1098;p14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1099"/>
        <p:cNvGrpSpPr/>
        <p:nvPr/>
      </p:nvGrpSpPr>
      <p:grpSpPr>
        <a:xfrm>
          <a:off x="0" y="0"/>
          <a:ext cx="0" cy="0"/>
          <a:chOff x="0" y="0"/>
          <a:chExt cx="0" cy="0"/>
        </a:xfrm>
      </p:grpSpPr>
      <p:sp>
        <p:nvSpPr>
          <p:cNvPr id="1100" name="Google Shape;1100;p1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01" name="Google Shape;1101;p145"/>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02" name="Google Shape;1102;p14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103" name="Google Shape;1103;p14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04" name="Google Shape;1104;p14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05" name="Google Shape;1105;p145"/>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106" name="Google Shape;1106;p145"/>
          <p:cNvGrpSpPr/>
          <p:nvPr/>
        </p:nvGrpSpPr>
        <p:grpSpPr>
          <a:xfrm>
            <a:off x="1605267" y="3232902"/>
            <a:ext cx="5933466" cy="1097281"/>
            <a:chOff x="1952025" y="4310537"/>
            <a:chExt cx="7911288" cy="1463041"/>
          </a:xfrm>
        </p:grpSpPr>
        <p:pic>
          <p:nvPicPr>
            <p:cNvPr id="1107" name="Google Shape;1107;p14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108" name="Google Shape;1108;p14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109" name="Google Shape;1109;p14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110" name="Google Shape;1110;p14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111" name="Google Shape;1111;p1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12" name="Google Shape;1112;p145"/>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1113"/>
        <p:cNvGrpSpPr/>
        <p:nvPr/>
      </p:nvGrpSpPr>
      <p:grpSpPr>
        <a:xfrm>
          <a:off x="0" y="0"/>
          <a:ext cx="0" cy="0"/>
          <a:chOff x="0" y="0"/>
          <a:chExt cx="0" cy="0"/>
        </a:xfrm>
      </p:grpSpPr>
      <p:sp>
        <p:nvSpPr>
          <p:cNvPr id="1114" name="Google Shape;1114;p1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15" name="Google Shape;1115;p146"/>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116" name="Google Shape;1116;p14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7" name="Google Shape;1117;p146"/>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18" name="Google Shape;1118;p14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119" name="Google Shape;1119;p14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120" name="Google Shape;1120;p14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121" name="Google Shape;1121;p14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22" name="Google Shape;1122;p14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1123"/>
        <p:cNvGrpSpPr/>
        <p:nvPr/>
      </p:nvGrpSpPr>
      <p:grpSpPr>
        <a:xfrm>
          <a:off x="0" y="0"/>
          <a:ext cx="0" cy="0"/>
          <a:chOff x="0" y="0"/>
          <a:chExt cx="0" cy="0"/>
        </a:xfrm>
      </p:grpSpPr>
      <p:sp>
        <p:nvSpPr>
          <p:cNvPr id="1124" name="Google Shape;1124;p1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25" name="Google Shape;1125;p147"/>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26" name="Google Shape;1126;p14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7" name="Google Shape;1127;p14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28" name="Google Shape;1128;p147"/>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29" name="Google Shape;1129;p1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30" name="Google Shape;1130;p14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1131"/>
        <p:cNvGrpSpPr/>
        <p:nvPr/>
      </p:nvGrpSpPr>
      <p:grpSpPr>
        <a:xfrm>
          <a:off x="0" y="0"/>
          <a:ext cx="0" cy="0"/>
          <a:chOff x="0" y="0"/>
          <a:chExt cx="0" cy="0"/>
        </a:xfrm>
      </p:grpSpPr>
      <p:sp>
        <p:nvSpPr>
          <p:cNvPr id="1132" name="Google Shape;1132;p1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33" name="Google Shape;1133;p148"/>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34" name="Google Shape;1134;p148"/>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5" name="Google Shape;1135;p14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36" name="Google Shape;1136;p148"/>
          <p:cNvSpPr>
            <a:spLocks noGrp="1"/>
          </p:cNvSpPr>
          <p:nvPr>
            <p:ph type="pic" idx="2"/>
          </p:nvPr>
        </p:nvSpPr>
        <p:spPr>
          <a:xfrm>
            <a:off x="537883" y="2655094"/>
            <a:ext cx="2949000" cy="1740600"/>
          </a:xfrm>
          <a:prstGeom prst="rect">
            <a:avLst/>
          </a:prstGeom>
          <a:noFill/>
          <a:ln>
            <a:noFill/>
          </a:ln>
        </p:spPr>
      </p:sp>
      <p:sp>
        <p:nvSpPr>
          <p:cNvPr id="1137" name="Google Shape;1137;p148"/>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38" name="Google Shape;1138;p14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39" name="Google Shape;1139;p14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1140"/>
        <p:cNvGrpSpPr/>
        <p:nvPr/>
      </p:nvGrpSpPr>
      <p:grpSpPr>
        <a:xfrm>
          <a:off x="0" y="0"/>
          <a:ext cx="0" cy="0"/>
          <a:chOff x="0" y="0"/>
          <a:chExt cx="0" cy="0"/>
        </a:xfrm>
      </p:grpSpPr>
      <p:sp>
        <p:nvSpPr>
          <p:cNvPr id="1141" name="Google Shape;1141;p1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42" name="Google Shape;1142;p1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3" name="Google Shape;1143;p149"/>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44" name="Google Shape;1144;p14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1145"/>
        <p:cNvGrpSpPr/>
        <p:nvPr/>
      </p:nvGrpSpPr>
      <p:grpSpPr>
        <a:xfrm>
          <a:off x="0" y="0"/>
          <a:ext cx="0" cy="0"/>
          <a:chOff x="0" y="0"/>
          <a:chExt cx="0" cy="0"/>
        </a:xfrm>
      </p:grpSpPr>
      <p:sp>
        <p:nvSpPr>
          <p:cNvPr id="1146" name="Google Shape;1146;p15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47" name="Google Shape;1147;p15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8" name="Google Shape;1148;p15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9" name="Google Shape;1149;p150"/>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50" name="Google Shape;1150;p15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1151"/>
        <p:cNvGrpSpPr/>
        <p:nvPr/>
      </p:nvGrpSpPr>
      <p:grpSpPr>
        <a:xfrm>
          <a:off x="0" y="0"/>
          <a:ext cx="0" cy="0"/>
          <a:chOff x="0" y="0"/>
          <a:chExt cx="0" cy="0"/>
        </a:xfrm>
      </p:grpSpPr>
      <p:sp>
        <p:nvSpPr>
          <p:cNvPr id="1152" name="Google Shape;1152;p15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53" name="Google Shape;1153;p15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54" name="Google Shape;1154;p15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55" name="Google Shape;1155;p15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56" name="Google Shape;1156;p1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7" name="Google Shape;1157;p151"/>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58" name="Google Shape;1158;p15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1159"/>
        <p:cNvGrpSpPr/>
        <p:nvPr/>
      </p:nvGrpSpPr>
      <p:grpSpPr>
        <a:xfrm>
          <a:off x="0" y="0"/>
          <a:ext cx="0" cy="0"/>
          <a:chOff x="0" y="0"/>
          <a:chExt cx="0" cy="0"/>
        </a:xfrm>
      </p:grpSpPr>
      <p:sp>
        <p:nvSpPr>
          <p:cNvPr id="1160" name="Google Shape;1160;p15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61" name="Google Shape;1161;p1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2" name="Google Shape;1162;p152"/>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63" name="Google Shape;1163;p1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64" name="Google Shape;1164;p15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1165"/>
        <p:cNvGrpSpPr/>
        <p:nvPr/>
      </p:nvGrpSpPr>
      <p:grpSpPr>
        <a:xfrm>
          <a:off x="0" y="0"/>
          <a:ext cx="0" cy="0"/>
          <a:chOff x="0" y="0"/>
          <a:chExt cx="0" cy="0"/>
        </a:xfrm>
      </p:grpSpPr>
      <p:sp>
        <p:nvSpPr>
          <p:cNvPr id="1166" name="Google Shape;1166;p15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67" name="Google Shape;1167;p15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68" name="Google Shape;1168;p153"/>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69" name="Google Shape;1169;p15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70" name="Google Shape;1170;p15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71"/>
        <p:cNvGrpSpPr/>
        <p:nvPr/>
      </p:nvGrpSpPr>
      <p:grpSpPr>
        <a:xfrm>
          <a:off x="0" y="0"/>
          <a:ext cx="0" cy="0"/>
          <a:chOff x="0" y="0"/>
          <a:chExt cx="0" cy="0"/>
        </a:xfrm>
      </p:grpSpPr>
      <p:sp>
        <p:nvSpPr>
          <p:cNvPr id="172" name="Google Shape;172;p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3" name="Google Shape;173;p27"/>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4" name="Google Shape;174;p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5" name="Google Shape;175;p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6" name="Google Shape;176;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7" name="Google Shape;177;p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8" name="Google Shape;178;p2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1171"/>
        <p:cNvGrpSpPr/>
        <p:nvPr/>
      </p:nvGrpSpPr>
      <p:grpSpPr>
        <a:xfrm>
          <a:off x="0" y="0"/>
          <a:ext cx="0" cy="0"/>
          <a:chOff x="0" y="0"/>
          <a:chExt cx="0" cy="0"/>
        </a:xfrm>
      </p:grpSpPr>
      <p:sp>
        <p:nvSpPr>
          <p:cNvPr id="1172" name="Google Shape;1172;p1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73" name="Google Shape;1173;p15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74" name="Google Shape;1174;p15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5" name="Google Shape;1175;p15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76" name="Google Shape;1176;p154"/>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77" name="Google Shape;1177;p1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78" name="Google Shape;1178;p15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1179"/>
        <p:cNvGrpSpPr/>
        <p:nvPr/>
      </p:nvGrpSpPr>
      <p:grpSpPr>
        <a:xfrm>
          <a:off x="0" y="0"/>
          <a:ext cx="0" cy="0"/>
          <a:chOff x="0" y="0"/>
          <a:chExt cx="0" cy="0"/>
        </a:xfrm>
      </p:grpSpPr>
      <p:sp>
        <p:nvSpPr>
          <p:cNvPr id="1180" name="Google Shape;1180;p1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81" name="Google Shape;1181;p15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82" name="Google Shape;1182;p15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183" name="Google Shape;1183;p15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184" name="Google Shape;1184;p15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185" name="Google Shape;1185;p15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186" name="Google Shape;1186;p155"/>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87" name="Google Shape;1187;p1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88" name="Google Shape;1188;p15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1189"/>
        <p:cNvGrpSpPr/>
        <p:nvPr/>
      </p:nvGrpSpPr>
      <p:grpSpPr>
        <a:xfrm>
          <a:off x="0" y="0"/>
          <a:ext cx="0" cy="0"/>
          <a:chOff x="0" y="0"/>
          <a:chExt cx="0" cy="0"/>
        </a:xfrm>
      </p:grpSpPr>
      <p:sp>
        <p:nvSpPr>
          <p:cNvPr id="1190" name="Google Shape;1190;p156"/>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156"/>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1192" name="Google Shape;1192;p15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193" name="Google Shape;1193;p1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1194"/>
        <p:cNvGrpSpPr/>
        <p:nvPr/>
      </p:nvGrpSpPr>
      <p:grpSpPr>
        <a:xfrm>
          <a:off x="0" y="0"/>
          <a:ext cx="0" cy="0"/>
          <a:chOff x="0" y="0"/>
          <a:chExt cx="0" cy="0"/>
        </a:xfrm>
      </p:grpSpPr>
      <p:sp>
        <p:nvSpPr>
          <p:cNvPr id="1195" name="Google Shape;1195;p1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96" name="Google Shape;1196;p157"/>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97" name="Google Shape;1197;p15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198" name="Google Shape;1198;p15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99"/>
        <p:cNvGrpSpPr/>
        <p:nvPr/>
      </p:nvGrpSpPr>
      <p:grpSpPr>
        <a:xfrm>
          <a:off x="0" y="0"/>
          <a:ext cx="0" cy="0"/>
          <a:chOff x="0" y="0"/>
          <a:chExt cx="0" cy="0"/>
        </a:xfrm>
      </p:grpSpPr>
      <p:sp>
        <p:nvSpPr>
          <p:cNvPr id="1200" name="Google Shape;1200;p158"/>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1201" name="Google Shape;1201;p15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202" name="Google Shape;1202;p15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203" name="Google Shape;1203;p1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1204"/>
        <p:cNvGrpSpPr/>
        <p:nvPr/>
      </p:nvGrpSpPr>
      <p:grpSpPr>
        <a:xfrm>
          <a:off x="0" y="0"/>
          <a:ext cx="0" cy="0"/>
          <a:chOff x="0" y="0"/>
          <a:chExt cx="0" cy="0"/>
        </a:xfrm>
      </p:grpSpPr>
      <p:sp>
        <p:nvSpPr>
          <p:cNvPr id="1205" name="Google Shape;1205;p1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06" name="Google Shape;1206;p159"/>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7" name="Google Shape;1207;p159"/>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208" name="Google Shape;1208;p159"/>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1209"/>
        <p:cNvGrpSpPr/>
        <p:nvPr/>
      </p:nvGrpSpPr>
      <p:grpSpPr>
        <a:xfrm>
          <a:off x="0" y="0"/>
          <a:ext cx="0" cy="0"/>
          <a:chOff x="0" y="0"/>
          <a:chExt cx="0" cy="0"/>
        </a:xfrm>
      </p:grpSpPr>
      <p:sp>
        <p:nvSpPr>
          <p:cNvPr id="1210" name="Google Shape;1210;p1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1211"/>
        <p:cNvGrpSpPr/>
        <p:nvPr/>
      </p:nvGrpSpPr>
      <p:grpSpPr>
        <a:xfrm>
          <a:off x="0" y="0"/>
          <a:ext cx="0" cy="0"/>
          <a:chOff x="0" y="0"/>
          <a:chExt cx="0" cy="0"/>
        </a:xfrm>
      </p:grpSpPr>
      <p:sp>
        <p:nvSpPr>
          <p:cNvPr id="1212" name="Google Shape;1212;p1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13" name="Google Shape;1213;p16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214" name="Google Shape;1214;p161"/>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1215"/>
        <p:cNvGrpSpPr/>
        <p:nvPr/>
      </p:nvGrpSpPr>
      <p:grpSpPr>
        <a:xfrm>
          <a:off x="0" y="0"/>
          <a:ext cx="0" cy="0"/>
          <a:chOff x="0" y="0"/>
          <a:chExt cx="0" cy="0"/>
        </a:xfrm>
      </p:grpSpPr>
      <p:sp>
        <p:nvSpPr>
          <p:cNvPr id="1216" name="Google Shape;1216;p1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1217"/>
        <p:cNvGrpSpPr/>
        <p:nvPr/>
      </p:nvGrpSpPr>
      <p:grpSpPr>
        <a:xfrm>
          <a:off x="0" y="0"/>
          <a:ext cx="0" cy="0"/>
          <a:chOff x="0" y="0"/>
          <a:chExt cx="0" cy="0"/>
        </a:xfrm>
      </p:grpSpPr>
      <p:sp>
        <p:nvSpPr>
          <p:cNvPr id="1218" name="Google Shape;1218;p16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19" name="Google Shape;1219;p163"/>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0" name="Google Shape;1220;p163"/>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1221" name="Google Shape;1221;p163"/>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79"/>
        <p:cNvGrpSpPr/>
        <p:nvPr/>
      </p:nvGrpSpPr>
      <p:grpSpPr>
        <a:xfrm>
          <a:off x="0" y="0"/>
          <a:ext cx="0" cy="0"/>
          <a:chOff x="0" y="0"/>
          <a:chExt cx="0" cy="0"/>
        </a:xfrm>
      </p:grpSpPr>
      <p:sp>
        <p:nvSpPr>
          <p:cNvPr id="180" name="Google Shape;180;p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1" name="Google Shape;181;p28"/>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2" name="Google Shape;182;p28"/>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3" name="Google Shape;183;p2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84" name="Google Shape;184;p28"/>
          <p:cNvSpPr>
            <a:spLocks noGrp="1"/>
          </p:cNvSpPr>
          <p:nvPr>
            <p:ph type="pic" idx="2"/>
          </p:nvPr>
        </p:nvSpPr>
        <p:spPr>
          <a:xfrm>
            <a:off x="537883" y="2655094"/>
            <a:ext cx="2949000" cy="1740600"/>
          </a:xfrm>
          <a:prstGeom prst="rect">
            <a:avLst/>
          </a:prstGeom>
          <a:noFill/>
          <a:ln>
            <a:noFill/>
          </a:ln>
        </p:spPr>
      </p:sp>
      <p:sp>
        <p:nvSpPr>
          <p:cNvPr id="185" name="Google Shape;185;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6" name="Google Shape;186;p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7" name="Google Shape;187;p2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2"/>
        <p:cNvGrpSpPr/>
        <p:nvPr/>
      </p:nvGrpSpPr>
      <p:grpSpPr>
        <a:xfrm>
          <a:off x="0" y="0"/>
          <a:ext cx="0" cy="0"/>
          <a:chOff x="0" y="0"/>
          <a:chExt cx="0" cy="0"/>
        </a:xfrm>
      </p:grpSpPr>
      <p:sp>
        <p:nvSpPr>
          <p:cNvPr id="1223" name="Google Shape;1223;p164"/>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24" name="Google Shape;1224;p1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25" name="Google Shape;1225;p164"/>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26"/>
        <p:cNvGrpSpPr/>
        <p:nvPr/>
      </p:nvGrpSpPr>
      <p:grpSpPr>
        <a:xfrm>
          <a:off x="0" y="0"/>
          <a:ext cx="0" cy="0"/>
          <a:chOff x="0" y="0"/>
          <a:chExt cx="0" cy="0"/>
        </a:xfrm>
      </p:grpSpPr>
      <p:sp>
        <p:nvSpPr>
          <p:cNvPr id="1227" name="Google Shape;1227;p165"/>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165"/>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229" name="Google Shape;1229;p165"/>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30" name="Google Shape;1230;p16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231" name="Google Shape;1231;p1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32"/>
        <p:cNvGrpSpPr/>
        <p:nvPr/>
      </p:nvGrpSpPr>
      <p:grpSpPr>
        <a:xfrm>
          <a:off x="0" y="0"/>
          <a:ext cx="0" cy="0"/>
          <a:chOff x="0" y="0"/>
          <a:chExt cx="0" cy="0"/>
        </a:xfrm>
      </p:grpSpPr>
      <p:sp>
        <p:nvSpPr>
          <p:cNvPr id="1233" name="Google Shape;1233;p16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1234" name="Google Shape;1234;p1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35" name="Google Shape;1235;p166"/>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1236"/>
        <p:cNvGrpSpPr/>
        <p:nvPr/>
      </p:nvGrpSpPr>
      <p:grpSpPr>
        <a:xfrm>
          <a:off x="0" y="0"/>
          <a:ext cx="0" cy="0"/>
          <a:chOff x="0" y="0"/>
          <a:chExt cx="0" cy="0"/>
        </a:xfrm>
      </p:grpSpPr>
      <p:sp>
        <p:nvSpPr>
          <p:cNvPr id="1237" name="Google Shape;1237;p1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238" name="Google Shape;1238;p167"/>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1239" name="Google Shape;1239;p167"/>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1240" name="Google Shape;1240;p167"/>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1241"/>
        <p:cNvGrpSpPr/>
        <p:nvPr/>
      </p:nvGrpSpPr>
      <p:grpSpPr>
        <a:xfrm>
          <a:off x="0" y="0"/>
          <a:ext cx="0" cy="0"/>
          <a:chOff x="0" y="0"/>
          <a:chExt cx="0" cy="0"/>
        </a:xfrm>
      </p:grpSpPr>
      <p:sp>
        <p:nvSpPr>
          <p:cNvPr id="1242" name="Google Shape;1242;p1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Blank 3">
  <p:cSld name="BLANK_6">
    <p:spTree>
      <p:nvGrpSpPr>
        <p:cNvPr id="1" name="Shape 1243"/>
        <p:cNvGrpSpPr/>
        <p:nvPr/>
      </p:nvGrpSpPr>
      <p:grpSpPr>
        <a:xfrm>
          <a:off x="0" y="0"/>
          <a:ext cx="0" cy="0"/>
          <a:chOff x="0" y="0"/>
          <a:chExt cx="0" cy="0"/>
        </a:xfrm>
      </p:grpSpPr>
      <p:sp>
        <p:nvSpPr>
          <p:cNvPr id="1244" name="Google Shape;1244;p1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Blank 4">
  <p:cSld name="BLANK_7">
    <p:spTree>
      <p:nvGrpSpPr>
        <p:cNvPr id="1" name="Shape 1245"/>
        <p:cNvGrpSpPr/>
        <p:nvPr/>
      </p:nvGrpSpPr>
      <p:grpSpPr>
        <a:xfrm>
          <a:off x="0" y="0"/>
          <a:ext cx="0" cy="0"/>
          <a:chOff x="0" y="0"/>
          <a:chExt cx="0" cy="0"/>
        </a:xfrm>
      </p:grpSpPr>
      <p:sp>
        <p:nvSpPr>
          <p:cNvPr id="1246" name="Google Shape;1246;p1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lank 5">
  <p:cSld name="BLANK_8">
    <p:spTree>
      <p:nvGrpSpPr>
        <p:cNvPr id="1" name="Shape 1247"/>
        <p:cNvGrpSpPr/>
        <p:nvPr/>
      </p:nvGrpSpPr>
      <p:grpSpPr>
        <a:xfrm>
          <a:off x="0" y="0"/>
          <a:ext cx="0" cy="0"/>
          <a:chOff x="0" y="0"/>
          <a:chExt cx="0" cy="0"/>
        </a:xfrm>
      </p:grpSpPr>
      <p:sp>
        <p:nvSpPr>
          <p:cNvPr id="1248" name="Google Shape;1248;p1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Blank 6">
  <p:cSld name="BLANK_9">
    <p:spTree>
      <p:nvGrpSpPr>
        <p:cNvPr id="1" name="Shape 1249"/>
        <p:cNvGrpSpPr/>
        <p:nvPr/>
      </p:nvGrpSpPr>
      <p:grpSpPr>
        <a:xfrm>
          <a:off x="0" y="0"/>
          <a:ext cx="0" cy="0"/>
          <a:chOff x="0" y="0"/>
          <a:chExt cx="0" cy="0"/>
        </a:xfrm>
      </p:grpSpPr>
      <p:sp>
        <p:nvSpPr>
          <p:cNvPr id="1250" name="Google Shape;1250;p1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Blank 7">
  <p:cSld name="BLANK_10">
    <p:spTree>
      <p:nvGrpSpPr>
        <p:cNvPr id="1" name="Shape 1251"/>
        <p:cNvGrpSpPr/>
        <p:nvPr/>
      </p:nvGrpSpPr>
      <p:grpSpPr>
        <a:xfrm>
          <a:off x="0" y="0"/>
          <a:ext cx="0" cy="0"/>
          <a:chOff x="0" y="0"/>
          <a:chExt cx="0" cy="0"/>
        </a:xfrm>
      </p:grpSpPr>
      <p:sp>
        <p:nvSpPr>
          <p:cNvPr id="1252" name="Google Shape;1252;p1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2" name="Google Shape;192;p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3" name="Google Shape;193;p2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Blank 8">
  <p:cSld name="BLANK_11">
    <p:spTree>
      <p:nvGrpSpPr>
        <p:cNvPr id="1" name="Shape 1253"/>
        <p:cNvGrpSpPr/>
        <p:nvPr/>
      </p:nvGrpSpPr>
      <p:grpSpPr>
        <a:xfrm>
          <a:off x="0" y="0"/>
          <a:ext cx="0" cy="0"/>
          <a:chOff x="0" y="0"/>
          <a:chExt cx="0" cy="0"/>
        </a:xfrm>
      </p:grpSpPr>
      <p:sp>
        <p:nvSpPr>
          <p:cNvPr id="1254" name="Google Shape;1254;p1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55"/>
        <p:cNvGrpSpPr/>
        <p:nvPr/>
      </p:nvGrpSpPr>
      <p:grpSpPr>
        <a:xfrm>
          <a:off x="0" y="0"/>
          <a:ext cx="0" cy="0"/>
          <a:chOff x="0" y="0"/>
          <a:chExt cx="0" cy="0"/>
        </a:xfrm>
      </p:grpSpPr>
      <p:sp>
        <p:nvSpPr>
          <p:cNvPr id="1256" name="Google Shape;1256;p17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57" name="Google Shape;1257;p175"/>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258" name="Google Shape;1258;p17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259" name="Google Shape;1259;p17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60" name="Google Shape;1260;p17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61" name="Google Shape;1261;p17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Blank 9">
  <p:cSld name="BLANK_12">
    <p:spTree>
      <p:nvGrpSpPr>
        <p:cNvPr id="1" name="Shape 1262"/>
        <p:cNvGrpSpPr/>
        <p:nvPr/>
      </p:nvGrpSpPr>
      <p:grpSpPr>
        <a:xfrm>
          <a:off x="0" y="0"/>
          <a:ext cx="0" cy="0"/>
          <a:chOff x="0" y="0"/>
          <a:chExt cx="0" cy="0"/>
        </a:xfrm>
      </p:grpSpPr>
      <p:sp>
        <p:nvSpPr>
          <p:cNvPr id="1263" name="Google Shape;1263;p1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Blank 10">
  <p:cSld name="BLANK_13">
    <p:spTree>
      <p:nvGrpSpPr>
        <p:cNvPr id="1" name="Shape 1264"/>
        <p:cNvGrpSpPr/>
        <p:nvPr/>
      </p:nvGrpSpPr>
      <p:grpSpPr>
        <a:xfrm>
          <a:off x="0" y="0"/>
          <a:ext cx="0" cy="0"/>
          <a:chOff x="0" y="0"/>
          <a:chExt cx="0" cy="0"/>
        </a:xfrm>
      </p:grpSpPr>
      <p:sp>
        <p:nvSpPr>
          <p:cNvPr id="1265" name="Google Shape;1265;p1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Blank 11">
  <p:cSld name="BLANK_14">
    <p:spTree>
      <p:nvGrpSpPr>
        <p:cNvPr id="1" name="Shape 1266"/>
        <p:cNvGrpSpPr/>
        <p:nvPr/>
      </p:nvGrpSpPr>
      <p:grpSpPr>
        <a:xfrm>
          <a:off x="0" y="0"/>
          <a:ext cx="0" cy="0"/>
          <a:chOff x="0" y="0"/>
          <a:chExt cx="0" cy="0"/>
        </a:xfrm>
      </p:grpSpPr>
      <p:sp>
        <p:nvSpPr>
          <p:cNvPr id="1267" name="Google Shape;1267;p1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Blank 12">
  <p:cSld name="BLANK_15">
    <p:spTree>
      <p:nvGrpSpPr>
        <p:cNvPr id="1" name="Shape 1268"/>
        <p:cNvGrpSpPr/>
        <p:nvPr/>
      </p:nvGrpSpPr>
      <p:grpSpPr>
        <a:xfrm>
          <a:off x="0" y="0"/>
          <a:ext cx="0" cy="0"/>
          <a:chOff x="0" y="0"/>
          <a:chExt cx="0" cy="0"/>
        </a:xfrm>
      </p:grpSpPr>
      <p:sp>
        <p:nvSpPr>
          <p:cNvPr id="1269" name="Google Shape;1269;p1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Blank 13">
  <p:cSld name="BLANK_16">
    <p:spTree>
      <p:nvGrpSpPr>
        <p:cNvPr id="1" name="Shape 1270"/>
        <p:cNvGrpSpPr/>
        <p:nvPr/>
      </p:nvGrpSpPr>
      <p:grpSpPr>
        <a:xfrm>
          <a:off x="0" y="0"/>
          <a:ext cx="0" cy="0"/>
          <a:chOff x="0" y="0"/>
          <a:chExt cx="0" cy="0"/>
        </a:xfrm>
      </p:grpSpPr>
      <p:sp>
        <p:nvSpPr>
          <p:cNvPr id="1271" name="Google Shape;1271;p1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Blank 14">
  <p:cSld name="BLANK_17">
    <p:spTree>
      <p:nvGrpSpPr>
        <p:cNvPr id="1" name="Shape 1272"/>
        <p:cNvGrpSpPr/>
        <p:nvPr/>
      </p:nvGrpSpPr>
      <p:grpSpPr>
        <a:xfrm>
          <a:off x="0" y="0"/>
          <a:ext cx="0" cy="0"/>
          <a:chOff x="0" y="0"/>
          <a:chExt cx="0" cy="0"/>
        </a:xfrm>
      </p:grpSpPr>
      <p:sp>
        <p:nvSpPr>
          <p:cNvPr id="1273" name="Google Shape;1273;p1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Blank 15">
  <p:cSld name="BLANK_18">
    <p:spTree>
      <p:nvGrpSpPr>
        <p:cNvPr id="1" name="Shape 1274"/>
        <p:cNvGrpSpPr/>
        <p:nvPr/>
      </p:nvGrpSpPr>
      <p:grpSpPr>
        <a:xfrm>
          <a:off x="0" y="0"/>
          <a:ext cx="0" cy="0"/>
          <a:chOff x="0" y="0"/>
          <a:chExt cx="0" cy="0"/>
        </a:xfrm>
      </p:grpSpPr>
      <p:sp>
        <p:nvSpPr>
          <p:cNvPr id="1275" name="Google Shape;1275;p1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Blank 16">
  <p:cSld name="BLANK_19">
    <p:spTree>
      <p:nvGrpSpPr>
        <p:cNvPr id="1" name="Shape 1276"/>
        <p:cNvGrpSpPr/>
        <p:nvPr/>
      </p:nvGrpSpPr>
      <p:grpSpPr>
        <a:xfrm>
          <a:off x="0" y="0"/>
          <a:ext cx="0" cy="0"/>
          <a:chOff x="0" y="0"/>
          <a:chExt cx="0" cy="0"/>
        </a:xfrm>
      </p:grpSpPr>
      <p:sp>
        <p:nvSpPr>
          <p:cNvPr id="1277" name="Google Shape;1277;p1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6" name="Google Shape;196;p3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7" name="Google Shape;197;p3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8" name="Google Shape;198;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9" name="Google Shape;199;p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0" name="Google Shape;200;p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Blank 17">
  <p:cSld name="BLANK_20">
    <p:spTree>
      <p:nvGrpSpPr>
        <p:cNvPr id="1" name="Shape 1278"/>
        <p:cNvGrpSpPr/>
        <p:nvPr/>
      </p:nvGrpSpPr>
      <p:grpSpPr>
        <a:xfrm>
          <a:off x="0" y="0"/>
          <a:ext cx="0" cy="0"/>
          <a:chOff x="0" y="0"/>
          <a:chExt cx="0" cy="0"/>
        </a:xfrm>
      </p:grpSpPr>
      <p:sp>
        <p:nvSpPr>
          <p:cNvPr id="1279" name="Google Shape;1279;p1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Blank 18">
  <p:cSld name="BLANK_21">
    <p:spTree>
      <p:nvGrpSpPr>
        <p:cNvPr id="1" name="Shape 1280"/>
        <p:cNvGrpSpPr/>
        <p:nvPr/>
      </p:nvGrpSpPr>
      <p:grpSpPr>
        <a:xfrm>
          <a:off x="0" y="0"/>
          <a:ext cx="0" cy="0"/>
          <a:chOff x="0" y="0"/>
          <a:chExt cx="0" cy="0"/>
        </a:xfrm>
      </p:grpSpPr>
      <p:sp>
        <p:nvSpPr>
          <p:cNvPr id="1281" name="Google Shape;1281;p1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Blank 19">
  <p:cSld name="BLANK_22">
    <p:spTree>
      <p:nvGrpSpPr>
        <p:cNvPr id="1" name="Shape 1282"/>
        <p:cNvGrpSpPr/>
        <p:nvPr/>
      </p:nvGrpSpPr>
      <p:grpSpPr>
        <a:xfrm>
          <a:off x="0" y="0"/>
          <a:ext cx="0" cy="0"/>
          <a:chOff x="0" y="0"/>
          <a:chExt cx="0" cy="0"/>
        </a:xfrm>
      </p:grpSpPr>
      <p:sp>
        <p:nvSpPr>
          <p:cNvPr id="1283" name="Google Shape;1283;p1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1284"/>
        <p:cNvGrpSpPr/>
        <p:nvPr/>
      </p:nvGrpSpPr>
      <p:grpSpPr>
        <a:xfrm>
          <a:off x="0" y="0"/>
          <a:ext cx="0" cy="0"/>
          <a:chOff x="0" y="0"/>
          <a:chExt cx="0" cy="0"/>
        </a:xfrm>
      </p:grpSpPr>
      <p:sp>
        <p:nvSpPr>
          <p:cNvPr id="1285" name="Google Shape;1285;p187"/>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86" name="Google Shape;1286;p187"/>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287" name="Google Shape;1287;p18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Blank 20">
  <p:cSld name="BLANK_23">
    <p:spTree>
      <p:nvGrpSpPr>
        <p:cNvPr id="1" name="Shape 1288"/>
        <p:cNvGrpSpPr/>
        <p:nvPr/>
      </p:nvGrpSpPr>
      <p:grpSpPr>
        <a:xfrm>
          <a:off x="0" y="0"/>
          <a:ext cx="0" cy="0"/>
          <a:chOff x="0" y="0"/>
          <a:chExt cx="0" cy="0"/>
        </a:xfrm>
      </p:grpSpPr>
      <p:sp>
        <p:nvSpPr>
          <p:cNvPr id="1289" name="Google Shape;1289;p1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Blank 21">
  <p:cSld name="BLANK_24">
    <p:spTree>
      <p:nvGrpSpPr>
        <p:cNvPr id="1" name="Shape 1290"/>
        <p:cNvGrpSpPr/>
        <p:nvPr/>
      </p:nvGrpSpPr>
      <p:grpSpPr>
        <a:xfrm>
          <a:off x="0" y="0"/>
          <a:ext cx="0" cy="0"/>
          <a:chOff x="0" y="0"/>
          <a:chExt cx="0" cy="0"/>
        </a:xfrm>
      </p:grpSpPr>
      <p:sp>
        <p:nvSpPr>
          <p:cNvPr id="1291" name="Google Shape;1291;p1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Blank 22">
  <p:cSld name="BLANK_25">
    <p:spTree>
      <p:nvGrpSpPr>
        <p:cNvPr id="1" name="Shape 1292"/>
        <p:cNvGrpSpPr/>
        <p:nvPr/>
      </p:nvGrpSpPr>
      <p:grpSpPr>
        <a:xfrm>
          <a:off x="0" y="0"/>
          <a:ext cx="0" cy="0"/>
          <a:chOff x="0" y="0"/>
          <a:chExt cx="0" cy="0"/>
        </a:xfrm>
      </p:grpSpPr>
      <p:sp>
        <p:nvSpPr>
          <p:cNvPr id="1293" name="Google Shape;1293;p1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Blank 23">
  <p:cSld name="BLANK_26">
    <p:spTree>
      <p:nvGrpSpPr>
        <p:cNvPr id="1" name="Shape 1294"/>
        <p:cNvGrpSpPr/>
        <p:nvPr/>
      </p:nvGrpSpPr>
      <p:grpSpPr>
        <a:xfrm>
          <a:off x="0" y="0"/>
          <a:ext cx="0" cy="0"/>
          <a:chOff x="0" y="0"/>
          <a:chExt cx="0" cy="0"/>
        </a:xfrm>
      </p:grpSpPr>
      <p:sp>
        <p:nvSpPr>
          <p:cNvPr id="1295" name="Google Shape;1295;p1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Blank 24">
  <p:cSld name="BLANK_27">
    <p:spTree>
      <p:nvGrpSpPr>
        <p:cNvPr id="1" name="Shape 1296"/>
        <p:cNvGrpSpPr/>
        <p:nvPr/>
      </p:nvGrpSpPr>
      <p:grpSpPr>
        <a:xfrm>
          <a:off x="0" y="0"/>
          <a:ext cx="0" cy="0"/>
          <a:chOff x="0" y="0"/>
          <a:chExt cx="0" cy="0"/>
        </a:xfrm>
      </p:grpSpPr>
      <p:sp>
        <p:nvSpPr>
          <p:cNvPr id="1297" name="Google Shape;1297;p1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Blank 25">
  <p:cSld name="BLANK_28">
    <p:spTree>
      <p:nvGrpSpPr>
        <p:cNvPr id="1" name="Shape 1298"/>
        <p:cNvGrpSpPr/>
        <p:nvPr/>
      </p:nvGrpSpPr>
      <p:grpSpPr>
        <a:xfrm>
          <a:off x="0" y="0"/>
          <a:ext cx="0" cy="0"/>
          <a:chOff x="0" y="0"/>
          <a:chExt cx="0" cy="0"/>
        </a:xfrm>
      </p:grpSpPr>
      <p:sp>
        <p:nvSpPr>
          <p:cNvPr id="1299" name="Google Shape;1299;p1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201"/>
        <p:cNvGrpSpPr/>
        <p:nvPr/>
      </p:nvGrpSpPr>
      <p:grpSpPr>
        <a:xfrm>
          <a:off x="0" y="0"/>
          <a:ext cx="0" cy="0"/>
          <a:chOff x="0" y="0"/>
          <a:chExt cx="0" cy="0"/>
        </a:xfrm>
      </p:grpSpPr>
      <p:sp>
        <p:nvSpPr>
          <p:cNvPr id="202" name="Google Shape;202;p3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03" name="Google Shape;203;p3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4" name="Google Shape;204;p3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05" name="Google Shape;205;p3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6" name="Google Shape;206;p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7" name="Google Shape;207;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8" name="Google Shape;208;p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9" name="Google Shape;209;p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Blank 26">
  <p:cSld name="BLANK_29">
    <p:spTree>
      <p:nvGrpSpPr>
        <p:cNvPr id="1" name="Shape 1300"/>
        <p:cNvGrpSpPr/>
        <p:nvPr/>
      </p:nvGrpSpPr>
      <p:grpSpPr>
        <a:xfrm>
          <a:off x="0" y="0"/>
          <a:ext cx="0" cy="0"/>
          <a:chOff x="0" y="0"/>
          <a:chExt cx="0" cy="0"/>
        </a:xfrm>
      </p:grpSpPr>
      <p:sp>
        <p:nvSpPr>
          <p:cNvPr id="1301" name="Google Shape;1301;p1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311"/>
        <p:cNvGrpSpPr/>
        <p:nvPr/>
      </p:nvGrpSpPr>
      <p:grpSpPr>
        <a:xfrm>
          <a:off x="0" y="0"/>
          <a:ext cx="0" cy="0"/>
          <a:chOff x="0" y="0"/>
          <a:chExt cx="0" cy="0"/>
        </a:xfrm>
      </p:grpSpPr>
      <p:sp>
        <p:nvSpPr>
          <p:cNvPr id="1312" name="Google Shape;1312;p1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13" name="Google Shape;1313;p196"/>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314" name="Google Shape;1314;p19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315" name="Google Shape;1315;p19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16" name="Google Shape;1316;p19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17" name="Google Shape;1317;p196"/>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318" name="Google Shape;1318;p196"/>
          <p:cNvGrpSpPr/>
          <p:nvPr/>
        </p:nvGrpSpPr>
        <p:grpSpPr>
          <a:xfrm>
            <a:off x="1605267" y="3232902"/>
            <a:ext cx="5933466" cy="1097281"/>
            <a:chOff x="1952025" y="4310537"/>
            <a:chExt cx="7911288" cy="1463041"/>
          </a:xfrm>
        </p:grpSpPr>
        <p:pic>
          <p:nvPicPr>
            <p:cNvPr id="1319" name="Google Shape;1319;p19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320" name="Google Shape;1320;p19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321" name="Google Shape;1321;p19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322" name="Google Shape;1322;p19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grpSp>
        <p:nvGrpSpPr>
          <p:cNvPr id="1323" name="Google Shape;1323;p196"/>
          <p:cNvGrpSpPr/>
          <p:nvPr/>
        </p:nvGrpSpPr>
        <p:grpSpPr>
          <a:xfrm>
            <a:off x="180290" y="4600563"/>
            <a:ext cx="3539983" cy="342900"/>
            <a:chOff x="180290" y="4600563"/>
            <a:chExt cx="3539983" cy="342900"/>
          </a:xfrm>
        </p:grpSpPr>
        <p:pic>
          <p:nvPicPr>
            <p:cNvPr id="1324" name="Google Shape;1324;p196"/>
            <p:cNvPicPr preferRelativeResize="0"/>
            <p:nvPr/>
          </p:nvPicPr>
          <p:blipFill>
            <a:blip r:embed="rId7">
              <a:alphaModFix/>
            </a:blip>
            <a:stretch>
              <a:fillRect/>
            </a:stretch>
          </p:blipFill>
          <p:spPr>
            <a:xfrm>
              <a:off x="180290" y="4600563"/>
              <a:ext cx="357596" cy="342900"/>
            </a:xfrm>
            <a:prstGeom prst="rect">
              <a:avLst/>
            </a:prstGeom>
            <a:noFill/>
            <a:ln>
              <a:noFill/>
            </a:ln>
          </p:spPr>
        </p:pic>
        <p:sp>
          <p:nvSpPr>
            <p:cNvPr id="1325" name="Google Shape;1325;p19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326"/>
        <p:cNvGrpSpPr/>
        <p:nvPr/>
      </p:nvGrpSpPr>
      <p:grpSpPr>
        <a:xfrm>
          <a:off x="0" y="0"/>
          <a:ext cx="0" cy="0"/>
          <a:chOff x="0" y="0"/>
          <a:chExt cx="0" cy="0"/>
        </a:xfrm>
      </p:grpSpPr>
      <p:sp>
        <p:nvSpPr>
          <p:cNvPr id="1327" name="Google Shape;1327;p19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28" name="Google Shape;1328;p197"/>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329" name="Google Shape;1329;p19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30" name="Google Shape;1330;p197"/>
          <p:cNvSpPr txBox="1">
            <a:spLocks noGrp="1"/>
          </p:cNvSpPr>
          <p:nvPr>
            <p:ph type="sldNum" idx="12"/>
          </p:nvPr>
        </p:nvSpPr>
        <p:spPr>
          <a:xfrm>
            <a:off x="8320650" y="4711775"/>
            <a:ext cx="665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331" name="Google Shape;1331;p19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332" name="Google Shape;1332;p19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1333" name="Google Shape;1333;p197"/>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1334" name="Google Shape;1334;p19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1335" name="Google Shape;1335;p197"/>
          <p:cNvGrpSpPr/>
          <p:nvPr/>
        </p:nvGrpSpPr>
        <p:grpSpPr>
          <a:xfrm>
            <a:off x="180290" y="4600563"/>
            <a:ext cx="3539983" cy="342900"/>
            <a:chOff x="180290" y="4600563"/>
            <a:chExt cx="3539983" cy="342900"/>
          </a:xfrm>
        </p:grpSpPr>
        <p:pic>
          <p:nvPicPr>
            <p:cNvPr id="1336" name="Google Shape;1336;p197"/>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1337" name="Google Shape;1337;p19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338"/>
        <p:cNvGrpSpPr/>
        <p:nvPr/>
      </p:nvGrpSpPr>
      <p:grpSpPr>
        <a:xfrm>
          <a:off x="0" y="0"/>
          <a:ext cx="0" cy="0"/>
          <a:chOff x="0" y="0"/>
          <a:chExt cx="0" cy="0"/>
        </a:xfrm>
      </p:grpSpPr>
      <p:sp>
        <p:nvSpPr>
          <p:cNvPr id="1339" name="Google Shape;1339;p1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0" name="Google Shape;1340;p198"/>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1" name="Google Shape;1341;p19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2" name="Google Shape;1342;p19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43" name="Google Shape;1343;p198"/>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44" name="Google Shape;1344;p1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45" name="Google Shape;1345;p1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1346"/>
        <p:cNvGrpSpPr/>
        <p:nvPr/>
      </p:nvGrpSpPr>
      <p:grpSpPr>
        <a:xfrm>
          <a:off x="0" y="0"/>
          <a:ext cx="0" cy="0"/>
          <a:chOff x="0" y="0"/>
          <a:chExt cx="0" cy="0"/>
        </a:xfrm>
      </p:grpSpPr>
      <p:sp>
        <p:nvSpPr>
          <p:cNvPr id="1347" name="Google Shape;1347;p1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8" name="Google Shape;1348;p199"/>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9" name="Google Shape;1349;p199"/>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50" name="Google Shape;1350;p19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351" name="Google Shape;1351;p199"/>
          <p:cNvSpPr>
            <a:spLocks noGrp="1"/>
          </p:cNvSpPr>
          <p:nvPr>
            <p:ph type="pic" idx="2"/>
          </p:nvPr>
        </p:nvSpPr>
        <p:spPr>
          <a:xfrm>
            <a:off x="537883" y="2655094"/>
            <a:ext cx="2949000" cy="1740600"/>
          </a:xfrm>
          <a:prstGeom prst="rect">
            <a:avLst/>
          </a:prstGeom>
          <a:noFill/>
          <a:ln>
            <a:noFill/>
          </a:ln>
        </p:spPr>
      </p:sp>
      <p:sp>
        <p:nvSpPr>
          <p:cNvPr id="1352" name="Google Shape;1352;p199"/>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53" name="Google Shape;1353;p1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54" name="Google Shape;1354;p1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1355"/>
        <p:cNvGrpSpPr/>
        <p:nvPr/>
      </p:nvGrpSpPr>
      <p:grpSpPr>
        <a:xfrm>
          <a:off x="0" y="0"/>
          <a:ext cx="0" cy="0"/>
          <a:chOff x="0" y="0"/>
          <a:chExt cx="0" cy="0"/>
        </a:xfrm>
      </p:grpSpPr>
      <p:sp>
        <p:nvSpPr>
          <p:cNvPr id="1356" name="Google Shape;1356;p20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57" name="Google Shape;1357;p20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58" name="Google Shape;1358;p200"/>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359" name="Google Shape;1359;p20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360"/>
        <p:cNvGrpSpPr/>
        <p:nvPr/>
      </p:nvGrpSpPr>
      <p:grpSpPr>
        <a:xfrm>
          <a:off x="0" y="0"/>
          <a:ext cx="0" cy="0"/>
          <a:chOff x="0" y="0"/>
          <a:chExt cx="0" cy="0"/>
        </a:xfrm>
      </p:grpSpPr>
      <p:sp>
        <p:nvSpPr>
          <p:cNvPr id="1361" name="Google Shape;1361;p20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62" name="Google Shape;1362;p20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3" name="Google Shape;1363;p20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4" name="Google Shape;1364;p201"/>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365" name="Google Shape;1365;p20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366"/>
        <p:cNvGrpSpPr/>
        <p:nvPr/>
      </p:nvGrpSpPr>
      <p:grpSpPr>
        <a:xfrm>
          <a:off x="0" y="0"/>
          <a:ext cx="0" cy="0"/>
          <a:chOff x="0" y="0"/>
          <a:chExt cx="0" cy="0"/>
        </a:xfrm>
      </p:grpSpPr>
      <p:sp>
        <p:nvSpPr>
          <p:cNvPr id="1367" name="Google Shape;1367;p20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68" name="Google Shape;1368;p20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9" name="Google Shape;1369;p20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70" name="Google Shape;1370;p20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71" name="Google Shape;1371;p20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72" name="Google Shape;1372;p202"/>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373" name="Google Shape;1373;p20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374"/>
        <p:cNvGrpSpPr/>
        <p:nvPr/>
      </p:nvGrpSpPr>
      <p:grpSpPr>
        <a:xfrm>
          <a:off x="0" y="0"/>
          <a:ext cx="0" cy="0"/>
          <a:chOff x="0" y="0"/>
          <a:chExt cx="0" cy="0"/>
        </a:xfrm>
      </p:grpSpPr>
      <p:sp>
        <p:nvSpPr>
          <p:cNvPr id="1375" name="Google Shape;1375;p2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76" name="Google Shape;1376;p20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77" name="Google Shape;1377;p203"/>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78" name="Google Shape;1378;p2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79" name="Google Shape;1379;p20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380"/>
        <p:cNvGrpSpPr/>
        <p:nvPr/>
      </p:nvGrpSpPr>
      <p:grpSpPr>
        <a:xfrm>
          <a:off x="0" y="0"/>
          <a:ext cx="0" cy="0"/>
          <a:chOff x="0" y="0"/>
          <a:chExt cx="0" cy="0"/>
        </a:xfrm>
      </p:grpSpPr>
      <p:sp>
        <p:nvSpPr>
          <p:cNvPr id="1381" name="Google Shape;1381;p2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382" name="Google Shape;1382;p20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83" name="Google Shape;1383;p204"/>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84" name="Google Shape;1384;p20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85" name="Google Shape;1385;p20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10"/>
        <p:cNvGrpSpPr/>
        <p:nvPr/>
      </p:nvGrpSpPr>
      <p:grpSpPr>
        <a:xfrm>
          <a:off x="0" y="0"/>
          <a:ext cx="0" cy="0"/>
          <a:chOff x="0" y="0"/>
          <a:chExt cx="0" cy="0"/>
        </a:xfrm>
      </p:grpSpPr>
      <p:sp>
        <p:nvSpPr>
          <p:cNvPr id="211" name="Google Shape;211;p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2" name="Google Shape;212;p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 name="Google Shape;213;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4" name="Google Shape;214;p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5" name="Google Shape;215;p3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386"/>
        <p:cNvGrpSpPr/>
        <p:nvPr/>
      </p:nvGrpSpPr>
      <p:grpSpPr>
        <a:xfrm>
          <a:off x="0" y="0"/>
          <a:ext cx="0" cy="0"/>
          <a:chOff x="0" y="0"/>
          <a:chExt cx="0" cy="0"/>
        </a:xfrm>
      </p:grpSpPr>
      <p:sp>
        <p:nvSpPr>
          <p:cNvPr id="1387" name="Google Shape;1387;p2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88" name="Google Shape;1388;p20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89" name="Google Shape;1389;p20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90" name="Google Shape;1390;p20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91" name="Google Shape;1391;p205"/>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92" name="Google Shape;1392;p20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93" name="Google Shape;1393;p20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394"/>
        <p:cNvGrpSpPr/>
        <p:nvPr/>
      </p:nvGrpSpPr>
      <p:grpSpPr>
        <a:xfrm>
          <a:off x="0" y="0"/>
          <a:ext cx="0" cy="0"/>
          <a:chOff x="0" y="0"/>
          <a:chExt cx="0" cy="0"/>
        </a:xfrm>
      </p:grpSpPr>
      <p:sp>
        <p:nvSpPr>
          <p:cNvPr id="1395" name="Google Shape;1395;p2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96" name="Google Shape;1396;p20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97" name="Google Shape;1397;p20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398" name="Google Shape;1398;p20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399" name="Google Shape;1399;p20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400" name="Google Shape;1400;p20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401" name="Google Shape;1401;p206"/>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02" name="Google Shape;1402;p20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03" name="Google Shape;1403;p20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404"/>
        <p:cNvGrpSpPr/>
        <p:nvPr/>
      </p:nvGrpSpPr>
      <p:grpSpPr>
        <a:xfrm>
          <a:off x="0" y="0"/>
          <a:ext cx="0" cy="0"/>
          <a:chOff x="0" y="0"/>
          <a:chExt cx="0" cy="0"/>
        </a:xfrm>
      </p:grpSpPr>
      <p:sp>
        <p:nvSpPr>
          <p:cNvPr id="1405" name="Google Shape;1405;p2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06" name="Google Shape;1406;p207"/>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07" name="Google Shape;1407;p20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408" name="Google Shape;1408;p20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09" name="Google Shape;1409;p20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10" name="Google Shape;1410;p207"/>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
        <p:nvSpPr>
          <p:cNvPr id="1411" name="Google Shape;1411;p207"/>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412" name="Google Shape;1412;p207"/>
          <p:cNvGrpSpPr/>
          <p:nvPr/>
        </p:nvGrpSpPr>
        <p:grpSpPr>
          <a:xfrm>
            <a:off x="1605267" y="3232902"/>
            <a:ext cx="5933466" cy="1097281"/>
            <a:chOff x="1952025" y="4310537"/>
            <a:chExt cx="7911288" cy="1463041"/>
          </a:xfrm>
        </p:grpSpPr>
        <p:pic>
          <p:nvPicPr>
            <p:cNvPr id="1413" name="Google Shape;1413;p20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414" name="Google Shape;1414;p20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415" name="Google Shape;1415;p20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416" name="Google Shape;1416;p20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417"/>
        <p:cNvGrpSpPr/>
        <p:nvPr/>
      </p:nvGrpSpPr>
      <p:grpSpPr>
        <a:xfrm>
          <a:off x="0" y="0"/>
          <a:ext cx="0" cy="0"/>
          <a:chOff x="0" y="0"/>
          <a:chExt cx="0" cy="0"/>
        </a:xfrm>
      </p:grpSpPr>
      <p:sp>
        <p:nvSpPr>
          <p:cNvPr id="1418" name="Google Shape;1418;p2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19" name="Google Shape;1419;p208"/>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20" name="Google Shape;1420;p20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21" name="Google Shape;1421;p208"/>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22" name="Google Shape;1422;p20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23" name="Google Shape;1423;p20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424" name="Google Shape;1424;p20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425" name="Google Shape;1425;p20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426"/>
        <p:cNvGrpSpPr/>
        <p:nvPr/>
      </p:nvGrpSpPr>
      <p:grpSpPr>
        <a:xfrm>
          <a:off x="0" y="0"/>
          <a:ext cx="0" cy="0"/>
          <a:chOff x="0" y="0"/>
          <a:chExt cx="0" cy="0"/>
        </a:xfrm>
      </p:grpSpPr>
      <p:sp>
        <p:nvSpPr>
          <p:cNvPr id="1427" name="Google Shape;1427;p2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28" name="Google Shape;1428;p209"/>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29" name="Google Shape;1429;p20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0" name="Google Shape;1430;p20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31" name="Google Shape;1431;p209"/>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32" name="Google Shape;1432;p20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33" name="Google Shape;1433;p20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434"/>
        <p:cNvGrpSpPr/>
        <p:nvPr/>
      </p:nvGrpSpPr>
      <p:grpSpPr>
        <a:xfrm>
          <a:off x="0" y="0"/>
          <a:ext cx="0" cy="0"/>
          <a:chOff x="0" y="0"/>
          <a:chExt cx="0" cy="0"/>
        </a:xfrm>
      </p:grpSpPr>
      <p:sp>
        <p:nvSpPr>
          <p:cNvPr id="1435" name="Google Shape;1435;p2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6" name="Google Shape;1436;p210"/>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7" name="Google Shape;1437;p210"/>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38" name="Google Shape;1438;p21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439" name="Google Shape;1439;p210"/>
          <p:cNvSpPr>
            <a:spLocks noGrp="1"/>
          </p:cNvSpPr>
          <p:nvPr>
            <p:ph type="pic" idx="2"/>
          </p:nvPr>
        </p:nvSpPr>
        <p:spPr>
          <a:xfrm>
            <a:off x="537883" y="2655094"/>
            <a:ext cx="2949000" cy="1740600"/>
          </a:xfrm>
          <a:prstGeom prst="rect">
            <a:avLst/>
          </a:prstGeom>
          <a:noFill/>
          <a:ln>
            <a:noFill/>
          </a:ln>
        </p:spPr>
      </p:sp>
      <p:sp>
        <p:nvSpPr>
          <p:cNvPr id="1440" name="Google Shape;1440;p210"/>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41" name="Google Shape;1441;p2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42" name="Google Shape;1442;p21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443"/>
        <p:cNvGrpSpPr/>
        <p:nvPr/>
      </p:nvGrpSpPr>
      <p:grpSpPr>
        <a:xfrm>
          <a:off x="0" y="0"/>
          <a:ext cx="0" cy="0"/>
          <a:chOff x="0" y="0"/>
          <a:chExt cx="0" cy="0"/>
        </a:xfrm>
      </p:grpSpPr>
      <p:sp>
        <p:nvSpPr>
          <p:cNvPr id="1444" name="Google Shape;1444;p21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45" name="Google Shape;1445;p21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46" name="Google Shape;1446;p211"/>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47" name="Google Shape;1447;p2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48" name="Google Shape;1448;p21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449"/>
        <p:cNvGrpSpPr/>
        <p:nvPr/>
      </p:nvGrpSpPr>
      <p:grpSpPr>
        <a:xfrm>
          <a:off x="0" y="0"/>
          <a:ext cx="0" cy="0"/>
          <a:chOff x="0" y="0"/>
          <a:chExt cx="0" cy="0"/>
        </a:xfrm>
      </p:grpSpPr>
      <p:sp>
        <p:nvSpPr>
          <p:cNvPr id="1450" name="Google Shape;1450;p21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51" name="Google Shape;1451;p21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52" name="Google Shape;1452;p21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53" name="Google Shape;1453;p212"/>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54" name="Google Shape;1454;p2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55" name="Google Shape;1455;p21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456"/>
        <p:cNvGrpSpPr/>
        <p:nvPr/>
      </p:nvGrpSpPr>
      <p:grpSpPr>
        <a:xfrm>
          <a:off x="0" y="0"/>
          <a:ext cx="0" cy="0"/>
          <a:chOff x="0" y="0"/>
          <a:chExt cx="0" cy="0"/>
        </a:xfrm>
      </p:grpSpPr>
      <p:sp>
        <p:nvSpPr>
          <p:cNvPr id="1457" name="Google Shape;1457;p21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58" name="Google Shape;1458;p21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59" name="Google Shape;1459;p21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60" name="Google Shape;1460;p21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61" name="Google Shape;1461;p2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2" name="Google Shape;1462;p213"/>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63" name="Google Shape;1463;p2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64" name="Google Shape;1464;p21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465"/>
        <p:cNvGrpSpPr/>
        <p:nvPr/>
      </p:nvGrpSpPr>
      <p:grpSpPr>
        <a:xfrm>
          <a:off x="0" y="0"/>
          <a:ext cx="0" cy="0"/>
          <a:chOff x="0" y="0"/>
          <a:chExt cx="0" cy="0"/>
        </a:xfrm>
      </p:grpSpPr>
      <p:sp>
        <p:nvSpPr>
          <p:cNvPr id="1466" name="Google Shape;1466;p2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67" name="Google Shape;1467;p21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8" name="Google Shape;1468;p214"/>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69" name="Google Shape;1469;p2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70" name="Google Shape;1470;p21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69"/>
        <p:cNvGrpSpPr/>
        <p:nvPr/>
      </p:nvGrpSpPr>
      <p:grpSpPr>
        <a:xfrm>
          <a:off x="0" y="0"/>
          <a:ext cx="0" cy="0"/>
          <a:chOff x="0" y="0"/>
          <a:chExt cx="0" cy="0"/>
        </a:xfrm>
      </p:grpSpPr>
      <p:sp>
        <p:nvSpPr>
          <p:cNvPr id="70" name="Google Shape;70;p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 name="Google Shape;71;p1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2" name="Google Shape;72;p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3" name="Google Shape;73;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75" name="Google Shape;75;p1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76" name="Google Shape;76;p15"/>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77" name="Google Shape;77;p1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8" name="Google Shape;78;p1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16"/>
        <p:cNvGrpSpPr/>
        <p:nvPr/>
      </p:nvGrpSpPr>
      <p:grpSpPr>
        <a:xfrm>
          <a:off x="0" y="0"/>
          <a:ext cx="0" cy="0"/>
          <a:chOff x="0" y="0"/>
          <a:chExt cx="0" cy="0"/>
        </a:xfrm>
      </p:grpSpPr>
      <p:sp>
        <p:nvSpPr>
          <p:cNvPr id="217" name="Google Shape;217;p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18" name="Google Shape;218;p3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9" name="Google Shape;219;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0" name="Google Shape;220;p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1" name="Google Shape;221;p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471"/>
        <p:cNvGrpSpPr/>
        <p:nvPr/>
      </p:nvGrpSpPr>
      <p:grpSpPr>
        <a:xfrm>
          <a:off x="0" y="0"/>
          <a:ext cx="0" cy="0"/>
          <a:chOff x="0" y="0"/>
          <a:chExt cx="0" cy="0"/>
        </a:xfrm>
      </p:grpSpPr>
      <p:sp>
        <p:nvSpPr>
          <p:cNvPr id="1472" name="Google Shape;1472;p2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473" name="Google Shape;1473;p21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74" name="Google Shape;1474;p215"/>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75" name="Google Shape;1475;p21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76" name="Google Shape;1476;p21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477"/>
        <p:cNvGrpSpPr/>
        <p:nvPr/>
      </p:nvGrpSpPr>
      <p:grpSpPr>
        <a:xfrm>
          <a:off x="0" y="0"/>
          <a:ext cx="0" cy="0"/>
          <a:chOff x="0" y="0"/>
          <a:chExt cx="0" cy="0"/>
        </a:xfrm>
      </p:grpSpPr>
      <p:sp>
        <p:nvSpPr>
          <p:cNvPr id="1478" name="Google Shape;1478;p2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79" name="Google Shape;1479;p21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80" name="Google Shape;1480;p21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81" name="Google Shape;1481;p21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82" name="Google Shape;1482;p216"/>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83" name="Google Shape;1483;p2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84" name="Google Shape;1484;p21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485"/>
        <p:cNvGrpSpPr/>
        <p:nvPr/>
      </p:nvGrpSpPr>
      <p:grpSpPr>
        <a:xfrm>
          <a:off x="0" y="0"/>
          <a:ext cx="0" cy="0"/>
          <a:chOff x="0" y="0"/>
          <a:chExt cx="0" cy="0"/>
        </a:xfrm>
      </p:grpSpPr>
      <p:sp>
        <p:nvSpPr>
          <p:cNvPr id="1486" name="Google Shape;1486;p2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87" name="Google Shape;1487;p21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88" name="Google Shape;1488;p21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489" name="Google Shape;1489;p21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490" name="Google Shape;1490;p21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491" name="Google Shape;1491;p21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492" name="Google Shape;1492;p217"/>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93" name="Google Shape;1493;p21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94" name="Google Shape;1494;p21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495"/>
        <p:cNvGrpSpPr/>
        <p:nvPr/>
      </p:nvGrpSpPr>
      <p:grpSpPr>
        <a:xfrm>
          <a:off x="0" y="0"/>
          <a:ext cx="0" cy="0"/>
          <a:chOff x="0" y="0"/>
          <a:chExt cx="0" cy="0"/>
        </a:xfrm>
      </p:grpSpPr>
      <p:sp>
        <p:nvSpPr>
          <p:cNvPr id="1496" name="Google Shape;1496;p2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97" name="Google Shape;1497;p218"/>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98" name="Google Shape;1498;p21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499" name="Google Shape;1499;p21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0" name="Google Shape;1500;p21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01" name="Google Shape;1501;p218"/>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02" name="Google Shape;1502;p21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1503" name="Google Shape;1503;p218"/>
          <p:cNvGrpSpPr/>
          <p:nvPr/>
        </p:nvGrpSpPr>
        <p:grpSpPr>
          <a:xfrm>
            <a:off x="1605267" y="3232902"/>
            <a:ext cx="5933466" cy="1097281"/>
            <a:chOff x="1952025" y="4310537"/>
            <a:chExt cx="7911288" cy="1463041"/>
          </a:xfrm>
        </p:grpSpPr>
        <p:pic>
          <p:nvPicPr>
            <p:cNvPr id="1504" name="Google Shape;1504;p21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505" name="Google Shape;1505;p21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506" name="Google Shape;1506;p21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507" name="Google Shape;1507;p21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508"/>
        <p:cNvGrpSpPr/>
        <p:nvPr/>
      </p:nvGrpSpPr>
      <p:grpSpPr>
        <a:xfrm>
          <a:off x="0" y="0"/>
          <a:ext cx="0" cy="0"/>
          <a:chOff x="0" y="0"/>
          <a:chExt cx="0" cy="0"/>
        </a:xfrm>
      </p:grpSpPr>
      <p:sp>
        <p:nvSpPr>
          <p:cNvPr id="1509" name="Google Shape;1509;p21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0" name="Google Shape;1510;p219"/>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511" name="Google Shape;1511;p21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12" name="Google Shape;1512;p219"/>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13" name="Google Shape;1513;p21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14" name="Google Shape;1514;p21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515" name="Google Shape;1515;p21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516" name="Google Shape;1516;p21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517"/>
        <p:cNvGrpSpPr/>
        <p:nvPr/>
      </p:nvGrpSpPr>
      <p:grpSpPr>
        <a:xfrm>
          <a:off x="0" y="0"/>
          <a:ext cx="0" cy="0"/>
          <a:chOff x="0" y="0"/>
          <a:chExt cx="0" cy="0"/>
        </a:xfrm>
      </p:grpSpPr>
      <p:sp>
        <p:nvSpPr>
          <p:cNvPr id="1518" name="Google Shape;1518;p2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9" name="Google Shape;1519;p220"/>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20" name="Google Shape;1520;p22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21" name="Google Shape;1521;p2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22" name="Google Shape;1522;p220"/>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23" name="Google Shape;1523;p2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24" name="Google Shape;1524;p2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525"/>
        <p:cNvGrpSpPr/>
        <p:nvPr/>
      </p:nvGrpSpPr>
      <p:grpSpPr>
        <a:xfrm>
          <a:off x="0" y="0"/>
          <a:ext cx="0" cy="0"/>
          <a:chOff x="0" y="0"/>
          <a:chExt cx="0" cy="0"/>
        </a:xfrm>
      </p:grpSpPr>
      <p:sp>
        <p:nvSpPr>
          <p:cNvPr id="1526" name="Google Shape;1526;p2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27" name="Google Shape;1527;p221"/>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28" name="Google Shape;1528;p221"/>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29" name="Google Shape;1529;p22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530" name="Google Shape;1530;p221"/>
          <p:cNvSpPr>
            <a:spLocks noGrp="1"/>
          </p:cNvSpPr>
          <p:nvPr>
            <p:ph type="pic" idx="2"/>
          </p:nvPr>
        </p:nvSpPr>
        <p:spPr>
          <a:xfrm>
            <a:off x="537883" y="2655094"/>
            <a:ext cx="2949000" cy="1740600"/>
          </a:xfrm>
          <a:prstGeom prst="rect">
            <a:avLst/>
          </a:prstGeom>
          <a:noFill/>
          <a:ln>
            <a:noFill/>
          </a:ln>
        </p:spPr>
      </p:sp>
      <p:sp>
        <p:nvSpPr>
          <p:cNvPr id="1531" name="Google Shape;1531;p221"/>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32" name="Google Shape;1532;p2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33" name="Google Shape;1533;p22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1534"/>
        <p:cNvGrpSpPr/>
        <p:nvPr/>
      </p:nvGrpSpPr>
      <p:grpSpPr>
        <a:xfrm>
          <a:off x="0" y="0"/>
          <a:ext cx="0" cy="0"/>
          <a:chOff x="0" y="0"/>
          <a:chExt cx="0" cy="0"/>
        </a:xfrm>
      </p:grpSpPr>
      <p:sp>
        <p:nvSpPr>
          <p:cNvPr id="1535" name="Google Shape;1535;p22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36" name="Google Shape;1536;p22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37" name="Google Shape;1537;p222"/>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38" name="Google Shape;1538;p2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39" name="Google Shape;1539;p22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1540"/>
        <p:cNvGrpSpPr/>
        <p:nvPr/>
      </p:nvGrpSpPr>
      <p:grpSpPr>
        <a:xfrm>
          <a:off x="0" y="0"/>
          <a:ext cx="0" cy="0"/>
          <a:chOff x="0" y="0"/>
          <a:chExt cx="0" cy="0"/>
        </a:xfrm>
      </p:grpSpPr>
      <p:sp>
        <p:nvSpPr>
          <p:cNvPr id="1541" name="Google Shape;1541;p22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42" name="Google Shape;1542;p22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3" name="Google Shape;1543;p22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4" name="Google Shape;1544;p223"/>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45" name="Google Shape;1545;p2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46" name="Google Shape;1546;p22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1547"/>
        <p:cNvGrpSpPr/>
        <p:nvPr/>
      </p:nvGrpSpPr>
      <p:grpSpPr>
        <a:xfrm>
          <a:off x="0" y="0"/>
          <a:ext cx="0" cy="0"/>
          <a:chOff x="0" y="0"/>
          <a:chExt cx="0" cy="0"/>
        </a:xfrm>
      </p:grpSpPr>
      <p:sp>
        <p:nvSpPr>
          <p:cNvPr id="1548" name="Google Shape;1548;p22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49" name="Google Shape;1549;p22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50" name="Google Shape;1550;p22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51" name="Google Shape;1551;p22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52" name="Google Shape;1552;p22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53" name="Google Shape;1553;p224"/>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54" name="Google Shape;1554;p2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55" name="Google Shape;1555;p22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22"/>
        <p:cNvGrpSpPr/>
        <p:nvPr/>
      </p:nvGrpSpPr>
      <p:grpSpPr>
        <a:xfrm>
          <a:off x="0" y="0"/>
          <a:ext cx="0" cy="0"/>
          <a:chOff x="0" y="0"/>
          <a:chExt cx="0" cy="0"/>
        </a:xfrm>
      </p:grpSpPr>
      <p:sp>
        <p:nvSpPr>
          <p:cNvPr id="223" name="Google Shape;223;p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4" name="Google Shape;224;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5" name="Google Shape;225;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6" name="Google Shape;226;p3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27" name="Google Shape;227;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8" name="Google Shape;228;p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9" name="Google Shape;229;p3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1556"/>
        <p:cNvGrpSpPr/>
        <p:nvPr/>
      </p:nvGrpSpPr>
      <p:grpSpPr>
        <a:xfrm>
          <a:off x="0" y="0"/>
          <a:ext cx="0" cy="0"/>
          <a:chOff x="0" y="0"/>
          <a:chExt cx="0" cy="0"/>
        </a:xfrm>
      </p:grpSpPr>
      <p:sp>
        <p:nvSpPr>
          <p:cNvPr id="1557" name="Google Shape;1557;p2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58" name="Google Shape;1558;p22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59" name="Google Shape;1559;p225"/>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60" name="Google Shape;1560;p22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1561"/>
        <p:cNvGrpSpPr/>
        <p:nvPr/>
      </p:nvGrpSpPr>
      <p:grpSpPr>
        <a:xfrm>
          <a:off x="0" y="0"/>
          <a:ext cx="0" cy="0"/>
          <a:chOff x="0" y="0"/>
          <a:chExt cx="0" cy="0"/>
        </a:xfrm>
      </p:grpSpPr>
      <p:sp>
        <p:nvSpPr>
          <p:cNvPr id="1562" name="Google Shape;1562;p2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563" name="Google Shape;1563;p22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64" name="Google Shape;1564;p226"/>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65" name="Google Shape;1565;p22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66" name="Google Shape;1566;p22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1567"/>
        <p:cNvGrpSpPr/>
        <p:nvPr/>
      </p:nvGrpSpPr>
      <p:grpSpPr>
        <a:xfrm>
          <a:off x="0" y="0"/>
          <a:ext cx="0" cy="0"/>
          <a:chOff x="0" y="0"/>
          <a:chExt cx="0" cy="0"/>
        </a:xfrm>
      </p:grpSpPr>
      <p:sp>
        <p:nvSpPr>
          <p:cNvPr id="1568" name="Google Shape;1568;p2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69" name="Google Shape;1569;p22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70" name="Google Shape;1570;p22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71" name="Google Shape;1571;p22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72" name="Google Shape;1572;p227"/>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73" name="Google Shape;1573;p2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74" name="Google Shape;1574;p227"/>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1575"/>
        <p:cNvGrpSpPr/>
        <p:nvPr/>
      </p:nvGrpSpPr>
      <p:grpSpPr>
        <a:xfrm>
          <a:off x="0" y="0"/>
          <a:ext cx="0" cy="0"/>
          <a:chOff x="0" y="0"/>
          <a:chExt cx="0" cy="0"/>
        </a:xfrm>
      </p:grpSpPr>
      <p:sp>
        <p:nvSpPr>
          <p:cNvPr id="1576" name="Google Shape;1576;p2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77" name="Google Shape;1577;p22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78" name="Google Shape;1578;p22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579" name="Google Shape;1579;p22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580" name="Google Shape;1580;p22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581" name="Google Shape;1581;p22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582" name="Google Shape;1582;p228"/>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83" name="Google Shape;1583;p22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1584"/>
        <p:cNvGrpSpPr/>
        <p:nvPr/>
      </p:nvGrpSpPr>
      <p:grpSpPr>
        <a:xfrm>
          <a:off x="0" y="0"/>
          <a:ext cx="0" cy="0"/>
          <a:chOff x="0" y="0"/>
          <a:chExt cx="0" cy="0"/>
        </a:xfrm>
      </p:grpSpPr>
      <p:sp>
        <p:nvSpPr>
          <p:cNvPr id="1585" name="Google Shape;1585;p22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6" name="Google Shape;1586;p229"/>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87" name="Google Shape;1587;p22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588" name="Google Shape;1588;p22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89" name="Google Shape;1589;p22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90" name="Google Shape;1590;p229"/>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91" name="Google Shape;1591;p22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1592" name="Google Shape;1592;p229"/>
          <p:cNvGrpSpPr/>
          <p:nvPr/>
        </p:nvGrpSpPr>
        <p:grpSpPr>
          <a:xfrm>
            <a:off x="1605267" y="3232902"/>
            <a:ext cx="5933466" cy="1097281"/>
            <a:chOff x="1952025" y="4310537"/>
            <a:chExt cx="7911288" cy="1463041"/>
          </a:xfrm>
        </p:grpSpPr>
        <p:pic>
          <p:nvPicPr>
            <p:cNvPr id="1593" name="Google Shape;1593;p22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594" name="Google Shape;1594;p22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595" name="Google Shape;1595;p22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596" name="Google Shape;1596;p22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1597"/>
        <p:cNvGrpSpPr/>
        <p:nvPr/>
      </p:nvGrpSpPr>
      <p:grpSpPr>
        <a:xfrm>
          <a:off x="0" y="0"/>
          <a:ext cx="0" cy="0"/>
          <a:chOff x="0" y="0"/>
          <a:chExt cx="0" cy="0"/>
        </a:xfrm>
      </p:grpSpPr>
      <p:sp>
        <p:nvSpPr>
          <p:cNvPr id="1598" name="Google Shape;1598;p23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99" name="Google Shape;1599;p230"/>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00" name="Google Shape;1600;p23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01" name="Google Shape;1601;p230"/>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02" name="Google Shape;1602;p23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03" name="Google Shape;1603;p23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604" name="Google Shape;1604;p23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605" name="Google Shape;1605;p23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1606"/>
        <p:cNvGrpSpPr/>
        <p:nvPr/>
      </p:nvGrpSpPr>
      <p:grpSpPr>
        <a:xfrm>
          <a:off x="0" y="0"/>
          <a:ext cx="0" cy="0"/>
          <a:chOff x="0" y="0"/>
          <a:chExt cx="0" cy="0"/>
        </a:xfrm>
      </p:grpSpPr>
      <p:sp>
        <p:nvSpPr>
          <p:cNvPr id="1607" name="Google Shape;1607;p23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08" name="Google Shape;1608;p231"/>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09" name="Google Shape;1609;p23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10" name="Google Shape;1610;p2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11" name="Google Shape;1611;p231"/>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612" name="Google Shape;1612;p231"/>
          <p:cNvGrpSpPr/>
          <p:nvPr/>
        </p:nvGrpSpPr>
        <p:grpSpPr>
          <a:xfrm>
            <a:off x="180290" y="4600563"/>
            <a:ext cx="3539983" cy="342900"/>
            <a:chOff x="180290" y="4600563"/>
            <a:chExt cx="3539983" cy="342900"/>
          </a:xfrm>
        </p:grpSpPr>
        <p:pic>
          <p:nvPicPr>
            <p:cNvPr id="1613" name="Google Shape;1613;p23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614" name="Google Shape;1614;p23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1615"/>
        <p:cNvGrpSpPr/>
        <p:nvPr/>
      </p:nvGrpSpPr>
      <p:grpSpPr>
        <a:xfrm>
          <a:off x="0" y="0"/>
          <a:ext cx="0" cy="0"/>
          <a:chOff x="0" y="0"/>
          <a:chExt cx="0" cy="0"/>
        </a:xfrm>
      </p:grpSpPr>
      <p:sp>
        <p:nvSpPr>
          <p:cNvPr id="1616" name="Google Shape;1616;p2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17" name="Google Shape;1617;p232"/>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18" name="Google Shape;1618;p232"/>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19" name="Google Shape;1619;p23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620" name="Google Shape;1620;p232"/>
          <p:cNvSpPr>
            <a:spLocks noGrp="1"/>
          </p:cNvSpPr>
          <p:nvPr>
            <p:ph type="pic" idx="2"/>
          </p:nvPr>
        </p:nvSpPr>
        <p:spPr>
          <a:xfrm>
            <a:off x="537883" y="2655094"/>
            <a:ext cx="2949000" cy="1740600"/>
          </a:xfrm>
          <a:prstGeom prst="rect">
            <a:avLst/>
          </a:prstGeom>
          <a:noFill/>
          <a:ln>
            <a:noFill/>
          </a:ln>
        </p:spPr>
      </p:sp>
      <p:sp>
        <p:nvSpPr>
          <p:cNvPr id="1621" name="Google Shape;1621;p232"/>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22" name="Google Shape;1622;p2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23" name="Google Shape;1623;p23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1624"/>
        <p:cNvGrpSpPr/>
        <p:nvPr/>
      </p:nvGrpSpPr>
      <p:grpSpPr>
        <a:xfrm>
          <a:off x="0" y="0"/>
          <a:ext cx="0" cy="0"/>
          <a:chOff x="0" y="0"/>
          <a:chExt cx="0" cy="0"/>
        </a:xfrm>
      </p:grpSpPr>
      <p:sp>
        <p:nvSpPr>
          <p:cNvPr id="1625" name="Google Shape;1625;p23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26" name="Google Shape;1626;p23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27" name="Google Shape;1627;p233"/>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28" name="Google Shape;1628;p2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29" name="Google Shape;1629;p2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1630"/>
        <p:cNvGrpSpPr/>
        <p:nvPr/>
      </p:nvGrpSpPr>
      <p:grpSpPr>
        <a:xfrm>
          <a:off x="0" y="0"/>
          <a:ext cx="0" cy="0"/>
          <a:chOff x="0" y="0"/>
          <a:chExt cx="0" cy="0"/>
        </a:xfrm>
      </p:grpSpPr>
      <p:sp>
        <p:nvSpPr>
          <p:cNvPr id="1631" name="Google Shape;1631;p23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32" name="Google Shape;1632;p23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3" name="Google Shape;1633;p23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4" name="Google Shape;1634;p234"/>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35" name="Google Shape;1635;p2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36" name="Google Shape;1636;p23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30"/>
        <p:cNvGrpSpPr/>
        <p:nvPr/>
      </p:nvGrpSpPr>
      <p:grpSpPr>
        <a:xfrm>
          <a:off x="0" y="0"/>
          <a:ext cx="0" cy="0"/>
          <a:chOff x="0" y="0"/>
          <a:chExt cx="0" cy="0"/>
        </a:xfrm>
      </p:grpSpPr>
      <p:sp>
        <p:nvSpPr>
          <p:cNvPr id="231" name="Google Shape;231;p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2" name="Google Shape;232;p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3" name="Google Shape;233;p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34" name="Google Shape;234;p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5" name="Google Shape;235;p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36" name="Google Shape;236;p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37" name="Google Shape;237;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8" name="Google Shape;238;p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9" name="Google Shape;239;p3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1637"/>
        <p:cNvGrpSpPr/>
        <p:nvPr/>
      </p:nvGrpSpPr>
      <p:grpSpPr>
        <a:xfrm>
          <a:off x="0" y="0"/>
          <a:ext cx="0" cy="0"/>
          <a:chOff x="0" y="0"/>
          <a:chExt cx="0" cy="0"/>
        </a:xfrm>
      </p:grpSpPr>
      <p:sp>
        <p:nvSpPr>
          <p:cNvPr id="1638" name="Google Shape;1638;p23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39" name="Google Shape;1639;p23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0" name="Google Shape;1640;p23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41" name="Google Shape;1641;p23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2" name="Google Shape;1642;p23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43" name="Google Shape;1643;p235"/>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44" name="Google Shape;1644;p2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45" name="Google Shape;1645;p23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1646"/>
        <p:cNvGrpSpPr/>
        <p:nvPr/>
      </p:nvGrpSpPr>
      <p:grpSpPr>
        <a:xfrm>
          <a:off x="0" y="0"/>
          <a:ext cx="0" cy="0"/>
          <a:chOff x="0" y="0"/>
          <a:chExt cx="0" cy="0"/>
        </a:xfrm>
      </p:grpSpPr>
      <p:sp>
        <p:nvSpPr>
          <p:cNvPr id="1647" name="Google Shape;1647;p2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48" name="Google Shape;1648;p23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49" name="Google Shape;1649;p236"/>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50" name="Google Shape;1650;p23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51" name="Google Shape;1651;p23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1652"/>
        <p:cNvGrpSpPr/>
        <p:nvPr/>
      </p:nvGrpSpPr>
      <p:grpSpPr>
        <a:xfrm>
          <a:off x="0" y="0"/>
          <a:ext cx="0" cy="0"/>
          <a:chOff x="0" y="0"/>
          <a:chExt cx="0" cy="0"/>
        </a:xfrm>
      </p:grpSpPr>
      <p:sp>
        <p:nvSpPr>
          <p:cNvPr id="1653" name="Google Shape;1653;p2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654" name="Google Shape;1654;p23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55" name="Google Shape;1655;p237"/>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56" name="Google Shape;1656;p23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57" name="Google Shape;1657;p23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1658"/>
        <p:cNvGrpSpPr/>
        <p:nvPr/>
      </p:nvGrpSpPr>
      <p:grpSpPr>
        <a:xfrm>
          <a:off x="0" y="0"/>
          <a:ext cx="0" cy="0"/>
          <a:chOff x="0" y="0"/>
          <a:chExt cx="0" cy="0"/>
        </a:xfrm>
      </p:grpSpPr>
      <p:sp>
        <p:nvSpPr>
          <p:cNvPr id="1659" name="Google Shape;1659;p2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60" name="Google Shape;1660;p23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661" name="Google Shape;1661;p23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62" name="Google Shape;1662;p23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663" name="Google Shape;1663;p238"/>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64" name="Google Shape;1664;p2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65" name="Google Shape;1665;p238"/>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1666"/>
        <p:cNvGrpSpPr/>
        <p:nvPr/>
      </p:nvGrpSpPr>
      <p:grpSpPr>
        <a:xfrm>
          <a:off x="0" y="0"/>
          <a:ext cx="0" cy="0"/>
          <a:chOff x="0" y="0"/>
          <a:chExt cx="0" cy="0"/>
        </a:xfrm>
      </p:grpSpPr>
      <p:sp>
        <p:nvSpPr>
          <p:cNvPr id="1667" name="Google Shape;1667;p2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68" name="Google Shape;1668;p23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669" name="Google Shape;1669;p23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670" name="Google Shape;1670;p23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671" name="Google Shape;1671;p23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672" name="Google Shape;1672;p23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673" name="Google Shape;1673;p239"/>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74" name="Google Shape;1674;p2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75" name="Google Shape;1675;p23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1676"/>
        <p:cNvGrpSpPr/>
        <p:nvPr/>
      </p:nvGrpSpPr>
      <p:grpSpPr>
        <a:xfrm>
          <a:off x="0" y="0"/>
          <a:ext cx="0" cy="0"/>
          <a:chOff x="0" y="0"/>
          <a:chExt cx="0" cy="0"/>
        </a:xfrm>
      </p:grpSpPr>
      <p:sp>
        <p:nvSpPr>
          <p:cNvPr id="1677" name="Google Shape;1677;p24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78" name="Google Shape;1678;p240"/>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79" name="Google Shape;1679;p24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680" name="Google Shape;1680;p24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81" name="Google Shape;1681;p24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682" name="Google Shape;1682;p240"/>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83" name="Google Shape;1683;p24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1684" name="Google Shape;1684;p240"/>
          <p:cNvGrpSpPr/>
          <p:nvPr/>
        </p:nvGrpSpPr>
        <p:grpSpPr>
          <a:xfrm>
            <a:off x="1605267" y="3232902"/>
            <a:ext cx="5933466" cy="1097281"/>
            <a:chOff x="1952025" y="4310537"/>
            <a:chExt cx="7911288" cy="1463041"/>
          </a:xfrm>
        </p:grpSpPr>
        <p:pic>
          <p:nvPicPr>
            <p:cNvPr id="1685" name="Google Shape;1685;p24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686" name="Google Shape;1686;p24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687" name="Google Shape;1687;p24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688" name="Google Shape;1688;p24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1689"/>
        <p:cNvGrpSpPr/>
        <p:nvPr/>
      </p:nvGrpSpPr>
      <p:grpSpPr>
        <a:xfrm>
          <a:off x="0" y="0"/>
          <a:ext cx="0" cy="0"/>
          <a:chOff x="0" y="0"/>
          <a:chExt cx="0" cy="0"/>
        </a:xfrm>
      </p:grpSpPr>
      <p:sp>
        <p:nvSpPr>
          <p:cNvPr id="1690" name="Google Shape;1690;p24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91" name="Google Shape;1691;p241"/>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92" name="Google Shape;1692;p24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93" name="Google Shape;1693;p241"/>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94" name="Google Shape;1694;p24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95" name="Google Shape;1695;p24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696" name="Google Shape;1696;p24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697" name="Google Shape;1697;p24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1698"/>
        <p:cNvGrpSpPr/>
        <p:nvPr/>
      </p:nvGrpSpPr>
      <p:grpSpPr>
        <a:xfrm>
          <a:off x="0" y="0"/>
          <a:ext cx="0" cy="0"/>
          <a:chOff x="0" y="0"/>
          <a:chExt cx="0" cy="0"/>
        </a:xfrm>
      </p:grpSpPr>
      <p:sp>
        <p:nvSpPr>
          <p:cNvPr id="1699" name="Google Shape;1699;p24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00" name="Google Shape;1700;p242"/>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01" name="Google Shape;1701;p24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02" name="Google Shape;1702;p2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03" name="Google Shape;1703;p242"/>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04" name="Google Shape;1704;p2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05" name="Google Shape;1705;p2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1706"/>
        <p:cNvGrpSpPr/>
        <p:nvPr/>
      </p:nvGrpSpPr>
      <p:grpSpPr>
        <a:xfrm>
          <a:off x="0" y="0"/>
          <a:ext cx="0" cy="0"/>
          <a:chOff x="0" y="0"/>
          <a:chExt cx="0" cy="0"/>
        </a:xfrm>
      </p:grpSpPr>
      <p:sp>
        <p:nvSpPr>
          <p:cNvPr id="1707" name="Google Shape;1707;p2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08" name="Google Shape;1708;p243"/>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09" name="Google Shape;1709;p243"/>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10" name="Google Shape;1710;p24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711" name="Google Shape;1711;p243"/>
          <p:cNvSpPr>
            <a:spLocks noGrp="1"/>
          </p:cNvSpPr>
          <p:nvPr>
            <p:ph type="pic" idx="2"/>
          </p:nvPr>
        </p:nvSpPr>
        <p:spPr>
          <a:xfrm>
            <a:off x="537883" y="2655094"/>
            <a:ext cx="2949000" cy="1740600"/>
          </a:xfrm>
          <a:prstGeom prst="rect">
            <a:avLst/>
          </a:prstGeom>
          <a:noFill/>
          <a:ln>
            <a:noFill/>
          </a:ln>
        </p:spPr>
      </p:sp>
      <p:sp>
        <p:nvSpPr>
          <p:cNvPr id="1712" name="Google Shape;1712;p243"/>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13" name="Google Shape;1713;p24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14" name="Google Shape;1714;p24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1715"/>
        <p:cNvGrpSpPr/>
        <p:nvPr/>
      </p:nvGrpSpPr>
      <p:grpSpPr>
        <a:xfrm>
          <a:off x="0" y="0"/>
          <a:ext cx="0" cy="0"/>
          <a:chOff x="0" y="0"/>
          <a:chExt cx="0" cy="0"/>
        </a:xfrm>
      </p:grpSpPr>
      <p:sp>
        <p:nvSpPr>
          <p:cNvPr id="1716" name="Google Shape;1716;p24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17" name="Google Shape;1717;p24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18" name="Google Shape;1718;p244"/>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19" name="Google Shape;1719;p2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20" name="Google Shape;1720;p24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40"/>
        <p:cNvGrpSpPr/>
        <p:nvPr/>
      </p:nvGrpSpPr>
      <p:grpSpPr>
        <a:xfrm>
          <a:off x="0" y="0"/>
          <a:ext cx="0" cy="0"/>
          <a:chOff x="0" y="0"/>
          <a:chExt cx="0" cy="0"/>
        </a:xfrm>
      </p:grpSpPr>
      <p:sp>
        <p:nvSpPr>
          <p:cNvPr id="241" name="Google Shape;241;p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2" name="Google Shape;242;p36"/>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3" name="Google Shape;243;p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44" name="Google Shape;244;p3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5" name="Google Shape;245;p3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46" name="Google Shape;246;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7" name="Google Shape;247;p3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48" name="Google Shape;248;p36"/>
          <p:cNvGrpSpPr/>
          <p:nvPr/>
        </p:nvGrpSpPr>
        <p:grpSpPr>
          <a:xfrm>
            <a:off x="1605267" y="3232902"/>
            <a:ext cx="5933466" cy="1097281"/>
            <a:chOff x="1952025" y="4310537"/>
            <a:chExt cx="7911288" cy="1463041"/>
          </a:xfrm>
        </p:grpSpPr>
        <p:pic>
          <p:nvPicPr>
            <p:cNvPr id="249" name="Google Shape;249;p3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50" name="Google Shape;250;p3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51" name="Google Shape;251;p3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52" name="Google Shape;252;p3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1721"/>
        <p:cNvGrpSpPr/>
        <p:nvPr/>
      </p:nvGrpSpPr>
      <p:grpSpPr>
        <a:xfrm>
          <a:off x="0" y="0"/>
          <a:ext cx="0" cy="0"/>
          <a:chOff x="0" y="0"/>
          <a:chExt cx="0" cy="0"/>
        </a:xfrm>
      </p:grpSpPr>
      <p:sp>
        <p:nvSpPr>
          <p:cNvPr id="1722" name="Google Shape;1722;p24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3" name="Google Shape;1723;p24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4" name="Google Shape;1724;p24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5" name="Google Shape;1725;p245"/>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26" name="Google Shape;1726;p2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27" name="Google Shape;1727;p24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1728"/>
        <p:cNvGrpSpPr/>
        <p:nvPr/>
      </p:nvGrpSpPr>
      <p:grpSpPr>
        <a:xfrm>
          <a:off x="0" y="0"/>
          <a:ext cx="0" cy="0"/>
          <a:chOff x="0" y="0"/>
          <a:chExt cx="0" cy="0"/>
        </a:xfrm>
      </p:grpSpPr>
      <p:sp>
        <p:nvSpPr>
          <p:cNvPr id="1729" name="Google Shape;1729;p24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30" name="Google Shape;1730;p24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31" name="Google Shape;1731;p24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32" name="Google Shape;1732;p24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33" name="Google Shape;1733;p24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34" name="Google Shape;1734;p246"/>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35" name="Google Shape;1735;p24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1736"/>
        <p:cNvGrpSpPr/>
        <p:nvPr/>
      </p:nvGrpSpPr>
      <p:grpSpPr>
        <a:xfrm>
          <a:off x="0" y="0"/>
          <a:ext cx="0" cy="0"/>
          <a:chOff x="0" y="0"/>
          <a:chExt cx="0" cy="0"/>
        </a:xfrm>
      </p:grpSpPr>
      <p:sp>
        <p:nvSpPr>
          <p:cNvPr id="1737" name="Google Shape;1737;p2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38" name="Google Shape;1738;p24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39" name="Google Shape;1739;p247"/>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40" name="Google Shape;1740;p2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41" name="Google Shape;1741;p24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1742"/>
        <p:cNvGrpSpPr/>
        <p:nvPr/>
      </p:nvGrpSpPr>
      <p:grpSpPr>
        <a:xfrm>
          <a:off x="0" y="0"/>
          <a:ext cx="0" cy="0"/>
          <a:chOff x="0" y="0"/>
          <a:chExt cx="0" cy="0"/>
        </a:xfrm>
      </p:grpSpPr>
      <p:sp>
        <p:nvSpPr>
          <p:cNvPr id="1743" name="Google Shape;1743;p2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744" name="Google Shape;1744;p24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45" name="Google Shape;1745;p248"/>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46" name="Google Shape;1746;p24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47" name="Google Shape;1747;p24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1748"/>
        <p:cNvGrpSpPr/>
        <p:nvPr/>
      </p:nvGrpSpPr>
      <p:grpSpPr>
        <a:xfrm>
          <a:off x="0" y="0"/>
          <a:ext cx="0" cy="0"/>
          <a:chOff x="0" y="0"/>
          <a:chExt cx="0" cy="0"/>
        </a:xfrm>
      </p:grpSpPr>
      <p:sp>
        <p:nvSpPr>
          <p:cNvPr id="1749" name="Google Shape;1749;p2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50" name="Google Shape;1750;p24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751" name="Google Shape;1751;p24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52" name="Google Shape;1752;p24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53" name="Google Shape;1753;p249"/>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54" name="Google Shape;1754;p24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1755"/>
        <p:cNvGrpSpPr/>
        <p:nvPr/>
      </p:nvGrpSpPr>
      <p:grpSpPr>
        <a:xfrm>
          <a:off x="0" y="0"/>
          <a:ext cx="0" cy="0"/>
          <a:chOff x="0" y="0"/>
          <a:chExt cx="0" cy="0"/>
        </a:xfrm>
      </p:grpSpPr>
      <p:sp>
        <p:nvSpPr>
          <p:cNvPr id="1756" name="Google Shape;1756;p2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57" name="Google Shape;1757;p25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758" name="Google Shape;1758;p25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759" name="Google Shape;1759;p25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760" name="Google Shape;1760;p25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761" name="Google Shape;1761;p25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762" name="Google Shape;1762;p250"/>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63" name="Google Shape;1763;p2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64" name="Google Shape;1764;p25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1765"/>
        <p:cNvGrpSpPr/>
        <p:nvPr/>
      </p:nvGrpSpPr>
      <p:grpSpPr>
        <a:xfrm>
          <a:off x="0" y="0"/>
          <a:ext cx="0" cy="0"/>
          <a:chOff x="0" y="0"/>
          <a:chExt cx="0" cy="0"/>
        </a:xfrm>
      </p:grpSpPr>
      <p:sp>
        <p:nvSpPr>
          <p:cNvPr id="1766" name="Google Shape;1766;p25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67" name="Google Shape;1767;p251"/>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68" name="Google Shape;1768;p25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769" name="Google Shape;1769;p25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70" name="Google Shape;1770;p25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71" name="Google Shape;1771;p251"/>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772" name="Google Shape;1772;p251"/>
          <p:cNvGrpSpPr/>
          <p:nvPr/>
        </p:nvGrpSpPr>
        <p:grpSpPr>
          <a:xfrm>
            <a:off x="1605267" y="3232902"/>
            <a:ext cx="5933466" cy="1097281"/>
            <a:chOff x="1952025" y="4310537"/>
            <a:chExt cx="7911288" cy="1463041"/>
          </a:xfrm>
        </p:grpSpPr>
        <p:pic>
          <p:nvPicPr>
            <p:cNvPr id="1773" name="Google Shape;1773;p25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774" name="Google Shape;1774;p25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775" name="Google Shape;1775;p25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776" name="Google Shape;1776;p25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777" name="Google Shape;1777;p2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78" name="Google Shape;1778;p251"/>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1779"/>
        <p:cNvGrpSpPr/>
        <p:nvPr/>
      </p:nvGrpSpPr>
      <p:grpSpPr>
        <a:xfrm>
          <a:off x="0" y="0"/>
          <a:ext cx="0" cy="0"/>
          <a:chOff x="0" y="0"/>
          <a:chExt cx="0" cy="0"/>
        </a:xfrm>
      </p:grpSpPr>
      <p:sp>
        <p:nvSpPr>
          <p:cNvPr id="1780" name="Google Shape;1780;p25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81" name="Google Shape;1781;p252"/>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782" name="Google Shape;1782;p25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83" name="Google Shape;1783;p252"/>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784" name="Google Shape;1784;p25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785" name="Google Shape;1785;p25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786" name="Google Shape;1786;p25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787" name="Google Shape;1787;p2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88" name="Google Shape;1788;p25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1789"/>
        <p:cNvGrpSpPr/>
        <p:nvPr/>
      </p:nvGrpSpPr>
      <p:grpSpPr>
        <a:xfrm>
          <a:off x="0" y="0"/>
          <a:ext cx="0" cy="0"/>
          <a:chOff x="0" y="0"/>
          <a:chExt cx="0" cy="0"/>
        </a:xfrm>
      </p:grpSpPr>
      <p:sp>
        <p:nvSpPr>
          <p:cNvPr id="1790" name="Google Shape;1790;p25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91" name="Google Shape;1791;p253"/>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92" name="Google Shape;1792;p25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93" name="Google Shape;1793;p2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94" name="Google Shape;1794;p253"/>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95" name="Google Shape;1795;p25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96" name="Google Shape;1796;p25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1797"/>
        <p:cNvGrpSpPr/>
        <p:nvPr/>
      </p:nvGrpSpPr>
      <p:grpSpPr>
        <a:xfrm>
          <a:off x="0" y="0"/>
          <a:ext cx="0" cy="0"/>
          <a:chOff x="0" y="0"/>
          <a:chExt cx="0" cy="0"/>
        </a:xfrm>
      </p:grpSpPr>
      <p:sp>
        <p:nvSpPr>
          <p:cNvPr id="1798" name="Google Shape;1798;p2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99" name="Google Shape;1799;p254"/>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00" name="Google Shape;1800;p254"/>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01" name="Google Shape;1801;p25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802" name="Google Shape;1802;p254"/>
          <p:cNvSpPr>
            <a:spLocks noGrp="1"/>
          </p:cNvSpPr>
          <p:nvPr>
            <p:ph type="pic" idx="2"/>
          </p:nvPr>
        </p:nvSpPr>
        <p:spPr>
          <a:xfrm>
            <a:off x="537883" y="2655094"/>
            <a:ext cx="2949000" cy="1740600"/>
          </a:xfrm>
          <a:prstGeom prst="rect">
            <a:avLst/>
          </a:prstGeom>
          <a:noFill/>
          <a:ln>
            <a:noFill/>
          </a:ln>
        </p:spPr>
      </p:sp>
      <p:sp>
        <p:nvSpPr>
          <p:cNvPr id="1803" name="Google Shape;1803;p254"/>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04" name="Google Shape;1804;p2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05" name="Google Shape;1805;p2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53"/>
        <p:cNvGrpSpPr/>
        <p:nvPr/>
      </p:nvGrpSpPr>
      <p:grpSpPr>
        <a:xfrm>
          <a:off x="0" y="0"/>
          <a:ext cx="0" cy="0"/>
          <a:chOff x="0" y="0"/>
          <a:chExt cx="0" cy="0"/>
        </a:xfrm>
      </p:grpSpPr>
      <p:sp>
        <p:nvSpPr>
          <p:cNvPr id="254" name="Google Shape;254;p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5" name="Google Shape;255;p37"/>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6" name="Google Shape;256;p3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7" name="Google Shape;257;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8" name="Google Shape;258;p3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9" name="Google Shape;259;p3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60" name="Google Shape;260;p3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61" name="Google Shape;261;p3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1806"/>
        <p:cNvGrpSpPr/>
        <p:nvPr/>
      </p:nvGrpSpPr>
      <p:grpSpPr>
        <a:xfrm>
          <a:off x="0" y="0"/>
          <a:ext cx="0" cy="0"/>
          <a:chOff x="0" y="0"/>
          <a:chExt cx="0" cy="0"/>
        </a:xfrm>
      </p:grpSpPr>
      <p:sp>
        <p:nvSpPr>
          <p:cNvPr id="1807" name="Google Shape;1807;p25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08" name="Google Shape;1808;p25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09" name="Google Shape;1809;p255"/>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10" name="Google Shape;1810;p2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11" name="Google Shape;1811;p2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1812"/>
        <p:cNvGrpSpPr/>
        <p:nvPr/>
      </p:nvGrpSpPr>
      <p:grpSpPr>
        <a:xfrm>
          <a:off x="0" y="0"/>
          <a:ext cx="0" cy="0"/>
          <a:chOff x="0" y="0"/>
          <a:chExt cx="0" cy="0"/>
        </a:xfrm>
      </p:grpSpPr>
      <p:sp>
        <p:nvSpPr>
          <p:cNvPr id="1813" name="Google Shape;1813;p25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14" name="Google Shape;1814;p25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15" name="Google Shape;1815;p25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16" name="Google Shape;1816;p256"/>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17" name="Google Shape;1817;p2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18" name="Google Shape;1818;p25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1819"/>
        <p:cNvGrpSpPr/>
        <p:nvPr/>
      </p:nvGrpSpPr>
      <p:grpSpPr>
        <a:xfrm>
          <a:off x="0" y="0"/>
          <a:ext cx="0" cy="0"/>
          <a:chOff x="0" y="0"/>
          <a:chExt cx="0" cy="0"/>
        </a:xfrm>
      </p:grpSpPr>
      <p:sp>
        <p:nvSpPr>
          <p:cNvPr id="1820" name="Google Shape;1820;p25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821" name="Google Shape;1821;p25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22" name="Google Shape;1822;p25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823" name="Google Shape;1823;p25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24" name="Google Shape;1824;p25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25" name="Google Shape;1825;p257"/>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26" name="Google Shape;1826;p2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27" name="Google Shape;1827;p25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1828"/>
        <p:cNvGrpSpPr/>
        <p:nvPr/>
      </p:nvGrpSpPr>
      <p:grpSpPr>
        <a:xfrm>
          <a:off x="0" y="0"/>
          <a:ext cx="0" cy="0"/>
          <a:chOff x="0" y="0"/>
          <a:chExt cx="0" cy="0"/>
        </a:xfrm>
      </p:grpSpPr>
      <p:sp>
        <p:nvSpPr>
          <p:cNvPr id="1829" name="Google Shape;1829;p2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30" name="Google Shape;1830;p25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31" name="Google Shape;1831;p258"/>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32" name="Google Shape;1832;p2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33" name="Google Shape;1833;p25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1834"/>
        <p:cNvGrpSpPr/>
        <p:nvPr/>
      </p:nvGrpSpPr>
      <p:grpSpPr>
        <a:xfrm>
          <a:off x="0" y="0"/>
          <a:ext cx="0" cy="0"/>
          <a:chOff x="0" y="0"/>
          <a:chExt cx="0" cy="0"/>
        </a:xfrm>
      </p:grpSpPr>
      <p:sp>
        <p:nvSpPr>
          <p:cNvPr id="1835" name="Google Shape;1835;p2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836" name="Google Shape;1836;p25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37" name="Google Shape;1837;p259"/>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38" name="Google Shape;1838;p2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39" name="Google Shape;1839;p25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1840"/>
        <p:cNvGrpSpPr/>
        <p:nvPr/>
      </p:nvGrpSpPr>
      <p:grpSpPr>
        <a:xfrm>
          <a:off x="0" y="0"/>
          <a:ext cx="0" cy="0"/>
          <a:chOff x="0" y="0"/>
          <a:chExt cx="0" cy="0"/>
        </a:xfrm>
      </p:grpSpPr>
      <p:sp>
        <p:nvSpPr>
          <p:cNvPr id="1841" name="Google Shape;1841;p2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842" name="Google Shape;1842;p26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843" name="Google Shape;1843;p26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44" name="Google Shape;1844;p26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845" name="Google Shape;1845;p260"/>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46" name="Google Shape;1846;p26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47" name="Google Shape;1847;p260"/>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1848"/>
        <p:cNvGrpSpPr/>
        <p:nvPr/>
      </p:nvGrpSpPr>
      <p:grpSpPr>
        <a:xfrm>
          <a:off x="0" y="0"/>
          <a:ext cx="0" cy="0"/>
          <a:chOff x="0" y="0"/>
          <a:chExt cx="0" cy="0"/>
        </a:xfrm>
      </p:grpSpPr>
      <p:sp>
        <p:nvSpPr>
          <p:cNvPr id="1849" name="Google Shape;1849;p2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850" name="Google Shape;1850;p26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851" name="Google Shape;1851;p26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852" name="Google Shape;1852;p26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853" name="Google Shape;1853;p26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854" name="Google Shape;1854;p26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855" name="Google Shape;1855;p261"/>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56" name="Google Shape;1856;p26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57" name="Google Shape;1857;p26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1858"/>
        <p:cNvGrpSpPr/>
        <p:nvPr/>
      </p:nvGrpSpPr>
      <p:grpSpPr>
        <a:xfrm>
          <a:off x="0" y="0"/>
          <a:ext cx="0" cy="0"/>
          <a:chOff x="0" y="0"/>
          <a:chExt cx="0" cy="0"/>
        </a:xfrm>
      </p:grpSpPr>
      <p:sp>
        <p:nvSpPr>
          <p:cNvPr id="1859" name="Google Shape;1859;p262"/>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0" name="Google Shape;1860;p262"/>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861" name="Google Shape;1861;p26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62" name="Google Shape;1862;p2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1863"/>
        <p:cNvGrpSpPr/>
        <p:nvPr/>
      </p:nvGrpSpPr>
      <p:grpSpPr>
        <a:xfrm>
          <a:off x="0" y="0"/>
          <a:ext cx="0" cy="0"/>
          <a:chOff x="0" y="0"/>
          <a:chExt cx="0" cy="0"/>
        </a:xfrm>
      </p:grpSpPr>
      <p:sp>
        <p:nvSpPr>
          <p:cNvPr id="1864" name="Google Shape;1864;p2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65" name="Google Shape;1865;p263"/>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66" name="Google Shape;1866;p263"/>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867" name="Google Shape;1867;p263"/>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68"/>
        <p:cNvGrpSpPr/>
        <p:nvPr/>
      </p:nvGrpSpPr>
      <p:grpSpPr>
        <a:xfrm>
          <a:off x="0" y="0"/>
          <a:ext cx="0" cy="0"/>
          <a:chOff x="0" y="0"/>
          <a:chExt cx="0" cy="0"/>
        </a:xfrm>
      </p:grpSpPr>
      <p:sp>
        <p:nvSpPr>
          <p:cNvPr id="1869" name="Google Shape;1869;p264"/>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870" name="Google Shape;1870;p26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71" name="Google Shape;1871;p26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72" name="Google Shape;1872;p2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62"/>
        <p:cNvGrpSpPr/>
        <p:nvPr/>
      </p:nvGrpSpPr>
      <p:grpSpPr>
        <a:xfrm>
          <a:off x="0" y="0"/>
          <a:ext cx="0" cy="0"/>
          <a:chOff x="0" y="0"/>
          <a:chExt cx="0" cy="0"/>
        </a:xfrm>
      </p:grpSpPr>
      <p:sp>
        <p:nvSpPr>
          <p:cNvPr id="263" name="Google Shape;263;p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4" name="Google Shape;264;p38"/>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5" name="Google Shape;265;p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6" name="Google Shape;266;p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7" name="Google Shape;267;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8" name="Google Shape;268;p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9" name="Google Shape;269;p3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1873"/>
        <p:cNvGrpSpPr/>
        <p:nvPr/>
      </p:nvGrpSpPr>
      <p:grpSpPr>
        <a:xfrm>
          <a:off x="0" y="0"/>
          <a:ext cx="0" cy="0"/>
          <a:chOff x="0" y="0"/>
          <a:chExt cx="0" cy="0"/>
        </a:xfrm>
      </p:grpSpPr>
      <p:sp>
        <p:nvSpPr>
          <p:cNvPr id="1874" name="Google Shape;1874;p2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75" name="Google Shape;1875;p265"/>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6" name="Google Shape;1876;p26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877" name="Google Shape;1877;p26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1878"/>
        <p:cNvGrpSpPr/>
        <p:nvPr/>
      </p:nvGrpSpPr>
      <p:grpSpPr>
        <a:xfrm>
          <a:off x="0" y="0"/>
          <a:ext cx="0" cy="0"/>
          <a:chOff x="0" y="0"/>
          <a:chExt cx="0" cy="0"/>
        </a:xfrm>
      </p:grpSpPr>
      <p:sp>
        <p:nvSpPr>
          <p:cNvPr id="1879" name="Google Shape;1879;p2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1880"/>
        <p:cNvGrpSpPr/>
        <p:nvPr/>
      </p:nvGrpSpPr>
      <p:grpSpPr>
        <a:xfrm>
          <a:off x="0" y="0"/>
          <a:ext cx="0" cy="0"/>
          <a:chOff x="0" y="0"/>
          <a:chExt cx="0" cy="0"/>
        </a:xfrm>
      </p:grpSpPr>
      <p:sp>
        <p:nvSpPr>
          <p:cNvPr id="1881" name="Google Shape;1881;p2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82" name="Google Shape;1882;p26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83" name="Google Shape;1883;p267"/>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1884"/>
        <p:cNvGrpSpPr/>
        <p:nvPr/>
      </p:nvGrpSpPr>
      <p:grpSpPr>
        <a:xfrm>
          <a:off x="0" y="0"/>
          <a:ext cx="0" cy="0"/>
          <a:chOff x="0" y="0"/>
          <a:chExt cx="0" cy="0"/>
        </a:xfrm>
      </p:grpSpPr>
      <p:sp>
        <p:nvSpPr>
          <p:cNvPr id="1885" name="Google Shape;1885;p2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1886"/>
        <p:cNvGrpSpPr/>
        <p:nvPr/>
      </p:nvGrpSpPr>
      <p:grpSpPr>
        <a:xfrm>
          <a:off x="0" y="0"/>
          <a:ext cx="0" cy="0"/>
          <a:chOff x="0" y="0"/>
          <a:chExt cx="0" cy="0"/>
        </a:xfrm>
      </p:grpSpPr>
      <p:sp>
        <p:nvSpPr>
          <p:cNvPr id="1887" name="Google Shape;1887;p269"/>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88" name="Google Shape;1888;p269"/>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9" name="Google Shape;1889;p269"/>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1890" name="Google Shape;1890;p269"/>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91"/>
        <p:cNvGrpSpPr/>
        <p:nvPr/>
      </p:nvGrpSpPr>
      <p:grpSpPr>
        <a:xfrm>
          <a:off x="0" y="0"/>
          <a:ext cx="0" cy="0"/>
          <a:chOff x="0" y="0"/>
          <a:chExt cx="0" cy="0"/>
        </a:xfrm>
      </p:grpSpPr>
      <p:sp>
        <p:nvSpPr>
          <p:cNvPr id="1892" name="Google Shape;1892;p270"/>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93" name="Google Shape;1893;p2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94" name="Google Shape;1894;p270"/>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95"/>
        <p:cNvGrpSpPr/>
        <p:nvPr/>
      </p:nvGrpSpPr>
      <p:grpSpPr>
        <a:xfrm>
          <a:off x="0" y="0"/>
          <a:ext cx="0" cy="0"/>
          <a:chOff x="0" y="0"/>
          <a:chExt cx="0" cy="0"/>
        </a:xfrm>
      </p:grpSpPr>
      <p:sp>
        <p:nvSpPr>
          <p:cNvPr id="1896" name="Google Shape;1896;p271"/>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271"/>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SzPts val="4100"/>
              <a:buNone/>
              <a:defRPr sz="41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898" name="Google Shape;1898;p271"/>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899" name="Google Shape;1899;p27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00" name="Google Shape;1900;p2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01"/>
        <p:cNvGrpSpPr/>
        <p:nvPr/>
      </p:nvGrpSpPr>
      <p:grpSpPr>
        <a:xfrm>
          <a:off x="0" y="0"/>
          <a:ext cx="0" cy="0"/>
          <a:chOff x="0" y="0"/>
          <a:chExt cx="0" cy="0"/>
        </a:xfrm>
      </p:grpSpPr>
      <p:sp>
        <p:nvSpPr>
          <p:cNvPr id="1902" name="Google Shape;1902;p27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903" name="Google Shape;1903;p2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904" name="Google Shape;1904;p272"/>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1905"/>
        <p:cNvGrpSpPr/>
        <p:nvPr/>
      </p:nvGrpSpPr>
      <p:grpSpPr>
        <a:xfrm>
          <a:off x="0" y="0"/>
          <a:ext cx="0" cy="0"/>
          <a:chOff x="0" y="0"/>
          <a:chExt cx="0" cy="0"/>
        </a:xfrm>
      </p:grpSpPr>
      <p:sp>
        <p:nvSpPr>
          <p:cNvPr id="1906" name="Google Shape;1906;p2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907" name="Google Shape;1907;p273"/>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1908" name="Google Shape;1908;p273"/>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sp>
        <p:nvSpPr>
          <p:cNvPr id="1909" name="Google Shape;1909;p273"/>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A75276"/>
              </a:buClr>
              <a:buSzPts val="2300"/>
              <a:buNone/>
              <a:defRPr sz="2300">
                <a:solidFill>
                  <a:srgbClr val="A75276"/>
                </a:solidFill>
              </a:defRPr>
            </a:lvl1pPr>
            <a:lvl2pPr lvl="1" algn="l">
              <a:lnSpc>
                <a:spcPct val="100000"/>
              </a:lnSpc>
              <a:spcBef>
                <a:spcPts val="0"/>
              </a:spcBef>
              <a:spcAft>
                <a:spcPts val="0"/>
              </a:spcAft>
              <a:buClr>
                <a:srgbClr val="A75276"/>
              </a:buClr>
              <a:buSzPts val="2300"/>
              <a:buNone/>
              <a:defRPr sz="2300">
                <a:solidFill>
                  <a:srgbClr val="A75276"/>
                </a:solidFill>
              </a:defRPr>
            </a:lvl2pPr>
            <a:lvl3pPr lvl="2" algn="l">
              <a:lnSpc>
                <a:spcPct val="100000"/>
              </a:lnSpc>
              <a:spcBef>
                <a:spcPts val="0"/>
              </a:spcBef>
              <a:spcAft>
                <a:spcPts val="0"/>
              </a:spcAft>
              <a:buClr>
                <a:srgbClr val="A75276"/>
              </a:buClr>
              <a:buSzPts val="2300"/>
              <a:buNone/>
              <a:defRPr sz="2300">
                <a:solidFill>
                  <a:srgbClr val="A75276"/>
                </a:solidFill>
              </a:defRPr>
            </a:lvl3pPr>
            <a:lvl4pPr lvl="3" algn="l">
              <a:lnSpc>
                <a:spcPct val="100000"/>
              </a:lnSpc>
              <a:spcBef>
                <a:spcPts val="0"/>
              </a:spcBef>
              <a:spcAft>
                <a:spcPts val="0"/>
              </a:spcAft>
              <a:buClr>
                <a:srgbClr val="A75276"/>
              </a:buClr>
              <a:buSzPts val="2300"/>
              <a:buNone/>
              <a:defRPr sz="2300">
                <a:solidFill>
                  <a:srgbClr val="A75276"/>
                </a:solidFill>
              </a:defRPr>
            </a:lvl4pPr>
            <a:lvl5pPr lvl="4" algn="l">
              <a:lnSpc>
                <a:spcPct val="100000"/>
              </a:lnSpc>
              <a:spcBef>
                <a:spcPts val="0"/>
              </a:spcBef>
              <a:spcAft>
                <a:spcPts val="0"/>
              </a:spcAft>
              <a:buClr>
                <a:srgbClr val="A75276"/>
              </a:buClr>
              <a:buSzPts val="2300"/>
              <a:buNone/>
              <a:defRPr sz="2300">
                <a:solidFill>
                  <a:srgbClr val="A75276"/>
                </a:solidFill>
              </a:defRPr>
            </a:lvl5pPr>
            <a:lvl6pPr lvl="5" algn="l">
              <a:lnSpc>
                <a:spcPct val="100000"/>
              </a:lnSpc>
              <a:spcBef>
                <a:spcPts val="0"/>
              </a:spcBef>
              <a:spcAft>
                <a:spcPts val="0"/>
              </a:spcAft>
              <a:buClr>
                <a:srgbClr val="A75276"/>
              </a:buClr>
              <a:buSzPts val="2300"/>
              <a:buNone/>
              <a:defRPr sz="2300">
                <a:solidFill>
                  <a:srgbClr val="A75276"/>
                </a:solidFill>
              </a:defRPr>
            </a:lvl6pPr>
            <a:lvl7pPr lvl="6" algn="l">
              <a:lnSpc>
                <a:spcPct val="100000"/>
              </a:lnSpc>
              <a:spcBef>
                <a:spcPts val="0"/>
              </a:spcBef>
              <a:spcAft>
                <a:spcPts val="0"/>
              </a:spcAft>
              <a:buClr>
                <a:srgbClr val="A75276"/>
              </a:buClr>
              <a:buSzPts val="2300"/>
              <a:buNone/>
              <a:defRPr sz="2300">
                <a:solidFill>
                  <a:srgbClr val="A75276"/>
                </a:solidFill>
              </a:defRPr>
            </a:lvl7pPr>
            <a:lvl8pPr lvl="7" algn="l">
              <a:lnSpc>
                <a:spcPct val="100000"/>
              </a:lnSpc>
              <a:spcBef>
                <a:spcPts val="0"/>
              </a:spcBef>
              <a:spcAft>
                <a:spcPts val="0"/>
              </a:spcAft>
              <a:buClr>
                <a:srgbClr val="A75276"/>
              </a:buClr>
              <a:buSzPts val="2300"/>
              <a:buNone/>
              <a:defRPr sz="2300">
                <a:solidFill>
                  <a:srgbClr val="A75276"/>
                </a:solidFill>
              </a:defRPr>
            </a:lvl8pPr>
            <a:lvl9pPr lvl="8" algn="l">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1910"/>
        <p:cNvGrpSpPr/>
        <p:nvPr/>
      </p:nvGrpSpPr>
      <p:grpSpPr>
        <a:xfrm>
          <a:off x="0" y="0"/>
          <a:ext cx="0" cy="0"/>
          <a:chOff x="0" y="0"/>
          <a:chExt cx="0" cy="0"/>
        </a:xfrm>
      </p:grpSpPr>
      <p:sp>
        <p:nvSpPr>
          <p:cNvPr id="1911" name="Google Shape;1911;p2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70"/>
        <p:cNvGrpSpPr/>
        <p:nvPr/>
      </p:nvGrpSpPr>
      <p:grpSpPr>
        <a:xfrm>
          <a:off x="0" y="0"/>
          <a:ext cx="0" cy="0"/>
          <a:chOff x="0" y="0"/>
          <a:chExt cx="0" cy="0"/>
        </a:xfrm>
      </p:grpSpPr>
      <p:sp>
        <p:nvSpPr>
          <p:cNvPr id="271" name="Google Shape;271;p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2" name="Google Shape;272;p39"/>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3" name="Google Shape;273;p39"/>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 name="Google Shape;274;p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75" name="Google Shape;275;p39"/>
          <p:cNvSpPr>
            <a:spLocks noGrp="1"/>
          </p:cNvSpPr>
          <p:nvPr>
            <p:ph type="pic" idx="2"/>
          </p:nvPr>
        </p:nvSpPr>
        <p:spPr>
          <a:xfrm>
            <a:off x="537883" y="2655094"/>
            <a:ext cx="2949000" cy="1740600"/>
          </a:xfrm>
          <a:prstGeom prst="rect">
            <a:avLst/>
          </a:prstGeom>
          <a:noFill/>
          <a:ln>
            <a:noFill/>
          </a:ln>
        </p:spPr>
      </p:sp>
      <p:sp>
        <p:nvSpPr>
          <p:cNvPr id="276" name="Google Shape;276;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7" name="Google Shape;277;p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8" name="Google Shape;278;p3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918"/>
        <p:cNvGrpSpPr/>
        <p:nvPr/>
      </p:nvGrpSpPr>
      <p:grpSpPr>
        <a:xfrm>
          <a:off x="0" y="0"/>
          <a:ext cx="0" cy="0"/>
          <a:chOff x="0" y="0"/>
          <a:chExt cx="0" cy="0"/>
        </a:xfrm>
      </p:grpSpPr>
      <p:sp>
        <p:nvSpPr>
          <p:cNvPr id="1919" name="Google Shape;1919;p2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920" name="Google Shape;1920;p276"/>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921" name="Google Shape;1921;p27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922" name="Google Shape;1922;p27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23" name="Google Shape;1923;p27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924" name="Google Shape;1924;p2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25" name="Google Shape;1925;p27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1926" name="Google Shape;1926;p276"/>
          <p:cNvGrpSpPr/>
          <p:nvPr/>
        </p:nvGrpSpPr>
        <p:grpSpPr>
          <a:xfrm>
            <a:off x="1605267" y="3232902"/>
            <a:ext cx="5933466" cy="1097281"/>
            <a:chOff x="1952025" y="4310537"/>
            <a:chExt cx="7911288" cy="1463041"/>
          </a:xfrm>
        </p:grpSpPr>
        <p:pic>
          <p:nvPicPr>
            <p:cNvPr id="1927" name="Google Shape;1927;p27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928" name="Google Shape;1928;p27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929" name="Google Shape;1929;p27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930" name="Google Shape;1930;p27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931"/>
        <p:cNvGrpSpPr/>
        <p:nvPr/>
      </p:nvGrpSpPr>
      <p:grpSpPr>
        <a:xfrm>
          <a:off x="0" y="0"/>
          <a:ext cx="0" cy="0"/>
          <a:chOff x="0" y="0"/>
          <a:chExt cx="0" cy="0"/>
        </a:xfrm>
      </p:grpSpPr>
      <p:sp>
        <p:nvSpPr>
          <p:cNvPr id="1932" name="Google Shape;1932;p2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33" name="Google Shape;1933;p277"/>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934" name="Google Shape;1934;p27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35" name="Google Shape;1935;p2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936" name="Google Shape;1936;p27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937" name="Google Shape;1937;p27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1938" name="Google Shape;1938;p277"/>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1939" name="Google Shape;1939;p27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40" name="Google Shape;1940;p27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941"/>
        <p:cNvGrpSpPr/>
        <p:nvPr/>
      </p:nvGrpSpPr>
      <p:grpSpPr>
        <a:xfrm>
          <a:off x="0" y="0"/>
          <a:ext cx="0" cy="0"/>
          <a:chOff x="0" y="0"/>
          <a:chExt cx="0" cy="0"/>
        </a:xfrm>
      </p:grpSpPr>
      <p:sp>
        <p:nvSpPr>
          <p:cNvPr id="1942" name="Google Shape;1942;p2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43" name="Google Shape;1943;p278"/>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44" name="Google Shape;1944;p27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45" name="Google Shape;1945;p27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46" name="Google Shape;1946;p2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47" name="Google Shape;1947;p2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48" name="Google Shape;1948;p27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1949"/>
        <p:cNvGrpSpPr/>
        <p:nvPr/>
      </p:nvGrpSpPr>
      <p:grpSpPr>
        <a:xfrm>
          <a:off x="0" y="0"/>
          <a:ext cx="0" cy="0"/>
          <a:chOff x="0" y="0"/>
          <a:chExt cx="0" cy="0"/>
        </a:xfrm>
      </p:grpSpPr>
      <p:sp>
        <p:nvSpPr>
          <p:cNvPr id="1950" name="Google Shape;1950;p2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51" name="Google Shape;1951;p279"/>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52" name="Google Shape;1952;p279"/>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53" name="Google Shape;1953;p27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954" name="Google Shape;1954;p279"/>
          <p:cNvSpPr>
            <a:spLocks noGrp="1"/>
          </p:cNvSpPr>
          <p:nvPr>
            <p:ph type="pic" idx="2"/>
          </p:nvPr>
        </p:nvSpPr>
        <p:spPr>
          <a:xfrm>
            <a:off x="537883" y="2655094"/>
            <a:ext cx="2949000" cy="1740600"/>
          </a:xfrm>
          <a:prstGeom prst="rect">
            <a:avLst/>
          </a:prstGeom>
          <a:noFill/>
          <a:ln>
            <a:noFill/>
          </a:ln>
        </p:spPr>
      </p:sp>
      <p:sp>
        <p:nvSpPr>
          <p:cNvPr id="1955" name="Google Shape;1955;p2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56" name="Google Shape;1956;p2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57" name="Google Shape;1957;p27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1958"/>
        <p:cNvGrpSpPr/>
        <p:nvPr/>
      </p:nvGrpSpPr>
      <p:grpSpPr>
        <a:xfrm>
          <a:off x="0" y="0"/>
          <a:ext cx="0" cy="0"/>
          <a:chOff x="0" y="0"/>
          <a:chExt cx="0" cy="0"/>
        </a:xfrm>
      </p:grpSpPr>
      <p:sp>
        <p:nvSpPr>
          <p:cNvPr id="1959" name="Google Shape;1959;p28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60" name="Google Shape;1960;p28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61" name="Google Shape;1961;p2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62" name="Google Shape;1962;p2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63" name="Google Shape;1963;p28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964"/>
        <p:cNvGrpSpPr/>
        <p:nvPr/>
      </p:nvGrpSpPr>
      <p:grpSpPr>
        <a:xfrm>
          <a:off x="0" y="0"/>
          <a:ext cx="0" cy="0"/>
          <a:chOff x="0" y="0"/>
          <a:chExt cx="0" cy="0"/>
        </a:xfrm>
      </p:grpSpPr>
      <p:sp>
        <p:nvSpPr>
          <p:cNvPr id="1965" name="Google Shape;1965;p28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66" name="Google Shape;1966;p28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67" name="Google Shape;1967;p28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68" name="Google Shape;1968;p2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69" name="Google Shape;1969;p2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70" name="Google Shape;1970;p28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971"/>
        <p:cNvGrpSpPr/>
        <p:nvPr/>
      </p:nvGrpSpPr>
      <p:grpSpPr>
        <a:xfrm>
          <a:off x="0" y="0"/>
          <a:ext cx="0" cy="0"/>
          <a:chOff x="0" y="0"/>
          <a:chExt cx="0" cy="0"/>
        </a:xfrm>
      </p:grpSpPr>
      <p:sp>
        <p:nvSpPr>
          <p:cNvPr id="1972" name="Google Shape;1972;p28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73" name="Google Shape;1973;p28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74" name="Google Shape;1974;p28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75" name="Google Shape;1975;p28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76" name="Google Shape;1976;p28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77" name="Google Shape;1977;p2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78" name="Google Shape;1978;p28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79" name="Google Shape;1979;p28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980"/>
        <p:cNvGrpSpPr/>
        <p:nvPr/>
      </p:nvGrpSpPr>
      <p:grpSpPr>
        <a:xfrm>
          <a:off x="0" y="0"/>
          <a:ext cx="0" cy="0"/>
          <a:chOff x="0" y="0"/>
          <a:chExt cx="0" cy="0"/>
        </a:xfrm>
      </p:grpSpPr>
      <p:sp>
        <p:nvSpPr>
          <p:cNvPr id="1981" name="Google Shape;1981;p2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82" name="Google Shape;1982;p28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83" name="Google Shape;1983;p2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84" name="Google Shape;1984;p28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85" name="Google Shape;1985;p28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986"/>
        <p:cNvGrpSpPr/>
        <p:nvPr/>
      </p:nvGrpSpPr>
      <p:grpSpPr>
        <a:xfrm>
          <a:off x="0" y="0"/>
          <a:ext cx="0" cy="0"/>
          <a:chOff x="0" y="0"/>
          <a:chExt cx="0" cy="0"/>
        </a:xfrm>
      </p:grpSpPr>
      <p:sp>
        <p:nvSpPr>
          <p:cNvPr id="1987" name="Google Shape;1987;p2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988" name="Google Shape;1988;p28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89" name="Google Shape;1989;p2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90" name="Google Shape;1990;p28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91" name="Google Shape;1991;p28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992"/>
        <p:cNvGrpSpPr/>
        <p:nvPr/>
      </p:nvGrpSpPr>
      <p:grpSpPr>
        <a:xfrm>
          <a:off x="0" y="0"/>
          <a:ext cx="0" cy="0"/>
          <a:chOff x="0" y="0"/>
          <a:chExt cx="0" cy="0"/>
        </a:xfrm>
      </p:grpSpPr>
      <p:sp>
        <p:nvSpPr>
          <p:cNvPr id="1993" name="Google Shape;1993;p2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94" name="Google Shape;1994;p28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95" name="Google Shape;1995;p28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96" name="Google Shape;1996;p28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997" name="Google Shape;1997;p2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98" name="Google Shape;1998;p28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99" name="Google Shape;1999;p28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79"/>
        <p:cNvGrpSpPr/>
        <p:nvPr/>
      </p:nvGrpSpPr>
      <p:grpSpPr>
        <a:xfrm>
          <a:off x="0" y="0"/>
          <a:ext cx="0" cy="0"/>
          <a:chOff x="0" y="0"/>
          <a:chExt cx="0" cy="0"/>
        </a:xfrm>
      </p:grpSpPr>
      <p:sp>
        <p:nvSpPr>
          <p:cNvPr id="280" name="Google Shape;280;p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1" name="Google Shape;281;p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2" name="Google Shape;282;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3" name="Google Shape;283;p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4" name="Google Shape;284;p4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2000"/>
        <p:cNvGrpSpPr/>
        <p:nvPr/>
      </p:nvGrpSpPr>
      <p:grpSpPr>
        <a:xfrm>
          <a:off x="0" y="0"/>
          <a:ext cx="0" cy="0"/>
          <a:chOff x="0" y="0"/>
          <a:chExt cx="0" cy="0"/>
        </a:xfrm>
      </p:grpSpPr>
      <p:sp>
        <p:nvSpPr>
          <p:cNvPr id="2001" name="Google Shape;2001;p28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02" name="Google Shape;2002;p28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03" name="Google Shape;2003;p28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004" name="Google Shape;2004;p28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05" name="Google Shape;2005;p28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06" name="Google Shape;2006;p28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07" name="Google Shape;2007;p28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08" name="Google Shape;2008;p28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09" name="Google Shape;2009;p28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2010"/>
        <p:cNvGrpSpPr/>
        <p:nvPr/>
      </p:nvGrpSpPr>
      <p:grpSpPr>
        <a:xfrm>
          <a:off x="0" y="0"/>
          <a:ext cx="0" cy="0"/>
          <a:chOff x="0" y="0"/>
          <a:chExt cx="0" cy="0"/>
        </a:xfrm>
      </p:grpSpPr>
      <p:sp>
        <p:nvSpPr>
          <p:cNvPr id="2011" name="Google Shape;2011;p28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12" name="Google Shape;2012;p287"/>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13" name="Google Shape;2013;p28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014" name="Google Shape;2014;p28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15" name="Google Shape;2015;p28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16" name="Google Shape;2016;p287"/>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
        <p:nvSpPr>
          <p:cNvPr id="2017" name="Google Shape;2017;p28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018" name="Google Shape;2018;p287"/>
          <p:cNvGrpSpPr/>
          <p:nvPr/>
        </p:nvGrpSpPr>
        <p:grpSpPr>
          <a:xfrm>
            <a:off x="1605267" y="3232902"/>
            <a:ext cx="5933466" cy="1097281"/>
            <a:chOff x="1952025" y="4310537"/>
            <a:chExt cx="7911288" cy="1463041"/>
          </a:xfrm>
        </p:grpSpPr>
        <p:pic>
          <p:nvPicPr>
            <p:cNvPr id="2019" name="Google Shape;2019;p28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020" name="Google Shape;2020;p28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021" name="Google Shape;2021;p28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022" name="Google Shape;2022;p28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2023"/>
        <p:cNvGrpSpPr/>
        <p:nvPr/>
      </p:nvGrpSpPr>
      <p:grpSpPr>
        <a:xfrm>
          <a:off x="0" y="0"/>
          <a:ext cx="0" cy="0"/>
          <a:chOff x="0" y="0"/>
          <a:chExt cx="0" cy="0"/>
        </a:xfrm>
      </p:grpSpPr>
      <p:sp>
        <p:nvSpPr>
          <p:cNvPr id="2024" name="Google Shape;2024;p28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25" name="Google Shape;2025;p288"/>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026" name="Google Shape;2026;p28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27" name="Google Shape;2027;p2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28" name="Google Shape;2028;p28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29" name="Google Shape;2029;p28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030" name="Google Shape;2030;p28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031" name="Google Shape;2031;p28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2032"/>
        <p:cNvGrpSpPr/>
        <p:nvPr/>
      </p:nvGrpSpPr>
      <p:grpSpPr>
        <a:xfrm>
          <a:off x="0" y="0"/>
          <a:ext cx="0" cy="0"/>
          <a:chOff x="0" y="0"/>
          <a:chExt cx="0" cy="0"/>
        </a:xfrm>
      </p:grpSpPr>
      <p:sp>
        <p:nvSpPr>
          <p:cNvPr id="2033" name="Google Shape;2033;p2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34" name="Google Shape;2034;p289"/>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35" name="Google Shape;2035;p28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36" name="Google Shape;2036;p28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37" name="Google Shape;2037;p28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38" name="Google Shape;2038;p2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39" name="Google Shape;2039;p28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2040"/>
        <p:cNvGrpSpPr/>
        <p:nvPr/>
      </p:nvGrpSpPr>
      <p:grpSpPr>
        <a:xfrm>
          <a:off x="0" y="0"/>
          <a:ext cx="0" cy="0"/>
          <a:chOff x="0" y="0"/>
          <a:chExt cx="0" cy="0"/>
        </a:xfrm>
      </p:grpSpPr>
      <p:sp>
        <p:nvSpPr>
          <p:cNvPr id="2041" name="Google Shape;2041;p29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42" name="Google Shape;2042;p290"/>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43" name="Google Shape;2043;p290"/>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44" name="Google Shape;2044;p29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045" name="Google Shape;2045;p290"/>
          <p:cNvSpPr>
            <a:spLocks noGrp="1"/>
          </p:cNvSpPr>
          <p:nvPr>
            <p:ph type="pic" idx="2"/>
          </p:nvPr>
        </p:nvSpPr>
        <p:spPr>
          <a:xfrm>
            <a:off x="537883" y="2655094"/>
            <a:ext cx="2949000" cy="1740600"/>
          </a:xfrm>
          <a:prstGeom prst="rect">
            <a:avLst/>
          </a:prstGeom>
          <a:noFill/>
          <a:ln>
            <a:noFill/>
          </a:ln>
        </p:spPr>
      </p:sp>
      <p:sp>
        <p:nvSpPr>
          <p:cNvPr id="2046" name="Google Shape;2046;p29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47" name="Google Shape;2047;p2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48" name="Google Shape;2048;p29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2049"/>
        <p:cNvGrpSpPr/>
        <p:nvPr/>
      </p:nvGrpSpPr>
      <p:grpSpPr>
        <a:xfrm>
          <a:off x="0" y="0"/>
          <a:ext cx="0" cy="0"/>
          <a:chOff x="0" y="0"/>
          <a:chExt cx="0" cy="0"/>
        </a:xfrm>
      </p:grpSpPr>
      <p:sp>
        <p:nvSpPr>
          <p:cNvPr id="2050" name="Google Shape;2050;p29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51" name="Google Shape;2051;p29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2" name="Google Shape;2052;p29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53" name="Google Shape;2053;p2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54" name="Google Shape;2054;p29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2055"/>
        <p:cNvGrpSpPr/>
        <p:nvPr/>
      </p:nvGrpSpPr>
      <p:grpSpPr>
        <a:xfrm>
          <a:off x="0" y="0"/>
          <a:ext cx="0" cy="0"/>
          <a:chOff x="0" y="0"/>
          <a:chExt cx="0" cy="0"/>
        </a:xfrm>
      </p:grpSpPr>
      <p:sp>
        <p:nvSpPr>
          <p:cNvPr id="2056" name="Google Shape;2056;p29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57" name="Google Shape;2057;p29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8" name="Google Shape;2058;p29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9" name="Google Shape;2059;p29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60" name="Google Shape;2060;p2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61" name="Google Shape;2061;p29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2062"/>
        <p:cNvGrpSpPr/>
        <p:nvPr/>
      </p:nvGrpSpPr>
      <p:grpSpPr>
        <a:xfrm>
          <a:off x="0" y="0"/>
          <a:ext cx="0" cy="0"/>
          <a:chOff x="0" y="0"/>
          <a:chExt cx="0" cy="0"/>
        </a:xfrm>
      </p:grpSpPr>
      <p:sp>
        <p:nvSpPr>
          <p:cNvPr id="2063" name="Google Shape;2063;p29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64" name="Google Shape;2064;p29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65" name="Google Shape;2065;p29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66" name="Google Shape;2066;p29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67" name="Google Shape;2067;p29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68" name="Google Shape;2068;p2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69" name="Google Shape;2069;p29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70" name="Google Shape;2070;p29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071"/>
        <p:cNvGrpSpPr/>
        <p:nvPr/>
      </p:nvGrpSpPr>
      <p:grpSpPr>
        <a:xfrm>
          <a:off x="0" y="0"/>
          <a:ext cx="0" cy="0"/>
          <a:chOff x="0" y="0"/>
          <a:chExt cx="0" cy="0"/>
        </a:xfrm>
      </p:grpSpPr>
      <p:sp>
        <p:nvSpPr>
          <p:cNvPr id="2072" name="Google Shape;2072;p2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73" name="Google Shape;2073;p29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74" name="Google Shape;2074;p2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75" name="Google Shape;2075;p2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76" name="Google Shape;2076;p29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077"/>
        <p:cNvGrpSpPr/>
        <p:nvPr/>
      </p:nvGrpSpPr>
      <p:grpSpPr>
        <a:xfrm>
          <a:off x="0" y="0"/>
          <a:ext cx="0" cy="0"/>
          <a:chOff x="0" y="0"/>
          <a:chExt cx="0" cy="0"/>
        </a:xfrm>
      </p:grpSpPr>
      <p:sp>
        <p:nvSpPr>
          <p:cNvPr id="2078" name="Google Shape;2078;p2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079" name="Google Shape;2079;p29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80" name="Google Shape;2080;p29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81" name="Google Shape;2081;p2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82" name="Google Shape;2082;p29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85"/>
        <p:cNvGrpSpPr/>
        <p:nvPr/>
      </p:nvGrpSpPr>
      <p:grpSpPr>
        <a:xfrm>
          <a:off x="0" y="0"/>
          <a:ext cx="0" cy="0"/>
          <a:chOff x="0" y="0"/>
          <a:chExt cx="0" cy="0"/>
        </a:xfrm>
      </p:grpSpPr>
      <p:sp>
        <p:nvSpPr>
          <p:cNvPr id="286" name="Google Shape;286;p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7" name="Google Shape;287;p4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8" name="Google Shape;288;p4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9" name="Google Shape;289;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0" name="Google Shape;290;p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1" name="Google Shape;291;p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083"/>
        <p:cNvGrpSpPr/>
        <p:nvPr/>
      </p:nvGrpSpPr>
      <p:grpSpPr>
        <a:xfrm>
          <a:off x="0" y="0"/>
          <a:ext cx="0" cy="0"/>
          <a:chOff x="0" y="0"/>
          <a:chExt cx="0" cy="0"/>
        </a:xfrm>
      </p:grpSpPr>
      <p:sp>
        <p:nvSpPr>
          <p:cNvPr id="2084" name="Google Shape;2084;p2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85" name="Google Shape;2085;p29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86" name="Google Shape;2086;p29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87" name="Google Shape;2087;p29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88" name="Google Shape;2088;p29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89" name="Google Shape;2089;p29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90" name="Google Shape;2090;p29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091"/>
        <p:cNvGrpSpPr/>
        <p:nvPr/>
      </p:nvGrpSpPr>
      <p:grpSpPr>
        <a:xfrm>
          <a:off x="0" y="0"/>
          <a:ext cx="0" cy="0"/>
          <a:chOff x="0" y="0"/>
          <a:chExt cx="0" cy="0"/>
        </a:xfrm>
      </p:grpSpPr>
      <p:sp>
        <p:nvSpPr>
          <p:cNvPr id="2092" name="Google Shape;2092;p29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93" name="Google Shape;2093;p29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94" name="Google Shape;2094;p29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095" name="Google Shape;2095;p29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96" name="Google Shape;2096;p29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97" name="Google Shape;2097;p29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98" name="Google Shape;2098;p29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99" name="Google Shape;2099;p29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00" name="Google Shape;2100;p29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101"/>
        <p:cNvGrpSpPr/>
        <p:nvPr/>
      </p:nvGrpSpPr>
      <p:grpSpPr>
        <a:xfrm>
          <a:off x="0" y="0"/>
          <a:ext cx="0" cy="0"/>
          <a:chOff x="0" y="0"/>
          <a:chExt cx="0" cy="0"/>
        </a:xfrm>
      </p:grpSpPr>
      <p:sp>
        <p:nvSpPr>
          <p:cNvPr id="2102" name="Google Shape;2102;p2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03" name="Google Shape;2103;p298"/>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04" name="Google Shape;2104;p29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05" name="Google Shape;2105;p29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06" name="Google Shape;2106;p29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107" name="Google Shape;2107;p29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08" name="Google Shape;2108;p29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109" name="Google Shape;2109;p298"/>
          <p:cNvGrpSpPr/>
          <p:nvPr/>
        </p:nvGrpSpPr>
        <p:grpSpPr>
          <a:xfrm>
            <a:off x="1605267" y="3232902"/>
            <a:ext cx="5933466" cy="1097281"/>
            <a:chOff x="1952025" y="4310537"/>
            <a:chExt cx="7911288" cy="1463041"/>
          </a:xfrm>
        </p:grpSpPr>
        <p:pic>
          <p:nvPicPr>
            <p:cNvPr id="2110" name="Google Shape;2110;p29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111" name="Google Shape;2111;p29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112" name="Google Shape;2112;p29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113" name="Google Shape;2113;p29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114"/>
        <p:cNvGrpSpPr/>
        <p:nvPr/>
      </p:nvGrpSpPr>
      <p:grpSpPr>
        <a:xfrm>
          <a:off x="0" y="0"/>
          <a:ext cx="0" cy="0"/>
          <a:chOff x="0" y="0"/>
          <a:chExt cx="0" cy="0"/>
        </a:xfrm>
      </p:grpSpPr>
      <p:sp>
        <p:nvSpPr>
          <p:cNvPr id="2115" name="Google Shape;2115;p2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16" name="Google Shape;2116;p299"/>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117" name="Google Shape;2117;p29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18" name="Google Shape;2118;p2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19" name="Google Shape;2119;p29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20" name="Google Shape;2120;p29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121" name="Google Shape;2121;p29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122" name="Google Shape;2122;p29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123"/>
        <p:cNvGrpSpPr/>
        <p:nvPr/>
      </p:nvGrpSpPr>
      <p:grpSpPr>
        <a:xfrm>
          <a:off x="0" y="0"/>
          <a:ext cx="0" cy="0"/>
          <a:chOff x="0" y="0"/>
          <a:chExt cx="0" cy="0"/>
        </a:xfrm>
      </p:grpSpPr>
      <p:sp>
        <p:nvSpPr>
          <p:cNvPr id="2124" name="Google Shape;2124;p3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25" name="Google Shape;2125;p300"/>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26" name="Google Shape;2126;p30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27" name="Google Shape;2127;p30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28" name="Google Shape;2128;p30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29" name="Google Shape;2129;p3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30" name="Google Shape;2130;p30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131"/>
        <p:cNvGrpSpPr/>
        <p:nvPr/>
      </p:nvGrpSpPr>
      <p:grpSpPr>
        <a:xfrm>
          <a:off x="0" y="0"/>
          <a:ext cx="0" cy="0"/>
          <a:chOff x="0" y="0"/>
          <a:chExt cx="0" cy="0"/>
        </a:xfrm>
      </p:grpSpPr>
      <p:sp>
        <p:nvSpPr>
          <p:cNvPr id="2132" name="Google Shape;2132;p3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33" name="Google Shape;2133;p301"/>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34" name="Google Shape;2134;p301"/>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35" name="Google Shape;2135;p30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136" name="Google Shape;2136;p301"/>
          <p:cNvSpPr>
            <a:spLocks noGrp="1"/>
          </p:cNvSpPr>
          <p:nvPr>
            <p:ph type="pic" idx="2"/>
          </p:nvPr>
        </p:nvSpPr>
        <p:spPr>
          <a:xfrm>
            <a:off x="537883" y="2655094"/>
            <a:ext cx="2949000" cy="1740600"/>
          </a:xfrm>
          <a:prstGeom prst="rect">
            <a:avLst/>
          </a:prstGeom>
          <a:noFill/>
          <a:ln>
            <a:noFill/>
          </a:ln>
        </p:spPr>
      </p:sp>
      <p:sp>
        <p:nvSpPr>
          <p:cNvPr id="2137" name="Google Shape;2137;p30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38" name="Google Shape;2138;p3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39" name="Google Shape;2139;p30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140"/>
        <p:cNvGrpSpPr/>
        <p:nvPr/>
      </p:nvGrpSpPr>
      <p:grpSpPr>
        <a:xfrm>
          <a:off x="0" y="0"/>
          <a:ext cx="0" cy="0"/>
          <a:chOff x="0" y="0"/>
          <a:chExt cx="0" cy="0"/>
        </a:xfrm>
      </p:grpSpPr>
      <p:sp>
        <p:nvSpPr>
          <p:cNvPr id="2141" name="Google Shape;2141;p30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42" name="Google Shape;2142;p30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43" name="Google Shape;2143;p30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44" name="Google Shape;2144;p3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45" name="Google Shape;2145;p30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146"/>
        <p:cNvGrpSpPr/>
        <p:nvPr/>
      </p:nvGrpSpPr>
      <p:grpSpPr>
        <a:xfrm>
          <a:off x="0" y="0"/>
          <a:ext cx="0" cy="0"/>
          <a:chOff x="0" y="0"/>
          <a:chExt cx="0" cy="0"/>
        </a:xfrm>
      </p:grpSpPr>
      <p:sp>
        <p:nvSpPr>
          <p:cNvPr id="2147" name="Google Shape;2147;p30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48" name="Google Shape;2148;p30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49" name="Google Shape;2149;p30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50" name="Google Shape;2150;p30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51" name="Google Shape;2151;p3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52" name="Google Shape;2152;p30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153"/>
        <p:cNvGrpSpPr/>
        <p:nvPr/>
      </p:nvGrpSpPr>
      <p:grpSpPr>
        <a:xfrm>
          <a:off x="0" y="0"/>
          <a:ext cx="0" cy="0"/>
          <a:chOff x="0" y="0"/>
          <a:chExt cx="0" cy="0"/>
        </a:xfrm>
      </p:grpSpPr>
      <p:sp>
        <p:nvSpPr>
          <p:cNvPr id="2154" name="Google Shape;2154;p30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55" name="Google Shape;2155;p30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56" name="Google Shape;2156;p30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57" name="Google Shape;2157;p30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58" name="Google Shape;2158;p30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59" name="Google Shape;2159;p30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60" name="Google Shape;2160;p30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61" name="Google Shape;2161;p30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162"/>
        <p:cNvGrpSpPr/>
        <p:nvPr/>
      </p:nvGrpSpPr>
      <p:grpSpPr>
        <a:xfrm>
          <a:off x="0" y="0"/>
          <a:ext cx="0" cy="0"/>
          <a:chOff x="0" y="0"/>
          <a:chExt cx="0" cy="0"/>
        </a:xfrm>
      </p:grpSpPr>
      <p:sp>
        <p:nvSpPr>
          <p:cNvPr id="2163" name="Google Shape;2163;p3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64" name="Google Shape;2164;p30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65" name="Google Shape;2165;p30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66" name="Google Shape;2166;p30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92"/>
        <p:cNvGrpSpPr/>
        <p:nvPr/>
      </p:nvGrpSpPr>
      <p:grpSpPr>
        <a:xfrm>
          <a:off x="0" y="0"/>
          <a:ext cx="0" cy="0"/>
          <a:chOff x="0" y="0"/>
          <a:chExt cx="0" cy="0"/>
        </a:xfrm>
      </p:grpSpPr>
      <p:sp>
        <p:nvSpPr>
          <p:cNvPr id="293" name="Google Shape;293;p4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4" name="Google Shape;294;p4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5" name="Google Shape;295;p4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6" name="Google Shape;296;p4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7" name="Google Shape;297;p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8" name="Google Shape;298;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9" name="Google Shape;299;p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0" name="Google Shape;300;p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167"/>
        <p:cNvGrpSpPr/>
        <p:nvPr/>
      </p:nvGrpSpPr>
      <p:grpSpPr>
        <a:xfrm>
          <a:off x="0" y="0"/>
          <a:ext cx="0" cy="0"/>
          <a:chOff x="0" y="0"/>
          <a:chExt cx="0" cy="0"/>
        </a:xfrm>
      </p:grpSpPr>
      <p:sp>
        <p:nvSpPr>
          <p:cNvPr id="2168" name="Google Shape;2168;p3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169" name="Google Shape;2169;p30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70" name="Google Shape;2170;p30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71" name="Google Shape;2171;p30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72" name="Google Shape;2172;p30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173"/>
        <p:cNvGrpSpPr/>
        <p:nvPr/>
      </p:nvGrpSpPr>
      <p:grpSpPr>
        <a:xfrm>
          <a:off x="0" y="0"/>
          <a:ext cx="0" cy="0"/>
          <a:chOff x="0" y="0"/>
          <a:chExt cx="0" cy="0"/>
        </a:xfrm>
      </p:grpSpPr>
      <p:sp>
        <p:nvSpPr>
          <p:cNvPr id="2174" name="Google Shape;2174;p3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75" name="Google Shape;2175;p30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176" name="Google Shape;2176;p30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77" name="Google Shape;2177;p30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178" name="Google Shape;2178;p30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79" name="Google Shape;2179;p30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80" name="Google Shape;2180;p307"/>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181"/>
        <p:cNvGrpSpPr/>
        <p:nvPr/>
      </p:nvGrpSpPr>
      <p:grpSpPr>
        <a:xfrm>
          <a:off x="0" y="0"/>
          <a:ext cx="0" cy="0"/>
          <a:chOff x="0" y="0"/>
          <a:chExt cx="0" cy="0"/>
        </a:xfrm>
      </p:grpSpPr>
      <p:sp>
        <p:nvSpPr>
          <p:cNvPr id="2182" name="Google Shape;2182;p3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83" name="Google Shape;2183;p30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184" name="Google Shape;2184;p30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185" name="Google Shape;2185;p30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186" name="Google Shape;2186;p30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187" name="Google Shape;2187;p30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188" name="Google Shape;2188;p30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89" name="Google Shape;2189;p30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190"/>
        <p:cNvGrpSpPr/>
        <p:nvPr/>
      </p:nvGrpSpPr>
      <p:grpSpPr>
        <a:xfrm>
          <a:off x="0" y="0"/>
          <a:ext cx="0" cy="0"/>
          <a:chOff x="0" y="0"/>
          <a:chExt cx="0" cy="0"/>
        </a:xfrm>
      </p:grpSpPr>
      <p:sp>
        <p:nvSpPr>
          <p:cNvPr id="2191" name="Google Shape;2191;p3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92" name="Google Shape;2192;p309"/>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93" name="Google Shape;2193;p30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94" name="Google Shape;2194;p30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95" name="Google Shape;2195;p30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196" name="Google Shape;2196;p30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97" name="Google Shape;2197;p30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198" name="Google Shape;2198;p309"/>
          <p:cNvGrpSpPr/>
          <p:nvPr/>
        </p:nvGrpSpPr>
        <p:grpSpPr>
          <a:xfrm>
            <a:off x="1605267" y="3232902"/>
            <a:ext cx="5933466" cy="1097281"/>
            <a:chOff x="1952025" y="4310537"/>
            <a:chExt cx="7911288" cy="1463041"/>
          </a:xfrm>
        </p:grpSpPr>
        <p:pic>
          <p:nvPicPr>
            <p:cNvPr id="2199" name="Google Shape;2199;p30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200" name="Google Shape;2200;p30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201" name="Google Shape;2201;p30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202" name="Google Shape;2202;p30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203"/>
        <p:cNvGrpSpPr/>
        <p:nvPr/>
      </p:nvGrpSpPr>
      <p:grpSpPr>
        <a:xfrm>
          <a:off x="0" y="0"/>
          <a:ext cx="0" cy="0"/>
          <a:chOff x="0" y="0"/>
          <a:chExt cx="0" cy="0"/>
        </a:xfrm>
      </p:grpSpPr>
      <p:sp>
        <p:nvSpPr>
          <p:cNvPr id="2204" name="Google Shape;2204;p3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05" name="Google Shape;2205;p310"/>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06" name="Google Shape;2206;p31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07" name="Google Shape;2207;p3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08" name="Google Shape;2208;p31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09" name="Google Shape;2209;p31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210" name="Google Shape;2210;p31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211" name="Google Shape;2211;p31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212"/>
        <p:cNvGrpSpPr/>
        <p:nvPr/>
      </p:nvGrpSpPr>
      <p:grpSpPr>
        <a:xfrm>
          <a:off x="0" y="0"/>
          <a:ext cx="0" cy="0"/>
          <a:chOff x="0" y="0"/>
          <a:chExt cx="0" cy="0"/>
        </a:xfrm>
      </p:grpSpPr>
      <p:sp>
        <p:nvSpPr>
          <p:cNvPr id="2213" name="Google Shape;2213;p3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14" name="Google Shape;2214;p311"/>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15" name="Google Shape;2215;p31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16" name="Google Shape;2216;p31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17" name="Google Shape;2217;p311"/>
          <p:cNvSpPr txBox="1">
            <a:spLocks noGrp="1"/>
          </p:cNvSpPr>
          <p:nvPr>
            <p:ph type="sldNum" idx="12"/>
          </p:nvPr>
        </p:nvSpPr>
        <p:spPr>
          <a:xfrm>
            <a:off x="8462550" y="4707350"/>
            <a:ext cx="523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218" name="Google Shape;2218;p311"/>
          <p:cNvGrpSpPr/>
          <p:nvPr/>
        </p:nvGrpSpPr>
        <p:grpSpPr>
          <a:xfrm>
            <a:off x="180290" y="4600563"/>
            <a:ext cx="3539983" cy="342900"/>
            <a:chOff x="180290" y="4600563"/>
            <a:chExt cx="3539983" cy="342900"/>
          </a:xfrm>
        </p:grpSpPr>
        <p:pic>
          <p:nvPicPr>
            <p:cNvPr id="2219" name="Google Shape;2219;p31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220" name="Google Shape;2220;p31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221"/>
        <p:cNvGrpSpPr/>
        <p:nvPr/>
      </p:nvGrpSpPr>
      <p:grpSpPr>
        <a:xfrm>
          <a:off x="0" y="0"/>
          <a:ext cx="0" cy="0"/>
          <a:chOff x="0" y="0"/>
          <a:chExt cx="0" cy="0"/>
        </a:xfrm>
      </p:grpSpPr>
      <p:sp>
        <p:nvSpPr>
          <p:cNvPr id="2222" name="Google Shape;2222;p3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23" name="Google Shape;2223;p312"/>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24" name="Google Shape;2224;p312"/>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25" name="Google Shape;2225;p31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226" name="Google Shape;2226;p312"/>
          <p:cNvSpPr>
            <a:spLocks noGrp="1"/>
          </p:cNvSpPr>
          <p:nvPr>
            <p:ph type="pic" idx="2"/>
          </p:nvPr>
        </p:nvSpPr>
        <p:spPr>
          <a:xfrm>
            <a:off x="537883" y="2655094"/>
            <a:ext cx="2949000" cy="1740600"/>
          </a:xfrm>
          <a:prstGeom prst="rect">
            <a:avLst/>
          </a:prstGeom>
          <a:noFill/>
          <a:ln>
            <a:noFill/>
          </a:ln>
        </p:spPr>
      </p:sp>
      <p:sp>
        <p:nvSpPr>
          <p:cNvPr id="2227" name="Google Shape;2227;p3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28" name="Google Shape;2228;p3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29" name="Google Shape;2229;p31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230"/>
        <p:cNvGrpSpPr/>
        <p:nvPr/>
      </p:nvGrpSpPr>
      <p:grpSpPr>
        <a:xfrm>
          <a:off x="0" y="0"/>
          <a:ext cx="0" cy="0"/>
          <a:chOff x="0" y="0"/>
          <a:chExt cx="0" cy="0"/>
        </a:xfrm>
      </p:grpSpPr>
      <p:sp>
        <p:nvSpPr>
          <p:cNvPr id="2231" name="Google Shape;2231;p3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32" name="Google Shape;2232;p3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33" name="Google Shape;2233;p3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34" name="Google Shape;2234;p3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35" name="Google Shape;2235;p31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236"/>
        <p:cNvGrpSpPr/>
        <p:nvPr/>
      </p:nvGrpSpPr>
      <p:grpSpPr>
        <a:xfrm>
          <a:off x="0" y="0"/>
          <a:ext cx="0" cy="0"/>
          <a:chOff x="0" y="0"/>
          <a:chExt cx="0" cy="0"/>
        </a:xfrm>
      </p:grpSpPr>
      <p:sp>
        <p:nvSpPr>
          <p:cNvPr id="2237" name="Google Shape;2237;p31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38" name="Google Shape;2238;p31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39" name="Google Shape;2239;p31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40" name="Google Shape;2240;p3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41" name="Google Shape;2241;p3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42" name="Google Shape;2242;p31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243"/>
        <p:cNvGrpSpPr/>
        <p:nvPr/>
      </p:nvGrpSpPr>
      <p:grpSpPr>
        <a:xfrm>
          <a:off x="0" y="0"/>
          <a:ext cx="0" cy="0"/>
          <a:chOff x="0" y="0"/>
          <a:chExt cx="0" cy="0"/>
        </a:xfrm>
      </p:grpSpPr>
      <p:sp>
        <p:nvSpPr>
          <p:cNvPr id="2244" name="Google Shape;2244;p31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245" name="Google Shape;2245;p31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46" name="Google Shape;2246;p31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247" name="Google Shape;2247;p31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48" name="Google Shape;2248;p31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49" name="Google Shape;2249;p3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50" name="Google Shape;2250;p31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51" name="Google Shape;2251;p31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Module 2">
  <p:cSld name="Blue_3-Title Bar and Content">
    <p:bg>
      <p:bgPr>
        <a:solidFill>
          <a:schemeClr val="accent1"/>
        </a:solidFill>
        <a:effectLst/>
      </p:bgPr>
    </p:bg>
    <p:spTree>
      <p:nvGrpSpPr>
        <p:cNvPr id="1" name="Shape 79"/>
        <p:cNvGrpSpPr/>
        <p:nvPr/>
      </p:nvGrpSpPr>
      <p:grpSpPr>
        <a:xfrm>
          <a:off x="0" y="0"/>
          <a:ext cx="0" cy="0"/>
          <a:chOff x="0" y="0"/>
          <a:chExt cx="0" cy="0"/>
        </a:xfrm>
      </p:grpSpPr>
      <p:sp>
        <p:nvSpPr>
          <p:cNvPr id="80" name="Google Shape;80;p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 name="Google Shape;81;p16"/>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 name="Google Shape;82;p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 name="Google Shape;83;p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4" name="Google Shape;84;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6" name="Google Shape;86;p1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301"/>
        <p:cNvGrpSpPr/>
        <p:nvPr/>
      </p:nvGrpSpPr>
      <p:grpSpPr>
        <a:xfrm>
          <a:off x="0" y="0"/>
          <a:ext cx="0" cy="0"/>
          <a:chOff x="0" y="0"/>
          <a:chExt cx="0" cy="0"/>
        </a:xfrm>
      </p:grpSpPr>
      <p:sp>
        <p:nvSpPr>
          <p:cNvPr id="302" name="Google Shape;302;p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3" name="Google Shape;303;p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4" name="Google Shape;304;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5" name="Google Shape;305;p4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252"/>
        <p:cNvGrpSpPr/>
        <p:nvPr/>
      </p:nvGrpSpPr>
      <p:grpSpPr>
        <a:xfrm>
          <a:off x="0" y="0"/>
          <a:ext cx="0" cy="0"/>
          <a:chOff x="0" y="0"/>
          <a:chExt cx="0" cy="0"/>
        </a:xfrm>
      </p:grpSpPr>
      <p:sp>
        <p:nvSpPr>
          <p:cNvPr id="2253" name="Google Shape;2253;p3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54" name="Google Shape;2254;p3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55" name="Google Shape;2255;p3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56" name="Google Shape;2256;p3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57" name="Google Shape;2257;p31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258"/>
        <p:cNvGrpSpPr/>
        <p:nvPr/>
      </p:nvGrpSpPr>
      <p:grpSpPr>
        <a:xfrm>
          <a:off x="0" y="0"/>
          <a:ext cx="0" cy="0"/>
          <a:chOff x="0" y="0"/>
          <a:chExt cx="0" cy="0"/>
        </a:xfrm>
      </p:grpSpPr>
      <p:sp>
        <p:nvSpPr>
          <p:cNvPr id="2259" name="Google Shape;2259;p3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260" name="Google Shape;2260;p31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61" name="Google Shape;2261;p3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62" name="Google Shape;2262;p31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63" name="Google Shape;2263;p31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2264"/>
        <p:cNvGrpSpPr/>
        <p:nvPr/>
      </p:nvGrpSpPr>
      <p:grpSpPr>
        <a:xfrm>
          <a:off x="0" y="0"/>
          <a:ext cx="0" cy="0"/>
          <a:chOff x="0" y="0"/>
          <a:chExt cx="0" cy="0"/>
        </a:xfrm>
      </p:grpSpPr>
      <p:sp>
        <p:nvSpPr>
          <p:cNvPr id="2265" name="Google Shape;2265;p3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66" name="Google Shape;2266;p31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67" name="Google Shape;2267;p31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68" name="Google Shape;2268;p31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269" name="Google Shape;2269;p3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70" name="Google Shape;2270;p31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71" name="Google Shape;2271;p318"/>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2272"/>
        <p:cNvGrpSpPr/>
        <p:nvPr/>
      </p:nvGrpSpPr>
      <p:grpSpPr>
        <a:xfrm>
          <a:off x="0" y="0"/>
          <a:ext cx="0" cy="0"/>
          <a:chOff x="0" y="0"/>
          <a:chExt cx="0" cy="0"/>
        </a:xfrm>
      </p:grpSpPr>
      <p:sp>
        <p:nvSpPr>
          <p:cNvPr id="2273" name="Google Shape;2273;p31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74" name="Google Shape;2274;p31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75" name="Google Shape;2275;p31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276" name="Google Shape;2276;p31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277" name="Google Shape;2277;p31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278" name="Google Shape;2278;p31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279" name="Google Shape;2279;p3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80" name="Google Shape;2280;p3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81" name="Google Shape;2281;p31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2282"/>
        <p:cNvGrpSpPr/>
        <p:nvPr/>
      </p:nvGrpSpPr>
      <p:grpSpPr>
        <a:xfrm>
          <a:off x="0" y="0"/>
          <a:ext cx="0" cy="0"/>
          <a:chOff x="0" y="0"/>
          <a:chExt cx="0" cy="0"/>
        </a:xfrm>
      </p:grpSpPr>
      <p:sp>
        <p:nvSpPr>
          <p:cNvPr id="2283" name="Google Shape;2283;p3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84" name="Google Shape;2284;p320"/>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85" name="Google Shape;2285;p32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286" name="Google Shape;2286;p32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87" name="Google Shape;2287;p32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288" name="Google Shape;2288;p3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89" name="Google Shape;2289;p32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290" name="Google Shape;2290;p320"/>
          <p:cNvGrpSpPr/>
          <p:nvPr/>
        </p:nvGrpSpPr>
        <p:grpSpPr>
          <a:xfrm>
            <a:off x="1605267" y="3232902"/>
            <a:ext cx="5933466" cy="1097281"/>
            <a:chOff x="1952025" y="4310537"/>
            <a:chExt cx="7911288" cy="1463041"/>
          </a:xfrm>
        </p:grpSpPr>
        <p:pic>
          <p:nvPicPr>
            <p:cNvPr id="2291" name="Google Shape;2291;p32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292" name="Google Shape;2292;p32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293" name="Google Shape;2293;p32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294" name="Google Shape;2294;p32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2295"/>
        <p:cNvGrpSpPr/>
        <p:nvPr/>
      </p:nvGrpSpPr>
      <p:grpSpPr>
        <a:xfrm>
          <a:off x="0" y="0"/>
          <a:ext cx="0" cy="0"/>
          <a:chOff x="0" y="0"/>
          <a:chExt cx="0" cy="0"/>
        </a:xfrm>
      </p:grpSpPr>
      <p:sp>
        <p:nvSpPr>
          <p:cNvPr id="2296" name="Google Shape;2296;p3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97" name="Google Shape;2297;p321"/>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98" name="Google Shape;2298;p32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99" name="Google Shape;2299;p3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00" name="Google Shape;2300;p32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01" name="Google Shape;2301;p32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302" name="Google Shape;2302;p32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303" name="Google Shape;2303;p32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2304"/>
        <p:cNvGrpSpPr/>
        <p:nvPr/>
      </p:nvGrpSpPr>
      <p:grpSpPr>
        <a:xfrm>
          <a:off x="0" y="0"/>
          <a:ext cx="0" cy="0"/>
          <a:chOff x="0" y="0"/>
          <a:chExt cx="0" cy="0"/>
        </a:xfrm>
      </p:grpSpPr>
      <p:sp>
        <p:nvSpPr>
          <p:cNvPr id="2305" name="Google Shape;2305;p3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06" name="Google Shape;2306;p322"/>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07" name="Google Shape;2307;p32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08" name="Google Shape;2308;p32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09" name="Google Shape;2309;p3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10" name="Google Shape;2310;p3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11" name="Google Shape;2311;p32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2312"/>
        <p:cNvGrpSpPr/>
        <p:nvPr/>
      </p:nvGrpSpPr>
      <p:grpSpPr>
        <a:xfrm>
          <a:off x="0" y="0"/>
          <a:ext cx="0" cy="0"/>
          <a:chOff x="0" y="0"/>
          <a:chExt cx="0" cy="0"/>
        </a:xfrm>
      </p:grpSpPr>
      <p:sp>
        <p:nvSpPr>
          <p:cNvPr id="2313" name="Google Shape;2313;p3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14" name="Google Shape;2314;p323"/>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15" name="Google Shape;2315;p323"/>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16" name="Google Shape;2316;p32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317" name="Google Shape;2317;p323"/>
          <p:cNvSpPr>
            <a:spLocks noGrp="1"/>
          </p:cNvSpPr>
          <p:nvPr>
            <p:ph type="pic" idx="2"/>
          </p:nvPr>
        </p:nvSpPr>
        <p:spPr>
          <a:xfrm>
            <a:off x="537883" y="2655094"/>
            <a:ext cx="2949000" cy="1740600"/>
          </a:xfrm>
          <a:prstGeom prst="rect">
            <a:avLst/>
          </a:prstGeom>
          <a:noFill/>
          <a:ln>
            <a:noFill/>
          </a:ln>
        </p:spPr>
      </p:sp>
      <p:sp>
        <p:nvSpPr>
          <p:cNvPr id="2318" name="Google Shape;2318;p3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19" name="Google Shape;2319;p3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20" name="Google Shape;2320;p32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2321"/>
        <p:cNvGrpSpPr/>
        <p:nvPr/>
      </p:nvGrpSpPr>
      <p:grpSpPr>
        <a:xfrm>
          <a:off x="0" y="0"/>
          <a:ext cx="0" cy="0"/>
          <a:chOff x="0" y="0"/>
          <a:chExt cx="0" cy="0"/>
        </a:xfrm>
      </p:grpSpPr>
      <p:sp>
        <p:nvSpPr>
          <p:cNvPr id="2322" name="Google Shape;2322;p32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23" name="Google Shape;2323;p32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24" name="Google Shape;2324;p3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25" name="Google Shape;2325;p3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26" name="Google Shape;2326;p32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2327"/>
        <p:cNvGrpSpPr/>
        <p:nvPr/>
      </p:nvGrpSpPr>
      <p:grpSpPr>
        <a:xfrm>
          <a:off x="0" y="0"/>
          <a:ext cx="0" cy="0"/>
          <a:chOff x="0" y="0"/>
          <a:chExt cx="0" cy="0"/>
        </a:xfrm>
      </p:grpSpPr>
      <p:sp>
        <p:nvSpPr>
          <p:cNvPr id="2328" name="Google Shape;2328;p32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29" name="Google Shape;2329;p32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30" name="Google Shape;2330;p32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31" name="Google Shape;2331;p3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32" name="Google Shape;2332;p32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33" name="Google Shape;2333;p32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306"/>
        <p:cNvGrpSpPr/>
        <p:nvPr/>
      </p:nvGrpSpPr>
      <p:grpSpPr>
        <a:xfrm>
          <a:off x="0" y="0"/>
          <a:ext cx="0" cy="0"/>
          <a:chOff x="0" y="0"/>
          <a:chExt cx="0" cy="0"/>
        </a:xfrm>
      </p:grpSpPr>
      <p:sp>
        <p:nvSpPr>
          <p:cNvPr id="307" name="Google Shape;307;p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08" name="Google Shape;308;p4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9" name="Google Shape;309;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0" name="Google Shape;310;p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1" name="Google Shape;311;p4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2334"/>
        <p:cNvGrpSpPr/>
        <p:nvPr/>
      </p:nvGrpSpPr>
      <p:grpSpPr>
        <a:xfrm>
          <a:off x="0" y="0"/>
          <a:ext cx="0" cy="0"/>
          <a:chOff x="0" y="0"/>
          <a:chExt cx="0" cy="0"/>
        </a:xfrm>
      </p:grpSpPr>
      <p:sp>
        <p:nvSpPr>
          <p:cNvPr id="2335" name="Google Shape;2335;p32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336" name="Google Shape;2336;p32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37" name="Google Shape;2337;p32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338" name="Google Shape;2338;p32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39" name="Google Shape;2339;p32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40" name="Google Shape;2340;p3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41" name="Google Shape;2341;p32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2342"/>
        <p:cNvGrpSpPr/>
        <p:nvPr/>
      </p:nvGrpSpPr>
      <p:grpSpPr>
        <a:xfrm>
          <a:off x="0" y="0"/>
          <a:ext cx="0" cy="0"/>
          <a:chOff x="0" y="0"/>
          <a:chExt cx="0" cy="0"/>
        </a:xfrm>
      </p:grpSpPr>
      <p:sp>
        <p:nvSpPr>
          <p:cNvPr id="2343" name="Google Shape;2343;p3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44" name="Google Shape;2344;p3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45" name="Google Shape;2345;p3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46" name="Google Shape;2346;p3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47" name="Google Shape;2347;p32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2348"/>
        <p:cNvGrpSpPr/>
        <p:nvPr/>
      </p:nvGrpSpPr>
      <p:grpSpPr>
        <a:xfrm>
          <a:off x="0" y="0"/>
          <a:ext cx="0" cy="0"/>
          <a:chOff x="0" y="0"/>
          <a:chExt cx="0" cy="0"/>
        </a:xfrm>
      </p:grpSpPr>
      <p:sp>
        <p:nvSpPr>
          <p:cNvPr id="2349" name="Google Shape;2349;p3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350" name="Google Shape;2350;p32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51" name="Google Shape;2351;p3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52" name="Google Shape;2352;p3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53" name="Google Shape;2353;p32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2354"/>
        <p:cNvGrpSpPr/>
        <p:nvPr/>
      </p:nvGrpSpPr>
      <p:grpSpPr>
        <a:xfrm>
          <a:off x="0" y="0"/>
          <a:ext cx="0" cy="0"/>
          <a:chOff x="0" y="0"/>
          <a:chExt cx="0" cy="0"/>
        </a:xfrm>
      </p:grpSpPr>
      <p:sp>
        <p:nvSpPr>
          <p:cNvPr id="2355" name="Google Shape;2355;p32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56" name="Google Shape;2356;p32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57" name="Google Shape;2357;p32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58" name="Google Shape;2358;p32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359" name="Google Shape;2359;p3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60" name="Google Shape;2360;p32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2361"/>
        <p:cNvGrpSpPr/>
        <p:nvPr/>
      </p:nvGrpSpPr>
      <p:grpSpPr>
        <a:xfrm>
          <a:off x="0" y="0"/>
          <a:ext cx="0" cy="0"/>
          <a:chOff x="0" y="0"/>
          <a:chExt cx="0" cy="0"/>
        </a:xfrm>
      </p:grpSpPr>
      <p:sp>
        <p:nvSpPr>
          <p:cNvPr id="2362" name="Google Shape;2362;p33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63" name="Google Shape;2363;p33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64" name="Google Shape;2364;p33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365" name="Google Shape;2365;p33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66" name="Google Shape;2366;p33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367" name="Google Shape;2367;p33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368" name="Google Shape;2368;p3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69" name="Google Shape;2369;p3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70" name="Google Shape;2370;p33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2371"/>
        <p:cNvGrpSpPr/>
        <p:nvPr/>
      </p:nvGrpSpPr>
      <p:grpSpPr>
        <a:xfrm>
          <a:off x="0" y="0"/>
          <a:ext cx="0" cy="0"/>
          <a:chOff x="0" y="0"/>
          <a:chExt cx="0" cy="0"/>
        </a:xfrm>
      </p:grpSpPr>
      <p:sp>
        <p:nvSpPr>
          <p:cNvPr id="2372" name="Google Shape;2372;p33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73" name="Google Shape;2373;p331"/>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74" name="Google Shape;2374;p33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375" name="Google Shape;2375;p33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76" name="Google Shape;2376;p33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377" name="Google Shape;2377;p3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378" name="Google Shape;2378;p331"/>
          <p:cNvGrpSpPr/>
          <p:nvPr/>
        </p:nvGrpSpPr>
        <p:grpSpPr>
          <a:xfrm>
            <a:off x="1605267" y="3232902"/>
            <a:ext cx="5933466" cy="1097281"/>
            <a:chOff x="1952025" y="4310537"/>
            <a:chExt cx="7911288" cy="1463041"/>
          </a:xfrm>
        </p:grpSpPr>
        <p:pic>
          <p:nvPicPr>
            <p:cNvPr id="2379" name="Google Shape;2379;p33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380" name="Google Shape;2380;p33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381" name="Google Shape;2381;p33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382" name="Google Shape;2382;p33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383" name="Google Shape;2383;p3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84" name="Google Shape;2384;p331"/>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2385"/>
        <p:cNvGrpSpPr/>
        <p:nvPr/>
      </p:nvGrpSpPr>
      <p:grpSpPr>
        <a:xfrm>
          <a:off x="0" y="0"/>
          <a:ext cx="0" cy="0"/>
          <a:chOff x="0" y="0"/>
          <a:chExt cx="0" cy="0"/>
        </a:xfrm>
      </p:grpSpPr>
      <p:sp>
        <p:nvSpPr>
          <p:cNvPr id="2386" name="Google Shape;2386;p3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87" name="Google Shape;2387;p332"/>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388" name="Google Shape;2388;p33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89" name="Google Shape;2389;p3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390" name="Google Shape;2390;p33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391" name="Google Shape;2391;p33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392" name="Google Shape;2392;p33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393" name="Google Shape;2393;p3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94" name="Google Shape;2394;p33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2395"/>
        <p:cNvGrpSpPr/>
        <p:nvPr/>
      </p:nvGrpSpPr>
      <p:grpSpPr>
        <a:xfrm>
          <a:off x="0" y="0"/>
          <a:ext cx="0" cy="0"/>
          <a:chOff x="0" y="0"/>
          <a:chExt cx="0" cy="0"/>
        </a:xfrm>
      </p:grpSpPr>
      <p:sp>
        <p:nvSpPr>
          <p:cNvPr id="2396" name="Google Shape;2396;p3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97" name="Google Shape;2397;p333"/>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98" name="Google Shape;2398;p33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99" name="Google Shape;2399;p33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00" name="Google Shape;2400;p3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01" name="Google Shape;2401;p3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02" name="Google Shape;2402;p3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2403"/>
        <p:cNvGrpSpPr/>
        <p:nvPr/>
      </p:nvGrpSpPr>
      <p:grpSpPr>
        <a:xfrm>
          <a:off x="0" y="0"/>
          <a:ext cx="0" cy="0"/>
          <a:chOff x="0" y="0"/>
          <a:chExt cx="0" cy="0"/>
        </a:xfrm>
      </p:grpSpPr>
      <p:sp>
        <p:nvSpPr>
          <p:cNvPr id="2404" name="Google Shape;2404;p3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05" name="Google Shape;2405;p334"/>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06" name="Google Shape;2406;p334"/>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07" name="Google Shape;2407;p33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408" name="Google Shape;2408;p334"/>
          <p:cNvSpPr>
            <a:spLocks noGrp="1"/>
          </p:cNvSpPr>
          <p:nvPr>
            <p:ph type="pic" idx="2"/>
          </p:nvPr>
        </p:nvSpPr>
        <p:spPr>
          <a:xfrm>
            <a:off x="537883" y="2655094"/>
            <a:ext cx="2949000" cy="1740600"/>
          </a:xfrm>
          <a:prstGeom prst="rect">
            <a:avLst/>
          </a:prstGeom>
          <a:noFill/>
          <a:ln>
            <a:noFill/>
          </a:ln>
        </p:spPr>
      </p:sp>
      <p:sp>
        <p:nvSpPr>
          <p:cNvPr id="2409" name="Google Shape;2409;p3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10" name="Google Shape;2410;p3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11" name="Google Shape;2411;p33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2412"/>
        <p:cNvGrpSpPr/>
        <p:nvPr/>
      </p:nvGrpSpPr>
      <p:grpSpPr>
        <a:xfrm>
          <a:off x="0" y="0"/>
          <a:ext cx="0" cy="0"/>
          <a:chOff x="0" y="0"/>
          <a:chExt cx="0" cy="0"/>
        </a:xfrm>
      </p:grpSpPr>
      <p:sp>
        <p:nvSpPr>
          <p:cNvPr id="2413" name="Google Shape;2413;p33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14" name="Google Shape;2414;p33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15" name="Google Shape;2415;p3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16" name="Google Shape;2416;p3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17" name="Google Shape;2417;p33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312"/>
        <p:cNvGrpSpPr/>
        <p:nvPr/>
      </p:nvGrpSpPr>
      <p:grpSpPr>
        <a:xfrm>
          <a:off x="0" y="0"/>
          <a:ext cx="0" cy="0"/>
          <a:chOff x="0" y="0"/>
          <a:chExt cx="0" cy="0"/>
        </a:xfrm>
      </p:grpSpPr>
      <p:sp>
        <p:nvSpPr>
          <p:cNvPr id="313" name="Google Shape;313;p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4" name="Google Shape;314;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15" name="Google Shape;315;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6" name="Google Shape;316;p4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17" name="Google Shape;317;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8" name="Google Shape;318;p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9" name="Google Shape;319;p4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2418"/>
        <p:cNvGrpSpPr/>
        <p:nvPr/>
      </p:nvGrpSpPr>
      <p:grpSpPr>
        <a:xfrm>
          <a:off x="0" y="0"/>
          <a:ext cx="0" cy="0"/>
          <a:chOff x="0" y="0"/>
          <a:chExt cx="0" cy="0"/>
        </a:xfrm>
      </p:grpSpPr>
      <p:sp>
        <p:nvSpPr>
          <p:cNvPr id="2419" name="Google Shape;2419;p33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20" name="Google Shape;2420;p33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21" name="Google Shape;2421;p33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22" name="Google Shape;2422;p3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23" name="Google Shape;2423;p33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24" name="Google Shape;2424;p33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2425"/>
        <p:cNvGrpSpPr/>
        <p:nvPr/>
      </p:nvGrpSpPr>
      <p:grpSpPr>
        <a:xfrm>
          <a:off x="0" y="0"/>
          <a:ext cx="0" cy="0"/>
          <a:chOff x="0" y="0"/>
          <a:chExt cx="0" cy="0"/>
        </a:xfrm>
      </p:grpSpPr>
      <p:sp>
        <p:nvSpPr>
          <p:cNvPr id="2426" name="Google Shape;2426;p33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427" name="Google Shape;2427;p33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28" name="Google Shape;2428;p33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429" name="Google Shape;2429;p33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30" name="Google Shape;2430;p33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31" name="Google Shape;2431;p3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32" name="Google Shape;2432;p33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33" name="Google Shape;2433;p33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2434"/>
        <p:cNvGrpSpPr/>
        <p:nvPr/>
      </p:nvGrpSpPr>
      <p:grpSpPr>
        <a:xfrm>
          <a:off x="0" y="0"/>
          <a:ext cx="0" cy="0"/>
          <a:chOff x="0" y="0"/>
          <a:chExt cx="0" cy="0"/>
        </a:xfrm>
      </p:grpSpPr>
      <p:sp>
        <p:nvSpPr>
          <p:cNvPr id="2435" name="Google Shape;2435;p3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36" name="Google Shape;2436;p3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37" name="Google Shape;2437;p3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38" name="Google Shape;2438;p3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39" name="Google Shape;2439;p33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2440"/>
        <p:cNvGrpSpPr/>
        <p:nvPr/>
      </p:nvGrpSpPr>
      <p:grpSpPr>
        <a:xfrm>
          <a:off x="0" y="0"/>
          <a:ext cx="0" cy="0"/>
          <a:chOff x="0" y="0"/>
          <a:chExt cx="0" cy="0"/>
        </a:xfrm>
      </p:grpSpPr>
      <p:sp>
        <p:nvSpPr>
          <p:cNvPr id="2441" name="Google Shape;2441;p3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442" name="Google Shape;2442;p33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43" name="Google Shape;2443;p3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44" name="Google Shape;2444;p3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45" name="Google Shape;2445;p33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2446"/>
        <p:cNvGrpSpPr/>
        <p:nvPr/>
      </p:nvGrpSpPr>
      <p:grpSpPr>
        <a:xfrm>
          <a:off x="0" y="0"/>
          <a:ext cx="0" cy="0"/>
          <a:chOff x="0" y="0"/>
          <a:chExt cx="0" cy="0"/>
        </a:xfrm>
      </p:grpSpPr>
      <p:sp>
        <p:nvSpPr>
          <p:cNvPr id="2447" name="Google Shape;2447;p34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48" name="Google Shape;2448;p34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449" name="Google Shape;2449;p34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50" name="Google Shape;2450;p34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451" name="Google Shape;2451;p3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52" name="Google Shape;2452;p3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53" name="Google Shape;2453;p340"/>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2454"/>
        <p:cNvGrpSpPr/>
        <p:nvPr/>
      </p:nvGrpSpPr>
      <p:grpSpPr>
        <a:xfrm>
          <a:off x="0" y="0"/>
          <a:ext cx="0" cy="0"/>
          <a:chOff x="0" y="0"/>
          <a:chExt cx="0" cy="0"/>
        </a:xfrm>
      </p:grpSpPr>
      <p:sp>
        <p:nvSpPr>
          <p:cNvPr id="2455" name="Google Shape;2455;p34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56" name="Google Shape;2456;p34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457" name="Google Shape;2457;p34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458" name="Google Shape;2458;p34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459" name="Google Shape;2459;p34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460" name="Google Shape;2460;p34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461" name="Google Shape;2461;p3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62" name="Google Shape;2462;p3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63" name="Google Shape;2463;p34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64"/>
        <p:cNvGrpSpPr/>
        <p:nvPr/>
      </p:nvGrpSpPr>
      <p:grpSpPr>
        <a:xfrm>
          <a:off x="0" y="0"/>
          <a:ext cx="0" cy="0"/>
          <a:chOff x="0" y="0"/>
          <a:chExt cx="0" cy="0"/>
        </a:xfrm>
      </p:grpSpPr>
      <p:sp>
        <p:nvSpPr>
          <p:cNvPr id="2465" name="Google Shape;2465;p342"/>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6" name="Google Shape;2466;p342"/>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2467" name="Google Shape;2467;p34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68" name="Google Shape;2468;p34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69" name="Google Shape;2469;p3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70"/>
        <p:cNvGrpSpPr/>
        <p:nvPr/>
      </p:nvGrpSpPr>
      <p:grpSpPr>
        <a:xfrm>
          <a:off x="0" y="0"/>
          <a:ext cx="0" cy="0"/>
          <a:chOff x="0" y="0"/>
          <a:chExt cx="0" cy="0"/>
        </a:xfrm>
      </p:grpSpPr>
      <p:sp>
        <p:nvSpPr>
          <p:cNvPr id="2471" name="Google Shape;2471;p343"/>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72" name="Google Shape;2472;p3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473" name="Google Shape;2473;p343"/>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2474"/>
        <p:cNvGrpSpPr/>
        <p:nvPr/>
      </p:nvGrpSpPr>
      <p:grpSpPr>
        <a:xfrm>
          <a:off x="0" y="0"/>
          <a:ext cx="0" cy="0"/>
          <a:chOff x="0" y="0"/>
          <a:chExt cx="0" cy="0"/>
        </a:xfrm>
      </p:grpSpPr>
      <p:sp>
        <p:nvSpPr>
          <p:cNvPr id="2475" name="Google Shape;2475;p344"/>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344"/>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2477" name="Google Shape;2477;p3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78" name="Google Shape;2478;p3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2479"/>
        <p:cNvGrpSpPr/>
        <p:nvPr/>
      </p:nvGrpSpPr>
      <p:grpSpPr>
        <a:xfrm>
          <a:off x="0" y="0"/>
          <a:ext cx="0" cy="0"/>
          <a:chOff x="0" y="0"/>
          <a:chExt cx="0" cy="0"/>
        </a:xfrm>
      </p:grpSpPr>
      <p:sp>
        <p:nvSpPr>
          <p:cNvPr id="2480" name="Google Shape;2480;p3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481" name="Google Shape;2481;p345"/>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82" name="Google Shape;2482;p34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483" name="Google Shape;2483;p34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320"/>
        <p:cNvGrpSpPr/>
        <p:nvPr/>
      </p:nvGrpSpPr>
      <p:grpSpPr>
        <a:xfrm>
          <a:off x="0" y="0"/>
          <a:ext cx="0" cy="0"/>
          <a:chOff x="0" y="0"/>
          <a:chExt cx="0" cy="0"/>
        </a:xfrm>
      </p:grpSpPr>
      <p:sp>
        <p:nvSpPr>
          <p:cNvPr id="321" name="Google Shape;321;p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2" name="Google Shape;322;p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23" name="Google Shape;323;p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24" name="Google Shape;324;p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25" name="Google Shape;325;p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26" name="Google Shape;326;p4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27" name="Google Shape;327;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8" name="Google Shape;328;p4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84"/>
        <p:cNvGrpSpPr/>
        <p:nvPr/>
      </p:nvGrpSpPr>
      <p:grpSpPr>
        <a:xfrm>
          <a:off x="0" y="0"/>
          <a:ext cx="0" cy="0"/>
          <a:chOff x="0" y="0"/>
          <a:chExt cx="0" cy="0"/>
        </a:xfrm>
      </p:grpSpPr>
      <p:sp>
        <p:nvSpPr>
          <p:cNvPr id="2485" name="Google Shape;2485;p3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matchingName="Reverse Main Point Pink">
  <p:cSld name="BLANK_2_2">
    <p:spTree>
      <p:nvGrpSpPr>
        <p:cNvPr id="1" name="Shape 2486"/>
        <p:cNvGrpSpPr/>
        <p:nvPr/>
      </p:nvGrpSpPr>
      <p:grpSpPr>
        <a:xfrm>
          <a:off x="0" y="0"/>
          <a:ext cx="0" cy="0"/>
          <a:chOff x="0" y="0"/>
          <a:chExt cx="0" cy="0"/>
        </a:xfrm>
      </p:grpSpPr>
      <p:sp>
        <p:nvSpPr>
          <p:cNvPr id="2487" name="Google Shape;2487;p3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488" name="Google Shape;2488;p347"/>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89" name="Google Shape;2489;p34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490" name="Google Shape;2490;p34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Reverse Main Point Pink 1">
  <p:cSld name="BLANK_2_3">
    <p:spTree>
      <p:nvGrpSpPr>
        <p:cNvPr id="1" name="Shape 2491"/>
        <p:cNvGrpSpPr/>
        <p:nvPr/>
      </p:nvGrpSpPr>
      <p:grpSpPr>
        <a:xfrm>
          <a:off x="0" y="0"/>
          <a:ext cx="0" cy="0"/>
          <a:chOff x="0" y="0"/>
          <a:chExt cx="0" cy="0"/>
        </a:xfrm>
      </p:grpSpPr>
      <p:sp>
        <p:nvSpPr>
          <p:cNvPr id="2492" name="Google Shape;2492;p3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493" name="Google Shape;2493;p348"/>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94" name="Google Shape;2494;p34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495" name="Google Shape;2495;p34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Blank 1">
  <p:cSld name="BLANK_3">
    <p:spTree>
      <p:nvGrpSpPr>
        <p:cNvPr id="1" name="Shape 2496"/>
        <p:cNvGrpSpPr/>
        <p:nvPr/>
      </p:nvGrpSpPr>
      <p:grpSpPr>
        <a:xfrm>
          <a:off x="0" y="0"/>
          <a:ext cx="0" cy="0"/>
          <a:chOff x="0" y="0"/>
          <a:chExt cx="0" cy="0"/>
        </a:xfrm>
      </p:grpSpPr>
      <p:sp>
        <p:nvSpPr>
          <p:cNvPr id="2497" name="Google Shape;2497;p3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Reverse Main Point Pink 2">
  <p:cSld name="BLANK_2_4">
    <p:spTree>
      <p:nvGrpSpPr>
        <p:cNvPr id="1" name="Shape 2498"/>
        <p:cNvGrpSpPr/>
        <p:nvPr/>
      </p:nvGrpSpPr>
      <p:grpSpPr>
        <a:xfrm>
          <a:off x="0" y="0"/>
          <a:ext cx="0" cy="0"/>
          <a:chOff x="0" y="0"/>
          <a:chExt cx="0" cy="0"/>
        </a:xfrm>
      </p:grpSpPr>
      <p:sp>
        <p:nvSpPr>
          <p:cNvPr id="2499" name="Google Shape;2499;p3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00" name="Google Shape;2500;p350"/>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01" name="Google Shape;2501;p35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502" name="Google Shape;2502;p35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03"/>
        <p:cNvGrpSpPr/>
        <p:nvPr/>
      </p:nvGrpSpPr>
      <p:grpSpPr>
        <a:xfrm>
          <a:off x="0" y="0"/>
          <a:ext cx="0" cy="0"/>
          <a:chOff x="0" y="0"/>
          <a:chExt cx="0" cy="0"/>
        </a:xfrm>
      </p:grpSpPr>
      <p:sp>
        <p:nvSpPr>
          <p:cNvPr id="2504" name="Google Shape;2504;p351"/>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351"/>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SzPts val="4100"/>
              <a:buNone/>
              <a:defRPr sz="41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506" name="Google Shape;2506;p351"/>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507" name="Google Shape;2507;p35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08" name="Google Shape;2508;p3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Reverse Main Point Pink 3">
  <p:cSld name="BLANK_2_5">
    <p:spTree>
      <p:nvGrpSpPr>
        <p:cNvPr id="1" name="Shape 2509"/>
        <p:cNvGrpSpPr/>
        <p:nvPr/>
      </p:nvGrpSpPr>
      <p:grpSpPr>
        <a:xfrm>
          <a:off x="0" y="0"/>
          <a:ext cx="0" cy="0"/>
          <a:chOff x="0" y="0"/>
          <a:chExt cx="0" cy="0"/>
        </a:xfrm>
      </p:grpSpPr>
      <p:sp>
        <p:nvSpPr>
          <p:cNvPr id="2510" name="Google Shape;2510;p3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11" name="Google Shape;2511;p352"/>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12" name="Google Shape;2512;p352"/>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513" name="Google Shape;2513;p352"/>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2514"/>
        <p:cNvGrpSpPr/>
        <p:nvPr/>
      </p:nvGrpSpPr>
      <p:grpSpPr>
        <a:xfrm>
          <a:off x="0" y="0"/>
          <a:ext cx="0" cy="0"/>
          <a:chOff x="0" y="0"/>
          <a:chExt cx="0" cy="0"/>
        </a:xfrm>
      </p:grpSpPr>
      <p:sp>
        <p:nvSpPr>
          <p:cNvPr id="2515" name="Google Shape;2515;p3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516" name="Google Shape;2516;p353"/>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2517" name="Google Shape;2517;p353"/>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sp>
        <p:nvSpPr>
          <p:cNvPr id="2518" name="Google Shape;2518;p353"/>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A75276"/>
              </a:buClr>
              <a:buSzPts val="2300"/>
              <a:buNone/>
              <a:defRPr sz="2300">
                <a:solidFill>
                  <a:srgbClr val="A75276"/>
                </a:solidFill>
              </a:defRPr>
            </a:lvl1pPr>
            <a:lvl2pPr lvl="1" algn="l">
              <a:lnSpc>
                <a:spcPct val="100000"/>
              </a:lnSpc>
              <a:spcBef>
                <a:spcPts val="0"/>
              </a:spcBef>
              <a:spcAft>
                <a:spcPts val="0"/>
              </a:spcAft>
              <a:buClr>
                <a:srgbClr val="A75276"/>
              </a:buClr>
              <a:buSzPts val="2300"/>
              <a:buNone/>
              <a:defRPr sz="2300">
                <a:solidFill>
                  <a:srgbClr val="A75276"/>
                </a:solidFill>
              </a:defRPr>
            </a:lvl2pPr>
            <a:lvl3pPr lvl="2" algn="l">
              <a:lnSpc>
                <a:spcPct val="100000"/>
              </a:lnSpc>
              <a:spcBef>
                <a:spcPts val="0"/>
              </a:spcBef>
              <a:spcAft>
                <a:spcPts val="0"/>
              </a:spcAft>
              <a:buClr>
                <a:srgbClr val="A75276"/>
              </a:buClr>
              <a:buSzPts val="2300"/>
              <a:buNone/>
              <a:defRPr sz="2300">
                <a:solidFill>
                  <a:srgbClr val="A75276"/>
                </a:solidFill>
              </a:defRPr>
            </a:lvl3pPr>
            <a:lvl4pPr lvl="3" algn="l">
              <a:lnSpc>
                <a:spcPct val="100000"/>
              </a:lnSpc>
              <a:spcBef>
                <a:spcPts val="0"/>
              </a:spcBef>
              <a:spcAft>
                <a:spcPts val="0"/>
              </a:spcAft>
              <a:buClr>
                <a:srgbClr val="A75276"/>
              </a:buClr>
              <a:buSzPts val="2300"/>
              <a:buNone/>
              <a:defRPr sz="2300">
                <a:solidFill>
                  <a:srgbClr val="A75276"/>
                </a:solidFill>
              </a:defRPr>
            </a:lvl4pPr>
            <a:lvl5pPr lvl="4" algn="l">
              <a:lnSpc>
                <a:spcPct val="100000"/>
              </a:lnSpc>
              <a:spcBef>
                <a:spcPts val="0"/>
              </a:spcBef>
              <a:spcAft>
                <a:spcPts val="0"/>
              </a:spcAft>
              <a:buClr>
                <a:srgbClr val="A75276"/>
              </a:buClr>
              <a:buSzPts val="2300"/>
              <a:buNone/>
              <a:defRPr sz="2300">
                <a:solidFill>
                  <a:srgbClr val="A75276"/>
                </a:solidFill>
              </a:defRPr>
            </a:lvl5pPr>
            <a:lvl6pPr lvl="5" algn="l">
              <a:lnSpc>
                <a:spcPct val="100000"/>
              </a:lnSpc>
              <a:spcBef>
                <a:spcPts val="0"/>
              </a:spcBef>
              <a:spcAft>
                <a:spcPts val="0"/>
              </a:spcAft>
              <a:buClr>
                <a:srgbClr val="A75276"/>
              </a:buClr>
              <a:buSzPts val="2300"/>
              <a:buNone/>
              <a:defRPr sz="2300">
                <a:solidFill>
                  <a:srgbClr val="A75276"/>
                </a:solidFill>
              </a:defRPr>
            </a:lvl6pPr>
            <a:lvl7pPr lvl="6" algn="l">
              <a:lnSpc>
                <a:spcPct val="100000"/>
              </a:lnSpc>
              <a:spcBef>
                <a:spcPts val="0"/>
              </a:spcBef>
              <a:spcAft>
                <a:spcPts val="0"/>
              </a:spcAft>
              <a:buClr>
                <a:srgbClr val="A75276"/>
              </a:buClr>
              <a:buSzPts val="2300"/>
              <a:buNone/>
              <a:defRPr sz="2300">
                <a:solidFill>
                  <a:srgbClr val="A75276"/>
                </a:solidFill>
              </a:defRPr>
            </a:lvl7pPr>
            <a:lvl8pPr lvl="7" algn="l">
              <a:lnSpc>
                <a:spcPct val="100000"/>
              </a:lnSpc>
              <a:spcBef>
                <a:spcPts val="0"/>
              </a:spcBef>
              <a:spcAft>
                <a:spcPts val="0"/>
              </a:spcAft>
              <a:buClr>
                <a:srgbClr val="A75276"/>
              </a:buClr>
              <a:buSzPts val="2300"/>
              <a:buNone/>
              <a:defRPr sz="2300">
                <a:solidFill>
                  <a:srgbClr val="A75276"/>
                </a:solidFill>
              </a:defRPr>
            </a:lvl8pPr>
            <a:lvl9pPr lvl="8" algn="l">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matchingName="Reverse Main Point Pink 4">
  <p:cSld name="BLANK_2_6">
    <p:spTree>
      <p:nvGrpSpPr>
        <p:cNvPr id="1" name="Shape 2519"/>
        <p:cNvGrpSpPr/>
        <p:nvPr/>
      </p:nvGrpSpPr>
      <p:grpSpPr>
        <a:xfrm>
          <a:off x="0" y="0"/>
          <a:ext cx="0" cy="0"/>
          <a:chOff x="0" y="0"/>
          <a:chExt cx="0" cy="0"/>
        </a:xfrm>
      </p:grpSpPr>
      <p:sp>
        <p:nvSpPr>
          <p:cNvPr id="2520" name="Google Shape;2520;p3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21" name="Google Shape;2521;p354"/>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22" name="Google Shape;2522;p354"/>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523" name="Google Shape;2523;p354"/>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Reverse Main Point Pink 5">
  <p:cSld name="BLANK_2_7">
    <p:spTree>
      <p:nvGrpSpPr>
        <p:cNvPr id="1" name="Shape 2524"/>
        <p:cNvGrpSpPr/>
        <p:nvPr/>
      </p:nvGrpSpPr>
      <p:grpSpPr>
        <a:xfrm>
          <a:off x="0" y="0"/>
          <a:ext cx="0" cy="0"/>
          <a:chOff x="0" y="0"/>
          <a:chExt cx="0" cy="0"/>
        </a:xfrm>
      </p:grpSpPr>
      <p:sp>
        <p:nvSpPr>
          <p:cNvPr id="2525" name="Google Shape;2525;p3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26" name="Google Shape;2526;p355"/>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27" name="Google Shape;2527;p35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528" name="Google Shape;2528;p35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329"/>
        <p:cNvGrpSpPr/>
        <p:nvPr/>
      </p:nvGrpSpPr>
      <p:grpSpPr>
        <a:xfrm>
          <a:off x="0" y="0"/>
          <a:ext cx="0" cy="0"/>
          <a:chOff x="0" y="0"/>
          <a:chExt cx="0" cy="0"/>
        </a:xfrm>
      </p:grpSpPr>
      <p:sp>
        <p:nvSpPr>
          <p:cNvPr id="330" name="Google Shape;330;p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1" name="Google Shape;331;p47"/>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2" name="Google Shape;332;p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33" name="Google Shape;333;p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4" name="Google Shape;334;p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35" name="Google Shape;335;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6" name="Google Shape;336;p4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337" name="Google Shape;337;p47"/>
          <p:cNvGrpSpPr/>
          <p:nvPr/>
        </p:nvGrpSpPr>
        <p:grpSpPr>
          <a:xfrm>
            <a:off x="1605267" y="3232902"/>
            <a:ext cx="5933466" cy="1097281"/>
            <a:chOff x="1952025" y="4310537"/>
            <a:chExt cx="7911288" cy="1463041"/>
          </a:xfrm>
        </p:grpSpPr>
        <p:pic>
          <p:nvPicPr>
            <p:cNvPr id="338" name="Google Shape;338;p4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39" name="Google Shape;339;p4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40" name="Google Shape;340;p4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41" name="Google Shape;341;p4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matchingName="Reverse Main Point Pink 6">
  <p:cSld name="BLANK_2_8">
    <p:spTree>
      <p:nvGrpSpPr>
        <p:cNvPr id="1" name="Shape 2529"/>
        <p:cNvGrpSpPr/>
        <p:nvPr/>
      </p:nvGrpSpPr>
      <p:grpSpPr>
        <a:xfrm>
          <a:off x="0" y="0"/>
          <a:ext cx="0" cy="0"/>
          <a:chOff x="0" y="0"/>
          <a:chExt cx="0" cy="0"/>
        </a:xfrm>
      </p:grpSpPr>
      <p:sp>
        <p:nvSpPr>
          <p:cNvPr id="2530" name="Google Shape;2530;p3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31" name="Google Shape;2531;p356"/>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32" name="Google Shape;2532;p356"/>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533" name="Google Shape;2533;p356"/>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34"/>
        <p:cNvGrpSpPr/>
        <p:nvPr/>
      </p:nvGrpSpPr>
      <p:grpSpPr>
        <a:xfrm>
          <a:off x="0" y="0"/>
          <a:ext cx="0" cy="0"/>
          <a:chOff x="0" y="0"/>
          <a:chExt cx="0" cy="0"/>
        </a:xfrm>
      </p:grpSpPr>
      <p:sp>
        <p:nvSpPr>
          <p:cNvPr id="2535" name="Google Shape;2535;p35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536" name="Google Shape;2536;p3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37" name="Google Shape;2537;p357"/>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matchingName="Reverse Main Point Pink 7">
  <p:cSld name="BLANK_2_9">
    <p:spTree>
      <p:nvGrpSpPr>
        <p:cNvPr id="1" name="Shape 2538"/>
        <p:cNvGrpSpPr/>
        <p:nvPr/>
      </p:nvGrpSpPr>
      <p:grpSpPr>
        <a:xfrm>
          <a:off x="0" y="0"/>
          <a:ext cx="0" cy="0"/>
          <a:chOff x="0" y="0"/>
          <a:chExt cx="0" cy="0"/>
        </a:xfrm>
      </p:grpSpPr>
      <p:sp>
        <p:nvSpPr>
          <p:cNvPr id="2539" name="Google Shape;2539;p3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40" name="Google Shape;2540;p358"/>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41" name="Google Shape;2541;p35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542" name="Google Shape;2542;p35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43"/>
        <p:cNvGrpSpPr/>
        <p:nvPr/>
      </p:nvGrpSpPr>
      <p:grpSpPr>
        <a:xfrm>
          <a:off x="0" y="0"/>
          <a:ext cx="0" cy="0"/>
          <a:chOff x="0" y="0"/>
          <a:chExt cx="0" cy="0"/>
        </a:xfrm>
      </p:grpSpPr>
      <p:sp>
        <p:nvSpPr>
          <p:cNvPr id="2544" name="Google Shape;2544;p35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45" name="Google Shape;2545;p35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546" name="Google Shape;2546;p359"/>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547" name="Google Shape;2547;p35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548" name="Google Shape;2548;p35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549" name="Google Shape;2549;p35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2550"/>
        <p:cNvGrpSpPr/>
        <p:nvPr/>
      </p:nvGrpSpPr>
      <p:grpSpPr>
        <a:xfrm>
          <a:off x="0" y="0"/>
          <a:ext cx="0" cy="0"/>
          <a:chOff x="0" y="0"/>
          <a:chExt cx="0" cy="0"/>
        </a:xfrm>
      </p:grpSpPr>
      <p:sp>
        <p:nvSpPr>
          <p:cNvPr id="2551" name="Google Shape;2551;p360"/>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a:spcBef>
                <a:spcPts val="0"/>
              </a:spcBef>
              <a:spcAft>
                <a:spcPts val="0"/>
              </a:spcAft>
              <a:buSzPts val="33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52" name="Google Shape;2552;p360"/>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a:spcBef>
                <a:spcPts val="800"/>
              </a:spcBef>
              <a:spcAft>
                <a:spcPts val="0"/>
              </a:spcAft>
              <a:buSzPts val="1800"/>
              <a:buChar char="•"/>
              <a:defRPr/>
            </a:lvl1pPr>
            <a:lvl2pPr marL="914400" lvl="1" indent="-342900">
              <a:spcBef>
                <a:spcPts val="400"/>
              </a:spcBef>
              <a:spcAft>
                <a:spcPts val="0"/>
              </a:spcAft>
              <a:buSzPts val="1800"/>
              <a:buChar char="•"/>
              <a:defRPr/>
            </a:lvl2pPr>
            <a:lvl3pPr marL="1371600" lvl="2" indent="-342900">
              <a:spcBef>
                <a:spcPts val="400"/>
              </a:spcBef>
              <a:spcAft>
                <a:spcPts val="0"/>
              </a:spcAft>
              <a:buSzPts val="1800"/>
              <a:buChar char="•"/>
              <a:defRPr/>
            </a:lvl3pPr>
            <a:lvl4pPr marL="1828800" lvl="3" indent="-342900">
              <a:spcBef>
                <a:spcPts val="400"/>
              </a:spcBef>
              <a:spcAft>
                <a:spcPts val="0"/>
              </a:spcAft>
              <a:buSzPts val="1800"/>
              <a:buChar char="•"/>
              <a:defRPr/>
            </a:lvl4pPr>
            <a:lvl5pPr marL="2286000" lvl="4" indent="-342900">
              <a:spcBef>
                <a:spcPts val="400"/>
              </a:spcBef>
              <a:spcAft>
                <a:spcPts val="0"/>
              </a:spcAft>
              <a:buSzPts val="1800"/>
              <a:buChar char="•"/>
              <a:defRPr/>
            </a:lvl5pPr>
            <a:lvl6pPr marL="2743200" lvl="5" indent="-317500">
              <a:spcBef>
                <a:spcPts val="400"/>
              </a:spcBef>
              <a:spcAft>
                <a:spcPts val="0"/>
              </a:spcAft>
              <a:buSzPts val="1400"/>
              <a:buChar char="•"/>
              <a:defRPr/>
            </a:lvl6pPr>
            <a:lvl7pPr marL="3200400" lvl="6" indent="-317500">
              <a:spcBef>
                <a:spcPts val="400"/>
              </a:spcBef>
              <a:spcAft>
                <a:spcPts val="0"/>
              </a:spcAft>
              <a:buSzPts val="1400"/>
              <a:buChar char="•"/>
              <a:defRPr/>
            </a:lvl7pPr>
            <a:lvl8pPr marL="3657600" lvl="7" indent="-317500">
              <a:spcBef>
                <a:spcPts val="400"/>
              </a:spcBef>
              <a:spcAft>
                <a:spcPts val="0"/>
              </a:spcAft>
              <a:buSzPts val="1400"/>
              <a:buChar char="•"/>
              <a:defRPr/>
            </a:lvl8pPr>
            <a:lvl9pPr marL="4114800" lvl="8" indent="-317500">
              <a:spcBef>
                <a:spcPts val="400"/>
              </a:spcBef>
              <a:spcAft>
                <a:spcPts val="0"/>
              </a:spcAft>
              <a:buSzPts val="1400"/>
              <a:buChar char="•"/>
              <a:defRPr/>
            </a:lvl9pPr>
          </a:lstStyle>
          <a:p>
            <a:endParaRPr/>
          </a:p>
        </p:txBody>
      </p:sp>
      <p:sp>
        <p:nvSpPr>
          <p:cNvPr id="2553" name="Google Shape;2553;p36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matchingName="Reverse Main Point Pink 8">
  <p:cSld name="BLANK_2_10">
    <p:spTree>
      <p:nvGrpSpPr>
        <p:cNvPr id="1" name="Shape 2554"/>
        <p:cNvGrpSpPr/>
        <p:nvPr/>
      </p:nvGrpSpPr>
      <p:grpSpPr>
        <a:xfrm>
          <a:off x="0" y="0"/>
          <a:ext cx="0" cy="0"/>
          <a:chOff x="0" y="0"/>
          <a:chExt cx="0" cy="0"/>
        </a:xfrm>
      </p:grpSpPr>
      <p:sp>
        <p:nvSpPr>
          <p:cNvPr id="2555" name="Google Shape;2555;p3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56" name="Google Shape;2556;p361"/>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57" name="Google Shape;2557;p361"/>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558" name="Google Shape;2558;p361"/>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2568"/>
        <p:cNvGrpSpPr/>
        <p:nvPr/>
      </p:nvGrpSpPr>
      <p:grpSpPr>
        <a:xfrm>
          <a:off x="0" y="0"/>
          <a:ext cx="0" cy="0"/>
          <a:chOff x="0" y="0"/>
          <a:chExt cx="0" cy="0"/>
        </a:xfrm>
      </p:grpSpPr>
      <p:sp>
        <p:nvSpPr>
          <p:cNvPr id="2569" name="Google Shape;2569;p36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570" name="Google Shape;2570;p363"/>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2571" name="Google Shape;2571;p36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572" name="Google Shape;2572;p36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73" name="Google Shape;2573;p36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574" name="Google Shape;2574;p36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575" name="Google Shape;2575;p363"/>
          <p:cNvGrpSpPr/>
          <p:nvPr/>
        </p:nvGrpSpPr>
        <p:grpSpPr>
          <a:xfrm>
            <a:off x="1605267" y="3232902"/>
            <a:ext cx="5933466" cy="1097281"/>
            <a:chOff x="1952025" y="4310537"/>
            <a:chExt cx="7911288" cy="1463041"/>
          </a:xfrm>
        </p:grpSpPr>
        <p:pic>
          <p:nvPicPr>
            <p:cNvPr id="2576" name="Google Shape;2576;p36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577" name="Google Shape;2577;p36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578" name="Google Shape;2578;p36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579" name="Google Shape;2579;p36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580" name="Google Shape;2580;p36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81" name="Google Shape;2581;p363"/>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2582"/>
        <p:cNvGrpSpPr/>
        <p:nvPr/>
      </p:nvGrpSpPr>
      <p:grpSpPr>
        <a:xfrm>
          <a:off x="0" y="0"/>
          <a:ext cx="0" cy="0"/>
          <a:chOff x="0" y="0"/>
          <a:chExt cx="0" cy="0"/>
        </a:xfrm>
      </p:grpSpPr>
      <p:sp>
        <p:nvSpPr>
          <p:cNvPr id="2583" name="Google Shape;2583;p36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84" name="Google Shape;2584;p364"/>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85" name="Google Shape;2585;p36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86" name="Google Shape;2586;p36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587" name="Google Shape;2587;p36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588" name="Google Shape;2588;p36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2589" name="Google Shape;2589;p364"/>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2590" name="Google Shape;2590;p36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2591" name="Google Shape;2591;p364"/>
          <p:cNvGrpSpPr/>
          <p:nvPr/>
        </p:nvGrpSpPr>
        <p:grpSpPr>
          <a:xfrm>
            <a:off x="180290" y="4600563"/>
            <a:ext cx="3539983" cy="342900"/>
            <a:chOff x="180290" y="4600563"/>
            <a:chExt cx="3539983" cy="342900"/>
          </a:xfrm>
        </p:grpSpPr>
        <p:pic>
          <p:nvPicPr>
            <p:cNvPr id="2592" name="Google Shape;2592;p364"/>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2593" name="Google Shape;2593;p36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2594"/>
        <p:cNvGrpSpPr/>
        <p:nvPr/>
      </p:nvGrpSpPr>
      <p:grpSpPr>
        <a:xfrm>
          <a:off x="0" y="0"/>
          <a:ext cx="0" cy="0"/>
          <a:chOff x="0" y="0"/>
          <a:chExt cx="0" cy="0"/>
        </a:xfrm>
      </p:grpSpPr>
      <p:sp>
        <p:nvSpPr>
          <p:cNvPr id="2595" name="Google Shape;2595;p3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96" name="Google Shape;2596;p365"/>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97" name="Google Shape;2597;p36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98" name="Google Shape;2598;p3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99" name="Google Shape;2599;p36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600" name="Google Shape;2600;p365"/>
          <p:cNvGrpSpPr/>
          <p:nvPr/>
        </p:nvGrpSpPr>
        <p:grpSpPr>
          <a:xfrm>
            <a:off x="180290" y="4600563"/>
            <a:ext cx="3539983" cy="342900"/>
            <a:chOff x="180290" y="4600563"/>
            <a:chExt cx="3539983" cy="342900"/>
          </a:xfrm>
        </p:grpSpPr>
        <p:pic>
          <p:nvPicPr>
            <p:cNvPr id="2601" name="Google Shape;2601;p36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602" name="Google Shape;2602;p36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2603"/>
        <p:cNvGrpSpPr/>
        <p:nvPr/>
      </p:nvGrpSpPr>
      <p:grpSpPr>
        <a:xfrm>
          <a:off x="0" y="0"/>
          <a:ext cx="0" cy="0"/>
          <a:chOff x="0" y="0"/>
          <a:chExt cx="0" cy="0"/>
        </a:xfrm>
      </p:grpSpPr>
      <p:sp>
        <p:nvSpPr>
          <p:cNvPr id="2604" name="Google Shape;2604;p3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05" name="Google Shape;2605;p366"/>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06" name="Google Shape;2606;p366"/>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07" name="Google Shape;2607;p36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608" name="Google Shape;2608;p366"/>
          <p:cNvSpPr>
            <a:spLocks noGrp="1"/>
          </p:cNvSpPr>
          <p:nvPr>
            <p:ph type="pic" idx="2"/>
          </p:nvPr>
        </p:nvSpPr>
        <p:spPr>
          <a:xfrm>
            <a:off x="537883" y="2655094"/>
            <a:ext cx="2949000" cy="1740600"/>
          </a:xfrm>
          <a:prstGeom prst="rect">
            <a:avLst/>
          </a:prstGeom>
          <a:noFill/>
          <a:ln>
            <a:noFill/>
          </a:ln>
        </p:spPr>
      </p:sp>
      <p:sp>
        <p:nvSpPr>
          <p:cNvPr id="2609" name="Google Shape;2609;p36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610" name="Google Shape;2610;p366"/>
          <p:cNvGrpSpPr/>
          <p:nvPr/>
        </p:nvGrpSpPr>
        <p:grpSpPr>
          <a:xfrm>
            <a:off x="180290" y="4600563"/>
            <a:ext cx="3539983" cy="342900"/>
            <a:chOff x="180290" y="4600563"/>
            <a:chExt cx="3539983" cy="342900"/>
          </a:xfrm>
        </p:grpSpPr>
        <p:pic>
          <p:nvPicPr>
            <p:cNvPr id="2611" name="Google Shape;2611;p36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612" name="Google Shape;2612;p36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342"/>
        <p:cNvGrpSpPr/>
        <p:nvPr/>
      </p:nvGrpSpPr>
      <p:grpSpPr>
        <a:xfrm>
          <a:off x="0" y="0"/>
          <a:ext cx="0" cy="0"/>
          <a:chOff x="0" y="0"/>
          <a:chExt cx="0" cy="0"/>
        </a:xfrm>
      </p:grpSpPr>
      <p:sp>
        <p:nvSpPr>
          <p:cNvPr id="343" name="Google Shape;343;p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4" name="Google Shape;344;p48"/>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45" name="Google Shape;345;p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6" name="Google Shape;346;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7" name="Google Shape;347;p4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8" name="Google Shape;348;p4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49" name="Google Shape;349;p4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50" name="Google Shape;350;p4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2613"/>
        <p:cNvGrpSpPr/>
        <p:nvPr/>
      </p:nvGrpSpPr>
      <p:grpSpPr>
        <a:xfrm>
          <a:off x="0" y="0"/>
          <a:ext cx="0" cy="0"/>
          <a:chOff x="0" y="0"/>
          <a:chExt cx="0" cy="0"/>
        </a:xfrm>
      </p:grpSpPr>
      <p:sp>
        <p:nvSpPr>
          <p:cNvPr id="2614" name="Google Shape;2614;p36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15" name="Google Shape;2615;p36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16" name="Google Shape;2616;p36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2617"/>
        <p:cNvGrpSpPr/>
        <p:nvPr/>
      </p:nvGrpSpPr>
      <p:grpSpPr>
        <a:xfrm>
          <a:off x="0" y="0"/>
          <a:ext cx="0" cy="0"/>
          <a:chOff x="0" y="0"/>
          <a:chExt cx="0" cy="0"/>
        </a:xfrm>
      </p:grpSpPr>
      <p:sp>
        <p:nvSpPr>
          <p:cNvPr id="2618" name="Google Shape;2618;p36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19" name="Google Shape;2619;p36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20" name="Google Shape;2620;p36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21" name="Google Shape;2621;p36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2622"/>
        <p:cNvGrpSpPr/>
        <p:nvPr/>
      </p:nvGrpSpPr>
      <p:grpSpPr>
        <a:xfrm>
          <a:off x="0" y="0"/>
          <a:ext cx="0" cy="0"/>
          <a:chOff x="0" y="0"/>
          <a:chExt cx="0" cy="0"/>
        </a:xfrm>
      </p:grpSpPr>
      <p:sp>
        <p:nvSpPr>
          <p:cNvPr id="2623" name="Google Shape;2623;p36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624" name="Google Shape;2624;p36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25" name="Google Shape;2625;p36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626" name="Google Shape;2626;p36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27" name="Google Shape;2627;p36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28" name="Google Shape;2628;p36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2629"/>
        <p:cNvGrpSpPr/>
        <p:nvPr/>
      </p:nvGrpSpPr>
      <p:grpSpPr>
        <a:xfrm>
          <a:off x="0" y="0"/>
          <a:ext cx="0" cy="0"/>
          <a:chOff x="0" y="0"/>
          <a:chExt cx="0" cy="0"/>
        </a:xfrm>
      </p:grpSpPr>
      <p:sp>
        <p:nvSpPr>
          <p:cNvPr id="2630" name="Google Shape;2630;p3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31" name="Google Shape;2631;p37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2" name="Google Shape;2632;p37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33" name="Google Shape;2633;p3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34" name="Google Shape;2634;p37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2635"/>
        <p:cNvGrpSpPr/>
        <p:nvPr/>
      </p:nvGrpSpPr>
      <p:grpSpPr>
        <a:xfrm>
          <a:off x="0" y="0"/>
          <a:ext cx="0" cy="0"/>
          <a:chOff x="0" y="0"/>
          <a:chExt cx="0" cy="0"/>
        </a:xfrm>
      </p:grpSpPr>
      <p:sp>
        <p:nvSpPr>
          <p:cNvPr id="2636" name="Google Shape;2636;p3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637" name="Google Shape;2637;p37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38" name="Google Shape;2638;p37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39" name="Google Shape;2639;p37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40" name="Google Shape;2640;p37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2641"/>
        <p:cNvGrpSpPr/>
        <p:nvPr/>
      </p:nvGrpSpPr>
      <p:grpSpPr>
        <a:xfrm>
          <a:off x="0" y="0"/>
          <a:ext cx="0" cy="0"/>
          <a:chOff x="0" y="0"/>
          <a:chExt cx="0" cy="0"/>
        </a:xfrm>
      </p:grpSpPr>
      <p:sp>
        <p:nvSpPr>
          <p:cNvPr id="2642" name="Google Shape;2642;p3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43" name="Google Shape;2643;p37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644" name="Google Shape;2644;p37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45" name="Google Shape;2645;p37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646" name="Google Shape;2646;p37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647" name="Google Shape;2647;p372"/>
          <p:cNvGrpSpPr/>
          <p:nvPr/>
        </p:nvGrpSpPr>
        <p:grpSpPr>
          <a:xfrm>
            <a:off x="180290" y="4600563"/>
            <a:ext cx="3539983" cy="342900"/>
            <a:chOff x="180290" y="4600563"/>
            <a:chExt cx="3539983" cy="342900"/>
          </a:xfrm>
        </p:grpSpPr>
        <p:pic>
          <p:nvPicPr>
            <p:cNvPr id="2648" name="Google Shape;2648;p372"/>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2649" name="Google Shape;2649;p37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2650"/>
        <p:cNvGrpSpPr/>
        <p:nvPr/>
      </p:nvGrpSpPr>
      <p:grpSpPr>
        <a:xfrm>
          <a:off x="0" y="0"/>
          <a:ext cx="0" cy="0"/>
          <a:chOff x="0" y="0"/>
          <a:chExt cx="0" cy="0"/>
        </a:xfrm>
      </p:grpSpPr>
      <p:sp>
        <p:nvSpPr>
          <p:cNvPr id="2651" name="Google Shape;2651;p3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52" name="Google Shape;2652;p37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653" name="Google Shape;2653;p37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654" name="Google Shape;2654;p37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655" name="Google Shape;2655;p37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656" name="Google Shape;2656;p37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657" name="Google Shape;2657;p37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58" name="Google Shape;2658;p37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59" name="Google Shape;2659;p37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2660"/>
        <p:cNvGrpSpPr/>
        <p:nvPr/>
      </p:nvGrpSpPr>
      <p:grpSpPr>
        <a:xfrm>
          <a:off x="0" y="0"/>
          <a:ext cx="0" cy="0"/>
          <a:chOff x="0" y="0"/>
          <a:chExt cx="0" cy="0"/>
        </a:xfrm>
      </p:grpSpPr>
      <p:sp>
        <p:nvSpPr>
          <p:cNvPr id="2661" name="Google Shape;2661;p3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62" name="Google Shape;2662;p374"/>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63" name="Google Shape;2663;p37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664" name="Google Shape;2664;p37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65" name="Google Shape;2665;p37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666" name="Google Shape;2666;p37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667" name="Google Shape;2667;p374"/>
          <p:cNvGrpSpPr/>
          <p:nvPr/>
        </p:nvGrpSpPr>
        <p:grpSpPr>
          <a:xfrm>
            <a:off x="1605267" y="3232902"/>
            <a:ext cx="5933466" cy="1097281"/>
            <a:chOff x="1952025" y="4310537"/>
            <a:chExt cx="7911288" cy="1463041"/>
          </a:xfrm>
        </p:grpSpPr>
        <p:pic>
          <p:nvPicPr>
            <p:cNvPr id="2668" name="Google Shape;2668;p37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669" name="Google Shape;2669;p37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670" name="Google Shape;2670;p37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671" name="Google Shape;2671;p37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672" name="Google Shape;2672;p3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73" name="Google Shape;2673;p374"/>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2674"/>
        <p:cNvGrpSpPr/>
        <p:nvPr/>
      </p:nvGrpSpPr>
      <p:grpSpPr>
        <a:xfrm>
          <a:off x="0" y="0"/>
          <a:ext cx="0" cy="0"/>
          <a:chOff x="0" y="0"/>
          <a:chExt cx="0" cy="0"/>
        </a:xfrm>
      </p:grpSpPr>
      <p:sp>
        <p:nvSpPr>
          <p:cNvPr id="2675" name="Google Shape;2675;p37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76" name="Google Shape;2676;p375"/>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677" name="Google Shape;2677;p37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78" name="Google Shape;2678;p37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79" name="Google Shape;2679;p37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80" name="Google Shape;2680;p37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681" name="Google Shape;2681;p37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682" name="Google Shape;2682;p37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2683"/>
        <p:cNvGrpSpPr/>
        <p:nvPr/>
      </p:nvGrpSpPr>
      <p:grpSpPr>
        <a:xfrm>
          <a:off x="0" y="0"/>
          <a:ext cx="0" cy="0"/>
          <a:chOff x="0" y="0"/>
          <a:chExt cx="0" cy="0"/>
        </a:xfrm>
      </p:grpSpPr>
      <p:sp>
        <p:nvSpPr>
          <p:cNvPr id="2684" name="Google Shape;2684;p3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85" name="Google Shape;2685;p376"/>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86" name="Google Shape;2686;p37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87" name="Google Shape;2687;p3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88" name="Google Shape;2688;p37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689" name="Google Shape;2689;p376"/>
          <p:cNvGrpSpPr/>
          <p:nvPr/>
        </p:nvGrpSpPr>
        <p:grpSpPr>
          <a:xfrm>
            <a:off x="180290" y="4600563"/>
            <a:ext cx="3539983" cy="342900"/>
            <a:chOff x="180290" y="4600563"/>
            <a:chExt cx="3539983" cy="342900"/>
          </a:xfrm>
        </p:grpSpPr>
        <p:pic>
          <p:nvPicPr>
            <p:cNvPr id="2690" name="Google Shape;2690;p37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691" name="Google Shape;2691;p37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51"/>
        <p:cNvGrpSpPr/>
        <p:nvPr/>
      </p:nvGrpSpPr>
      <p:grpSpPr>
        <a:xfrm>
          <a:off x="0" y="0"/>
          <a:ext cx="0" cy="0"/>
          <a:chOff x="0" y="0"/>
          <a:chExt cx="0" cy="0"/>
        </a:xfrm>
      </p:grpSpPr>
      <p:sp>
        <p:nvSpPr>
          <p:cNvPr id="352" name="Google Shape;352;p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3" name="Google Shape;353;p49"/>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4" name="Google Shape;354;p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5" name="Google Shape;355;p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6" name="Google Shape;356;p49"/>
          <p:cNvSpPr txBox="1">
            <a:spLocks noGrp="1"/>
          </p:cNvSpPr>
          <p:nvPr>
            <p:ph type="sldNum" idx="12"/>
          </p:nvPr>
        </p:nvSpPr>
        <p:spPr>
          <a:xfrm>
            <a:off x="8361450" y="4707350"/>
            <a:ext cx="624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57" name="Google Shape;357;p49"/>
          <p:cNvGrpSpPr/>
          <p:nvPr/>
        </p:nvGrpSpPr>
        <p:grpSpPr>
          <a:xfrm>
            <a:off x="180290" y="4600563"/>
            <a:ext cx="3539983" cy="342900"/>
            <a:chOff x="180290" y="4600563"/>
            <a:chExt cx="3539983" cy="342900"/>
          </a:xfrm>
        </p:grpSpPr>
        <p:pic>
          <p:nvPicPr>
            <p:cNvPr id="358" name="Google Shape;358;p49"/>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59" name="Google Shape;359;p4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2692"/>
        <p:cNvGrpSpPr/>
        <p:nvPr/>
      </p:nvGrpSpPr>
      <p:grpSpPr>
        <a:xfrm>
          <a:off x="0" y="0"/>
          <a:ext cx="0" cy="0"/>
          <a:chOff x="0" y="0"/>
          <a:chExt cx="0" cy="0"/>
        </a:xfrm>
      </p:grpSpPr>
      <p:sp>
        <p:nvSpPr>
          <p:cNvPr id="2693" name="Google Shape;2693;p3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94" name="Google Shape;2694;p377"/>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95" name="Google Shape;2695;p377"/>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96" name="Google Shape;2696;p37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697" name="Google Shape;2697;p37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698" name="Google Shape;2698;p377"/>
          <p:cNvGrpSpPr/>
          <p:nvPr/>
        </p:nvGrpSpPr>
        <p:grpSpPr>
          <a:xfrm>
            <a:off x="180290" y="4600563"/>
            <a:ext cx="3539983" cy="342900"/>
            <a:chOff x="180290" y="4600563"/>
            <a:chExt cx="3539983" cy="342900"/>
          </a:xfrm>
        </p:grpSpPr>
        <p:pic>
          <p:nvPicPr>
            <p:cNvPr id="2699" name="Google Shape;2699;p37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700" name="Google Shape;2700;p37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2701"/>
        <p:cNvGrpSpPr/>
        <p:nvPr/>
      </p:nvGrpSpPr>
      <p:grpSpPr>
        <a:xfrm>
          <a:off x="0" y="0"/>
          <a:ext cx="0" cy="0"/>
          <a:chOff x="0" y="0"/>
          <a:chExt cx="0" cy="0"/>
        </a:xfrm>
      </p:grpSpPr>
      <p:sp>
        <p:nvSpPr>
          <p:cNvPr id="2702" name="Google Shape;2702;p37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03" name="Google Shape;2703;p37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04" name="Google Shape;2704;p37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2705"/>
        <p:cNvGrpSpPr/>
        <p:nvPr/>
      </p:nvGrpSpPr>
      <p:grpSpPr>
        <a:xfrm>
          <a:off x="0" y="0"/>
          <a:ext cx="0" cy="0"/>
          <a:chOff x="0" y="0"/>
          <a:chExt cx="0" cy="0"/>
        </a:xfrm>
      </p:grpSpPr>
      <p:sp>
        <p:nvSpPr>
          <p:cNvPr id="2706" name="Google Shape;2706;p37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07" name="Google Shape;2707;p37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08" name="Google Shape;2708;p37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09" name="Google Shape;2709;p37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2710"/>
        <p:cNvGrpSpPr/>
        <p:nvPr/>
      </p:nvGrpSpPr>
      <p:grpSpPr>
        <a:xfrm>
          <a:off x="0" y="0"/>
          <a:ext cx="0" cy="0"/>
          <a:chOff x="0" y="0"/>
          <a:chExt cx="0" cy="0"/>
        </a:xfrm>
      </p:grpSpPr>
      <p:sp>
        <p:nvSpPr>
          <p:cNvPr id="2711" name="Google Shape;2711;p38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712" name="Google Shape;2712;p38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13" name="Google Shape;2713;p38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714" name="Google Shape;2714;p38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15" name="Google Shape;2715;p38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16" name="Google Shape;2716;p38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717"/>
        <p:cNvGrpSpPr/>
        <p:nvPr/>
      </p:nvGrpSpPr>
      <p:grpSpPr>
        <a:xfrm>
          <a:off x="0" y="0"/>
          <a:ext cx="0" cy="0"/>
          <a:chOff x="0" y="0"/>
          <a:chExt cx="0" cy="0"/>
        </a:xfrm>
      </p:grpSpPr>
      <p:sp>
        <p:nvSpPr>
          <p:cNvPr id="2718" name="Google Shape;2718;p3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19" name="Google Shape;2719;p38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20" name="Google Shape;2720;p38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21" name="Google Shape;2721;p3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22" name="Google Shape;2722;p38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723"/>
        <p:cNvGrpSpPr/>
        <p:nvPr/>
      </p:nvGrpSpPr>
      <p:grpSpPr>
        <a:xfrm>
          <a:off x="0" y="0"/>
          <a:ext cx="0" cy="0"/>
          <a:chOff x="0" y="0"/>
          <a:chExt cx="0" cy="0"/>
        </a:xfrm>
      </p:grpSpPr>
      <p:sp>
        <p:nvSpPr>
          <p:cNvPr id="2724" name="Google Shape;2724;p3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725" name="Google Shape;2725;p38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26" name="Google Shape;2726;p38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27" name="Google Shape;2727;p38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28" name="Google Shape;2728;p38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729"/>
        <p:cNvGrpSpPr/>
        <p:nvPr/>
      </p:nvGrpSpPr>
      <p:grpSpPr>
        <a:xfrm>
          <a:off x="0" y="0"/>
          <a:ext cx="0" cy="0"/>
          <a:chOff x="0" y="0"/>
          <a:chExt cx="0" cy="0"/>
        </a:xfrm>
      </p:grpSpPr>
      <p:sp>
        <p:nvSpPr>
          <p:cNvPr id="2730" name="Google Shape;2730;p3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31" name="Google Shape;2731;p38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32" name="Google Shape;2732;p38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33" name="Google Shape;2733;p38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734" name="Google Shape;2734;p38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735" name="Google Shape;2735;p383"/>
          <p:cNvGrpSpPr/>
          <p:nvPr/>
        </p:nvGrpSpPr>
        <p:grpSpPr>
          <a:xfrm>
            <a:off x="180290" y="4600563"/>
            <a:ext cx="3539983" cy="342900"/>
            <a:chOff x="180290" y="4600563"/>
            <a:chExt cx="3539983" cy="342900"/>
          </a:xfrm>
        </p:grpSpPr>
        <p:pic>
          <p:nvPicPr>
            <p:cNvPr id="2736" name="Google Shape;2736;p383"/>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2737" name="Google Shape;2737;p38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738"/>
        <p:cNvGrpSpPr/>
        <p:nvPr/>
      </p:nvGrpSpPr>
      <p:grpSpPr>
        <a:xfrm>
          <a:off x="0" y="0"/>
          <a:ext cx="0" cy="0"/>
          <a:chOff x="0" y="0"/>
          <a:chExt cx="0" cy="0"/>
        </a:xfrm>
      </p:grpSpPr>
      <p:sp>
        <p:nvSpPr>
          <p:cNvPr id="2739" name="Google Shape;2739;p3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40" name="Google Shape;2740;p38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41" name="Google Shape;2741;p38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742" name="Google Shape;2742;p38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743" name="Google Shape;2743;p38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744" name="Google Shape;2744;p38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745" name="Google Shape;2745;p38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46" name="Google Shape;2746;p38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47" name="Google Shape;2747;p38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748"/>
        <p:cNvGrpSpPr/>
        <p:nvPr/>
      </p:nvGrpSpPr>
      <p:grpSpPr>
        <a:xfrm>
          <a:off x="0" y="0"/>
          <a:ext cx="0" cy="0"/>
          <a:chOff x="0" y="0"/>
          <a:chExt cx="0" cy="0"/>
        </a:xfrm>
      </p:grpSpPr>
      <p:sp>
        <p:nvSpPr>
          <p:cNvPr id="2749" name="Google Shape;2749;p3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50" name="Google Shape;2750;p385"/>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51" name="Google Shape;2751;p38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752" name="Google Shape;2752;p38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53" name="Google Shape;2753;p38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754" name="Google Shape;2754;p38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755" name="Google Shape;2755;p385"/>
          <p:cNvGrpSpPr/>
          <p:nvPr/>
        </p:nvGrpSpPr>
        <p:grpSpPr>
          <a:xfrm>
            <a:off x="1605267" y="3232902"/>
            <a:ext cx="5933466" cy="1097281"/>
            <a:chOff x="1952025" y="4310537"/>
            <a:chExt cx="7911288" cy="1463041"/>
          </a:xfrm>
        </p:grpSpPr>
        <p:pic>
          <p:nvPicPr>
            <p:cNvPr id="2756" name="Google Shape;2756;p38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757" name="Google Shape;2757;p38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758" name="Google Shape;2758;p38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759" name="Google Shape;2759;p38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760" name="Google Shape;2760;p38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61" name="Google Shape;2761;p385"/>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762"/>
        <p:cNvGrpSpPr/>
        <p:nvPr/>
      </p:nvGrpSpPr>
      <p:grpSpPr>
        <a:xfrm>
          <a:off x="0" y="0"/>
          <a:ext cx="0" cy="0"/>
          <a:chOff x="0" y="0"/>
          <a:chExt cx="0" cy="0"/>
        </a:xfrm>
      </p:grpSpPr>
      <p:sp>
        <p:nvSpPr>
          <p:cNvPr id="2763" name="Google Shape;2763;p38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64" name="Google Shape;2764;p386"/>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765" name="Google Shape;2765;p38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66" name="Google Shape;2766;p38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767" name="Google Shape;2767;p38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768" name="Google Shape;2768;p38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769" name="Google Shape;2769;p38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770" name="Google Shape;2770;p38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71" name="Google Shape;2771;p38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60"/>
        <p:cNvGrpSpPr/>
        <p:nvPr/>
      </p:nvGrpSpPr>
      <p:grpSpPr>
        <a:xfrm>
          <a:off x="0" y="0"/>
          <a:ext cx="0" cy="0"/>
          <a:chOff x="0" y="0"/>
          <a:chExt cx="0" cy="0"/>
        </a:xfrm>
      </p:grpSpPr>
      <p:sp>
        <p:nvSpPr>
          <p:cNvPr id="361" name="Google Shape;361;p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2" name="Google Shape;362;p50"/>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3" name="Google Shape;363;p50"/>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4" name="Google Shape;364;p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65" name="Google Shape;365;p50"/>
          <p:cNvSpPr>
            <a:spLocks noGrp="1"/>
          </p:cNvSpPr>
          <p:nvPr>
            <p:ph type="pic" idx="2"/>
          </p:nvPr>
        </p:nvSpPr>
        <p:spPr>
          <a:xfrm>
            <a:off x="537883" y="2655094"/>
            <a:ext cx="2949000" cy="1740600"/>
          </a:xfrm>
          <a:prstGeom prst="rect">
            <a:avLst/>
          </a:prstGeom>
          <a:noFill/>
          <a:ln>
            <a:noFill/>
          </a:ln>
        </p:spPr>
      </p:sp>
      <p:sp>
        <p:nvSpPr>
          <p:cNvPr id="366" name="Google Shape;366;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7" name="Google Shape;367;p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8" name="Google Shape;368;p5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772"/>
        <p:cNvGrpSpPr/>
        <p:nvPr/>
      </p:nvGrpSpPr>
      <p:grpSpPr>
        <a:xfrm>
          <a:off x="0" y="0"/>
          <a:ext cx="0" cy="0"/>
          <a:chOff x="0" y="0"/>
          <a:chExt cx="0" cy="0"/>
        </a:xfrm>
      </p:grpSpPr>
      <p:sp>
        <p:nvSpPr>
          <p:cNvPr id="2773" name="Google Shape;2773;p38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74" name="Google Shape;2774;p387"/>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75" name="Google Shape;2775;p38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76" name="Google Shape;2776;p38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77" name="Google Shape;2777;p38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78" name="Google Shape;2778;p38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79" name="Google Shape;2779;p38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780"/>
        <p:cNvGrpSpPr/>
        <p:nvPr/>
      </p:nvGrpSpPr>
      <p:grpSpPr>
        <a:xfrm>
          <a:off x="0" y="0"/>
          <a:ext cx="0" cy="0"/>
          <a:chOff x="0" y="0"/>
          <a:chExt cx="0" cy="0"/>
        </a:xfrm>
      </p:grpSpPr>
      <p:sp>
        <p:nvSpPr>
          <p:cNvPr id="2781" name="Google Shape;2781;p38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82" name="Google Shape;2782;p388"/>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83" name="Google Shape;2783;p388"/>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84" name="Google Shape;2784;p38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785" name="Google Shape;2785;p388"/>
          <p:cNvSpPr>
            <a:spLocks noGrp="1"/>
          </p:cNvSpPr>
          <p:nvPr>
            <p:ph type="pic" idx="2"/>
          </p:nvPr>
        </p:nvSpPr>
        <p:spPr>
          <a:xfrm>
            <a:off x="537883" y="2655094"/>
            <a:ext cx="2949000" cy="1740600"/>
          </a:xfrm>
          <a:prstGeom prst="rect">
            <a:avLst/>
          </a:prstGeom>
          <a:noFill/>
          <a:ln>
            <a:noFill/>
          </a:ln>
        </p:spPr>
      </p:sp>
      <p:sp>
        <p:nvSpPr>
          <p:cNvPr id="2786" name="Google Shape;2786;p38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87" name="Google Shape;2787;p38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88" name="Google Shape;2788;p38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789"/>
        <p:cNvGrpSpPr/>
        <p:nvPr/>
      </p:nvGrpSpPr>
      <p:grpSpPr>
        <a:xfrm>
          <a:off x="0" y="0"/>
          <a:ext cx="0" cy="0"/>
          <a:chOff x="0" y="0"/>
          <a:chExt cx="0" cy="0"/>
        </a:xfrm>
      </p:grpSpPr>
      <p:sp>
        <p:nvSpPr>
          <p:cNvPr id="2790" name="Google Shape;2790;p38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91" name="Google Shape;2791;p38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92" name="Google Shape;2792;p38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793"/>
        <p:cNvGrpSpPr/>
        <p:nvPr/>
      </p:nvGrpSpPr>
      <p:grpSpPr>
        <a:xfrm>
          <a:off x="0" y="0"/>
          <a:ext cx="0" cy="0"/>
          <a:chOff x="0" y="0"/>
          <a:chExt cx="0" cy="0"/>
        </a:xfrm>
      </p:grpSpPr>
      <p:sp>
        <p:nvSpPr>
          <p:cNvPr id="2794" name="Google Shape;2794;p39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95" name="Google Shape;2795;p39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96" name="Google Shape;2796;p39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97" name="Google Shape;2797;p39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798"/>
        <p:cNvGrpSpPr/>
        <p:nvPr/>
      </p:nvGrpSpPr>
      <p:grpSpPr>
        <a:xfrm>
          <a:off x="0" y="0"/>
          <a:ext cx="0" cy="0"/>
          <a:chOff x="0" y="0"/>
          <a:chExt cx="0" cy="0"/>
        </a:xfrm>
      </p:grpSpPr>
      <p:sp>
        <p:nvSpPr>
          <p:cNvPr id="2799" name="Google Shape;2799;p39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800" name="Google Shape;2800;p39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01" name="Google Shape;2801;p39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802" name="Google Shape;2802;p39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03" name="Google Shape;2803;p39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04" name="Google Shape;2804;p39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805" name="Google Shape;2805;p39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806"/>
        <p:cNvGrpSpPr/>
        <p:nvPr/>
      </p:nvGrpSpPr>
      <p:grpSpPr>
        <a:xfrm>
          <a:off x="0" y="0"/>
          <a:ext cx="0" cy="0"/>
          <a:chOff x="0" y="0"/>
          <a:chExt cx="0" cy="0"/>
        </a:xfrm>
      </p:grpSpPr>
      <p:sp>
        <p:nvSpPr>
          <p:cNvPr id="2807" name="Google Shape;2807;p3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08" name="Google Shape;2808;p39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09" name="Google Shape;2809;p39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10" name="Google Shape;2810;p3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11" name="Google Shape;2811;p39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812"/>
        <p:cNvGrpSpPr/>
        <p:nvPr/>
      </p:nvGrpSpPr>
      <p:grpSpPr>
        <a:xfrm>
          <a:off x="0" y="0"/>
          <a:ext cx="0" cy="0"/>
          <a:chOff x="0" y="0"/>
          <a:chExt cx="0" cy="0"/>
        </a:xfrm>
      </p:grpSpPr>
      <p:sp>
        <p:nvSpPr>
          <p:cNvPr id="2813" name="Google Shape;2813;p3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814" name="Google Shape;2814;p39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15" name="Google Shape;2815;p39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16" name="Google Shape;2816;p39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17" name="Google Shape;2817;p39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818"/>
        <p:cNvGrpSpPr/>
        <p:nvPr/>
      </p:nvGrpSpPr>
      <p:grpSpPr>
        <a:xfrm>
          <a:off x="0" y="0"/>
          <a:ext cx="0" cy="0"/>
          <a:chOff x="0" y="0"/>
          <a:chExt cx="0" cy="0"/>
        </a:xfrm>
      </p:grpSpPr>
      <p:sp>
        <p:nvSpPr>
          <p:cNvPr id="2819" name="Google Shape;2819;p3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20" name="Google Shape;2820;p39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21" name="Google Shape;2821;p39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22" name="Google Shape;2822;p39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823" name="Google Shape;2823;p39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24" name="Google Shape;2824;p3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25" name="Google Shape;2825;p39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826"/>
        <p:cNvGrpSpPr/>
        <p:nvPr/>
      </p:nvGrpSpPr>
      <p:grpSpPr>
        <a:xfrm>
          <a:off x="0" y="0"/>
          <a:ext cx="0" cy="0"/>
          <a:chOff x="0" y="0"/>
          <a:chExt cx="0" cy="0"/>
        </a:xfrm>
      </p:grpSpPr>
      <p:sp>
        <p:nvSpPr>
          <p:cNvPr id="2827" name="Google Shape;2827;p3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28" name="Google Shape;2828;p39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29" name="Google Shape;2829;p39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830" name="Google Shape;2830;p39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31" name="Google Shape;2831;p39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32" name="Google Shape;2832;p39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33" name="Google Shape;2833;p39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34" name="Google Shape;2834;p3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35" name="Google Shape;2835;p39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836"/>
        <p:cNvGrpSpPr/>
        <p:nvPr/>
      </p:nvGrpSpPr>
      <p:grpSpPr>
        <a:xfrm>
          <a:off x="0" y="0"/>
          <a:ext cx="0" cy="0"/>
          <a:chOff x="0" y="0"/>
          <a:chExt cx="0" cy="0"/>
        </a:xfrm>
      </p:grpSpPr>
      <p:sp>
        <p:nvSpPr>
          <p:cNvPr id="2837" name="Google Shape;2837;p3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38" name="Google Shape;2838;p396"/>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39" name="Google Shape;2839;p39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840" name="Google Shape;2840;p39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41" name="Google Shape;2841;p39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842" name="Google Shape;2842;p39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843" name="Google Shape;2843;p396"/>
          <p:cNvGrpSpPr/>
          <p:nvPr/>
        </p:nvGrpSpPr>
        <p:grpSpPr>
          <a:xfrm>
            <a:off x="1605267" y="3232902"/>
            <a:ext cx="5933466" cy="1097281"/>
            <a:chOff x="1952025" y="4310537"/>
            <a:chExt cx="7911288" cy="1463041"/>
          </a:xfrm>
        </p:grpSpPr>
        <p:pic>
          <p:nvPicPr>
            <p:cNvPr id="2844" name="Google Shape;2844;p39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845" name="Google Shape;2845;p39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846" name="Google Shape;2846;p39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847" name="Google Shape;2847;p39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848" name="Google Shape;2848;p39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49" name="Google Shape;2849;p396"/>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69"/>
        <p:cNvGrpSpPr/>
        <p:nvPr/>
      </p:nvGrpSpPr>
      <p:grpSpPr>
        <a:xfrm>
          <a:off x="0" y="0"/>
          <a:ext cx="0" cy="0"/>
          <a:chOff x="0" y="0"/>
          <a:chExt cx="0" cy="0"/>
        </a:xfrm>
      </p:grpSpPr>
      <p:sp>
        <p:nvSpPr>
          <p:cNvPr id="370" name="Google Shape;370;p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1" name="Google Shape;371;p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2" name="Google Shape;372;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3" name="Google Shape;373;p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4" name="Google Shape;374;p5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850"/>
        <p:cNvGrpSpPr/>
        <p:nvPr/>
      </p:nvGrpSpPr>
      <p:grpSpPr>
        <a:xfrm>
          <a:off x="0" y="0"/>
          <a:ext cx="0" cy="0"/>
          <a:chOff x="0" y="0"/>
          <a:chExt cx="0" cy="0"/>
        </a:xfrm>
      </p:grpSpPr>
      <p:sp>
        <p:nvSpPr>
          <p:cNvPr id="2851" name="Google Shape;2851;p39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52" name="Google Shape;2852;p397"/>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853" name="Google Shape;2853;p39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54" name="Google Shape;2854;p39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855" name="Google Shape;2855;p39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856" name="Google Shape;2856;p39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857" name="Google Shape;2857;p39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858" name="Google Shape;2858;p39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59" name="Google Shape;2859;p39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860"/>
        <p:cNvGrpSpPr/>
        <p:nvPr/>
      </p:nvGrpSpPr>
      <p:grpSpPr>
        <a:xfrm>
          <a:off x="0" y="0"/>
          <a:ext cx="0" cy="0"/>
          <a:chOff x="0" y="0"/>
          <a:chExt cx="0" cy="0"/>
        </a:xfrm>
      </p:grpSpPr>
      <p:sp>
        <p:nvSpPr>
          <p:cNvPr id="2861" name="Google Shape;2861;p3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62" name="Google Shape;2862;p398"/>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63" name="Google Shape;2863;p39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64" name="Google Shape;2864;p39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65" name="Google Shape;2865;p39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866" name="Google Shape;2866;p398"/>
          <p:cNvGrpSpPr/>
          <p:nvPr/>
        </p:nvGrpSpPr>
        <p:grpSpPr>
          <a:xfrm>
            <a:off x="180290" y="4600563"/>
            <a:ext cx="3539983" cy="342900"/>
            <a:chOff x="180290" y="4600563"/>
            <a:chExt cx="3539983" cy="342900"/>
          </a:xfrm>
        </p:grpSpPr>
        <p:pic>
          <p:nvPicPr>
            <p:cNvPr id="2867" name="Google Shape;2867;p39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868" name="Google Shape;2868;p39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869"/>
        <p:cNvGrpSpPr/>
        <p:nvPr/>
      </p:nvGrpSpPr>
      <p:grpSpPr>
        <a:xfrm>
          <a:off x="0" y="0"/>
          <a:ext cx="0" cy="0"/>
          <a:chOff x="0" y="0"/>
          <a:chExt cx="0" cy="0"/>
        </a:xfrm>
      </p:grpSpPr>
      <p:sp>
        <p:nvSpPr>
          <p:cNvPr id="2870" name="Google Shape;2870;p3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71" name="Google Shape;2871;p399"/>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72" name="Google Shape;2872;p399"/>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73" name="Google Shape;2873;p39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874" name="Google Shape;2874;p399"/>
          <p:cNvSpPr>
            <a:spLocks noGrp="1"/>
          </p:cNvSpPr>
          <p:nvPr>
            <p:ph type="pic" idx="2"/>
          </p:nvPr>
        </p:nvSpPr>
        <p:spPr>
          <a:xfrm>
            <a:off x="537883" y="2655094"/>
            <a:ext cx="2949000" cy="1740600"/>
          </a:xfrm>
          <a:prstGeom prst="rect">
            <a:avLst/>
          </a:prstGeom>
          <a:noFill/>
          <a:ln>
            <a:noFill/>
          </a:ln>
        </p:spPr>
      </p:sp>
      <p:sp>
        <p:nvSpPr>
          <p:cNvPr id="2875" name="Google Shape;2875;p39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76" name="Google Shape;2876;p3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77" name="Google Shape;2877;p3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878"/>
        <p:cNvGrpSpPr/>
        <p:nvPr/>
      </p:nvGrpSpPr>
      <p:grpSpPr>
        <a:xfrm>
          <a:off x="0" y="0"/>
          <a:ext cx="0" cy="0"/>
          <a:chOff x="0" y="0"/>
          <a:chExt cx="0" cy="0"/>
        </a:xfrm>
      </p:grpSpPr>
      <p:sp>
        <p:nvSpPr>
          <p:cNvPr id="2879" name="Google Shape;2879;p40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80" name="Google Shape;2880;p40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81" name="Google Shape;2881;p40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882"/>
        <p:cNvGrpSpPr/>
        <p:nvPr/>
      </p:nvGrpSpPr>
      <p:grpSpPr>
        <a:xfrm>
          <a:off x="0" y="0"/>
          <a:ext cx="0" cy="0"/>
          <a:chOff x="0" y="0"/>
          <a:chExt cx="0" cy="0"/>
        </a:xfrm>
      </p:grpSpPr>
      <p:sp>
        <p:nvSpPr>
          <p:cNvPr id="2883" name="Google Shape;2883;p40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84" name="Google Shape;2884;p40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85" name="Google Shape;2885;p40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86" name="Google Shape;2886;p40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887"/>
        <p:cNvGrpSpPr/>
        <p:nvPr/>
      </p:nvGrpSpPr>
      <p:grpSpPr>
        <a:xfrm>
          <a:off x="0" y="0"/>
          <a:ext cx="0" cy="0"/>
          <a:chOff x="0" y="0"/>
          <a:chExt cx="0" cy="0"/>
        </a:xfrm>
      </p:grpSpPr>
      <p:sp>
        <p:nvSpPr>
          <p:cNvPr id="2888" name="Google Shape;2888;p40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889" name="Google Shape;2889;p40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90" name="Google Shape;2890;p40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891" name="Google Shape;2891;p40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92" name="Google Shape;2892;p40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93" name="Google Shape;2893;p40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894"/>
        <p:cNvGrpSpPr/>
        <p:nvPr/>
      </p:nvGrpSpPr>
      <p:grpSpPr>
        <a:xfrm>
          <a:off x="0" y="0"/>
          <a:ext cx="0" cy="0"/>
          <a:chOff x="0" y="0"/>
          <a:chExt cx="0" cy="0"/>
        </a:xfrm>
      </p:grpSpPr>
      <p:sp>
        <p:nvSpPr>
          <p:cNvPr id="2895" name="Google Shape;2895;p4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96" name="Google Shape;2896;p40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97" name="Google Shape;2897;p40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98" name="Google Shape;2898;p4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99" name="Google Shape;2899;p40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900"/>
        <p:cNvGrpSpPr/>
        <p:nvPr/>
      </p:nvGrpSpPr>
      <p:grpSpPr>
        <a:xfrm>
          <a:off x="0" y="0"/>
          <a:ext cx="0" cy="0"/>
          <a:chOff x="0" y="0"/>
          <a:chExt cx="0" cy="0"/>
        </a:xfrm>
      </p:grpSpPr>
      <p:sp>
        <p:nvSpPr>
          <p:cNvPr id="2901" name="Google Shape;2901;p4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902" name="Google Shape;2902;p40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03" name="Google Shape;2903;p40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04" name="Google Shape;2904;p40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05" name="Google Shape;2905;p40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2906"/>
        <p:cNvGrpSpPr/>
        <p:nvPr/>
      </p:nvGrpSpPr>
      <p:grpSpPr>
        <a:xfrm>
          <a:off x="0" y="0"/>
          <a:ext cx="0" cy="0"/>
          <a:chOff x="0" y="0"/>
          <a:chExt cx="0" cy="0"/>
        </a:xfrm>
      </p:grpSpPr>
      <p:sp>
        <p:nvSpPr>
          <p:cNvPr id="2907" name="Google Shape;2907;p4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08" name="Google Shape;2908;p40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909" name="Google Shape;2909;p40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10" name="Google Shape;2910;p40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911" name="Google Shape;2911;p40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12" name="Google Shape;2912;p40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13" name="Google Shape;2913;p40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2914"/>
        <p:cNvGrpSpPr/>
        <p:nvPr/>
      </p:nvGrpSpPr>
      <p:grpSpPr>
        <a:xfrm>
          <a:off x="0" y="0"/>
          <a:ext cx="0" cy="0"/>
          <a:chOff x="0" y="0"/>
          <a:chExt cx="0" cy="0"/>
        </a:xfrm>
      </p:grpSpPr>
      <p:sp>
        <p:nvSpPr>
          <p:cNvPr id="2915" name="Google Shape;2915;p4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16" name="Google Shape;2916;p40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917" name="Google Shape;2917;p40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918" name="Google Shape;2918;p40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919" name="Google Shape;2919;p40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920" name="Google Shape;2920;p40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921" name="Google Shape;2921;p40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22" name="Google Shape;2922;p40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23" name="Google Shape;2923;p40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75"/>
        <p:cNvGrpSpPr/>
        <p:nvPr/>
      </p:nvGrpSpPr>
      <p:grpSpPr>
        <a:xfrm>
          <a:off x="0" y="0"/>
          <a:ext cx="0" cy="0"/>
          <a:chOff x="0" y="0"/>
          <a:chExt cx="0" cy="0"/>
        </a:xfrm>
      </p:grpSpPr>
      <p:sp>
        <p:nvSpPr>
          <p:cNvPr id="376" name="Google Shape;376;p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7" name="Google Shape;377;p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8" name="Google Shape;378;p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9" name="Google Shape;379;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0" name="Google Shape;380;p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81" name="Google Shape;381;p5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2924"/>
        <p:cNvGrpSpPr/>
        <p:nvPr/>
      </p:nvGrpSpPr>
      <p:grpSpPr>
        <a:xfrm>
          <a:off x="0" y="0"/>
          <a:ext cx="0" cy="0"/>
          <a:chOff x="0" y="0"/>
          <a:chExt cx="0" cy="0"/>
        </a:xfrm>
      </p:grpSpPr>
      <p:sp>
        <p:nvSpPr>
          <p:cNvPr id="2925" name="Google Shape;2925;p4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26" name="Google Shape;2926;p407"/>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27" name="Google Shape;2927;p40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28" name="Google Shape;2928;p40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29" name="Google Shape;2929;p40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930" name="Google Shape;2930;p40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931" name="Google Shape;2931;p407"/>
          <p:cNvGrpSpPr/>
          <p:nvPr/>
        </p:nvGrpSpPr>
        <p:grpSpPr>
          <a:xfrm>
            <a:off x="1605267" y="3232902"/>
            <a:ext cx="5933466" cy="1097281"/>
            <a:chOff x="1952025" y="4310537"/>
            <a:chExt cx="7911288" cy="1463041"/>
          </a:xfrm>
        </p:grpSpPr>
        <p:pic>
          <p:nvPicPr>
            <p:cNvPr id="2932" name="Google Shape;2932;p40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933" name="Google Shape;2933;p40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934" name="Google Shape;2934;p40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935" name="Google Shape;2935;p40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936" name="Google Shape;2936;p40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37" name="Google Shape;2937;p407"/>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2938"/>
        <p:cNvGrpSpPr/>
        <p:nvPr/>
      </p:nvGrpSpPr>
      <p:grpSpPr>
        <a:xfrm>
          <a:off x="0" y="0"/>
          <a:ext cx="0" cy="0"/>
          <a:chOff x="0" y="0"/>
          <a:chExt cx="0" cy="0"/>
        </a:xfrm>
      </p:grpSpPr>
      <p:sp>
        <p:nvSpPr>
          <p:cNvPr id="2939" name="Google Shape;2939;p4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40" name="Google Shape;2940;p408"/>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41" name="Google Shape;2941;p40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42" name="Google Shape;2942;p40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943" name="Google Shape;2943;p40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944" name="Google Shape;2944;p40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945" name="Google Shape;2945;p40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946" name="Google Shape;2946;p40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47" name="Google Shape;2947;p40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2948"/>
        <p:cNvGrpSpPr/>
        <p:nvPr/>
      </p:nvGrpSpPr>
      <p:grpSpPr>
        <a:xfrm>
          <a:off x="0" y="0"/>
          <a:ext cx="0" cy="0"/>
          <a:chOff x="0" y="0"/>
          <a:chExt cx="0" cy="0"/>
        </a:xfrm>
      </p:grpSpPr>
      <p:sp>
        <p:nvSpPr>
          <p:cNvPr id="2949" name="Google Shape;2949;p4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50" name="Google Shape;2950;p409"/>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51" name="Google Shape;2951;p40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52" name="Google Shape;2952;p40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53" name="Google Shape;2953;p40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954" name="Google Shape;2954;p409"/>
          <p:cNvGrpSpPr/>
          <p:nvPr/>
        </p:nvGrpSpPr>
        <p:grpSpPr>
          <a:xfrm>
            <a:off x="180290" y="4600563"/>
            <a:ext cx="3539983" cy="342900"/>
            <a:chOff x="180290" y="4600563"/>
            <a:chExt cx="3539983" cy="342900"/>
          </a:xfrm>
        </p:grpSpPr>
        <p:pic>
          <p:nvPicPr>
            <p:cNvPr id="2955" name="Google Shape;2955;p409"/>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956" name="Google Shape;2956;p40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2957"/>
        <p:cNvGrpSpPr/>
        <p:nvPr/>
      </p:nvGrpSpPr>
      <p:grpSpPr>
        <a:xfrm>
          <a:off x="0" y="0"/>
          <a:ext cx="0" cy="0"/>
          <a:chOff x="0" y="0"/>
          <a:chExt cx="0" cy="0"/>
        </a:xfrm>
      </p:grpSpPr>
      <p:sp>
        <p:nvSpPr>
          <p:cNvPr id="2958" name="Google Shape;2958;p4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59" name="Google Shape;2959;p410"/>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60" name="Google Shape;2960;p410"/>
          <p:cNvSpPr txBox="1">
            <a:spLocks noGrp="1"/>
          </p:cNvSpPr>
          <p:nvPr>
            <p:ph type="title"/>
          </p:nvPr>
        </p:nvSpPr>
        <p:spPr>
          <a:xfrm>
            <a:off x="537883" y="7371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61" name="Google Shape;2961;p41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962" name="Google Shape;2962;p41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963" name="Google Shape;2963;p410"/>
          <p:cNvGrpSpPr/>
          <p:nvPr/>
        </p:nvGrpSpPr>
        <p:grpSpPr>
          <a:xfrm>
            <a:off x="180290" y="4600563"/>
            <a:ext cx="3539983" cy="342900"/>
            <a:chOff x="180290" y="4600563"/>
            <a:chExt cx="3539983" cy="342900"/>
          </a:xfrm>
        </p:grpSpPr>
        <p:pic>
          <p:nvPicPr>
            <p:cNvPr id="2964" name="Google Shape;2964;p41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965" name="Google Shape;2965;p41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2966"/>
        <p:cNvGrpSpPr/>
        <p:nvPr/>
      </p:nvGrpSpPr>
      <p:grpSpPr>
        <a:xfrm>
          <a:off x="0" y="0"/>
          <a:ext cx="0" cy="0"/>
          <a:chOff x="0" y="0"/>
          <a:chExt cx="0" cy="0"/>
        </a:xfrm>
      </p:grpSpPr>
      <p:sp>
        <p:nvSpPr>
          <p:cNvPr id="2967" name="Google Shape;2967;p41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68" name="Google Shape;2968;p41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69" name="Google Shape;2969;p41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2970"/>
        <p:cNvGrpSpPr/>
        <p:nvPr/>
      </p:nvGrpSpPr>
      <p:grpSpPr>
        <a:xfrm>
          <a:off x="0" y="0"/>
          <a:ext cx="0" cy="0"/>
          <a:chOff x="0" y="0"/>
          <a:chExt cx="0" cy="0"/>
        </a:xfrm>
      </p:grpSpPr>
      <p:sp>
        <p:nvSpPr>
          <p:cNvPr id="2971" name="Google Shape;2971;p41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72" name="Google Shape;2972;p41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73" name="Google Shape;2973;p41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74" name="Google Shape;2974;p41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2975"/>
        <p:cNvGrpSpPr/>
        <p:nvPr/>
      </p:nvGrpSpPr>
      <p:grpSpPr>
        <a:xfrm>
          <a:off x="0" y="0"/>
          <a:ext cx="0" cy="0"/>
          <a:chOff x="0" y="0"/>
          <a:chExt cx="0" cy="0"/>
        </a:xfrm>
      </p:grpSpPr>
      <p:sp>
        <p:nvSpPr>
          <p:cNvPr id="2976" name="Google Shape;2976;p41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77" name="Google Shape;2977;p41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78" name="Google Shape;2978;p41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79" name="Google Shape;2979;p41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80" name="Google Shape;2980;p4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81" name="Google Shape;2981;p41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2982"/>
        <p:cNvGrpSpPr/>
        <p:nvPr/>
      </p:nvGrpSpPr>
      <p:grpSpPr>
        <a:xfrm>
          <a:off x="0" y="0"/>
          <a:ext cx="0" cy="0"/>
          <a:chOff x="0" y="0"/>
          <a:chExt cx="0" cy="0"/>
        </a:xfrm>
      </p:grpSpPr>
      <p:sp>
        <p:nvSpPr>
          <p:cNvPr id="2983" name="Google Shape;2983;p4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84" name="Google Shape;2984;p41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85" name="Google Shape;2985;p41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986" name="Google Shape;2986;p414"/>
          <p:cNvGrpSpPr/>
          <p:nvPr/>
        </p:nvGrpSpPr>
        <p:grpSpPr>
          <a:xfrm>
            <a:off x="180290" y="4600563"/>
            <a:ext cx="3539983" cy="342900"/>
            <a:chOff x="180290" y="4600563"/>
            <a:chExt cx="3539983" cy="342900"/>
          </a:xfrm>
        </p:grpSpPr>
        <p:pic>
          <p:nvPicPr>
            <p:cNvPr id="2987" name="Google Shape;2987;p414"/>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988" name="Google Shape;2988;p41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2989"/>
        <p:cNvGrpSpPr/>
        <p:nvPr/>
      </p:nvGrpSpPr>
      <p:grpSpPr>
        <a:xfrm>
          <a:off x="0" y="0"/>
          <a:ext cx="0" cy="0"/>
          <a:chOff x="0" y="0"/>
          <a:chExt cx="0" cy="0"/>
        </a:xfrm>
      </p:grpSpPr>
      <p:sp>
        <p:nvSpPr>
          <p:cNvPr id="2990" name="Google Shape;2990;p4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991" name="Google Shape;2991;p41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92" name="Google Shape;2992;p41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93" name="Google Shape;2993;p41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94" name="Google Shape;2994;p41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2995"/>
        <p:cNvGrpSpPr/>
        <p:nvPr/>
      </p:nvGrpSpPr>
      <p:grpSpPr>
        <a:xfrm>
          <a:off x="0" y="0"/>
          <a:ext cx="0" cy="0"/>
          <a:chOff x="0" y="0"/>
          <a:chExt cx="0" cy="0"/>
        </a:xfrm>
      </p:grpSpPr>
      <p:sp>
        <p:nvSpPr>
          <p:cNvPr id="2996" name="Google Shape;2996;p4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97" name="Google Shape;2997;p41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998" name="Google Shape;2998;p41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99" name="Google Shape;2999;p41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00" name="Google Shape;3000;p41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001" name="Google Shape;3001;p416"/>
          <p:cNvGrpSpPr/>
          <p:nvPr/>
        </p:nvGrpSpPr>
        <p:grpSpPr>
          <a:xfrm>
            <a:off x="180290" y="4600563"/>
            <a:ext cx="3539983" cy="342900"/>
            <a:chOff x="180290" y="4600563"/>
            <a:chExt cx="3539983" cy="342900"/>
          </a:xfrm>
        </p:grpSpPr>
        <p:pic>
          <p:nvPicPr>
            <p:cNvPr id="3002" name="Google Shape;3002;p416"/>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3003" name="Google Shape;3003;p41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87"/>
        <p:cNvGrpSpPr/>
        <p:nvPr/>
      </p:nvGrpSpPr>
      <p:grpSpPr>
        <a:xfrm>
          <a:off x="0" y="0"/>
          <a:ext cx="0" cy="0"/>
          <a:chOff x="0" y="0"/>
          <a:chExt cx="0" cy="0"/>
        </a:xfrm>
      </p:grpSpPr>
      <p:sp>
        <p:nvSpPr>
          <p:cNvPr id="88" name="Google Shape;88;p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 name="Google Shape;89;p17"/>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0" name="Google Shape;90;p17"/>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1" name="Google Shape;91;p1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2" name="Google Shape;92;p17"/>
          <p:cNvSpPr>
            <a:spLocks noGrp="1"/>
          </p:cNvSpPr>
          <p:nvPr>
            <p:ph type="pic" idx="2"/>
          </p:nvPr>
        </p:nvSpPr>
        <p:spPr>
          <a:xfrm>
            <a:off x="537883" y="2655094"/>
            <a:ext cx="2949000" cy="1740600"/>
          </a:xfrm>
          <a:prstGeom prst="rect">
            <a:avLst/>
          </a:prstGeom>
          <a:noFill/>
          <a:ln>
            <a:noFill/>
          </a:ln>
        </p:spPr>
      </p:sp>
      <p:sp>
        <p:nvSpPr>
          <p:cNvPr id="93" name="Google Shape;93;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5" name="Google Shape;95;p1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82"/>
        <p:cNvGrpSpPr/>
        <p:nvPr/>
      </p:nvGrpSpPr>
      <p:grpSpPr>
        <a:xfrm>
          <a:off x="0" y="0"/>
          <a:ext cx="0" cy="0"/>
          <a:chOff x="0" y="0"/>
          <a:chExt cx="0" cy="0"/>
        </a:xfrm>
      </p:grpSpPr>
      <p:sp>
        <p:nvSpPr>
          <p:cNvPr id="383" name="Google Shape;383;p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84" name="Google Shape;384;p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5" name="Google Shape;385;p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86" name="Google Shape;386;p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7" name="Google Shape;387;p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8" name="Google Shape;388;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9" name="Google Shape;389;p5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90" name="Google Shape;390;p5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004"/>
        <p:cNvGrpSpPr/>
        <p:nvPr/>
      </p:nvGrpSpPr>
      <p:grpSpPr>
        <a:xfrm>
          <a:off x="0" y="0"/>
          <a:ext cx="0" cy="0"/>
          <a:chOff x="0" y="0"/>
          <a:chExt cx="0" cy="0"/>
        </a:xfrm>
      </p:grpSpPr>
      <p:sp>
        <p:nvSpPr>
          <p:cNvPr id="3005" name="Google Shape;3005;p4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06" name="Google Shape;3006;p41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07" name="Google Shape;3007;p41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008" name="Google Shape;3008;p41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009" name="Google Shape;3009;p41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010" name="Google Shape;3010;p41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011" name="Google Shape;3011;p41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12" name="Google Shape;3012;p41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13" name="Google Shape;3013;p41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014"/>
        <p:cNvGrpSpPr/>
        <p:nvPr/>
      </p:nvGrpSpPr>
      <p:grpSpPr>
        <a:xfrm>
          <a:off x="0" y="0"/>
          <a:ext cx="0" cy="0"/>
          <a:chOff x="0" y="0"/>
          <a:chExt cx="0" cy="0"/>
        </a:xfrm>
      </p:grpSpPr>
      <p:sp>
        <p:nvSpPr>
          <p:cNvPr id="3015" name="Google Shape;3015;p4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16" name="Google Shape;3016;p418"/>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17" name="Google Shape;3017;p41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018" name="Google Shape;3018;p41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19" name="Google Shape;3019;p41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20" name="Google Shape;3020;p41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021" name="Google Shape;3021;p418"/>
          <p:cNvGrpSpPr/>
          <p:nvPr/>
        </p:nvGrpSpPr>
        <p:grpSpPr>
          <a:xfrm>
            <a:off x="1605267" y="3232902"/>
            <a:ext cx="5933466" cy="1097281"/>
            <a:chOff x="1952025" y="4310537"/>
            <a:chExt cx="7911288" cy="1463041"/>
          </a:xfrm>
        </p:grpSpPr>
        <p:pic>
          <p:nvPicPr>
            <p:cNvPr id="3022" name="Google Shape;3022;p41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023" name="Google Shape;3023;p41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024" name="Google Shape;3024;p41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025" name="Google Shape;3025;p41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026" name="Google Shape;3026;p41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27" name="Google Shape;3027;p418"/>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3028"/>
        <p:cNvGrpSpPr/>
        <p:nvPr/>
      </p:nvGrpSpPr>
      <p:grpSpPr>
        <a:xfrm>
          <a:off x="0" y="0"/>
          <a:ext cx="0" cy="0"/>
          <a:chOff x="0" y="0"/>
          <a:chExt cx="0" cy="0"/>
        </a:xfrm>
      </p:grpSpPr>
      <p:sp>
        <p:nvSpPr>
          <p:cNvPr id="3029" name="Google Shape;3029;p41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30" name="Google Shape;3030;p419"/>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031" name="Google Shape;3031;p41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32" name="Google Shape;3032;p41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033" name="Google Shape;3033;p41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034" name="Google Shape;3034;p41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035" name="Google Shape;3035;p41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036" name="Google Shape;3036;p4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37" name="Google Shape;3037;p41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3038"/>
        <p:cNvGrpSpPr/>
        <p:nvPr/>
      </p:nvGrpSpPr>
      <p:grpSpPr>
        <a:xfrm>
          <a:off x="0" y="0"/>
          <a:ext cx="0" cy="0"/>
          <a:chOff x="0" y="0"/>
          <a:chExt cx="0" cy="0"/>
        </a:xfrm>
      </p:grpSpPr>
      <p:sp>
        <p:nvSpPr>
          <p:cNvPr id="3039" name="Google Shape;3039;p4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40" name="Google Shape;3040;p420"/>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41" name="Google Shape;3041;p42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42" name="Google Shape;3042;p4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43" name="Google Shape;3043;p42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44" name="Google Shape;3044;p4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45" name="Google Shape;3045;p4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3046"/>
        <p:cNvGrpSpPr/>
        <p:nvPr/>
      </p:nvGrpSpPr>
      <p:grpSpPr>
        <a:xfrm>
          <a:off x="0" y="0"/>
          <a:ext cx="0" cy="0"/>
          <a:chOff x="0" y="0"/>
          <a:chExt cx="0" cy="0"/>
        </a:xfrm>
      </p:grpSpPr>
      <p:sp>
        <p:nvSpPr>
          <p:cNvPr id="3047" name="Google Shape;3047;p4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48" name="Google Shape;3048;p421"/>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49" name="Google Shape;3049;p42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50" name="Google Shape;3050;p42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051" name="Google Shape;3051;p421"/>
          <p:cNvSpPr>
            <a:spLocks noGrp="1"/>
          </p:cNvSpPr>
          <p:nvPr>
            <p:ph type="pic" idx="2"/>
          </p:nvPr>
        </p:nvSpPr>
        <p:spPr>
          <a:xfrm>
            <a:off x="537883" y="2655094"/>
            <a:ext cx="2949000" cy="1740600"/>
          </a:xfrm>
          <a:prstGeom prst="rect">
            <a:avLst/>
          </a:prstGeom>
          <a:noFill/>
          <a:ln>
            <a:noFill/>
          </a:ln>
        </p:spPr>
      </p:sp>
      <p:sp>
        <p:nvSpPr>
          <p:cNvPr id="3052" name="Google Shape;3052;p42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53" name="Google Shape;3053;p4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54" name="Google Shape;3054;p42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3055"/>
        <p:cNvGrpSpPr/>
        <p:nvPr/>
      </p:nvGrpSpPr>
      <p:grpSpPr>
        <a:xfrm>
          <a:off x="0" y="0"/>
          <a:ext cx="0" cy="0"/>
          <a:chOff x="0" y="0"/>
          <a:chExt cx="0" cy="0"/>
        </a:xfrm>
      </p:grpSpPr>
      <p:sp>
        <p:nvSpPr>
          <p:cNvPr id="3056" name="Google Shape;3056;p42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57" name="Google Shape;3057;p42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58" name="Google Shape;3058;p42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059" name="Google Shape;3059;p42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3060"/>
        <p:cNvGrpSpPr/>
        <p:nvPr/>
      </p:nvGrpSpPr>
      <p:grpSpPr>
        <a:xfrm>
          <a:off x="0" y="0"/>
          <a:ext cx="0" cy="0"/>
          <a:chOff x="0" y="0"/>
          <a:chExt cx="0" cy="0"/>
        </a:xfrm>
      </p:grpSpPr>
      <p:sp>
        <p:nvSpPr>
          <p:cNvPr id="3061" name="Google Shape;3061;p42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62" name="Google Shape;3062;p42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63" name="Google Shape;3063;p42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64" name="Google Shape;3064;p42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065" name="Google Shape;3065;p42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3066"/>
        <p:cNvGrpSpPr/>
        <p:nvPr/>
      </p:nvGrpSpPr>
      <p:grpSpPr>
        <a:xfrm>
          <a:off x="0" y="0"/>
          <a:ext cx="0" cy="0"/>
          <a:chOff x="0" y="0"/>
          <a:chExt cx="0" cy="0"/>
        </a:xfrm>
      </p:grpSpPr>
      <p:sp>
        <p:nvSpPr>
          <p:cNvPr id="3067" name="Google Shape;3067;p42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068" name="Google Shape;3068;p42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69" name="Google Shape;3069;p42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070" name="Google Shape;3070;p42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71" name="Google Shape;3071;p42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72" name="Google Shape;3072;p42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073" name="Google Shape;3073;p42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3074"/>
        <p:cNvGrpSpPr/>
        <p:nvPr/>
      </p:nvGrpSpPr>
      <p:grpSpPr>
        <a:xfrm>
          <a:off x="0" y="0"/>
          <a:ext cx="0" cy="0"/>
          <a:chOff x="0" y="0"/>
          <a:chExt cx="0" cy="0"/>
        </a:xfrm>
      </p:grpSpPr>
      <p:sp>
        <p:nvSpPr>
          <p:cNvPr id="3075" name="Google Shape;3075;p4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76" name="Google Shape;3076;p42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77" name="Google Shape;3077;p42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78" name="Google Shape;3078;p42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79" name="Google Shape;3079;p42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3080"/>
        <p:cNvGrpSpPr/>
        <p:nvPr/>
      </p:nvGrpSpPr>
      <p:grpSpPr>
        <a:xfrm>
          <a:off x="0" y="0"/>
          <a:ext cx="0" cy="0"/>
          <a:chOff x="0" y="0"/>
          <a:chExt cx="0" cy="0"/>
        </a:xfrm>
      </p:grpSpPr>
      <p:sp>
        <p:nvSpPr>
          <p:cNvPr id="3081" name="Google Shape;3081;p4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082" name="Google Shape;3082;p42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83" name="Google Shape;3083;p42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84" name="Google Shape;3084;p42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85" name="Google Shape;3085;p42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91"/>
        <p:cNvGrpSpPr/>
        <p:nvPr/>
      </p:nvGrpSpPr>
      <p:grpSpPr>
        <a:xfrm>
          <a:off x="0" y="0"/>
          <a:ext cx="0" cy="0"/>
          <a:chOff x="0" y="0"/>
          <a:chExt cx="0" cy="0"/>
        </a:xfrm>
      </p:grpSpPr>
      <p:sp>
        <p:nvSpPr>
          <p:cNvPr id="392" name="Google Shape;392;p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3" name="Google Shape;393;p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4" name="Google Shape;394;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95" name="Google Shape;395;p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96" name="Google Shape;396;p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3086"/>
        <p:cNvGrpSpPr/>
        <p:nvPr/>
      </p:nvGrpSpPr>
      <p:grpSpPr>
        <a:xfrm>
          <a:off x="0" y="0"/>
          <a:ext cx="0" cy="0"/>
          <a:chOff x="0" y="0"/>
          <a:chExt cx="0" cy="0"/>
        </a:xfrm>
      </p:grpSpPr>
      <p:sp>
        <p:nvSpPr>
          <p:cNvPr id="3087" name="Google Shape;3087;p4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88" name="Google Shape;3088;p42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89" name="Google Shape;3089;p42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90" name="Google Shape;3090;p42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91" name="Google Shape;3091;p42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92" name="Google Shape;3092;p4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93" name="Google Shape;3093;p427"/>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3094"/>
        <p:cNvGrpSpPr/>
        <p:nvPr/>
      </p:nvGrpSpPr>
      <p:grpSpPr>
        <a:xfrm>
          <a:off x="0" y="0"/>
          <a:ext cx="0" cy="0"/>
          <a:chOff x="0" y="0"/>
          <a:chExt cx="0" cy="0"/>
        </a:xfrm>
      </p:grpSpPr>
      <p:sp>
        <p:nvSpPr>
          <p:cNvPr id="3095" name="Google Shape;3095;p4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96" name="Google Shape;3096;p42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97" name="Google Shape;3097;p42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098" name="Google Shape;3098;p42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099" name="Google Shape;3099;p42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100" name="Google Shape;3100;p42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101" name="Google Shape;3101;p42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02" name="Google Shape;3102;p4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03" name="Google Shape;3103;p42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3104"/>
        <p:cNvGrpSpPr/>
        <p:nvPr/>
      </p:nvGrpSpPr>
      <p:grpSpPr>
        <a:xfrm>
          <a:off x="0" y="0"/>
          <a:ext cx="0" cy="0"/>
          <a:chOff x="0" y="0"/>
          <a:chExt cx="0" cy="0"/>
        </a:xfrm>
      </p:grpSpPr>
      <p:sp>
        <p:nvSpPr>
          <p:cNvPr id="3105" name="Google Shape;3105;p429"/>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6" name="Google Shape;3106;p429"/>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3107" name="Google Shape;3107;p4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108" name="Google Shape;3108;p4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3109"/>
        <p:cNvGrpSpPr/>
        <p:nvPr/>
      </p:nvGrpSpPr>
      <p:grpSpPr>
        <a:xfrm>
          <a:off x="0" y="0"/>
          <a:ext cx="0" cy="0"/>
          <a:chOff x="0" y="0"/>
          <a:chExt cx="0" cy="0"/>
        </a:xfrm>
      </p:grpSpPr>
      <p:sp>
        <p:nvSpPr>
          <p:cNvPr id="3110" name="Google Shape;3110;p4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11" name="Google Shape;3111;p430"/>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12" name="Google Shape;3112;p43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113" name="Google Shape;3113;p43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14"/>
        <p:cNvGrpSpPr/>
        <p:nvPr/>
      </p:nvGrpSpPr>
      <p:grpSpPr>
        <a:xfrm>
          <a:off x="0" y="0"/>
          <a:ext cx="0" cy="0"/>
          <a:chOff x="0" y="0"/>
          <a:chExt cx="0" cy="0"/>
        </a:xfrm>
      </p:grpSpPr>
      <p:sp>
        <p:nvSpPr>
          <p:cNvPr id="3115" name="Google Shape;3115;p431"/>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3116" name="Google Shape;3116;p43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117" name="Google Shape;3117;p43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118" name="Google Shape;3118;p4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3119"/>
        <p:cNvGrpSpPr/>
        <p:nvPr/>
      </p:nvGrpSpPr>
      <p:grpSpPr>
        <a:xfrm>
          <a:off x="0" y="0"/>
          <a:ext cx="0" cy="0"/>
          <a:chOff x="0" y="0"/>
          <a:chExt cx="0" cy="0"/>
        </a:xfrm>
      </p:grpSpPr>
      <p:sp>
        <p:nvSpPr>
          <p:cNvPr id="3120" name="Google Shape;3120;p4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21" name="Google Shape;3121;p432"/>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22" name="Google Shape;3122;p432"/>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123" name="Google Shape;3123;p432"/>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3124"/>
        <p:cNvGrpSpPr/>
        <p:nvPr/>
      </p:nvGrpSpPr>
      <p:grpSpPr>
        <a:xfrm>
          <a:off x="0" y="0"/>
          <a:ext cx="0" cy="0"/>
          <a:chOff x="0" y="0"/>
          <a:chExt cx="0" cy="0"/>
        </a:xfrm>
      </p:grpSpPr>
      <p:sp>
        <p:nvSpPr>
          <p:cNvPr id="3125" name="Google Shape;3125;p4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3126"/>
        <p:cNvGrpSpPr/>
        <p:nvPr/>
      </p:nvGrpSpPr>
      <p:grpSpPr>
        <a:xfrm>
          <a:off x="0" y="0"/>
          <a:ext cx="0" cy="0"/>
          <a:chOff x="0" y="0"/>
          <a:chExt cx="0" cy="0"/>
        </a:xfrm>
      </p:grpSpPr>
      <p:sp>
        <p:nvSpPr>
          <p:cNvPr id="3127" name="Google Shape;3127;p4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128" name="Google Shape;3128;p4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3129" name="Google Shape;3129;p434"/>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3130"/>
        <p:cNvGrpSpPr/>
        <p:nvPr/>
      </p:nvGrpSpPr>
      <p:grpSpPr>
        <a:xfrm>
          <a:off x="0" y="0"/>
          <a:ext cx="0" cy="0"/>
          <a:chOff x="0" y="0"/>
          <a:chExt cx="0" cy="0"/>
        </a:xfrm>
      </p:grpSpPr>
      <p:sp>
        <p:nvSpPr>
          <p:cNvPr id="3131" name="Google Shape;3131;p4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3132"/>
        <p:cNvGrpSpPr/>
        <p:nvPr/>
      </p:nvGrpSpPr>
      <p:grpSpPr>
        <a:xfrm>
          <a:off x="0" y="0"/>
          <a:ext cx="0" cy="0"/>
          <a:chOff x="0" y="0"/>
          <a:chExt cx="0" cy="0"/>
        </a:xfrm>
      </p:grpSpPr>
      <p:sp>
        <p:nvSpPr>
          <p:cNvPr id="3133" name="Google Shape;3133;p43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134" name="Google Shape;3134;p436"/>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35" name="Google Shape;3135;p436"/>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3136" name="Google Shape;3136;p436"/>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97"/>
        <p:cNvGrpSpPr/>
        <p:nvPr/>
      </p:nvGrpSpPr>
      <p:grpSpPr>
        <a:xfrm>
          <a:off x="0" y="0"/>
          <a:ext cx="0" cy="0"/>
          <a:chOff x="0" y="0"/>
          <a:chExt cx="0" cy="0"/>
        </a:xfrm>
      </p:grpSpPr>
      <p:sp>
        <p:nvSpPr>
          <p:cNvPr id="398" name="Google Shape;398;p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99" name="Google Shape;399;p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0" name="Google Shape;400;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01" name="Google Shape;401;p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02" name="Google Shape;402;p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37"/>
        <p:cNvGrpSpPr/>
        <p:nvPr/>
      </p:nvGrpSpPr>
      <p:grpSpPr>
        <a:xfrm>
          <a:off x="0" y="0"/>
          <a:ext cx="0" cy="0"/>
          <a:chOff x="0" y="0"/>
          <a:chExt cx="0" cy="0"/>
        </a:xfrm>
      </p:grpSpPr>
      <p:sp>
        <p:nvSpPr>
          <p:cNvPr id="3138" name="Google Shape;3138;p437"/>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139" name="Google Shape;3139;p4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40" name="Google Shape;3140;p437"/>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41"/>
        <p:cNvGrpSpPr/>
        <p:nvPr/>
      </p:nvGrpSpPr>
      <p:grpSpPr>
        <a:xfrm>
          <a:off x="0" y="0"/>
          <a:ext cx="0" cy="0"/>
          <a:chOff x="0" y="0"/>
          <a:chExt cx="0" cy="0"/>
        </a:xfrm>
      </p:grpSpPr>
      <p:sp>
        <p:nvSpPr>
          <p:cNvPr id="3142" name="Google Shape;3142;p438"/>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3" name="Google Shape;3143;p438"/>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3144" name="Google Shape;3144;p438"/>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145" name="Google Shape;3145;p43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146" name="Google Shape;3146;p4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147"/>
        <p:cNvGrpSpPr/>
        <p:nvPr/>
      </p:nvGrpSpPr>
      <p:grpSpPr>
        <a:xfrm>
          <a:off x="0" y="0"/>
          <a:ext cx="0" cy="0"/>
          <a:chOff x="0" y="0"/>
          <a:chExt cx="0" cy="0"/>
        </a:xfrm>
      </p:grpSpPr>
      <p:sp>
        <p:nvSpPr>
          <p:cNvPr id="3148" name="Google Shape;3148;p43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3149" name="Google Shape;3149;p4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50" name="Google Shape;3150;p439"/>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3151"/>
        <p:cNvGrpSpPr/>
        <p:nvPr/>
      </p:nvGrpSpPr>
      <p:grpSpPr>
        <a:xfrm>
          <a:off x="0" y="0"/>
          <a:ext cx="0" cy="0"/>
          <a:chOff x="0" y="0"/>
          <a:chExt cx="0" cy="0"/>
        </a:xfrm>
      </p:grpSpPr>
      <p:sp>
        <p:nvSpPr>
          <p:cNvPr id="3152" name="Google Shape;3152;p4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153" name="Google Shape;3153;p440"/>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3154" name="Google Shape;3154;p440"/>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3155" name="Google Shape;3155;p440"/>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3156"/>
        <p:cNvGrpSpPr/>
        <p:nvPr/>
      </p:nvGrpSpPr>
      <p:grpSpPr>
        <a:xfrm>
          <a:off x="0" y="0"/>
          <a:ext cx="0" cy="0"/>
          <a:chOff x="0" y="0"/>
          <a:chExt cx="0" cy="0"/>
        </a:xfrm>
      </p:grpSpPr>
      <p:sp>
        <p:nvSpPr>
          <p:cNvPr id="3157" name="Google Shape;3157;p4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3164"/>
        <p:cNvGrpSpPr/>
        <p:nvPr/>
      </p:nvGrpSpPr>
      <p:grpSpPr>
        <a:xfrm>
          <a:off x="0" y="0"/>
          <a:ext cx="0" cy="0"/>
          <a:chOff x="0" y="0"/>
          <a:chExt cx="0" cy="0"/>
        </a:xfrm>
      </p:grpSpPr>
      <p:sp>
        <p:nvSpPr>
          <p:cNvPr id="3165" name="Google Shape;3165;p4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166" name="Google Shape;3166;p443"/>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3167" name="Google Shape;3167;p44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168" name="Google Shape;3168;p44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69" name="Google Shape;3169;p44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170" name="Google Shape;3170;p4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71" name="Google Shape;3171;p44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3172" name="Google Shape;3172;p443"/>
          <p:cNvGrpSpPr/>
          <p:nvPr/>
        </p:nvGrpSpPr>
        <p:grpSpPr>
          <a:xfrm>
            <a:off x="1605267" y="3232902"/>
            <a:ext cx="5933466" cy="1097281"/>
            <a:chOff x="1952025" y="4310537"/>
            <a:chExt cx="7911288" cy="1463041"/>
          </a:xfrm>
        </p:grpSpPr>
        <p:pic>
          <p:nvPicPr>
            <p:cNvPr id="3173" name="Google Shape;3173;p44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174" name="Google Shape;3174;p44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175" name="Google Shape;3175;p44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176" name="Google Shape;3176;p44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3177"/>
        <p:cNvGrpSpPr/>
        <p:nvPr/>
      </p:nvGrpSpPr>
      <p:grpSpPr>
        <a:xfrm>
          <a:off x="0" y="0"/>
          <a:ext cx="0" cy="0"/>
          <a:chOff x="0" y="0"/>
          <a:chExt cx="0" cy="0"/>
        </a:xfrm>
      </p:grpSpPr>
      <p:sp>
        <p:nvSpPr>
          <p:cNvPr id="3178" name="Google Shape;3178;p4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79" name="Google Shape;3179;p444"/>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180" name="Google Shape;3180;p44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81" name="Google Shape;3181;p4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182" name="Google Shape;3182;p44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183" name="Google Shape;3183;p44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3184" name="Google Shape;3184;p444"/>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3185" name="Google Shape;3185;p44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86" name="Google Shape;3186;p44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matchingName="Blue_3-Title Bar and Content Module 2">
  <p:cSld name="Blue_3-Title Bar and Content">
    <p:bg>
      <p:bgPr>
        <a:solidFill>
          <a:schemeClr val="accent1"/>
        </a:solidFill>
        <a:effectLst/>
      </p:bgPr>
    </p:bg>
    <p:spTree>
      <p:nvGrpSpPr>
        <p:cNvPr id="1" name="Shape 3187"/>
        <p:cNvGrpSpPr/>
        <p:nvPr/>
      </p:nvGrpSpPr>
      <p:grpSpPr>
        <a:xfrm>
          <a:off x="0" y="0"/>
          <a:ext cx="0" cy="0"/>
          <a:chOff x="0" y="0"/>
          <a:chExt cx="0" cy="0"/>
        </a:xfrm>
      </p:grpSpPr>
      <p:sp>
        <p:nvSpPr>
          <p:cNvPr id="3188" name="Google Shape;3188;p4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89" name="Google Shape;3189;p445"/>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90" name="Google Shape;3190;p44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91" name="Google Shape;3191;p44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2" name="Google Shape;3192;p4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93" name="Google Shape;3193;p4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94" name="Google Shape;3194;p44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195"/>
        <p:cNvGrpSpPr/>
        <p:nvPr/>
      </p:nvGrpSpPr>
      <p:grpSpPr>
        <a:xfrm>
          <a:off x="0" y="0"/>
          <a:ext cx="0" cy="0"/>
          <a:chOff x="0" y="0"/>
          <a:chExt cx="0" cy="0"/>
        </a:xfrm>
      </p:grpSpPr>
      <p:sp>
        <p:nvSpPr>
          <p:cNvPr id="3196" name="Google Shape;3196;p4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97" name="Google Shape;3197;p446"/>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98" name="Google Shape;3198;p446"/>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9" name="Google Shape;3199;p44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200" name="Google Shape;3200;p446"/>
          <p:cNvSpPr>
            <a:spLocks noGrp="1"/>
          </p:cNvSpPr>
          <p:nvPr>
            <p:ph type="pic" idx="2"/>
          </p:nvPr>
        </p:nvSpPr>
        <p:spPr>
          <a:xfrm>
            <a:off x="537883" y="2655094"/>
            <a:ext cx="2949000" cy="1740600"/>
          </a:xfrm>
          <a:prstGeom prst="rect">
            <a:avLst/>
          </a:prstGeom>
          <a:noFill/>
          <a:ln>
            <a:noFill/>
          </a:ln>
        </p:spPr>
      </p:sp>
      <p:sp>
        <p:nvSpPr>
          <p:cNvPr id="3201" name="Google Shape;3201;p4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02" name="Google Shape;3202;p44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03" name="Google Shape;3203;p44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3204"/>
        <p:cNvGrpSpPr/>
        <p:nvPr/>
      </p:nvGrpSpPr>
      <p:grpSpPr>
        <a:xfrm>
          <a:off x="0" y="0"/>
          <a:ext cx="0" cy="0"/>
          <a:chOff x="0" y="0"/>
          <a:chExt cx="0" cy="0"/>
        </a:xfrm>
      </p:grpSpPr>
      <p:sp>
        <p:nvSpPr>
          <p:cNvPr id="3205" name="Google Shape;3205;p44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06" name="Google Shape;3206;p44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07" name="Google Shape;3207;p4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08" name="Google Shape;3208;p4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09" name="Google Shape;3209;p44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403"/>
        <p:cNvGrpSpPr/>
        <p:nvPr/>
      </p:nvGrpSpPr>
      <p:grpSpPr>
        <a:xfrm>
          <a:off x="0" y="0"/>
          <a:ext cx="0" cy="0"/>
          <a:chOff x="0" y="0"/>
          <a:chExt cx="0" cy="0"/>
        </a:xfrm>
      </p:grpSpPr>
      <p:sp>
        <p:nvSpPr>
          <p:cNvPr id="404" name="Google Shape;404;p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05" name="Google Shape;405;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06" name="Google Shape;406;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7" name="Google Shape;407;p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08" name="Google Shape;408;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09" name="Google Shape;409;p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10" name="Google Shape;410;p5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3210"/>
        <p:cNvGrpSpPr/>
        <p:nvPr/>
      </p:nvGrpSpPr>
      <p:grpSpPr>
        <a:xfrm>
          <a:off x="0" y="0"/>
          <a:ext cx="0" cy="0"/>
          <a:chOff x="0" y="0"/>
          <a:chExt cx="0" cy="0"/>
        </a:xfrm>
      </p:grpSpPr>
      <p:sp>
        <p:nvSpPr>
          <p:cNvPr id="3211" name="Google Shape;3211;p44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12" name="Google Shape;3212;p44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13" name="Google Shape;3213;p44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14" name="Google Shape;3214;p4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15" name="Google Shape;3215;p44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16" name="Google Shape;3216;p44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3217"/>
        <p:cNvGrpSpPr/>
        <p:nvPr/>
      </p:nvGrpSpPr>
      <p:grpSpPr>
        <a:xfrm>
          <a:off x="0" y="0"/>
          <a:ext cx="0" cy="0"/>
          <a:chOff x="0" y="0"/>
          <a:chExt cx="0" cy="0"/>
        </a:xfrm>
      </p:grpSpPr>
      <p:sp>
        <p:nvSpPr>
          <p:cNvPr id="3218" name="Google Shape;3218;p44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219" name="Google Shape;3219;p44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20" name="Google Shape;3220;p44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221" name="Google Shape;3221;p44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22" name="Google Shape;3222;p4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23" name="Google Shape;3223;p4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24" name="Google Shape;3224;p44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25" name="Google Shape;3225;p44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3226"/>
        <p:cNvGrpSpPr/>
        <p:nvPr/>
      </p:nvGrpSpPr>
      <p:grpSpPr>
        <a:xfrm>
          <a:off x="0" y="0"/>
          <a:ext cx="0" cy="0"/>
          <a:chOff x="0" y="0"/>
          <a:chExt cx="0" cy="0"/>
        </a:xfrm>
      </p:grpSpPr>
      <p:sp>
        <p:nvSpPr>
          <p:cNvPr id="3227" name="Google Shape;3227;p4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28" name="Google Shape;3228;p45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29" name="Google Shape;3229;p4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30" name="Google Shape;3230;p4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31" name="Google Shape;3231;p45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3232"/>
        <p:cNvGrpSpPr/>
        <p:nvPr/>
      </p:nvGrpSpPr>
      <p:grpSpPr>
        <a:xfrm>
          <a:off x="0" y="0"/>
          <a:ext cx="0" cy="0"/>
          <a:chOff x="0" y="0"/>
          <a:chExt cx="0" cy="0"/>
        </a:xfrm>
      </p:grpSpPr>
      <p:sp>
        <p:nvSpPr>
          <p:cNvPr id="3233" name="Google Shape;3233;p45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234" name="Google Shape;3234;p45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35" name="Google Shape;3235;p4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36" name="Google Shape;3236;p4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37" name="Google Shape;3237;p45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3238"/>
        <p:cNvGrpSpPr/>
        <p:nvPr/>
      </p:nvGrpSpPr>
      <p:grpSpPr>
        <a:xfrm>
          <a:off x="0" y="0"/>
          <a:ext cx="0" cy="0"/>
          <a:chOff x="0" y="0"/>
          <a:chExt cx="0" cy="0"/>
        </a:xfrm>
      </p:grpSpPr>
      <p:sp>
        <p:nvSpPr>
          <p:cNvPr id="3239" name="Google Shape;3239;p45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40" name="Google Shape;3240;p45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241" name="Google Shape;3241;p45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2" name="Google Shape;3242;p45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243" name="Google Shape;3243;p4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44" name="Google Shape;3244;p4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45" name="Google Shape;3245;p45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3246"/>
        <p:cNvGrpSpPr/>
        <p:nvPr/>
      </p:nvGrpSpPr>
      <p:grpSpPr>
        <a:xfrm>
          <a:off x="0" y="0"/>
          <a:ext cx="0" cy="0"/>
          <a:chOff x="0" y="0"/>
          <a:chExt cx="0" cy="0"/>
        </a:xfrm>
      </p:grpSpPr>
      <p:sp>
        <p:nvSpPr>
          <p:cNvPr id="3247" name="Google Shape;3247;p45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48" name="Google Shape;3248;p45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249" name="Google Shape;3249;p45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250" name="Google Shape;3250;p45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251" name="Google Shape;3251;p45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252" name="Google Shape;3252;p45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253" name="Google Shape;3253;p4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54" name="Google Shape;3254;p45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55" name="Google Shape;3255;p45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3256"/>
        <p:cNvGrpSpPr/>
        <p:nvPr/>
      </p:nvGrpSpPr>
      <p:grpSpPr>
        <a:xfrm>
          <a:off x="0" y="0"/>
          <a:ext cx="0" cy="0"/>
          <a:chOff x="0" y="0"/>
          <a:chExt cx="0" cy="0"/>
        </a:xfrm>
      </p:grpSpPr>
      <p:sp>
        <p:nvSpPr>
          <p:cNvPr id="3257" name="Google Shape;3257;p4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58" name="Google Shape;3258;p454"/>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59" name="Google Shape;3259;p45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260" name="Google Shape;3260;p45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61" name="Google Shape;3261;p45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262" name="Google Shape;3262;p454"/>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
        <p:nvSpPr>
          <p:cNvPr id="3263" name="Google Shape;3263;p4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264" name="Google Shape;3264;p454"/>
          <p:cNvGrpSpPr/>
          <p:nvPr/>
        </p:nvGrpSpPr>
        <p:grpSpPr>
          <a:xfrm>
            <a:off x="1605267" y="3232902"/>
            <a:ext cx="5933466" cy="1097281"/>
            <a:chOff x="1952025" y="4310537"/>
            <a:chExt cx="7911288" cy="1463041"/>
          </a:xfrm>
        </p:grpSpPr>
        <p:pic>
          <p:nvPicPr>
            <p:cNvPr id="3265" name="Google Shape;3265;p45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266" name="Google Shape;3266;p45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267" name="Google Shape;3267;p45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268" name="Google Shape;3268;p45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3269"/>
        <p:cNvGrpSpPr/>
        <p:nvPr/>
      </p:nvGrpSpPr>
      <p:grpSpPr>
        <a:xfrm>
          <a:off x="0" y="0"/>
          <a:ext cx="0" cy="0"/>
          <a:chOff x="0" y="0"/>
          <a:chExt cx="0" cy="0"/>
        </a:xfrm>
      </p:grpSpPr>
      <p:sp>
        <p:nvSpPr>
          <p:cNvPr id="3270" name="Google Shape;3270;p4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71" name="Google Shape;3271;p455"/>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272" name="Google Shape;3272;p45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73" name="Google Shape;3273;p4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74" name="Google Shape;3274;p45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75" name="Google Shape;3275;p45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276" name="Google Shape;3276;p45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277" name="Google Shape;3277;p45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3278"/>
        <p:cNvGrpSpPr/>
        <p:nvPr/>
      </p:nvGrpSpPr>
      <p:grpSpPr>
        <a:xfrm>
          <a:off x="0" y="0"/>
          <a:ext cx="0" cy="0"/>
          <a:chOff x="0" y="0"/>
          <a:chExt cx="0" cy="0"/>
        </a:xfrm>
      </p:grpSpPr>
      <p:sp>
        <p:nvSpPr>
          <p:cNvPr id="3279" name="Google Shape;3279;p4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80" name="Google Shape;3280;p456"/>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81" name="Google Shape;3281;p45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82" name="Google Shape;3282;p45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83" name="Google Shape;3283;p4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84" name="Google Shape;3284;p4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85" name="Google Shape;3285;p45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3286"/>
        <p:cNvGrpSpPr/>
        <p:nvPr/>
      </p:nvGrpSpPr>
      <p:grpSpPr>
        <a:xfrm>
          <a:off x="0" y="0"/>
          <a:ext cx="0" cy="0"/>
          <a:chOff x="0" y="0"/>
          <a:chExt cx="0" cy="0"/>
        </a:xfrm>
      </p:grpSpPr>
      <p:sp>
        <p:nvSpPr>
          <p:cNvPr id="3287" name="Google Shape;3287;p4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88" name="Google Shape;3288;p457"/>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89" name="Google Shape;3289;p457"/>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90" name="Google Shape;3290;p45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291" name="Google Shape;3291;p457"/>
          <p:cNvSpPr>
            <a:spLocks noGrp="1"/>
          </p:cNvSpPr>
          <p:nvPr>
            <p:ph type="pic" idx="2"/>
          </p:nvPr>
        </p:nvSpPr>
        <p:spPr>
          <a:xfrm>
            <a:off x="537883" y="2655094"/>
            <a:ext cx="2949000" cy="1740600"/>
          </a:xfrm>
          <a:prstGeom prst="rect">
            <a:avLst/>
          </a:prstGeom>
          <a:noFill/>
          <a:ln>
            <a:noFill/>
          </a:ln>
        </p:spPr>
      </p:sp>
      <p:sp>
        <p:nvSpPr>
          <p:cNvPr id="3292" name="Google Shape;3292;p4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93" name="Google Shape;3293;p4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94" name="Google Shape;3294;p45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411"/>
        <p:cNvGrpSpPr/>
        <p:nvPr/>
      </p:nvGrpSpPr>
      <p:grpSpPr>
        <a:xfrm>
          <a:off x="0" y="0"/>
          <a:ext cx="0" cy="0"/>
          <a:chOff x="0" y="0"/>
          <a:chExt cx="0" cy="0"/>
        </a:xfrm>
      </p:grpSpPr>
      <p:sp>
        <p:nvSpPr>
          <p:cNvPr id="412" name="Google Shape;412;p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13" name="Google Shape;413;p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14" name="Google Shape;414;p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15" name="Google Shape;415;p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16" name="Google Shape;416;p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17" name="Google Shape;417;p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18" name="Google Shape;418;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19" name="Google Shape;419;p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20" name="Google Shape;420;p5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3295"/>
        <p:cNvGrpSpPr/>
        <p:nvPr/>
      </p:nvGrpSpPr>
      <p:grpSpPr>
        <a:xfrm>
          <a:off x="0" y="0"/>
          <a:ext cx="0" cy="0"/>
          <a:chOff x="0" y="0"/>
          <a:chExt cx="0" cy="0"/>
        </a:xfrm>
      </p:grpSpPr>
      <p:sp>
        <p:nvSpPr>
          <p:cNvPr id="3296" name="Google Shape;3296;p45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97" name="Google Shape;3297;p45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98" name="Google Shape;3298;p4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99" name="Google Shape;3299;p4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00" name="Google Shape;3300;p45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3301"/>
        <p:cNvGrpSpPr/>
        <p:nvPr/>
      </p:nvGrpSpPr>
      <p:grpSpPr>
        <a:xfrm>
          <a:off x="0" y="0"/>
          <a:ext cx="0" cy="0"/>
          <a:chOff x="0" y="0"/>
          <a:chExt cx="0" cy="0"/>
        </a:xfrm>
      </p:grpSpPr>
      <p:sp>
        <p:nvSpPr>
          <p:cNvPr id="3302" name="Google Shape;3302;p45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03" name="Google Shape;3303;p45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04" name="Google Shape;3304;p45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05" name="Google Shape;3305;p4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06" name="Google Shape;3306;p4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07" name="Google Shape;3307;p45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3308"/>
        <p:cNvGrpSpPr/>
        <p:nvPr/>
      </p:nvGrpSpPr>
      <p:grpSpPr>
        <a:xfrm>
          <a:off x="0" y="0"/>
          <a:ext cx="0" cy="0"/>
          <a:chOff x="0" y="0"/>
          <a:chExt cx="0" cy="0"/>
        </a:xfrm>
      </p:grpSpPr>
      <p:sp>
        <p:nvSpPr>
          <p:cNvPr id="3309" name="Google Shape;3309;p46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10" name="Google Shape;3310;p46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1" name="Google Shape;3311;p46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12" name="Google Shape;3312;p46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3" name="Google Shape;3313;p4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14" name="Google Shape;3314;p4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15" name="Google Shape;3315;p46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16" name="Google Shape;3316;p46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3317"/>
        <p:cNvGrpSpPr/>
        <p:nvPr/>
      </p:nvGrpSpPr>
      <p:grpSpPr>
        <a:xfrm>
          <a:off x="0" y="0"/>
          <a:ext cx="0" cy="0"/>
          <a:chOff x="0" y="0"/>
          <a:chExt cx="0" cy="0"/>
        </a:xfrm>
      </p:grpSpPr>
      <p:sp>
        <p:nvSpPr>
          <p:cNvPr id="3318" name="Google Shape;3318;p4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19" name="Google Shape;3319;p46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20" name="Google Shape;3320;p4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21" name="Google Shape;3321;p46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22" name="Google Shape;3322;p46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3323"/>
        <p:cNvGrpSpPr/>
        <p:nvPr/>
      </p:nvGrpSpPr>
      <p:grpSpPr>
        <a:xfrm>
          <a:off x="0" y="0"/>
          <a:ext cx="0" cy="0"/>
          <a:chOff x="0" y="0"/>
          <a:chExt cx="0" cy="0"/>
        </a:xfrm>
      </p:grpSpPr>
      <p:sp>
        <p:nvSpPr>
          <p:cNvPr id="3324" name="Google Shape;3324;p46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325" name="Google Shape;3325;p46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26" name="Google Shape;3326;p4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27" name="Google Shape;3327;p46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28" name="Google Shape;3328;p46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3329"/>
        <p:cNvGrpSpPr/>
        <p:nvPr/>
      </p:nvGrpSpPr>
      <p:grpSpPr>
        <a:xfrm>
          <a:off x="0" y="0"/>
          <a:ext cx="0" cy="0"/>
          <a:chOff x="0" y="0"/>
          <a:chExt cx="0" cy="0"/>
        </a:xfrm>
      </p:grpSpPr>
      <p:sp>
        <p:nvSpPr>
          <p:cNvPr id="3330" name="Google Shape;3330;p46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31" name="Google Shape;3331;p46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332" name="Google Shape;3332;p46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33" name="Google Shape;3333;p46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334" name="Google Shape;3334;p4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35" name="Google Shape;3335;p46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36" name="Google Shape;3336;p46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3337"/>
        <p:cNvGrpSpPr/>
        <p:nvPr/>
      </p:nvGrpSpPr>
      <p:grpSpPr>
        <a:xfrm>
          <a:off x="0" y="0"/>
          <a:ext cx="0" cy="0"/>
          <a:chOff x="0" y="0"/>
          <a:chExt cx="0" cy="0"/>
        </a:xfrm>
      </p:grpSpPr>
      <p:sp>
        <p:nvSpPr>
          <p:cNvPr id="3338" name="Google Shape;3338;p46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39" name="Google Shape;3339;p46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340" name="Google Shape;3340;p46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341" name="Google Shape;3341;p46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342" name="Google Shape;3342;p46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343" name="Google Shape;3343;p46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344" name="Google Shape;3344;p4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45" name="Google Shape;3345;p46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46" name="Google Shape;3346;p46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3347"/>
        <p:cNvGrpSpPr/>
        <p:nvPr/>
      </p:nvGrpSpPr>
      <p:grpSpPr>
        <a:xfrm>
          <a:off x="0" y="0"/>
          <a:ext cx="0" cy="0"/>
          <a:chOff x="0" y="0"/>
          <a:chExt cx="0" cy="0"/>
        </a:xfrm>
      </p:grpSpPr>
      <p:sp>
        <p:nvSpPr>
          <p:cNvPr id="3348" name="Google Shape;3348;p4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49" name="Google Shape;3349;p465"/>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50" name="Google Shape;3350;p46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351" name="Google Shape;3351;p46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52" name="Google Shape;3352;p46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353" name="Google Shape;3353;p4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54" name="Google Shape;3354;p46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3355" name="Google Shape;3355;p465"/>
          <p:cNvGrpSpPr/>
          <p:nvPr/>
        </p:nvGrpSpPr>
        <p:grpSpPr>
          <a:xfrm>
            <a:off x="1605267" y="3232902"/>
            <a:ext cx="5933466" cy="1097281"/>
            <a:chOff x="1952025" y="4310537"/>
            <a:chExt cx="7911288" cy="1463041"/>
          </a:xfrm>
        </p:grpSpPr>
        <p:pic>
          <p:nvPicPr>
            <p:cNvPr id="3356" name="Google Shape;3356;p46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357" name="Google Shape;3357;p46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358" name="Google Shape;3358;p46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359" name="Google Shape;3359;p46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3360"/>
        <p:cNvGrpSpPr/>
        <p:nvPr/>
      </p:nvGrpSpPr>
      <p:grpSpPr>
        <a:xfrm>
          <a:off x="0" y="0"/>
          <a:ext cx="0" cy="0"/>
          <a:chOff x="0" y="0"/>
          <a:chExt cx="0" cy="0"/>
        </a:xfrm>
      </p:grpSpPr>
      <p:sp>
        <p:nvSpPr>
          <p:cNvPr id="3361" name="Google Shape;3361;p4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62" name="Google Shape;3362;p466"/>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363" name="Google Shape;3363;p46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64" name="Google Shape;3364;p4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65" name="Google Shape;3365;p46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66" name="Google Shape;3366;p46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367" name="Google Shape;3367;p46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368" name="Google Shape;3368;p46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3369"/>
        <p:cNvGrpSpPr/>
        <p:nvPr/>
      </p:nvGrpSpPr>
      <p:grpSpPr>
        <a:xfrm>
          <a:off x="0" y="0"/>
          <a:ext cx="0" cy="0"/>
          <a:chOff x="0" y="0"/>
          <a:chExt cx="0" cy="0"/>
        </a:xfrm>
      </p:grpSpPr>
      <p:sp>
        <p:nvSpPr>
          <p:cNvPr id="3370" name="Google Shape;3370;p4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71" name="Google Shape;3371;p467"/>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72" name="Google Shape;3372;p46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73" name="Google Shape;3373;p46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74" name="Google Shape;3374;p4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75" name="Google Shape;3375;p46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76" name="Google Shape;3376;p46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421"/>
        <p:cNvGrpSpPr/>
        <p:nvPr/>
      </p:nvGrpSpPr>
      <p:grpSpPr>
        <a:xfrm>
          <a:off x="0" y="0"/>
          <a:ext cx="0" cy="0"/>
          <a:chOff x="0" y="0"/>
          <a:chExt cx="0" cy="0"/>
        </a:xfrm>
      </p:grpSpPr>
      <p:sp>
        <p:nvSpPr>
          <p:cNvPr id="422" name="Google Shape;422;p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3" name="Google Shape;423;p58"/>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4" name="Google Shape;424;p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25" name="Google Shape;425;p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6" name="Google Shape;426;p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7" name="Google Shape;427;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28" name="Google Shape;428;p5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429" name="Google Shape;429;p58"/>
          <p:cNvGrpSpPr/>
          <p:nvPr/>
        </p:nvGrpSpPr>
        <p:grpSpPr>
          <a:xfrm>
            <a:off x="1605267" y="3232902"/>
            <a:ext cx="5933466" cy="1097281"/>
            <a:chOff x="1952025" y="4310537"/>
            <a:chExt cx="7911288" cy="1463041"/>
          </a:xfrm>
        </p:grpSpPr>
        <p:pic>
          <p:nvPicPr>
            <p:cNvPr id="430" name="Google Shape;430;p5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31" name="Google Shape;431;p5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32" name="Google Shape;432;p5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33" name="Google Shape;433;p5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3377"/>
        <p:cNvGrpSpPr/>
        <p:nvPr/>
      </p:nvGrpSpPr>
      <p:grpSpPr>
        <a:xfrm>
          <a:off x="0" y="0"/>
          <a:ext cx="0" cy="0"/>
          <a:chOff x="0" y="0"/>
          <a:chExt cx="0" cy="0"/>
        </a:xfrm>
      </p:grpSpPr>
      <p:sp>
        <p:nvSpPr>
          <p:cNvPr id="3378" name="Google Shape;3378;p4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79" name="Google Shape;3379;p468"/>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80" name="Google Shape;3380;p468"/>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81" name="Google Shape;3381;p46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382" name="Google Shape;3382;p468"/>
          <p:cNvSpPr>
            <a:spLocks noGrp="1"/>
          </p:cNvSpPr>
          <p:nvPr>
            <p:ph type="pic" idx="2"/>
          </p:nvPr>
        </p:nvSpPr>
        <p:spPr>
          <a:xfrm>
            <a:off x="537883" y="2655094"/>
            <a:ext cx="2949000" cy="1740600"/>
          </a:xfrm>
          <a:prstGeom prst="rect">
            <a:avLst/>
          </a:prstGeom>
          <a:noFill/>
          <a:ln>
            <a:noFill/>
          </a:ln>
        </p:spPr>
      </p:sp>
      <p:sp>
        <p:nvSpPr>
          <p:cNvPr id="3383" name="Google Shape;3383;p4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84" name="Google Shape;3384;p4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85" name="Google Shape;3385;p46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3386"/>
        <p:cNvGrpSpPr/>
        <p:nvPr/>
      </p:nvGrpSpPr>
      <p:grpSpPr>
        <a:xfrm>
          <a:off x="0" y="0"/>
          <a:ext cx="0" cy="0"/>
          <a:chOff x="0" y="0"/>
          <a:chExt cx="0" cy="0"/>
        </a:xfrm>
      </p:grpSpPr>
      <p:sp>
        <p:nvSpPr>
          <p:cNvPr id="3387" name="Google Shape;3387;p46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88" name="Google Shape;3388;p46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89" name="Google Shape;3389;p4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90" name="Google Shape;3390;p4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91" name="Google Shape;3391;p46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3392"/>
        <p:cNvGrpSpPr/>
        <p:nvPr/>
      </p:nvGrpSpPr>
      <p:grpSpPr>
        <a:xfrm>
          <a:off x="0" y="0"/>
          <a:ext cx="0" cy="0"/>
          <a:chOff x="0" y="0"/>
          <a:chExt cx="0" cy="0"/>
        </a:xfrm>
      </p:grpSpPr>
      <p:sp>
        <p:nvSpPr>
          <p:cNvPr id="3393" name="Google Shape;3393;p47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4" name="Google Shape;3394;p47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95" name="Google Shape;3395;p47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96" name="Google Shape;3396;p4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97" name="Google Shape;3397;p4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98" name="Google Shape;3398;p47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3399"/>
        <p:cNvGrpSpPr/>
        <p:nvPr/>
      </p:nvGrpSpPr>
      <p:grpSpPr>
        <a:xfrm>
          <a:off x="0" y="0"/>
          <a:ext cx="0" cy="0"/>
          <a:chOff x="0" y="0"/>
          <a:chExt cx="0" cy="0"/>
        </a:xfrm>
      </p:grpSpPr>
      <p:sp>
        <p:nvSpPr>
          <p:cNvPr id="3400" name="Google Shape;3400;p47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01" name="Google Shape;3401;p47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02" name="Google Shape;3402;p47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03" name="Google Shape;3403;p47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04" name="Google Shape;3404;p4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05" name="Google Shape;3405;p4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06" name="Google Shape;3406;p47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07" name="Google Shape;3407;p47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3408"/>
        <p:cNvGrpSpPr/>
        <p:nvPr/>
      </p:nvGrpSpPr>
      <p:grpSpPr>
        <a:xfrm>
          <a:off x="0" y="0"/>
          <a:ext cx="0" cy="0"/>
          <a:chOff x="0" y="0"/>
          <a:chExt cx="0" cy="0"/>
        </a:xfrm>
      </p:grpSpPr>
      <p:sp>
        <p:nvSpPr>
          <p:cNvPr id="3409" name="Google Shape;3409;p4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10" name="Google Shape;3410;p47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11" name="Google Shape;3411;p4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12" name="Google Shape;3412;p47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3413"/>
        <p:cNvGrpSpPr/>
        <p:nvPr/>
      </p:nvGrpSpPr>
      <p:grpSpPr>
        <a:xfrm>
          <a:off x="0" y="0"/>
          <a:ext cx="0" cy="0"/>
          <a:chOff x="0" y="0"/>
          <a:chExt cx="0" cy="0"/>
        </a:xfrm>
      </p:grpSpPr>
      <p:sp>
        <p:nvSpPr>
          <p:cNvPr id="3414" name="Google Shape;3414;p4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415" name="Google Shape;3415;p47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16" name="Google Shape;3416;p4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17" name="Google Shape;3417;p47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18" name="Google Shape;3418;p47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3419"/>
        <p:cNvGrpSpPr/>
        <p:nvPr/>
      </p:nvGrpSpPr>
      <p:grpSpPr>
        <a:xfrm>
          <a:off x="0" y="0"/>
          <a:ext cx="0" cy="0"/>
          <a:chOff x="0" y="0"/>
          <a:chExt cx="0" cy="0"/>
        </a:xfrm>
      </p:grpSpPr>
      <p:sp>
        <p:nvSpPr>
          <p:cNvPr id="3420" name="Google Shape;3420;p4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21" name="Google Shape;3421;p47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22" name="Google Shape;3422;p47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23" name="Google Shape;3423;p47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424" name="Google Shape;3424;p4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25" name="Google Shape;3425;p4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26" name="Google Shape;3426;p47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3427"/>
        <p:cNvGrpSpPr/>
        <p:nvPr/>
      </p:nvGrpSpPr>
      <p:grpSpPr>
        <a:xfrm>
          <a:off x="0" y="0"/>
          <a:ext cx="0" cy="0"/>
          <a:chOff x="0" y="0"/>
          <a:chExt cx="0" cy="0"/>
        </a:xfrm>
      </p:grpSpPr>
      <p:sp>
        <p:nvSpPr>
          <p:cNvPr id="3428" name="Google Shape;3428;p47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29" name="Google Shape;3429;p47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30" name="Google Shape;3430;p47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431" name="Google Shape;3431;p47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432" name="Google Shape;3432;p47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433" name="Google Shape;3433;p47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434" name="Google Shape;3434;p4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35" name="Google Shape;3435;p47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3436"/>
        <p:cNvGrpSpPr/>
        <p:nvPr/>
      </p:nvGrpSpPr>
      <p:grpSpPr>
        <a:xfrm>
          <a:off x="0" y="0"/>
          <a:ext cx="0" cy="0"/>
          <a:chOff x="0" y="0"/>
          <a:chExt cx="0" cy="0"/>
        </a:xfrm>
      </p:grpSpPr>
      <p:sp>
        <p:nvSpPr>
          <p:cNvPr id="3437" name="Google Shape;3437;p4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38" name="Google Shape;3438;p476"/>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39" name="Google Shape;3439;p47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440" name="Google Shape;3440;p47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41" name="Google Shape;3441;p47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442" name="Google Shape;3442;p4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43" name="Google Shape;3443;p47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3444" name="Google Shape;3444;p476"/>
          <p:cNvGrpSpPr/>
          <p:nvPr/>
        </p:nvGrpSpPr>
        <p:grpSpPr>
          <a:xfrm>
            <a:off x="1605267" y="3232902"/>
            <a:ext cx="5933466" cy="1097281"/>
            <a:chOff x="1952025" y="4310537"/>
            <a:chExt cx="7911288" cy="1463041"/>
          </a:xfrm>
        </p:grpSpPr>
        <p:pic>
          <p:nvPicPr>
            <p:cNvPr id="3445" name="Google Shape;3445;p47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446" name="Google Shape;3446;p47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447" name="Google Shape;3447;p47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448" name="Google Shape;3448;p47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3449"/>
        <p:cNvGrpSpPr/>
        <p:nvPr/>
      </p:nvGrpSpPr>
      <p:grpSpPr>
        <a:xfrm>
          <a:off x="0" y="0"/>
          <a:ext cx="0" cy="0"/>
          <a:chOff x="0" y="0"/>
          <a:chExt cx="0" cy="0"/>
        </a:xfrm>
      </p:grpSpPr>
      <p:sp>
        <p:nvSpPr>
          <p:cNvPr id="3450" name="Google Shape;3450;p4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51" name="Google Shape;3451;p477"/>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452" name="Google Shape;3452;p47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53" name="Google Shape;3453;p4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54" name="Google Shape;3454;p47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55" name="Google Shape;3455;p47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456" name="Google Shape;3456;p47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457" name="Google Shape;3457;p47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434"/>
        <p:cNvGrpSpPr/>
        <p:nvPr/>
      </p:nvGrpSpPr>
      <p:grpSpPr>
        <a:xfrm>
          <a:off x="0" y="0"/>
          <a:ext cx="0" cy="0"/>
          <a:chOff x="0" y="0"/>
          <a:chExt cx="0" cy="0"/>
        </a:xfrm>
      </p:grpSpPr>
      <p:sp>
        <p:nvSpPr>
          <p:cNvPr id="435" name="Google Shape;435;p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6" name="Google Shape;436;p59"/>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37" name="Google Shape;437;p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8" name="Google Shape;438;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39" name="Google Shape;439;p5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40" name="Google Shape;440;p5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41" name="Google Shape;441;p5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42" name="Google Shape;442;p5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458"/>
        <p:cNvGrpSpPr/>
        <p:nvPr/>
      </p:nvGrpSpPr>
      <p:grpSpPr>
        <a:xfrm>
          <a:off x="0" y="0"/>
          <a:ext cx="0" cy="0"/>
          <a:chOff x="0" y="0"/>
          <a:chExt cx="0" cy="0"/>
        </a:xfrm>
      </p:grpSpPr>
      <p:sp>
        <p:nvSpPr>
          <p:cNvPr id="3459" name="Google Shape;3459;p4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60" name="Google Shape;3460;p478"/>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61" name="Google Shape;3461;p47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62" name="Google Shape;3462;p47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63" name="Google Shape;3463;p4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464" name="Google Shape;3464;p478"/>
          <p:cNvGrpSpPr/>
          <p:nvPr/>
        </p:nvGrpSpPr>
        <p:grpSpPr>
          <a:xfrm>
            <a:off x="180290" y="4600563"/>
            <a:ext cx="3539983" cy="342900"/>
            <a:chOff x="180290" y="4600563"/>
            <a:chExt cx="3539983" cy="342900"/>
          </a:xfrm>
        </p:grpSpPr>
        <p:pic>
          <p:nvPicPr>
            <p:cNvPr id="3465" name="Google Shape;3465;p47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466" name="Google Shape;3466;p47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467"/>
        <p:cNvGrpSpPr/>
        <p:nvPr/>
      </p:nvGrpSpPr>
      <p:grpSpPr>
        <a:xfrm>
          <a:off x="0" y="0"/>
          <a:ext cx="0" cy="0"/>
          <a:chOff x="0" y="0"/>
          <a:chExt cx="0" cy="0"/>
        </a:xfrm>
      </p:grpSpPr>
      <p:sp>
        <p:nvSpPr>
          <p:cNvPr id="3468" name="Google Shape;3468;p4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69" name="Google Shape;3469;p479"/>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70" name="Google Shape;3470;p479"/>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71" name="Google Shape;3471;p47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472" name="Google Shape;3472;p479"/>
          <p:cNvSpPr>
            <a:spLocks noGrp="1"/>
          </p:cNvSpPr>
          <p:nvPr>
            <p:ph type="pic" idx="2"/>
          </p:nvPr>
        </p:nvSpPr>
        <p:spPr>
          <a:xfrm>
            <a:off x="537883" y="2655094"/>
            <a:ext cx="2949000" cy="1740600"/>
          </a:xfrm>
          <a:prstGeom prst="rect">
            <a:avLst/>
          </a:prstGeom>
          <a:noFill/>
          <a:ln>
            <a:noFill/>
          </a:ln>
        </p:spPr>
      </p:sp>
      <p:sp>
        <p:nvSpPr>
          <p:cNvPr id="3473" name="Google Shape;3473;p4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74" name="Google Shape;3474;p4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75" name="Google Shape;3475;p47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476"/>
        <p:cNvGrpSpPr/>
        <p:nvPr/>
      </p:nvGrpSpPr>
      <p:grpSpPr>
        <a:xfrm>
          <a:off x="0" y="0"/>
          <a:ext cx="0" cy="0"/>
          <a:chOff x="0" y="0"/>
          <a:chExt cx="0" cy="0"/>
        </a:xfrm>
      </p:grpSpPr>
      <p:sp>
        <p:nvSpPr>
          <p:cNvPr id="3477" name="Google Shape;3477;p48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78" name="Google Shape;3478;p48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79" name="Google Shape;3479;p4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80" name="Google Shape;3480;p4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81" name="Google Shape;3481;p48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482"/>
        <p:cNvGrpSpPr/>
        <p:nvPr/>
      </p:nvGrpSpPr>
      <p:grpSpPr>
        <a:xfrm>
          <a:off x="0" y="0"/>
          <a:ext cx="0" cy="0"/>
          <a:chOff x="0" y="0"/>
          <a:chExt cx="0" cy="0"/>
        </a:xfrm>
      </p:grpSpPr>
      <p:sp>
        <p:nvSpPr>
          <p:cNvPr id="3483" name="Google Shape;3483;p48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84" name="Google Shape;3484;p48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85" name="Google Shape;3485;p48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86" name="Google Shape;3486;p4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87" name="Google Shape;3487;p4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88" name="Google Shape;3488;p48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489"/>
        <p:cNvGrpSpPr/>
        <p:nvPr/>
      </p:nvGrpSpPr>
      <p:grpSpPr>
        <a:xfrm>
          <a:off x="0" y="0"/>
          <a:ext cx="0" cy="0"/>
          <a:chOff x="0" y="0"/>
          <a:chExt cx="0" cy="0"/>
        </a:xfrm>
      </p:grpSpPr>
      <p:sp>
        <p:nvSpPr>
          <p:cNvPr id="3490" name="Google Shape;3490;p48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91" name="Google Shape;3491;p48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92" name="Google Shape;3492;p48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93" name="Google Shape;3493;p48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94" name="Google Shape;3494;p48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95" name="Google Shape;3495;p4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96" name="Google Shape;3496;p48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97" name="Google Shape;3497;p48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498"/>
        <p:cNvGrpSpPr/>
        <p:nvPr/>
      </p:nvGrpSpPr>
      <p:grpSpPr>
        <a:xfrm>
          <a:off x="0" y="0"/>
          <a:ext cx="0" cy="0"/>
          <a:chOff x="0" y="0"/>
          <a:chExt cx="0" cy="0"/>
        </a:xfrm>
      </p:grpSpPr>
      <p:sp>
        <p:nvSpPr>
          <p:cNvPr id="3499" name="Google Shape;3499;p4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00" name="Google Shape;3500;p48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01" name="Google Shape;3501;p4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02" name="Google Shape;3502;p48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03" name="Google Shape;3503;p48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504"/>
        <p:cNvGrpSpPr/>
        <p:nvPr/>
      </p:nvGrpSpPr>
      <p:grpSpPr>
        <a:xfrm>
          <a:off x="0" y="0"/>
          <a:ext cx="0" cy="0"/>
          <a:chOff x="0" y="0"/>
          <a:chExt cx="0" cy="0"/>
        </a:xfrm>
      </p:grpSpPr>
      <p:sp>
        <p:nvSpPr>
          <p:cNvPr id="3505" name="Google Shape;3505;p4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506" name="Google Shape;3506;p48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07" name="Google Shape;3507;p4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08" name="Google Shape;3508;p48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09" name="Google Shape;3509;p48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510"/>
        <p:cNvGrpSpPr/>
        <p:nvPr/>
      </p:nvGrpSpPr>
      <p:grpSpPr>
        <a:xfrm>
          <a:off x="0" y="0"/>
          <a:ext cx="0" cy="0"/>
          <a:chOff x="0" y="0"/>
          <a:chExt cx="0" cy="0"/>
        </a:xfrm>
      </p:grpSpPr>
      <p:sp>
        <p:nvSpPr>
          <p:cNvPr id="3511" name="Google Shape;3511;p4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12" name="Google Shape;3512;p48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13" name="Google Shape;3513;p48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14" name="Google Shape;3514;p48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15" name="Google Shape;3515;p4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16" name="Google Shape;3516;p48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17" name="Google Shape;3517;p48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518"/>
        <p:cNvGrpSpPr/>
        <p:nvPr/>
      </p:nvGrpSpPr>
      <p:grpSpPr>
        <a:xfrm>
          <a:off x="0" y="0"/>
          <a:ext cx="0" cy="0"/>
          <a:chOff x="0" y="0"/>
          <a:chExt cx="0" cy="0"/>
        </a:xfrm>
      </p:grpSpPr>
      <p:sp>
        <p:nvSpPr>
          <p:cNvPr id="3519" name="Google Shape;3519;p48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20" name="Google Shape;3520;p48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21" name="Google Shape;3521;p48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522" name="Google Shape;3522;p48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523" name="Google Shape;3523;p48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524" name="Google Shape;3524;p48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525" name="Google Shape;3525;p48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26" name="Google Shape;3526;p48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27" name="Google Shape;3527;p48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528"/>
        <p:cNvGrpSpPr/>
        <p:nvPr/>
      </p:nvGrpSpPr>
      <p:grpSpPr>
        <a:xfrm>
          <a:off x="0" y="0"/>
          <a:ext cx="0" cy="0"/>
          <a:chOff x="0" y="0"/>
          <a:chExt cx="0" cy="0"/>
        </a:xfrm>
      </p:grpSpPr>
      <p:sp>
        <p:nvSpPr>
          <p:cNvPr id="3529" name="Google Shape;3529;p48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30" name="Google Shape;3530;p487"/>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31" name="Google Shape;3531;p48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532" name="Google Shape;3532;p48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33" name="Google Shape;3533;p48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34" name="Google Shape;3534;p48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35" name="Google Shape;3535;p48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3536" name="Google Shape;3536;p487"/>
          <p:cNvGrpSpPr/>
          <p:nvPr/>
        </p:nvGrpSpPr>
        <p:grpSpPr>
          <a:xfrm>
            <a:off x="1605267" y="3232902"/>
            <a:ext cx="5933466" cy="1097281"/>
            <a:chOff x="1952025" y="4310537"/>
            <a:chExt cx="7911288" cy="1463041"/>
          </a:xfrm>
        </p:grpSpPr>
        <p:pic>
          <p:nvPicPr>
            <p:cNvPr id="3537" name="Google Shape;3537;p48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538" name="Google Shape;3538;p48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539" name="Google Shape;3539;p48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540" name="Google Shape;3540;p48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443"/>
        <p:cNvGrpSpPr/>
        <p:nvPr/>
      </p:nvGrpSpPr>
      <p:grpSpPr>
        <a:xfrm>
          <a:off x="0" y="0"/>
          <a:ext cx="0" cy="0"/>
          <a:chOff x="0" y="0"/>
          <a:chExt cx="0" cy="0"/>
        </a:xfrm>
      </p:grpSpPr>
      <p:sp>
        <p:nvSpPr>
          <p:cNvPr id="444" name="Google Shape;444;p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5" name="Google Shape;445;p60"/>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6" name="Google Shape;446;p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7" name="Google Shape;447;p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8" name="Google Shape;448;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49" name="Google Shape;449;p6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50" name="Google Shape;450;p6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541"/>
        <p:cNvGrpSpPr/>
        <p:nvPr/>
      </p:nvGrpSpPr>
      <p:grpSpPr>
        <a:xfrm>
          <a:off x="0" y="0"/>
          <a:ext cx="0" cy="0"/>
          <a:chOff x="0" y="0"/>
          <a:chExt cx="0" cy="0"/>
        </a:xfrm>
      </p:grpSpPr>
      <p:sp>
        <p:nvSpPr>
          <p:cNvPr id="3542" name="Google Shape;3542;p48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43" name="Google Shape;3543;p488"/>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544" name="Google Shape;3544;p48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45" name="Google Shape;3545;p4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46" name="Google Shape;3546;p48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47" name="Google Shape;3547;p48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548" name="Google Shape;3548;p48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549" name="Google Shape;3549;p48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550"/>
        <p:cNvGrpSpPr/>
        <p:nvPr/>
      </p:nvGrpSpPr>
      <p:grpSpPr>
        <a:xfrm>
          <a:off x="0" y="0"/>
          <a:ext cx="0" cy="0"/>
          <a:chOff x="0" y="0"/>
          <a:chExt cx="0" cy="0"/>
        </a:xfrm>
      </p:grpSpPr>
      <p:sp>
        <p:nvSpPr>
          <p:cNvPr id="3551" name="Google Shape;3551;p4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52" name="Google Shape;3552;p489"/>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53" name="Google Shape;3553;p48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54" name="Google Shape;3554;p48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55" name="Google Shape;3555;p48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56" name="Google Shape;3556;p4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57" name="Google Shape;3557;p48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558"/>
        <p:cNvGrpSpPr/>
        <p:nvPr/>
      </p:nvGrpSpPr>
      <p:grpSpPr>
        <a:xfrm>
          <a:off x="0" y="0"/>
          <a:ext cx="0" cy="0"/>
          <a:chOff x="0" y="0"/>
          <a:chExt cx="0" cy="0"/>
        </a:xfrm>
      </p:grpSpPr>
      <p:sp>
        <p:nvSpPr>
          <p:cNvPr id="3559" name="Google Shape;3559;p49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60" name="Google Shape;3560;p490"/>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61" name="Google Shape;3561;p49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62" name="Google Shape;3562;p49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563" name="Google Shape;3563;p490"/>
          <p:cNvSpPr>
            <a:spLocks noGrp="1"/>
          </p:cNvSpPr>
          <p:nvPr>
            <p:ph type="pic" idx="2"/>
          </p:nvPr>
        </p:nvSpPr>
        <p:spPr>
          <a:xfrm>
            <a:off x="537883" y="2655094"/>
            <a:ext cx="2949000" cy="1740600"/>
          </a:xfrm>
          <a:prstGeom prst="rect">
            <a:avLst/>
          </a:prstGeom>
          <a:noFill/>
          <a:ln>
            <a:noFill/>
          </a:ln>
        </p:spPr>
      </p:sp>
      <p:sp>
        <p:nvSpPr>
          <p:cNvPr id="3564" name="Google Shape;3564;p49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65" name="Google Shape;3565;p4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66" name="Google Shape;3566;p49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567"/>
        <p:cNvGrpSpPr/>
        <p:nvPr/>
      </p:nvGrpSpPr>
      <p:grpSpPr>
        <a:xfrm>
          <a:off x="0" y="0"/>
          <a:ext cx="0" cy="0"/>
          <a:chOff x="0" y="0"/>
          <a:chExt cx="0" cy="0"/>
        </a:xfrm>
      </p:grpSpPr>
      <p:sp>
        <p:nvSpPr>
          <p:cNvPr id="3568" name="Google Shape;3568;p49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69" name="Google Shape;3569;p49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70" name="Google Shape;3570;p49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71" name="Google Shape;3571;p4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72" name="Google Shape;3572;p49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573"/>
        <p:cNvGrpSpPr/>
        <p:nvPr/>
      </p:nvGrpSpPr>
      <p:grpSpPr>
        <a:xfrm>
          <a:off x="0" y="0"/>
          <a:ext cx="0" cy="0"/>
          <a:chOff x="0" y="0"/>
          <a:chExt cx="0" cy="0"/>
        </a:xfrm>
      </p:grpSpPr>
      <p:sp>
        <p:nvSpPr>
          <p:cNvPr id="3574" name="Google Shape;3574;p49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75" name="Google Shape;3575;p49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76" name="Google Shape;3576;p49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77" name="Google Shape;3577;p49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78" name="Google Shape;3578;p4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79" name="Google Shape;3579;p49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580"/>
        <p:cNvGrpSpPr/>
        <p:nvPr/>
      </p:nvGrpSpPr>
      <p:grpSpPr>
        <a:xfrm>
          <a:off x="0" y="0"/>
          <a:ext cx="0" cy="0"/>
          <a:chOff x="0" y="0"/>
          <a:chExt cx="0" cy="0"/>
        </a:xfrm>
      </p:grpSpPr>
      <p:sp>
        <p:nvSpPr>
          <p:cNvPr id="3581" name="Google Shape;3581;p49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582" name="Google Shape;3582;p49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83" name="Google Shape;3583;p49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584" name="Google Shape;3584;p49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85" name="Google Shape;3585;p49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86" name="Google Shape;3586;p4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87" name="Google Shape;3587;p49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588"/>
        <p:cNvGrpSpPr/>
        <p:nvPr/>
      </p:nvGrpSpPr>
      <p:grpSpPr>
        <a:xfrm>
          <a:off x="0" y="0"/>
          <a:ext cx="0" cy="0"/>
          <a:chOff x="0" y="0"/>
          <a:chExt cx="0" cy="0"/>
        </a:xfrm>
      </p:grpSpPr>
      <p:sp>
        <p:nvSpPr>
          <p:cNvPr id="3589" name="Google Shape;3589;p4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90" name="Google Shape;3590;p49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91" name="Google Shape;3591;p4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92" name="Google Shape;3592;p4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93" name="Google Shape;3593;p49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594"/>
        <p:cNvGrpSpPr/>
        <p:nvPr/>
      </p:nvGrpSpPr>
      <p:grpSpPr>
        <a:xfrm>
          <a:off x="0" y="0"/>
          <a:ext cx="0" cy="0"/>
          <a:chOff x="0" y="0"/>
          <a:chExt cx="0" cy="0"/>
        </a:xfrm>
      </p:grpSpPr>
      <p:sp>
        <p:nvSpPr>
          <p:cNvPr id="3595" name="Google Shape;3595;p4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596" name="Google Shape;3596;p49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97" name="Google Shape;3597;p49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98" name="Google Shape;3598;p4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99" name="Google Shape;3599;p49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600"/>
        <p:cNvGrpSpPr/>
        <p:nvPr/>
      </p:nvGrpSpPr>
      <p:grpSpPr>
        <a:xfrm>
          <a:off x="0" y="0"/>
          <a:ext cx="0" cy="0"/>
          <a:chOff x="0" y="0"/>
          <a:chExt cx="0" cy="0"/>
        </a:xfrm>
      </p:grpSpPr>
      <p:sp>
        <p:nvSpPr>
          <p:cNvPr id="3601" name="Google Shape;3601;p4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02" name="Google Shape;3602;p49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603" name="Google Shape;3603;p49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04" name="Google Shape;3604;p49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605" name="Google Shape;3605;p49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06" name="Google Shape;3606;p49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607"/>
        <p:cNvGrpSpPr/>
        <p:nvPr/>
      </p:nvGrpSpPr>
      <p:grpSpPr>
        <a:xfrm>
          <a:off x="0" y="0"/>
          <a:ext cx="0" cy="0"/>
          <a:chOff x="0" y="0"/>
          <a:chExt cx="0" cy="0"/>
        </a:xfrm>
      </p:grpSpPr>
      <p:sp>
        <p:nvSpPr>
          <p:cNvPr id="3608" name="Google Shape;3608;p49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09" name="Google Shape;3609;p49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610" name="Google Shape;3610;p49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611" name="Google Shape;3611;p49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612" name="Google Shape;3612;p49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613" name="Google Shape;3613;p49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14" name="Google Shape;3614;p49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15" name="Google Shape;3615;p49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16" name="Google Shape;3616;p49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451"/>
        <p:cNvGrpSpPr/>
        <p:nvPr/>
      </p:nvGrpSpPr>
      <p:grpSpPr>
        <a:xfrm>
          <a:off x="0" y="0"/>
          <a:ext cx="0" cy="0"/>
          <a:chOff x="0" y="0"/>
          <a:chExt cx="0" cy="0"/>
        </a:xfrm>
      </p:grpSpPr>
      <p:sp>
        <p:nvSpPr>
          <p:cNvPr id="452" name="Google Shape;452;p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3" name="Google Shape;453;p61"/>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4" name="Google Shape;454;p6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5" name="Google Shape;455;p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56" name="Google Shape;456;p61"/>
          <p:cNvSpPr>
            <a:spLocks noGrp="1"/>
          </p:cNvSpPr>
          <p:nvPr>
            <p:ph type="pic" idx="2"/>
          </p:nvPr>
        </p:nvSpPr>
        <p:spPr>
          <a:xfrm>
            <a:off x="537883" y="2655094"/>
            <a:ext cx="2949000" cy="1740600"/>
          </a:xfrm>
          <a:prstGeom prst="rect">
            <a:avLst/>
          </a:prstGeom>
          <a:noFill/>
          <a:ln>
            <a:noFill/>
          </a:ln>
        </p:spPr>
      </p:sp>
      <p:sp>
        <p:nvSpPr>
          <p:cNvPr id="457" name="Google Shape;457;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58" name="Google Shape;458;p6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59" name="Google Shape;459;p6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617"/>
        <p:cNvGrpSpPr/>
        <p:nvPr/>
      </p:nvGrpSpPr>
      <p:grpSpPr>
        <a:xfrm>
          <a:off x="0" y="0"/>
          <a:ext cx="0" cy="0"/>
          <a:chOff x="0" y="0"/>
          <a:chExt cx="0" cy="0"/>
        </a:xfrm>
      </p:grpSpPr>
      <p:sp>
        <p:nvSpPr>
          <p:cNvPr id="3618" name="Google Shape;3618;p4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19" name="Google Shape;3619;p498"/>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20" name="Google Shape;3620;p49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621" name="Google Shape;3621;p49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22" name="Google Shape;3622;p49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623" name="Google Shape;3623;p49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624" name="Google Shape;3624;p498"/>
          <p:cNvGrpSpPr/>
          <p:nvPr/>
        </p:nvGrpSpPr>
        <p:grpSpPr>
          <a:xfrm>
            <a:off x="1605267" y="3232902"/>
            <a:ext cx="5933466" cy="1097281"/>
            <a:chOff x="1952025" y="4310537"/>
            <a:chExt cx="7911288" cy="1463041"/>
          </a:xfrm>
        </p:grpSpPr>
        <p:pic>
          <p:nvPicPr>
            <p:cNvPr id="3625" name="Google Shape;3625;p49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626" name="Google Shape;3626;p49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627" name="Google Shape;3627;p49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628" name="Google Shape;3628;p49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629" name="Google Shape;3629;p4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30" name="Google Shape;3630;p498"/>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3631"/>
        <p:cNvGrpSpPr/>
        <p:nvPr/>
      </p:nvGrpSpPr>
      <p:grpSpPr>
        <a:xfrm>
          <a:off x="0" y="0"/>
          <a:ext cx="0" cy="0"/>
          <a:chOff x="0" y="0"/>
          <a:chExt cx="0" cy="0"/>
        </a:xfrm>
      </p:grpSpPr>
      <p:sp>
        <p:nvSpPr>
          <p:cNvPr id="3632" name="Google Shape;3632;p4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33" name="Google Shape;3633;p499"/>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634" name="Google Shape;3634;p49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35" name="Google Shape;3635;p4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636" name="Google Shape;3636;p49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637" name="Google Shape;3637;p49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638" name="Google Shape;3638;p49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639" name="Google Shape;3639;p4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40" name="Google Shape;3640;p49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3641"/>
        <p:cNvGrpSpPr/>
        <p:nvPr/>
      </p:nvGrpSpPr>
      <p:grpSpPr>
        <a:xfrm>
          <a:off x="0" y="0"/>
          <a:ext cx="0" cy="0"/>
          <a:chOff x="0" y="0"/>
          <a:chExt cx="0" cy="0"/>
        </a:xfrm>
      </p:grpSpPr>
      <p:sp>
        <p:nvSpPr>
          <p:cNvPr id="3642" name="Google Shape;3642;p5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3" name="Google Shape;3643;p500"/>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4" name="Google Shape;3644;p50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45" name="Google Shape;3645;p50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46" name="Google Shape;3646;p50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47" name="Google Shape;3647;p5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48" name="Google Shape;3648;p50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3649"/>
        <p:cNvGrpSpPr/>
        <p:nvPr/>
      </p:nvGrpSpPr>
      <p:grpSpPr>
        <a:xfrm>
          <a:off x="0" y="0"/>
          <a:ext cx="0" cy="0"/>
          <a:chOff x="0" y="0"/>
          <a:chExt cx="0" cy="0"/>
        </a:xfrm>
      </p:grpSpPr>
      <p:sp>
        <p:nvSpPr>
          <p:cNvPr id="3650" name="Google Shape;3650;p5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51" name="Google Shape;3651;p501"/>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52" name="Google Shape;3652;p50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53" name="Google Shape;3653;p50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654" name="Google Shape;3654;p501"/>
          <p:cNvSpPr>
            <a:spLocks noGrp="1"/>
          </p:cNvSpPr>
          <p:nvPr>
            <p:ph type="pic" idx="2"/>
          </p:nvPr>
        </p:nvSpPr>
        <p:spPr>
          <a:xfrm>
            <a:off x="537883" y="2655094"/>
            <a:ext cx="2949000" cy="1740600"/>
          </a:xfrm>
          <a:prstGeom prst="rect">
            <a:avLst/>
          </a:prstGeom>
          <a:noFill/>
          <a:ln>
            <a:noFill/>
          </a:ln>
        </p:spPr>
      </p:sp>
      <p:sp>
        <p:nvSpPr>
          <p:cNvPr id="3655" name="Google Shape;3655;p50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56" name="Google Shape;3656;p5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57" name="Google Shape;3657;p50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3658"/>
        <p:cNvGrpSpPr/>
        <p:nvPr/>
      </p:nvGrpSpPr>
      <p:grpSpPr>
        <a:xfrm>
          <a:off x="0" y="0"/>
          <a:ext cx="0" cy="0"/>
          <a:chOff x="0" y="0"/>
          <a:chExt cx="0" cy="0"/>
        </a:xfrm>
      </p:grpSpPr>
      <p:sp>
        <p:nvSpPr>
          <p:cNvPr id="3659" name="Google Shape;3659;p50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60" name="Google Shape;3660;p50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61" name="Google Shape;3661;p50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62" name="Google Shape;3662;p5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63" name="Google Shape;3663;p50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3664"/>
        <p:cNvGrpSpPr/>
        <p:nvPr/>
      </p:nvGrpSpPr>
      <p:grpSpPr>
        <a:xfrm>
          <a:off x="0" y="0"/>
          <a:ext cx="0" cy="0"/>
          <a:chOff x="0" y="0"/>
          <a:chExt cx="0" cy="0"/>
        </a:xfrm>
      </p:grpSpPr>
      <p:sp>
        <p:nvSpPr>
          <p:cNvPr id="3665" name="Google Shape;3665;p50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66" name="Google Shape;3666;p50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67" name="Google Shape;3667;p50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68" name="Google Shape;3668;p50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69" name="Google Shape;3669;p5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70" name="Google Shape;3670;p50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3671"/>
        <p:cNvGrpSpPr/>
        <p:nvPr/>
      </p:nvGrpSpPr>
      <p:grpSpPr>
        <a:xfrm>
          <a:off x="0" y="0"/>
          <a:ext cx="0" cy="0"/>
          <a:chOff x="0" y="0"/>
          <a:chExt cx="0" cy="0"/>
        </a:xfrm>
      </p:grpSpPr>
      <p:sp>
        <p:nvSpPr>
          <p:cNvPr id="3672" name="Google Shape;3672;p50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673" name="Google Shape;3673;p50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74" name="Google Shape;3674;p50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675" name="Google Shape;3675;p50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76" name="Google Shape;3676;p50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77" name="Google Shape;3677;p50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78" name="Google Shape;3678;p50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79" name="Google Shape;3679;p50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3680"/>
        <p:cNvGrpSpPr/>
        <p:nvPr/>
      </p:nvGrpSpPr>
      <p:grpSpPr>
        <a:xfrm>
          <a:off x="0" y="0"/>
          <a:ext cx="0" cy="0"/>
          <a:chOff x="0" y="0"/>
          <a:chExt cx="0" cy="0"/>
        </a:xfrm>
      </p:grpSpPr>
      <p:sp>
        <p:nvSpPr>
          <p:cNvPr id="3681" name="Google Shape;3681;p5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82" name="Google Shape;3682;p50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83" name="Google Shape;3683;p50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84" name="Google Shape;3684;p50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85" name="Google Shape;3685;p50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3686"/>
        <p:cNvGrpSpPr/>
        <p:nvPr/>
      </p:nvGrpSpPr>
      <p:grpSpPr>
        <a:xfrm>
          <a:off x="0" y="0"/>
          <a:ext cx="0" cy="0"/>
          <a:chOff x="0" y="0"/>
          <a:chExt cx="0" cy="0"/>
        </a:xfrm>
      </p:grpSpPr>
      <p:sp>
        <p:nvSpPr>
          <p:cNvPr id="3687" name="Google Shape;3687;p5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688" name="Google Shape;3688;p50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89" name="Google Shape;3689;p50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90" name="Google Shape;3690;p50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91" name="Google Shape;3691;p50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3692"/>
        <p:cNvGrpSpPr/>
        <p:nvPr/>
      </p:nvGrpSpPr>
      <p:grpSpPr>
        <a:xfrm>
          <a:off x="0" y="0"/>
          <a:ext cx="0" cy="0"/>
          <a:chOff x="0" y="0"/>
          <a:chExt cx="0" cy="0"/>
        </a:xfrm>
      </p:grpSpPr>
      <p:sp>
        <p:nvSpPr>
          <p:cNvPr id="3693" name="Google Shape;3693;p5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94" name="Google Shape;3694;p50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695" name="Google Shape;3695;p50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96" name="Google Shape;3696;p50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697" name="Google Shape;3697;p50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98" name="Google Shape;3698;p50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99" name="Google Shape;3699;p507"/>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460"/>
        <p:cNvGrpSpPr/>
        <p:nvPr/>
      </p:nvGrpSpPr>
      <p:grpSpPr>
        <a:xfrm>
          <a:off x="0" y="0"/>
          <a:ext cx="0" cy="0"/>
          <a:chOff x="0" y="0"/>
          <a:chExt cx="0" cy="0"/>
        </a:xfrm>
      </p:grpSpPr>
      <p:sp>
        <p:nvSpPr>
          <p:cNvPr id="461" name="Google Shape;461;p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2" name="Google Shape;462;p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3" name="Google Shape;463;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64" name="Google Shape;464;p6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65" name="Google Shape;465;p6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3700"/>
        <p:cNvGrpSpPr/>
        <p:nvPr/>
      </p:nvGrpSpPr>
      <p:grpSpPr>
        <a:xfrm>
          <a:off x="0" y="0"/>
          <a:ext cx="0" cy="0"/>
          <a:chOff x="0" y="0"/>
          <a:chExt cx="0" cy="0"/>
        </a:xfrm>
      </p:grpSpPr>
      <p:sp>
        <p:nvSpPr>
          <p:cNvPr id="3701" name="Google Shape;3701;p5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02" name="Google Shape;3702;p50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703" name="Google Shape;3703;p50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704" name="Google Shape;3704;p50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705" name="Google Shape;3705;p50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706" name="Google Shape;3706;p50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707" name="Google Shape;3707;p50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08" name="Google Shape;3708;p50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09" name="Google Shape;3709;p50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10"/>
        <p:cNvGrpSpPr/>
        <p:nvPr/>
      </p:nvGrpSpPr>
      <p:grpSpPr>
        <a:xfrm>
          <a:off x="0" y="0"/>
          <a:ext cx="0" cy="0"/>
          <a:chOff x="0" y="0"/>
          <a:chExt cx="0" cy="0"/>
        </a:xfrm>
      </p:grpSpPr>
      <p:sp>
        <p:nvSpPr>
          <p:cNvPr id="3711" name="Google Shape;3711;p509"/>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3712" name="Google Shape;3712;p50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713" name="Google Shape;3713;p50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714" name="Google Shape;3714;p50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3715"/>
        <p:cNvGrpSpPr/>
        <p:nvPr/>
      </p:nvGrpSpPr>
      <p:grpSpPr>
        <a:xfrm>
          <a:off x="0" y="0"/>
          <a:ext cx="0" cy="0"/>
          <a:chOff x="0" y="0"/>
          <a:chExt cx="0" cy="0"/>
        </a:xfrm>
      </p:grpSpPr>
      <p:sp>
        <p:nvSpPr>
          <p:cNvPr id="3716" name="Google Shape;3716;p5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3717"/>
        <p:cNvGrpSpPr/>
        <p:nvPr/>
      </p:nvGrpSpPr>
      <p:grpSpPr>
        <a:xfrm>
          <a:off x="0" y="0"/>
          <a:ext cx="0" cy="0"/>
          <a:chOff x="0" y="0"/>
          <a:chExt cx="0" cy="0"/>
        </a:xfrm>
      </p:grpSpPr>
      <p:sp>
        <p:nvSpPr>
          <p:cNvPr id="3718" name="Google Shape;3718;p5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719" name="Google Shape;3719;p5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3720" name="Google Shape;3720;p511"/>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3721"/>
        <p:cNvGrpSpPr/>
        <p:nvPr/>
      </p:nvGrpSpPr>
      <p:grpSpPr>
        <a:xfrm>
          <a:off x="0" y="0"/>
          <a:ext cx="0" cy="0"/>
          <a:chOff x="0" y="0"/>
          <a:chExt cx="0" cy="0"/>
        </a:xfrm>
      </p:grpSpPr>
      <p:sp>
        <p:nvSpPr>
          <p:cNvPr id="3722" name="Google Shape;3722;p5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23"/>
        <p:cNvGrpSpPr/>
        <p:nvPr/>
      </p:nvGrpSpPr>
      <p:grpSpPr>
        <a:xfrm>
          <a:off x="0" y="0"/>
          <a:ext cx="0" cy="0"/>
          <a:chOff x="0" y="0"/>
          <a:chExt cx="0" cy="0"/>
        </a:xfrm>
      </p:grpSpPr>
      <p:sp>
        <p:nvSpPr>
          <p:cNvPr id="3724" name="Google Shape;3724;p513"/>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725" name="Google Shape;3725;p5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726" name="Google Shape;3726;p513"/>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27"/>
        <p:cNvGrpSpPr/>
        <p:nvPr/>
      </p:nvGrpSpPr>
      <p:grpSpPr>
        <a:xfrm>
          <a:off x="0" y="0"/>
          <a:ext cx="0" cy="0"/>
          <a:chOff x="0" y="0"/>
          <a:chExt cx="0" cy="0"/>
        </a:xfrm>
      </p:grpSpPr>
      <p:sp>
        <p:nvSpPr>
          <p:cNvPr id="3728" name="Google Shape;3728;p514"/>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9" name="Google Shape;3729;p514"/>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3730" name="Google Shape;3730;p514"/>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731" name="Google Shape;3731;p51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732" name="Google Shape;3732;p5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33"/>
        <p:cNvGrpSpPr/>
        <p:nvPr/>
      </p:nvGrpSpPr>
      <p:grpSpPr>
        <a:xfrm>
          <a:off x="0" y="0"/>
          <a:ext cx="0" cy="0"/>
          <a:chOff x="0" y="0"/>
          <a:chExt cx="0" cy="0"/>
        </a:xfrm>
      </p:grpSpPr>
      <p:sp>
        <p:nvSpPr>
          <p:cNvPr id="3734" name="Google Shape;3734;p51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3735" name="Google Shape;3735;p5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736" name="Google Shape;3736;p515"/>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3737"/>
        <p:cNvGrpSpPr/>
        <p:nvPr/>
      </p:nvGrpSpPr>
      <p:grpSpPr>
        <a:xfrm>
          <a:off x="0" y="0"/>
          <a:ext cx="0" cy="0"/>
          <a:chOff x="0" y="0"/>
          <a:chExt cx="0" cy="0"/>
        </a:xfrm>
      </p:grpSpPr>
      <p:sp>
        <p:nvSpPr>
          <p:cNvPr id="3738" name="Google Shape;3738;p5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3739"/>
        <p:cNvGrpSpPr/>
        <p:nvPr/>
      </p:nvGrpSpPr>
      <p:grpSpPr>
        <a:xfrm>
          <a:off x="0" y="0"/>
          <a:ext cx="0" cy="0"/>
          <a:chOff x="0" y="0"/>
          <a:chExt cx="0" cy="0"/>
        </a:xfrm>
      </p:grpSpPr>
      <p:sp>
        <p:nvSpPr>
          <p:cNvPr id="3740" name="Google Shape;3740;p5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741" name="Google Shape;3741;p517"/>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42" name="Google Shape;3742;p51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743" name="Google Shape;3743;p51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 name="Google Shape;98;p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9" name="Google Shape;99;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1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1" name="Google Shape;101;p1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466"/>
        <p:cNvGrpSpPr/>
        <p:nvPr/>
      </p:nvGrpSpPr>
      <p:grpSpPr>
        <a:xfrm>
          <a:off x="0" y="0"/>
          <a:ext cx="0" cy="0"/>
          <a:chOff x="0" y="0"/>
          <a:chExt cx="0" cy="0"/>
        </a:xfrm>
      </p:grpSpPr>
      <p:sp>
        <p:nvSpPr>
          <p:cNvPr id="467" name="Google Shape;467;p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8" name="Google Shape;468;p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9" name="Google Shape;469;p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0" name="Google Shape;470;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71" name="Google Shape;471;p6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72" name="Google Shape;472;p6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73"/>
        <p:cNvGrpSpPr/>
        <p:nvPr/>
      </p:nvGrpSpPr>
      <p:grpSpPr>
        <a:xfrm>
          <a:off x="0" y="0"/>
          <a:ext cx="0" cy="0"/>
          <a:chOff x="0" y="0"/>
          <a:chExt cx="0" cy="0"/>
        </a:xfrm>
      </p:grpSpPr>
      <p:sp>
        <p:nvSpPr>
          <p:cNvPr id="474" name="Google Shape;474;p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75" name="Google Shape;475;p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6" name="Google Shape;476;p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77" name="Google Shape;477;p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8" name="Google Shape;478;p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9" name="Google Shape;479;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80" name="Google Shape;480;p6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81"/>
        <p:cNvGrpSpPr/>
        <p:nvPr/>
      </p:nvGrpSpPr>
      <p:grpSpPr>
        <a:xfrm>
          <a:off x="0" y="0"/>
          <a:ext cx="0" cy="0"/>
          <a:chOff x="0" y="0"/>
          <a:chExt cx="0" cy="0"/>
        </a:xfrm>
      </p:grpSpPr>
      <p:sp>
        <p:nvSpPr>
          <p:cNvPr id="482" name="Google Shape;482;p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3" name="Google Shape;483;p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4" name="Google Shape;484;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85" name="Google Shape;485;p6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86" name="Google Shape;486;p6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87"/>
        <p:cNvGrpSpPr/>
        <p:nvPr/>
      </p:nvGrpSpPr>
      <p:grpSpPr>
        <a:xfrm>
          <a:off x="0" y="0"/>
          <a:ext cx="0" cy="0"/>
          <a:chOff x="0" y="0"/>
          <a:chExt cx="0" cy="0"/>
        </a:xfrm>
      </p:grpSpPr>
      <p:sp>
        <p:nvSpPr>
          <p:cNvPr id="488" name="Google Shape;488;p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89" name="Google Shape;489;p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0" name="Google Shape;490;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91" name="Google Shape;491;p6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92" name="Google Shape;492;p6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93"/>
        <p:cNvGrpSpPr/>
        <p:nvPr/>
      </p:nvGrpSpPr>
      <p:grpSpPr>
        <a:xfrm>
          <a:off x="0" y="0"/>
          <a:ext cx="0" cy="0"/>
          <a:chOff x="0" y="0"/>
          <a:chExt cx="0" cy="0"/>
        </a:xfrm>
      </p:grpSpPr>
      <p:sp>
        <p:nvSpPr>
          <p:cNvPr id="494" name="Google Shape;494;p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95" name="Google Shape;495;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96" name="Google Shape;496;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7" name="Google Shape;497;p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98" name="Google Shape;498;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99" name="Google Shape;499;p6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500"/>
        <p:cNvGrpSpPr/>
        <p:nvPr/>
      </p:nvGrpSpPr>
      <p:grpSpPr>
        <a:xfrm>
          <a:off x="0" y="0"/>
          <a:ext cx="0" cy="0"/>
          <a:chOff x="0" y="0"/>
          <a:chExt cx="0" cy="0"/>
        </a:xfrm>
      </p:grpSpPr>
      <p:sp>
        <p:nvSpPr>
          <p:cNvPr id="501" name="Google Shape;501;p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2" name="Google Shape;502;p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3" name="Google Shape;503;p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4" name="Google Shape;504;p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05" name="Google Shape;505;p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06" name="Google Shape;506;p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07" name="Google Shape;507;p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08" name="Google Shape;508;p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09" name="Google Shape;509;p6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510"/>
        <p:cNvGrpSpPr/>
        <p:nvPr/>
      </p:nvGrpSpPr>
      <p:grpSpPr>
        <a:xfrm>
          <a:off x="0" y="0"/>
          <a:ext cx="0" cy="0"/>
          <a:chOff x="0" y="0"/>
          <a:chExt cx="0" cy="0"/>
        </a:xfrm>
      </p:grpSpPr>
      <p:sp>
        <p:nvSpPr>
          <p:cNvPr id="511" name="Google Shape;511;p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12" name="Google Shape;512;p69"/>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13" name="Google Shape;513;p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514" name="Google Shape;514;p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5" name="Google Shape;515;p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16" name="Google Shape;516;p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517" name="Google Shape;517;p69"/>
          <p:cNvGrpSpPr/>
          <p:nvPr/>
        </p:nvGrpSpPr>
        <p:grpSpPr>
          <a:xfrm>
            <a:off x="1605267" y="3232902"/>
            <a:ext cx="5933466" cy="1097281"/>
            <a:chOff x="1952025" y="4310537"/>
            <a:chExt cx="7911288" cy="1463041"/>
          </a:xfrm>
        </p:grpSpPr>
        <p:pic>
          <p:nvPicPr>
            <p:cNvPr id="518" name="Google Shape;518;p6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519" name="Google Shape;519;p6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520" name="Google Shape;520;p6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521" name="Google Shape;521;p6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522" name="Google Shape;522;p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23" name="Google Shape;523;p69"/>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524"/>
        <p:cNvGrpSpPr/>
        <p:nvPr/>
      </p:nvGrpSpPr>
      <p:grpSpPr>
        <a:xfrm>
          <a:off x="0" y="0"/>
          <a:ext cx="0" cy="0"/>
          <a:chOff x="0" y="0"/>
          <a:chExt cx="0" cy="0"/>
        </a:xfrm>
      </p:grpSpPr>
      <p:sp>
        <p:nvSpPr>
          <p:cNvPr id="525" name="Google Shape;525;p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26" name="Google Shape;526;p70"/>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527" name="Google Shape;527;p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28" name="Google Shape;528;p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29" name="Google Shape;529;p7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530" name="Google Shape;530;p7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531" name="Google Shape;531;p7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532" name="Google Shape;532;p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33" name="Google Shape;533;p7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534"/>
        <p:cNvGrpSpPr/>
        <p:nvPr/>
      </p:nvGrpSpPr>
      <p:grpSpPr>
        <a:xfrm>
          <a:off x="0" y="0"/>
          <a:ext cx="0" cy="0"/>
          <a:chOff x="0" y="0"/>
          <a:chExt cx="0" cy="0"/>
        </a:xfrm>
      </p:grpSpPr>
      <p:sp>
        <p:nvSpPr>
          <p:cNvPr id="535" name="Google Shape;535;p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6" name="Google Shape;536;p71"/>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7" name="Google Shape;537;p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38" name="Google Shape;538;p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9" name="Google Shape;539;p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0" name="Google Shape;540;p7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41" name="Google Shape;541;p7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542"/>
        <p:cNvGrpSpPr/>
        <p:nvPr/>
      </p:nvGrpSpPr>
      <p:grpSpPr>
        <a:xfrm>
          <a:off x="0" y="0"/>
          <a:ext cx="0" cy="0"/>
          <a:chOff x="0" y="0"/>
          <a:chExt cx="0" cy="0"/>
        </a:xfrm>
      </p:grpSpPr>
      <p:sp>
        <p:nvSpPr>
          <p:cNvPr id="543" name="Google Shape;543;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44" name="Google Shape;544;p72"/>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45" name="Google Shape;545;p7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6" name="Google Shape;546;p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547" name="Google Shape;547;p72"/>
          <p:cNvSpPr>
            <a:spLocks noGrp="1"/>
          </p:cNvSpPr>
          <p:nvPr>
            <p:ph type="pic" idx="2"/>
          </p:nvPr>
        </p:nvSpPr>
        <p:spPr>
          <a:xfrm>
            <a:off x="537883" y="2655094"/>
            <a:ext cx="2949000" cy="1740600"/>
          </a:xfrm>
          <a:prstGeom prst="rect">
            <a:avLst/>
          </a:prstGeom>
          <a:noFill/>
          <a:ln>
            <a:noFill/>
          </a:ln>
        </p:spPr>
      </p:sp>
      <p:sp>
        <p:nvSpPr>
          <p:cNvPr id="548" name="Google Shape;548;p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9" name="Google Shape;549;p7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50" name="Google Shape;550;p7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1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 name="Google Shape;105;p1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 name="Google Shape;106;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8" name="Google Shape;108;p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551"/>
        <p:cNvGrpSpPr/>
        <p:nvPr/>
      </p:nvGrpSpPr>
      <p:grpSpPr>
        <a:xfrm>
          <a:off x="0" y="0"/>
          <a:ext cx="0" cy="0"/>
          <a:chOff x="0" y="0"/>
          <a:chExt cx="0" cy="0"/>
        </a:xfrm>
      </p:grpSpPr>
      <p:sp>
        <p:nvSpPr>
          <p:cNvPr id="552" name="Google Shape;552;p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3" name="Google Shape;553;p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54" name="Google Shape;554;p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55" name="Google Shape;555;p7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56" name="Google Shape;556;p7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557"/>
        <p:cNvGrpSpPr/>
        <p:nvPr/>
      </p:nvGrpSpPr>
      <p:grpSpPr>
        <a:xfrm>
          <a:off x="0" y="0"/>
          <a:ext cx="0" cy="0"/>
          <a:chOff x="0" y="0"/>
          <a:chExt cx="0" cy="0"/>
        </a:xfrm>
      </p:grpSpPr>
      <p:sp>
        <p:nvSpPr>
          <p:cNvPr id="558" name="Google Shape;558;p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9" name="Google Shape;559;p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0" name="Google Shape;560;p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1" name="Google Shape;561;p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62" name="Google Shape;562;p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63" name="Google Shape;563;p7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564"/>
        <p:cNvGrpSpPr/>
        <p:nvPr/>
      </p:nvGrpSpPr>
      <p:grpSpPr>
        <a:xfrm>
          <a:off x="0" y="0"/>
          <a:ext cx="0" cy="0"/>
          <a:chOff x="0" y="0"/>
          <a:chExt cx="0" cy="0"/>
        </a:xfrm>
      </p:grpSpPr>
      <p:sp>
        <p:nvSpPr>
          <p:cNvPr id="565" name="Google Shape;565;p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566" name="Google Shape;566;p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7" name="Google Shape;567;p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568" name="Google Shape;568;p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9" name="Google Shape;569;p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0" name="Google Shape;570;p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71" name="Google Shape;571;p7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72" name="Google Shape;572;p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573"/>
        <p:cNvGrpSpPr/>
        <p:nvPr/>
      </p:nvGrpSpPr>
      <p:grpSpPr>
        <a:xfrm>
          <a:off x="0" y="0"/>
          <a:ext cx="0" cy="0"/>
          <a:chOff x="0" y="0"/>
          <a:chExt cx="0" cy="0"/>
        </a:xfrm>
      </p:grpSpPr>
      <p:sp>
        <p:nvSpPr>
          <p:cNvPr id="574" name="Google Shape;574;p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5" name="Google Shape;575;p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6" name="Google Shape;576;p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77" name="Google Shape;577;p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78" name="Google Shape;578;p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579"/>
        <p:cNvGrpSpPr/>
        <p:nvPr/>
      </p:nvGrpSpPr>
      <p:grpSpPr>
        <a:xfrm>
          <a:off x="0" y="0"/>
          <a:ext cx="0" cy="0"/>
          <a:chOff x="0" y="0"/>
          <a:chExt cx="0" cy="0"/>
        </a:xfrm>
      </p:grpSpPr>
      <p:sp>
        <p:nvSpPr>
          <p:cNvPr id="580" name="Google Shape;580;p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581" name="Google Shape;581;p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82" name="Google Shape;582;p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83" name="Google Shape;583;p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84" name="Google Shape;584;p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585"/>
        <p:cNvGrpSpPr/>
        <p:nvPr/>
      </p:nvGrpSpPr>
      <p:grpSpPr>
        <a:xfrm>
          <a:off x="0" y="0"/>
          <a:ext cx="0" cy="0"/>
          <a:chOff x="0" y="0"/>
          <a:chExt cx="0" cy="0"/>
        </a:xfrm>
      </p:grpSpPr>
      <p:sp>
        <p:nvSpPr>
          <p:cNvPr id="586" name="Google Shape;586;p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87" name="Google Shape;587;p7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88" name="Google Shape;588;p7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9" name="Google Shape;589;p7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90" name="Google Shape;590;p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91" name="Google Shape;591;p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92" name="Google Shape;592;p78"/>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93"/>
        <p:cNvGrpSpPr/>
        <p:nvPr/>
      </p:nvGrpSpPr>
      <p:grpSpPr>
        <a:xfrm>
          <a:off x="0" y="0"/>
          <a:ext cx="0" cy="0"/>
          <a:chOff x="0" y="0"/>
          <a:chExt cx="0" cy="0"/>
        </a:xfrm>
      </p:grpSpPr>
      <p:sp>
        <p:nvSpPr>
          <p:cNvPr id="594" name="Google Shape;594;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95" name="Google Shape;595;p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96" name="Google Shape;596;p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97" name="Google Shape;597;p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98" name="Google Shape;598;p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99" name="Google Shape;599;p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600" name="Google Shape;600;p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01" name="Google Shape;601;p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602" name="Google Shape;602;p7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3"/>
        <p:cNvGrpSpPr/>
        <p:nvPr/>
      </p:nvGrpSpPr>
      <p:grpSpPr>
        <a:xfrm>
          <a:off x="0" y="0"/>
          <a:ext cx="0" cy="0"/>
          <a:chOff x="0" y="0"/>
          <a:chExt cx="0" cy="0"/>
        </a:xfrm>
      </p:grpSpPr>
      <p:sp>
        <p:nvSpPr>
          <p:cNvPr id="604" name="Google Shape;604;p80"/>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605" name="Google Shape;605;p8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06" name="Google Shape;606;p8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07" name="Google Shape;607;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608"/>
        <p:cNvGrpSpPr/>
        <p:nvPr/>
      </p:nvGrpSpPr>
      <p:grpSpPr>
        <a:xfrm>
          <a:off x="0" y="0"/>
          <a:ext cx="0" cy="0"/>
          <a:chOff x="0" y="0"/>
          <a:chExt cx="0" cy="0"/>
        </a:xfrm>
      </p:grpSpPr>
      <p:sp>
        <p:nvSpPr>
          <p:cNvPr id="609" name="Google Shape;609;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610"/>
        <p:cNvGrpSpPr/>
        <p:nvPr/>
      </p:nvGrpSpPr>
      <p:grpSpPr>
        <a:xfrm>
          <a:off x="0" y="0"/>
          <a:ext cx="0" cy="0"/>
          <a:chOff x="0" y="0"/>
          <a:chExt cx="0" cy="0"/>
        </a:xfrm>
      </p:grpSpPr>
      <p:sp>
        <p:nvSpPr>
          <p:cNvPr id="611" name="Google Shape;611;p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12" name="Google Shape;612;p8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13" name="Google Shape;613;p82"/>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09"/>
        <p:cNvGrpSpPr/>
        <p:nvPr/>
      </p:nvGrpSpPr>
      <p:grpSpPr>
        <a:xfrm>
          <a:off x="0" y="0"/>
          <a:ext cx="0" cy="0"/>
          <a:chOff x="0" y="0"/>
          <a:chExt cx="0" cy="0"/>
        </a:xfrm>
      </p:grpSpPr>
      <p:sp>
        <p:nvSpPr>
          <p:cNvPr id="110" name="Google Shape;110;p2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1" name="Google Shape;111;p2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3" name="Google Shape;113;p2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 name="Google Shape;114;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6" name="Google Shape;116;p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7" name="Google Shape;117;p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614"/>
        <p:cNvGrpSpPr/>
        <p:nvPr/>
      </p:nvGrpSpPr>
      <p:grpSpPr>
        <a:xfrm>
          <a:off x="0" y="0"/>
          <a:ext cx="0" cy="0"/>
          <a:chOff x="0" y="0"/>
          <a:chExt cx="0" cy="0"/>
        </a:xfrm>
      </p:grpSpPr>
      <p:sp>
        <p:nvSpPr>
          <p:cNvPr id="615" name="Google Shape;615;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6"/>
        <p:cNvGrpSpPr/>
        <p:nvPr/>
      </p:nvGrpSpPr>
      <p:grpSpPr>
        <a:xfrm>
          <a:off x="0" y="0"/>
          <a:ext cx="0" cy="0"/>
          <a:chOff x="0" y="0"/>
          <a:chExt cx="0" cy="0"/>
        </a:xfrm>
      </p:grpSpPr>
      <p:sp>
        <p:nvSpPr>
          <p:cNvPr id="617" name="Google Shape;617;p84"/>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18" name="Google Shape;618;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19" name="Google Shape;619;p84"/>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0"/>
        <p:cNvGrpSpPr/>
        <p:nvPr/>
      </p:nvGrpSpPr>
      <p:grpSpPr>
        <a:xfrm>
          <a:off x="0" y="0"/>
          <a:ext cx="0" cy="0"/>
          <a:chOff x="0" y="0"/>
          <a:chExt cx="0" cy="0"/>
        </a:xfrm>
      </p:grpSpPr>
      <p:sp>
        <p:nvSpPr>
          <p:cNvPr id="621" name="Google Shape;621;p85"/>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85"/>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623" name="Google Shape;623;p85"/>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4" name="Google Shape;624;p8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625" name="Google Shape;625;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6"/>
        <p:cNvGrpSpPr/>
        <p:nvPr/>
      </p:nvGrpSpPr>
      <p:grpSpPr>
        <a:xfrm>
          <a:off x="0" y="0"/>
          <a:ext cx="0" cy="0"/>
          <a:chOff x="0" y="0"/>
          <a:chExt cx="0" cy="0"/>
        </a:xfrm>
      </p:grpSpPr>
      <p:sp>
        <p:nvSpPr>
          <p:cNvPr id="627" name="Google Shape;627;p8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628" name="Google Shape;628;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29" name="Google Shape;629;p86"/>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630"/>
        <p:cNvGrpSpPr/>
        <p:nvPr/>
      </p:nvGrpSpPr>
      <p:grpSpPr>
        <a:xfrm>
          <a:off x="0" y="0"/>
          <a:ext cx="0" cy="0"/>
          <a:chOff x="0" y="0"/>
          <a:chExt cx="0" cy="0"/>
        </a:xfrm>
      </p:grpSpPr>
      <p:sp>
        <p:nvSpPr>
          <p:cNvPr id="631" name="Google Shape;631;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632"/>
        <p:cNvGrpSpPr/>
        <p:nvPr/>
      </p:nvGrpSpPr>
      <p:grpSpPr>
        <a:xfrm>
          <a:off x="0" y="0"/>
          <a:ext cx="0" cy="0"/>
          <a:chOff x="0" y="0"/>
          <a:chExt cx="0" cy="0"/>
        </a:xfrm>
      </p:grpSpPr>
      <p:sp>
        <p:nvSpPr>
          <p:cNvPr id="633" name="Google Shape;633;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34" name="Google Shape;634;p88"/>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5" name="Google Shape;635;p8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36" name="Google Shape;636;p8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646"/>
        <p:cNvGrpSpPr/>
        <p:nvPr/>
      </p:nvGrpSpPr>
      <p:grpSpPr>
        <a:xfrm>
          <a:off x="0" y="0"/>
          <a:ext cx="0" cy="0"/>
          <a:chOff x="0" y="0"/>
          <a:chExt cx="0" cy="0"/>
        </a:xfrm>
      </p:grpSpPr>
      <p:sp>
        <p:nvSpPr>
          <p:cNvPr id="647" name="Google Shape;647;p9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48" name="Google Shape;648;p90"/>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649" name="Google Shape;649;p9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50" name="Google Shape;650;p9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1" name="Google Shape;651;p9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52" name="Google Shape;652;p90"/>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653" name="Google Shape;653;p90"/>
          <p:cNvGrpSpPr/>
          <p:nvPr/>
        </p:nvGrpSpPr>
        <p:grpSpPr>
          <a:xfrm>
            <a:off x="1605267" y="3232902"/>
            <a:ext cx="5933466" cy="1097281"/>
            <a:chOff x="1952025" y="4310537"/>
            <a:chExt cx="7911288" cy="1463041"/>
          </a:xfrm>
        </p:grpSpPr>
        <p:pic>
          <p:nvPicPr>
            <p:cNvPr id="654" name="Google Shape;654;p9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655" name="Google Shape;655;p9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656" name="Google Shape;656;p9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657" name="Google Shape;657;p9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658" name="Google Shape;658;p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659" name="Google Shape;659;p90"/>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660"/>
        <p:cNvGrpSpPr/>
        <p:nvPr/>
      </p:nvGrpSpPr>
      <p:grpSpPr>
        <a:xfrm>
          <a:off x="0" y="0"/>
          <a:ext cx="0" cy="0"/>
          <a:chOff x="0" y="0"/>
          <a:chExt cx="0" cy="0"/>
        </a:xfrm>
      </p:grpSpPr>
      <p:sp>
        <p:nvSpPr>
          <p:cNvPr id="661" name="Google Shape;661;p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62" name="Google Shape;662;p91"/>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63" name="Google Shape;663;p9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4" name="Google Shape;664;p91"/>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65" name="Google Shape;665;p9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666" name="Google Shape;666;p9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667" name="Google Shape;667;p91"/>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668" name="Google Shape;668;p9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669" name="Google Shape;669;p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670" name="Google Shape;670;p9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671"/>
        <p:cNvGrpSpPr/>
        <p:nvPr/>
      </p:nvGrpSpPr>
      <p:grpSpPr>
        <a:xfrm>
          <a:off x="0" y="0"/>
          <a:ext cx="0" cy="0"/>
          <a:chOff x="0" y="0"/>
          <a:chExt cx="0" cy="0"/>
        </a:xfrm>
      </p:grpSpPr>
      <p:sp>
        <p:nvSpPr>
          <p:cNvPr id="672" name="Google Shape;672;p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3" name="Google Shape;673;p92"/>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4" name="Google Shape;674;p9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75" name="Google Shape;675;p9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76" name="Google Shape;676;p92"/>
          <p:cNvSpPr txBox="1">
            <a:spLocks noGrp="1"/>
          </p:cNvSpPr>
          <p:nvPr>
            <p:ph type="sldNum" idx="12"/>
          </p:nvPr>
        </p:nvSpPr>
        <p:spPr>
          <a:xfrm>
            <a:off x="8428650" y="4707350"/>
            <a:ext cx="55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677" name="Google Shape;677;p92"/>
          <p:cNvGrpSpPr/>
          <p:nvPr/>
        </p:nvGrpSpPr>
        <p:grpSpPr>
          <a:xfrm>
            <a:off x="180290" y="4600563"/>
            <a:ext cx="3539983" cy="342900"/>
            <a:chOff x="180290" y="4600563"/>
            <a:chExt cx="3539983" cy="342900"/>
          </a:xfrm>
        </p:grpSpPr>
        <p:pic>
          <p:nvPicPr>
            <p:cNvPr id="678" name="Google Shape;678;p9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679" name="Google Shape;679;p9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680"/>
        <p:cNvGrpSpPr/>
        <p:nvPr/>
      </p:nvGrpSpPr>
      <p:grpSpPr>
        <a:xfrm>
          <a:off x="0" y="0"/>
          <a:ext cx="0" cy="0"/>
          <a:chOff x="0" y="0"/>
          <a:chExt cx="0" cy="0"/>
        </a:xfrm>
      </p:grpSpPr>
      <p:sp>
        <p:nvSpPr>
          <p:cNvPr id="681" name="Google Shape;681;p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82" name="Google Shape;682;p93"/>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83" name="Google Shape;683;p93"/>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4" name="Google Shape;684;p9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685" name="Google Shape;685;p93"/>
          <p:cNvSpPr>
            <a:spLocks noGrp="1"/>
          </p:cNvSpPr>
          <p:nvPr>
            <p:ph type="pic" idx="2"/>
          </p:nvPr>
        </p:nvSpPr>
        <p:spPr>
          <a:xfrm>
            <a:off x="537883" y="2655094"/>
            <a:ext cx="2949000" cy="1740600"/>
          </a:xfrm>
          <a:prstGeom prst="rect">
            <a:avLst/>
          </a:prstGeom>
          <a:noFill/>
          <a:ln>
            <a:noFill/>
          </a:ln>
        </p:spPr>
      </p:sp>
      <p:sp>
        <p:nvSpPr>
          <p:cNvPr id="686" name="Google Shape;686;p93"/>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87" name="Google Shape;687;p9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688" name="Google Shape;688;p9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18"/>
        <p:cNvGrpSpPr/>
        <p:nvPr/>
      </p:nvGrpSpPr>
      <p:grpSpPr>
        <a:xfrm>
          <a:off x="0" y="0"/>
          <a:ext cx="0" cy="0"/>
          <a:chOff x="0" y="0"/>
          <a:chExt cx="0" cy="0"/>
        </a:xfrm>
      </p:grpSpPr>
      <p:sp>
        <p:nvSpPr>
          <p:cNvPr id="119" name="Google Shape;119;p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0" name="Google Shape;120;p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 name="Google Shape;121;p21"/>
          <p:cNvSpPr txBox="1">
            <a:spLocks noGrp="1"/>
          </p:cNvSpPr>
          <p:nvPr>
            <p:ph type="sldNum" idx="12"/>
          </p:nvPr>
        </p:nvSpPr>
        <p:spPr>
          <a:xfrm>
            <a:off x="8445750" y="4711775"/>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22" name="Google Shape;122;p21"/>
          <p:cNvGrpSpPr/>
          <p:nvPr/>
        </p:nvGrpSpPr>
        <p:grpSpPr>
          <a:xfrm>
            <a:off x="180290" y="4600563"/>
            <a:ext cx="3539983" cy="342900"/>
            <a:chOff x="180290" y="4600563"/>
            <a:chExt cx="3539983" cy="342900"/>
          </a:xfrm>
        </p:grpSpPr>
        <p:pic>
          <p:nvPicPr>
            <p:cNvPr id="123" name="Google Shape;123;p2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24" name="Google Shape;124;p2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689"/>
        <p:cNvGrpSpPr/>
        <p:nvPr/>
      </p:nvGrpSpPr>
      <p:grpSpPr>
        <a:xfrm>
          <a:off x="0" y="0"/>
          <a:ext cx="0" cy="0"/>
          <a:chOff x="0" y="0"/>
          <a:chExt cx="0" cy="0"/>
        </a:xfrm>
      </p:grpSpPr>
      <p:sp>
        <p:nvSpPr>
          <p:cNvPr id="690" name="Google Shape;690;p9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91" name="Google Shape;691;p9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92" name="Google Shape;692;p94"/>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93" name="Google Shape;693;p9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694"/>
        <p:cNvGrpSpPr/>
        <p:nvPr/>
      </p:nvGrpSpPr>
      <p:grpSpPr>
        <a:xfrm>
          <a:off x="0" y="0"/>
          <a:ext cx="0" cy="0"/>
          <a:chOff x="0" y="0"/>
          <a:chExt cx="0" cy="0"/>
        </a:xfrm>
      </p:grpSpPr>
      <p:sp>
        <p:nvSpPr>
          <p:cNvPr id="695" name="Google Shape;695;p9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96" name="Google Shape;696;p9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97" name="Google Shape;697;p9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98" name="Google Shape;698;p95"/>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99" name="Google Shape;699;p9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700"/>
        <p:cNvGrpSpPr/>
        <p:nvPr/>
      </p:nvGrpSpPr>
      <p:grpSpPr>
        <a:xfrm>
          <a:off x="0" y="0"/>
          <a:ext cx="0" cy="0"/>
          <a:chOff x="0" y="0"/>
          <a:chExt cx="0" cy="0"/>
        </a:xfrm>
      </p:grpSpPr>
      <p:sp>
        <p:nvSpPr>
          <p:cNvPr id="701" name="Google Shape;701;p9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02" name="Google Shape;702;p9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03" name="Google Shape;703;p9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04" name="Google Shape;704;p9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05" name="Google Shape;705;p9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6" name="Google Shape;706;p96"/>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07" name="Google Shape;707;p9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708"/>
        <p:cNvGrpSpPr/>
        <p:nvPr/>
      </p:nvGrpSpPr>
      <p:grpSpPr>
        <a:xfrm>
          <a:off x="0" y="0"/>
          <a:ext cx="0" cy="0"/>
          <a:chOff x="0" y="0"/>
          <a:chExt cx="0" cy="0"/>
        </a:xfrm>
      </p:grpSpPr>
      <p:sp>
        <p:nvSpPr>
          <p:cNvPr id="709" name="Google Shape;709;p9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0" name="Google Shape;710;p9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11" name="Google Shape;711;p97"/>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12" name="Google Shape;712;p9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13" name="Google Shape;713;p9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714"/>
        <p:cNvGrpSpPr/>
        <p:nvPr/>
      </p:nvGrpSpPr>
      <p:grpSpPr>
        <a:xfrm>
          <a:off x="0" y="0"/>
          <a:ext cx="0" cy="0"/>
          <a:chOff x="0" y="0"/>
          <a:chExt cx="0" cy="0"/>
        </a:xfrm>
      </p:grpSpPr>
      <p:sp>
        <p:nvSpPr>
          <p:cNvPr id="715" name="Google Shape;715;p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716" name="Google Shape;716;p9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17" name="Google Shape;717;p98"/>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18" name="Google Shape;718;p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19" name="Google Shape;719;p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720"/>
        <p:cNvGrpSpPr/>
        <p:nvPr/>
      </p:nvGrpSpPr>
      <p:grpSpPr>
        <a:xfrm>
          <a:off x="0" y="0"/>
          <a:ext cx="0" cy="0"/>
          <a:chOff x="0" y="0"/>
          <a:chExt cx="0" cy="0"/>
        </a:xfrm>
      </p:grpSpPr>
      <p:sp>
        <p:nvSpPr>
          <p:cNvPr id="721" name="Google Shape;721;p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22" name="Google Shape;722;p9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23" name="Google Shape;723;p9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24" name="Google Shape;724;p9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25" name="Google Shape;725;p99"/>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726" name="Google Shape;726;p99"/>
          <p:cNvGrpSpPr/>
          <p:nvPr/>
        </p:nvGrpSpPr>
        <p:grpSpPr>
          <a:xfrm>
            <a:off x="180290" y="4600563"/>
            <a:ext cx="3539983" cy="342900"/>
            <a:chOff x="180290" y="4600563"/>
            <a:chExt cx="3539983" cy="342900"/>
          </a:xfrm>
        </p:grpSpPr>
        <p:pic>
          <p:nvPicPr>
            <p:cNvPr id="727" name="Google Shape;727;p99"/>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728" name="Google Shape;728;p9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729"/>
        <p:cNvGrpSpPr/>
        <p:nvPr/>
      </p:nvGrpSpPr>
      <p:grpSpPr>
        <a:xfrm>
          <a:off x="0" y="0"/>
          <a:ext cx="0" cy="0"/>
          <a:chOff x="0" y="0"/>
          <a:chExt cx="0" cy="0"/>
        </a:xfrm>
      </p:grpSpPr>
      <p:sp>
        <p:nvSpPr>
          <p:cNvPr id="730" name="Google Shape;730;p1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31" name="Google Shape;731;p10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32" name="Google Shape;732;p10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733" name="Google Shape;733;p10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734" name="Google Shape;734;p10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735" name="Google Shape;735;p10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736" name="Google Shape;736;p100"/>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37" name="Google Shape;737;p1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38" name="Google Shape;738;p10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739"/>
        <p:cNvGrpSpPr/>
        <p:nvPr/>
      </p:nvGrpSpPr>
      <p:grpSpPr>
        <a:xfrm>
          <a:off x="0" y="0"/>
          <a:ext cx="0" cy="0"/>
          <a:chOff x="0" y="0"/>
          <a:chExt cx="0" cy="0"/>
        </a:xfrm>
      </p:grpSpPr>
      <p:sp>
        <p:nvSpPr>
          <p:cNvPr id="740" name="Google Shape;740;p1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1" name="Google Shape;741;p101"/>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42" name="Google Shape;742;p10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743" name="Google Shape;743;p10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4" name="Google Shape;744;p10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45" name="Google Shape;745;p101"/>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746" name="Google Shape;746;p101"/>
          <p:cNvGrpSpPr/>
          <p:nvPr/>
        </p:nvGrpSpPr>
        <p:grpSpPr>
          <a:xfrm>
            <a:off x="1605267" y="3232902"/>
            <a:ext cx="5933466" cy="1097281"/>
            <a:chOff x="1952025" y="4310537"/>
            <a:chExt cx="7911288" cy="1463041"/>
          </a:xfrm>
        </p:grpSpPr>
        <p:pic>
          <p:nvPicPr>
            <p:cNvPr id="747" name="Google Shape;747;p10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748" name="Google Shape;748;p10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749" name="Google Shape;749;p10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750" name="Google Shape;750;p10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751" name="Google Shape;751;p1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52" name="Google Shape;752;p101"/>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753"/>
        <p:cNvGrpSpPr/>
        <p:nvPr/>
      </p:nvGrpSpPr>
      <p:grpSpPr>
        <a:xfrm>
          <a:off x="0" y="0"/>
          <a:ext cx="0" cy="0"/>
          <a:chOff x="0" y="0"/>
          <a:chExt cx="0" cy="0"/>
        </a:xfrm>
      </p:grpSpPr>
      <p:sp>
        <p:nvSpPr>
          <p:cNvPr id="754" name="Google Shape;754;p1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5" name="Google Shape;755;p102"/>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56" name="Google Shape;756;p10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7" name="Google Shape;757;p102"/>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58" name="Google Shape;758;p10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759" name="Google Shape;759;p10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760" name="Google Shape;760;p10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761" name="Google Shape;761;p102"/>
          <p:cNvGrpSpPr/>
          <p:nvPr/>
        </p:nvGrpSpPr>
        <p:grpSpPr>
          <a:xfrm>
            <a:off x="180290" y="4600563"/>
            <a:ext cx="3539983" cy="342900"/>
            <a:chOff x="180290" y="4600563"/>
            <a:chExt cx="3539983" cy="342900"/>
          </a:xfrm>
        </p:grpSpPr>
        <p:pic>
          <p:nvPicPr>
            <p:cNvPr id="762" name="Google Shape;762;p102"/>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763" name="Google Shape;763;p10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764"/>
        <p:cNvGrpSpPr/>
        <p:nvPr/>
      </p:nvGrpSpPr>
      <p:grpSpPr>
        <a:xfrm>
          <a:off x="0" y="0"/>
          <a:ext cx="0" cy="0"/>
          <a:chOff x="0" y="0"/>
          <a:chExt cx="0" cy="0"/>
        </a:xfrm>
      </p:grpSpPr>
      <p:sp>
        <p:nvSpPr>
          <p:cNvPr id="765" name="Google Shape;765;p1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66" name="Google Shape;766;p103"/>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67" name="Google Shape;767;p10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8" name="Google Shape;768;p10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9" name="Google Shape;769;p103"/>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770" name="Google Shape;770;p103"/>
          <p:cNvGrpSpPr/>
          <p:nvPr/>
        </p:nvGrpSpPr>
        <p:grpSpPr>
          <a:xfrm>
            <a:off x="180290" y="4600563"/>
            <a:ext cx="3539983" cy="342900"/>
            <a:chOff x="180290" y="4600563"/>
            <a:chExt cx="3539983" cy="342900"/>
          </a:xfrm>
        </p:grpSpPr>
        <p:pic>
          <p:nvPicPr>
            <p:cNvPr id="771" name="Google Shape;771;p103"/>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772" name="Google Shape;772;p10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25"/>
        <p:cNvGrpSpPr/>
        <p:nvPr/>
      </p:nvGrpSpPr>
      <p:grpSpPr>
        <a:xfrm>
          <a:off x="0" y="0"/>
          <a:ext cx="0" cy="0"/>
          <a:chOff x="0" y="0"/>
          <a:chExt cx="0" cy="0"/>
        </a:xfrm>
      </p:grpSpPr>
      <p:sp>
        <p:nvSpPr>
          <p:cNvPr id="126" name="Google Shape;126;p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27" name="Google Shape;127;p2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8" name="Google Shape;128;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9" name="Google Shape;129;p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0" name="Google Shape;130;p2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773"/>
        <p:cNvGrpSpPr/>
        <p:nvPr/>
      </p:nvGrpSpPr>
      <p:grpSpPr>
        <a:xfrm>
          <a:off x="0" y="0"/>
          <a:ext cx="0" cy="0"/>
          <a:chOff x="0" y="0"/>
          <a:chExt cx="0" cy="0"/>
        </a:xfrm>
      </p:grpSpPr>
      <p:sp>
        <p:nvSpPr>
          <p:cNvPr id="774" name="Google Shape;774;p1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5" name="Google Shape;775;p104"/>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6" name="Google Shape;776;p104"/>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7" name="Google Shape;777;p10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778" name="Google Shape;778;p104"/>
          <p:cNvSpPr>
            <a:spLocks noGrp="1"/>
          </p:cNvSpPr>
          <p:nvPr>
            <p:ph type="pic" idx="2"/>
          </p:nvPr>
        </p:nvSpPr>
        <p:spPr>
          <a:xfrm>
            <a:off x="537883" y="2655094"/>
            <a:ext cx="2949000" cy="1740600"/>
          </a:xfrm>
          <a:prstGeom prst="rect">
            <a:avLst/>
          </a:prstGeom>
          <a:noFill/>
          <a:ln>
            <a:noFill/>
          </a:ln>
        </p:spPr>
      </p:sp>
      <p:sp>
        <p:nvSpPr>
          <p:cNvPr id="779" name="Google Shape;779;p104"/>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780" name="Google Shape;780;p104"/>
          <p:cNvGrpSpPr/>
          <p:nvPr/>
        </p:nvGrpSpPr>
        <p:grpSpPr>
          <a:xfrm>
            <a:off x="180290" y="4600563"/>
            <a:ext cx="3539983" cy="342900"/>
            <a:chOff x="180290" y="4600563"/>
            <a:chExt cx="3539983" cy="342900"/>
          </a:xfrm>
        </p:grpSpPr>
        <p:pic>
          <p:nvPicPr>
            <p:cNvPr id="781" name="Google Shape;781;p104"/>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782" name="Google Shape;782;p10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783"/>
        <p:cNvGrpSpPr/>
        <p:nvPr/>
      </p:nvGrpSpPr>
      <p:grpSpPr>
        <a:xfrm>
          <a:off x="0" y="0"/>
          <a:ext cx="0" cy="0"/>
          <a:chOff x="0" y="0"/>
          <a:chExt cx="0" cy="0"/>
        </a:xfrm>
      </p:grpSpPr>
      <p:sp>
        <p:nvSpPr>
          <p:cNvPr id="784" name="Google Shape;784;p10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5" name="Google Shape;785;p10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6" name="Google Shape;786;p105"/>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787"/>
        <p:cNvGrpSpPr/>
        <p:nvPr/>
      </p:nvGrpSpPr>
      <p:grpSpPr>
        <a:xfrm>
          <a:off x="0" y="0"/>
          <a:ext cx="0" cy="0"/>
          <a:chOff x="0" y="0"/>
          <a:chExt cx="0" cy="0"/>
        </a:xfrm>
      </p:grpSpPr>
      <p:sp>
        <p:nvSpPr>
          <p:cNvPr id="788" name="Google Shape;788;p10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9" name="Google Shape;789;p10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0" name="Google Shape;790;p10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1" name="Google Shape;791;p106"/>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792"/>
        <p:cNvGrpSpPr/>
        <p:nvPr/>
      </p:nvGrpSpPr>
      <p:grpSpPr>
        <a:xfrm>
          <a:off x="0" y="0"/>
          <a:ext cx="0" cy="0"/>
          <a:chOff x="0" y="0"/>
          <a:chExt cx="0" cy="0"/>
        </a:xfrm>
      </p:grpSpPr>
      <p:sp>
        <p:nvSpPr>
          <p:cNvPr id="793" name="Google Shape;793;p10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94" name="Google Shape;794;p10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5" name="Google Shape;795;p10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96" name="Google Shape;796;p10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7" name="Google Shape;797;p10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98" name="Google Shape;798;p107"/>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99" name="Google Shape;799;p10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800"/>
        <p:cNvGrpSpPr/>
        <p:nvPr/>
      </p:nvGrpSpPr>
      <p:grpSpPr>
        <a:xfrm>
          <a:off x="0" y="0"/>
          <a:ext cx="0" cy="0"/>
          <a:chOff x="0" y="0"/>
          <a:chExt cx="0" cy="0"/>
        </a:xfrm>
      </p:grpSpPr>
      <p:sp>
        <p:nvSpPr>
          <p:cNvPr id="801" name="Google Shape;801;p1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02" name="Google Shape;802;p10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3" name="Google Shape;803;p108"/>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804" name="Google Shape;804;p108"/>
          <p:cNvGrpSpPr/>
          <p:nvPr/>
        </p:nvGrpSpPr>
        <p:grpSpPr>
          <a:xfrm>
            <a:off x="180290" y="4600563"/>
            <a:ext cx="3539983" cy="342900"/>
            <a:chOff x="180290" y="4600563"/>
            <a:chExt cx="3539983" cy="342900"/>
          </a:xfrm>
        </p:grpSpPr>
        <p:pic>
          <p:nvPicPr>
            <p:cNvPr id="805" name="Google Shape;805;p10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806" name="Google Shape;806;p10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807"/>
        <p:cNvGrpSpPr/>
        <p:nvPr/>
      </p:nvGrpSpPr>
      <p:grpSpPr>
        <a:xfrm>
          <a:off x="0" y="0"/>
          <a:ext cx="0" cy="0"/>
          <a:chOff x="0" y="0"/>
          <a:chExt cx="0" cy="0"/>
        </a:xfrm>
      </p:grpSpPr>
      <p:sp>
        <p:nvSpPr>
          <p:cNvPr id="808" name="Google Shape;808;p1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809" name="Google Shape;809;p10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0" name="Google Shape;810;p109"/>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811" name="Google Shape;811;p109"/>
          <p:cNvGrpSpPr/>
          <p:nvPr/>
        </p:nvGrpSpPr>
        <p:grpSpPr>
          <a:xfrm>
            <a:off x="180290" y="4600563"/>
            <a:ext cx="3539983" cy="342900"/>
            <a:chOff x="180290" y="4600563"/>
            <a:chExt cx="3539983" cy="342900"/>
          </a:xfrm>
        </p:grpSpPr>
        <p:pic>
          <p:nvPicPr>
            <p:cNvPr id="812" name="Google Shape;812;p109"/>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813" name="Google Shape;813;p10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814"/>
        <p:cNvGrpSpPr/>
        <p:nvPr/>
      </p:nvGrpSpPr>
      <p:grpSpPr>
        <a:xfrm>
          <a:off x="0" y="0"/>
          <a:ext cx="0" cy="0"/>
          <a:chOff x="0" y="0"/>
          <a:chExt cx="0" cy="0"/>
        </a:xfrm>
      </p:grpSpPr>
      <p:sp>
        <p:nvSpPr>
          <p:cNvPr id="815" name="Google Shape;815;p1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16" name="Google Shape;816;p11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17" name="Google Shape;817;p11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8" name="Google Shape;818;p11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19" name="Google Shape;819;p110"/>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820" name="Google Shape;820;p110"/>
          <p:cNvGrpSpPr/>
          <p:nvPr/>
        </p:nvGrpSpPr>
        <p:grpSpPr>
          <a:xfrm>
            <a:off x="180290" y="4600563"/>
            <a:ext cx="3539983" cy="342900"/>
            <a:chOff x="180290" y="4600563"/>
            <a:chExt cx="3539983" cy="342900"/>
          </a:xfrm>
        </p:grpSpPr>
        <p:pic>
          <p:nvPicPr>
            <p:cNvPr id="821" name="Google Shape;821;p110"/>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822" name="Google Shape;822;p11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823"/>
        <p:cNvGrpSpPr/>
        <p:nvPr/>
      </p:nvGrpSpPr>
      <p:grpSpPr>
        <a:xfrm>
          <a:off x="0" y="0"/>
          <a:ext cx="0" cy="0"/>
          <a:chOff x="0" y="0"/>
          <a:chExt cx="0" cy="0"/>
        </a:xfrm>
      </p:grpSpPr>
      <p:sp>
        <p:nvSpPr>
          <p:cNvPr id="824" name="Google Shape;824;p1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25" name="Google Shape;825;p11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26" name="Google Shape;826;p11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827" name="Google Shape;827;p11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28" name="Google Shape;828;p11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29" name="Google Shape;829;p11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830" name="Google Shape;830;p111"/>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31" name="Google Shape;831;p1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32" name="Google Shape;832;p11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833"/>
        <p:cNvGrpSpPr/>
        <p:nvPr/>
      </p:nvGrpSpPr>
      <p:grpSpPr>
        <a:xfrm>
          <a:off x="0" y="0"/>
          <a:ext cx="0" cy="0"/>
          <a:chOff x="0" y="0"/>
          <a:chExt cx="0" cy="0"/>
        </a:xfrm>
      </p:grpSpPr>
      <p:sp>
        <p:nvSpPr>
          <p:cNvPr id="834" name="Google Shape;834;p1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35" name="Google Shape;835;p112"/>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36" name="Google Shape;836;p11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837" name="Google Shape;837;p11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8" name="Google Shape;838;p11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39" name="Google Shape;839;p112"/>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840" name="Google Shape;840;p112"/>
          <p:cNvGrpSpPr/>
          <p:nvPr/>
        </p:nvGrpSpPr>
        <p:grpSpPr>
          <a:xfrm>
            <a:off x="1605267" y="3232902"/>
            <a:ext cx="5933466" cy="1097281"/>
            <a:chOff x="1952025" y="4310537"/>
            <a:chExt cx="7911288" cy="1463041"/>
          </a:xfrm>
        </p:grpSpPr>
        <p:pic>
          <p:nvPicPr>
            <p:cNvPr id="841" name="Google Shape;841;p11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842" name="Google Shape;842;p11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843" name="Google Shape;843;p11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844" name="Google Shape;844;p11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845" name="Google Shape;845;p1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46" name="Google Shape;846;p112"/>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847"/>
        <p:cNvGrpSpPr/>
        <p:nvPr/>
      </p:nvGrpSpPr>
      <p:grpSpPr>
        <a:xfrm>
          <a:off x="0" y="0"/>
          <a:ext cx="0" cy="0"/>
          <a:chOff x="0" y="0"/>
          <a:chExt cx="0" cy="0"/>
        </a:xfrm>
      </p:grpSpPr>
      <p:sp>
        <p:nvSpPr>
          <p:cNvPr id="848" name="Google Shape;848;p1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9" name="Google Shape;849;p113"/>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850" name="Google Shape;850;p11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51" name="Google Shape;851;p113"/>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852" name="Google Shape;852;p11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853" name="Google Shape;853;p11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854" name="Google Shape;854;p11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855" name="Google Shape;855;p1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56" name="Google Shape;856;p11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1.xml"/><Relationship Id="rId21" Type="http://schemas.openxmlformats.org/officeDocument/2006/relationships/slideLayout" Target="../slideLayouts/slideLayout96.xml"/><Relationship Id="rId42" Type="http://schemas.openxmlformats.org/officeDocument/2006/relationships/slideLayout" Target="../slideLayouts/slideLayout117.xml"/><Relationship Id="rId47" Type="http://schemas.openxmlformats.org/officeDocument/2006/relationships/slideLayout" Target="../slideLayouts/slideLayout122.xml"/><Relationship Id="rId63" Type="http://schemas.openxmlformats.org/officeDocument/2006/relationships/slideLayout" Target="../slideLayouts/slideLayout138.xml"/><Relationship Id="rId68" Type="http://schemas.openxmlformats.org/officeDocument/2006/relationships/slideLayout" Target="../slideLayouts/slideLayout143.xml"/><Relationship Id="rId84" Type="http://schemas.openxmlformats.org/officeDocument/2006/relationships/slideLayout" Target="../slideLayouts/slideLayout159.xml"/><Relationship Id="rId89" Type="http://schemas.openxmlformats.org/officeDocument/2006/relationships/slideLayout" Target="../slideLayouts/slideLayout164.xml"/><Relationship Id="rId7" Type="http://schemas.openxmlformats.org/officeDocument/2006/relationships/slideLayout" Target="../slideLayouts/slideLayout82.xml"/><Relationship Id="rId71" Type="http://schemas.openxmlformats.org/officeDocument/2006/relationships/slideLayout" Target="../slideLayouts/slideLayout146.xml"/><Relationship Id="rId92" Type="http://schemas.openxmlformats.org/officeDocument/2006/relationships/slideLayout" Target="../slideLayouts/slideLayout167.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9" Type="http://schemas.openxmlformats.org/officeDocument/2006/relationships/slideLayout" Target="../slideLayouts/slideLayout104.xml"/><Relationship Id="rId107" Type="http://schemas.openxmlformats.org/officeDocument/2006/relationships/image" Target="../media/image1.png"/><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40" Type="http://schemas.openxmlformats.org/officeDocument/2006/relationships/slideLayout" Target="../slideLayouts/slideLayout115.xml"/><Relationship Id="rId45" Type="http://schemas.openxmlformats.org/officeDocument/2006/relationships/slideLayout" Target="../slideLayouts/slideLayout120.xml"/><Relationship Id="rId53" Type="http://schemas.openxmlformats.org/officeDocument/2006/relationships/slideLayout" Target="../slideLayouts/slideLayout128.xml"/><Relationship Id="rId58" Type="http://schemas.openxmlformats.org/officeDocument/2006/relationships/slideLayout" Target="../slideLayouts/slideLayout133.xml"/><Relationship Id="rId66" Type="http://schemas.openxmlformats.org/officeDocument/2006/relationships/slideLayout" Target="../slideLayouts/slideLayout141.xml"/><Relationship Id="rId74" Type="http://schemas.openxmlformats.org/officeDocument/2006/relationships/slideLayout" Target="../slideLayouts/slideLayout149.xml"/><Relationship Id="rId79" Type="http://schemas.openxmlformats.org/officeDocument/2006/relationships/slideLayout" Target="../slideLayouts/slideLayout154.xml"/><Relationship Id="rId87" Type="http://schemas.openxmlformats.org/officeDocument/2006/relationships/slideLayout" Target="../slideLayouts/slideLayout162.xml"/><Relationship Id="rId102" Type="http://schemas.openxmlformats.org/officeDocument/2006/relationships/slideLayout" Target="../slideLayouts/slideLayout177.xml"/><Relationship Id="rId5" Type="http://schemas.openxmlformats.org/officeDocument/2006/relationships/slideLayout" Target="../slideLayouts/slideLayout80.xml"/><Relationship Id="rId61" Type="http://schemas.openxmlformats.org/officeDocument/2006/relationships/slideLayout" Target="../slideLayouts/slideLayout136.xml"/><Relationship Id="rId82" Type="http://schemas.openxmlformats.org/officeDocument/2006/relationships/slideLayout" Target="../slideLayouts/slideLayout157.xml"/><Relationship Id="rId90" Type="http://schemas.openxmlformats.org/officeDocument/2006/relationships/slideLayout" Target="../slideLayouts/slideLayout165.xml"/><Relationship Id="rId95" Type="http://schemas.openxmlformats.org/officeDocument/2006/relationships/slideLayout" Target="../slideLayouts/slideLayout170.xml"/><Relationship Id="rId19" Type="http://schemas.openxmlformats.org/officeDocument/2006/relationships/slideLayout" Target="../slideLayouts/slideLayout9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43" Type="http://schemas.openxmlformats.org/officeDocument/2006/relationships/slideLayout" Target="../slideLayouts/slideLayout118.xml"/><Relationship Id="rId48" Type="http://schemas.openxmlformats.org/officeDocument/2006/relationships/slideLayout" Target="../slideLayouts/slideLayout123.xml"/><Relationship Id="rId56" Type="http://schemas.openxmlformats.org/officeDocument/2006/relationships/slideLayout" Target="../slideLayouts/slideLayout131.xml"/><Relationship Id="rId64" Type="http://schemas.openxmlformats.org/officeDocument/2006/relationships/slideLayout" Target="../slideLayouts/slideLayout139.xml"/><Relationship Id="rId69" Type="http://schemas.openxmlformats.org/officeDocument/2006/relationships/slideLayout" Target="../slideLayouts/slideLayout144.xml"/><Relationship Id="rId77" Type="http://schemas.openxmlformats.org/officeDocument/2006/relationships/slideLayout" Target="../slideLayouts/slideLayout152.xml"/><Relationship Id="rId100" Type="http://schemas.openxmlformats.org/officeDocument/2006/relationships/slideLayout" Target="../slideLayouts/slideLayout175.xml"/><Relationship Id="rId105" Type="http://schemas.openxmlformats.org/officeDocument/2006/relationships/slideLayout" Target="../slideLayouts/slideLayout180.xml"/><Relationship Id="rId8" Type="http://schemas.openxmlformats.org/officeDocument/2006/relationships/slideLayout" Target="../slideLayouts/slideLayout83.xml"/><Relationship Id="rId51" Type="http://schemas.openxmlformats.org/officeDocument/2006/relationships/slideLayout" Target="../slideLayouts/slideLayout126.xml"/><Relationship Id="rId72" Type="http://schemas.openxmlformats.org/officeDocument/2006/relationships/slideLayout" Target="../slideLayouts/slideLayout147.xml"/><Relationship Id="rId80" Type="http://schemas.openxmlformats.org/officeDocument/2006/relationships/slideLayout" Target="../slideLayouts/slideLayout155.xml"/><Relationship Id="rId85" Type="http://schemas.openxmlformats.org/officeDocument/2006/relationships/slideLayout" Target="../slideLayouts/slideLayout160.xml"/><Relationship Id="rId93" Type="http://schemas.openxmlformats.org/officeDocument/2006/relationships/slideLayout" Target="../slideLayouts/slideLayout168.xml"/><Relationship Id="rId98" Type="http://schemas.openxmlformats.org/officeDocument/2006/relationships/slideLayout" Target="../slideLayouts/slideLayout173.xml"/><Relationship Id="rId3" Type="http://schemas.openxmlformats.org/officeDocument/2006/relationships/slideLayout" Target="../slideLayouts/slideLayout78.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slideLayout" Target="../slideLayouts/slideLayout113.xml"/><Relationship Id="rId46" Type="http://schemas.openxmlformats.org/officeDocument/2006/relationships/slideLayout" Target="../slideLayouts/slideLayout121.xml"/><Relationship Id="rId59" Type="http://schemas.openxmlformats.org/officeDocument/2006/relationships/slideLayout" Target="../slideLayouts/slideLayout134.xml"/><Relationship Id="rId67" Type="http://schemas.openxmlformats.org/officeDocument/2006/relationships/slideLayout" Target="../slideLayouts/slideLayout142.xml"/><Relationship Id="rId103" Type="http://schemas.openxmlformats.org/officeDocument/2006/relationships/slideLayout" Target="../slideLayouts/slideLayout178.xml"/><Relationship Id="rId108" Type="http://schemas.openxmlformats.org/officeDocument/2006/relationships/image" Target="../media/image7.jpg"/><Relationship Id="rId20" Type="http://schemas.openxmlformats.org/officeDocument/2006/relationships/slideLayout" Target="../slideLayouts/slideLayout95.xml"/><Relationship Id="rId41" Type="http://schemas.openxmlformats.org/officeDocument/2006/relationships/slideLayout" Target="../slideLayouts/slideLayout116.xml"/><Relationship Id="rId54" Type="http://schemas.openxmlformats.org/officeDocument/2006/relationships/slideLayout" Target="../slideLayouts/slideLayout129.xml"/><Relationship Id="rId62" Type="http://schemas.openxmlformats.org/officeDocument/2006/relationships/slideLayout" Target="../slideLayouts/slideLayout137.xml"/><Relationship Id="rId70" Type="http://schemas.openxmlformats.org/officeDocument/2006/relationships/slideLayout" Target="../slideLayouts/slideLayout145.xml"/><Relationship Id="rId75" Type="http://schemas.openxmlformats.org/officeDocument/2006/relationships/slideLayout" Target="../slideLayouts/slideLayout150.xml"/><Relationship Id="rId83" Type="http://schemas.openxmlformats.org/officeDocument/2006/relationships/slideLayout" Target="../slideLayouts/slideLayout158.xml"/><Relationship Id="rId88" Type="http://schemas.openxmlformats.org/officeDocument/2006/relationships/slideLayout" Target="../slideLayouts/slideLayout163.xml"/><Relationship Id="rId91" Type="http://schemas.openxmlformats.org/officeDocument/2006/relationships/slideLayout" Target="../slideLayouts/slideLayout166.xml"/><Relationship Id="rId96" Type="http://schemas.openxmlformats.org/officeDocument/2006/relationships/slideLayout" Target="../slideLayouts/slideLayout17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49" Type="http://schemas.openxmlformats.org/officeDocument/2006/relationships/slideLayout" Target="../slideLayouts/slideLayout124.xml"/><Relationship Id="rId57" Type="http://schemas.openxmlformats.org/officeDocument/2006/relationships/slideLayout" Target="../slideLayouts/slideLayout132.xml"/><Relationship Id="rId106" Type="http://schemas.openxmlformats.org/officeDocument/2006/relationships/theme" Target="../theme/theme2.xml"/><Relationship Id="rId10" Type="http://schemas.openxmlformats.org/officeDocument/2006/relationships/slideLayout" Target="../slideLayouts/slideLayout85.xml"/><Relationship Id="rId31" Type="http://schemas.openxmlformats.org/officeDocument/2006/relationships/slideLayout" Target="../slideLayouts/slideLayout106.xml"/><Relationship Id="rId44" Type="http://schemas.openxmlformats.org/officeDocument/2006/relationships/slideLayout" Target="../slideLayouts/slideLayout119.xml"/><Relationship Id="rId52" Type="http://schemas.openxmlformats.org/officeDocument/2006/relationships/slideLayout" Target="../slideLayouts/slideLayout127.xml"/><Relationship Id="rId60" Type="http://schemas.openxmlformats.org/officeDocument/2006/relationships/slideLayout" Target="../slideLayouts/slideLayout135.xml"/><Relationship Id="rId65" Type="http://schemas.openxmlformats.org/officeDocument/2006/relationships/slideLayout" Target="../slideLayouts/slideLayout140.xml"/><Relationship Id="rId73" Type="http://schemas.openxmlformats.org/officeDocument/2006/relationships/slideLayout" Target="../slideLayouts/slideLayout148.xml"/><Relationship Id="rId78" Type="http://schemas.openxmlformats.org/officeDocument/2006/relationships/slideLayout" Target="../slideLayouts/slideLayout153.xml"/><Relationship Id="rId81" Type="http://schemas.openxmlformats.org/officeDocument/2006/relationships/slideLayout" Target="../slideLayouts/slideLayout156.xml"/><Relationship Id="rId86" Type="http://schemas.openxmlformats.org/officeDocument/2006/relationships/slideLayout" Target="../slideLayouts/slideLayout161.xml"/><Relationship Id="rId94" Type="http://schemas.openxmlformats.org/officeDocument/2006/relationships/slideLayout" Target="../slideLayouts/slideLayout169.xml"/><Relationship Id="rId99" Type="http://schemas.openxmlformats.org/officeDocument/2006/relationships/slideLayout" Target="../slideLayouts/slideLayout174.xml"/><Relationship Id="rId101" Type="http://schemas.openxmlformats.org/officeDocument/2006/relationships/slideLayout" Target="../slideLayouts/slideLayout17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9" Type="http://schemas.openxmlformats.org/officeDocument/2006/relationships/slideLayout" Target="../slideLayouts/slideLayout114.xml"/><Relationship Id="rId34" Type="http://schemas.openxmlformats.org/officeDocument/2006/relationships/slideLayout" Target="../slideLayouts/slideLayout109.xml"/><Relationship Id="rId50" Type="http://schemas.openxmlformats.org/officeDocument/2006/relationships/slideLayout" Target="../slideLayouts/slideLayout125.xml"/><Relationship Id="rId55" Type="http://schemas.openxmlformats.org/officeDocument/2006/relationships/slideLayout" Target="../slideLayouts/slideLayout130.xml"/><Relationship Id="rId76" Type="http://schemas.openxmlformats.org/officeDocument/2006/relationships/slideLayout" Target="../slideLayouts/slideLayout151.xml"/><Relationship Id="rId97" Type="http://schemas.openxmlformats.org/officeDocument/2006/relationships/slideLayout" Target="../slideLayouts/slideLayout172.xml"/><Relationship Id="rId104" Type="http://schemas.openxmlformats.org/officeDocument/2006/relationships/slideLayout" Target="../slideLayouts/slideLayout17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39" Type="http://schemas.openxmlformats.org/officeDocument/2006/relationships/slideLayout" Target="../slideLayouts/slideLayout219.xml"/><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42" Type="http://schemas.openxmlformats.org/officeDocument/2006/relationships/slideLayout" Target="../slideLayouts/slideLayout222.xml"/><Relationship Id="rId47" Type="http://schemas.openxmlformats.org/officeDocument/2006/relationships/slideLayout" Target="../slideLayouts/slideLayout227.xml"/><Relationship Id="rId50" Type="http://schemas.openxmlformats.org/officeDocument/2006/relationships/slideLayout" Target="../slideLayouts/slideLayout230.xml"/><Relationship Id="rId55" Type="http://schemas.openxmlformats.org/officeDocument/2006/relationships/slideLayout" Target="../slideLayouts/slideLayout235.xml"/><Relationship Id="rId63" Type="http://schemas.openxmlformats.org/officeDocument/2006/relationships/slideLayout" Target="../slideLayouts/slideLayout243.xml"/><Relationship Id="rId68" Type="http://schemas.openxmlformats.org/officeDocument/2006/relationships/slideLayout" Target="../slideLayouts/slideLayout248.xml"/><Relationship Id="rId76" Type="http://schemas.openxmlformats.org/officeDocument/2006/relationships/slideLayout" Target="../slideLayouts/slideLayout256.xml"/><Relationship Id="rId7" Type="http://schemas.openxmlformats.org/officeDocument/2006/relationships/slideLayout" Target="../slideLayouts/slideLayout187.xml"/><Relationship Id="rId71" Type="http://schemas.openxmlformats.org/officeDocument/2006/relationships/slideLayout" Target="../slideLayouts/slideLayout251.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9" Type="http://schemas.openxmlformats.org/officeDocument/2006/relationships/slideLayout" Target="../slideLayouts/slideLayout209.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slideLayout" Target="../slideLayouts/slideLayout217.xml"/><Relationship Id="rId40" Type="http://schemas.openxmlformats.org/officeDocument/2006/relationships/slideLayout" Target="../slideLayouts/slideLayout220.xml"/><Relationship Id="rId45" Type="http://schemas.openxmlformats.org/officeDocument/2006/relationships/slideLayout" Target="../slideLayouts/slideLayout225.xml"/><Relationship Id="rId53" Type="http://schemas.openxmlformats.org/officeDocument/2006/relationships/slideLayout" Target="../slideLayouts/slideLayout233.xml"/><Relationship Id="rId58" Type="http://schemas.openxmlformats.org/officeDocument/2006/relationships/slideLayout" Target="../slideLayouts/slideLayout238.xml"/><Relationship Id="rId66" Type="http://schemas.openxmlformats.org/officeDocument/2006/relationships/slideLayout" Target="../slideLayouts/slideLayout246.xml"/><Relationship Id="rId74" Type="http://schemas.openxmlformats.org/officeDocument/2006/relationships/slideLayout" Target="../slideLayouts/slideLayout254.xml"/><Relationship Id="rId79" Type="http://schemas.openxmlformats.org/officeDocument/2006/relationships/slideLayout" Target="../slideLayouts/slideLayout259.xml"/><Relationship Id="rId5" Type="http://schemas.openxmlformats.org/officeDocument/2006/relationships/slideLayout" Target="../slideLayouts/slideLayout185.xml"/><Relationship Id="rId61" Type="http://schemas.openxmlformats.org/officeDocument/2006/relationships/slideLayout" Target="../slideLayouts/slideLayout241.xml"/><Relationship Id="rId82" Type="http://schemas.openxmlformats.org/officeDocument/2006/relationships/image" Target="../media/image7.jpg"/><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31" Type="http://schemas.openxmlformats.org/officeDocument/2006/relationships/slideLayout" Target="../slideLayouts/slideLayout211.xml"/><Relationship Id="rId44" Type="http://schemas.openxmlformats.org/officeDocument/2006/relationships/slideLayout" Target="../slideLayouts/slideLayout224.xml"/><Relationship Id="rId52" Type="http://schemas.openxmlformats.org/officeDocument/2006/relationships/slideLayout" Target="../slideLayouts/slideLayout232.xml"/><Relationship Id="rId60" Type="http://schemas.openxmlformats.org/officeDocument/2006/relationships/slideLayout" Target="../slideLayouts/slideLayout240.xml"/><Relationship Id="rId65" Type="http://schemas.openxmlformats.org/officeDocument/2006/relationships/slideLayout" Target="../slideLayouts/slideLayout245.xml"/><Relationship Id="rId73" Type="http://schemas.openxmlformats.org/officeDocument/2006/relationships/slideLayout" Target="../slideLayouts/slideLayout253.xml"/><Relationship Id="rId78" Type="http://schemas.openxmlformats.org/officeDocument/2006/relationships/slideLayout" Target="../slideLayouts/slideLayout258.xml"/><Relationship Id="rId81" Type="http://schemas.openxmlformats.org/officeDocument/2006/relationships/image" Target="../media/image1.png"/><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 Id="rId43" Type="http://schemas.openxmlformats.org/officeDocument/2006/relationships/slideLayout" Target="../slideLayouts/slideLayout223.xml"/><Relationship Id="rId48" Type="http://schemas.openxmlformats.org/officeDocument/2006/relationships/slideLayout" Target="../slideLayouts/slideLayout228.xml"/><Relationship Id="rId56" Type="http://schemas.openxmlformats.org/officeDocument/2006/relationships/slideLayout" Target="../slideLayouts/slideLayout236.xml"/><Relationship Id="rId64" Type="http://schemas.openxmlformats.org/officeDocument/2006/relationships/slideLayout" Target="../slideLayouts/slideLayout244.xml"/><Relationship Id="rId69" Type="http://schemas.openxmlformats.org/officeDocument/2006/relationships/slideLayout" Target="../slideLayouts/slideLayout249.xml"/><Relationship Id="rId77" Type="http://schemas.openxmlformats.org/officeDocument/2006/relationships/slideLayout" Target="../slideLayouts/slideLayout257.xml"/><Relationship Id="rId8" Type="http://schemas.openxmlformats.org/officeDocument/2006/relationships/slideLayout" Target="../slideLayouts/slideLayout188.xml"/><Relationship Id="rId51" Type="http://schemas.openxmlformats.org/officeDocument/2006/relationships/slideLayout" Target="../slideLayouts/slideLayout231.xml"/><Relationship Id="rId72" Type="http://schemas.openxmlformats.org/officeDocument/2006/relationships/slideLayout" Target="../slideLayouts/slideLayout252.xml"/><Relationship Id="rId80" Type="http://schemas.openxmlformats.org/officeDocument/2006/relationships/theme" Target="../theme/theme3.xml"/><Relationship Id="rId3" Type="http://schemas.openxmlformats.org/officeDocument/2006/relationships/slideLayout" Target="../slideLayouts/slideLayout183.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slideLayout" Target="../slideLayouts/slideLayout218.xml"/><Relationship Id="rId46" Type="http://schemas.openxmlformats.org/officeDocument/2006/relationships/slideLayout" Target="../slideLayouts/slideLayout226.xml"/><Relationship Id="rId59" Type="http://schemas.openxmlformats.org/officeDocument/2006/relationships/slideLayout" Target="../slideLayouts/slideLayout239.xml"/><Relationship Id="rId67" Type="http://schemas.openxmlformats.org/officeDocument/2006/relationships/slideLayout" Target="../slideLayouts/slideLayout247.xml"/><Relationship Id="rId20" Type="http://schemas.openxmlformats.org/officeDocument/2006/relationships/slideLayout" Target="../slideLayouts/slideLayout200.xml"/><Relationship Id="rId41" Type="http://schemas.openxmlformats.org/officeDocument/2006/relationships/slideLayout" Target="../slideLayouts/slideLayout221.xml"/><Relationship Id="rId54" Type="http://schemas.openxmlformats.org/officeDocument/2006/relationships/slideLayout" Target="../slideLayouts/slideLayout234.xml"/><Relationship Id="rId62" Type="http://schemas.openxmlformats.org/officeDocument/2006/relationships/slideLayout" Target="../slideLayouts/slideLayout242.xml"/><Relationship Id="rId70" Type="http://schemas.openxmlformats.org/officeDocument/2006/relationships/slideLayout" Target="../slideLayouts/slideLayout250.xml"/><Relationship Id="rId75" Type="http://schemas.openxmlformats.org/officeDocument/2006/relationships/slideLayout" Target="../slideLayouts/slideLayout255.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49" Type="http://schemas.openxmlformats.org/officeDocument/2006/relationships/slideLayout" Target="../slideLayouts/slideLayout229.xml"/><Relationship Id="rId57" Type="http://schemas.openxmlformats.org/officeDocument/2006/relationships/slideLayout" Target="../slideLayouts/slideLayout23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26" Type="http://schemas.openxmlformats.org/officeDocument/2006/relationships/slideLayout" Target="../slideLayouts/slideLayout285.xml"/><Relationship Id="rId39" Type="http://schemas.openxmlformats.org/officeDocument/2006/relationships/slideLayout" Target="../slideLayouts/slideLayout298.xml"/><Relationship Id="rId21" Type="http://schemas.openxmlformats.org/officeDocument/2006/relationships/slideLayout" Target="../slideLayouts/slideLayout280.xml"/><Relationship Id="rId34" Type="http://schemas.openxmlformats.org/officeDocument/2006/relationships/slideLayout" Target="../slideLayouts/slideLayout293.xml"/><Relationship Id="rId42" Type="http://schemas.openxmlformats.org/officeDocument/2006/relationships/slideLayout" Target="../slideLayouts/slideLayout301.xml"/><Relationship Id="rId47" Type="http://schemas.openxmlformats.org/officeDocument/2006/relationships/slideLayout" Target="../slideLayouts/slideLayout306.xml"/><Relationship Id="rId50" Type="http://schemas.openxmlformats.org/officeDocument/2006/relationships/slideLayout" Target="../slideLayouts/slideLayout309.xml"/><Relationship Id="rId55" Type="http://schemas.openxmlformats.org/officeDocument/2006/relationships/slideLayout" Target="../slideLayouts/slideLayout314.xml"/><Relationship Id="rId63" Type="http://schemas.openxmlformats.org/officeDocument/2006/relationships/slideLayout" Target="../slideLayouts/slideLayout322.xml"/><Relationship Id="rId68" Type="http://schemas.openxmlformats.org/officeDocument/2006/relationships/slideLayout" Target="../slideLayouts/slideLayout327.xml"/><Relationship Id="rId76" Type="http://schemas.openxmlformats.org/officeDocument/2006/relationships/slideLayout" Target="../slideLayouts/slideLayout335.xml"/><Relationship Id="rId84" Type="http://schemas.openxmlformats.org/officeDocument/2006/relationships/slideLayout" Target="../slideLayouts/slideLayout343.xml"/><Relationship Id="rId7" Type="http://schemas.openxmlformats.org/officeDocument/2006/relationships/slideLayout" Target="../slideLayouts/slideLayout266.xml"/><Relationship Id="rId71" Type="http://schemas.openxmlformats.org/officeDocument/2006/relationships/slideLayout" Target="../slideLayouts/slideLayout330.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9" Type="http://schemas.openxmlformats.org/officeDocument/2006/relationships/slideLayout" Target="../slideLayouts/slideLayout288.xml"/><Relationship Id="rId11" Type="http://schemas.openxmlformats.org/officeDocument/2006/relationships/slideLayout" Target="../slideLayouts/slideLayout270.xml"/><Relationship Id="rId24" Type="http://schemas.openxmlformats.org/officeDocument/2006/relationships/slideLayout" Target="../slideLayouts/slideLayout283.xml"/><Relationship Id="rId32" Type="http://schemas.openxmlformats.org/officeDocument/2006/relationships/slideLayout" Target="../slideLayouts/slideLayout291.xml"/><Relationship Id="rId37" Type="http://schemas.openxmlformats.org/officeDocument/2006/relationships/slideLayout" Target="../slideLayouts/slideLayout296.xml"/><Relationship Id="rId40" Type="http://schemas.openxmlformats.org/officeDocument/2006/relationships/slideLayout" Target="../slideLayouts/slideLayout299.xml"/><Relationship Id="rId45" Type="http://schemas.openxmlformats.org/officeDocument/2006/relationships/slideLayout" Target="../slideLayouts/slideLayout304.xml"/><Relationship Id="rId53" Type="http://schemas.openxmlformats.org/officeDocument/2006/relationships/slideLayout" Target="../slideLayouts/slideLayout312.xml"/><Relationship Id="rId58" Type="http://schemas.openxmlformats.org/officeDocument/2006/relationships/slideLayout" Target="../slideLayouts/slideLayout317.xml"/><Relationship Id="rId66" Type="http://schemas.openxmlformats.org/officeDocument/2006/relationships/slideLayout" Target="../slideLayouts/slideLayout325.xml"/><Relationship Id="rId74" Type="http://schemas.openxmlformats.org/officeDocument/2006/relationships/slideLayout" Target="../slideLayouts/slideLayout333.xml"/><Relationship Id="rId79" Type="http://schemas.openxmlformats.org/officeDocument/2006/relationships/slideLayout" Target="../slideLayouts/slideLayout338.xml"/><Relationship Id="rId87" Type="http://schemas.openxmlformats.org/officeDocument/2006/relationships/theme" Target="../theme/theme4.xml"/><Relationship Id="rId5" Type="http://schemas.openxmlformats.org/officeDocument/2006/relationships/slideLayout" Target="../slideLayouts/slideLayout264.xml"/><Relationship Id="rId61" Type="http://schemas.openxmlformats.org/officeDocument/2006/relationships/slideLayout" Target="../slideLayouts/slideLayout320.xml"/><Relationship Id="rId82" Type="http://schemas.openxmlformats.org/officeDocument/2006/relationships/slideLayout" Target="../slideLayouts/slideLayout341.xml"/><Relationship Id="rId19" Type="http://schemas.openxmlformats.org/officeDocument/2006/relationships/slideLayout" Target="../slideLayouts/slideLayout278.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 Id="rId22" Type="http://schemas.openxmlformats.org/officeDocument/2006/relationships/slideLayout" Target="../slideLayouts/slideLayout281.xml"/><Relationship Id="rId27" Type="http://schemas.openxmlformats.org/officeDocument/2006/relationships/slideLayout" Target="../slideLayouts/slideLayout286.xml"/><Relationship Id="rId30" Type="http://schemas.openxmlformats.org/officeDocument/2006/relationships/slideLayout" Target="../slideLayouts/slideLayout289.xml"/><Relationship Id="rId35" Type="http://schemas.openxmlformats.org/officeDocument/2006/relationships/slideLayout" Target="../slideLayouts/slideLayout294.xml"/><Relationship Id="rId43" Type="http://schemas.openxmlformats.org/officeDocument/2006/relationships/slideLayout" Target="../slideLayouts/slideLayout302.xml"/><Relationship Id="rId48" Type="http://schemas.openxmlformats.org/officeDocument/2006/relationships/slideLayout" Target="../slideLayouts/slideLayout307.xml"/><Relationship Id="rId56" Type="http://schemas.openxmlformats.org/officeDocument/2006/relationships/slideLayout" Target="../slideLayouts/slideLayout315.xml"/><Relationship Id="rId64" Type="http://schemas.openxmlformats.org/officeDocument/2006/relationships/slideLayout" Target="../slideLayouts/slideLayout323.xml"/><Relationship Id="rId69" Type="http://schemas.openxmlformats.org/officeDocument/2006/relationships/slideLayout" Target="../slideLayouts/slideLayout328.xml"/><Relationship Id="rId77" Type="http://schemas.openxmlformats.org/officeDocument/2006/relationships/slideLayout" Target="../slideLayouts/slideLayout336.xml"/><Relationship Id="rId8" Type="http://schemas.openxmlformats.org/officeDocument/2006/relationships/slideLayout" Target="../slideLayouts/slideLayout267.xml"/><Relationship Id="rId51" Type="http://schemas.openxmlformats.org/officeDocument/2006/relationships/slideLayout" Target="../slideLayouts/slideLayout310.xml"/><Relationship Id="rId72" Type="http://schemas.openxmlformats.org/officeDocument/2006/relationships/slideLayout" Target="../slideLayouts/slideLayout331.xml"/><Relationship Id="rId80" Type="http://schemas.openxmlformats.org/officeDocument/2006/relationships/slideLayout" Target="../slideLayouts/slideLayout339.xml"/><Relationship Id="rId85" Type="http://schemas.openxmlformats.org/officeDocument/2006/relationships/slideLayout" Target="../slideLayouts/slideLayout344.xml"/><Relationship Id="rId3" Type="http://schemas.openxmlformats.org/officeDocument/2006/relationships/slideLayout" Target="../slideLayouts/slideLayout262.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5" Type="http://schemas.openxmlformats.org/officeDocument/2006/relationships/slideLayout" Target="../slideLayouts/slideLayout284.xml"/><Relationship Id="rId33" Type="http://schemas.openxmlformats.org/officeDocument/2006/relationships/slideLayout" Target="../slideLayouts/slideLayout292.xml"/><Relationship Id="rId38" Type="http://schemas.openxmlformats.org/officeDocument/2006/relationships/slideLayout" Target="../slideLayouts/slideLayout297.xml"/><Relationship Id="rId46" Type="http://schemas.openxmlformats.org/officeDocument/2006/relationships/slideLayout" Target="../slideLayouts/slideLayout305.xml"/><Relationship Id="rId59" Type="http://schemas.openxmlformats.org/officeDocument/2006/relationships/slideLayout" Target="../slideLayouts/slideLayout318.xml"/><Relationship Id="rId67" Type="http://schemas.openxmlformats.org/officeDocument/2006/relationships/slideLayout" Target="../slideLayouts/slideLayout326.xml"/><Relationship Id="rId20" Type="http://schemas.openxmlformats.org/officeDocument/2006/relationships/slideLayout" Target="../slideLayouts/slideLayout279.xml"/><Relationship Id="rId41" Type="http://schemas.openxmlformats.org/officeDocument/2006/relationships/slideLayout" Target="../slideLayouts/slideLayout300.xml"/><Relationship Id="rId54" Type="http://schemas.openxmlformats.org/officeDocument/2006/relationships/slideLayout" Target="../slideLayouts/slideLayout313.xml"/><Relationship Id="rId62" Type="http://schemas.openxmlformats.org/officeDocument/2006/relationships/slideLayout" Target="../slideLayouts/slideLayout321.xml"/><Relationship Id="rId70" Type="http://schemas.openxmlformats.org/officeDocument/2006/relationships/slideLayout" Target="../slideLayouts/slideLayout329.xml"/><Relationship Id="rId75" Type="http://schemas.openxmlformats.org/officeDocument/2006/relationships/slideLayout" Target="../slideLayouts/slideLayout334.xml"/><Relationship Id="rId83" Type="http://schemas.openxmlformats.org/officeDocument/2006/relationships/slideLayout" Target="../slideLayouts/slideLayout342.xml"/><Relationship Id="rId88" Type="http://schemas.openxmlformats.org/officeDocument/2006/relationships/image" Target="../media/image1.png"/><Relationship Id="rId1" Type="http://schemas.openxmlformats.org/officeDocument/2006/relationships/slideLayout" Target="../slideLayouts/slideLayout260.xml"/><Relationship Id="rId6" Type="http://schemas.openxmlformats.org/officeDocument/2006/relationships/slideLayout" Target="../slideLayouts/slideLayout265.xml"/><Relationship Id="rId15" Type="http://schemas.openxmlformats.org/officeDocument/2006/relationships/slideLayout" Target="../slideLayouts/slideLayout274.xml"/><Relationship Id="rId23" Type="http://schemas.openxmlformats.org/officeDocument/2006/relationships/slideLayout" Target="../slideLayouts/slideLayout282.xml"/><Relationship Id="rId28" Type="http://schemas.openxmlformats.org/officeDocument/2006/relationships/slideLayout" Target="../slideLayouts/slideLayout287.xml"/><Relationship Id="rId36" Type="http://schemas.openxmlformats.org/officeDocument/2006/relationships/slideLayout" Target="../slideLayouts/slideLayout295.xml"/><Relationship Id="rId49" Type="http://schemas.openxmlformats.org/officeDocument/2006/relationships/slideLayout" Target="../slideLayouts/slideLayout308.xml"/><Relationship Id="rId57" Type="http://schemas.openxmlformats.org/officeDocument/2006/relationships/slideLayout" Target="../slideLayouts/slideLayout316.xml"/><Relationship Id="rId10" Type="http://schemas.openxmlformats.org/officeDocument/2006/relationships/slideLayout" Target="../slideLayouts/slideLayout269.xml"/><Relationship Id="rId31" Type="http://schemas.openxmlformats.org/officeDocument/2006/relationships/slideLayout" Target="../slideLayouts/slideLayout290.xml"/><Relationship Id="rId44" Type="http://schemas.openxmlformats.org/officeDocument/2006/relationships/slideLayout" Target="../slideLayouts/slideLayout303.xml"/><Relationship Id="rId52" Type="http://schemas.openxmlformats.org/officeDocument/2006/relationships/slideLayout" Target="../slideLayouts/slideLayout311.xml"/><Relationship Id="rId60" Type="http://schemas.openxmlformats.org/officeDocument/2006/relationships/slideLayout" Target="../slideLayouts/slideLayout319.xml"/><Relationship Id="rId65" Type="http://schemas.openxmlformats.org/officeDocument/2006/relationships/slideLayout" Target="../slideLayouts/slideLayout324.xml"/><Relationship Id="rId73" Type="http://schemas.openxmlformats.org/officeDocument/2006/relationships/slideLayout" Target="../slideLayouts/slideLayout332.xml"/><Relationship Id="rId78" Type="http://schemas.openxmlformats.org/officeDocument/2006/relationships/slideLayout" Target="../slideLayouts/slideLayout337.xml"/><Relationship Id="rId81" Type="http://schemas.openxmlformats.org/officeDocument/2006/relationships/slideLayout" Target="../slideLayouts/slideLayout340.xml"/><Relationship Id="rId86" Type="http://schemas.openxmlformats.org/officeDocument/2006/relationships/slideLayout" Target="../slideLayouts/slideLayout34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58.xml"/><Relationship Id="rId18" Type="http://schemas.openxmlformats.org/officeDocument/2006/relationships/slideLayout" Target="../slideLayouts/slideLayout363.xml"/><Relationship Id="rId26" Type="http://schemas.openxmlformats.org/officeDocument/2006/relationships/slideLayout" Target="../slideLayouts/slideLayout371.xml"/><Relationship Id="rId39" Type="http://schemas.openxmlformats.org/officeDocument/2006/relationships/slideLayout" Target="../slideLayouts/slideLayout384.xml"/><Relationship Id="rId21" Type="http://schemas.openxmlformats.org/officeDocument/2006/relationships/slideLayout" Target="../slideLayouts/slideLayout366.xml"/><Relationship Id="rId34" Type="http://schemas.openxmlformats.org/officeDocument/2006/relationships/slideLayout" Target="../slideLayouts/slideLayout379.xml"/><Relationship Id="rId42" Type="http://schemas.openxmlformats.org/officeDocument/2006/relationships/slideLayout" Target="../slideLayouts/slideLayout387.xml"/><Relationship Id="rId47" Type="http://schemas.openxmlformats.org/officeDocument/2006/relationships/slideLayout" Target="../slideLayouts/slideLayout392.xml"/><Relationship Id="rId50" Type="http://schemas.openxmlformats.org/officeDocument/2006/relationships/slideLayout" Target="../slideLayouts/slideLayout395.xml"/><Relationship Id="rId55" Type="http://schemas.openxmlformats.org/officeDocument/2006/relationships/slideLayout" Target="../slideLayouts/slideLayout400.xml"/><Relationship Id="rId63" Type="http://schemas.openxmlformats.org/officeDocument/2006/relationships/slideLayout" Target="../slideLayouts/slideLayout408.xml"/><Relationship Id="rId68" Type="http://schemas.openxmlformats.org/officeDocument/2006/relationships/slideLayout" Target="../slideLayouts/slideLayout413.xml"/><Relationship Id="rId76" Type="http://schemas.openxmlformats.org/officeDocument/2006/relationships/slideLayout" Target="../slideLayouts/slideLayout421.xml"/><Relationship Id="rId7" Type="http://schemas.openxmlformats.org/officeDocument/2006/relationships/slideLayout" Target="../slideLayouts/slideLayout352.xml"/><Relationship Id="rId71" Type="http://schemas.openxmlformats.org/officeDocument/2006/relationships/slideLayout" Target="../slideLayouts/slideLayout416.xml"/><Relationship Id="rId2" Type="http://schemas.openxmlformats.org/officeDocument/2006/relationships/slideLayout" Target="../slideLayouts/slideLayout347.xml"/><Relationship Id="rId16" Type="http://schemas.openxmlformats.org/officeDocument/2006/relationships/slideLayout" Target="../slideLayouts/slideLayout361.xml"/><Relationship Id="rId29" Type="http://schemas.openxmlformats.org/officeDocument/2006/relationships/slideLayout" Target="../slideLayouts/slideLayout374.xml"/><Relationship Id="rId11" Type="http://schemas.openxmlformats.org/officeDocument/2006/relationships/slideLayout" Target="../slideLayouts/slideLayout356.xml"/><Relationship Id="rId24" Type="http://schemas.openxmlformats.org/officeDocument/2006/relationships/slideLayout" Target="../slideLayouts/slideLayout369.xml"/><Relationship Id="rId32" Type="http://schemas.openxmlformats.org/officeDocument/2006/relationships/slideLayout" Target="../slideLayouts/slideLayout377.xml"/><Relationship Id="rId37" Type="http://schemas.openxmlformats.org/officeDocument/2006/relationships/slideLayout" Target="../slideLayouts/slideLayout382.xml"/><Relationship Id="rId40" Type="http://schemas.openxmlformats.org/officeDocument/2006/relationships/slideLayout" Target="../slideLayouts/slideLayout385.xml"/><Relationship Id="rId45" Type="http://schemas.openxmlformats.org/officeDocument/2006/relationships/slideLayout" Target="../slideLayouts/slideLayout390.xml"/><Relationship Id="rId53" Type="http://schemas.openxmlformats.org/officeDocument/2006/relationships/slideLayout" Target="../slideLayouts/slideLayout398.xml"/><Relationship Id="rId58" Type="http://schemas.openxmlformats.org/officeDocument/2006/relationships/slideLayout" Target="../slideLayouts/slideLayout403.xml"/><Relationship Id="rId66" Type="http://schemas.openxmlformats.org/officeDocument/2006/relationships/slideLayout" Target="../slideLayouts/slideLayout411.xml"/><Relationship Id="rId74" Type="http://schemas.openxmlformats.org/officeDocument/2006/relationships/slideLayout" Target="../slideLayouts/slideLayout419.xml"/><Relationship Id="rId79" Type="http://schemas.openxmlformats.org/officeDocument/2006/relationships/slideLayout" Target="../slideLayouts/slideLayout424.xml"/><Relationship Id="rId5" Type="http://schemas.openxmlformats.org/officeDocument/2006/relationships/slideLayout" Target="../slideLayouts/slideLayout350.xml"/><Relationship Id="rId61" Type="http://schemas.openxmlformats.org/officeDocument/2006/relationships/slideLayout" Target="../slideLayouts/slideLayout406.xml"/><Relationship Id="rId82" Type="http://schemas.openxmlformats.org/officeDocument/2006/relationships/image" Target="../media/image7.jpg"/><Relationship Id="rId10" Type="http://schemas.openxmlformats.org/officeDocument/2006/relationships/slideLayout" Target="../slideLayouts/slideLayout355.xml"/><Relationship Id="rId19" Type="http://schemas.openxmlformats.org/officeDocument/2006/relationships/slideLayout" Target="../slideLayouts/slideLayout364.xml"/><Relationship Id="rId31" Type="http://schemas.openxmlformats.org/officeDocument/2006/relationships/slideLayout" Target="../slideLayouts/slideLayout376.xml"/><Relationship Id="rId44" Type="http://schemas.openxmlformats.org/officeDocument/2006/relationships/slideLayout" Target="../slideLayouts/slideLayout389.xml"/><Relationship Id="rId52" Type="http://schemas.openxmlformats.org/officeDocument/2006/relationships/slideLayout" Target="../slideLayouts/slideLayout397.xml"/><Relationship Id="rId60" Type="http://schemas.openxmlformats.org/officeDocument/2006/relationships/slideLayout" Target="../slideLayouts/slideLayout405.xml"/><Relationship Id="rId65" Type="http://schemas.openxmlformats.org/officeDocument/2006/relationships/slideLayout" Target="../slideLayouts/slideLayout410.xml"/><Relationship Id="rId73" Type="http://schemas.openxmlformats.org/officeDocument/2006/relationships/slideLayout" Target="../slideLayouts/slideLayout418.xml"/><Relationship Id="rId78" Type="http://schemas.openxmlformats.org/officeDocument/2006/relationships/slideLayout" Target="../slideLayouts/slideLayout423.xml"/><Relationship Id="rId81" Type="http://schemas.openxmlformats.org/officeDocument/2006/relationships/image" Target="../media/image1.png"/><Relationship Id="rId4" Type="http://schemas.openxmlformats.org/officeDocument/2006/relationships/slideLayout" Target="../slideLayouts/slideLayout349.xml"/><Relationship Id="rId9" Type="http://schemas.openxmlformats.org/officeDocument/2006/relationships/slideLayout" Target="../slideLayouts/slideLayout354.xml"/><Relationship Id="rId14" Type="http://schemas.openxmlformats.org/officeDocument/2006/relationships/slideLayout" Target="../slideLayouts/slideLayout359.xml"/><Relationship Id="rId22" Type="http://schemas.openxmlformats.org/officeDocument/2006/relationships/slideLayout" Target="../slideLayouts/slideLayout367.xml"/><Relationship Id="rId27" Type="http://schemas.openxmlformats.org/officeDocument/2006/relationships/slideLayout" Target="../slideLayouts/slideLayout372.xml"/><Relationship Id="rId30" Type="http://schemas.openxmlformats.org/officeDocument/2006/relationships/slideLayout" Target="../slideLayouts/slideLayout375.xml"/><Relationship Id="rId35" Type="http://schemas.openxmlformats.org/officeDocument/2006/relationships/slideLayout" Target="../slideLayouts/slideLayout380.xml"/><Relationship Id="rId43" Type="http://schemas.openxmlformats.org/officeDocument/2006/relationships/slideLayout" Target="../slideLayouts/slideLayout388.xml"/><Relationship Id="rId48" Type="http://schemas.openxmlformats.org/officeDocument/2006/relationships/slideLayout" Target="../slideLayouts/slideLayout393.xml"/><Relationship Id="rId56" Type="http://schemas.openxmlformats.org/officeDocument/2006/relationships/slideLayout" Target="../slideLayouts/slideLayout401.xml"/><Relationship Id="rId64" Type="http://schemas.openxmlformats.org/officeDocument/2006/relationships/slideLayout" Target="../slideLayouts/slideLayout409.xml"/><Relationship Id="rId69" Type="http://schemas.openxmlformats.org/officeDocument/2006/relationships/slideLayout" Target="../slideLayouts/slideLayout414.xml"/><Relationship Id="rId77" Type="http://schemas.openxmlformats.org/officeDocument/2006/relationships/slideLayout" Target="../slideLayouts/slideLayout422.xml"/><Relationship Id="rId8" Type="http://schemas.openxmlformats.org/officeDocument/2006/relationships/slideLayout" Target="../slideLayouts/slideLayout353.xml"/><Relationship Id="rId51" Type="http://schemas.openxmlformats.org/officeDocument/2006/relationships/slideLayout" Target="../slideLayouts/slideLayout396.xml"/><Relationship Id="rId72" Type="http://schemas.openxmlformats.org/officeDocument/2006/relationships/slideLayout" Target="../slideLayouts/slideLayout417.xml"/><Relationship Id="rId80" Type="http://schemas.openxmlformats.org/officeDocument/2006/relationships/theme" Target="../theme/theme5.xml"/><Relationship Id="rId3" Type="http://schemas.openxmlformats.org/officeDocument/2006/relationships/slideLayout" Target="../slideLayouts/slideLayout348.xml"/><Relationship Id="rId12" Type="http://schemas.openxmlformats.org/officeDocument/2006/relationships/slideLayout" Target="../slideLayouts/slideLayout357.xml"/><Relationship Id="rId17" Type="http://schemas.openxmlformats.org/officeDocument/2006/relationships/slideLayout" Target="../slideLayouts/slideLayout362.xml"/><Relationship Id="rId25" Type="http://schemas.openxmlformats.org/officeDocument/2006/relationships/slideLayout" Target="../slideLayouts/slideLayout370.xml"/><Relationship Id="rId33" Type="http://schemas.openxmlformats.org/officeDocument/2006/relationships/slideLayout" Target="../slideLayouts/slideLayout378.xml"/><Relationship Id="rId38" Type="http://schemas.openxmlformats.org/officeDocument/2006/relationships/slideLayout" Target="../slideLayouts/slideLayout383.xml"/><Relationship Id="rId46" Type="http://schemas.openxmlformats.org/officeDocument/2006/relationships/slideLayout" Target="../slideLayouts/slideLayout391.xml"/><Relationship Id="rId59" Type="http://schemas.openxmlformats.org/officeDocument/2006/relationships/slideLayout" Target="../slideLayouts/slideLayout404.xml"/><Relationship Id="rId67" Type="http://schemas.openxmlformats.org/officeDocument/2006/relationships/slideLayout" Target="../slideLayouts/slideLayout412.xml"/><Relationship Id="rId20" Type="http://schemas.openxmlformats.org/officeDocument/2006/relationships/slideLayout" Target="../slideLayouts/slideLayout365.xml"/><Relationship Id="rId41" Type="http://schemas.openxmlformats.org/officeDocument/2006/relationships/slideLayout" Target="../slideLayouts/slideLayout386.xml"/><Relationship Id="rId54" Type="http://schemas.openxmlformats.org/officeDocument/2006/relationships/slideLayout" Target="../slideLayouts/slideLayout399.xml"/><Relationship Id="rId62" Type="http://schemas.openxmlformats.org/officeDocument/2006/relationships/slideLayout" Target="../slideLayouts/slideLayout407.xml"/><Relationship Id="rId70" Type="http://schemas.openxmlformats.org/officeDocument/2006/relationships/slideLayout" Target="../slideLayouts/slideLayout415.xml"/><Relationship Id="rId75" Type="http://schemas.openxmlformats.org/officeDocument/2006/relationships/slideLayout" Target="../slideLayouts/slideLayout420.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5" Type="http://schemas.openxmlformats.org/officeDocument/2006/relationships/slideLayout" Target="../slideLayouts/slideLayout360.xml"/><Relationship Id="rId23" Type="http://schemas.openxmlformats.org/officeDocument/2006/relationships/slideLayout" Target="../slideLayouts/slideLayout368.xml"/><Relationship Id="rId28" Type="http://schemas.openxmlformats.org/officeDocument/2006/relationships/slideLayout" Target="../slideLayouts/slideLayout373.xml"/><Relationship Id="rId36" Type="http://schemas.openxmlformats.org/officeDocument/2006/relationships/slideLayout" Target="../slideLayouts/slideLayout381.xml"/><Relationship Id="rId49" Type="http://schemas.openxmlformats.org/officeDocument/2006/relationships/slideLayout" Target="../slideLayouts/slideLayout394.xml"/><Relationship Id="rId57" Type="http://schemas.openxmlformats.org/officeDocument/2006/relationships/slideLayout" Target="../slideLayouts/slideLayout40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437.xml"/><Relationship Id="rId18" Type="http://schemas.openxmlformats.org/officeDocument/2006/relationships/slideLayout" Target="../slideLayouts/slideLayout442.xml"/><Relationship Id="rId26" Type="http://schemas.openxmlformats.org/officeDocument/2006/relationships/slideLayout" Target="../slideLayouts/slideLayout450.xml"/><Relationship Id="rId39" Type="http://schemas.openxmlformats.org/officeDocument/2006/relationships/slideLayout" Target="../slideLayouts/slideLayout463.xml"/><Relationship Id="rId21" Type="http://schemas.openxmlformats.org/officeDocument/2006/relationships/slideLayout" Target="../slideLayouts/slideLayout445.xml"/><Relationship Id="rId34" Type="http://schemas.openxmlformats.org/officeDocument/2006/relationships/slideLayout" Target="../slideLayouts/slideLayout458.xml"/><Relationship Id="rId42" Type="http://schemas.openxmlformats.org/officeDocument/2006/relationships/slideLayout" Target="../slideLayouts/slideLayout466.xml"/><Relationship Id="rId47" Type="http://schemas.openxmlformats.org/officeDocument/2006/relationships/slideLayout" Target="../slideLayouts/slideLayout471.xml"/><Relationship Id="rId50" Type="http://schemas.openxmlformats.org/officeDocument/2006/relationships/slideLayout" Target="../slideLayouts/slideLayout474.xml"/><Relationship Id="rId55" Type="http://schemas.openxmlformats.org/officeDocument/2006/relationships/slideLayout" Target="../slideLayouts/slideLayout479.xml"/><Relationship Id="rId63" Type="http://schemas.openxmlformats.org/officeDocument/2006/relationships/slideLayout" Target="../slideLayouts/slideLayout487.xml"/><Relationship Id="rId68" Type="http://schemas.openxmlformats.org/officeDocument/2006/relationships/slideLayout" Target="../slideLayouts/slideLayout492.xml"/><Relationship Id="rId76" Type="http://schemas.openxmlformats.org/officeDocument/2006/relationships/theme" Target="../theme/theme6.xml"/><Relationship Id="rId7" Type="http://schemas.openxmlformats.org/officeDocument/2006/relationships/slideLayout" Target="../slideLayouts/slideLayout431.xml"/><Relationship Id="rId71" Type="http://schemas.openxmlformats.org/officeDocument/2006/relationships/slideLayout" Target="../slideLayouts/slideLayout495.xml"/><Relationship Id="rId2" Type="http://schemas.openxmlformats.org/officeDocument/2006/relationships/slideLayout" Target="../slideLayouts/slideLayout426.xml"/><Relationship Id="rId16" Type="http://schemas.openxmlformats.org/officeDocument/2006/relationships/slideLayout" Target="../slideLayouts/slideLayout440.xml"/><Relationship Id="rId29" Type="http://schemas.openxmlformats.org/officeDocument/2006/relationships/slideLayout" Target="../slideLayouts/slideLayout453.xml"/><Relationship Id="rId11" Type="http://schemas.openxmlformats.org/officeDocument/2006/relationships/slideLayout" Target="../slideLayouts/slideLayout435.xml"/><Relationship Id="rId24" Type="http://schemas.openxmlformats.org/officeDocument/2006/relationships/slideLayout" Target="../slideLayouts/slideLayout448.xml"/><Relationship Id="rId32" Type="http://schemas.openxmlformats.org/officeDocument/2006/relationships/slideLayout" Target="../slideLayouts/slideLayout456.xml"/><Relationship Id="rId37" Type="http://schemas.openxmlformats.org/officeDocument/2006/relationships/slideLayout" Target="../slideLayouts/slideLayout461.xml"/><Relationship Id="rId40" Type="http://schemas.openxmlformats.org/officeDocument/2006/relationships/slideLayout" Target="../slideLayouts/slideLayout464.xml"/><Relationship Id="rId45" Type="http://schemas.openxmlformats.org/officeDocument/2006/relationships/slideLayout" Target="../slideLayouts/slideLayout469.xml"/><Relationship Id="rId53" Type="http://schemas.openxmlformats.org/officeDocument/2006/relationships/slideLayout" Target="../slideLayouts/slideLayout477.xml"/><Relationship Id="rId58" Type="http://schemas.openxmlformats.org/officeDocument/2006/relationships/slideLayout" Target="../slideLayouts/slideLayout482.xml"/><Relationship Id="rId66" Type="http://schemas.openxmlformats.org/officeDocument/2006/relationships/slideLayout" Target="../slideLayouts/slideLayout490.xml"/><Relationship Id="rId74" Type="http://schemas.openxmlformats.org/officeDocument/2006/relationships/slideLayout" Target="../slideLayouts/slideLayout498.xml"/><Relationship Id="rId5" Type="http://schemas.openxmlformats.org/officeDocument/2006/relationships/slideLayout" Target="../slideLayouts/slideLayout429.xml"/><Relationship Id="rId15" Type="http://schemas.openxmlformats.org/officeDocument/2006/relationships/slideLayout" Target="../slideLayouts/slideLayout439.xml"/><Relationship Id="rId23" Type="http://schemas.openxmlformats.org/officeDocument/2006/relationships/slideLayout" Target="../slideLayouts/slideLayout447.xml"/><Relationship Id="rId28" Type="http://schemas.openxmlformats.org/officeDocument/2006/relationships/slideLayout" Target="../slideLayouts/slideLayout452.xml"/><Relationship Id="rId36" Type="http://schemas.openxmlformats.org/officeDocument/2006/relationships/slideLayout" Target="../slideLayouts/slideLayout460.xml"/><Relationship Id="rId49" Type="http://schemas.openxmlformats.org/officeDocument/2006/relationships/slideLayout" Target="../slideLayouts/slideLayout473.xml"/><Relationship Id="rId57" Type="http://schemas.openxmlformats.org/officeDocument/2006/relationships/slideLayout" Target="../slideLayouts/slideLayout481.xml"/><Relationship Id="rId61" Type="http://schemas.openxmlformats.org/officeDocument/2006/relationships/slideLayout" Target="../slideLayouts/slideLayout485.xml"/><Relationship Id="rId10" Type="http://schemas.openxmlformats.org/officeDocument/2006/relationships/slideLayout" Target="../slideLayouts/slideLayout434.xml"/><Relationship Id="rId19" Type="http://schemas.openxmlformats.org/officeDocument/2006/relationships/slideLayout" Target="../slideLayouts/slideLayout443.xml"/><Relationship Id="rId31" Type="http://schemas.openxmlformats.org/officeDocument/2006/relationships/slideLayout" Target="../slideLayouts/slideLayout455.xml"/><Relationship Id="rId44" Type="http://schemas.openxmlformats.org/officeDocument/2006/relationships/slideLayout" Target="../slideLayouts/slideLayout468.xml"/><Relationship Id="rId52" Type="http://schemas.openxmlformats.org/officeDocument/2006/relationships/slideLayout" Target="../slideLayouts/slideLayout476.xml"/><Relationship Id="rId60" Type="http://schemas.openxmlformats.org/officeDocument/2006/relationships/slideLayout" Target="../slideLayouts/slideLayout484.xml"/><Relationship Id="rId65" Type="http://schemas.openxmlformats.org/officeDocument/2006/relationships/slideLayout" Target="../slideLayouts/slideLayout489.xml"/><Relationship Id="rId73" Type="http://schemas.openxmlformats.org/officeDocument/2006/relationships/slideLayout" Target="../slideLayouts/slideLayout497.xml"/><Relationship Id="rId4" Type="http://schemas.openxmlformats.org/officeDocument/2006/relationships/slideLayout" Target="../slideLayouts/slideLayout428.xml"/><Relationship Id="rId9" Type="http://schemas.openxmlformats.org/officeDocument/2006/relationships/slideLayout" Target="../slideLayouts/slideLayout433.xml"/><Relationship Id="rId14" Type="http://schemas.openxmlformats.org/officeDocument/2006/relationships/slideLayout" Target="../slideLayouts/slideLayout438.xml"/><Relationship Id="rId22" Type="http://schemas.openxmlformats.org/officeDocument/2006/relationships/slideLayout" Target="../slideLayouts/slideLayout446.xml"/><Relationship Id="rId27" Type="http://schemas.openxmlformats.org/officeDocument/2006/relationships/slideLayout" Target="../slideLayouts/slideLayout451.xml"/><Relationship Id="rId30" Type="http://schemas.openxmlformats.org/officeDocument/2006/relationships/slideLayout" Target="../slideLayouts/slideLayout454.xml"/><Relationship Id="rId35" Type="http://schemas.openxmlformats.org/officeDocument/2006/relationships/slideLayout" Target="../slideLayouts/slideLayout459.xml"/><Relationship Id="rId43" Type="http://schemas.openxmlformats.org/officeDocument/2006/relationships/slideLayout" Target="../slideLayouts/slideLayout467.xml"/><Relationship Id="rId48" Type="http://schemas.openxmlformats.org/officeDocument/2006/relationships/slideLayout" Target="../slideLayouts/slideLayout472.xml"/><Relationship Id="rId56" Type="http://schemas.openxmlformats.org/officeDocument/2006/relationships/slideLayout" Target="../slideLayouts/slideLayout480.xml"/><Relationship Id="rId64" Type="http://schemas.openxmlformats.org/officeDocument/2006/relationships/slideLayout" Target="../slideLayouts/slideLayout488.xml"/><Relationship Id="rId69" Type="http://schemas.openxmlformats.org/officeDocument/2006/relationships/slideLayout" Target="../slideLayouts/slideLayout493.xml"/><Relationship Id="rId77" Type="http://schemas.openxmlformats.org/officeDocument/2006/relationships/image" Target="../media/image1.png"/><Relationship Id="rId8" Type="http://schemas.openxmlformats.org/officeDocument/2006/relationships/slideLayout" Target="../slideLayouts/slideLayout432.xml"/><Relationship Id="rId51" Type="http://schemas.openxmlformats.org/officeDocument/2006/relationships/slideLayout" Target="../slideLayouts/slideLayout475.xml"/><Relationship Id="rId72" Type="http://schemas.openxmlformats.org/officeDocument/2006/relationships/slideLayout" Target="../slideLayouts/slideLayout496.xml"/><Relationship Id="rId3" Type="http://schemas.openxmlformats.org/officeDocument/2006/relationships/slideLayout" Target="../slideLayouts/slideLayout427.xml"/><Relationship Id="rId12" Type="http://schemas.openxmlformats.org/officeDocument/2006/relationships/slideLayout" Target="../slideLayouts/slideLayout436.xml"/><Relationship Id="rId17" Type="http://schemas.openxmlformats.org/officeDocument/2006/relationships/slideLayout" Target="../slideLayouts/slideLayout441.xml"/><Relationship Id="rId25" Type="http://schemas.openxmlformats.org/officeDocument/2006/relationships/slideLayout" Target="../slideLayouts/slideLayout449.xml"/><Relationship Id="rId33" Type="http://schemas.openxmlformats.org/officeDocument/2006/relationships/slideLayout" Target="../slideLayouts/slideLayout457.xml"/><Relationship Id="rId38" Type="http://schemas.openxmlformats.org/officeDocument/2006/relationships/slideLayout" Target="../slideLayouts/slideLayout462.xml"/><Relationship Id="rId46" Type="http://schemas.openxmlformats.org/officeDocument/2006/relationships/slideLayout" Target="../slideLayouts/slideLayout470.xml"/><Relationship Id="rId59" Type="http://schemas.openxmlformats.org/officeDocument/2006/relationships/slideLayout" Target="../slideLayouts/slideLayout483.xml"/><Relationship Id="rId67" Type="http://schemas.openxmlformats.org/officeDocument/2006/relationships/slideLayout" Target="../slideLayouts/slideLayout491.xml"/><Relationship Id="rId20" Type="http://schemas.openxmlformats.org/officeDocument/2006/relationships/slideLayout" Target="../slideLayouts/slideLayout444.xml"/><Relationship Id="rId41" Type="http://schemas.openxmlformats.org/officeDocument/2006/relationships/slideLayout" Target="../slideLayouts/slideLayout465.xml"/><Relationship Id="rId54" Type="http://schemas.openxmlformats.org/officeDocument/2006/relationships/slideLayout" Target="../slideLayouts/slideLayout478.xml"/><Relationship Id="rId62" Type="http://schemas.openxmlformats.org/officeDocument/2006/relationships/slideLayout" Target="../slideLayouts/slideLayout486.xml"/><Relationship Id="rId70" Type="http://schemas.openxmlformats.org/officeDocument/2006/relationships/slideLayout" Target="../slideLayouts/slideLayout494.xml"/><Relationship Id="rId75" Type="http://schemas.openxmlformats.org/officeDocument/2006/relationships/slideLayout" Target="../slideLayouts/slideLayout499.xml"/><Relationship Id="rId1" Type="http://schemas.openxmlformats.org/officeDocument/2006/relationships/slideLayout" Target="../slideLayouts/slideLayout425.xml"/><Relationship Id="rId6" Type="http://schemas.openxmlformats.org/officeDocument/2006/relationships/slideLayout" Target="../slideLayouts/slideLayout4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2" name="Google Shape;52;p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Decorative line break"/>
          <p:cNvPicPr preferRelativeResize="0"/>
          <p:nvPr/>
        </p:nvPicPr>
        <p:blipFill rotWithShape="1">
          <a:blip r:embed="rId77">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 id="2147483729" r:id="rId71"/>
    <p:sldLayoutId id="2147483730" r:id="rId72"/>
    <p:sldLayoutId id="2147483731" r:id="rId73"/>
    <p:sldLayoutId id="2147483732" r:id="rId74"/>
    <p:sldLayoutId id="2147483733" r:id="rId7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37"/>
        <p:cNvGrpSpPr/>
        <p:nvPr/>
      </p:nvGrpSpPr>
      <p:grpSpPr>
        <a:xfrm>
          <a:off x="0" y="0"/>
          <a:ext cx="0" cy="0"/>
          <a:chOff x="0" y="0"/>
          <a:chExt cx="0" cy="0"/>
        </a:xfrm>
      </p:grpSpPr>
      <p:sp>
        <p:nvSpPr>
          <p:cNvPr id="638" name="Google Shape;638;p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639" name="Google Shape;639;p8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40" name="Google Shape;640;p8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41" name="Google Shape;641;p89"/>
          <p:cNvSpPr txBox="1">
            <a:spLocks noGrp="1"/>
          </p:cNvSpPr>
          <p:nvPr>
            <p:ph type="sldNum" idx="12"/>
          </p:nvPr>
        </p:nvSpPr>
        <p:spPr>
          <a:xfrm>
            <a:off x="8437350" y="4707350"/>
            <a:ext cx="54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642" name="Google Shape;642;p89" descr="Decorative line break"/>
          <p:cNvPicPr preferRelativeResize="0"/>
          <p:nvPr/>
        </p:nvPicPr>
        <p:blipFill rotWithShape="1">
          <a:blip r:embed="rId107">
            <a:alphaModFix/>
          </a:blip>
          <a:srcRect/>
          <a:stretch/>
        </p:blipFill>
        <p:spPr>
          <a:xfrm>
            <a:off x="603503" y="1168770"/>
            <a:ext cx="964694" cy="18288"/>
          </a:xfrm>
          <a:prstGeom prst="rect">
            <a:avLst/>
          </a:prstGeom>
          <a:noFill/>
          <a:ln>
            <a:noFill/>
          </a:ln>
        </p:spPr>
      </p:pic>
      <p:grpSp>
        <p:nvGrpSpPr>
          <p:cNvPr id="643" name="Google Shape;643;p89"/>
          <p:cNvGrpSpPr/>
          <p:nvPr/>
        </p:nvGrpSpPr>
        <p:grpSpPr>
          <a:xfrm>
            <a:off x="180290" y="4600563"/>
            <a:ext cx="3539983" cy="342900"/>
            <a:chOff x="180290" y="4600563"/>
            <a:chExt cx="3539983" cy="342900"/>
          </a:xfrm>
        </p:grpSpPr>
        <p:pic>
          <p:nvPicPr>
            <p:cNvPr id="644" name="Google Shape;644;p89"/>
            <p:cNvPicPr preferRelativeResize="0"/>
            <p:nvPr/>
          </p:nvPicPr>
          <p:blipFill>
            <a:blip r:embed="rId108">
              <a:alphaModFix/>
            </a:blip>
            <a:stretch>
              <a:fillRect/>
            </a:stretch>
          </p:blipFill>
          <p:spPr>
            <a:xfrm>
              <a:off x="180290" y="4600563"/>
              <a:ext cx="357596" cy="342900"/>
            </a:xfrm>
            <a:prstGeom prst="rect">
              <a:avLst/>
            </a:prstGeom>
            <a:noFill/>
            <a:ln>
              <a:noFill/>
            </a:ln>
          </p:spPr>
        </p:pic>
        <p:sp>
          <p:nvSpPr>
            <p:cNvPr id="645" name="Google Shape;645;p8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 id="2147483765" r:id="rId32"/>
    <p:sldLayoutId id="2147483766" r:id="rId33"/>
    <p:sldLayoutId id="2147483767" r:id="rId34"/>
    <p:sldLayoutId id="2147483768" r:id="rId35"/>
    <p:sldLayoutId id="2147483769" r:id="rId36"/>
    <p:sldLayoutId id="2147483770" r:id="rId37"/>
    <p:sldLayoutId id="2147483771" r:id="rId38"/>
    <p:sldLayoutId id="2147483772" r:id="rId39"/>
    <p:sldLayoutId id="2147483773" r:id="rId40"/>
    <p:sldLayoutId id="2147483774" r:id="rId41"/>
    <p:sldLayoutId id="2147483775" r:id="rId42"/>
    <p:sldLayoutId id="2147483776" r:id="rId43"/>
    <p:sldLayoutId id="2147483777" r:id="rId44"/>
    <p:sldLayoutId id="2147483778" r:id="rId45"/>
    <p:sldLayoutId id="2147483779" r:id="rId46"/>
    <p:sldLayoutId id="2147483780" r:id="rId47"/>
    <p:sldLayoutId id="2147483781" r:id="rId48"/>
    <p:sldLayoutId id="2147483782" r:id="rId49"/>
    <p:sldLayoutId id="2147483783" r:id="rId50"/>
    <p:sldLayoutId id="2147483784" r:id="rId51"/>
    <p:sldLayoutId id="2147483785" r:id="rId52"/>
    <p:sldLayoutId id="2147483786" r:id="rId53"/>
    <p:sldLayoutId id="2147483787" r:id="rId54"/>
    <p:sldLayoutId id="2147483788" r:id="rId55"/>
    <p:sldLayoutId id="2147483789" r:id="rId56"/>
    <p:sldLayoutId id="2147483790" r:id="rId57"/>
    <p:sldLayoutId id="2147483791" r:id="rId58"/>
    <p:sldLayoutId id="2147483792" r:id="rId59"/>
    <p:sldLayoutId id="2147483793" r:id="rId60"/>
    <p:sldLayoutId id="2147483794" r:id="rId61"/>
    <p:sldLayoutId id="2147483795" r:id="rId62"/>
    <p:sldLayoutId id="2147483796" r:id="rId63"/>
    <p:sldLayoutId id="2147483797" r:id="rId64"/>
    <p:sldLayoutId id="2147483798" r:id="rId65"/>
    <p:sldLayoutId id="2147483799" r:id="rId66"/>
    <p:sldLayoutId id="2147483800" r:id="rId67"/>
    <p:sldLayoutId id="2147483801" r:id="rId68"/>
    <p:sldLayoutId id="2147483802" r:id="rId69"/>
    <p:sldLayoutId id="2147483803" r:id="rId70"/>
    <p:sldLayoutId id="2147483804" r:id="rId71"/>
    <p:sldLayoutId id="2147483805" r:id="rId72"/>
    <p:sldLayoutId id="2147483806" r:id="rId73"/>
    <p:sldLayoutId id="2147483807" r:id="rId74"/>
    <p:sldLayoutId id="2147483808" r:id="rId75"/>
    <p:sldLayoutId id="2147483809" r:id="rId76"/>
    <p:sldLayoutId id="2147483810" r:id="rId77"/>
    <p:sldLayoutId id="2147483811" r:id="rId78"/>
    <p:sldLayoutId id="2147483812" r:id="rId79"/>
    <p:sldLayoutId id="2147483813" r:id="rId80"/>
    <p:sldLayoutId id="2147483814" r:id="rId81"/>
    <p:sldLayoutId id="2147483815" r:id="rId82"/>
    <p:sldLayoutId id="2147483816" r:id="rId83"/>
    <p:sldLayoutId id="2147483817" r:id="rId84"/>
    <p:sldLayoutId id="2147483818" r:id="rId85"/>
    <p:sldLayoutId id="2147483819" r:id="rId86"/>
    <p:sldLayoutId id="2147483820" r:id="rId87"/>
    <p:sldLayoutId id="2147483821" r:id="rId88"/>
    <p:sldLayoutId id="2147483822" r:id="rId89"/>
    <p:sldLayoutId id="2147483823" r:id="rId90"/>
    <p:sldLayoutId id="2147483824" r:id="rId91"/>
    <p:sldLayoutId id="2147483825" r:id="rId92"/>
    <p:sldLayoutId id="2147483826" r:id="rId93"/>
    <p:sldLayoutId id="2147483827" r:id="rId94"/>
    <p:sldLayoutId id="2147483828" r:id="rId95"/>
    <p:sldLayoutId id="2147483829" r:id="rId96"/>
    <p:sldLayoutId id="2147483830" r:id="rId97"/>
    <p:sldLayoutId id="2147483831" r:id="rId98"/>
    <p:sldLayoutId id="2147483832" r:id="rId99"/>
    <p:sldLayoutId id="2147483833" r:id="rId100"/>
    <p:sldLayoutId id="2147483834" r:id="rId101"/>
    <p:sldLayoutId id="2147483835" r:id="rId102"/>
    <p:sldLayoutId id="2147483836" r:id="rId103"/>
    <p:sldLayoutId id="2147483837" r:id="rId104"/>
    <p:sldLayoutId id="2147483838" r:id="rId10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02"/>
        <p:cNvGrpSpPr/>
        <p:nvPr/>
      </p:nvGrpSpPr>
      <p:grpSpPr>
        <a:xfrm>
          <a:off x="0" y="0"/>
          <a:ext cx="0" cy="0"/>
          <a:chOff x="0" y="0"/>
          <a:chExt cx="0" cy="0"/>
        </a:xfrm>
      </p:grpSpPr>
      <p:sp>
        <p:nvSpPr>
          <p:cNvPr id="1303" name="Google Shape;1303;p1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1304" name="Google Shape;1304;p19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305" name="Google Shape;1305;p19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06" name="Google Shape;1306;p195"/>
          <p:cNvSpPr txBox="1">
            <a:spLocks noGrp="1"/>
          </p:cNvSpPr>
          <p:nvPr>
            <p:ph type="sldNum" idx="12"/>
          </p:nvPr>
        </p:nvSpPr>
        <p:spPr>
          <a:xfrm>
            <a:off x="8491000" y="4707350"/>
            <a:ext cx="4947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595959"/>
                </a:solidFill>
                <a:latin typeface="Calibri"/>
                <a:ea typeface="Calibri"/>
                <a:cs typeface="Calibri"/>
                <a:sym typeface="Calibri"/>
              </a:defRPr>
            </a:lvl1pPr>
            <a:lvl2pPr marL="0" marR="0" lvl="1" indent="0" algn="r">
              <a:spcBef>
                <a:spcPts val="0"/>
              </a:spcBef>
              <a:buNone/>
              <a:defRPr sz="900" b="0" i="0" u="none" strike="noStrike" cap="none">
                <a:solidFill>
                  <a:srgbClr val="595959"/>
                </a:solidFill>
                <a:latin typeface="Calibri"/>
                <a:ea typeface="Calibri"/>
                <a:cs typeface="Calibri"/>
                <a:sym typeface="Calibri"/>
              </a:defRPr>
            </a:lvl2pPr>
            <a:lvl3pPr marL="0" marR="0" lvl="2" indent="0" algn="r">
              <a:spcBef>
                <a:spcPts val="0"/>
              </a:spcBef>
              <a:buNone/>
              <a:defRPr sz="900" b="0" i="0" u="none" strike="noStrike" cap="none">
                <a:solidFill>
                  <a:srgbClr val="595959"/>
                </a:solidFill>
                <a:latin typeface="Calibri"/>
                <a:ea typeface="Calibri"/>
                <a:cs typeface="Calibri"/>
                <a:sym typeface="Calibri"/>
              </a:defRPr>
            </a:lvl3pPr>
            <a:lvl4pPr marL="0" marR="0" lvl="3" indent="0" algn="r">
              <a:spcBef>
                <a:spcPts val="0"/>
              </a:spcBef>
              <a:buNone/>
              <a:defRPr sz="900" b="0" i="0" u="none" strike="noStrike" cap="none">
                <a:solidFill>
                  <a:srgbClr val="595959"/>
                </a:solidFill>
                <a:latin typeface="Calibri"/>
                <a:ea typeface="Calibri"/>
                <a:cs typeface="Calibri"/>
                <a:sym typeface="Calibri"/>
              </a:defRPr>
            </a:lvl4pPr>
            <a:lvl5pPr marL="0" marR="0" lvl="4" indent="0" algn="r">
              <a:spcBef>
                <a:spcPts val="0"/>
              </a:spcBef>
              <a:buNone/>
              <a:defRPr sz="900" b="0" i="0" u="none" strike="noStrike" cap="none">
                <a:solidFill>
                  <a:srgbClr val="595959"/>
                </a:solidFill>
                <a:latin typeface="Calibri"/>
                <a:ea typeface="Calibri"/>
                <a:cs typeface="Calibri"/>
                <a:sym typeface="Calibri"/>
              </a:defRPr>
            </a:lvl5pPr>
            <a:lvl6pPr marL="0" marR="0" lvl="5" indent="0" algn="r">
              <a:spcBef>
                <a:spcPts val="0"/>
              </a:spcBef>
              <a:buNone/>
              <a:defRPr sz="900" b="0" i="0" u="none" strike="noStrike" cap="none">
                <a:solidFill>
                  <a:srgbClr val="595959"/>
                </a:solidFill>
                <a:latin typeface="Calibri"/>
                <a:ea typeface="Calibri"/>
                <a:cs typeface="Calibri"/>
                <a:sym typeface="Calibri"/>
              </a:defRPr>
            </a:lvl6pPr>
            <a:lvl7pPr marL="0" marR="0" lvl="6" indent="0" algn="r">
              <a:spcBef>
                <a:spcPts val="0"/>
              </a:spcBef>
              <a:buNone/>
              <a:defRPr sz="900" b="0" i="0" u="none" strike="noStrike" cap="none">
                <a:solidFill>
                  <a:srgbClr val="595959"/>
                </a:solidFill>
                <a:latin typeface="Calibri"/>
                <a:ea typeface="Calibri"/>
                <a:cs typeface="Calibri"/>
                <a:sym typeface="Calibri"/>
              </a:defRPr>
            </a:lvl7pPr>
            <a:lvl8pPr marL="0" marR="0" lvl="7" indent="0" algn="r">
              <a:spcBef>
                <a:spcPts val="0"/>
              </a:spcBef>
              <a:buNone/>
              <a:defRPr sz="900" b="0" i="0" u="none" strike="noStrike" cap="none">
                <a:solidFill>
                  <a:srgbClr val="595959"/>
                </a:solidFill>
                <a:latin typeface="Calibri"/>
                <a:ea typeface="Calibri"/>
                <a:cs typeface="Calibri"/>
                <a:sym typeface="Calibri"/>
              </a:defRPr>
            </a:lvl8pPr>
            <a:lvl9pPr marL="0" marR="0" lvl="8" indent="0" algn="r">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307" name="Google Shape;1307;p195" descr="Decorative line break"/>
          <p:cNvPicPr preferRelativeResize="0"/>
          <p:nvPr/>
        </p:nvPicPr>
        <p:blipFill rotWithShape="1">
          <a:blip r:embed="rId81">
            <a:alphaModFix/>
          </a:blip>
          <a:srcRect/>
          <a:stretch/>
        </p:blipFill>
        <p:spPr>
          <a:xfrm>
            <a:off x="603503" y="1168770"/>
            <a:ext cx="964694" cy="18288"/>
          </a:xfrm>
          <a:prstGeom prst="rect">
            <a:avLst/>
          </a:prstGeom>
          <a:noFill/>
          <a:ln>
            <a:noFill/>
          </a:ln>
        </p:spPr>
      </p:pic>
      <p:grpSp>
        <p:nvGrpSpPr>
          <p:cNvPr id="1308" name="Google Shape;1308;p195"/>
          <p:cNvGrpSpPr/>
          <p:nvPr/>
        </p:nvGrpSpPr>
        <p:grpSpPr>
          <a:xfrm>
            <a:off x="180290" y="4600563"/>
            <a:ext cx="3539983" cy="342900"/>
            <a:chOff x="180290" y="4600563"/>
            <a:chExt cx="3539983" cy="342900"/>
          </a:xfrm>
        </p:grpSpPr>
        <p:pic>
          <p:nvPicPr>
            <p:cNvPr id="1309" name="Google Shape;1309;p195"/>
            <p:cNvPicPr preferRelativeResize="0"/>
            <p:nvPr/>
          </p:nvPicPr>
          <p:blipFill>
            <a:blip r:embed="rId82">
              <a:alphaModFix/>
            </a:blip>
            <a:stretch>
              <a:fillRect/>
            </a:stretch>
          </p:blipFill>
          <p:spPr>
            <a:xfrm>
              <a:off x="180290" y="4600563"/>
              <a:ext cx="357596" cy="342900"/>
            </a:xfrm>
            <a:prstGeom prst="rect">
              <a:avLst/>
            </a:prstGeom>
            <a:noFill/>
            <a:ln>
              <a:noFill/>
            </a:ln>
          </p:spPr>
        </p:pic>
        <p:sp>
          <p:nvSpPr>
            <p:cNvPr id="1310" name="Google Shape;1310;p19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3" r:id="rId25"/>
    <p:sldLayoutId id="2147483864" r:id="rId26"/>
    <p:sldLayoutId id="2147483865" r:id="rId27"/>
    <p:sldLayoutId id="2147483866" r:id="rId28"/>
    <p:sldLayoutId id="2147483867" r:id="rId29"/>
    <p:sldLayoutId id="2147483868" r:id="rId30"/>
    <p:sldLayoutId id="2147483869" r:id="rId31"/>
    <p:sldLayoutId id="2147483870" r:id="rId32"/>
    <p:sldLayoutId id="2147483871" r:id="rId33"/>
    <p:sldLayoutId id="2147483872" r:id="rId34"/>
    <p:sldLayoutId id="2147483873" r:id="rId35"/>
    <p:sldLayoutId id="2147483874" r:id="rId36"/>
    <p:sldLayoutId id="2147483875" r:id="rId37"/>
    <p:sldLayoutId id="2147483876" r:id="rId38"/>
    <p:sldLayoutId id="2147483877" r:id="rId39"/>
    <p:sldLayoutId id="2147483878" r:id="rId40"/>
    <p:sldLayoutId id="2147483879" r:id="rId41"/>
    <p:sldLayoutId id="2147483880" r:id="rId42"/>
    <p:sldLayoutId id="2147483881" r:id="rId43"/>
    <p:sldLayoutId id="2147483882" r:id="rId44"/>
    <p:sldLayoutId id="2147483883" r:id="rId45"/>
    <p:sldLayoutId id="2147483884" r:id="rId46"/>
    <p:sldLayoutId id="2147483885" r:id="rId47"/>
    <p:sldLayoutId id="2147483886" r:id="rId48"/>
    <p:sldLayoutId id="2147483887" r:id="rId49"/>
    <p:sldLayoutId id="2147483888" r:id="rId50"/>
    <p:sldLayoutId id="2147483889" r:id="rId51"/>
    <p:sldLayoutId id="2147483890" r:id="rId52"/>
    <p:sldLayoutId id="2147483891" r:id="rId53"/>
    <p:sldLayoutId id="2147483892" r:id="rId54"/>
    <p:sldLayoutId id="2147483893" r:id="rId55"/>
    <p:sldLayoutId id="2147483894" r:id="rId56"/>
    <p:sldLayoutId id="2147483895" r:id="rId57"/>
    <p:sldLayoutId id="2147483896" r:id="rId58"/>
    <p:sldLayoutId id="2147483897" r:id="rId59"/>
    <p:sldLayoutId id="2147483898" r:id="rId60"/>
    <p:sldLayoutId id="2147483899" r:id="rId61"/>
    <p:sldLayoutId id="2147483900" r:id="rId62"/>
    <p:sldLayoutId id="2147483901" r:id="rId63"/>
    <p:sldLayoutId id="2147483902" r:id="rId64"/>
    <p:sldLayoutId id="2147483903" r:id="rId65"/>
    <p:sldLayoutId id="2147483904" r:id="rId66"/>
    <p:sldLayoutId id="2147483905" r:id="rId67"/>
    <p:sldLayoutId id="2147483906" r:id="rId68"/>
    <p:sldLayoutId id="2147483907" r:id="rId69"/>
    <p:sldLayoutId id="2147483908" r:id="rId70"/>
    <p:sldLayoutId id="2147483909" r:id="rId71"/>
    <p:sldLayoutId id="2147483910" r:id="rId72"/>
    <p:sldLayoutId id="2147483911" r:id="rId73"/>
    <p:sldLayoutId id="2147483912" r:id="rId74"/>
    <p:sldLayoutId id="2147483913" r:id="rId75"/>
    <p:sldLayoutId id="2147483914" r:id="rId76"/>
    <p:sldLayoutId id="2147483915" r:id="rId77"/>
    <p:sldLayoutId id="2147483916" r:id="rId78"/>
    <p:sldLayoutId id="2147483917" r:id="rId7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912"/>
        <p:cNvGrpSpPr/>
        <p:nvPr/>
      </p:nvGrpSpPr>
      <p:grpSpPr>
        <a:xfrm>
          <a:off x="0" y="0"/>
          <a:ext cx="0" cy="0"/>
          <a:chOff x="0" y="0"/>
          <a:chExt cx="0" cy="0"/>
        </a:xfrm>
      </p:grpSpPr>
      <p:sp>
        <p:nvSpPr>
          <p:cNvPr id="1913" name="Google Shape;1913;p27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1914" name="Google Shape;1914;p2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915" name="Google Shape;1915;p27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16" name="Google Shape;1916;p2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595959"/>
                </a:solidFill>
                <a:latin typeface="Calibri"/>
                <a:ea typeface="Calibri"/>
                <a:cs typeface="Calibri"/>
                <a:sym typeface="Calibri"/>
              </a:defRPr>
            </a:lvl1pPr>
            <a:lvl2pPr marL="0" marR="0" lvl="1" indent="0" algn="r">
              <a:spcBef>
                <a:spcPts val="0"/>
              </a:spcBef>
              <a:buNone/>
              <a:defRPr sz="900" b="0" i="0" u="none" strike="noStrike" cap="none">
                <a:solidFill>
                  <a:srgbClr val="595959"/>
                </a:solidFill>
                <a:latin typeface="Calibri"/>
                <a:ea typeface="Calibri"/>
                <a:cs typeface="Calibri"/>
                <a:sym typeface="Calibri"/>
              </a:defRPr>
            </a:lvl2pPr>
            <a:lvl3pPr marL="0" marR="0" lvl="2" indent="0" algn="r">
              <a:spcBef>
                <a:spcPts val="0"/>
              </a:spcBef>
              <a:buNone/>
              <a:defRPr sz="900" b="0" i="0" u="none" strike="noStrike" cap="none">
                <a:solidFill>
                  <a:srgbClr val="595959"/>
                </a:solidFill>
                <a:latin typeface="Calibri"/>
                <a:ea typeface="Calibri"/>
                <a:cs typeface="Calibri"/>
                <a:sym typeface="Calibri"/>
              </a:defRPr>
            </a:lvl3pPr>
            <a:lvl4pPr marL="0" marR="0" lvl="3" indent="0" algn="r">
              <a:spcBef>
                <a:spcPts val="0"/>
              </a:spcBef>
              <a:buNone/>
              <a:defRPr sz="900" b="0" i="0" u="none" strike="noStrike" cap="none">
                <a:solidFill>
                  <a:srgbClr val="595959"/>
                </a:solidFill>
                <a:latin typeface="Calibri"/>
                <a:ea typeface="Calibri"/>
                <a:cs typeface="Calibri"/>
                <a:sym typeface="Calibri"/>
              </a:defRPr>
            </a:lvl4pPr>
            <a:lvl5pPr marL="0" marR="0" lvl="4" indent="0" algn="r">
              <a:spcBef>
                <a:spcPts val="0"/>
              </a:spcBef>
              <a:buNone/>
              <a:defRPr sz="900" b="0" i="0" u="none" strike="noStrike" cap="none">
                <a:solidFill>
                  <a:srgbClr val="595959"/>
                </a:solidFill>
                <a:latin typeface="Calibri"/>
                <a:ea typeface="Calibri"/>
                <a:cs typeface="Calibri"/>
                <a:sym typeface="Calibri"/>
              </a:defRPr>
            </a:lvl5pPr>
            <a:lvl6pPr marL="0" marR="0" lvl="5" indent="0" algn="r">
              <a:spcBef>
                <a:spcPts val="0"/>
              </a:spcBef>
              <a:buNone/>
              <a:defRPr sz="900" b="0" i="0" u="none" strike="noStrike" cap="none">
                <a:solidFill>
                  <a:srgbClr val="595959"/>
                </a:solidFill>
                <a:latin typeface="Calibri"/>
                <a:ea typeface="Calibri"/>
                <a:cs typeface="Calibri"/>
                <a:sym typeface="Calibri"/>
              </a:defRPr>
            </a:lvl6pPr>
            <a:lvl7pPr marL="0" marR="0" lvl="6" indent="0" algn="r">
              <a:spcBef>
                <a:spcPts val="0"/>
              </a:spcBef>
              <a:buNone/>
              <a:defRPr sz="900" b="0" i="0" u="none" strike="noStrike" cap="none">
                <a:solidFill>
                  <a:srgbClr val="595959"/>
                </a:solidFill>
                <a:latin typeface="Calibri"/>
                <a:ea typeface="Calibri"/>
                <a:cs typeface="Calibri"/>
                <a:sym typeface="Calibri"/>
              </a:defRPr>
            </a:lvl7pPr>
            <a:lvl8pPr marL="0" marR="0" lvl="7" indent="0" algn="r">
              <a:spcBef>
                <a:spcPts val="0"/>
              </a:spcBef>
              <a:buNone/>
              <a:defRPr sz="900" b="0" i="0" u="none" strike="noStrike" cap="none">
                <a:solidFill>
                  <a:srgbClr val="595959"/>
                </a:solidFill>
                <a:latin typeface="Calibri"/>
                <a:ea typeface="Calibri"/>
                <a:cs typeface="Calibri"/>
                <a:sym typeface="Calibri"/>
              </a:defRPr>
            </a:lvl8pPr>
            <a:lvl9pPr marL="0" marR="0" lvl="8" indent="0" algn="r">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917" name="Google Shape;1917;p275" descr="Decorative line break"/>
          <p:cNvPicPr preferRelativeResize="0"/>
          <p:nvPr/>
        </p:nvPicPr>
        <p:blipFill rotWithShape="1">
          <a:blip r:embed="rId88">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 id="2147483936" r:id="rId19"/>
    <p:sldLayoutId id="2147483937" r:id="rId20"/>
    <p:sldLayoutId id="2147483938" r:id="rId21"/>
    <p:sldLayoutId id="2147483939" r:id="rId22"/>
    <p:sldLayoutId id="2147483940" r:id="rId23"/>
    <p:sldLayoutId id="2147483941" r:id="rId24"/>
    <p:sldLayoutId id="2147483942" r:id="rId25"/>
    <p:sldLayoutId id="2147483943" r:id="rId26"/>
    <p:sldLayoutId id="2147483944" r:id="rId27"/>
    <p:sldLayoutId id="2147483945" r:id="rId28"/>
    <p:sldLayoutId id="2147483946" r:id="rId29"/>
    <p:sldLayoutId id="2147483947" r:id="rId30"/>
    <p:sldLayoutId id="2147483948" r:id="rId31"/>
    <p:sldLayoutId id="2147483949" r:id="rId32"/>
    <p:sldLayoutId id="2147483950" r:id="rId33"/>
    <p:sldLayoutId id="2147483951" r:id="rId34"/>
    <p:sldLayoutId id="2147483952" r:id="rId35"/>
    <p:sldLayoutId id="2147483953" r:id="rId36"/>
    <p:sldLayoutId id="2147483954" r:id="rId37"/>
    <p:sldLayoutId id="2147483955" r:id="rId38"/>
    <p:sldLayoutId id="2147483956" r:id="rId39"/>
    <p:sldLayoutId id="2147483957" r:id="rId40"/>
    <p:sldLayoutId id="2147483958" r:id="rId41"/>
    <p:sldLayoutId id="2147483959" r:id="rId42"/>
    <p:sldLayoutId id="2147483960" r:id="rId43"/>
    <p:sldLayoutId id="2147483961" r:id="rId44"/>
    <p:sldLayoutId id="2147483962" r:id="rId45"/>
    <p:sldLayoutId id="2147483963" r:id="rId46"/>
    <p:sldLayoutId id="2147483964" r:id="rId47"/>
    <p:sldLayoutId id="2147483965" r:id="rId48"/>
    <p:sldLayoutId id="2147483966" r:id="rId49"/>
    <p:sldLayoutId id="2147483967" r:id="rId50"/>
    <p:sldLayoutId id="2147483968" r:id="rId51"/>
    <p:sldLayoutId id="2147483969" r:id="rId52"/>
    <p:sldLayoutId id="2147483970" r:id="rId53"/>
    <p:sldLayoutId id="2147483971" r:id="rId54"/>
    <p:sldLayoutId id="2147483972" r:id="rId55"/>
    <p:sldLayoutId id="2147483973" r:id="rId56"/>
    <p:sldLayoutId id="2147483974" r:id="rId57"/>
    <p:sldLayoutId id="2147483975" r:id="rId58"/>
    <p:sldLayoutId id="2147483976" r:id="rId59"/>
    <p:sldLayoutId id="2147483977" r:id="rId60"/>
    <p:sldLayoutId id="2147483978" r:id="rId61"/>
    <p:sldLayoutId id="2147483979" r:id="rId62"/>
    <p:sldLayoutId id="2147483980" r:id="rId63"/>
    <p:sldLayoutId id="2147483981" r:id="rId64"/>
    <p:sldLayoutId id="2147483982" r:id="rId65"/>
    <p:sldLayoutId id="2147483983" r:id="rId66"/>
    <p:sldLayoutId id="2147483984" r:id="rId67"/>
    <p:sldLayoutId id="2147483985" r:id="rId68"/>
    <p:sldLayoutId id="2147483986" r:id="rId69"/>
    <p:sldLayoutId id="2147483987" r:id="rId70"/>
    <p:sldLayoutId id="2147483988" r:id="rId71"/>
    <p:sldLayoutId id="2147483989" r:id="rId72"/>
    <p:sldLayoutId id="2147483990" r:id="rId73"/>
    <p:sldLayoutId id="2147483991" r:id="rId74"/>
    <p:sldLayoutId id="2147483992" r:id="rId75"/>
    <p:sldLayoutId id="2147483993" r:id="rId76"/>
    <p:sldLayoutId id="2147483994" r:id="rId77"/>
    <p:sldLayoutId id="2147483995" r:id="rId78"/>
    <p:sldLayoutId id="2147483996" r:id="rId79"/>
    <p:sldLayoutId id="2147483997" r:id="rId80"/>
    <p:sldLayoutId id="2147483998" r:id="rId81"/>
    <p:sldLayoutId id="2147483999" r:id="rId82"/>
    <p:sldLayoutId id="2147484000" r:id="rId83"/>
    <p:sldLayoutId id="2147484001" r:id="rId84"/>
    <p:sldLayoutId id="2147484002" r:id="rId85"/>
    <p:sldLayoutId id="2147484003" r:id="rId8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559"/>
        <p:cNvGrpSpPr/>
        <p:nvPr/>
      </p:nvGrpSpPr>
      <p:grpSpPr>
        <a:xfrm>
          <a:off x="0" y="0"/>
          <a:ext cx="0" cy="0"/>
          <a:chOff x="0" y="0"/>
          <a:chExt cx="0" cy="0"/>
        </a:xfrm>
      </p:grpSpPr>
      <p:sp>
        <p:nvSpPr>
          <p:cNvPr id="2560" name="Google Shape;2560;p36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2561" name="Google Shape;2561;p3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562" name="Google Shape;2562;p3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563" name="Google Shape;2563;p36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564" name="Google Shape;2564;p362" descr="Decorative line break"/>
          <p:cNvPicPr preferRelativeResize="0"/>
          <p:nvPr/>
        </p:nvPicPr>
        <p:blipFill rotWithShape="1">
          <a:blip r:embed="rId81">
            <a:alphaModFix/>
          </a:blip>
          <a:srcRect/>
          <a:stretch/>
        </p:blipFill>
        <p:spPr>
          <a:xfrm>
            <a:off x="603503" y="1168770"/>
            <a:ext cx="964694" cy="18288"/>
          </a:xfrm>
          <a:prstGeom prst="rect">
            <a:avLst/>
          </a:prstGeom>
          <a:noFill/>
          <a:ln>
            <a:noFill/>
          </a:ln>
        </p:spPr>
      </p:pic>
      <p:grpSp>
        <p:nvGrpSpPr>
          <p:cNvPr id="2565" name="Google Shape;2565;p362"/>
          <p:cNvGrpSpPr/>
          <p:nvPr/>
        </p:nvGrpSpPr>
        <p:grpSpPr>
          <a:xfrm>
            <a:off x="180290" y="4600563"/>
            <a:ext cx="3539983" cy="342900"/>
            <a:chOff x="180290" y="4600563"/>
            <a:chExt cx="3539983" cy="342900"/>
          </a:xfrm>
        </p:grpSpPr>
        <p:pic>
          <p:nvPicPr>
            <p:cNvPr id="2566" name="Google Shape;2566;p362"/>
            <p:cNvPicPr preferRelativeResize="0"/>
            <p:nvPr/>
          </p:nvPicPr>
          <p:blipFill>
            <a:blip r:embed="rId82">
              <a:alphaModFix/>
            </a:blip>
            <a:stretch>
              <a:fillRect/>
            </a:stretch>
          </p:blipFill>
          <p:spPr>
            <a:xfrm>
              <a:off x="180290" y="4600563"/>
              <a:ext cx="357596" cy="342900"/>
            </a:xfrm>
            <a:prstGeom prst="rect">
              <a:avLst/>
            </a:prstGeom>
            <a:noFill/>
            <a:ln>
              <a:noFill/>
            </a:ln>
          </p:spPr>
        </p:pic>
        <p:sp>
          <p:nvSpPr>
            <p:cNvPr id="2567" name="Google Shape;2567;p36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 id="2147484021" r:id="rId18"/>
    <p:sldLayoutId id="2147484022" r:id="rId19"/>
    <p:sldLayoutId id="2147484023" r:id="rId20"/>
    <p:sldLayoutId id="2147484024" r:id="rId21"/>
    <p:sldLayoutId id="2147484025" r:id="rId22"/>
    <p:sldLayoutId id="2147484026" r:id="rId23"/>
    <p:sldLayoutId id="2147484027" r:id="rId24"/>
    <p:sldLayoutId id="2147484028" r:id="rId25"/>
    <p:sldLayoutId id="2147484029" r:id="rId26"/>
    <p:sldLayoutId id="2147484030" r:id="rId27"/>
    <p:sldLayoutId id="2147484031" r:id="rId28"/>
    <p:sldLayoutId id="2147484032" r:id="rId29"/>
    <p:sldLayoutId id="2147484033" r:id="rId30"/>
    <p:sldLayoutId id="2147484034" r:id="rId31"/>
    <p:sldLayoutId id="2147484035" r:id="rId32"/>
    <p:sldLayoutId id="2147484036" r:id="rId33"/>
    <p:sldLayoutId id="2147484037" r:id="rId34"/>
    <p:sldLayoutId id="2147484038" r:id="rId35"/>
    <p:sldLayoutId id="2147484039" r:id="rId36"/>
    <p:sldLayoutId id="2147484040" r:id="rId37"/>
    <p:sldLayoutId id="2147484041" r:id="rId38"/>
    <p:sldLayoutId id="2147484042" r:id="rId39"/>
    <p:sldLayoutId id="2147484043" r:id="rId40"/>
    <p:sldLayoutId id="2147484044" r:id="rId41"/>
    <p:sldLayoutId id="2147484045" r:id="rId42"/>
    <p:sldLayoutId id="2147484046" r:id="rId43"/>
    <p:sldLayoutId id="2147484047" r:id="rId44"/>
    <p:sldLayoutId id="2147484048" r:id="rId45"/>
    <p:sldLayoutId id="2147484049" r:id="rId46"/>
    <p:sldLayoutId id="2147484050" r:id="rId47"/>
    <p:sldLayoutId id="2147484051" r:id="rId48"/>
    <p:sldLayoutId id="2147484052" r:id="rId49"/>
    <p:sldLayoutId id="2147484053" r:id="rId50"/>
    <p:sldLayoutId id="2147484054" r:id="rId51"/>
    <p:sldLayoutId id="2147484055" r:id="rId52"/>
    <p:sldLayoutId id="2147484056" r:id="rId53"/>
    <p:sldLayoutId id="2147484057" r:id="rId54"/>
    <p:sldLayoutId id="2147484058" r:id="rId55"/>
    <p:sldLayoutId id="2147484059" r:id="rId56"/>
    <p:sldLayoutId id="2147484060" r:id="rId57"/>
    <p:sldLayoutId id="2147484061" r:id="rId58"/>
    <p:sldLayoutId id="2147484062" r:id="rId59"/>
    <p:sldLayoutId id="2147484063" r:id="rId60"/>
    <p:sldLayoutId id="2147484064" r:id="rId61"/>
    <p:sldLayoutId id="2147484065" r:id="rId62"/>
    <p:sldLayoutId id="2147484066" r:id="rId63"/>
    <p:sldLayoutId id="2147484067" r:id="rId64"/>
    <p:sldLayoutId id="2147484068" r:id="rId65"/>
    <p:sldLayoutId id="2147484069" r:id="rId66"/>
    <p:sldLayoutId id="2147484070" r:id="rId67"/>
    <p:sldLayoutId id="2147484071" r:id="rId68"/>
    <p:sldLayoutId id="2147484072" r:id="rId69"/>
    <p:sldLayoutId id="2147484073" r:id="rId70"/>
    <p:sldLayoutId id="2147484074" r:id="rId71"/>
    <p:sldLayoutId id="2147484075" r:id="rId72"/>
    <p:sldLayoutId id="2147484076" r:id="rId73"/>
    <p:sldLayoutId id="2147484077" r:id="rId74"/>
    <p:sldLayoutId id="2147484078" r:id="rId75"/>
    <p:sldLayoutId id="2147484079" r:id="rId76"/>
    <p:sldLayoutId id="2147484080" r:id="rId77"/>
    <p:sldLayoutId id="2147484081" r:id="rId78"/>
    <p:sldLayoutId id="2147484082" r:id="rId7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158"/>
        <p:cNvGrpSpPr/>
        <p:nvPr/>
      </p:nvGrpSpPr>
      <p:grpSpPr>
        <a:xfrm>
          <a:off x="0" y="0"/>
          <a:ext cx="0" cy="0"/>
          <a:chOff x="0" y="0"/>
          <a:chExt cx="0" cy="0"/>
        </a:xfrm>
      </p:grpSpPr>
      <p:sp>
        <p:nvSpPr>
          <p:cNvPr id="3159" name="Google Shape;3159;p44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3160" name="Google Shape;3160;p4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161" name="Google Shape;3161;p44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62" name="Google Shape;3162;p4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163" name="Google Shape;3163;p442" descr="Decorative line break"/>
          <p:cNvPicPr preferRelativeResize="0"/>
          <p:nvPr/>
        </p:nvPicPr>
        <p:blipFill rotWithShape="1">
          <a:blip r:embed="rId77">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 id="2147484098" r:id="rId16"/>
    <p:sldLayoutId id="2147484099" r:id="rId17"/>
    <p:sldLayoutId id="2147484100" r:id="rId18"/>
    <p:sldLayoutId id="2147484101" r:id="rId19"/>
    <p:sldLayoutId id="2147484102" r:id="rId20"/>
    <p:sldLayoutId id="2147484103" r:id="rId21"/>
    <p:sldLayoutId id="2147484104" r:id="rId22"/>
    <p:sldLayoutId id="2147484105" r:id="rId23"/>
    <p:sldLayoutId id="2147484106" r:id="rId24"/>
    <p:sldLayoutId id="2147484107" r:id="rId25"/>
    <p:sldLayoutId id="2147484108" r:id="rId26"/>
    <p:sldLayoutId id="2147484109" r:id="rId27"/>
    <p:sldLayoutId id="2147484110" r:id="rId28"/>
    <p:sldLayoutId id="2147484111" r:id="rId29"/>
    <p:sldLayoutId id="2147484112" r:id="rId30"/>
    <p:sldLayoutId id="2147484113" r:id="rId31"/>
    <p:sldLayoutId id="2147484114" r:id="rId32"/>
    <p:sldLayoutId id="2147484115" r:id="rId33"/>
    <p:sldLayoutId id="2147484116" r:id="rId34"/>
    <p:sldLayoutId id="2147484117" r:id="rId35"/>
    <p:sldLayoutId id="2147484118" r:id="rId36"/>
    <p:sldLayoutId id="2147484119" r:id="rId37"/>
    <p:sldLayoutId id="2147484120" r:id="rId38"/>
    <p:sldLayoutId id="2147484121" r:id="rId39"/>
    <p:sldLayoutId id="2147484122" r:id="rId40"/>
    <p:sldLayoutId id="2147484123" r:id="rId41"/>
    <p:sldLayoutId id="2147484124" r:id="rId42"/>
    <p:sldLayoutId id="2147484125" r:id="rId43"/>
    <p:sldLayoutId id="2147484126" r:id="rId44"/>
    <p:sldLayoutId id="2147484127" r:id="rId45"/>
    <p:sldLayoutId id="2147484128" r:id="rId46"/>
    <p:sldLayoutId id="2147484129" r:id="rId47"/>
    <p:sldLayoutId id="2147484130" r:id="rId48"/>
    <p:sldLayoutId id="2147484131" r:id="rId49"/>
    <p:sldLayoutId id="2147484132" r:id="rId50"/>
    <p:sldLayoutId id="2147484133" r:id="rId51"/>
    <p:sldLayoutId id="2147484134" r:id="rId52"/>
    <p:sldLayoutId id="2147484135" r:id="rId53"/>
    <p:sldLayoutId id="2147484136" r:id="rId54"/>
    <p:sldLayoutId id="2147484137" r:id="rId55"/>
    <p:sldLayoutId id="2147484138" r:id="rId56"/>
    <p:sldLayoutId id="2147484139" r:id="rId57"/>
    <p:sldLayoutId id="2147484140" r:id="rId58"/>
    <p:sldLayoutId id="2147484141" r:id="rId59"/>
    <p:sldLayoutId id="2147484142" r:id="rId60"/>
    <p:sldLayoutId id="2147484143" r:id="rId61"/>
    <p:sldLayoutId id="2147484144" r:id="rId62"/>
    <p:sldLayoutId id="2147484145" r:id="rId63"/>
    <p:sldLayoutId id="2147484146" r:id="rId64"/>
    <p:sldLayoutId id="2147484147" r:id="rId65"/>
    <p:sldLayoutId id="2147484148" r:id="rId66"/>
    <p:sldLayoutId id="2147484149" r:id="rId67"/>
    <p:sldLayoutId id="2147484150" r:id="rId68"/>
    <p:sldLayoutId id="2147484151" r:id="rId69"/>
    <p:sldLayoutId id="2147484152" r:id="rId70"/>
    <p:sldLayoutId id="2147484153" r:id="rId71"/>
    <p:sldLayoutId id="2147484154" r:id="rId72"/>
    <p:sldLayoutId id="2147484155" r:id="rId73"/>
    <p:sldLayoutId id="2147484156" r:id="rId74"/>
    <p:sldLayoutId id="2147484157" r:id="rId7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2.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0.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9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1.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4.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7.xml"/><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9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9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9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1.xm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27.xml"/><Relationship Id="rId1" Type="http://schemas.openxmlformats.org/officeDocument/2006/relationships/slideLayout" Target="../slideLayouts/slideLayout9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9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9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30.xml"/><Relationship Id="rId1" Type="http://schemas.openxmlformats.org/officeDocument/2006/relationships/slideLayout" Target="../slideLayouts/slideLayout9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31.xml"/><Relationship Id="rId1" Type="http://schemas.openxmlformats.org/officeDocument/2006/relationships/slideLayout" Target="../slideLayouts/slideLayout91.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94.xml"/><Relationship Id="rId4" Type="http://schemas.openxmlformats.org/officeDocument/2006/relationships/hyperlink" Target="https://docs.google.com/spreadsheets/d/1il4eYTKS7mwfQ2_399i7_rcTaO3BmTnVAik1xOAn980/edit#gid=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91.xml"/><Relationship Id="rId4" Type="http://schemas.openxmlformats.org/officeDocument/2006/relationships/hyperlink" Target="https://docs.google.com/spreadsheets/d/1il4eYTKS7mwfQ2_399i7_rcTaO3BmTnVAik1xOAn980/edit#gid=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9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9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1.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37.xml"/><Relationship Id="rId1" Type="http://schemas.openxmlformats.org/officeDocument/2006/relationships/slideLayout" Target="../slideLayouts/slideLayout94.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8.xml"/></Relationships>
</file>

<file path=ppt/slides/_rels/slide39.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39.xml"/><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460.xml"/><Relationship Id="rId4" Type="http://schemas.openxmlformats.org/officeDocument/2006/relationships/slide" Target="slide4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6.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41.xml"/><Relationship Id="rId1" Type="http://schemas.openxmlformats.org/officeDocument/2006/relationships/slideLayout" Target="../slideLayouts/slideLayout9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2.xml"/><Relationship Id="rId1" Type="http://schemas.openxmlformats.org/officeDocument/2006/relationships/slideLayout" Target="../slideLayouts/slideLayout95.xml"/><Relationship Id="rId6" Type="http://schemas.openxmlformats.org/officeDocument/2006/relationships/slide" Target="slide28.xml"/><Relationship Id="rId5" Type="http://schemas.openxmlformats.org/officeDocument/2006/relationships/slide" Target="slide18.xml"/><Relationship Id="rId4" Type="http://schemas.openxmlformats.org/officeDocument/2006/relationships/slide" Target="slide11.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43.xml"/><Relationship Id="rId1" Type="http://schemas.openxmlformats.org/officeDocument/2006/relationships/slideLayout" Target="../slideLayouts/slideLayout123.xml"/><Relationship Id="rId4" Type="http://schemas.openxmlformats.org/officeDocument/2006/relationships/slide" Target="slide47.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95.xml"/></Relationships>
</file>

<file path=ppt/slides/_rels/slide46.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46.xml"/><Relationship Id="rId1" Type="http://schemas.openxmlformats.org/officeDocument/2006/relationships/slideLayout" Target="../slideLayouts/slideLayout12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129.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95.xml"/></Relationships>
</file>

<file path=ppt/slides/_rels/slide49.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49.xml"/><Relationship Id="rId1" Type="http://schemas.openxmlformats.org/officeDocument/2006/relationships/slideLayout" Target="../slideLayouts/slideLayout1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50.xml"/><Relationship Id="rId1" Type="http://schemas.openxmlformats.org/officeDocument/2006/relationships/slideLayout" Target="../slideLayouts/slideLayout1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4.xml"/></Relationships>
</file>

<file path=ppt/slides/_rels/slide52.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52.xml"/><Relationship Id="rId1" Type="http://schemas.openxmlformats.org/officeDocument/2006/relationships/slideLayout" Target="../slideLayouts/slideLayout95.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95.xml"/><Relationship Id="rId4" Type="http://schemas.openxmlformats.org/officeDocument/2006/relationships/hyperlink" Target="https://docs.google.com/spreadsheets/d/1il4eYTKS7mwfQ2_399i7_rcTaO3BmTnVAik1xOAn980/edit#gid=0"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6.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55.xml"/><Relationship Id="rId1" Type="http://schemas.openxmlformats.org/officeDocument/2006/relationships/slideLayout" Target="../slideLayouts/slideLayout12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56.xml"/><Relationship Id="rId1" Type="http://schemas.openxmlformats.org/officeDocument/2006/relationships/slideLayout" Target="../slideLayouts/slideLayout95.xml"/><Relationship Id="rId4" Type="http://schemas.openxmlformats.org/officeDocument/2006/relationships/slide" Target="slide4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90.xml"/><Relationship Id="rId6" Type="http://schemas.openxmlformats.org/officeDocument/2006/relationships/slide" Target="slide28.xml"/><Relationship Id="rId5" Type="http://schemas.openxmlformats.org/officeDocument/2006/relationships/slide" Target="slide18.xml"/><Relationship Id="rId4" Type="http://schemas.openxmlformats.org/officeDocument/2006/relationships/slide" Target="slide1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48"/>
        <p:cNvGrpSpPr/>
        <p:nvPr/>
      </p:nvGrpSpPr>
      <p:grpSpPr>
        <a:xfrm>
          <a:off x="0" y="0"/>
          <a:ext cx="0" cy="0"/>
          <a:chOff x="0" y="0"/>
          <a:chExt cx="0" cy="0"/>
        </a:xfrm>
      </p:grpSpPr>
      <p:sp>
        <p:nvSpPr>
          <p:cNvPr id="3749" name="Google Shape;3749;p518"/>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a:t>Module 2</a:t>
            </a:r>
            <a:endParaRPr sz="3600"/>
          </a:p>
          <a:p>
            <a:pPr marL="0" lvl="0" indent="0" algn="ctr" rtl="0">
              <a:spcBef>
                <a:spcPts val="0"/>
              </a:spcBef>
              <a:spcAft>
                <a:spcPts val="0"/>
              </a:spcAft>
              <a:buNone/>
            </a:pPr>
            <a:r>
              <a:rPr lang="en" sz="2600" b="1"/>
              <a:t>Part 3: </a:t>
            </a:r>
            <a:r>
              <a:rPr lang="en" sz="2600" i="1"/>
              <a:t>What ambitious math teaching looks like </a:t>
            </a:r>
            <a:endParaRPr sz="2600" i="1"/>
          </a:p>
          <a:p>
            <a:pPr marL="0" lvl="0" indent="0" algn="ctr" rtl="0">
              <a:spcBef>
                <a:spcPts val="0"/>
              </a:spcBef>
              <a:spcAft>
                <a:spcPts val="0"/>
              </a:spcAft>
              <a:buNone/>
            </a:pPr>
            <a:r>
              <a:rPr lang="en" sz="2600" i="1"/>
              <a:t>at the lesson level</a:t>
            </a:r>
            <a:endParaRPr sz="2600" i="1"/>
          </a:p>
        </p:txBody>
      </p:sp>
      <p:sp>
        <p:nvSpPr>
          <p:cNvPr id="3750" name="Google Shape;3750;p518"/>
          <p:cNvSpPr txBox="1">
            <a:spLocks noGrp="1"/>
          </p:cNvSpPr>
          <p:nvPr>
            <p:ph type="sldNum" idx="12"/>
          </p:nvPr>
        </p:nvSpPr>
        <p:spPr>
          <a:xfrm>
            <a:off x="8320650" y="4711775"/>
            <a:ext cx="665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25"/>
        <p:cNvGrpSpPr/>
        <p:nvPr/>
      </p:nvGrpSpPr>
      <p:grpSpPr>
        <a:xfrm>
          <a:off x="0" y="0"/>
          <a:ext cx="0" cy="0"/>
          <a:chOff x="0" y="0"/>
          <a:chExt cx="0" cy="0"/>
        </a:xfrm>
      </p:grpSpPr>
      <p:sp>
        <p:nvSpPr>
          <p:cNvPr id="3826" name="Google Shape;3826;p52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Revisiting norms</a:t>
            </a:r>
            <a:endParaRPr sz="2800" b="1"/>
          </a:p>
        </p:txBody>
      </p:sp>
      <p:sp>
        <p:nvSpPr>
          <p:cNvPr id="3827" name="Google Shape;3827;p527"/>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311150" algn="l" rtl="0">
              <a:spcBef>
                <a:spcPts val="0"/>
              </a:spcBef>
              <a:spcAft>
                <a:spcPts val="0"/>
              </a:spcAft>
              <a:buSzPts val="2300"/>
              <a:buChar char="•"/>
            </a:pPr>
            <a:r>
              <a:rPr lang="en" sz="2500">
                <a:highlight>
                  <a:srgbClr val="FFE599"/>
                </a:highlight>
              </a:rPr>
              <a:t>[Insert your group norms]</a:t>
            </a:r>
            <a:endParaRPr sz="1500"/>
          </a:p>
          <a:p>
            <a:pPr marL="0" lvl="0" indent="0" algn="l" rtl="0">
              <a:spcBef>
                <a:spcPts val="800"/>
              </a:spcBef>
              <a:spcAft>
                <a:spcPts val="0"/>
              </a:spcAft>
              <a:buNone/>
            </a:pPr>
            <a:endParaRPr sz="1300"/>
          </a:p>
        </p:txBody>
      </p:sp>
      <p:sp>
        <p:nvSpPr>
          <p:cNvPr id="3828" name="Google Shape;3828;p527"/>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
        <p:nvSpPr>
          <p:cNvPr id="3829" name="Google Shape;3829;p527"/>
          <p:cNvSpPr txBox="1"/>
          <p:nvPr/>
        </p:nvSpPr>
        <p:spPr>
          <a:xfrm>
            <a:off x="5742225" y="1369225"/>
            <a:ext cx="3150300" cy="1990800"/>
          </a:xfrm>
          <a:prstGeom prst="rect">
            <a:avLst/>
          </a:prstGeom>
          <a:solidFill>
            <a:srgbClr val="F0F4E6"/>
          </a:solidFill>
          <a:ln w="28575" cap="flat" cmpd="sng">
            <a:solidFill>
              <a:srgbClr val="007F43"/>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1900" b="1" u="sng">
                <a:solidFill>
                  <a:schemeClr val="dk1"/>
                </a:solidFill>
                <a:latin typeface="Calibri"/>
                <a:ea typeface="Calibri"/>
                <a:cs typeface="Calibri"/>
                <a:sym typeface="Calibri"/>
              </a:rPr>
              <a:t>Rights of a Learner</a:t>
            </a:r>
            <a:endParaRPr sz="1900" b="1" u="sng">
              <a:solidFill>
                <a:schemeClr val="dk1"/>
              </a:solidFill>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 sz="1500" b="1">
                <a:solidFill>
                  <a:schemeClr val="dk1"/>
                </a:solidFill>
                <a:latin typeface="Calibri"/>
                <a:ea typeface="Calibri"/>
                <a:cs typeface="Calibri"/>
                <a:sym typeface="Calibri"/>
              </a:rPr>
              <a:t>You have the right to:</a:t>
            </a:r>
            <a:endParaRPr sz="1500" b="1">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Be confused</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Make mistakes</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Say what makes sense to you</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Share unfinished or rough draft thinking and not be judged</a:t>
            </a:r>
            <a:endParaRPr sz="1800">
              <a:latin typeface="Calibri"/>
              <a:ea typeface="Calibri"/>
              <a:cs typeface="Calibri"/>
              <a:sym typeface="Calibri"/>
            </a:endParaRPr>
          </a:p>
        </p:txBody>
      </p:sp>
      <p:sp>
        <p:nvSpPr>
          <p:cNvPr id="3830" name="Google Shape;3830;p527"/>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(Kalinec-Craig, 2017)</a:t>
            </a:r>
            <a:endParaRPr sz="13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34"/>
        <p:cNvGrpSpPr/>
        <p:nvPr/>
      </p:nvGrpSpPr>
      <p:grpSpPr>
        <a:xfrm>
          <a:off x="0" y="0"/>
          <a:ext cx="0" cy="0"/>
          <a:chOff x="0" y="0"/>
          <a:chExt cx="0" cy="0"/>
        </a:xfrm>
      </p:grpSpPr>
      <p:sp>
        <p:nvSpPr>
          <p:cNvPr id="3835" name="Google Shape;3835;p528"/>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1000"/>
              </a:spcAft>
              <a:buNone/>
            </a:pPr>
            <a:r>
              <a:rPr lang="en" sz="3800" b="1">
                <a:solidFill>
                  <a:schemeClr val="accent5"/>
                </a:solidFill>
              </a:rPr>
              <a:t>Connecting to research:</a:t>
            </a:r>
            <a:endParaRPr sz="3400">
              <a:solidFill>
                <a:schemeClr val="accent5"/>
              </a:solidFill>
            </a:endParaRPr>
          </a:p>
        </p:txBody>
      </p:sp>
      <p:pic>
        <p:nvPicPr>
          <p:cNvPr id="3836" name="Google Shape;3836;p528" descr="Storytelling with solid fill"/>
          <p:cNvPicPr preferRelativeResize="0"/>
          <p:nvPr/>
        </p:nvPicPr>
        <p:blipFill>
          <a:blip r:embed="rId3">
            <a:alphaModFix/>
          </a:blip>
          <a:stretch>
            <a:fillRect/>
          </a:stretch>
        </p:blipFill>
        <p:spPr>
          <a:xfrm>
            <a:off x="7372825" y="3400175"/>
            <a:ext cx="1600200" cy="1600200"/>
          </a:xfrm>
          <a:prstGeom prst="rect">
            <a:avLst/>
          </a:prstGeom>
          <a:noFill/>
          <a:ln>
            <a:noFill/>
          </a:ln>
        </p:spPr>
      </p:pic>
      <p:sp>
        <p:nvSpPr>
          <p:cNvPr id="3837" name="Google Shape;3837;p528"/>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fontScale="70000" lnSpcReduction="20000"/>
          </a:bodyPr>
          <a:lstStyle/>
          <a:p>
            <a:pPr marL="0" lvl="0" indent="0" algn="ctr" rtl="0">
              <a:lnSpc>
                <a:spcPct val="100000"/>
              </a:lnSpc>
              <a:spcBef>
                <a:spcPts val="0"/>
              </a:spcBef>
              <a:spcAft>
                <a:spcPts val="0"/>
              </a:spcAft>
              <a:buNone/>
            </a:pPr>
            <a:r>
              <a:rPr lang="en" sz="3400"/>
              <a:t>Resources for planning a rich lesson that maintains cognitive demand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3841"/>
        <p:cNvGrpSpPr/>
        <p:nvPr/>
      </p:nvGrpSpPr>
      <p:grpSpPr>
        <a:xfrm>
          <a:off x="0" y="0"/>
          <a:ext cx="0" cy="0"/>
          <a:chOff x="0" y="0"/>
          <a:chExt cx="0" cy="0"/>
        </a:xfrm>
      </p:grpSpPr>
      <p:sp>
        <p:nvSpPr>
          <p:cNvPr id="3842" name="Google Shape;3842;p52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Connecting to Research</a:t>
            </a:r>
            <a:endParaRPr sz="2800"/>
          </a:p>
        </p:txBody>
      </p:sp>
      <p:sp>
        <p:nvSpPr>
          <p:cNvPr id="3843" name="Google Shape;3843;p529"/>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
              <a:t>Closely pair opportunities to connect to research with opportunities to plan for action on the basis of what they’ve read.</a:t>
            </a:r>
            <a:endParaRPr>
              <a:solidFill>
                <a:schemeClr val="accent3"/>
              </a:solidFill>
            </a:endParaRPr>
          </a:p>
        </p:txBody>
      </p:sp>
      <p:pic>
        <p:nvPicPr>
          <p:cNvPr id="3844" name="Google Shape;3844;p529"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3845" name="Google Shape;3845;p529"/>
          <p:cNvSpPr txBox="1">
            <a:spLocks noGrp="1"/>
          </p:cNvSpPr>
          <p:nvPr>
            <p:ph type="sldNum" idx="12"/>
          </p:nvPr>
        </p:nvSpPr>
        <p:spPr>
          <a:xfrm>
            <a:off x="8462550" y="4707350"/>
            <a:ext cx="523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49"/>
        <p:cNvGrpSpPr/>
        <p:nvPr/>
      </p:nvGrpSpPr>
      <p:grpSpPr>
        <a:xfrm>
          <a:off x="0" y="0"/>
          <a:ext cx="0" cy="0"/>
          <a:chOff x="0" y="0"/>
          <a:chExt cx="0" cy="0"/>
        </a:xfrm>
      </p:grpSpPr>
      <p:graphicFrame>
        <p:nvGraphicFramePr>
          <p:cNvPr id="3850" name="Google Shape;3850;p530" descr="Table outlining examples how teachers can engage students in reasoning" title="Slide 13 Habit Activators"/>
          <p:cNvGraphicFramePr/>
          <p:nvPr>
            <p:extLst>
              <p:ext uri="{D42A27DB-BD31-4B8C-83A1-F6EECF244321}">
                <p14:modId xmlns:p14="http://schemas.microsoft.com/office/powerpoint/2010/main" val="4170234648"/>
              </p:ext>
            </p:extLst>
          </p:nvPr>
        </p:nvGraphicFramePr>
        <p:xfrm>
          <a:off x="650325" y="1221823"/>
          <a:ext cx="7876650" cy="3040290"/>
        </p:xfrm>
        <a:graphic>
          <a:graphicData uri="http://schemas.openxmlformats.org/drawingml/2006/table">
            <a:tbl>
              <a:tblPr firstRow="1">
                <a:noFill/>
                <a:tableStyleId>{8969581A-A0A5-4313-A1D4-B132AFC06288}</a:tableStyleId>
              </a:tblPr>
              <a:tblGrid>
                <a:gridCol w="3888150">
                  <a:extLst>
                    <a:ext uri="{9D8B030D-6E8A-4147-A177-3AD203B41FA5}">
                      <a16:colId xmlns:a16="http://schemas.microsoft.com/office/drawing/2014/main" val="20000"/>
                    </a:ext>
                  </a:extLst>
                </a:gridCol>
                <a:gridCol w="3988500">
                  <a:extLst>
                    <a:ext uri="{9D8B030D-6E8A-4147-A177-3AD203B41FA5}">
                      <a16:colId xmlns:a16="http://schemas.microsoft.com/office/drawing/2014/main" val="20001"/>
                    </a:ext>
                  </a:extLst>
                </a:gridCol>
              </a:tblGrid>
              <a:tr h="792450">
                <a:tc>
                  <a:txBody>
                    <a:bodyPr/>
                    <a:lstStyle/>
                    <a:p>
                      <a:pPr marL="0" lvl="0" indent="0" algn="l" rtl="0">
                        <a:spcBef>
                          <a:spcPts val="0"/>
                        </a:spcBef>
                        <a:spcAft>
                          <a:spcPts val="0"/>
                        </a:spcAft>
                        <a:buNone/>
                      </a:pPr>
                      <a:r>
                        <a:rPr lang="en" sz="1100" b="1">
                          <a:latin typeface="Calibri"/>
                          <a:ea typeface="Calibri"/>
                          <a:cs typeface="Calibri"/>
                          <a:sym typeface="Calibri"/>
                        </a:rPr>
                        <a:t>Worked Examples:</a:t>
                      </a:r>
                      <a:r>
                        <a:rPr lang="en" sz="1100">
                          <a:latin typeface="Calibri"/>
                          <a:ea typeface="Calibri"/>
                          <a:cs typeface="Calibri"/>
                          <a:sym typeface="Calibri"/>
                        </a:rPr>
                        <a:t> </a:t>
                      </a:r>
                      <a:r>
                        <a:rPr lang="en" sz="1100">
                          <a:solidFill>
                            <a:schemeClr val="dk1"/>
                          </a:solidFill>
                          <a:latin typeface="Calibri"/>
                          <a:ea typeface="Calibri"/>
                          <a:cs typeface="Calibri"/>
                          <a:sym typeface="Calibri"/>
                        </a:rPr>
                        <a:t>Using one or more pieces of </a:t>
                      </a:r>
                      <a:r>
                        <a:rPr lang="en" sz="1100" b="1">
                          <a:solidFill>
                            <a:schemeClr val="dk1"/>
                          </a:solidFill>
                          <a:latin typeface="Calibri"/>
                          <a:ea typeface="Calibri"/>
                          <a:cs typeface="Calibri"/>
                          <a:sym typeface="Calibri"/>
                        </a:rPr>
                        <a:t>student work/thinking</a:t>
                      </a:r>
                      <a:r>
                        <a:rPr lang="en" sz="1100">
                          <a:solidFill>
                            <a:schemeClr val="dk1"/>
                          </a:solidFill>
                          <a:latin typeface="Calibri"/>
                          <a:ea typeface="Calibri"/>
                          <a:cs typeface="Calibri"/>
                          <a:sym typeface="Calibri"/>
                        </a:rPr>
                        <a:t> with a </a:t>
                      </a:r>
                      <a:r>
                        <a:rPr lang="en" sz="1100" b="1">
                          <a:solidFill>
                            <a:schemeClr val="dk1"/>
                          </a:solidFill>
                          <a:latin typeface="Calibri"/>
                          <a:ea typeface="Calibri"/>
                          <a:cs typeface="Calibri"/>
                          <a:sym typeface="Calibri"/>
                        </a:rPr>
                        <a:t>reasoning prompt</a:t>
                      </a:r>
                      <a:r>
                        <a:rPr lang="en" sz="1100">
                          <a:solidFill>
                            <a:schemeClr val="dk1"/>
                          </a:solidFill>
                          <a:latin typeface="Calibri"/>
                          <a:ea typeface="Calibri"/>
                          <a:cs typeface="Calibri"/>
                          <a:sym typeface="Calibri"/>
                        </a:rPr>
                        <a:t> to engage students in analyzing  the work. </a:t>
                      </a:r>
                      <a:endParaRPr sz="11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100" b="1">
                          <a:latin typeface="Calibri"/>
                          <a:ea typeface="Calibri"/>
                          <a:cs typeface="Calibri"/>
                          <a:sym typeface="Calibri"/>
                        </a:rPr>
                        <a:t>True/False Discussions:</a:t>
                      </a:r>
                      <a:r>
                        <a:rPr lang="en" sz="1100">
                          <a:latin typeface="Calibri"/>
                          <a:ea typeface="Calibri"/>
                          <a:cs typeface="Calibri"/>
                          <a:sym typeface="Calibri"/>
                        </a:rPr>
                        <a:t> </a:t>
                      </a:r>
                      <a:r>
                        <a:rPr lang="en" sz="1100">
                          <a:solidFill>
                            <a:schemeClr val="dk1"/>
                          </a:solidFill>
                          <a:latin typeface="Calibri"/>
                          <a:ea typeface="Calibri"/>
                          <a:cs typeface="Calibri"/>
                          <a:sym typeface="Calibri"/>
                        </a:rPr>
                        <a:t>What “false” conjecture might be productive for your students to explore?  Consider conjectures that are partially true and/or lack precision.  How will you engage students in exploring and refining the conjecture?</a:t>
                      </a:r>
                      <a:endParaRPr sz="110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249650">
                <a:tc>
                  <a:txBody>
                    <a:bodyPr/>
                    <a:lstStyle/>
                    <a:p>
                      <a:pPr marL="0" lvl="0" indent="0" algn="l" rtl="0">
                        <a:spcBef>
                          <a:spcPts val="0"/>
                        </a:spcBef>
                        <a:spcAft>
                          <a:spcPts val="800"/>
                        </a:spcAft>
                        <a:buNone/>
                      </a:pPr>
                      <a:r>
                        <a:rPr lang="en" sz="1100" b="1">
                          <a:solidFill>
                            <a:schemeClr val="dk1"/>
                          </a:solidFill>
                          <a:latin typeface="Calibri"/>
                          <a:ea typeface="Calibri"/>
                          <a:cs typeface="Calibri"/>
                          <a:sym typeface="Calibri"/>
                        </a:rPr>
                        <a:t>Why? Let’s Justify </a:t>
                      </a:r>
                      <a:r>
                        <a:rPr lang="en" sz="1100">
                          <a:solidFill>
                            <a:schemeClr val="dk1"/>
                          </a:solidFill>
                          <a:latin typeface="Calibri"/>
                          <a:ea typeface="Calibri"/>
                          <a:cs typeface="Calibri"/>
                          <a:sym typeface="Calibri"/>
                        </a:rPr>
                        <a:t>(Kazemi &amp; Hintz, 2014):</a:t>
                      </a:r>
                      <a:r>
                        <a:rPr lang="en" sz="1100" b="1">
                          <a:solidFill>
                            <a:schemeClr val="dk1"/>
                          </a:solidFill>
                          <a:latin typeface="Calibri"/>
                          <a:ea typeface="Calibri"/>
                          <a:cs typeface="Calibri"/>
                          <a:sym typeface="Calibri"/>
                        </a:rPr>
                        <a:t> </a:t>
                      </a:r>
                      <a:r>
                        <a:rPr lang="en" sz="1100">
                          <a:solidFill>
                            <a:schemeClr val="dk1"/>
                          </a:solidFill>
                          <a:latin typeface="Calibri"/>
                          <a:ea typeface="Calibri"/>
                          <a:cs typeface="Calibri"/>
                          <a:sym typeface="Calibri"/>
                        </a:rPr>
                        <a:t>Identify/create a task where students will be asked to create a justification.   How will you engage students in comparing their ideas with others, reflecting on their own work and then using those reflections to refine/add on to their thinking?</a:t>
                      </a:r>
                      <a:endParaRPr sz="11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100" b="1">
                          <a:solidFill>
                            <a:schemeClr val="dk1"/>
                          </a:solidFill>
                          <a:latin typeface="Calibri"/>
                          <a:ea typeface="Calibri"/>
                          <a:cs typeface="Calibri"/>
                          <a:sym typeface="Calibri"/>
                        </a:rPr>
                        <a:t>Connecting Representations </a:t>
                      </a:r>
                      <a:r>
                        <a:rPr lang="en" sz="1100">
                          <a:solidFill>
                            <a:schemeClr val="dk1"/>
                          </a:solidFill>
                          <a:latin typeface="Calibri"/>
                          <a:ea typeface="Calibri"/>
                          <a:cs typeface="Calibri"/>
                          <a:sym typeface="Calibri"/>
                        </a:rPr>
                        <a:t>(Kelemanik, Lucenta, &amp; Creighton, 2016): Identify 3 pairs of representations (e.g. visual model with story context, symbolic expression with story context, etc). Decide which representation you will omit.  Task is to have student match representations, using key structures they notice to justify their connections.  Then to create the missing representation.</a:t>
                      </a:r>
                      <a:endParaRPr sz="11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817925">
                <a:tc>
                  <a:txBody>
                    <a:bodyPr/>
                    <a:lstStyle/>
                    <a:p>
                      <a:pPr marL="0" lvl="0" indent="0" algn="l" rtl="0">
                        <a:lnSpc>
                          <a:spcPct val="90000"/>
                        </a:lnSpc>
                        <a:spcBef>
                          <a:spcPts val="800"/>
                        </a:spcBef>
                        <a:spcAft>
                          <a:spcPts val="1000"/>
                        </a:spcAft>
                        <a:buNone/>
                      </a:pPr>
                      <a:r>
                        <a:rPr lang="en" sz="1100" b="1">
                          <a:solidFill>
                            <a:schemeClr val="dk1"/>
                          </a:solidFill>
                          <a:latin typeface="Calibri"/>
                          <a:ea typeface="Calibri"/>
                          <a:cs typeface="Calibri"/>
                          <a:sym typeface="Calibri"/>
                        </a:rPr>
                        <a:t>Notice and Wonder </a:t>
                      </a:r>
                      <a:r>
                        <a:rPr lang="en" sz="1100">
                          <a:solidFill>
                            <a:schemeClr val="dk1"/>
                          </a:solidFill>
                          <a:latin typeface="Calibri"/>
                          <a:ea typeface="Calibri"/>
                          <a:cs typeface="Calibri"/>
                          <a:sym typeface="Calibri"/>
                        </a:rPr>
                        <a:t>(Fetter, 2011):</a:t>
                      </a:r>
                      <a:r>
                        <a:rPr lang="en" sz="1100" b="1">
                          <a:solidFill>
                            <a:schemeClr val="dk1"/>
                          </a:solidFill>
                          <a:latin typeface="Calibri"/>
                          <a:ea typeface="Calibri"/>
                          <a:cs typeface="Calibri"/>
                          <a:sym typeface="Calibri"/>
                        </a:rPr>
                        <a:t> </a:t>
                      </a:r>
                      <a:r>
                        <a:rPr lang="en" sz="1100">
                          <a:solidFill>
                            <a:schemeClr val="dk1"/>
                          </a:solidFill>
                          <a:latin typeface="Calibri"/>
                          <a:ea typeface="Calibri"/>
                          <a:cs typeface="Calibri"/>
                          <a:sym typeface="Calibri"/>
                        </a:rPr>
                        <a:t>Find a place in the lesson/activity where students would benefit from recording some </a:t>
                      </a:r>
                      <a:r>
                        <a:rPr lang="en" sz="1100" b="1">
                          <a:solidFill>
                            <a:schemeClr val="dk1"/>
                          </a:solidFill>
                          <a:latin typeface="Calibri"/>
                          <a:ea typeface="Calibri"/>
                          <a:cs typeface="Calibri"/>
                          <a:sym typeface="Calibri"/>
                        </a:rPr>
                        <a:t>noticing and wonderings </a:t>
                      </a:r>
                      <a:r>
                        <a:rPr lang="en" sz="1100">
                          <a:solidFill>
                            <a:schemeClr val="dk1"/>
                          </a:solidFill>
                          <a:latin typeface="Calibri"/>
                          <a:ea typeface="Calibri"/>
                          <a:cs typeface="Calibri"/>
                          <a:sym typeface="Calibri"/>
                        </a:rPr>
                        <a:t>of a figure or worked problem - that they can use to access the task/activity and make/justify conjectures.</a:t>
                      </a:r>
                      <a:endParaRPr sz="11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100" b="1" dirty="0">
                          <a:latin typeface="Calibri"/>
                          <a:ea typeface="Calibri"/>
                          <a:cs typeface="Calibri"/>
                          <a:sym typeface="Calibri"/>
                        </a:rPr>
                        <a:t>And many, many others!</a:t>
                      </a:r>
                      <a:endParaRPr sz="11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
        <p:nvSpPr>
          <p:cNvPr id="3851" name="Google Shape;3851;p53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Habit Activators: </a:t>
            </a:r>
            <a:endParaRPr sz="2800"/>
          </a:p>
          <a:p>
            <a:pPr marL="0" lvl="0" indent="0" algn="l" rtl="0">
              <a:spcBef>
                <a:spcPts val="0"/>
              </a:spcBef>
              <a:spcAft>
                <a:spcPts val="0"/>
              </a:spcAft>
              <a:buNone/>
            </a:pPr>
            <a:r>
              <a:rPr lang="en" sz="2100"/>
              <a:t>Instructional activities to engage students in reasoning &amp; sensemaking</a:t>
            </a:r>
            <a:endParaRPr sz="2100"/>
          </a:p>
        </p:txBody>
      </p:sp>
      <p:sp>
        <p:nvSpPr>
          <p:cNvPr id="3852" name="Google Shape;3852;p530"/>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53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1100"/>
              <a:buFont typeface="Arial"/>
              <a:buNone/>
            </a:pPr>
            <a:endParaRPr sz="1500" b="1"/>
          </a:p>
          <a:p>
            <a:pPr marL="457200" lvl="0" indent="-323850" algn="l" rtl="0">
              <a:lnSpc>
                <a:spcPct val="115000"/>
              </a:lnSpc>
              <a:spcBef>
                <a:spcPts val="0"/>
              </a:spcBef>
              <a:spcAft>
                <a:spcPts val="0"/>
              </a:spcAft>
              <a:buSzPts val="1500"/>
              <a:buFont typeface="Calibri"/>
              <a:buChar char="●"/>
            </a:pPr>
            <a:r>
              <a:rPr lang="en" sz="1500" b="1"/>
              <a:t>Read the chapter.</a:t>
            </a:r>
            <a:endParaRPr sz="1500" b="1"/>
          </a:p>
          <a:p>
            <a:pPr marL="457200" lvl="0" indent="-323850" algn="l" rtl="0">
              <a:lnSpc>
                <a:spcPct val="115000"/>
              </a:lnSpc>
              <a:spcBef>
                <a:spcPts val="0"/>
              </a:spcBef>
              <a:spcAft>
                <a:spcPts val="0"/>
              </a:spcAft>
              <a:buSzPts val="1500"/>
              <a:buFont typeface="Calibri"/>
              <a:buChar char="●"/>
            </a:pPr>
            <a:r>
              <a:rPr lang="en" sz="1500" b="1"/>
              <a:t>Then, focus on Figure 4 and consider:</a:t>
            </a:r>
            <a:endParaRPr sz="1500" b="1"/>
          </a:p>
          <a:p>
            <a:pPr marL="914400" lvl="1" indent="-323850" algn="l" rtl="0">
              <a:lnSpc>
                <a:spcPct val="115000"/>
              </a:lnSpc>
              <a:spcBef>
                <a:spcPts val="0"/>
              </a:spcBef>
              <a:spcAft>
                <a:spcPts val="0"/>
              </a:spcAft>
              <a:buSzPts val="1500"/>
              <a:buFont typeface="Calibri"/>
              <a:buChar char="○"/>
            </a:pPr>
            <a:r>
              <a:rPr lang="en" sz="1300"/>
              <a:t>Which of the factors for maintaining high-level cognitive demand do you want to focus on in your own practice? Why?</a:t>
            </a:r>
            <a:endParaRPr sz="1300"/>
          </a:p>
          <a:p>
            <a:pPr marL="914400" lvl="1" indent="-323850" algn="l" rtl="0">
              <a:lnSpc>
                <a:spcPct val="115000"/>
              </a:lnSpc>
              <a:spcBef>
                <a:spcPts val="0"/>
              </a:spcBef>
              <a:spcAft>
                <a:spcPts val="0"/>
              </a:spcAft>
              <a:buSzPts val="1500"/>
              <a:buFont typeface="Calibri"/>
              <a:buChar char="○"/>
            </a:pPr>
            <a:r>
              <a:rPr lang="en" sz="1300"/>
              <a:t>Which factors that might cause the decline of high-level cognitive demand do you want to be aware of as you plan and implement tasks?  Why?</a:t>
            </a:r>
            <a:endParaRPr sz="1500" b="1"/>
          </a:p>
        </p:txBody>
      </p:sp>
      <p:sp>
        <p:nvSpPr>
          <p:cNvPr id="3859" name="Google Shape;3859;p53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Mathematical tasks as a framework for reflection</a:t>
            </a:r>
            <a:endParaRPr sz="2800" b="1"/>
          </a:p>
        </p:txBody>
      </p:sp>
      <p:sp>
        <p:nvSpPr>
          <p:cNvPr id="3860" name="Google Shape;3860;p531"/>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sp>
        <p:nvSpPr>
          <p:cNvPr id="3861" name="Google Shape;3861;p531"/>
          <p:cNvSpPr txBox="1"/>
          <p:nvPr/>
        </p:nvSpPr>
        <p:spPr>
          <a:xfrm>
            <a:off x="5980900" y="4549350"/>
            <a:ext cx="22377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(Stein &amp; Smith, 1998)</a:t>
            </a:r>
            <a:endParaRPr sz="13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5"/>
        <p:cNvGrpSpPr/>
        <p:nvPr/>
      </p:nvGrpSpPr>
      <p:grpSpPr>
        <a:xfrm>
          <a:off x="0" y="0"/>
          <a:ext cx="0" cy="0"/>
          <a:chOff x="0" y="0"/>
          <a:chExt cx="0" cy="0"/>
        </a:xfrm>
      </p:grpSpPr>
      <p:sp>
        <p:nvSpPr>
          <p:cNvPr id="3866" name="Google Shape;3866;p532"/>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Clr>
                <a:schemeClr val="dk1"/>
              </a:buClr>
              <a:buSzPts val="1100"/>
              <a:buFont typeface="Arial"/>
              <a:buNone/>
            </a:pPr>
            <a:r>
              <a:rPr lang="en" sz="2000" b="1"/>
              <a:t>Directions: </a:t>
            </a:r>
            <a:r>
              <a:rPr lang="en" sz="2000">
                <a:solidFill>
                  <a:schemeClr val="dk1"/>
                </a:solidFill>
              </a:rPr>
              <a:t>Use the workspace slide to reflect on the chapter.</a:t>
            </a:r>
            <a:endParaRPr sz="1600"/>
          </a:p>
        </p:txBody>
      </p:sp>
      <p:sp>
        <p:nvSpPr>
          <p:cNvPr id="3867" name="Google Shape;3867;p532"/>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1"/>
        <p:cNvGrpSpPr/>
        <p:nvPr/>
      </p:nvGrpSpPr>
      <p:grpSpPr>
        <a:xfrm>
          <a:off x="0" y="0"/>
          <a:ext cx="0" cy="0"/>
          <a:chOff x="0" y="0"/>
          <a:chExt cx="0" cy="0"/>
        </a:xfrm>
      </p:grpSpPr>
      <p:sp>
        <p:nvSpPr>
          <p:cNvPr id="3872" name="Google Shape;3872;p533"/>
          <p:cNvSpPr txBox="1">
            <a:spLocks noGrp="1"/>
          </p:cNvSpPr>
          <p:nvPr>
            <p:ph type="title"/>
          </p:nvPr>
        </p:nvSpPr>
        <p:spPr>
          <a:xfrm>
            <a:off x="537875" y="675625"/>
            <a:ext cx="8088300" cy="437400"/>
          </a:xfrm>
          <a:prstGeom prst="rect">
            <a:avLst/>
          </a:prstGeom>
          <a:solidFill>
            <a:schemeClr val="accent5"/>
          </a:solidFill>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000" b="1">
                <a:solidFill>
                  <a:srgbClr val="FFFFFF"/>
                </a:solidFill>
              </a:rPr>
              <a:t>Team names:</a:t>
            </a:r>
            <a:endParaRPr sz="2000" b="1">
              <a:solidFill>
                <a:srgbClr val="FFFFFF"/>
              </a:solidFill>
            </a:endParaRPr>
          </a:p>
        </p:txBody>
      </p:sp>
      <p:sp>
        <p:nvSpPr>
          <p:cNvPr id="3873" name="Google Shape;3873;p533"/>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a:solidFill>
                  <a:srgbClr val="9E9E9E"/>
                </a:solidFill>
                <a:latin typeface="Calibri"/>
                <a:ea typeface="Calibri"/>
                <a:cs typeface="Calibri"/>
                <a:sym typeface="Calibri"/>
              </a:rPr>
              <a:t>Preview of Workspace Slide</a:t>
            </a:r>
            <a:endParaRPr sz="2200" b="1" i="1">
              <a:solidFill>
                <a:srgbClr val="9E9E9E"/>
              </a:solidFill>
              <a:latin typeface="Calibri"/>
              <a:ea typeface="Calibri"/>
              <a:cs typeface="Calibri"/>
              <a:sym typeface="Calibri"/>
            </a:endParaRPr>
          </a:p>
        </p:txBody>
      </p:sp>
      <p:sp>
        <p:nvSpPr>
          <p:cNvPr id="3874" name="Google Shape;3874;p53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00000"/>
              </a:lnSpc>
              <a:spcBef>
                <a:spcPts val="800"/>
              </a:spcBef>
              <a:spcAft>
                <a:spcPts val="0"/>
              </a:spcAft>
              <a:buNone/>
            </a:pPr>
            <a:r>
              <a:rPr lang="en" sz="1300"/>
              <a:t>Focus especially on </a:t>
            </a:r>
            <a:r>
              <a:rPr lang="en" sz="1300" b="1"/>
              <a:t>Figure 4. </a:t>
            </a:r>
            <a:endParaRPr sz="1300"/>
          </a:p>
          <a:p>
            <a:pPr marL="0" lvl="0" indent="0" algn="l" rtl="0">
              <a:lnSpc>
                <a:spcPct val="100000"/>
              </a:lnSpc>
              <a:spcBef>
                <a:spcPts val="1000"/>
              </a:spcBef>
              <a:spcAft>
                <a:spcPts val="0"/>
              </a:spcAft>
              <a:buNone/>
            </a:pPr>
            <a:r>
              <a:rPr lang="en" sz="1300"/>
              <a:t>Which of the factors for maintaining high-level cognitive demands do you want to focus on in your own practice? Why?</a:t>
            </a:r>
            <a:endParaRPr sz="1300"/>
          </a:p>
          <a:p>
            <a:pPr marL="457200" lvl="0" indent="-311150" algn="l" rtl="0">
              <a:lnSpc>
                <a:spcPct val="100000"/>
              </a:lnSpc>
              <a:spcBef>
                <a:spcPts val="1000"/>
              </a:spcBef>
              <a:spcAft>
                <a:spcPts val="0"/>
              </a:spcAft>
              <a:buSzPts val="1300"/>
              <a:buFont typeface="Calibri"/>
              <a:buChar char="●"/>
            </a:pPr>
            <a:endParaRPr sz="1300"/>
          </a:p>
          <a:p>
            <a:pPr marL="0" lvl="0" indent="0" algn="l" rtl="0">
              <a:lnSpc>
                <a:spcPct val="100000"/>
              </a:lnSpc>
              <a:spcBef>
                <a:spcPts val="1000"/>
              </a:spcBef>
              <a:spcAft>
                <a:spcPts val="0"/>
              </a:spcAft>
              <a:buNone/>
            </a:pPr>
            <a:r>
              <a:rPr lang="en" sz="1300"/>
              <a:t>Which factors that might cause the decline of high-level cognitive demands do you want to be aware of as you plan and implement tasks?  Why?</a:t>
            </a:r>
            <a:endParaRPr sz="1300"/>
          </a:p>
          <a:p>
            <a:pPr marL="457200" lvl="0" indent="-311150" algn="l" rtl="0">
              <a:lnSpc>
                <a:spcPct val="100000"/>
              </a:lnSpc>
              <a:spcBef>
                <a:spcPts val="1200"/>
              </a:spcBef>
              <a:spcAft>
                <a:spcPts val="0"/>
              </a:spcAft>
              <a:buSzPts val="1300"/>
              <a:buFont typeface="Calibri"/>
              <a:buChar char="•"/>
            </a:pPr>
            <a:endParaRPr sz="1300"/>
          </a:p>
        </p:txBody>
      </p:sp>
      <p:sp>
        <p:nvSpPr>
          <p:cNvPr id="3875" name="Google Shape;3875;p533"/>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9"/>
        <p:cNvGrpSpPr/>
        <p:nvPr/>
      </p:nvGrpSpPr>
      <p:grpSpPr>
        <a:xfrm>
          <a:off x="0" y="0"/>
          <a:ext cx="0" cy="0"/>
          <a:chOff x="0" y="0"/>
          <a:chExt cx="0" cy="0"/>
        </a:xfrm>
      </p:grpSpPr>
      <p:sp>
        <p:nvSpPr>
          <p:cNvPr id="3880" name="Google Shape;3880;p534"/>
          <p:cNvSpPr txBox="1">
            <a:spLocks noGrp="1"/>
          </p:cNvSpPr>
          <p:nvPr>
            <p:ph type="body" idx="4294967295"/>
          </p:nvPr>
        </p:nvSpPr>
        <p:spPr>
          <a:xfrm>
            <a:off x="511500" y="1663200"/>
            <a:ext cx="3298200" cy="2343600"/>
          </a:xfrm>
          <a:prstGeom prst="rect">
            <a:avLst/>
          </a:prstGeom>
          <a:solidFill>
            <a:srgbClr val="F0F4E6"/>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 sz="1500" u="sng">
                <a:solidFill>
                  <a:schemeClr val="hlink"/>
                </a:solidFill>
                <a:hlinkClick r:id="rId3"/>
              </a:rPr>
              <a:t>(Lampert &amp; Graziani, 2009, p. 492)</a:t>
            </a:r>
            <a:endParaRPr sz="1500" i="1"/>
          </a:p>
        </p:txBody>
      </p:sp>
      <p:sp>
        <p:nvSpPr>
          <p:cNvPr id="3881" name="Google Shape;3881;p534"/>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b="1"/>
              <a:t>Ambitious teaching: </a:t>
            </a:r>
            <a:endParaRPr sz="1500"/>
          </a:p>
          <a:p>
            <a:pPr marL="457200" lvl="0" indent="-342900" algn="l" rtl="0">
              <a:lnSpc>
                <a:spcPct val="100000"/>
              </a:lnSpc>
              <a:spcBef>
                <a:spcPts val="0"/>
              </a:spcBef>
              <a:spcAft>
                <a:spcPts val="0"/>
              </a:spcAft>
              <a:buSzPts val="1800"/>
              <a:buFont typeface="Calibri"/>
              <a:buChar char="●"/>
            </a:pPr>
            <a:r>
              <a:rPr lang="en"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 sz="1400"/>
              <a:t>Attends to student thinking in an equitable and responsive manner</a:t>
            </a:r>
            <a:endParaRPr sz="1400"/>
          </a:p>
        </p:txBody>
      </p:sp>
      <p:sp>
        <p:nvSpPr>
          <p:cNvPr id="3882" name="Google Shape;3882;p534"/>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sp>
        <p:nvSpPr>
          <p:cNvPr id="3883" name="Google Shape;3883;p534"/>
          <p:cNvSpPr txBox="1"/>
          <p:nvPr/>
        </p:nvSpPr>
        <p:spPr>
          <a:xfrm>
            <a:off x="412625" y="10116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3884" name="Google Shape;3884;p534"/>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3885" name="Google Shape;3885;p534"/>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a:solidFill>
                  <a:schemeClr val="accent5"/>
                </a:solidFill>
              </a:rPr>
              <a:t>Debrief: </a:t>
            </a:r>
            <a:r>
              <a:rPr lang="en" sz="2850" b="1"/>
              <a:t>Principles</a:t>
            </a:r>
            <a:r>
              <a:rPr lang="en" sz="2850">
                <a:solidFill>
                  <a:schemeClr val="accent5"/>
                </a:solidFill>
              </a:rPr>
              <a:t> of ambitious mathematics teaching</a:t>
            </a:r>
            <a:endParaRPr sz="2670">
              <a:solidFill>
                <a:schemeClr val="accent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9"/>
        <p:cNvGrpSpPr/>
        <p:nvPr/>
      </p:nvGrpSpPr>
      <p:grpSpPr>
        <a:xfrm>
          <a:off x="0" y="0"/>
          <a:ext cx="0" cy="0"/>
          <a:chOff x="0" y="0"/>
          <a:chExt cx="0" cy="0"/>
        </a:xfrm>
      </p:grpSpPr>
      <p:sp>
        <p:nvSpPr>
          <p:cNvPr id="3890" name="Google Shape;3890;p535"/>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1000"/>
              </a:spcAft>
              <a:buNone/>
            </a:pPr>
            <a:r>
              <a:rPr lang="en" sz="3800" b="1">
                <a:solidFill>
                  <a:schemeClr val="accent5"/>
                </a:solidFill>
              </a:rPr>
              <a:t>Connecting to research:</a:t>
            </a:r>
            <a:endParaRPr sz="3400">
              <a:solidFill>
                <a:schemeClr val="accent5"/>
              </a:solidFill>
            </a:endParaRPr>
          </a:p>
        </p:txBody>
      </p:sp>
      <p:pic>
        <p:nvPicPr>
          <p:cNvPr id="3891" name="Google Shape;3891;p535" descr="Storytelling with solid fill"/>
          <p:cNvPicPr preferRelativeResize="0"/>
          <p:nvPr/>
        </p:nvPicPr>
        <p:blipFill>
          <a:blip r:embed="rId3">
            <a:alphaModFix/>
          </a:blip>
          <a:stretch>
            <a:fillRect/>
          </a:stretch>
        </p:blipFill>
        <p:spPr>
          <a:xfrm>
            <a:off x="7372825" y="3400175"/>
            <a:ext cx="1600200" cy="1600200"/>
          </a:xfrm>
          <a:prstGeom prst="rect">
            <a:avLst/>
          </a:prstGeom>
          <a:noFill/>
          <a:ln>
            <a:noFill/>
          </a:ln>
        </p:spPr>
      </p:pic>
      <p:sp>
        <p:nvSpPr>
          <p:cNvPr id="3892" name="Google Shape;3892;p535"/>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fontScale="70000" lnSpcReduction="20000"/>
          </a:bodyPr>
          <a:lstStyle/>
          <a:p>
            <a:pPr marL="0" lvl="0" indent="0" algn="ctr" rtl="0">
              <a:lnSpc>
                <a:spcPct val="100000"/>
              </a:lnSpc>
              <a:spcBef>
                <a:spcPts val="0"/>
              </a:spcBef>
              <a:spcAft>
                <a:spcPts val="0"/>
              </a:spcAft>
              <a:buNone/>
            </a:pPr>
            <a:r>
              <a:rPr lang="en" sz="3400"/>
              <a:t>Resources for planning a rich lesson that elicits students’ rough draft thinking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3896"/>
        <p:cNvGrpSpPr/>
        <p:nvPr/>
      </p:nvGrpSpPr>
      <p:grpSpPr>
        <a:xfrm>
          <a:off x="0" y="0"/>
          <a:ext cx="0" cy="0"/>
          <a:chOff x="0" y="0"/>
          <a:chExt cx="0" cy="0"/>
        </a:xfrm>
      </p:grpSpPr>
      <p:sp>
        <p:nvSpPr>
          <p:cNvPr id="3897" name="Google Shape;3897;p53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Connecting to Research</a:t>
            </a:r>
            <a:endParaRPr sz="2800"/>
          </a:p>
        </p:txBody>
      </p:sp>
      <p:sp>
        <p:nvSpPr>
          <p:cNvPr id="3898" name="Google Shape;3898;p53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
              <a:t>Closely pair opportunities to connect to research with opportunities to plan for action on the basis of what they’ve read.</a:t>
            </a:r>
            <a:endParaRPr>
              <a:solidFill>
                <a:schemeClr val="accent3"/>
              </a:solidFill>
            </a:endParaRPr>
          </a:p>
        </p:txBody>
      </p:sp>
      <p:pic>
        <p:nvPicPr>
          <p:cNvPr id="3899" name="Google Shape;3899;p536"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3900" name="Google Shape;3900;p536"/>
          <p:cNvSpPr txBox="1">
            <a:spLocks noGrp="1"/>
          </p:cNvSpPr>
          <p:nvPr>
            <p:ph type="sldNum" idx="12"/>
          </p:nvPr>
        </p:nvSpPr>
        <p:spPr>
          <a:xfrm>
            <a:off x="8462550" y="4707350"/>
            <a:ext cx="523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3754"/>
        <p:cNvGrpSpPr/>
        <p:nvPr/>
      </p:nvGrpSpPr>
      <p:grpSpPr>
        <a:xfrm>
          <a:off x="0" y="0"/>
          <a:ext cx="0" cy="0"/>
          <a:chOff x="0" y="0"/>
          <a:chExt cx="0" cy="0"/>
        </a:xfrm>
      </p:grpSpPr>
      <p:sp>
        <p:nvSpPr>
          <p:cNvPr id="3755" name="Google Shape;3755;p519"/>
          <p:cNvSpPr txBox="1">
            <a:spLocks noGrp="1"/>
          </p:cNvSpPr>
          <p:nvPr>
            <p:ph type="body" idx="1"/>
          </p:nvPr>
        </p:nvSpPr>
        <p:spPr>
          <a:xfrm>
            <a:off x="537875" y="1369225"/>
            <a:ext cx="8088300" cy="2937300"/>
          </a:xfrm>
          <a:prstGeom prst="rect">
            <a:avLst/>
          </a:prstGeom>
        </p:spPr>
        <p:txBody>
          <a:bodyPr spcFirstLastPara="1" wrap="square" lIns="68575" tIns="34275" rIns="68575" bIns="34275" anchor="t" anchorCtr="0">
            <a:normAutofit/>
          </a:bodyPr>
          <a:lstStyle/>
          <a:p>
            <a:pPr marL="0" lvl="0" indent="0" algn="l" rtl="0">
              <a:lnSpc>
                <a:spcPct val="100000"/>
              </a:lnSpc>
              <a:spcBef>
                <a:spcPts val="800"/>
              </a:spcBef>
              <a:spcAft>
                <a:spcPts val="0"/>
              </a:spcAft>
              <a:buClr>
                <a:schemeClr val="dk1"/>
              </a:buClr>
              <a:buSzPts val="1100"/>
              <a:buFont typeface="Arial"/>
              <a:buNone/>
            </a:pPr>
            <a:r>
              <a:rPr lang="en" sz="1600"/>
              <a:t>In </a:t>
            </a:r>
            <a:r>
              <a:rPr lang="en" sz="1600" b="1"/>
              <a:t>Module 2</a:t>
            </a:r>
            <a:r>
              <a:rPr lang="en" sz="1600"/>
              <a:t>, we dig deeper into </a:t>
            </a:r>
            <a:r>
              <a:rPr lang="en" sz="1600" b="1"/>
              <a:t>ambitious math instruction</a:t>
            </a:r>
            <a:r>
              <a:rPr lang="en" sz="1600"/>
              <a:t> and our day-to-day work as teachers and leaders. We explore:</a:t>
            </a:r>
            <a:endParaRPr sz="1600"/>
          </a:p>
          <a:p>
            <a:pPr marL="457200" lvl="0" indent="-330200" algn="l" rtl="0">
              <a:lnSpc>
                <a:spcPct val="100000"/>
              </a:lnSpc>
              <a:spcBef>
                <a:spcPts val="0"/>
              </a:spcBef>
              <a:spcAft>
                <a:spcPts val="0"/>
              </a:spcAft>
              <a:buSzPts val="1600"/>
              <a:buFont typeface="Calibri"/>
              <a:buChar char="●"/>
            </a:pPr>
            <a:r>
              <a:rPr lang="en" sz="1600"/>
              <a:t>What does ambitious math instruction look like at the unit, lesson, and task levels?</a:t>
            </a:r>
            <a:endParaRPr sz="1600"/>
          </a:p>
          <a:p>
            <a:pPr marL="457200" lvl="0" indent="-330200" algn="l" rtl="0">
              <a:lnSpc>
                <a:spcPct val="100000"/>
              </a:lnSpc>
              <a:spcBef>
                <a:spcPts val="0"/>
              </a:spcBef>
              <a:spcAft>
                <a:spcPts val="0"/>
              </a:spcAft>
              <a:buSzPts val="1600"/>
              <a:buFont typeface="Calibri"/>
              <a:buChar char="●"/>
            </a:pPr>
            <a:r>
              <a:rPr lang="en" sz="1600"/>
              <a:t>How do we value and build on the mathematical strengths of students who are often excluded by schooling?</a:t>
            </a:r>
            <a:endParaRPr sz="1600"/>
          </a:p>
          <a:p>
            <a:pPr marL="0" lvl="0" indent="0" algn="l" rtl="0">
              <a:lnSpc>
                <a:spcPct val="100000"/>
              </a:lnSpc>
              <a:spcBef>
                <a:spcPts val="0"/>
              </a:spcBef>
              <a:spcAft>
                <a:spcPts val="0"/>
              </a:spcAft>
              <a:buClr>
                <a:schemeClr val="dk1"/>
              </a:buClr>
              <a:buSzPts val="1100"/>
              <a:buFont typeface="Arial"/>
              <a:buNone/>
            </a:pPr>
            <a:endParaRPr sz="1600"/>
          </a:p>
          <a:p>
            <a:pPr marL="0" lvl="0" indent="0" algn="l" rtl="0">
              <a:lnSpc>
                <a:spcPct val="100000"/>
              </a:lnSpc>
              <a:spcBef>
                <a:spcPts val="0"/>
              </a:spcBef>
              <a:spcAft>
                <a:spcPts val="0"/>
              </a:spcAft>
              <a:buClr>
                <a:schemeClr val="dk1"/>
              </a:buClr>
              <a:buSzPts val="1100"/>
              <a:buFont typeface="Arial"/>
              <a:buNone/>
            </a:pPr>
            <a:r>
              <a:rPr lang="en" sz="1600"/>
              <a:t>In </a:t>
            </a:r>
            <a:r>
              <a:rPr lang="en" sz="1600" b="1"/>
              <a:t>Module 2, Part 3, </a:t>
            </a:r>
            <a:r>
              <a:rPr lang="en" sz="1600"/>
              <a:t>we focus especially on deepening our understanding of what ambitious math instruction looks like </a:t>
            </a:r>
            <a:r>
              <a:rPr lang="en" sz="1600" u="sng"/>
              <a:t>at the lesson level</a:t>
            </a:r>
            <a:r>
              <a:rPr lang="en" sz="1600"/>
              <a:t>.</a:t>
            </a:r>
            <a:endParaRPr sz="1600">
              <a:solidFill>
                <a:srgbClr val="353535"/>
              </a:solidFill>
            </a:endParaRPr>
          </a:p>
        </p:txBody>
      </p:sp>
      <p:sp>
        <p:nvSpPr>
          <p:cNvPr id="3756" name="Google Shape;3756;p51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Welcome to Module 2, Part 3!</a:t>
            </a:r>
            <a:endParaRPr sz="2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5"/>
        <p:cNvGrpSpPr/>
        <p:nvPr/>
      </p:nvGrpSpPr>
      <p:grpSpPr>
        <a:xfrm>
          <a:off x="0" y="0"/>
          <a:ext cx="0" cy="0"/>
          <a:chOff x="0" y="0"/>
          <a:chExt cx="0" cy="0"/>
        </a:xfrm>
      </p:grpSpPr>
      <p:sp>
        <p:nvSpPr>
          <p:cNvPr id="3906" name="Google Shape;3906;p537"/>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20</a:t>
            </a:fld>
            <a:endParaRPr/>
          </a:p>
        </p:txBody>
      </p:sp>
      <p:sp>
        <p:nvSpPr>
          <p:cNvPr id="3907" name="Google Shape;3907;p53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Rough-Draft Talk in Mathematics Classrooms</a:t>
            </a:r>
            <a:endParaRPr sz="2800"/>
          </a:p>
        </p:txBody>
      </p:sp>
      <p:sp>
        <p:nvSpPr>
          <p:cNvPr id="3908" name="Google Shape;3908;p537"/>
          <p:cNvSpPr txBox="1">
            <a:spLocks noGrp="1"/>
          </p:cNvSpPr>
          <p:nvPr>
            <p:ph type="body" idx="1"/>
          </p:nvPr>
        </p:nvSpPr>
        <p:spPr>
          <a:xfrm>
            <a:off x="537878" y="1369225"/>
            <a:ext cx="4353900" cy="3081900"/>
          </a:xfrm>
          <a:prstGeom prst="rect">
            <a:avLst/>
          </a:prstGeom>
        </p:spPr>
        <p:txBody>
          <a:bodyPr spcFirstLastPara="1" wrap="square" lIns="68575" tIns="34275" rIns="68575" bIns="34275" anchor="t" anchorCtr="0">
            <a:normAutofit lnSpcReduction="10000"/>
          </a:bodyPr>
          <a:lstStyle/>
          <a:p>
            <a:pPr marL="0" lvl="0" indent="0" algn="l" rtl="0">
              <a:lnSpc>
                <a:spcPct val="115000"/>
              </a:lnSpc>
              <a:spcBef>
                <a:spcPts val="800"/>
              </a:spcBef>
              <a:spcAft>
                <a:spcPts val="0"/>
              </a:spcAft>
              <a:buNone/>
            </a:pPr>
            <a:r>
              <a:rPr lang="en" sz="1700" b="1">
                <a:solidFill>
                  <a:srgbClr val="000000"/>
                </a:solidFill>
              </a:rPr>
              <a:t>Read the article and be prepared to share. </a:t>
            </a:r>
            <a:endParaRPr sz="1700">
              <a:solidFill>
                <a:srgbClr val="000000"/>
              </a:solidFill>
            </a:endParaRPr>
          </a:p>
          <a:p>
            <a:pPr marL="457200" lvl="0" indent="-336550" algn="l" rtl="0">
              <a:lnSpc>
                <a:spcPct val="115000"/>
              </a:lnSpc>
              <a:spcBef>
                <a:spcPts val="800"/>
              </a:spcBef>
              <a:spcAft>
                <a:spcPts val="0"/>
              </a:spcAft>
              <a:buClr>
                <a:srgbClr val="000000"/>
              </a:buClr>
              <a:buSzPts val="1700"/>
              <a:buAutoNum type="arabicPeriod"/>
            </a:pPr>
            <a:r>
              <a:rPr lang="en" sz="1700">
                <a:solidFill>
                  <a:srgbClr val="000000"/>
                </a:solidFill>
              </a:rPr>
              <a:t>How can we foster rough draft thinking?</a:t>
            </a:r>
            <a:endParaRPr sz="1700">
              <a:solidFill>
                <a:srgbClr val="000000"/>
              </a:solidFill>
            </a:endParaRPr>
          </a:p>
          <a:p>
            <a:pPr marL="457200" lvl="0" indent="-336550" algn="l" rtl="0">
              <a:lnSpc>
                <a:spcPct val="115000"/>
              </a:lnSpc>
              <a:spcBef>
                <a:spcPts val="0"/>
              </a:spcBef>
              <a:spcAft>
                <a:spcPts val="0"/>
              </a:spcAft>
              <a:buClr>
                <a:srgbClr val="000000"/>
              </a:buClr>
              <a:buSzPts val="1700"/>
              <a:buAutoNum type="arabicPeriod"/>
            </a:pPr>
            <a:r>
              <a:rPr lang="en" sz="1700">
                <a:solidFill>
                  <a:srgbClr val="000000"/>
                </a:solidFill>
              </a:rPr>
              <a:t>Why is it important to foster rough draft thinking?</a:t>
            </a:r>
            <a:endParaRPr sz="1700">
              <a:solidFill>
                <a:srgbClr val="000000"/>
              </a:solidFill>
            </a:endParaRPr>
          </a:p>
          <a:p>
            <a:pPr marL="457200" lvl="0" indent="-336550" algn="l" rtl="0">
              <a:lnSpc>
                <a:spcPct val="115000"/>
              </a:lnSpc>
              <a:spcBef>
                <a:spcPts val="0"/>
              </a:spcBef>
              <a:spcAft>
                <a:spcPts val="0"/>
              </a:spcAft>
              <a:buClr>
                <a:srgbClr val="000000"/>
              </a:buClr>
              <a:buSzPts val="1700"/>
              <a:buAutoNum type="arabicPeriod"/>
            </a:pPr>
            <a:r>
              <a:rPr lang="en" sz="1700">
                <a:solidFill>
                  <a:srgbClr val="000000"/>
                </a:solidFill>
              </a:rPr>
              <a:t>How can we:</a:t>
            </a:r>
            <a:endParaRPr sz="1700">
              <a:solidFill>
                <a:srgbClr val="000000"/>
              </a:solidFill>
            </a:endParaRPr>
          </a:p>
          <a:p>
            <a:pPr marL="914400" lvl="0" indent="-336550" algn="l" rtl="0">
              <a:lnSpc>
                <a:spcPct val="115000"/>
              </a:lnSpc>
              <a:spcBef>
                <a:spcPts val="0"/>
              </a:spcBef>
              <a:spcAft>
                <a:spcPts val="0"/>
              </a:spcAft>
              <a:buClr>
                <a:srgbClr val="000000"/>
              </a:buClr>
              <a:buSzPts val="1700"/>
              <a:buChar char="-"/>
            </a:pPr>
            <a:r>
              <a:rPr lang="en" sz="1700">
                <a:solidFill>
                  <a:srgbClr val="000000"/>
                </a:solidFill>
              </a:rPr>
              <a:t>develop non-evaluative sharing (rich discourse)</a:t>
            </a:r>
            <a:endParaRPr sz="1700">
              <a:solidFill>
                <a:srgbClr val="000000"/>
              </a:solidFill>
            </a:endParaRPr>
          </a:p>
          <a:p>
            <a:pPr marL="914400" lvl="0" indent="-336550" algn="l" rtl="0">
              <a:lnSpc>
                <a:spcPct val="115000"/>
              </a:lnSpc>
              <a:spcBef>
                <a:spcPts val="0"/>
              </a:spcBef>
              <a:spcAft>
                <a:spcPts val="0"/>
              </a:spcAft>
              <a:buClr>
                <a:srgbClr val="000000"/>
              </a:buClr>
              <a:buSzPts val="1700"/>
              <a:buChar char="-"/>
            </a:pPr>
            <a:r>
              <a:rPr lang="en" sz="1700">
                <a:solidFill>
                  <a:srgbClr val="000000"/>
                </a:solidFill>
              </a:rPr>
              <a:t>encourage public revisions</a:t>
            </a:r>
            <a:endParaRPr sz="1700">
              <a:solidFill>
                <a:srgbClr val="000000"/>
              </a:solidFill>
            </a:endParaRPr>
          </a:p>
          <a:p>
            <a:pPr marL="914400" lvl="0" indent="-336550" algn="l" rtl="0">
              <a:lnSpc>
                <a:spcPct val="115000"/>
              </a:lnSpc>
              <a:spcBef>
                <a:spcPts val="0"/>
              </a:spcBef>
              <a:spcAft>
                <a:spcPts val="0"/>
              </a:spcAft>
              <a:buClr>
                <a:srgbClr val="000000"/>
              </a:buClr>
              <a:buSzPts val="1700"/>
              <a:buChar char="-"/>
            </a:pPr>
            <a:r>
              <a:rPr lang="en" sz="1700">
                <a:solidFill>
                  <a:srgbClr val="000000"/>
                </a:solidFill>
              </a:rPr>
              <a:t>position students’ in-progress thinking as valuable</a:t>
            </a:r>
            <a:endParaRPr sz="1700">
              <a:solidFill>
                <a:srgbClr val="000000"/>
              </a:solidFill>
            </a:endParaRPr>
          </a:p>
        </p:txBody>
      </p:sp>
      <p:pic>
        <p:nvPicPr>
          <p:cNvPr id="3909" name="Google Shape;3909;p537" descr="Screenshot of article: Rough-Draft Talk in Mathematics Classrooms"/>
          <p:cNvPicPr preferRelativeResize="0"/>
          <p:nvPr/>
        </p:nvPicPr>
        <p:blipFill>
          <a:blip r:embed="rId3">
            <a:alphaModFix/>
          </a:blip>
          <a:stretch>
            <a:fillRect/>
          </a:stretch>
        </p:blipFill>
        <p:spPr>
          <a:xfrm rot="150068">
            <a:off x="5394913" y="1236809"/>
            <a:ext cx="3118824" cy="3211700"/>
          </a:xfrm>
          <a:prstGeom prst="rect">
            <a:avLst/>
          </a:prstGeom>
          <a:noFill/>
          <a:ln w="19050" cap="flat" cmpd="sng">
            <a:solidFill>
              <a:schemeClr val="accent5"/>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14"/>
        <p:cNvGrpSpPr/>
        <p:nvPr/>
      </p:nvGrpSpPr>
      <p:grpSpPr>
        <a:xfrm>
          <a:off x="0" y="0"/>
          <a:ext cx="0" cy="0"/>
          <a:chOff x="0" y="0"/>
          <a:chExt cx="0" cy="0"/>
        </a:xfrm>
      </p:grpSpPr>
      <p:sp>
        <p:nvSpPr>
          <p:cNvPr id="3915" name="Google Shape;3915;p538"/>
          <p:cNvSpPr txBox="1">
            <a:spLocks noGrp="1"/>
          </p:cNvSpPr>
          <p:nvPr>
            <p:ph type="title" idx="4294967295"/>
          </p:nvPr>
        </p:nvSpPr>
        <p:spPr>
          <a:xfrm>
            <a:off x="527850" y="1981375"/>
            <a:ext cx="8088300" cy="1133400"/>
          </a:xfrm>
          <a:prstGeom prst="rect">
            <a:avLst/>
          </a:prstGeom>
          <a:solidFill>
            <a:srgbClr val="F0F4E6"/>
          </a:solidFill>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
                <a:solidFill>
                  <a:schemeClr val="accent5"/>
                </a:solidFill>
              </a:rPr>
              <a:t>Let’s look at a Habit Activator that can support rough draft talk!</a:t>
            </a:r>
            <a:endParaRPr>
              <a:solidFill>
                <a:schemeClr val="accent5"/>
              </a:solidFill>
            </a:endParaRPr>
          </a:p>
        </p:txBody>
      </p:sp>
      <p:sp>
        <p:nvSpPr>
          <p:cNvPr id="3916" name="Google Shape;3916;p538"/>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21"/>
        <p:cNvGrpSpPr/>
        <p:nvPr/>
      </p:nvGrpSpPr>
      <p:grpSpPr>
        <a:xfrm>
          <a:off x="0" y="0"/>
          <a:ext cx="0" cy="0"/>
          <a:chOff x="0" y="0"/>
          <a:chExt cx="0" cy="0"/>
        </a:xfrm>
      </p:grpSpPr>
      <p:sp>
        <p:nvSpPr>
          <p:cNvPr id="2" name="Title 1"/>
          <p:cNvSpPr>
            <a:spLocks noGrp="1"/>
          </p:cNvSpPr>
          <p:nvPr>
            <p:ph type="title"/>
          </p:nvPr>
        </p:nvSpPr>
        <p:spPr>
          <a:xfrm>
            <a:off x="395164" y="207342"/>
            <a:ext cx="4586053" cy="495253"/>
          </a:xfrm>
        </p:spPr>
        <p:txBody>
          <a:bodyPr>
            <a:normAutofit/>
          </a:bodyPr>
          <a:lstStyle/>
          <a:p>
            <a:r>
              <a:rPr lang="en-US" sz="2000" dirty="0" smtClean="0"/>
              <a:t>Metacognition and Rough Draft Thinking</a:t>
            </a:r>
            <a:endParaRPr lang="en-US" sz="2000" dirty="0"/>
          </a:p>
        </p:txBody>
      </p:sp>
      <p:sp>
        <p:nvSpPr>
          <p:cNvPr id="3922" name="Google Shape;3922;p539"/>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22</a:t>
            </a:fld>
            <a:endParaRPr/>
          </a:p>
        </p:txBody>
      </p:sp>
      <p:pic>
        <p:nvPicPr>
          <p:cNvPr id="3924" name="Google Shape;3924;p539" descr="Graph depicting the vertex, standard, and factored form of an equation. "/>
          <p:cNvPicPr preferRelativeResize="0"/>
          <p:nvPr/>
        </p:nvPicPr>
        <p:blipFill rotWithShape="1">
          <a:blip r:embed="rId3">
            <a:alphaModFix/>
          </a:blip>
          <a:srcRect l="46128" t="15836" r="649" b="12571"/>
          <a:stretch/>
        </p:blipFill>
        <p:spPr>
          <a:xfrm>
            <a:off x="521740" y="1162125"/>
            <a:ext cx="4193191" cy="3113314"/>
          </a:xfrm>
          <a:prstGeom prst="rect">
            <a:avLst/>
          </a:prstGeom>
          <a:noFill/>
          <a:ln>
            <a:noFill/>
          </a:ln>
        </p:spPr>
      </p:pic>
      <p:sp>
        <p:nvSpPr>
          <p:cNvPr id="3925" name="Google Shape;3925;p539"/>
          <p:cNvSpPr txBox="1"/>
          <p:nvPr/>
        </p:nvSpPr>
        <p:spPr>
          <a:xfrm>
            <a:off x="521740" y="808124"/>
            <a:ext cx="4332900" cy="354000"/>
          </a:xfrm>
          <a:prstGeom prst="rect">
            <a:avLst/>
          </a:prstGeom>
          <a:solidFill>
            <a:srgbClr val="F0F4E6"/>
          </a:solid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dirty="0">
                <a:latin typeface="Calibri"/>
                <a:ea typeface="Calibri"/>
                <a:cs typeface="Calibri"/>
                <a:sym typeface="Calibri"/>
              </a:rPr>
              <a:t>Why is it helpful to have all three forms of the equation?</a:t>
            </a:r>
            <a:endParaRPr dirty="0">
              <a:latin typeface="Calibri"/>
              <a:ea typeface="Calibri"/>
              <a:cs typeface="Calibri"/>
              <a:sym typeface="Calibri"/>
            </a:endParaRPr>
          </a:p>
        </p:txBody>
      </p:sp>
      <p:sp>
        <p:nvSpPr>
          <p:cNvPr id="3926" name="Google Shape;3926;p539"/>
          <p:cNvSpPr txBox="1"/>
          <p:nvPr/>
        </p:nvSpPr>
        <p:spPr>
          <a:xfrm>
            <a:off x="922712" y="4305383"/>
            <a:ext cx="3702064" cy="401967"/>
          </a:xfrm>
          <a:prstGeom prst="rect">
            <a:avLst/>
          </a:prstGeom>
          <a:solidFill>
            <a:srgbClr val="F0F4E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Calibri"/>
                <a:ea typeface="Calibri"/>
                <a:cs typeface="Calibri"/>
                <a:sym typeface="Calibri"/>
              </a:rPr>
              <a:t>Study the graph and equations. Create a 1st draft answer to the question in yellow. Use the sentence stems if they are helpful. </a:t>
            </a:r>
            <a:endParaRPr sz="1000" dirty="0">
              <a:latin typeface="Calibri"/>
              <a:ea typeface="Calibri"/>
              <a:cs typeface="Calibri"/>
              <a:sym typeface="Calibri"/>
            </a:endParaRPr>
          </a:p>
        </p:txBody>
      </p:sp>
      <p:sp>
        <p:nvSpPr>
          <p:cNvPr id="3927" name="Google Shape;3927;p539"/>
          <p:cNvSpPr txBox="1"/>
          <p:nvPr/>
        </p:nvSpPr>
        <p:spPr>
          <a:xfrm>
            <a:off x="5247503" y="454969"/>
            <a:ext cx="3541366" cy="1192599"/>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latin typeface="Calibri"/>
                <a:ea typeface="Calibri"/>
                <a:cs typeface="Calibri"/>
                <a:sym typeface="Calibri"/>
              </a:rPr>
              <a:t>1st Draft Thinking: </a:t>
            </a:r>
            <a:r>
              <a:rPr lang="en" sz="1100" i="1" dirty="0">
                <a:latin typeface="Calibri"/>
                <a:ea typeface="Calibri"/>
                <a:cs typeface="Calibri"/>
                <a:sym typeface="Calibri"/>
              </a:rPr>
              <a:t>“I think (vertex, standard, or factored)................... form is important because it tells us that ……,,,,,”</a:t>
            </a:r>
            <a:endParaRPr sz="1100" i="1" dirty="0">
              <a:latin typeface="Calibri"/>
              <a:ea typeface="Calibri"/>
              <a:cs typeface="Calibri"/>
              <a:sym typeface="Calibri"/>
            </a:endParaRPr>
          </a:p>
        </p:txBody>
      </p:sp>
      <p:sp>
        <p:nvSpPr>
          <p:cNvPr id="3928" name="Google Shape;3928;p539"/>
          <p:cNvSpPr txBox="1"/>
          <p:nvPr/>
        </p:nvSpPr>
        <p:spPr>
          <a:xfrm>
            <a:off x="5247502" y="1723069"/>
            <a:ext cx="3537953" cy="129198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latin typeface="Calibri"/>
                <a:ea typeface="Calibri"/>
                <a:cs typeface="Calibri"/>
                <a:sym typeface="Calibri"/>
              </a:rPr>
              <a:t>What I heard others say: </a:t>
            </a:r>
            <a:r>
              <a:rPr lang="en" sz="1100" i="1">
                <a:latin typeface="Calibri"/>
                <a:ea typeface="Calibri"/>
                <a:cs typeface="Calibri"/>
                <a:sym typeface="Calibri"/>
              </a:rPr>
              <a:t>“I heard someone say …… This helped my thinking because …………….”</a:t>
            </a:r>
            <a:endParaRPr sz="1100" i="1">
              <a:latin typeface="Calibri"/>
              <a:ea typeface="Calibri"/>
              <a:cs typeface="Calibri"/>
              <a:sym typeface="Calibri"/>
            </a:endParaRPr>
          </a:p>
        </p:txBody>
      </p:sp>
      <p:sp>
        <p:nvSpPr>
          <p:cNvPr id="3929" name="Google Shape;3929;p539"/>
          <p:cNvSpPr txBox="1"/>
          <p:nvPr/>
        </p:nvSpPr>
        <p:spPr>
          <a:xfrm>
            <a:off x="5247501" y="3083194"/>
            <a:ext cx="3537961" cy="1624156"/>
          </a:xfrm>
          <a:prstGeom prst="rect">
            <a:avLst/>
          </a:prstGeom>
          <a:solidFill>
            <a:srgbClr val="A7E2E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latin typeface="Calibri"/>
                <a:ea typeface="Calibri"/>
                <a:cs typeface="Calibri"/>
                <a:sym typeface="Calibri"/>
              </a:rPr>
              <a:t>Revised Explanation: </a:t>
            </a:r>
            <a:r>
              <a:rPr lang="en" sz="1100" i="1">
                <a:latin typeface="Calibri"/>
                <a:ea typeface="Calibri"/>
                <a:cs typeface="Calibri"/>
                <a:sym typeface="Calibri"/>
              </a:rPr>
              <a:t>“I used to think…….. But now I think …… Because ………..”</a:t>
            </a:r>
            <a:endParaRPr sz="1100" i="1">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4"/>
        <p:cNvGrpSpPr/>
        <p:nvPr/>
      </p:nvGrpSpPr>
      <p:grpSpPr>
        <a:xfrm>
          <a:off x="0" y="0"/>
          <a:ext cx="0" cy="0"/>
          <a:chOff x="0" y="0"/>
          <a:chExt cx="0" cy="0"/>
        </a:xfrm>
      </p:grpSpPr>
      <p:sp>
        <p:nvSpPr>
          <p:cNvPr id="2" name="Title 1"/>
          <p:cNvSpPr>
            <a:spLocks noGrp="1"/>
          </p:cNvSpPr>
          <p:nvPr>
            <p:ph type="title"/>
          </p:nvPr>
        </p:nvSpPr>
        <p:spPr>
          <a:xfrm>
            <a:off x="486032" y="245950"/>
            <a:ext cx="4357818" cy="340841"/>
          </a:xfrm>
        </p:spPr>
        <p:txBody>
          <a:bodyPr>
            <a:noAutofit/>
          </a:bodyPr>
          <a:lstStyle/>
          <a:p>
            <a:r>
              <a:rPr lang="en-US" sz="2000" dirty="0" smtClean="0"/>
              <a:t>Metacognition and Rough Draft Thinking</a:t>
            </a:r>
            <a:endParaRPr lang="en-US" sz="2000" dirty="0"/>
          </a:p>
        </p:txBody>
      </p:sp>
      <p:sp>
        <p:nvSpPr>
          <p:cNvPr id="3935" name="Google Shape;3935;p540"/>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23</a:t>
            </a:fld>
            <a:endParaRPr/>
          </a:p>
        </p:txBody>
      </p:sp>
      <p:pic>
        <p:nvPicPr>
          <p:cNvPr id="3937" name="Google Shape;3937;p540" descr="Graph depicting the vertex, standard, and factored form of an equation. "/>
          <p:cNvPicPr preferRelativeResize="0"/>
          <p:nvPr/>
        </p:nvPicPr>
        <p:blipFill rotWithShape="1">
          <a:blip r:embed="rId3">
            <a:alphaModFix/>
          </a:blip>
          <a:srcRect l="46128" t="15836" r="649" b="12571"/>
          <a:stretch/>
        </p:blipFill>
        <p:spPr>
          <a:xfrm>
            <a:off x="511024" y="989099"/>
            <a:ext cx="4332826" cy="3318975"/>
          </a:xfrm>
          <a:prstGeom prst="rect">
            <a:avLst/>
          </a:prstGeom>
          <a:noFill/>
          <a:ln>
            <a:noFill/>
          </a:ln>
        </p:spPr>
      </p:pic>
      <p:sp>
        <p:nvSpPr>
          <p:cNvPr id="3938" name="Google Shape;3938;p540"/>
          <p:cNvSpPr txBox="1"/>
          <p:nvPr/>
        </p:nvSpPr>
        <p:spPr>
          <a:xfrm>
            <a:off x="584886" y="586791"/>
            <a:ext cx="4258964" cy="353933"/>
          </a:xfrm>
          <a:prstGeom prst="rect">
            <a:avLst/>
          </a:prstGeom>
          <a:solidFill>
            <a:srgbClr val="F0F4E6"/>
          </a:solid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dirty="0">
                <a:latin typeface="Calibri"/>
                <a:ea typeface="Calibri"/>
                <a:cs typeface="Calibri"/>
                <a:sym typeface="Calibri"/>
              </a:rPr>
              <a:t>Why is it helpful to have all three forms of the equation?</a:t>
            </a:r>
            <a:endParaRPr dirty="0">
              <a:latin typeface="Calibri"/>
              <a:ea typeface="Calibri"/>
              <a:cs typeface="Calibri"/>
              <a:sym typeface="Calibri"/>
            </a:endParaRPr>
          </a:p>
        </p:txBody>
      </p:sp>
      <p:sp>
        <p:nvSpPr>
          <p:cNvPr id="3939" name="Google Shape;3939;p540"/>
          <p:cNvSpPr txBox="1"/>
          <p:nvPr/>
        </p:nvSpPr>
        <p:spPr>
          <a:xfrm>
            <a:off x="603728" y="4277392"/>
            <a:ext cx="4240122" cy="429958"/>
          </a:xfrm>
          <a:prstGeom prst="rect">
            <a:avLst/>
          </a:prstGeom>
          <a:solidFill>
            <a:srgbClr val="F0F4E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Calibri"/>
                <a:ea typeface="Calibri"/>
                <a:cs typeface="Calibri"/>
                <a:sym typeface="Calibri"/>
              </a:rPr>
              <a:t>Study the graph and equations. Create a 1st draft answer to the question in yellow. Use the sentence stems if they are helpful. </a:t>
            </a:r>
            <a:endParaRPr sz="1000" dirty="0">
              <a:latin typeface="Calibri"/>
              <a:ea typeface="Calibri"/>
              <a:cs typeface="Calibri"/>
              <a:sym typeface="Calibri"/>
            </a:endParaRPr>
          </a:p>
        </p:txBody>
      </p:sp>
      <p:sp>
        <p:nvSpPr>
          <p:cNvPr id="3940" name="Google Shape;3940;p540"/>
          <p:cNvSpPr txBox="1"/>
          <p:nvPr/>
        </p:nvSpPr>
        <p:spPr>
          <a:xfrm>
            <a:off x="5156885" y="586791"/>
            <a:ext cx="3631983" cy="1307912"/>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latin typeface="Calibri"/>
                <a:ea typeface="Calibri"/>
                <a:cs typeface="Calibri"/>
                <a:sym typeface="Calibri"/>
              </a:rPr>
              <a:t>1st Draft Thinking: </a:t>
            </a:r>
            <a:r>
              <a:rPr lang="en" sz="1100" dirty="0">
                <a:solidFill>
                  <a:schemeClr val="dk1"/>
                </a:solidFill>
                <a:latin typeface="Calibri"/>
                <a:ea typeface="Calibri"/>
                <a:cs typeface="Calibri"/>
                <a:sym typeface="Calibri"/>
              </a:rPr>
              <a:t>I think that factored form is important because it helps us by listing out the x-intercepts by doing that we algebraically solve the dilation. This show us if it is concave up or down. Standard form shows us how we need to use all components of gravity to see it go up and down and using what we have in front of us. The vertex is given to us so we can find the x and y intercepts. </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1100" i="1" dirty="0">
              <a:latin typeface="Calibri"/>
              <a:ea typeface="Calibri"/>
              <a:cs typeface="Calibri"/>
              <a:sym typeface="Calibri"/>
            </a:endParaRPr>
          </a:p>
        </p:txBody>
      </p:sp>
      <p:sp>
        <p:nvSpPr>
          <p:cNvPr id="3941" name="Google Shape;3941;p540"/>
          <p:cNvSpPr txBox="1"/>
          <p:nvPr/>
        </p:nvSpPr>
        <p:spPr>
          <a:xfrm>
            <a:off x="5156886" y="1894703"/>
            <a:ext cx="3628570" cy="1261345"/>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latin typeface="Calibri"/>
                <a:ea typeface="Calibri"/>
                <a:cs typeface="Calibri"/>
                <a:sym typeface="Calibri"/>
              </a:rPr>
              <a:t>What I heard others say:</a:t>
            </a:r>
            <a:r>
              <a:rPr lang="en" sz="1500" b="1" dirty="0">
                <a:latin typeface="Calibri"/>
                <a:ea typeface="Calibri"/>
                <a:cs typeface="Calibri"/>
                <a:sym typeface="Calibri"/>
              </a:rPr>
              <a:t> </a:t>
            </a:r>
            <a:r>
              <a:rPr lang="en" sz="1000" dirty="0">
                <a:solidFill>
                  <a:schemeClr val="dk1"/>
                </a:solidFill>
                <a:latin typeface="Calibri"/>
                <a:ea typeface="Calibri"/>
                <a:cs typeface="Calibri"/>
                <a:sym typeface="Calibri"/>
              </a:rPr>
              <a:t>I heard someone say it is important because it helps us understand more aspects of the graph. If you think there is one equation there could be one that fits better because factored form gives x-intercepts standard gives y and the vertex gives the vertex. </a:t>
            </a:r>
            <a:endParaRPr sz="1200" i="1" dirty="0">
              <a:latin typeface="Calibri"/>
              <a:ea typeface="Calibri"/>
              <a:cs typeface="Calibri"/>
              <a:sym typeface="Calibri"/>
            </a:endParaRPr>
          </a:p>
        </p:txBody>
      </p:sp>
      <p:sp>
        <p:nvSpPr>
          <p:cNvPr id="3942" name="Google Shape;3942;p540"/>
          <p:cNvSpPr txBox="1"/>
          <p:nvPr/>
        </p:nvSpPr>
        <p:spPr>
          <a:xfrm>
            <a:off x="5156886" y="3156048"/>
            <a:ext cx="3628570" cy="1688251"/>
          </a:xfrm>
          <a:prstGeom prst="rect">
            <a:avLst/>
          </a:prstGeom>
          <a:solidFill>
            <a:srgbClr val="A7E2E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libri"/>
                <a:ea typeface="Calibri"/>
                <a:cs typeface="Calibri"/>
                <a:sym typeface="Calibri"/>
              </a:rPr>
              <a:t>Revised Explanation: </a:t>
            </a:r>
            <a:r>
              <a:rPr lang="en" sz="1000">
                <a:solidFill>
                  <a:schemeClr val="dk1"/>
                </a:solidFill>
                <a:latin typeface="Calibri"/>
                <a:ea typeface="Calibri"/>
                <a:cs typeface="Calibri"/>
                <a:sym typeface="Calibri"/>
              </a:rPr>
              <a:t>I used to think that gravity for it to go up and down was vertex now I learned it is actually dilation that shows concave up and down. Because I heard (Nuho) say factored gives us x intercepts, standard gives us y, and vertex gives the vertex of the graph. Now I think that all of them give and show dilation but standard form gives us the y-intercept which is the height of the parabola. Factored form is to help us find what the vertex is and we’re given the x intercepts of the graph where we get to solve it algebraically. Lastly the vertex point is giving us the vertex and we have to find the x and y intercepts. </a:t>
            </a:r>
            <a:endParaRPr sz="1200" i="1">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3948" name="Google Shape;3948;p541"/>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900">
                <a:solidFill>
                  <a:srgbClr val="595959"/>
                </a:solidFill>
                <a:latin typeface="Calibri"/>
                <a:ea typeface="Calibri"/>
                <a:cs typeface="Calibri"/>
                <a:sym typeface="Calibri"/>
              </a:rPr>
              <a:t>24</a:t>
            </a:fld>
            <a:endParaRPr sz="900">
              <a:solidFill>
                <a:srgbClr val="595959"/>
              </a:solidFill>
              <a:latin typeface="Calibri"/>
              <a:ea typeface="Calibri"/>
              <a:cs typeface="Calibri"/>
              <a:sym typeface="Calibri"/>
            </a:endParaRPr>
          </a:p>
        </p:txBody>
      </p:sp>
      <p:sp>
        <p:nvSpPr>
          <p:cNvPr id="3949" name="Google Shape;3949;p54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Reflection on rough draft talk </a:t>
            </a:r>
            <a:endParaRPr sz="2800"/>
          </a:p>
        </p:txBody>
      </p:sp>
      <p:sp>
        <p:nvSpPr>
          <p:cNvPr id="3951" name="Google Shape;3951;p541"/>
          <p:cNvSpPr txBox="1">
            <a:spLocks noGrp="1"/>
          </p:cNvSpPr>
          <p:nvPr>
            <p:ph type="body" idx="1"/>
          </p:nvPr>
        </p:nvSpPr>
        <p:spPr>
          <a:xfrm>
            <a:off x="537875" y="1351600"/>
            <a:ext cx="8088300" cy="3099600"/>
          </a:xfrm>
          <a:prstGeom prst="rect">
            <a:avLst/>
          </a:prstGeom>
        </p:spPr>
        <p:txBody>
          <a:bodyPr spcFirstLastPara="1" wrap="square" lIns="68575" tIns="34275" rIns="68575" bIns="34275" anchor="t" anchorCtr="0">
            <a:normAutofit fontScale="92500" lnSpcReduction="10000"/>
          </a:bodyPr>
          <a:lstStyle/>
          <a:p>
            <a:pPr marL="457200" lvl="0" indent="-352742" algn="l" rtl="0">
              <a:lnSpc>
                <a:spcPct val="115000"/>
              </a:lnSpc>
              <a:spcBef>
                <a:spcPts val="0"/>
              </a:spcBef>
              <a:spcAft>
                <a:spcPts val="0"/>
              </a:spcAft>
              <a:buSzPct val="100000"/>
              <a:buFont typeface="Calibri"/>
              <a:buChar char="●"/>
            </a:pPr>
            <a:r>
              <a:rPr lang="en" sz="2300"/>
              <a:t>In reflecting on the reading and the </a:t>
            </a:r>
            <a:r>
              <a:rPr lang="en" sz="2300" i="1"/>
              <a:t>Metacognition and Rough Draft Thinking Habit Activator,</a:t>
            </a:r>
            <a:r>
              <a:rPr lang="en" sz="2300"/>
              <a:t> what do you want to remember about supporting students’ rough draft talk?</a:t>
            </a:r>
            <a:endParaRPr sz="2300"/>
          </a:p>
          <a:p>
            <a:pPr marL="457200" lvl="0" indent="-352742" algn="l" rtl="0">
              <a:lnSpc>
                <a:spcPct val="115000"/>
              </a:lnSpc>
              <a:spcBef>
                <a:spcPts val="0"/>
              </a:spcBef>
              <a:spcAft>
                <a:spcPts val="0"/>
              </a:spcAft>
              <a:buSzPct val="100000"/>
              <a:buFont typeface="Calibri"/>
              <a:buChar char="●"/>
            </a:pPr>
            <a:r>
              <a:rPr lang="en" sz="2300"/>
              <a:t>How might you use the </a:t>
            </a:r>
            <a:r>
              <a:rPr lang="en" sz="2300" i="1"/>
              <a:t>Metacognition and Rough Draft Thinking Habit Activator </a:t>
            </a:r>
            <a:r>
              <a:rPr lang="en" sz="2300"/>
              <a:t>in your classroom? Why? </a:t>
            </a:r>
            <a:endParaRPr sz="2300"/>
          </a:p>
          <a:p>
            <a:pPr marL="457200" lvl="0" indent="-352742" algn="l" rtl="0">
              <a:lnSpc>
                <a:spcPct val="115000"/>
              </a:lnSpc>
              <a:spcBef>
                <a:spcPts val="0"/>
              </a:spcBef>
              <a:spcAft>
                <a:spcPts val="0"/>
              </a:spcAft>
              <a:buSzPct val="100000"/>
              <a:buChar char="●"/>
            </a:pPr>
            <a:r>
              <a:rPr lang="en" sz="2300"/>
              <a:t>How are you understanding the relationship between cognitive demand and rough draft talk? </a:t>
            </a:r>
            <a:endParaRPr sz="2300"/>
          </a:p>
          <a:p>
            <a:pPr marL="1371600" lvl="1" indent="-352742" algn="l" rtl="0">
              <a:lnSpc>
                <a:spcPct val="115000"/>
              </a:lnSpc>
              <a:spcBef>
                <a:spcPts val="0"/>
              </a:spcBef>
              <a:spcAft>
                <a:spcPts val="0"/>
              </a:spcAft>
              <a:buSzPct val="100000"/>
              <a:buChar char="○"/>
            </a:pPr>
            <a:r>
              <a:rPr lang="en" sz="2300"/>
              <a:t>Why do you think it is especially important to support rough draft talk when working on cognitively demanding tasks?</a:t>
            </a:r>
            <a:endParaRPr sz="23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5"/>
        <p:cNvGrpSpPr/>
        <p:nvPr/>
      </p:nvGrpSpPr>
      <p:grpSpPr>
        <a:xfrm>
          <a:off x="0" y="0"/>
          <a:ext cx="0" cy="0"/>
          <a:chOff x="0" y="0"/>
          <a:chExt cx="0" cy="0"/>
        </a:xfrm>
      </p:grpSpPr>
      <p:sp>
        <p:nvSpPr>
          <p:cNvPr id="3956" name="Google Shape;3956;p542"/>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Clr>
                <a:schemeClr val="dk1"/>
              </a:buClr>
              <a:buSzPts val="1100"/>
              <a:buFont typeface="Arial"/>
              <a:buNone/>
            </a:pPr>
            <a:r>
              <a:rPr lang="en" sz="2000" b="1"/>
              <a:t>Directions: </a:t>
            </a:r>
            <a:r>
              <a:rPr lang="en" sz="2000">
                <a:solidFill>
                  <a:schemeClr val="dk1"/>
                </a:solidFill>
              </a:rPr>
              <a:t>Use the workspace slide to reflect on the habit activator.</a:t>
            </a:r>
            <a:endParaRPr sz="1600"/>
          </a:p>
        </p:txBody>
      </p:sp>
      <p:sp>
        <p:nvSpPr>
          <p:cNvPr id="3957" name="Google Shape;3957;p542"/>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1"/>
        <p:cNvGrpSpPr/>
        <p:nvPr/>
      </p:nvGrpSpPr>
      <p:grpSpPr>
        <a:xfrm>
          <a:off x="0" y="0"/>
          <a:ext cx="0" cy="0"/>
          <a:chOff x="0" y="0"/>
          <a:chExt cx="0" cy="0"/>
        </a:xfrm>
      </p:grpSpPr>
      <p:sp>
        <p:nvSpPr>
          <p:cNvPr id="3962" name="Google Shape;3962;p543"/>
          <p:cNvSpPr txBox="1">
            <a:spLocks noGrp="1"/>
          </p:cNvSpPr>
          <p:nvPr>
            <p:ph type="title"/>
          </p:nvPr>
        </p:nvSpPr>
        <p:spPr>
          <a:xfrm>
            <a:off x="537875" y="675625"/>
            <a:ext cx="8088300" cy="437400"/>
          </a:xfrm>
          <a:prstGeom prst="rect">
            <a:avLst/>
          </a:prstGeom>
          <a:solidFill>
            <a:schemeClr val="accent5"/>
          </a:solidFill>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000" b="1">
                <a:solidFill>
                  <a:srgbClr val="FFFFFF"/>
                </a:solidFill>
              </a:rPr>
              <a:t>Team names:</a:t>
            </a:r>
            <a:endParaRPr sz="2000" b="1">
              <a:solidFill>
                <a:srgbClr val="FFFFFF"/>
              </a:solidFill>
            </a:endParaRPr>
          </a:p>
        </p:txBody>
      </p:sp>
      <p:sp>
        <p:nvSpPr>
          <p:cNvPr id="3963" name="Google Shape;3963;p543"/>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a:solidFill>
                  <a:srgbClr val="9E9E9E"/>
                </a:solidFill>
                <a:latin typeface="Calibri"/>
                <a:ea typeface="Calibri"/>
                <a:cs typeface="Calibri"/>
                <a:sym typeface="Calibri"/>
              </a:rPr>
              <a:t>Preview of Workspace Slide</a:t>
            </a:r>
            <a:endParaRPr sz="2200" b="1" i="1">
              <a:solidFill>
                <a:srgbClr val="9E9E9E"/>
              </a:solidFill>
              <a:latin typeface="Calibri"/>
              <a:ea typeface="Calibri"/>
              <a:cs typeface="Calibri"/>
              <a:sym typeface="Calibri"/>
            </a:endParaRPr>
          </a:p>
        </p:txBody>
      </p:sp>
      <p:sp>
        <p:nvSpPr>
          <p:cNvPr id="3964" name="Google Shape;3964;p54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11150" algn="l" rtl="0">
              <a:lnSpc>
                <a:spcPct val="115000"/>
              </a:lnSpc>
              <a:spcBef>
                <a:spcPts val="0"/>
              </a:spcBef>
              <a:spcAft>
                <a:spcPts val="0"/>
              </a:spcAft>
              <a:buSzPts val="1300"/>
              <a:buFont typeface="Calibri"/>
              <a:buChar char="•"/>
            </a:pPr>
            <a:r>
              <a:rPr lang="en" sz="1300"/>
              <a:t>In reflecting on the reading and the </a:t>
            </a:r>
            <a:r>
              <a:rPr lang="en" sz="1300" i="1"/>
              <a:t>Metacognition and Rough Draft Thinking Habit Activator,</a:t>
            </a:r>
            <a:r>
              <a:rPr lang="en" sz="1300"/>
              <a:t> what do you want to remember about supporting students’ rough draft talk?</a:t>
            </a:r>
            <a:endParaRPr sz="1300"/>
          </a:p>
          <a:p>
            <a:pPr marL="914400" lvl="1" indent="-311150" algn="l" rtl="0">
              <a:lnSpc>
                <a:spcPct val="115000"/>
              </a:lnSpc>
              <a:spcBef>
                <a:spcPts val="0"/>
              </a:spcBef>
              <a:spcAft>
                <a:spcPts val="0"/>
              </a:spcAft>
              <a:buSzPts val="1300"/>
              <a:buChar char="•"/>
            </a:pPr>
            <a:endParaRPr sz="1300"/>
          </a:p>
          <a:p>
            <a:pPr marL="457200" lvl="0" indent="-311150" algn="l" rtl="0">
              <a:lnSpc>
                <a:spcPct val="115000"/>
              </a:lnSpc>
              <a:spcBef>
                <a:spcPts val="0"/>
              </a:spcBef>
              <a:spcAft>
                <a:spcPts val="0"/>
              </a:spcAft>
              <a:buSzPts val="1300"/>
              <a:buFont typeface="Calibri"/>
              <a:buChar char="•"/>
            </a:pPr>
            <a:r>
              <a:rPr lang="en" sz="1300"/>
              <a:t>How might you use the </a:t>
            </a:r>
            <a:r>
              <a:rPr lang="en" sz="1300" i="1"/>
              <a:t>Metacognition and Rough Draft Thinking Habit Activator </a:t>
            </a:r>
            <a:r>
              <a:rPr lang="en" sz="1300"/>
              <a:t>in your classroom? Why? </a:t>
            </a:r>
            <a:endParaRPr sz="1300"/>
          </a:p>
          <a:p>
            <a:pPr marL="914400" lvl="1" indent="-311150" algn="l" rtl="0">
              <a:lnSpc>
                <a:spcPct val="115000"/>
              </a:lnSpc>
              <a:spcBef>
                <a:spcPts val="0"/>
              </a:spcBef>
              <a:spcAft>
                <a:spcPts val="0"/>
              </a:spcAft>
              <a:buSzPts val="1300"/>
              <a:buChar char="•"/>
            </a:pPr>
            <a:endParaRPr sz="1300"/>
          </a:p>
        </p:txBody>
      </p:sp>
      <p:sp>
        <p:nvSpPr>
          <p:cNvPr id="3965" name="Google Shape;3965;p543"/>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69"/>
        <p:cNvGrpSpPr/>
        <p:nvPr/>
      </p:nvGrpSpPr>
      <p:grpSpPr>
        <a:xfrm>
          <a:off x="0" y="0"/>
          <a:ext cx="0" cy="0"/>
          <a:chOff x="0" y="0"/>
          <a:chExt cx="0" cy="0"/>
        </a:xfrm>
      </p:grpSpPr>
      <p:sp>
        <p:nvSpPr>
          <p:cNvPr id="3970" name="Google Shape;3970;p544"/>
          <p:cNvSpPr txBox="1">
            <a:spLocks noGrp="1"/>
          </p:cNvSpPr>
          <p:nvPr>
            <p:ph type="body" idx="4294967295"/>
          </p:nvPr>
        </p:nvSpPr>
        <p:spPr>
          <a:xfrm>
            <a:off x="511500" y="1663200"/>
            <a:ext cx="3298200" cy="2343600"/>
          </a:xfrm>
          <a:prstGeom prst="rect">
            <a:avLst/>
          </a:prstGeom>
          <a:solidFill>
            <a:srgbClr val="F0F4E6"/>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 sz="1500" u="sng">
                <a:solidFill>
                  <a:schemeClr val="hlink"/>
                </a:solidFill>
                <a:hlinkClick r:id="rId3"/>
              </a:rPr>
              <a:t>(Lampert &amp; Graziani, 2009, p. 492)</a:t>
            </a:r>
            <a:endParaRPr sz="1500" i="1"/>
          </a:p>
        </p:txBody>
      </p:sp>
      <p:sp>
        <p:nvSpPr>
          <p:cNvPr id="3971" name="Google Shape;3971;p544"/>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b="1"/>
              <a:t>Ambitious teaching: </a:t>
            </a:r>
            <a:endParaRPr sz="1500"/>
          </a:p>
          <a:p>
            <a:pPr marL="457200" lvl="0" indent="-342900" algn="l" rtl="0">
              <a:lnSpc>
                <a:spcPct val="100000"/>
              </a:lnSpc>
              <a:spcBef>
                <a:spcPts val="0"/>
              </a:spcBef>
              <a:spcAft>
                <a:spcPts val="0"/>
              </a:spcAft>
              <a:buSzPts val="1800"/>
              <a:buFont typeface="Calibri"/>
              <a:buChar char="●"/>
            </a:pPr>
            <a:r>
              <a:rPr lang="en"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 sz="1400"/>
              <a:t>Attends to student thinking in an equitable and responsive manner</a:t>
            </a:r>
            <a:endParaRPr sz="1400"/>
          </a:p>
        </p:txBody>
      </p:sp>
      <p:sp>
        <p:nvSpPr>
          <p:cNvPr id="3972" name="Google Shape;3972;p544"/>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27</a:t>
            </a:fld>
            <a:endParaRPr/>
          </a:p>
        </p:txBody>
      </p:sp>
      <p:sp>
        <p:nvSpPr>
          <p:cNvPr id="3973" name="Google Shape;3973;p544"/>
          <p:cNvSpPr txBox="1"/>
          <p:nvPr/>
        </p:nvSpPr>
        <p:spPr>
          <a:xfrm>
            <a:off x="412625" y="10116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3974" name="Google Shape;3974;p544"/>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3975" name="Google Shape;3975;p544"/>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a:solidFill>
                  <a:schemeClr val="accent5"/>
                </a:solidFill>
              </a:rPr>
              <a:t>Debrief: </a:t>
            </a:r>
            <a:r>
              <a:rPr lang="en" sz="2850" b="1"/>
              <a:t>Principles</a:t>
            </a:r>
            <a:r>
              <a:rPr lang="en" sz="2850">
                <a:solidFill>
                  <a:schemeClr val="accent5"/>
                </a:solidFill>
              </a:rPr>
              <a:t> of ambitious mathematics teaching</a:t>
            </a:r>
            <a:endParaRPr sz="2670">
              <a:solidFill>
                <a:schemeClr val="accent5"/>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79"/>
        <p:cNvGrpSpPr/>
        <p:nvPr/>
      </p:nvGrpSpPr>
      <p:grpSpPr>
        <a:xfrm>
          <a:off x="0" y="0"/>
          <a:ext cx="0" cy="0"/>
          <a:chOff x="0" y="0"/>
          <a:chExt cx="0" cy="0"/>
        </a:xfrm>
      </p:grpSpPr>
      <p:sp>
        <p:nvSpPr>
          <p:cNvPr id="3980" name="Google Shape;3980;p545"/>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Planning for action:</a:t>
            </a:r>
            <a:endParaRPr sz="3800" b="1"/>
          </a:p>
        </p:txBody>
      </p:sp>
      <p:sp>
        <p:nvSpPr>
          <p:cNvPr id="3981" name="Google Shape;3981;p545"/>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Autofit/>
          </a:bodyPr>
          <a:lstStyle/>
          <a:p>
            <a:pPr marL="0" lvl="0" indent="0" algn="ctr" rtl="0">
              <a:lnSpc>
                <a:spcPct val="115000"/>
              </a:lnSpc>
              <a:spcBef>
                <a:spcPts val="400"/>
              </a:spcBef>
              <a:spcAft>
                <a:spcPts val="0"/>
              </a:spcAft>
              <a:buSzPts val="523"/>
              <a:buNone/>
            </a:pPr>
            <a:r>
              <a:rPr lang="en" sz="1715"/>
              <a:t>Using the </a:t>
            </a:r>
            <a:r>
              <a:rPr lang="en" sz="1715" i="1"/>
              <a:t>Lesson Planning Framework</a:t>
            </a:r>
            <a:r>
              <a:rPr lang="en" sz="1715"/>
              <a:t> to plan a lesson that elicits students’ rough draft thinking and maintains the cognitive demand for students</a:t>
            </a:r>
            <a:endParaRPr sz="860"/>
          </a:p>
        </p:txBody>
      </p:sp>
      <p:pic>
        <p:nvPicPr>
          <p:cNvPr id="3982" name="Google Shape;3982;p545" descr="Blueprint with solid fill"/>
          <p:cNvPicPr preferRelativeResize="0"/>
          <p:nvPr/>
        </p:nvPicPr>
        <p:blipFill rotWithShape="1">
          <a:blip r:embed="rId3">
            <a:alphaModFix/>
          </a:blip>
          <a:srcRect/>
          <a:stretch/>
        </p:blipFill>
        <p:spPr>
          <a:xfrm>
            <a:off x="7383454" y="3390091"/>
            <a:ext cx="1600200" cy="16002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986"/>
        <p:cNvGrpSpPr/>
        <p:nvPr/>
      </p:nvGrpSpPr>
      <p:grpSpPr>
        <a:xfrm>
          <a:off x="0" y="0"/>
          <a:ext cx="0" cy="0"/>
          <a:chOff x="0" y="0"/>
          <a:chExt cx="0" cy="0"/>
        </a:xfrm>
      </p:grpSpPr>
      <p:sp>
        <p:nvSpPr>
          <p:cNvPr id="3987" name="Google Shape;3987;p54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Planning for Action</a:t>
            </a:r>
            <a:endParaRPr sz="2800"/>
          </a:p>
        </p:txBody>
      </p:sp>
      <p:sp>
        <p:nvSpPr>
          <p:cNvPr id="3988" name="Google Shape;3988;p54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planning for action:</a:t>
            </a:r>
            <a:endParaRPr b="1">
              <a:solidFill>
                <a:schemeClr val="accent3"/>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see connections to our contexts and goals (Putnam &amp; Borko, 2000)</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apply new ideas to upcoming work </a:t>
            </a:r>
            <a:r>
              <a:rPr lang="en"/>
              <a:t>(Horn &amp; Kane, 2015)</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surface complexities when taking up new ideas</a:t>
            </a:r>
            <a:endParaRPr>
              <a:solidFill>
                <a:srgbClr val="000000"/>
              </a:solidFill>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planning for action:</a:t>
            </a:r>
            <a:endParaRPr/>
          </a:p>
          <a:p>
            <a:pPr marL="914400" lvl="1" indent="-342900" algn="l" rtl="0">
              <a:lnSpc>
                <a:spcPct val="100000"/>
              </a:lnSpc>
              <a:spcBef>
                <a:spcPts val="0"/>
              </a:spcBef>
              <a:spcAft>
                <a:spcPts val="0"/>
              </a:spcAft>
              <a:buSzPts val="1800"/>
              <a:buFont typeface="Calibri"/>
              <a:buChar char="•"/>
            </a:pPr>
            <a:r>
              <a:rPr lang="en"/>
              <a:t>Use teachers’ own curricular resources when possible</a:t>
            </a:r>
            <a:endParaRPr/>
          </a:p>
          <a:p>
            <a:pPr marL="914400" lvl="1" indent="-342900" algn="l" rtl="0">
              <a:lnSpc>
                <a:spcPct val="100000"/>
              </a:lnSpc>
              <a:spcBef>
                <a:spcPts val="0"/>
              </a:spcBef>
              <a:spcAft>
                <a:spcPts val="0"/>
              </a:spcAft>
              <a:buSzPts val="1800"/>
              <a:buFont typeface="Calibri"/>
              <a:buChar char="•"/>
            </a:pPr>
            <a:r>
              <a:rPr lang="en"/>
              <a:t>Create space to discuss anticipated challenges and strategies for trying new ideas within those challenges</a:t>
            </a:r>
            <a:endParaRPr/>
          </a:p>
          <a:p>
            <a:pPr marL="914400" lvl="1" indent="-342900" algn="l" rtl="0">
              <a:lnSpc>
                <a:spcPct val="100000"/>
              </a:lnSpc>
              <a:spcBef>
                <a:spcPts val="0"/>
              </a:spcBef>
              <a:spcAft>
                <a:spcPts val="0"/>
              </a:spcAft>
              <a:buSzPts val="1800"/>
              <a:buFont typeface="Calibri"/>
              <a:buChar char="•"/>
            </a:pPr>
            <a:r>
              <a:rPr lang="en"/>
              <a:t>Follow up on teachers’ plans; return to them to build on and refine ideas</a:t>
            </a:r>
            <a:endParaRPr/>
          </a:p>
        </p:txBody>
      </p:sp>
      <p:pic>
        <p:nvPicPr>
          <p:cNvPr id="3989" name="Google Shape;3989;p546" descr="Blueprint with solid fill"/>
          <p:cNvPicPr preferRelativeResize="0"/>
          <p:nvPr/>
        </p:nvPicPr>
        <p:blipFill>
          <a:blip r:embed="rId3">
            <a:alphaModFix/>
          </a:blip>
          <a:stretch>
            <a:fillRect/>
          </a:stretch>
        </p:blipFill>
        <p:spPr>
          <a:xfrm>
            <a:off x="7946175" y="163950"/>
            <a:ext cx="1051560" cy="1051560"/>
          </a:xfrm>
          <a:prstGeom prst="rect">
            <a:avLst/>
          </a:prstGeom>
          <a:noFill/>
          <a:ln>
            <a:noFill/>
          </a:ln>
        </p:spPr>
      </p:pic>
      <p:sp>
        <p:nvSpPr>
          <p:cNvPr id="3990" name="Google Shape;3990;p546"/>
          <p:cNvSpPr txBox="1">
            <a:spLocks noGrp="1"/>
          </p:cNvSpPr>
          <p:nvPr>
            <p:ph type="sldNum" idx="12"/>
          </p:nvPr>
        </p:nvSpPr>
        <p:spPr>
          <a:xfrm>
            <a:off x="8462550" y="4707350"/>
            <a:ext cx="523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3760"/>
        <p:cNvGrpSpPr/>
        <p:nvPr/>
      </p:nvGrpSpPr>
      <p:grpSpPr>
        <a:xfrm>
          <a:off x="0" y="0"/>
          <a:ext cx="0" cy="0"/>
          <a:chOff x="0" y="0"/>
          <a:chExt cx="0" cy="0"/>
        </a:xfrm>
      </p:grpSpPr>
      <p:sp>
        <p:nvSpPr>
          <p:cNvPr id="3761" name="Google Shape;3761;p52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Professional learning activity types</a:t>
            </a:r>
            <a:endParaRPr sz="2800"/>
          </a:p>
        </p:txBody>
      </p:sp>
      <p:sp>
        <p:nvSpPr>
          <p:cNvPr id="3762" name="Google Shape;3762;p520"/>
          <p:cNvSpPr txBox="1">
            <a:spLocks noGrp="1"/>
          </p:cNvSpPr>
          <p:nvPr>
            <p:ph type="body" idx="1"/>
          </p:nvPr>
        </p:nvSpPr>
        <p:spPr>
          <a:xfrm>
            <a:off x="968975" y="1394175"/>
            <a:ext cx="74856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Clr>
                <a:schemeClr val="dk1"/>
              </a:buClr>
              <a:buSzPts val="1100"/>
              <a:buFont typeface="Arial"/>
              <a:buNone/>
            </a:pPr>
            <a:r>
              <a:rPr lang="en" b="1">
                <a:solidFill>
                  <a:schemeClr val="accent3"/>
                </a:solidFill>
              </a:rPr>
              <a:t>Setting and maintaining norms: </a:t>
            </a:r>
            <a:r>
              <a:rPr lang="en"/>
              <a:t>These activities support participants to establish norms that will guide participation in sessions.</a:t>
            </a:r>
            <a:endParaRPr/>
          </a:p>
          <a:p>
            <a:pPr marL="0" lvl="0" indent="0" algn="l" rtl="0">
              <a:spcBef>
                <a:spcPts val="800"/>
              </a:spcBef>
              <a:spcAft>
                <a:spcPts val="0"/>
              </a:spcAft>
              <a:buNone/>
            </a:pPr>
            <a:r>
              <a:rPr lang="en" b="1">
                <a:solidFill>
                  <a:schemeClr val="accent3"/>
                </a:solidFill>
              </a:rPr>
              <a:t>Doing math together: </a:t>
            </a:r>
            <a:r>
              <a:rPr lang="en"/>
              <a:t>These activities engage participants in a mathematics task.</a:t>
            </a:r>
            <a:endParaRPr/>
          </a:p>
          <a:p>
            <a:pPr marL="0" lvl="0" indent="0" algn="l" rtl="0">
              <a:spcBef>
                <a:spcPts val="800"/>
              </a:spcBef>
              <a:spcAft>
                <a:spcPts val="0"/>
              </a:spcAft>
              <a:buNone/>
            </a:pPr>
            <a:r>
              <a:rPr lang="en" b="1">
                <a:solidFill>
                  <a:schemeClr val="accent3"/>
                </a:solidFill>
              </a:rPr>
              <a:t>Studying teaching: </a:t>
            </a:r>
            <a:r>
              <a:rPr lang="en"/>
              <a:t>These activities involve analysis of video, vignettes, live teaching, or instructional tools.</a:t>
            </a:r>
            <a:endParaRPr/>
          </a:p>
          <a:p>
            <a:pPr marL="0" lvl="0" indent="0" algn="l" rtl="0">
              <a:spcBef>
                <a:spcPts val="800"/>
              </a:spcBef>
              <a:spcAft>
                <a:spcPts val="0"/>
              </a:spcAft>
              <a:buClr>
                <a:schemeClr val="dk1"/>
              </a:buClr>
              <a:buSzPts val="1100"/>
              <a:buFont typeface="Arial"/>
              <a:buNone/>
            </a:pPr>
            <a:r>
              <a:rPr lang="en" b="1">
                <a:solidFill>
                  <a:schemeClr val="accent3"/>
                </a:solidFill>
              </a:rPr>
              <a:t>Connecting to research: </a:t>
            </a:r>
            <a:r>
              <a:rPr lang="en"/>
              <a:t>These activities involve unpacking and understanding the research in mathematics education underpinning focal ideas and concepts.</a:t>
            </a:r>
            <a:endParaRPr/>
          </a:p>
          <a:p>
            <a:pPr marL="0" lvl="0" indent="0" algn="l" rtl="0">
              <a:spcBef>
                <a:spcPts val="800"/>
              </a:spcBef>
              <a:spcAft>
                <a:spcPts val="0"/>
              </a:spcAft>
              <a:buNone/>
            </a:pPr>
            <a:r>
              <a:rPr lang="en" b="1">
                <a:solidFill>
                  <a:schemeClr val="accent3"/>
                </a:solidFill>
              </a:rPr>
              <a:t>Planning for action: </a:t>
            </a:r>
            <a:r>
              <a:rPr lang="en"/>
              <a:t>These activities involve making links between session content and our own practice and contexts.</a:t>
            </a:r>
            <a:endParaRPr b="1"/>
          </a:p>
        </p:txBody>
      </p:sp>
      <p:pic>
        <p:nvPicPr>
          <p:cNvPr id="3763" name="Google Shape;3763;p520" descr="Group brainstorm with solid fill"/>
          <p:cNvPicPr preferRelativeResize="0"/>
          <p:nvPr/>
        </p:nvPicPr>
        <p:blipFill>
          <a:blip r:embed="rId3">
            <a:alphaModFix/>
          </a:blip>
          <a:stretch>
            <a:fillRect/>
          </a:stretch>
        </p:blipFill>
        <p:spPr>
          <a:xfrm>
            <a:off x="485638" y="1993388"/>
            <a:ext cx="457200" cy="457200"/>
          </a:xfrm>
          <a:prstGeom prst="rect">
            <a:avLst/>
          </a:prstGeom>
          <a:noFill/>
          <a:ln>
            <a:noFill/>
          </a:ln>
        </p:spPr>
      </p:pic>
      <p:pic>
        <p:nvPicPr>
          <p:cNvPr id="3764" name="Google Shape;3764;p520" descr="Storytelling with solid fill"/>
          <p:cNvPicPr preferRelativeResize="0"/>
          <p:nvPr/>
        </p:nvPicPr>
        <p:blipFill>
          <a:blip r:embed="rId4">
            <a:alphaModFix/>
          </a:blip>
          <a:stretch>
            <a:fillRect/>
          </a:stretch>
        </p:blipFill>
        <p:spPr>
          <a:xfrm>
            <a:off x="485650" y="3185975"/>
            <a:ext cx="457200" cy="457200"/>
          </a:xfrm>
          <a:prstGeom prst="rect">
            <a:avLst/>
          </a:prstGeom>
          <a:noFill/>
          <a:ln>
            <a:noFill/>
          </a:ln>
        </p:spPr>
      </p:pic>
      <p:pic>
        <p:nvPicPr>
          <p:cNvPr id="3765" name="Google Shape;3765;p520" descr="Blueprint with solid fill"/>
          <p:cNvPicPr preferRelativeResize="0"/>
          <p:nvPr/>
        </p:nvPicPr>
        <p:blipFill>
          <a:blip r:embed="rId5">
            <a:alphaModFix/>
          </a:blip>
          <a:stretch>
            <a:fillRect/>
          </a:stretch>
        </p:blipFill>
        <p:spPr>
          <a:xfrm>
            <a:off x="485650" y="3830588"/>
            <a:ext cx="457200" cy="457200"/>
          </a:xfrm>
          <a:prstGeom prst="rect">
            <a:avLst/>
          </a:prstGeom>
          <a:noFill/>
          <a:ln>
            <a:noFill/>
          </a:ln>
        </p:spPr>
      </p:pic>
      <p:pic>
        <p:nvPicPr>
          <p:cNvPr id="3766" name="Google Shape;3766;p520" descr="Cheers with solid fill"/>
          <p:cNvPicPr preferRelativeResize="0"/>
          <p:nvPr/>
        </p:nvPicPr>
        <p:blipFill>
          <a:blip r:embed="rId6">
            <a:alphaModFix/>
          </a:blip>
          <a:stretch>
            <a:fillRect/>
          </a:stretch>
        </p:blipFill>
        <p:spPr>
          <a:xfrm>
            <a:off x="485650" y="1445425"/>
            <a:ext cx="457200" cy="457200"/>
          </a:xfrm>
          <a:prstGeom prst="rect">
            <a:avLst/>
          </a:prstGeom>
          <a:noFill/>
          <a:ln>
            <a:noFill/>
          </a:ln>
        </p:spPr>
      </p:pic>
      <p:pic>
        <p:nvPicPr>
          <p:cNvPr id="3767" name="Google Shape;3767;p520" descr="Magnifying glass with solid fill"/>
          <p:cNvPicPr preferRelativeResize="0"/>
          <p:nvPr/>
        </p:nvPicPr>
        <p:blipFill>
          <a:blip r:embed="rId7">
            <a:alphaModFix/>
          </a:blip>
          <a:stretch>
            <a:fillRect/>
          </a:stretch>
        </p:blipFill>
        <p:spPr>
          <a:xfrm>
            <a:off x="485650" y="2617550"/>
            <a:ext cx="457200" cy="457200"/>
          </a:xfrm>
          <a:prstGeom prst="rect">
            <a:avLst/>
          </a:prstGeom>
          <a:noFill/>
          <a:ln>
            <a:noFill/>
          </a:ln>
        </p:spPr>
      </p:pic>
      <p:sp>
        <p:nvSpPr>
          <p:cNvPr id="3768" name="Google Shape;3768;p520"/>
          <p:cNvSpPr txBox="1">
            <a:spLocks noGrp="1"/>
          </p:cNvSpPr>
          <p:nvPr>
            <p:ph type="sldNum" idx="12"/>
          </p:nvPr>
        </p:nvSpPr>
        <p:spPr>
          <a:xfrm>
            <a:off x="8462550" y="4707350"/>
            <a:ext cx="523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5"/>
        <p:cNvGrpSpPr/>
        <p:nvPr/>
      </p:nvGrpSpPr>
      <p:grpSpPr>
        <a:xfrm>
          <a:off x="0" y="0"/>
          <a:ext cx="0" cy="0"/>
          <a:chOff x="0" y="0"/>
          <a:chExt cx="0" cy="0"/>
        </a:xfrm>
      </p:grpSpPr>
      <p:sp>
        <p:nvSpPr>
          <p:cNvPr id="3996" name="Google Shape;3996;p547"/>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900">
                <a:solidFill>
                  <a:srgbClr val="595959"/>
                </a:solidFill>
                <a:latin typeface="Calibri"/>
                <a:ea typeface="Calibri"/>
                <a:cs typeface="Calibri"/>
                <a:sym typeface="Calibri"/>
              </a:rPr>
              <a:t>30</a:t>
            </a:fld>
            <a:endParaRPr sz="900">
              <a:solidFill>
                <a:srgbClr val="595959"/>
              </a:solidFill>
              <a:latin typeface="Calibri"/>
              <a:ea typeface="Calibri"/>
              <a:cs typeface="Calibri"/>
              <a:sym typeface="Calibri"/>
            </a:endParaRPr>
          </a:p>
        </p:txBody>
      </p:sp>
      <p:sp>
        <p:nvSpPr>
          <p:cNvPr id="3997" name="Google Shape;3997;p54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Introduction to the </a:t>
            </a:r>
            <a:endParaRPr/>
          </a:p>
          <a:p>
            <a:pPr marL="0" lvl="0" indent="0" algn="l" rtl="0">
              <a:spcBef>
                <a:spcPts val="0"/>
              </a:spcBef>
              <a:spcAft>
                <a:spcPts val="0"/>
              </a:spcAft>
              <a:buNone/>
            </a:pPr>
            <a:r>
              <a:rPr lang="en" i="1"/>
              <a:t>Lesson Planning Framework</a:t>
            </a:r>
            <a:endParaRPr i="1"/>
          </a:p>
        </p:txBody>
      </p:sp>
      <p:sp>
        <p:nvSpPr>
          <p:cNvPr id="3998" name="Google Shape;3998;p547"/>
          <p:cNvSpPr txBox="1">
            <a:spLocks noGrp="1"/>
          </p:cNvSpPr>
          <p:nvPr>
            <p:ph type="body" idx="1"/>
          </p:nvPr>
        </p:nvSpPr>
        <p:spPr>
          <a:xfrm>
            <a:off x="537878" y="1369225"/>
            <a:ext cx="40341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Read page 1, </a:t>
            </a:r>
            <a:r>
              <a:rPr lang="en" b="1"/>
              <a:t>At a Glance</a:t>
            </a:r>
            <a:endParaRPr b="1"/>
          </a:p>
          <a:p>
            <a:pPr marL="457200" lvl="0" indent="-317500" algn="l" rtl="0">
              <a:spcBef>
                <a:spcPts val="800"/>
              </a:spcBef>
              <a:spcAft>
                <a:spcPts val="0"/>
              </a:spcAft>
              <a:buSzPts val="1400"/>
              <a:buChar char="•"/>
            </a:pPr>
            <a:r>
              <a:rPr lang="en"/>
              <a:t>What do you notice?</a:t>
            </a:r>
            <a:endParaRPr/>
          </a:p>
          <a:p>
            <a:pPr marL="457200" lvl="0" indent="-317500" algn="l" rtl="0">
              <a:spcBef>
                <a:spcPts val="0"/>
              </a:spcBef>
              <a:spcAft>
                <a:spcPts val="0"/>
              </a:spcAft>
              <a:buSzPts val="1400"/>
              <a:buChar char="•"/>
            </a:pPr>
            <a:r>
              <a:rPr lang="en"/>
              <a:t>What do you wonder?</a:t>
            </a:r>
            <a:endParaRPr/>
          </a:p>
        </p:txBody>
      </p:sp>
      <p:sp>
        <p:nvSpPr>
          <p:cNvPr id="3999" name="Google Shape;3999;p547"/>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(TDG, 2023)</a:t>
            </a:r>
            <a:endParaRPr sz="1300">
              <a:latin typeface="Calibri"/>
              <a:ea typeface="Calibri"/>
              <a:cs typeface="Calibri"/>
              <a:sym typeface="Calibri"/>
            </a:endParaRPr>
          </a:p>
        </p:txBody>
      </p:sp>
      <p:pic>
        <p:nvPicPr>
          <p:cNvPr id="4000" name="Google Shape;4000;p547" descr="Image of lesson planning framework"/>
          <p:cNvPicPr preferRelativeResize="0"/>
          <p:nvPr/>
        </p:nvPicPr>
        <p:blipFill>
          <a:blip r:embed="rId4">
            <a:alphaModFix/>
          </a:blip>
          <a:stretch>
            <a:fillRect/>
          </a:stretch>
        </p:blipFill>
        <p:spPr>
          <a:xfrm rot="365283">
            <a:off x="4780894" y="301791"/>
            <a:ext cx="3270462" cy="423511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05"/>
        <p:cNvGrpSpPr/>
        <p:nvPr/>
      </p:nvGrpSpPr>
      <p:grpSpPr>
        <a:xfrm>
          <a:off x="0" y="0"/>
          <a:ext cx="0" cy="0"/>
          <a:chOff x="0" y="0"/>
          <a:chExt cx="0" cy="0"/>
        </a:xfrm>
      </p:grpSpPr>
      <p:sp>
        <p:nvSpPr>
          <p:cNvPr id="4006" name="Google Shape;4006;p548"/>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900">
                <a:solidFill>
                  <a:srgbClr val="595959"/>
                </a:solidFill>
                <a:latin typeface="Calibri"/>
                <a:ea typeface="Calibri"/>
                <a:cs typeface="Calibri"/>
                <a:sym typeface="Calibri"/>
              </a:rPr>
              <a:t>31</a:t>
            </a:fld>
            <a:endParaRPr sz="900">
              <a:solidFill>
                <a:srgbClr val="595959"/>
              </a:solidFill>
              <a:latin typeface="Calibri"/>
              <a:ea typeface="Calibri"/>
              <a:cs typeface="Calibri"/>
              <a:sym typeface="Calibri"/>
            </a:endParaRPr>
          </a:p>
        </p:txBody>
      </p:sp>
      <p:sp>
        <p:nvSpPr>
          <p:cNvPr id="4007" name="Google Shape;4007;p54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Introduction to the </a:t>
            </a:r>
            <a:endParaRPr/>
          </a:p>
          <a:p>
            <a:pPr marL="0" lvl="0" indent="0" algn="l" rtl="0">
              <a:spcBef>
                <a:spcPts val="0"/>
              </a:spcBef>
              <a:spcAft>
                <a:spcPts val="0"/>
              </a:spcAft>
              <a:buNone/>
            </a:pPr>
            <a:r>
              <a:rPr lang="en" i="1"/>
              <a:t>Lesson Planning Framework</a:t>
            </a:r>
            <a:endParaRPr i="1"/>
          </a:p>
        </p:txBody>
      </p:sp>
      <p:sp>
        <p:nvSpPr>
          <p:cNvPr id="4008" name="Google Shape;4008;p548"/>
          <p:cNvSpPr txBox="1">
            <a:spLocks noGrp="1"/>
          </p:cNvSpPr>
          <p:nvPr>
            <p:ph type="body" idx="1"/>
          </p:nvPr>
        </p:nvSpPr>
        <p:spPr>
          <a:xfrm>
            <a:off x="537878" y="1369225"/>
            <a:ext cx="40341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solidFill>
                  <a:srgbClr val="9E9E9E"/>
                </a:solidFill>
              </a:rPr>
              <a:t>Read page 1, </a:t>
            </a:r>
            <a:r>
              <a:rPr lang="en" b="1">
                <a:solidFill>
                  <a:srgbClr val="9E9E9E"/>
                </a:solidFill>
              </a:rPr>
              <a:t>At a Glance</a:t>
            </a:r>
            <a:endParaRPr b="1">
              <a:solidFill>
                <a:srgbClr val="9E9E9E"/>
              </a:solidFill>
            </a:endParaRPr>
          </a:p>
          <a:p>
            <a:pPr marL="457200" lvl="0" indent="-317500" algn="l" rtl="0">
              <a:spcBef>
                <a:spcPts val="800"/>
              </a:spcBef>
              <a:spcAft>
                <a:spcPts val="0"/>
              </a:spcAft>
              <a:buClr>
                <a:srgbClr val="9E9E9E"/>
              </a:buClr>
              <a:buSzPts val="1400"/>
              <a:buChar char="•"/>
            </a:pPr>
            <a:r>
              <a:rPr lang="en">
                <a:solidFill>
                  <a:srgbClr val="9E9E9E"/>
                </a:solidFill>
              </a:rPr>
              <a:t>What do you notice?</a:t>
            </a:r>
            <a:endParaRPr>
              <a:solidFill>
                <a:srgbClr val="9E9E9E"/>
              </a:solidFill>
            </a:endParaRPr>
          </a:p>
          <a:p>
            <a:pPr marL="457200" lvl="0" indent="-317500" algn="l" rtl="0">
              <a:spcBef>
                <a:spcPts val="0"/>
              </a:spcBef>
              <a:spcAft>
                <a:spcPts val="0"/>
              </a:spcAft>
              <a:buClr>
                <a:srgbClr val="9E9E9E"/>
              </a:buClr>
              <a:buSzPts val="1400"/>
              <a:buChar char="•"/>
            </a:pPr>
            <a:r>
              <a:rPr lang="en">
                <a:solidFill>
                  <a:srgbClr val="9E9E9E"/>
                </a:solidFill>
              </a:rPr>
              <a:t>What do you wonder?</a:t>
            </a:r>
            <a:endParaRPr>
              <a:solidFill>
                <a:srgbClr val="9E9E9E"/>
              </a:solidFill>
            </a:endParaRPr>
          </a:p>
          <a:p>
            <a:pPr marL="0" lvl="0" indent="0" algn="l" rtl="0">
              <a:spcBef>
                <a:spcPts val="800"/>
              </a:spcBef>
              <a:spcAft>
                <a:spcPts val="0"/>
              </a:spcAft>
              <a:buNone/>
            </a:pPr>
            <a:endParaRPr>
              <a:solidFill>
                <a:srgbClr val="9E9E9E"/>
              </a:solidFill>
            </a:endParaRPr>
          </a:p>
          <a:p>
            <a:pPr marL="0" lvl="0" indent="0" algn="l" rtl="0">
              <a:spcBef>
                <a:spcPts val="800"/>
              </a:spcBef>
              <a:spcAft>
                <a:spcPts val="0"/>
              </a:spcAft>
              <a:buNone/>
            </a:pPr>
            <a:r>
              <a:rPr lang="en">
                <a:solidFill>
                  <a:srgbClr val="000000"/>
                </a:solidFill>
              </a:rPr>
              <a:t>Read each of the key categories, and highlight </a:t>
            </a:r>
            <a:r>
              <a:rPr lang="en" b="1">
                <a:solidFill>
                  <a:srgbClr val="000000"/>
                </a:solidFill>
              </a:rPr>
              <a:t>two </a:t>
            </a:r>
            <a:r>
              <a:rPr lang="en">
                <a:solidFill>
                  <a:srgbClr val="000000"/>
                </a:solidFill>
              </a:rPr>
              <a:t>key questions that you want to make sure you address when planning a lesson. Be prepared to share why. </a:t>
            </a:r>
            <a:endParaRPr>
              <a:solidFill>
                <a:srgbClr val="000000"/>
              </a:solidFill>
            </a:endParaRPr>
          </a:p>
        </p:txBody>
      </p:sp>
      <p:sp>
        <p:nvSpPr>
          <p:cNvPr id="4009" name="Google Shape;4009;p548"/>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(TDG, 2023)</a:t>
            </a:r>
            <a:endParaRPr sz="1300">
              <a:latin typeface="Calibri"/>
              <a:ea typeface="Calibri"/>
              <a:cs typeface="Calibri"/>
              <a:sym typeface="Calibri"/>
            </a:endParaRPr>
          </a:p>
        </p:txBody>
      </p:sp>
      <p:pic>
        <p:nvPicPr>
          <p:cNvPr id="4010" name="Google Shape;4010;p548" descr="Image of lesson planning framework"/>
          <p:cNvPicPr preferRelativeResize="0"/>
          <p:nvPr/>
        </p:nvPicPr>
        <p:blipFill>
          <a:blip r:embed="rId4">
            <a:alphaModFix/>
          </a:blip>
          <a:stretch>
            <a:fillRect/>
          </a:stretch>
        </p:blipFill>
        <p:spPr>
          <a:xfrm rot="365283">
            <a:off x="4780894" y="301791"/>
            <a:ext cx="3270462" cy="423511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14"/>
        <p:cNvGrpSpPr/>
        <p:nvPr/>
      </p:nvGrpSpPr>
      <p:grpSpPr>
        <a:xfrm>
          <a:off x="0" y="0"/>
          <a:ext cx="0" cy="0"/>
          <a:chOff x="0" y="0"/>
          <a:chExt cx="0" cy="0"/>
        </a:xfrm>
      </p:grpSpPr>
      <p:pic>
        <p:nvPicPr>
          <p:cNvPr id="4015" name="Google Shape;4015;p549" descr="Image of lesson planning framework"/>
          <p:cNvPicPr preferRelativeResize="0"/>
          <p:nvPr/>
        </p:nvPicPr>
        <p:blipFill>
          <a:blip r:embed="rId3">
            <a:alphaModFix/>
          </a:blip>
          <a:stretch>
            <a:fillRect/>
          </a:stretch>
        </p:blipFill>
        <p:spPr>
          <a:xfrm rot="-6">
            <a:off x="1164425" y="251528"/>
            <a:ext cx="3469600" cy="4493019"/>
          </a:xfrm>
          <a:prstGeom prst="rect">
            <a:avLst/>
          </a:prstGeom>
          <a:noFill/>
          <a:ln>
            <a:noFill/>
          </a:ln>
        </p:spPr>
      </p:pic>
      <p:sp>
        <p:nvSpPr>
          <p:cNvPr id="4016" name="Google Shape;4016;p549" descr="Draft of lesson planning framework: Cycles of Inquiry for implementation"/>
          <p:cNvSpPr/>
          <p:nvPr/>
        </p:nvSpPr>
        <p:spPr>
          <a:xfrm>
            <a:off x="689125" y="2001175"/>
            <a:ext cx="4420200" cy="21189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549"/>
          <p:cNvSpPr/>
          <p:nvPr/>
        </p:nvSpPr>
        <p:spPr>
          <a:xfrm>
            <a:off x="6006500" y="2094275"/>
            <a:ext cx="2807700" cy="1518900"/>
          </a:xfrm>
          <a:prstGeom prst="wedgeRoundRectCallout">
            <a:avLst>
              <a:gd name="adj1" fmla="val -82787"/>
              <a:gd name="adj2" fmla="val -21213"/>
              <a:gd name="adj3" fmla="val 0"/>
            </a:avLst>
          </a:prstGeom>
          <a:solidFill>
            <a:srgbClr val="F0F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Calibri"/>
                <a:ea typeface="Calibri"/>
                <a:cs typeface="Calibri"/>
                <a:sym typeface="Calibri"/>
              </a:rPr>
              <a:t>Let’s focus on</a:t>
            </a:r>
            <a:endParaRPr sz="1800" b="1">
              <a:latin typeface="Calibri"/>
              <a:ea typeface="Calibri"/>
              <a:cs typeface="Calibri"/>
              <a:sym typeface="Calibri"/>
            </a:endParaRPr>
          </a:p>
          <a:p>
            <a:pPr marL="0" lvl="0" indent="0" algn="l" rtl="0">
              <a:spcBef>
                <a:spcPts val="0"/>
              </a:spcBef>
              <a:spcAft>
                <a:spcPts val="0"/>
              </a:spcAft>
              <a:buNone/>
            </a:pPr>
            <a:r>
              <a:rPr lang="en" sz="1800">
                <a:latin typeface="Calibri"/>
                <a:ea typeface="Calibri"/>
                <a:cs typeface="Calibri"/>
                <a:sym typeface="Calibri"/>
              </a:rPr>
              <a:t>Cycles of Inquiry for Implementation</a:t>
            </a:r>
            <a:endParaRPr sz="1800">
              <a:latin typeface="Calibri"/>
              <a:ea typeface="Calibri"/>
              <a:cs typeface="Calibri"/>
              <a:sym typeface="Calibri"/>
            </a:endParaRPr>
          </a:p>
        </p:txBody>
      </p:sp>
      <p:sp>
        <p:nvSpPr>
          <p:cNvPr id="4018" name="Google Shape;4018;p549"/>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4"/>
              </a:rPr>
              <a:t>(TDG, 2023)</a:t>
            </a:r>
            <a:endParaRPr sz="1300">
              <a:latin typeface="Calibri"/>
              <a:ea typeface="Calibri"/>
              <a:cs typeface="Calibri"/>
              <a:sym typeface="Calibri"/>
            </a:endParaRPr>
          </a:p>
        </p:txBody>
      </p:sp>
      <p:sp>
        <p:nvSpPr>
          <p:cNvPr id="2" name="Title 1"/>
          <p:cNvSpPr>
            <a:spLocks noGrp="1"/>
          </p:cNvSpPr>
          <p:nvPr>
            <p:ph type="title"/>
          </p:nvPr>
        </p:nvSpPr>
        <p:spPr>
          <a:xfrm>
            <a:off x="4555524" y="342900"/>
            <a:ext cx="4258676" cy="472646"/>
          </a:xfrm>
        </p:spPr>
        <p:txBody>
          <a:bodyPr>
            <a:normAutofit/>
          </a:bodyPr>
          <a:lstStyle/>
          <a:p>
            <a:r>
              <a:rPr lang="en-US" sz="2200" dirty="0" smtClean="0"/>
              <a:t>Cycle of Inquiry for Implementation</a:t>
            </a:r>
            <a:endParaRPr lang="en-US" sz="2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23"/>
        <p:cNvGrpSpPr/>
        <p:nvPr/>
      </p:nvGrpSpPr>
      <p:grpSpPr>
        <a:xfrm>
          <a:off x="0" y="0"/>
          <a:ext cx="0" cy="0"/>
          <a:chOff x="0" y="0"/>
          <a:chExt cx="0" cy="0"/>
        </a:xfrm>
      </p:grpSpPr>
      <p:sp>
        <p:nvSpPr>
          <p:cNvPr id="4024" name="Google Shape;4024;p550"/>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33</a:t>
            </a:fld>
            <a:endParaRPr/>
          </a:p>
        </p:txBody>
      </p:sp>
      <p:pic>
        <p:nvPicPr>
          <p:cNvPr id="4025" name="Google Shape;4025;p550" descr="Cycles of inquiry for implementation: The three phases of teacher involvement. "/>
          <p:cNvPicPr preferRelativeResize="0"/>
          <p:nvPr/>
        </p:nvPicPr>
        <p:blipFill>
          <a:blip r:embed="rId3">
            <a:alphaModFix/>
          </a:blip>
          <a:stretch>
            <a:fillRect/>
          </a:stretch>
        </p:blipFill>
        <p:spPr>
          <a:xfrm>
            <a:off x="537875" y="1374531"/>
            <a:ext cx="2563425" cy="2078000"/>
          </a:xfrm>
          <a:prstGeom prst="rect">
            <a:avLst/>
          </a:prstGeom>
          <a:noFill/>
          <a:ln>
            <a:noFill/>
          </a:ln>
        </p:spPr>
      </p:pic>
      <p:sp>
        <p:nvSpPr>
          <p:cNvPr id="4026" name="Google Shape;4026;p55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Cycles of inquiry</a:t>
            </a:r>
            <a:endParaRPr sz="2800"/>
          </a:p>
        </p:txBody>
      </p:sp>
      <p:sp>
        <p:nvSpPr>
          <p:cNvPr id="4027" name="Google Shape;4027;p550" descr="Right arrow showing cycles of inquiry table" title="Slide 33"/>
          <p:cNvSpPr/>
          <p:nvPr/>
        </p:nvSpPr>
        <p:spPr>
          <a:xfrm>
            <a:off x="1914994" y="3560706"/>
            <a:ext cx="1208100" cy="3453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550"/>
          <p:cNvSpPr txBox="1"/>
          <p:nvPr/>
        </p:nvSpPr>
        <p:spPr>
          <a:xfrm>
            <a:off x="3328050" y="1651625"/>
            <a:ext cx="5383500" cy="22011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latin typeface="Calibri"/>
                <a:ea typeface="Calibri"/>
                <a:cs typeface="Calibri"/>
                <a:sym typeface="Calibri"/>
              </a:rPr>
              <a:t>Cycles of Inquiry for Implementation</a:t>
            </a:r>
            <a:endParaRPr b="1" dirty="0">
              <a:latin typeface="Calibri"/>
              <a:ea typeface="Calibri"/>
              <a:cs typeface="Calibri"/>
              <a:sym typeface="Calibri"/>
            </a:endParaRPr>
          </a:p>
          <a:p>
            <a:pPr marL="0" lvl="0" indent="0" algn="l" rtl="0">
              <a:spcBef>
                <a:spcPts val="0"/>
              </a:spcBef>
              <a:spcAft>
                <a:spcPts val="0"/>
              </a:spcAft>
              <a:buNone/>
            </a:pPr>
            <a:endParaRPr sz="1300" dirty="0">
              <a:latin typeface="Calibri"/>
              <a:ea typeface="Calibri"/>
              <a:cs typeface="Calibri"/>
              <a:sym typeface="Calibri"/>
            </a:endParaRPr>
          </a:p>
          <a:p>
            <a:pPr marL="0" lvl="0" indent="0" algn="l" rtl="0">
              <a:spcBef>
                <a:spcPts val="0"/>
              </a:spcBef>
              <a:spcAft>
                <a:spcPts val="0"/>
              </a:spcAft>
              <a:buNone/>
            </a:pPr>
            <a:r>
              <a:rPr lang="en" sz="1300" dirty="0">
                <a:latin typeface="Calibri"/>
                <a:ea typeface="Calibri"/>
                <a:cs typeface="Calibri"/>
                <a:sym typeface="Calibri"/>
              </a:rPr>
              <a:t>Three phases of teacher involvement:</a:t>
            </a:r>
            <a:endParaRPr sz="1300" dirty="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 sz="1300" u="sng" dirty="0">
                <a:latin typeface="Calibri"/>
                <a:ea typeface="Calibri"/>
                <a:cs typeface="Calibri"/>
                <a:sym typeface="Calibri"/>
              </a:rPr>
              <a:t>Pose a Task</a:t>
            </a:r>
            <a:r>
              <a:rPr lang="en" sz="1300" dirty="0">
                <a:latin typeface="Calibri"/>
                <a:ea typeface="Calibri"/>
                <a:cs typeface="Calibri"/>
                <a:sym typeface="Calibri"/>
              </a:rPr>
              <a:t> for exploration by students</a:t>
            </a:r>
            <a:endParaRPr sz="1300" dirty="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 sz="1300" u="sng" dirty="0">
                <a:latin typeface="Calibri"/>
                <a:ea typeface="Calibri"/>
                <a:cs typeface="Calibri"/>
                <a:sym typeface="Calibri"/>
              </a:rPr>
              <a:t>Listen to Understand, Notice and Wonder</a:t>
            </a:r>
            <a:r>
              <a:rPr lang="en" sz="1300" dirty="0">
                <a:latin typeface="Calibri"/>
                <a:ea typeface="Calibri"/>
                <a:cs typeface="Calibri"/>
                <a:sym typeface="Calibri"/>
              </a:rPr>
              <a:t> about students’ individual and collective mathematical thinking</a:t>
            </a:r>
            <a:endParaRPr sz="1300" dirty="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 sz="1300" u="sng" dirty="0">
                <a:latin typeface="Calibri"/>
                <a:ea typeface="Calibri"/>
                <a:cs typeface="Calibri"/>
                <a:sym typeface="Calibri"/>
              </a:rPr>
              <a:t>Inquire, Analyze and Advance</a:t>
            </a:r>
            <a:r>
              <a:rPr lang="en" sz="1300" dirty="0">
                <a:latin typeface="Calibri"/>
                <a:ea typeface="Calibri"/>
                <a:cs typeface="Calibri"/>
                <a:sym typeface="Calibri"/>
              </a:rPr>
              <a:t> by orchestrating a class discussion of selected noticings and wonderings to synthesize important math ideas</a:t>
            </a:r>
            <a:endParaRPr sz="1300" dirty="0">
              <a:latin typeface="Calibri"/>
              <a:ea typeface="Calibri"/>
              <a:cs typeface="Calibri"/>
              <a:sym typeface="Calibri"/>
            </a:endParaRPr>
          </a:p>
          <a:p>
            <a:pPr marL="0" lvl="0" indent="0" algn="l" rtl="0">
              <a:spcBef>
                <a:spcPts val="0"/>
              </a:spcBef>
              <a:spcAft>
                <a:spcPts val="0"/>
              </a:spcAft>
              <a:buNone/>
            </a:pPr>
            <a:endParaRPr sz="1300" dirty="0">
              <a:latin typeface="Calibri"/>
              <a:ea typeface="Calibri"/>
              <a:cs typeface="Calibri"/>
              <a:sym typeface="Calibri"/>
            </a:endParaRPr>
          </a:p>
          <a:p>
            <a:pPr marL="0" lvl="0" indent="0" algn="l" rtl="0">
              <a:spcBef>
                <a:spcPts val="0"/>
              </a:spcBef>
              <a:spcAft>
                <a:spcPts val="0"/>
              </a:spcAft>
              <a:buNone/>
            </a:pPr>
            <a:r>
              <a:rPr lang="en" sz="1300" b="1" dirty="0">
                <a:latin typeface="Calibri"/>
                <a:ea typeface="Calibri"/>
                <a:cs typeface="Calibri"/>
                <a:sym typeface="Calibri"/>
              </a:rPr>
              <a:t>Designing a lesson involves planning for multiple Cycles of Inquiry</a:t>
            </a:r>
            <a:endParaRPr sz="1300" b="1" dirty="0">
              <a:latin typeface="Calibri"/>
              <a:ea typeface="Calibri"/>
              <a:cs typeface="Calibri"/>
              <a:sym typeface="Calibri"/>
            </a:endParaRPr>
          </a:p>
        </p:txBody>
      </p:sp>
      <p:sp>
        <p:nvSpPr>
          <p:cNvPr id="4029" name="Google Shape;4029;p550"/>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4"/>
              </a:rPr>
              <a:t>(TDG, 2023)</a:t>
            </a:r>
            <a:endParaRPr sz="13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34"/>
        <p:cNvGrpSpPr/>
        <p:nvPr/>
      </p:nvGrpSpPr>
      <p:grpSpPr>
        <a:xfrm>
          <a:off x="0" y="0"/>
          <a:ext cx="0" cy="0"/>
          <a:chOff x="0" y="0"/>
          <a:chExt cx="0" cy="0"/>
        </a:xfrm>
      </p:grpSpPr>
      <p:sp>
        <p:nvSpPr>
          <p:cNvPr id="4035" name="Google Shape;4035;p55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SzPts val="700"/>
              <a:buNone/>
            </a:pPr>
            <a:r>
              <a:rPr lang="en" sz="2800" i="1"/>
              <a:t>Cycle of Inquiry</a:t>
            </a:r>
            <a:r>
              <a:rPr lang="en" sz="2800"/>
              <a:t> example from Session 8</a:t>
            </a:r>
            <a:endParaRPr sz="2800"/>
          </a:p>
        </p:txBody>
      </p:sp>
      <p:sp>
        <p:nvSpPr>
          <p:cNvPr id="4036" name="Google Shape;4036;p551" title="Slide "/>
          <p:cNvSpPr txBox="1"/>
          <p:nvPr/>
        </p:nvSpPr>
        <p:spPr>
          <a:xfrm>
            <a:off x="8103100" y="3011150"/>
            <a:ext cx="576900" cy="857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037" name="Google Shape;4037;p551" descr="Desmos sample graph of the equation y=(x-h)^2 + k"/>
          <p:cNvPicPr preferRelativeResize="0"/>
          <p:nvPr/>
        </p:nvPicPr>
        <p:blipFill>
          <a:blip r:embed="rId3">
            <a:alphaModFix/>
          </a:blip>
          <a:stretch>
            <a:fillRect/>
          </a:stretch>
        </p:blipFill>
        <p:spPr>
          <a:xfrm rot="-2">
            <a:off x="6290991" y="1392926"/>
            <a:ext cx="2351034" cy="2475623"/>
          </a:xfrm>
          <a:prstGeom prst="rect">
            <a:avLst/>
          </a:prstGeom>
          <a:noFill/>
          <a:ln>
            <a:noFill/>
          </a:ln>
        </p:spPr>
      </p:pic>
      <p:pic>
        <p:nvPicPr>
          <p:cNvPr id="4038" name="Google Shape;4038;p551" descr="The equation y=(x-h)^2 + k"/>
          <p:cNvPicPr preferRelativeResize="0"/>
          <p:nvPr/>
        </p:nvPicPr>
        <p:blipFill>
          <a:blip r:embed="rId4">
            <a:alphaModFix/>
          </a:blip>
          <a:stretch>
            <a:fillRect/>
          </a:stretch>
        </p:blipFill>
        <p:spPr>
          <a:xfrm>
            <a:off x="537863" y="3792625"/>
            <a:ext cx="4181475" cy="666750"/>
          </a:xfrm>
          <a:prstGeom prst="rect">
            <a:avLst/>
          </a:prstGeom>
          <a:noFill/>
          <a:ln>
            <a:noFill/>
          </a:ln>
        </p:spPr>
      </p:pic>
      <p:sp>
        <p:nvSpPr>
          <p:cNvPr id="4039" name="Google Shape;4039;p551"/>
          <p:cNvSpPr txBox="1"/>
          <p:nvPr/>
        </p:nvSpPr>
        <p:spPr>
          <a:xfrm>
            <a:off x="537875" y="1369225"/>
            <a:ext cx="4650900" cy="27147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None/>
            </a:pPr>
            <a:r>
              <a:rPr lang="en" sz="1500">
                <a:solidFill>
                  <a:srgbClr val="000000"/>
                </a:solidFill>
                <a:latin typeface="Calibri"/>
                <a:ea typeface="Calibri"/>
                <a:cs typeface="Calibri"/>
                <a:sym typeface="Calibri"/>
              </a:rPr>
              <a:t>Open Desmos and type in the following equation. Add sliders for h and k. </a:t>
            </a:r>
            <a:endParaRPr sz="1500">
              <a:solidFill>
                <a:srgbClr val="000000"/>
              </a:solidFill>
              <a:latin typeface="Calibri"/>
              <a:ea typeface="Calibri"/>
              <a:cs typeface="Calibri"/>
              <a:sym typeface="Calibri"/>
            </a:endParaRPr>
          </a:p>
          <a:p>
            <a:pPr marL="0" lvl="0" indent="0" algn="l" rtl="0">
              <a:spcBef>
                <a:spcPts val="0"/>
              </a:spcBef>
              <a:spcAft>
                <a:spcPts val="0"/>
              </a:spcAft>
              <a:buNone/>
            </a:pPr>
            <a:endParaRPr sz="1500">
              <a:solidFill>
                <a:srgbClr val="000000"/>
              </a:solidFill>
              <a:latin typeface="Calibri"/>
              <a:ea typeface="Calibri"/>
              <a:cs typeface="Calibri"/>
              <a:sym typeface="Calibri"/>
            </a:endParaRPr>
          </a:p>
          <a:p>
            <a:pPr marL="0" lvl="0" indent="0" algn="l" rtl="0">
              <a:spcBef>
                <a:spcPts val="0"/>
              </a:spcBef>
              <a:spcAft>
                <a:spcPts val="0"/>
              </a:spcAft>
              <a:buNone/>
            </a:pPr>
            <a:r>
              <a:rPr lang="en" sz="1500">
                <a:solidFill>
                  <a:srgbClr val="000000"/>
                </a:solidFill>
                <a:latin typeface="Calibri"/>
                <a:ea typeface="Calibri"/>
                <a:cs typeface="Calibri"/>
                <a:sym typeface="Calibri"/>
              </a:rPr>
              <a:t>Investigate what happens as you move h and k to different values. What can you generalize and why does that work (justify)? </a:t>
            </a:r>
            <a:endParaRPr sz="1500">
              <a:solidFill>
                <a:srgbClr val="000000"/>
              </a:solidFill>
              <a:latin typeface="Calibri"/>
              <a:ea typeface="Calibri"/>
              <a:cs typeface="Calibri"/>
              <a:sym typeface="Calibri"/>
            </a:endParaRPr>
          </a:p>
          <a:p>
            <a:pPr marL="457200" lvl="0" indent="-323850" algn="l" rtl="0">
              <a:spcBef>
                <a:spcPts val="0"/>
              </a:spcBef>
              <a:spcAft>
                <a:spcPts val="0"/>
              </a:spcAft>
              <a:buClr>
                <a:srgbClr val="000000"/>
              </a:buClr>
              <a:buSzPts val="1500"/>
              <a:buFont typeface="Nunito"/>
              <a:buChar char="●"/>
            </a:pPr>
            <a:r>
              <a:rPr lang="en" sz="1500">
                <a:solidFill>
                  <a:srgbClr val="000000"/>
                </a:solidFill>
                <a:latin typeface="Calibri"/>
                <a:ea typeface="Calibri"/>
                <a:cs typeface="Calibri"/>
                <a:sym typeface="Calibri"/>
              </a:rPr>
              <a:t>What happens to the graph when h is positive and when h is negative? </a:t>
            </a:r>
            <a:r>
              <a:rPr lang="en" sz="1500" b="1">
                <a:solidFill>
                  <a:srgbClr val="000000"/>
                </a:solidFill>
                <a:latin typeface="Calibri"/>
                <a:ea typeface="Calibri"/>
                <a:cs typeface="Calibri"/>
                <a:sym typeface="Calibri"/>
              </a:rPr>
              <a:t>Why</a:t>
            </a:r>
            <a:r>
              <a:rPr lang="en" sz="1500">
                <a:solidFill>
                  <a:srgbClr val="000000"/>
                </a:solidFill>
                <a:latin typeface="Calibri"/>
                <a:ea typeface="Calibri"/>
                <a:cs typeface="Calibri"/>
                <a:sym typeface="Calibri"/>
              </a:rPr>
              <a:t> does that make sense? </a:t>
            </a:r>
            <a:endParaRPr sz="1500">
              <a:solidFill>
                <a:srgbClr val="000000"/>
              </a:solidFill>
              <a:latin typeface="Calibri"/>
              <a:ea typeface="Calibri"/>
              <a:cs typeface="Calibri"/>
              <a:sym typeface="Calibri"/>
            </a:endParaRPr>
          </a:p>
          <a:p>
            <a:pPr marL="457200" lvl="0" indent="-323850" algn="l" rtl="0">
              <a:spcBef>
                <a:spcPts val="0"/>
              </a:spcBef>
              <a:spcAft>
                <a:spcPts val="0"/>
              </a:spcAft>
              <a:buClr>
                <a:srgbClr val="000000"/>
              </a:buClr>
              <a:buSzPts val="1500"/>
              <a:buFont typeface="Nunito"/>
              <a:buChar char="●"/>
            </a:pPr>
            <a:r>
              <a:rPr lang="en" sz="1500">
                <a:solidFill>
                  <a:srgbClr val="000000"/>
                </a:solidFill>
                <a:latin typeface="Calibri"/>
                <a:ea typeface="Calibri"/>
                <a:cs typeface="Calibri"/>
                <a:sym typeface="Calibri"/>
              </a:rPr>
              <a:t>What happens to the graph when k is positive and when k is negative? </a:t>
            </a:r>
            <a:r>
              <a:rPr lang="en" sz="1500" b="1">
                <a:solidFill>
                  <a:srgbClr val="000000"/>
                </a:solidFill>
                <a:latin typeface="Calibri"/>
                <a:ea typeface="Calibri"/>
                <a:cs typeface="Calibri"/>
                <a:sym typeface="Calibri"/>
              </a:rPr>
              <a:t>Why</a:t>
            </a:r>
            <a:r>
              <a:rPr lang="en" sz="1500">
                <a:solidFill>
                  <a:srgbClr val="000000"/>
                </a:solidFill>
                <a:latin typeface="Calibri"/>
                <a:ea typeface="Calibri"/>
                <a:cs typeface="Calibri"/>
                <a:sym typeface="Calibri"/>
              </a:rPr>
              <a:t> does that make sense?</a:t>
            </a:r>
            <a:endParaRPr sz="1900">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44"/>
        <p:cNvGrpSpPr/>
        <p:nvPr/>
      </p:nvGrpSpPr>
      <p:grpSpPr>
        <a:xfrm>
          <a:off x="0" y="0"/>
          <a:ext cx="0" cy="0"/>
          <a:chOff x="0" y="0"/>
          <a:chExt cx="0" cy="0"/>
        </a:xfrm>
      </p:grpSpPr>
      <p:sp>
        <p:nvSpPr>
          <p:cNvPr id="4045" name="Google Shape;4045;p55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SzPts val="700"/>
              <a:buNone/>
            </a:pPr>
            <a:r>
              <a:rPr lang="en" sz="2800" i="1"/>
              <a:t>Cycle of Inquiry</a:t>
            </a:r>
            <a:r>
              <a:rPr lang="en" sz="2800"/>
              <a:t> example from Session 8</a:t>
            </a:r>
            <a:endParaRPr sz="2800"/>
          </a:p>
        </p:txBody>
      </p:sp>
      <p:sp>
        <p:nvSpPr>
          <p:cNvPr id="4046" name="Google Shape;4046;p552" descr="Session 8 example" title="Slide 35 Cycle of Inquiry"/>
          <p:cNvSpPr txBox="1"/>
          <p:nvPr/>
        </p:nvSpPr>
        <p:spPr>
          <a:xfrm>
            <a:off x="8103100" y="3011150"/>
            <a:ext cx="576900" cy="857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047" name="Google Shape;4047;p552" descr="Desmos sample graph of the equation y=(x-h)^2 + k"/>
          <p:cNvPicPr preferRelativeResize="0"/>
          <p:nvPr/>
        </p:nvPicPr>
        <p:blipFill>
          <a:blip r:embed="rId3">
            <a:alphaModFix/>
          </a:blip>
          <a:stretch>
            <a:fillRect/>
          </a:stretch>
        </p:blipFill>
        <p:spPr>
          <a:xfrm rot="-2">
            <a:off x="6290991" y="1392926"/>
            <a:ext cx="2351034" cy="2475623"/>
          </a:xfrm>
          <a:prstGeom prst="rect">
            <a:avLst/>
          </a:prstGeom>
          <a:noFill/>
          <a:ln>
            <a:noFill/>
          </a:ln>
        </p:spPr>
      </p:pic>
      <p:sp>
        <p:nvSpPr>
          <p:cNvPr id="4048" name="Google Shape;4048;p552"/>
          <p:cNvSpPr txBox="1">
            <a:spLocks noGrp="1"/>
          </p:cNvSpPr>
          <p:nvPr>
            <p:ph type="body" idx="1"/>
          </p:nvPr>
        </p:nvSpPr>
        <p:spPr>
          <a:xfrm>
            <a:off x="537877" y="1369225"/>
            <a:ext cx="5726700" cy="30819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None/>
            </a:pPr>
            <a:r>
              <a:rPr lang="en" sz="1400"/>
              <a:t>1.      </a:t>
            </a:r>
            <a:r>
              <a:rPr lang="en" sz="1400" b="1" u="sng"/>
              <a:t>Pose the task</a:t>
            </a:r>
            <a:endParaRPr sz="1400" b="1" u="sng"/>
          </a:p>
          <a:p>
            <a:pPr marL="0" lvl="0" indent="0" algn="l" rtl="0">
              <a:lnSpc>
                <a:spcPct val="115000"/>
              </a:lnSpc>
              <a:spcBef>
                <a:spcPts val="0"/>
              </a:spcBef>
              <a:spcAft>
                <a:spcPts val="0"/>
              </a:spcAft>
              <a:buNone/>
            </a:pPr>
            <a:r>
              <a:rPr lang="en" sz="1400"/>
              <a:t>2.      </a:t>
            </a:r>
            <a:r>
              <a:rPr lang="en" sz="1400" b="1" u="sng"/>
              <a:t>Notice &amp; wonder </a:t>
            </a:r>
            <a:endParaRPr sz="1400" b="1" u="sng"/>
          </a:p>
          <a:p>
            <a:pPr marL="914400" lvl="1" indent="-317500" algn="l" rtl="0">
              <a:lnSpc>
                <a:spcPct val="115000"/>
              </a:lnSpc>
              <a:spcBef>
                <a:spcPts val="0"/>
              </a:spcBef>
              <a:spcAft>
                <a:spcPts val="0"/>
              </a:spcAft>
              <a:buSzPts val="1400"/>
              <a:buFont typeface="Calibri"/>
              <a:buAutoNum type="alphaLcPeriod"/>
            </a:pPr>
            <a:r>
              <a:rPr lang="en" sz="1400"/>
              <a:t>Private think time</a:t>
            </a:r>
            <a:endParaRPr sz="1400"/>
          </a:p>
          <a:p>
            <a:pPr marL="914400" lvl="1" indent="-317500" algn="l" rtl="0">
              <a:lnSpc>
                <a:spcPct val="115000"/>
              </a:lnSpc>
              <a:spcBef>
                <a:spcPts val="0"/>
              </a:spcBef>
              <a:spcAft>
                <a:spcPts val="0"/>
              </a:spcAft>
              <a:buSzPts val="1400"/>
              <a:buFont typeface="Calibri"/>
              <a:buAutoNum type="alphaLcPeriod"/>
            </a:pPr>
            <a:r>
              <a:rPr lang="en" sz="1400"/>
              <a:t>Small group time to share noticings &amp; wonderings</a:t>
            </a:r>
            <a:endParaRPr sz="1400"/>
          </a:p>
          <a:p>
            <a:pPr marL="914400" lvl="1" indent="-317500" algn="l" rtl="0">
              <a:lnSpc>
                <a:spcPct val="115000"/>
              </a:lnSpc>
              <a:spcBef>
                <a:spcPts val="0"/>
              </a:spcBef>
              <a:spcAft>
                <a:spcPts val="0"/>
              </a:spcAft>
              <a:buSzPts val="1400"/>
              <a:buFont typeface="Calibri"/>
              <a:buAutoNum type="alphaLcPeriod"/>
            </a:pPr>
            <a:r>
              <a:rPr lang="en" sz="1400"/>
              <a:t>Record shared noticings &amp; wonderings in workspace</a:t>
            </a:r>
            <a:endParaRPr sz="1400"/>
          </a:p>
          <a:p>
            <a:pPr marL="914400" lvl="1" indent="-317500" algn="l" rtl="0">
              <a:lnSpc>
                <a:spcPct val="115000"/>
              </a:lnSpc>
              <a:spcBef>
                <a:spcPts val="0"/>
              </a:spcBef>
              <a:spcAft>
                <a:spcPts val="0"/>
              </a:spcAft>
              <a:buSzPts val="1400"/>
              <a:buFont typeface="Calibri"/>
              <a:buAutoNum type="alphaLcPeriod"/>
            </a:pPr>
            <a:r>
              <a:rPr lang="en" sz="1400" i="1"/>
              <a:t>Instructor: </a:t>
            </a:r>
            <a:r>
              <a:rPr lang="en" sz="1400"/>
              <a:t>Watch workspace development; visit small groups; select and sequence sharing</a:t>
            </a:r>
            <a:endParaRPr sz="1400"/>
          </a:p>
          <a:p>
            <a:pPr marL="0" lvl="0" indent="0" algn="l" rtl="0">
              <a:lnSpc>
                <a:spcPct val="115000"/>
              </a:lnSpc>
              <a:spcBef>
                <a:spcPts val="0"/>
              </a:spcBef>
              <a:spcAft>
                <a:spcPts val="0"/>
              </a:spcAft>
              <a:buNone/>
            </a:pPr>
            <a:r>
              <a:rPr lang="en" sz="1400"/>
              <a:t>3.      </a:t>
            </a:r>
            <a:r>
              <a:rPr lang="en" sz="1400" b="1" u="sng"/>
              <a:t>Inquire, analyze, &amp; advance </a:t>
            </a:r>
            <a:endParaRPr sz="1400" b="1" u="sng"/>
          </a:p>
          <a:p>
            <a:pPr marL="914400" lvl="1" indent="-317500" algn="l" rtl="0">
              <a:lnSpc>
                <a:spcPct val="115000"/>
              </a:lnSpc>
              <a:spcBef>
                <a:spcPts val="0"/>
              </a:spcBef>
              <a:spcAft>
                <a:spcPts val="0"/>
              </a:spcAft>
              <a:buSzPts val="1400"/>
              <a:buFont typeface="Calibri"/>
              <a:buAutoNum type="alphaLcPeriod"/>
            </a:pPr>
            <a:r>
              <a:rPr lang="en" sz="1400"/>
              <a:t>Share workspace(s) and inquire about learners’ thinking</a:t>
            </a:r>
            <a:endParaRPr sz="1400"/>
          </a:p>
          <a:p>
            <a:pPr marL="914400" lvl="1" indent="-317500" algn="l" rtl="0">
              <a:lnSpc>
                <a:spcPct val="115000"/>
              </a:lnSpc>
              <a:spcBef>
                <a:spcPts val="0"/>
              </a:spcBef>
              <a:spcAft>
                <a:spcPts val="0"/>
              </a:spcAft>
              <a:buSzPts val="1400"/>
              <a:buFont typeface="Calibri"/>
              <a:buAutoNum type="alphaLcPeriod"/>
            </a:pPr>
            <a:r>
              <a:rPr lang="en" sz="1400"/>
              <a:t>Ask other participants to </a:t>
            </a:r>
            <a:r>
              <a:rPr lang="en" sz="1400" i="1"/>
              <a:t>Listen to Understand </a:t>
            </a:r>
            <a:r>
              <a:rPr lang="en" sz="1400"/>
              <a:t>(I heard you say…. I understood…, I want to add on…, I wonder about….)</a:t>
            </a:r>
            <a:endParaRPr sz="1400"/>
          </a:p>
          <a:p>
            <a:pPr marL="914400" lvl="1" indent="-317500" algn="l" rtl="0">
              <a:lnSpc>
                <a:spcPct val="115000"/>
              </a:lnSpc>
              <a:spcBef>
                <a:spcPts val="0"/>
              </a:spcBef>
              <a:spcAft>
                <a:spcPts val="0"/>
              </a:spcAft>
              <a:buSzPts val="1400"/>
              <a:buFont typeface="Calibri"/>
              <a:buAutoNum type="alphaLcPeriod"/>
            </a:pPr>
            <a:r>
              <a:rPr lang="en" sz="1400"/>
              <a:t>Synthesize and reflect on learning</a:t>
            </a:r>
            <a:endParaRPr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2"/>
        <p:cNvGrpSpPr/>
        <p:nvPr/>
      </p:nvGrpSpPr>
      <p:grpSpPr>
        <a:xfrm>
          <a:off x="0" y="0"/>
          <a:ext cx="0" cy="0"/>
          <a:chOff x="0" y="0"/>
          <a:chExt cx="0" cy="0"/>
        </a:xfrm>
      </p:grpSpPr>
      <p:sp>
        <p:nvSpPr>
          <p:cNvPr id="4053" name="Google Shape;4053;p55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Planning a key lesson from the unit</a:t>
            </a:r>
            <a:endParaRPr sz="2800"/>
          </a:p>
        </p:txBody>
      </p:sp>
      <p:sp>
        <p:nvSpPr>
          <p:cNvPr id="4054" name="Google Shape;4054;p55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07975" algn="l" rtl="0">
              <a:lnSpc>
                <a:spcPct val="100000"/>
              </a:lnSpc>
              <a:spcBef>
                <a:spcPts val="0"/>
              </a:spcBef>
              <a:spcAft>
                <a:spcPts val="0"/>
              </a:spcAft>
              <a:buSzPts val="1250"/>
              <a:buFont typeface="Calibri"/>
              <a:buAutoNum type="arabicPeriod"/>
            </a:pPr>
            <a:r>
              <a:rPr lang="en" sz="1250"/>
              <a:t>Use the </a:t>
            </a:r>
            <a:r>
              <a:rPr lang="en" sz="1250" i="1"/>
              <a:t>Lesson Planning Framework</a:t>
            </a:r>
            <a:r>
              <a:rPr lang="en" sz="1250"/>
              <a:t> questions in your planning. </a:t>
            </a:r>
            <a:endParaRPr sz="1250"/>
          </a:p>
          <a:p>
            <a:pPr marL="457200" lvl="0" indent="-307975" algn="l" rtl="0">
              <a:lnSpc>
                <a:spcPct val="100000"/>
              </a:lnSpc>
              <a:spcBef>
                <a:spcPts val="1000"/>
              </a:spcBef>
              <a:spcAft>
                <a:spcPts val="0"/>
              </a:spcAft>
              <a:buSzPts val="1250"/>
              <a:buFont typeface="Calibri"/>
              <a:buAutoNum type="arabicPeriod"/>
            </a:pPr>
            <a:r>
              <a:rPr lang="en" sz="1250"/>
              <a:t>Select a pivotal lesson with your team from the unit you planned.</a:t>
            </a:r>
            <a:endParaRPr sz="1250"/>
          </a:p>
          <a:p>
            <a:pPr marL="457200" lvl="0" indent="-307975" algn="l" rtl="0">
              <a:lnSpc>
                <a:spcPct val="100000"/>
              </a:lnSpc>
              <a:spcBef>
                <a:spcPts val="1000"/>
              </a:spcBef>
              <a:spcAft>
                <a:spcPts val="0"/>
              </a:spcAft>
              <a:buSzPts val="1250"/>
              <a:buFont typeface="Calibri"/>
              <a:buAutoNum type="arabicPeriod"/>
            </a:pPr>
            <a:r>
              <a:rPr lang="en" sz="1250"/>
              <a:t>Plan the lesson as a team. Think carefully about how you will support students who are often excluded from rich mathematics by schooling.</a:t>
            </a:r>
            <a:endParaRPr sz="1250"/>
          </a:p>
          <a:p>
            <a:pPr marL="914400" lvl="1" indent="-307975" algn="l" rtl="0">
              <a:lnSpc>
                <a:spcPct val="100000"/>
              </a:lnSpc>
              <a:spcBef>
                <a:spcPts val="0"/>
              </a:spcBef>
              <a:spcAft>
                <a:spcPts val="0"/>
              </a:spcAft>
              <a:buSzPts val="1250"/>
              <a:buFont typeface="Calibri"/>
              <a:buAutoNum type="alphaLcPeriod"/>
            </a:pPr>
            <a:r>
              <a:rPr lang="en" sz="1250"/>
              <a:t>Enhance the cognitive demand of the lesson as needed.</a:t>
            </a:r>
            <a:endParaRPr sz="1250"/>
          </a:p>
          <a:p>
            <a:pPr marL="914400" lvl="1" indent="-307975" algn="l" rtl="0">
              <a:lnSpc>
                <a:spcPct val="100000"/>
              </a:lnSpc>
              <a:spcBef>
                <a:spcPts val="0"/>
              </a:spcBef>
              <a:spcAft>
                <a:spcPts val="0"/>
              </a:spcAft>
              <a:buSzPts val="1250"/>
              <a:buFont typeface="Calibri"/>
              <a:buAutoNum type="alphaLcPeriod"/>
            </a:pPr>
            <a:r>
              <a:rPr lang="en" sz="1250"/>
              <a:t>Use the lesson planning framework questions to deepen your planning and build in ambitious teaching practices. </a:t>
            </a:r>
            <a:endParaRPr sz="1250"/>
          </a:p>
          <a:p>
            <a:pPr marL="914400" lvl="1" indent="-307975" algn="l" rtl="0">
              <a:lnSpc>
                <a:spcPct val="100000"/>
              </a:lnSpc>
              <a:spcBef>
                <a:spcPts val="0"/>
              </a:spcBef>
              <a:spcAft>
                <a:spcPts val="0"/>
              </a:spcAft>
              <a:buSzPts val="1250"/>
              <a:buFont typeface="Calibri"/>
              <a:buAutoNum type="alphaLcPeriod"/>
            </a:pPr>
            <a:r>
              <a:rPr lang="en" sz="1250"/>
              <a:t>Create a Habit Activator to use at some point in the lesson to offer  greater access &amp; challenge. </a:t>
            </a:r>
            <a:endParaRPr sz="1250"/>
          </a:p>
          <a:p>
            <a:pPr marL="914400" lvl="1" indent="-307975" algn="l" rtl="0">
              <a:lnSpc>
                <a:spcPct val="100000"/>
              </a:lnSpc>
              <a:spcBef>
                <a:spcPts val="0"/>
              </a:spcBef>
              <a:spcAft>
                <a:spcPts val="0"/>
              </a:spcAft>
              <a:buSzPts val="1250"/>
              <a:buFont typeface="Calibri"/>
              <a:buAutoNum type="alphaLcPeriod"/>
            </a:pPr>
            <a:r>
              <a:rPr lang="en" sz="1250"/>
              <a:t>Decide how you will structure / promote rich discourse &amp; include how you will use rough draft thinking. </a:t>
            </a:r>
            <a:endParaRPr sz="1250"/>
          </a:p>
          <a:p>
            <a:pPr marL="457200" lvl="0" indent="-307975" algn="l" rtl="0">
              <a:lnSpc>
                <a:spcPct val="100000"/>
              </a:lnSpc>
              <a:spcBef>
                <a:spcPts val="1000"/>
              </a:spcBef>
              <a:spcAft>
                <a:spcPts val="0"/>
              </a:spcAft>
              <a:buSzPts val="1250"/>
              <a:buFont typeface="Calibri"/>
              <a:buAutoNum type="arabicPeriod"/>
            </a:pPr>
            <a:r>
              <a:rPr lang="en" sz="1250" b="1"/>
              <a:t>In Session 13,</a:t>
            </a:r>
            <a:r>
              <a:rPr lang="en" sz="1250"/>
              <a:t> your team will teach (20 minutes) of your planned lesson to another team.</a:t>
            </a:r>
            <a:endParaRPr sz="1250"/>
          </a:p>
          <a:p>
            <a:pPr marL="914400" lvl="1" indent="-307975" algn="l" rtl="0">
              <a:lnSpc>
                <a:spcPct val="100000"/>
              </a:lnSpc>
              <a:spcBef>
                <a:spcPts val="0"/>
              </a:spcBef>
              <a:spcAft>
                <a:spcPts val="0"/>
              </a:spcAft>
              <a:buSzPts val="1250"/>
              <a:buFont typeface="Calibri"/>
              <a:buAutoNum type="alphaLcPeriod"/>
            </a:pPr>
            <a:r>
              <a:rPr lang="en" sz="1250"/>
              <a:t>The other team will be your students. </a:t>
            </a:r>
            <a:endParaRPr sz="1250"/>
          </a:p>
          <a:p>
            <a:pPr marL="914400" lvl="1" indent="-307975" algn="l" rtl="0">
              <a:lnSpc>
                <a:spcPct val="100000"/>
              </a:lnSpc>
              <a:spcBef>
                <a:spcPts val="0"/>
              </a:spcBef>
              <a:spcAft>
                <a:spcPts val="1000"/>
              </a:spcAft>
              <a:buSzPts val="1250"/>
              <a:buFont typeface="Calibri"/>
              <a:buAutoNum type="alphaLcPeriod"/>
            </a:pPr>
            <a:r>
              <a:rPr lang="en" sz="1250"/>
              <a:t>Two people from your team can co-teach the 20 min section, and the third person can give a short overview of the entire lesson.</a:t>
            </a:r>
            <a:endParaRPr sz="125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58"/>
        <p:cNvGrpSpPr/>
        <p:nvPr/>
      </p:nvGrpSpPr>
      <p:grpSpPr>
        <a:xfrm>
          <a:off x="0" y="0"/>
          <a:ext cx="0" cy="0"/>
          <a:chOff x="0" y="0"/>
          <a:chExt cx="0" cy="0"/>
        </a:xfrm>
      </p:grpSpPr>
      <p:sp>
        <p:nvSpPr>
          <p:cNvPr id="4059" name="Google Shape;4059;p554"/>
          <p:cNvSpPr/>
          <p:nvPr/>
        </p:nvSpPr>
        <p:spPr>
          <a:xfrm>
            <a:off x="6006500" y="2094275"/>
            <a:ext cx="2807700" cy="1518900"/>
          </a:xfrm>
          <a:prstGeom prst="wedgeRoundRectCallout">
            <a:avLst>
              <a:gd name="adj1" fmla="val -82787"/>
              <a:gd name="adj2" fmla="val -21213"/>
              <a:gd name="adj3" fmla="val 0"/>
            </a:avLst>
          </a:prstGeom>
          <a:solidFill>
            <a:srgbClr val="F0F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Calibri"/>
                <a:ea typeface="Calibri"/>
                <a:cs typeface="Calibri"/>
                <a:sym typeface="Calibri"/>
              </a:rPr>
              <a:t>Remember:</a:t>
            </a:r>
            <a:endParaRPr sz="1800" b="1">
              <a:latin typeface="Calibri"/>
              <a:ea typeface="Calibri"/>
              <a:cs typeface="Calibri"/>
              <a:sym typeface="Calibri"/>
            </a:endParaRPr>
          </a:p>
          <a:p>
            <a:pPr marL="0" lvl="0" indent="0" algn="l" rtl="0">
              <a:spcBef>
                <a:spcPts val="0"/>
              </a:spcBef>
              <a:spcAft>
                <a:spcPts val="0"/>
              </a:spcAft>
              <a:buNone/>
            </a:pPr>
            <a:r>
              <a:rPr lang="en" sz="1800">
                <a:latin typeface="Calibri"/>
                <a:ea typeface="Calibri"/>
                <a:cs typeface="Calibri"/>
                <a:sym typeface="Calibri"/>
              </a:rPr>
              <a:t>Designing a lesson involves planning for multiple cycles of inquiry </a:t>
            </a:r>
            <a:endParaRPr sz="1800">
              <a:latin typeface="Calibri"/>
              <a:ea typeface="Calibri"/>
              <a:cs typeface="Calibri"/>
              <a:sym typeface="Calibri"/>
            </a:endParaRPr>
          </a:p>
        </p:txBody>
      </p:sp>
      <p:sp>
        <p:nvSpPr>
          <p:cNvPr id="4060" name="Google Shape;4060;p554"/>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(TDG, 2023)</a:t>
            </a:r>
            <a:endParaRPr sz="1300">
              <a:latin typeface="Calibri"/>
              <a:ea typeface="Calibri"/>
              <a:cs typeface="Calibri"/>
              <a:sym typeface="Calibri"/>
            </a:endParaRPr>
          </a:p>
        </p:txBody>
      </p:sp>
      <p:pic>
        <p:nvPicPr>
          <p:cNvPr id="4061" name="Google Shape;4061;p554" descr="Image of lesson planning framework"/>
          <p:cNvPicPr preferRelativeResize="0"/>
          <p:nvPr/>
        </p:nvPicPr>
        <p:blipFill>
          <a:blip r:embed="rId4">
            <a:alphaModFix/>
          </a:blip>
          <a:stretch>
            <a:fillRect/>
          </a:stretch>
        </p:blipFill>
        <p:spPr>
          <a:xfrm rot="-6">
            <a:off x="1164425" y="251528"/>
            <a:ext cx="3469600" cy="4493019"/>
          </a:xfrm>
          <a:prstGeom prst="rect">
            <a:avLst/>
          </a:prstGeom>
          <a:noFill/>
          <a:ln>
            <a:noFill/>
          </a:ln>
        </p:spPr>
      </p:pic>
      <p:sp>
        <p:nvSpPr>
          <p:cNvPr id="4062" name="Google Shape;4062;p554" descr="Draft of lesson planning framework: Cycles of Inquiry for implementation"/>
          <p:cNvSpPr/>
          <p:nvPr/>
        </p:nvSpPr>
        <p:spPr>
          <a:xfrm>
            <a:off x="689125" y="2001175"/>
            <a:ext cx="4420200" cy="21189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4634028" y="342900"/>
            <a:ext cx="4180172" cy="456170"/>
          </a:xfrm>
        </p:spPr>
        <p:txBody>
          <a:bodyPr>
            <a:normAutofit/>
          </a:bodyPr>
          <a:lstStyle/>
          <a:p>
            <a:pPr algn="ctr"/>
            <a:r>
              <a:rPr lang="en-US" sz="2200" dirty="0" smtClean="0"/>
              <a:t>Lesson Plan &amp; Design </a:t>
            </a:r>
            <a:endParaRPr lang="en-US" sz="2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66"/>
        <p:cNvGrpSpPr/>
        <p:nvPr/>
      </p:nvGrpSpPr>
      <p:grpSpPr>
        <a:xfrm>
          <a:off x="0" y="0"/>
          <a:ext cx="0" cy="0"/>
          <a:chOff x="0" y="0"/>
          <a:chExt cx="0" cy="0"/>
        </a:xfrm>
      </p:grpSpPr>
      <p:sp>
        <p:nvSpPr>
          <p:cNvPr id="4067" name="Google Shape;4067;p555"/>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Clr>
                <a:schemeClr val="dk1"/>
              </a:buClr>
              <a:buSzPts val="1100"/>
              <a:buFont typeface="Arial"/>
              <a:buNone/>
            </a:pPr>
            <a:r>
              <a:rPr lang="en" sz="2000" b="1"/>
              <a:t>Directions: </a:t>
            </a:r>
            <a:r>
              <a:rPr lang="en" sz="2000">
                <a:solidFill>
                  <a:schemeClr val="dk1"/>
                </a:solidFill>
              </a:rPr>
              <a:t>Work together to plan a key lesson from the unit your group planned in Session 10</a:t>
            </a:r>
            <a:endParaRPr sz="1600"/>
          </a:p>
        </p:txBody>
      </p:sp>
      <p:sp>
        <p:nvSpPr>
          <p:cNvPr id="4068" name="Google Shape;4068;p555"/>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72"/>
        <p:cNvGrpSpPr/>
        <p:nvPr/>
      </p:nvGrpSpPr>
      <p:grpSpPr>
        <a:xfrm>
          <a:off x="0" y="0"/>
          <a:ext cx="0" cy="0"/>
          <a:chOff x="0" y="0"/>
          <a:chExt cx="0" cy="0"/>
        </a:xfrm>
      </p:grpSpPr>
      <p:sp>
        <p:nvSpPr>
          <p:cNvPr id="4073" name="Google Shape;4073;p556"/>
          <p:cNvSpPr txBox="1">
            <a:spLocks noGrp="1"/>
          </p:cNvSpPr>
          <p:nvPr>
            <p:ph type="body" idx="4294967295"/>
          </p:nvPr>
        </p:nvSpPr>
        <p:spPr>
          <a:xfrm>
            <a:off x="511500" y="1663200"/>
            <a:ext cx="3298200" cy="2343600"/>
          </a:xfrm>
          <a:prstGeom prst="rect">
            <a:avLst/>
          </a:prstGeom>
          <a:solidFill>
            <a:srgbClr val="F0F4E6"/>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 sz="1500" u="sng">
                <a:solidFill>
                  <a:schemeClr val="hlink"/>
                </a:solidFill>
                <a:hlinkClick r:id="rId3"/>
              </a:rPr>
              <a:t>(Lampert &amp; Graziani, 2009, p. 492)</a:t>
            </a:r>
            <a:endParaRPr sz="1500" i="1"/>
          </a:p>
        </p:txBody>
      </p:sp>
      <p:sp>
        <p:nvSpPr>
          <p:cNvPr id="4074" name="Google Shape;4074;p556"/>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b="1"/>
              <a:t>Ambitious teaching: </a:t>
            </a:r>
            <a:endParaRPr sz="1500"/>
          </a:p>
          <a:p>
            <a:pPr marL="457200" lvl="0" indent="-342900" algn="l" rtl="0">
              <a:lnSpc>
                <a:spcPct val="100000"/>
              </a:lnSpc>
              <a:spcBef>
                <a:spcPts val="0"/>
              </a:spcBef>
              <a:spcAft>
                <a:spcPts val="0"/>
              </a:spcAft>
              <a:buSzPts val="1800"/>
              <a:buFont typeface="Calibri"/>
              <a:buChar char="●"/>
            </a:pPr>
            <a:r>
              <a:rPr lang="en"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 sz="1400"/>
              <a:t>Attends to student thinking in an equitable and responsive manner</a:t>
            </a:r>
            <a:endParaRPr sz="1400"/>
          </a:p>
        </p:txBody>
      </p:sp>
      <p:sp>
        <p:nvSpPr>
          <p:cNvPr id="4075" name="Google Shape;4075;p556"/>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39</a:t>
            </a:fld>
            <a:endParaRPr/>
          </a:p>
        </p:txBody>
      </p:sp>
      <p:sp>
        <p:nvSpPr>
          <p:cNvPr id="4076" name="Google Shape;4076;p556"/>
          <p:cNvSpPr txBox="1"/>
          <p:nvPr/>
        </p:nvSpPr>
        <p:spPr>
          <a:xfrm>
            <a:off x="412625" y="10116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4077" name="Google Shape;4077;p556"/>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4078" name="Google Shape;4078;p556"/>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a:solidFill>
                  <a:schemeClr val="accent5"/>
                </a:solidFill>
              </a:rPr>
              <a:t>Debrief: </a:t>
            </a:r>
            <a:r>
              <a:rPr lang="en" sz="2850" b="1"/>
              <a:t>Principles</a:t>
            </a:r>
            <a:r>
              <a:rPr lang="en" sz="2850">
                <a:solidFill>
                  <a:schemeClr val="accent5"/>
                </a:solidFill>
              </a:rPr>
              <a:t> of ambitious mathematics teaching</a:t>
            </a:r>
            <a:endParaRPr sz="2670">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3773"/>
        <p:cNvGrpSpPr/>
        <p:nvPr/>
      </p:nvGrpSpPr>
      <p:grpSpPr>
        <a:xfrm>
          <a:off x="0" y="0"/>
          <a:ext cx="0" cy="0"/>
          <a:chOff x="0" y="0"/>
          <a:chExt cx="0" cy="0"/>
        </a:xfrm>
      </p:grpSpPr>
      <p:sp>
        <p:nvSpPr>
          <p:cNvPr id="3774" name="Google Shape;3774;p52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solidFill>
                  <a:schemeClr val="accent3"/>
                </a:solidFill>
              </a:rPr>
              <a:t>Facilitator Guide: </a:t>
            </a:r>
            <a:r>
              <a:rPr lang="en" sz="2800">
                <a:solidFill>
                  <a:schemeClr val="accent3"/>
                </a:solidFill>
              </a:rPr>
              <a:t>Table of contents</a:t>
            </a:r>
            <a:endParaRPr sz="2800">
              <a:solidFill>
                <a:schemeClr val="accent3"/>
              </a:solidFill>
            </a:endParaRPr>
          </a:p>
        </p:txBody>
      </p:sp>
      <p:sp>
        <p:nvSpPr>
          <p:cNvPr id="3775" name="Google Shape;3775;p52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en" sz="1300" b="1" u="sng">
                <a:solidFill>
                  <a:schemeClr val="hlink"/>
                </a:solidFill>
                <a:hlinkClick r:id="rId3" action="ppaction://hlinksldjump"/>
              </a:rPr>
              <a:t>Session 12</a:t>
            </a:r>
            <a:r>
              <a:rPr lang="en" sz="1300" b="1"/>
              <a:t>: Ambitious math instruction at the lesson level: </a:t>
            </a:r>
            <a:r>
              <a:rPr lang="en" sz="1300"/>
              <a:t>Planning a rich lesson that elicits students’ rough draft thinking and maintains the cognitive demand for students (90 minutes)</a:t>
            </a:r>
            <a:endParaRPr sz="1300"/>
          </a:p>
          <a:p>
            <a:pPr marL="342900" lvl="0" indent="-247650" algn="l" rtl="0">
              <a:lnSpc>
                <a:spcPct val="115000"/>
              </a:lnSpc>
              <a:spcBef>
                <a:spcPts val="800"/>
              </a:spcBef>
              <a:spcAft>
                <a:spcPts val="0"/>
              </a:spcAft>
              <a:buSzPts val="1300"/>
              <a:buFont typeface="Calibri"/>
              <a:buAutoNum type="arabicPeriod"/>
            </a:pPr>
            <a:r>
              <a:rPr lang="en" sz="1300" b="1"/>
              <a:t>Connecting to research: </a:t>
            </a:r>
            <a:r>
              <a:rPr lang="en" sz="1300"/>
              <a:t>Resources for planning a lesson that maintains cognitive demand</a:t>
            </a:r>
            <a:endParaRPr sz="1300"/>
          </a:p>
          <a:p>
            <a:pPr marL="342900" lvl="0" indent="-247650" algn="l" rtl="0">
              <a:lnSpc>
                <a:spcPct val="115000"/>
              </a:lnSpc>
              <a:spcBef>
                <a:spcPts val="0"/>
              </a:spcBef>
              <a:spcAft>
                <a:spcPts val="0"/>
              </a:spcAft>
              <a:buSzPts val="1300"/>
              <a:buFont typeface="Calibri"/>
              <a:buAutoNum type="arabicPeriod"/>
            </a:pPr>
            <a:r>
              <a:rPr lang="en" sz="1300" b="1"/>
              <a:t>Connecting to research: </a:t>
            </a:r>
            <a:r>
              <a:rPr lang="en" sz="1300"/>
              <a:t>Resources for planning a lesson that elicits students’ rough draft thinking</a:t>
            </a:r>
            <a:endParaRPr sz="1300"/>
          </a:p>
          <a:p>
            <a:pPr marL="342900" lvl="0" indent="-247650" algn="l" rtl="0">
              <a:lnSpc>
                <a:spcPct val="115000"/>
              </a:lnSpc>
              <a:spcBef>
                <a:spcPts val="0"/>
              </a:spcBef>
              <a:spcAft>
                <a:spcPts val="0"/>
              </a:spcAft>
              <a:buSzPts val="1300"/>
              <a:buFont typeface="Calibri"/>
              <a:buAutoNum type="arabicPeriod"/>
            </a:pPr>
            <a:r>
              <a:rPr lang="en" sz="1300" b="1"/>
              <a:t>Planning for action: </a:t>
            </a:r>
            <a:r>
              <a:rPr lang="en" sz="1300"/>
              <a:t>Using the Lesson Planning Framework to plan a lesson that elicits students’ rough draft thinking and maintains the cognitive demand for students</a:t>
            </a:r>
            <a:endParaRPr sz="1300"/>
          </a:p>
          <a:p>
            <a:pPr marL="0" lvl="0" indent="0" algn="l" rtl="0">
              <a:lnSpc>
                <a:spcPct val="115000"/>
              </a:lnSpc>
              <a:spcBef>
                <a:spcPts val="800"/>
              </a:spcBef>
              <a:spcAft>
                <a:spcPts val="0"/>
              </a:spcAft>
              <a:buNone/>
            </a:pPr>
            <a:r>
              <a:rPr lang="en" sz="1300" b="1" u="sng">
                <a:solidFill>
                  <a:schemeClr val="hlink"/>
                </a:solidFill>
                <a:hlinkClick r:id="rId4" action="ppaction://hlinksldjump"/>
              </a:rPr>
              <a:t>Session 13</a:t>
            </a:r>
            <a:r>
              <a:rPr lang="en" sz="1300" b="1"/>
              <a:t>: Ambitious math instruction at the lesson level: </a:t>
            </a:r>
            <a:r>
              <a:rPr lang="en" sz="1300"/>
              <a:t>Rehearsing a rich lesson (90 minutes)</a:t>
            </a:r>
            <a:endParaRPr sz="1300" b="1"/>
          </a:p>
          <a:p>
            <a:pPr marL="342900" lvl="0" indent="-247650" algn="l" rtl="0">
              <a:lnSpc>
                <a:spcPct val="115000"/>
              </a:lnSpc>
              <a:spcBef>
                <a:spcPts val="800"/>
              </a:spcBef>
              <a:spcAft>
                <a:spcPts val="0"/>
              </a:spcAft>
              <a:buSzPts val="1300"/>
              <a:buFont typeface="Calibri"/>
              <a:buAutoNum type="arabicPeriod"/>
            </a:pPr>
            <a:r>
              <a:rPr lang="en" sz="1300" b="1"/>
              <a:t>Studying teaching: </a:t>
            </a:r>
            <a:r>
              <a:rPr lang="en" sz="1300"/>
              <a:t>Trying out a lesson that elicits students’ rough draft thinking and maintains the cognitive demand for students</a:t>
            </a:r>
            <a:endParaRPr sz="1300" b="1"/>
          </a:p>
          <a:p>
            <a:pPr marL="0" lvl="0" indent="0" algn="l" rtl="0">
              <a:lnSpc>
                <a:spcPct val="115000"/>
              </a:lnSpc>
              <a:spcBef>
                <a:spcPts val="0"/>
              </a:spcBef>
              <a:spcAft>
                <a:spcPts val="0"/>
              </a:spcAft>
              <a:buNone/>
            </a:pPr>
            <a:endParaRPr sz="1100" b="1"/>
          </a:p>
        </p:txBody>
      </p:sp>
      <p:sp>
        <p:nvSpPr>
          <p:cNvPr id="3776" name="Google Shape;3776;p521"/>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83"/>
        <p:cNvGrpSpPr/>
        <p:nvPr/>
      </p:nvGrpSpPr>
      <p:grpSpPr>
        <a:xfrm>
          <a:off x="0" y="0"/>
          <a:ext cx="0" cy="0"/>
          <a:chOff x="0" y="0"/>
          <a:chExt cx="0" cy="0"/>
        </a:xfrm>
      </p:grpSpPr>
      <p:sp>
        <p:nvSpPr>
          <p:cNvPr id="4084" name="Google Shape;4084;p557"/>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Debriefing Session 12</a:t>
            </a:r>
            <a:endParaRPr sz="3800" b="1"/>
          </a:p>
        </p:txBody>
      </p:sp>
      <p:sp>
        <p:nvSpPr>
          <p:cNvPr id="4085" name="Google Shape;4085;p557"/>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t>Reflecting on our work in the activities in the session</a:t>
            </a:r>
            <a:endParaRPr/>
          </a:p>
        </p:txBody>
      </p:sp>
      <p:sp>
        <p:nvSpPr>
          <p:cNvPr id="4086" name="Google Shape;4086;p557"/>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90"/>
        <p:cNvGrpSpPr/>
        <p:nvPr/>
      </p:nvGrpSpPr>
      <p:grpSpPr>
        <a:xfrm>
          <a:off x="0" y="0"/>
          <a:ext cx="0" cy="0"/>
          <a:chOff x="0" y="0"/>
          <a:chExt cx="0" cy="0"/>
        </a:xfrm>
      </p:grpSpPr>
      <p:sp>
        <p:nvSpPr>
          <p:cNvPr id="4091" name="Google Shape;4091;p558"/>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Focus: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Engagement:</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Pathways: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Belonging:</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4092" name="Google Shape;4092;p558"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4093" name="Google Shape;4093;p558"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4094" name="Google Shape;4094;p558"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4095" name="Google Shape;4095;p558"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4096" name="Google Shape;4096;p558"/>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300">
                <a:solidFill>
                  <a:srgbClr val="000000"/>
                </a:solidFill>
                <a:latin typeface="Calibri"/>
                <a:ea typeface="Calibri"/>
                <a:cs typeface="Calibri"/>
                <a:sym typeface="Calibri"/>
              </a:rPr>
              <a:t>Any proposed instructional approach, curricular change, or </a:t>
            </a:r>
            <a:r>
              <a:rPr lang="en" sz="1300" b="1">
                <a:solidFill>
                  <a:srgbClr val="000000"/>
                </a:solidFill>
                <a:latin typeface="Calibri"/>
                <a:ea typeface="Calibri"/>
                <a:cs typeface="Calibri"/>
                <a:sym typeface="Calibri"/>
              </a:rPr>
              <a:t>system design element should be evaluated by the degree to which it builds on these four cornerstones</a:t>
            </a:r>
            <a:r>
              <a:rPr lang="en"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4097" name="Google Shape;4097;p558"/>
          <p:cNvSpPr/>
          <p:nvPr/>
        </p:nvSpPr>
        <p:spPr>
          <a:xfrm>
            <a:off x="6138325" y="4514875"/>
            <a:ext cx="2033400" cy="3690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7"/>
              </a:rPr>
              <a:t>(ODE, 2022)</a:t>
            </a:r>
            <a:endParaRPr/>
          </a:p>
        </p:txBody>
      </p:sp>
      <p:sp>
        <p:nvSpPr>
          <p:cNvPr id="4098" name="Google Shape;4098;p558"/>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41</a:t>
            </a:fld>
            <a:endParaRPr/>
          </a:p>
        </p:txBody>
      </p:sp>
      <p:sp>
        <p:nvSpPr>
          <p:cNvPr id="4099" name="Google Shape;4099;p558"/>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450" i="1">
                <a:solidFill>
                  <a:schemeClr val="accent5"/>
                </a:solidFill>
              </a:rPr>
              <a:t>Debriefing Session 12:</a:t>
            </a:r>
            <a:r>
              <a:rPr lang="en" sz="2450">
                <a:solidFill>
                  <a:schemeClr val="accent5"/>
                </a:solidFill>
              </a:rPr>
              <a:t> Four </a:t>
            </a:r>
            <a:r>
              <a:rPr lang="en" sz="2450" b="1">
                <a:solidFill>
                  <a:schemeClr val="accent5"/>
                </a:solidFill>
              </a:rPr>
              <a:t>cornerstone principles </a:t>
            </a:r>
            <a:r>
              <a:rPr lang="en" sz="2450">
                <a:solidFill>
                  <a:schemeClr val="accent5"/>
                </a:solidFill>
              </a:rPr>
              <a:t>of the OMP</a:t>
            </a:r>
            <a:endParaRPr sz="2270">
              <a:solidFill>
                <a:schemeClr val="accent5"/>
              </a:solidFill>
            </a:endParaRPr>
          </a:p>
        </p:txBody>
      </p:sp>
      <p:sp>
        <p:nvSpPr>
          <p:cNvPr id="4100" name="Google Shape;4100;p558"/>
          <p:cNvSpPr txBox="1"/>
          <p:nvPr/>
        </p:nvSpPr>
        <p:spPr>
          <a:xfrm>
            <a:off x="412625" y="10116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104"/>
        <p:cNvGrpSpPr/>
        <p:nvPr/>
      </p:nvGrpSpPr>
      <p:grpSpPr>
        <a:xfrm>
          <a:off x="0" y="0"/>
          <a:ext cx="0" cy="0"/>
          <a:chOff x="0" y="0"/>
          <a:chExt cx="0" cy="0"/>
        </a:xfrm>
      </p:grpSpPr>
      <p:sp>
        <p:nvSpPr>
          <p:cNvPr id="4105" name="Google Shape;4105;p559"/>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42</a:t>
            </a:fld>
            <a:endParaRPr/>
          </a:p>
        </p:txBody>
      </p:sp>
      <p:sp>
        <p:nvSpPr>
          <p:cNvPr id="4106" name="Google Shape;4106;p559"/>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550" i="1">
                <a:solidFill>
                  <a:schemeClr val="accent5"/>
                </a:solidFill>
              </a:rPr>
              <a:t>Debriefing Session 12:</a:t>
            </a:r>
            <a:r>
              <a:rPr lang="en" sz="2550">
                <a:solidFill>
                  <a:schemeClr val="accent5"/>
                </a:solidFill>
              </a:rPr>
              <a:t> </a:t>
            </a:r>
            <a:r>
              <a:rPr lang="en" sz="2550" b="1">
                <a:solidFill>
                  <a:schemeClr val="accent5"/>
                </a:solidFill>
              </a:rPr>
              <a:t>Focus</a:t>
            </a:r>
            <a:r>
              <a:rPr lang="en" sz="2550">
                <a:solidFill>
                  <a:schemeClr val="accent5"/>
                </a:solidFill>
              </a:rPr>
              <a:t> of the session</a:t>
            </a:r>
            <a:endParaRPr sz="2370">
              <a:solidFill>
                <a:schemeClr val="accent5"/>
              </a:solidFill>
            </a:endParaRPr>
          </a:p>
        </p:txBody>
      </p:sp>
      <p:sp>
        <p:nvSpPr>
          <p:cNvPr id="4107" name="Google Shape;4107;p559"/>
          <p:cNvSpPr txBox="1"/>
          <p:nvPr/>
        </p:nvSpPr>
        <p:spPr>
          <a:xfrm>
            <a:off x="511500" y="987475"/>
            <a:ext cx="8121000" cy="6465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new insights do you have related to how to plan rich lessons that elicit students’ rough draft thinking and maintain the cognitive demand for students?</a:t>
            </a:r>
            <a:endParaRPr sz="1500" b="1">
              <a:solidFill>
                <a:schemeClr val="lt1"/>
              </a:solidFill>
              <a:latin typeface="Calibri"/>
              <a:ea typeface="Calibri"/>
              <a:cs typeface="Calibri"/>
              <a:sym typeface="Calibri"/>
            </a:endParaRPr>
          </a:p>
        </p:txBody>
      </p:sp>
      <p:sp>
        <p:nvSpPr>
          <p:cNvPr id="4108" name="Google Shape;4108;p559"/>
          <p:cNvSpPr txBox="1">
            <a:spLocks noGrp="1"/>
          </p:cNvSpPr>
          <p:nvPr>
            <p:ph type="body" idx="1"/>
          </p:nvPr>
        </p:nvSpPr>
        <p:spPr>
          <a:xfrm>
            <a:off x="511500" y="1760550"/>
            <a:ext cx="8005200" cy="2940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1500" b="1"/>
              <a:t>Take a couple of minutes to reflect on our work in the session.</a:t>
            </a:r>
            <a:endParaRPr sz="1500" b="1"/>
          </a:p>
          <a:p>
            <a:pPr marL="0" lvl="0" indent="0" algn="l" rtl="0">
              <a:lnSpc>
                <a:spcPct val="100000"/>
              </a:lnSpc>
              <a:spcBef>
                <a:spcPts val="1000"/>
              </a:spcBef>
              <a:spcAft>
                <a:spcPts val="0"/>
              </a:spcAft>
              <a:buNone/>
            </a:pPr>
            <a:r>
              <a:rPr lang="en" sz="1500" b="1"/>
              <a:t>Activities in this session:</a:t>
            </a:r>
            <a:endParaRPr sz="1500" b="1"/>
          </a:p>
          <a:p>
            <a:pPr marL="457200" lvl="0" indent="-317500" algn="l" rtl="0">
              <a:lnSpc>
                <a:spcPct val="115000"/>
              </a:lnSpc>
              <a:spcBef>
                <a:spcPts val="0"/>
              </a:spcBef>
              <a:spcAft>
                <a:spcPts val="0"/>
              </a:spcAft>
              <a:buSzPts val="1400"/>
              <a:buFont typeface="Calibri"/>
              <a:buAutoNum type="arabicPeriod"/>
            </a:pPr>
            <a:r>
              <a:rPr lang="en" sz="1500" b="1" u="sng">
                <a:solidFill>
                  <a:schemeClr val="hlink"/>
                </a:solidFill>
                <a:hlinkClick r:id="rId3" action="ppaction://hlinksldjump"/>
              </a:rPr>
              <a:t>Setting and maintaining norms</a:t>
            </a:r>
            <a:r>
              <a:rPr lang="en" sz="1500" b="1"/>
              <a:t>: </a:t>
            </a:r>
            <a:r>
              <a:rPr lang="en" sz="1500"/>
              <a:t>Reconnect with and revise our norms for interacting together</a:t>
            </a:r>
            <a:endParaRPr sz="1400" b="1"/>
          </a:p>
          <a:p>
            <a:pPr marL="457200" lvl="0" indent="-323850" algn="l" rtl="0">
              <a:lnSpc>
                <a:spcPct val="115000"/>
              </a:lnSpc>
              <a:spcBef>
                <a:spcPts val="0"/>
              </a:spcBef>
              <a:spcAft>
                <a:spcPts val="0"/>
              </a:spcAft>
              <a:buSzPts val="1500"/>
              <a:buFont typeface="Calibri"/>
              <a:buAutoNum type="arabicPeriod" startAt="2"/>
            </a:pPr>
            <a:r>
              <a:rPr lang="en" sz="1500" b="1" u="sng">
                <a:solidFill>
                  <a:schemeClr val="hlink"/>
                </a:solidFill>
                <a:hlinkClick r:id="rId4" action="ppaction://hlinksldjump"/>
              </a:rPr>
              <a:t>Connecting to research:</a:t>
            </a:r>
            <a:r>
              <a:rPr lang="en" sz="1500" b="1"/>
              <a:t> </a:t>
            </a:r>
            <a:r>
              <a:rPr lang="en" sz="1500"/>
              <a:t>Resources for planning a lesson that maintains cognitive demand</a:t>
            </a:r>
            <a:endParaRPr sz="1500"/>
          </a:p>
          <a:p>
            <a:pPr marL="457200" lvl="0" indent="-323850" algn="l" rtl="0">
              <a:lnSpc>
                <a:spcPct val="115000"/>
              </a:lnSpc>
              <a:spcBef>
                <a:spcPts val="0"/>
              </a:spcBef>
              <a:spcAft>
                <a:spcPts val="0"/>
              </a:spcAft>
              <a:buSzPts val="1500"/>
              <a:buFont typeface="Calibri"/>
              <a:buAutoNum type="arabicPeriod" startAt="2"/>
            </a:pPr>
            <a:r>
              <a:rPr lang="en" sz="1500" b="1" u="sng">
                <a:solidFill>
                  <a:schemeClr val="hlink"/>
                </a:solidFill>
                <a:hlinkClick r:id="rId5" action="ppaction://hlinksldjump"/>
              </a:rPr>
              <a:t>Connecting to research:</a:t>
            </a:r>
            <a:r>
              <a:rPr lang="en" sz="1500" b="1"/>
              <a:t> </a:t>
            </a:r>
            <a:r>
              <a:rPr lang="en" sz="1500"/>
              <a:t>Resources for planning a lesson that elicits students’ rough draft thinking</a:t>
            </a:r>
            <a:endParaRPr sz="1500"/>
          </a:p>
          <a:p>
            <a:pPr marL="457200" lvl="0" indent="-323850" algn="l" rtl="0">
              <a:lnSpc>
                <a:spcPct val="115000"/>
              </a:lnSpc>
              <a:spcBef>
                <a:spcPts val="0"/>
              </a:spcBef>
              <a:spcAft>
                <a:spcPts val="0"/>
              </a:spcAft>
              <a:buSzPts val="1500"/>
              <a:buFont typeface="Calibri"/>
              <a:buAutoNum type="arabicPeriod" startAt="2"/>
            </a:pPr>
            <a:r>
              <a:rPr lang="en" sz="1500" b="1" u="sng">
                <a:solidFill>
                  <a:schemeClr val="hlink"/>
                </a:solidFill>
                <a:hlinkClick r:id="rId6" action="ppaction://hlinksldjump"/>
              </a:rPr>
              <a:t>Planning for action:</a:t>
            </a:r>
            <a:r>
              <a:rPr lang="en" sz="1500" b="1"/>
              <a:t> </a:t>
            </a:r>
            <a:r>
              <a:rPr lang="en" sz="1500"/>
              <a:t>Using the Lesson Planning Framework to plan a lesson that elicits students’ rough draft thinking and maintains the cognitive demand for students</a:t>
            </a:r>
            <a:endParaRPr sz="15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12"/>
        <p:cNvGrpSpPr/>
        <p:nvPr/>
      </p:nvGrpSpPr>
      <p:grpSpPr>
        <a:xfrm>
          <a:off x="0" y="0"/>
          <a:ext cx="0" cy="0"/>
          <a:chOff x="0" y="0"/>
          <a:chExt cx="0" cy="0"/>
        </a:xfrm>
      </p:grpSpPr>
      <p:sp>
        <p:nvSpPr>
          <p:cNvPr id="4113" name="Google Shape;4113;p560"/>
          <p:cNvSpPr txBox="1">
            <a:spLocks noGrp="1"/>
          </p:cNvSpPr>
          <p:nvPr>
            <p:ph type="title"/>
          </p:nvPr>
        </p:nvSpPr>
        <p:spPr>
          <a:xfrm>
            <a:off x="537883" y="584734"/>
            <a:ext cx="2949000" cy="18975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endParaRPr sz="2300" b="1" i="1"/>
          </a:p>
          <a:p>
            <a:pPr marL="0" lvl="0" indent="0" algn="l" rtl="0">
              <a:lnSpc>
                <a:spcPct val="115000"/>
              </a:lnSpc>
              <a:spcBef>
                <a:spcPts val="0"/>
              </a:spcBef>
              <a:spcAft>
                <a:spcPts val="0"/>
              </a:spcAft>
              <a:buNone/>
            </a:pPr>
            <a:r>
              <a:rPr lang="en" sz="2300" b="1"/>
              <a:t>Ambitious math instruction at the lesson level: </a:t>
            </a:r>
            <a:endParaRPr sz="2300" b="1"/>
          </a:p>
          <a:p>
            <a:pPr marL="0" lvl="0" indent="0" algn="l" rtl="0">
              <a:lnSpc>
                <a:spcPct val="115000"/>
              </a:lnSpc>
              <a:spcBef>
                <a:spcPts val="0"/>
              </a:spcBef>
              <a:spcAft>
                <a:spcPts val="0"/>
              </a:spcAft>
              <a:buNone/>
            </a:pPr>
            <a:r>
              <a:rPr lang="en" sz="2300"/>
              <a:t>Rehearsing a rich lesson</a:t>
            </a:r>
            <a:endParaRPr sz="2300"/>
          </a:p>
        </p:txBody>
      </p:sp>
      <p:sp>
        <p:nvSpPr>
          <p:cNvPr id="4114" name="Google Shape;4114;p560"/>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500"/>
              <a:t>The </a:t>
            </a:r>
            <a:r>
              <a:rPr lang="en" sz="1500" b="1"/>
              <a:t>focus</a:t>
            </a:r>
            <a:r>
              <a:rPr lang="en" sz="1500"/>
              <a:t> of this session is to analyze teaching practice as we try out a lesson designed to elicit students’ rough draft thinking and maintain the cognitive demand for students.</a:t>
            </a:r>
            <a:endParaRPr sz="1500">
              <a:highlight>
                <a:srgbClr val="FFFF00"/>
              </a:highlight>
            </a:endParaRPr>
          </a:p>
          <a:p>
            <a:pPr marL="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 sz="1600" b="1"/>
              <a:t>Agenda for this session:</a:t>
            </a:r>
            <a:endParaRPr sz="1600"/>
          </a:p>
          <a:p>
            <a:pPr marL="457200" lvl="0" indent="-317500" algn="l" rtl="0">
              <a:lnSpc>
                <a:spcPct val="115000"/>
              </a:lnSpc>
              <a:spcBef>
                <a:spcPts val="0"/>
              </a:spcBef>
              <a:spcAft>
                <a:spcPts val="0"/>
              </a:spcAft>
              <a:buSzPts val="1400"/>
              <a:buFont typeface="Calibri"/>
              <a:buAutoNum type="arabicPeriod"/>
            </a:pPr>
            <a:r>
              <a:rPr lang="en" sz="1500" b="1" u="sng">
                <a:solidFill>
                  <a:schemeClr val="hlink"/>
                </a:solidFill>
                <a:hlinkClick r:id="rId3" action="ppaction://hlinksldjump"/>
              </a:rPr>
              <a:t>Setting and maintaining norms</a:t>
            </a:r>
            <a:r>
              <a:rPr lang="en" sz="1500" b="1"/>
              <a:t>: </a:t>
            </a:r>
            <a:r>
              <a:rPr lang="en" sz="1500"/>
              <a:t>Reconnect with and revise our norms for interacting together</a:t>
            </a:r>
            <a:endParaRPr sz="1400"/>
          </a:p>
          <a:p>
            <a:pPr marL="457200" lvl="0" indent="-323850" algn="l" rtl="0">
              <a:lnSpc>
                <a:spcPct val="115000"/>
              </a:lnSpc>
              <a:spcBef>
                <a:spcPts val="0"/>
              </a:spcBef>
              <a:spcAft>
                <a:spcPts val="0"/>
              </a:spcAft>
              <a:buSzPts val="1500"/>
              <a:buFont typeface="Calibri"/>
              <a:buAutoNum type="arabicPeriod" startAt="2"/>
            </a:pPr>
            <a:r>
              <a:rPr lang="en" sz="1500" b="1" u="sng">
                <a:solidFill>
                  <a:schemeClr val="hlink"/>
                </a:solidFill>
                <a:hlinkClick r:id="rId4" action="ppaction://hlinksldjump"/>
              </a:rPr>
              <a:t>Studying teaching:</a:t>
            </a:r>
            <a:r>
              <a:rPr lang="en" sz="1500" b="1"/>
              <a:t> </a:t>
            </a:r>
            <a:r>
              <a:rPr lang="en" sz="1500"/>
              <a:t>Trying out a lesson that elicits students’ rough draft thinking and maintains the cognitive demand for students</a:t>
            </a:r>
            <a:endParaRPr sz="1500"/>
          </a:p>
        </p:txBody>
      </p:sp>
      <p:sp>
        <p:nvSpPr>
          <p:cNvPr id="4115" name="Google Shape;4115;p560">
            <a:hlinkClick r:id=""/>
          </p:cNvPr>
          <p:cNvSpPr txBox="1"/>
          <p:nvPr/>
        </p:nvSpPr>
        <p:spPr>
          <a:xfrm>
            <a:off x="6236700" y="4472125"/>
            <a:ext cx="2016000" cy="400200"/>
          </a:xfrm>
          <a:prstGeom prst="rect">
            <a:avLst/>
          </a:prstGeom>
          <a:solidFill>
            <a:srgbClr val="FCF4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chemeClr val="hlink"/>
                </a:solidFill>
                <a:latin typeface="Calibri"/>
                <a:ea typeface="Calibri"/>
                <a:cs typeface="Calibri"/>
                <a:sym typeface="Calibri"/>
                <a:hlinkClick r:id=""/>
              </a:rPr>
              <a:t>M2 P3 Table of Contents</a:t>
            </a:r>
            <a:endParaRPr b="1">
              <a:latin typeface="Calibri"/>
              <a:ea typeface="Calibri"/>
              <a:cs typeface="Calibri"/>
              <a:sym typeface="Calibri"/>
            </a:endParaRPr>
          </a:p>
        </p:txBody>
      </p:sp>
      <p:sp>
        <p:nvSpPr>
          <p:cNvPr id="4116" name="Google Shape;4116;p560"/>
          <p:cNvSpPr txBox="1">
            <a:spLocks noGrp="1"/>
          </p:cNvSpPr>
          <p:nvPr>
            <p:ph type="sldNum" idx="12"/>
          </p:nvPr>
        </p:nvSpPr>
        <p:spPr>
          <a:xfrm>
            <a:off x="8092300" y="4604850"/>
            <a:ext cx="534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43</a:t>
            </a:fld>
            <a:endParaRPr/>
          </a:p>
        </p:txBody>
      </p:sp>
      <p:sp>
        <p:nvSpPr>
          <p:cNvPr id="4117" name="Google Shape;4117;p560"/>
          <p:cNvSpPr txBox="1"/>
          <p:nvPr/>
        </p:nvSpPr>
        <p:spPr>
          <a:xfrm>
            <a:off x="237550" y="278875"/>
            <a:ext cx="33567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700" b="1" i="1">
                <a:solidFill>
                  <a:schemeClr val="accent2"/>
                </a:solidFill>
                <a:latin typeface="Calibri"/>
                <a:ea typeface="Calibri"/>
                <a:cs typeface="Calibri"/>
                <a:sym typeface="Calibri"/>
              </a:rPr>
              <a:t>Session 13</a:t>
            </a:r>
            <a:endParaRPr sz="1600">
              <a:solidFill>
                <a:schemeClr val="accent2"/>
              </a:solidFill>
              <a:latin typeface="Calibri"/>
              <a:ea typeface="Calibri"/>
              <a:cs typeface="Calibri"/>
              <a:sym typeface="Calibri"/>
            </a:endParaRPr>
          </a:p>
        </p:txBody>
      </p:sp>
      <p:sp>
        <p:nvSpPr>
          <p:cNvPr id="4118" name="Google Shape;4118;p560"/>
          <p:cNvSpPr txBox="1"/>
          <p:nvPr/>
        </p:nvSpPr>
        <p:spPr>
          <a:xfrm>
            <a:off x="508600" y="3908675"/>
            <a:ext cx="28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9F2065"/>
                </a:solidFill>
                <a:latin typeface="Calibri"/>
                <a:ea typeface="Calibri"/>
                <a:cs typeface="Calibri"/>
                <a:sym typeface="Calibri"/>
              </a:rPr>
              <a:t>Time estimate:</a:t>
            </a:r>
            <a:r>
              <a:rPr lang="en">
                <a:solidFill>
                  <a:srgbClr val="9F2065"/>
                </a:solidFill>
                <a:latin typeface="Calibri"/>
                <a:ea typeface="Calibri"/>
                <a:cs typeface="Calibri"/>
                <a:sym typeface="Calibri"/>
              </a:rPr>
              <a:t> 90 minutes</a:t>
            </a:r>
            <a:endParaRPr>
              <a:solidFill>
                <a:srgbClr val="9F2065"/>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122"/>
        <p:cNvGrpSpPr/>
        <p:nvPr/>
      </p:nvGrpSpPr>
      <p:grpSpPr>
        <a:xfrm>
          <a:off x="0" y="0"/>
          <a:ext cx="0" cy="0"/>
          <a:chOff x="0" y="0"/>
          <a:chExt cx="0" cy="0"/>
        </a:xfrm>
      </p:grpSpPr>
      <p:sp>
        <p:nvSpPr>
          <p:cNvPr id="4123" name="Google Shape;4123;p561"/>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accent2"/>
                </a:solidFill>
              </a:rPr>
              <a:t>Setting and maintaining norms</a:t>
            </a:r>
            <a:endParaRPr sz="3800" b="1">
              <a:solidFill>
                <a:schemeClr val="accent2"/>
              </a:solidFill>
            </a:endParaRPr>
          </a:p>
        </p:txBody>
      </p:sp>
      <p:sp>
        <p:nvSpPr>
          <p:cNvPr id="4124" name="Google Shape;4124;p561"/>
          <p:cNvSpPr txBox="1">
            <a:spLocks noGrp="1"/>
          </p:cNvSpPr>
          <p:nvPr>
            <p:ph type="subTitle" idx="1"/>
          </p:nvPr>
        </p:nvSpPr>
        <p:spPr>
          <a:xfrm>
            <a:off x="1143000" y="3002388"/>
            <a:ext cx="6858000" cy="660300"/>
          </a:xfrm>
          <a:prstGeom prst="rect">
            <a:avLst/>
          </a:prstGeom>
        </p:spPr>
        <p:txBody>
          <a:bodyPr spcFirstLastPara="1" wrap="square" lIns="91425" tIns="91425" rIns="121725" bIns="91425" anchor="t" anchorCtr="0">
            <a:noAutofit/>
          </a:bodyPr>
          <a:lstStyle/>
          <a:p>
            <a:pPr marL="0" lvl="0" indent="0" algn="ctr" rtl="0">
              <a:spcBef>
                <a:spcPts val="800"/>
              </a:spcBef>
              <a:spcAft>
                <a:spcPts val="0"/>
              </a:spcAft>
              <a:buNone/>
            </a:pPr>
            <a:r>
              <a:rPr lang="en" sz="2350">
                <a:solidFill>
                  <a:schemeClr val="accent2"/>
                </a:solidFill>
              </a:rPr>
              <a:t>Reconnect with and revise our norms for interacting together</a:t>
            </a:r>
            <a:endParaRPr sz="2350">
              <a:solidFill>
                <a:schemeClr val="accent2"/>
              </a:solidFill>
            </a:endParaRPr>
          </a:p>
        </p:txBody>
      </p:sp>
      <p:sp>
        <p:nvSpPr>
          <p:cNvPr id="4125" name="Google Shape;4125;p561"/>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44</a:t>
            </a:fld>
            <a:endParaRPr/>
          </a:p>
        </p:txBody>
      </p:sp>
      <p:pic>
        <p:nvPicPr>
          <p:cNvPr id="4126" name="Google Shape;4126;p561" descr="Cheers with solid fill"/>
          <p:cNvPicPr preferRelativeResize="0"/>
          <p:nvPr/>
        </p:nvPicPr>
        <p:blipFill rotWithShape="1">
          <a:blip r:embed="rId3">
            <a:alphaModFix/>
          </a:blip>
          <a:srcRect/>
          <a:stretch/>
        </p:blipFill>
        <p:spPr>
          <a:xfrm>
            <a:off x="7466200" y="3455512"/>
            <a:ext cx="1508760" cy="150876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4130"/>
        <p:cNvGrpSpPr/>
        <p:nvPr/>
      </p:nvGrpSpPr>
      <p:grpSpPr>
        <a:xfrm>
          <a:off x="0" y="0"/>
          <a:ext cx="0" cy="0"/>
          <a:chOff x="0" y="0"/>
          <a:chExt cx="0" cy="0"/>
        </a:xfrm>
      </p:grpSpPr>
      <p:sp>
        <p:nvSpPr>
          <p:cNvPr id="4131" name="Google Shape;4131;p56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Setting and Maintaining Norms</a:t>
            </a:r>
            <a:endParaRPr sz="2800"/>
          </a:p>
        </p:txBody>
      </p:sp>
      <p:sp>
        <p:nvSpPr>
          <p:cNvPr id="4132" name="Google Shape;4132;p56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Font typeface="Calibri"/>
              <a:buChar char="•"/>
            </a:pPr>
            <a:r>
              <a:rPr lang="en" b="1">
                <a:solidFill>
                  <a:schemeClr val="accent3"/>
                </a:solidFill>
              </a:rPr>
              <a:t>Rationale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To create spaces where we can vulnerably share about our teaching, learning and mathematics (Elliott et al., 2009; Little, 2002; Horn, 2010)</a:t>
            </a:r>
            <a:endParaRPr/>
          </a:p>
          <a:p>
            <a:pPr marL="914400" lvl="1" indent="-317500" algn="l" rtl="0">
              <a:lnSpc>
                <a:spcPct val="100000"/>
              </a:lnSpc>
              <a:spcBef>
                <a:spcPts val="0"/>
              </a:spcBef>
              <a:spcAft>
                <a:spcPts val="0"/>
              </a:spcAft>
              <a:buSzPts val="1400"/>
              <a:buChar char="•"/>
            </a:pPr>
            <a:r>
              <a:rPr lang="en"/>
              <a:t>To support us in sharing in-process, “rough draft” ideas (Thanheiser &amp; Jansen, 2016)</a:t>
            </a:r>
            <a:endParaRPr/>
          </a:p>
          <a:p>
            <a:pPr marL="914400" lvl="1" indent="-317500" algn="l" rtl="0">
              <a:lnSpc>
                <a:spcPct val="100000"/>
              </a:lnSpc>
              <a:spcBef>
                <a:spcPts val="0"/>
              </a:spcBef>
              <a:spcAft>
                <a:spcPts val="0"/>
              </a:spcAft>
              <a:buSzPts val="1400"/>
              <a:buChar char="•"/>
            </a:pPr>
            <a:r>
              <a:rPr lang="en"/>
              <a:t>To foster a community where all members are valued (Grossman et al., 2001)</a:t>
            </a:r>
            <a:endParaRPr/>
          </a:p>
          <a:p>
            <a:pPr marL="457200" lvl="0" indent="-342900" algn="l" rtl="0">
              <a:lnSpc>
                <a:spcPct val="100000"/>
              </a:lnSpc>
              <a:spcBef>
                <a:spcPts val="1000"/>
              </a:spcBef>
              <a:spcAft>
                <a:spcPts val="0"/>
              </a:spcAft>
              <a:buClr>
                <a:schemeClr val="accent3"/>
              </a:buClr>
              <a:buSzPts val="1800"/>
              <a:buFont typeface="Calibri"/>
              <a:buChar char="•"/>
            </a:pPr>
            <a:r>
              <a:rPr lang="en" b="1">
                <a:solidFill>
                  <a:schemeClr val="accent3"/>
                </a:solidFill>
              </a:rPr>
              <a:t>Recommendations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Include everyone’s ideas and perspectives when setting norms</a:t>
            </a:r>
            <a:endParaRPr/>
          </a:p>
          <a:p>
            <a:pPr marL="914400" lvl="1" indent="-317500" algn="l" rtl="0">
              <a:lnSpc>
                <a:spcPct val="100000"/>
              </a:lnSpc>
              <a:spcBef>
                <a:spcPts val="0"/>
              </a:spcBef>
              <a:spcAft>
                <a:spcPts val="0"/>
              </a:spcAft>
              <a:buSzPts val="1400"/>
              <a:buChar char="•"/>
            </a:pPr>
            <a:r>
              <a:rPr lang="en"/>
              <a:t>Regularly revisit norms and adjust norms as needed</a:t>
            </a:r>
            <a:endParaRPr/>
          </a:p>
        </p:txBody>
      </p:sp>
      <p:pic>
        <p:nvPicPr>
          <p:cNvPr id="4133" name="Google Shape;4133;p562" descr="Cheers with solid fill"/>
          <p:cNvPicPr preferRelativeResize="0"/>
          <p:nvPr/>
        </p:nvPicPr>
        <p:blipFill>
          <a:blip r:embed="rId3">
            <a:alphaModFix/>
          </a:blip>
          <a:stretch>
            <a:fillRect/>
          </a:stretch>
        </p:blipFill>
        <p:spPr>
          <a:xfrm>
            <a:off x="7910650" y="163950"/>
            <a:ext cx="1051560" cy="1051560"/>
          </a:xfrm>
          <a:prstGeom prst="rect">
            <a:avLst/>
          </a:prstGeom>
          <a:noFill/>
          <a:ln>
            <a:noFill/>
          </a:ln>
        </p:spPr>
      </p:pic>
      <p:sp>
        <p:nvSpPr>
          <p:cNvPr id="4134" name="Google Shape;4134;p562"/>
          <p:cNvSpPr txBox="1">
            <a:spLocks noGrp="1"/>
          </p:cNvSpPr>
          <p:nvPr>
            <p:ph type="sldNum" idx="12"/>
          </p:nvPr>
        </p:nvSpPr>
        <p:spPr>
          <a:xfrm>
            <a:off x="8462550" y="4707350"/>
            <a:ext cx="523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45</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38"/>
        <p:cNvGrpSpPr/>
        <p:nvPr/>
      </p:nvGrpSpPr>
      <p:grpSpPr>
        <a:xfrm>
          <a:off x="0" y="0"/>
          <a:ext cx="0" cy="0"/>
          <a:chOff x="0" y="0"/>
          <a:chExt cx="0" cy="0"/>
        </a:xfrm>
      </p:grpSpPr>
      <p:sp>
        <p:nvSpPr>
          <p:cNvPr id="4139" name="Google Shape;4139;p56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Revisiting norms</a:t>
            </a:r>
            <a:endParaRPr sz="2800" b="1"/>
          </a:p>
        </p:txBody>
      </p:sp>
      <p:sp>
        <p:nvSpPr>
          <p:cNvPr id="4140" name="Google Shape;4140;p56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311150" algn="l" rtl="0">
              <a:spcBef>
                <a:spcPts val="0"/>
              </a:spcBef>
              <a:spcAft>
                <a:spcPts val="0"/>
              </a:spcAft>
              <a:buSzPts val="2300"/>
              <a:buChar char="•"/>
            </a:pPr>
            <a:r>
              <a:rPr lang="en" sz="2500">
                <a:highlight>
                  <a:srgbClr val="FFE599"/>
                </a:highlight>
              </a:rPr>
              <a:t>[Insert your group norms]</a:t>
            </a:r>
            <a:endParaRPr sz="1500"/>
          </a:p>
          <a:p>
            <a:pPr marL="0" lvl="0" indent="0" algn="l" rtl="0">
              <a:spcBef>
                <a:spcPts val="800"/>
              </a:spcBef>
              <a:spcAft>
                <a:spcPts val="0"/>
              </a:spcAft>
              <a:buNone/>
            </a:pPr>
            <a:endParaRPr sz="1300"/>
          </a:p>
        </p:txBody>
      </p:sp>
      <p:sp>
        <p:nvSpPr>
          <p:cNvPr id="4141" name="Google Shape;4141;p563"/>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46</a:t>
            </a:fld>
            <a:endParaRPr/>
          </a:p>
        </p:txBody>
      </p:sp>
      <p:sp>
        <p:nvSpPr>
          <p:cNvPr id="4142" name="Google Shape;4142;p563"/>
          <p:cNvSpPr txBox="1"/>
          <p:nvPr/>
        </p:nvSpPr>
        <p:spPr>
          <a:xfrm>
            <a:off x="5742225" y="1369225"/>
            <a:ext cx="3150300" cy="1990800"/>
          </a:xfrm>
          <a:prstGeom prst="rect">
            <a:avLst/>
          </a:prstGeom>
          <a:solidFill>
            <a:srgbClr val="FCF4F8"/>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1900" b="1" u="sng">
                <a:solidFill>
                  <a:schemeClr val="dk1"/>
                </a:solidFill>
                <a:latin typeface="Calibri"/>
                <a:ea typeface="Calibri"/>
                <a:cs typeface="Calibri"/>
                <a:sym typeface="Calibri"/>
              </a:rPr>
              <a:t>Rights of a Learner</a:t>
            </a:r>
            <a:endParaRPr sz="1900" b="1" u="sng">
              <a:solidFill>
                <a:schemeClr val="dk1"/>
              </a:solidFill>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 sz="1500" b="1">
                <a:solidFill>
                  <a:schemeClr val="dk1"/>
                </a:solidFill>
                <a:latin typeface="Calibri"/>
                <a:ea typeface="Calibri"/>
                <a:cs typeface="Calibri"/>
                <a:sym typeface="Calibri"/>
              </a:rPr>
              <a:t>You have the right to:</a:t>
            </a:r>
            <a:endParaRPr sz="1500" b="1">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Be confused</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Make mistakes</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Say what makes sense to you</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Share unfinished or rough draft thinking and not be judged</a:t>
            </a:r>
            <a:endParaRPr sz="1800">
              <a:latin typeface="Calibri"/>
              <a:ea typeface="Calibri"/>
              <a:cs typeface="Calibri"/>
              <a:sym typeface="Calibri"/>
            </a:endParaRPr>
          </a:p>
        </p:txBody>
      </p:sp>
      <p:sp>
        <p:nvSpPr>
          <p:cNvPr id="4143" name="Google Shape;4143;p563"/>
          <p:cNvSpPr txBox="1"/>
          <p:nvPr/>
        </p:nvSpPr>
        <p:spPr>
          <a:xfrm>
            <a:off x="6213900" y="4549350"/>
            <a:ext cx="2004600" cy="384900"/>
          </a:xfrm>
          <a:prstGeom prst="rect">
            <a:avLst/>
          </a:prstGeom>
          <a:solidFill>
            <a:srgbClr val="FCF4F8"/>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(Kalinec-Craig, 2017)</a:t>
            </a:r>
            <a:endParaRPr sz="1300">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47"/>
        <p:cNvGrpSpPr/>
        <p:nvPr/>
      </p:nvGrpSpPr>
      <p:grpSpPr>
        <a:xfrm>
          <a:off x="0" y="0"/>
          <a:ext cx="0" cy="0"/>
          <a:chOff x="0" y="0"/>
          <a:chExt cx="0" cy="0"/>
        </a:xfrm>
      </p:grpSpPr>
      <p:sp>
        <p:nvSpPr>
          <p:cNvPr id="4148" name="Google Shape;4148;p564"/>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Studying teaching:</a:t>
            </a:r>
            <a:endParaRPr sz="3800" b="1"/>
          </a:p>
        </p:txBody>
      </p:sp>
      <p:sp>
        <p:nvSpPr>
          <p:cNvPr id="4149" name="Google Shape;4149;p564"/>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Autofit/>
          </a:bodyPr>
          <a:lstStyle/>
          <a:p>
            <a:pPr marL="0" lvl="0" indent="0" algn="ctr" rtl="0">
              <a:lnSpc>
                <a:spcPct val="115000"/>
              </a:lnSpc>
              <a:spcBef>
                <a:spcPts val="400"/>
              </a:spcBef>
              <a:spcAft>
                <a:spcPts val="0"/>
              </a:spcAft>
              <a:buNone/>
            </a:pPr>
            <a:r>
              <a:rPr lang="en" sz="2150"/>
              <a:t>Trying out a lesson that elicits students’ rough draft thinking and maintains the cognitive demand for students</a:t>
            </a:r>
            <a:endParaRPr sz="2150"/>
          </a:p>
        </p:txBody>
      </p:sp>
      <p:pic>
        <p:nvPicPr>
          <p:cNvPr id="4150" name="Google Shape;4150;p564" descr="Magnifying glass with solid fill"/>
          <p:cNvPicPr preferRelativeResize="0"/>
          <p:nvPr/>
        </p:nvPicPr>
        <p:blipFill rotWithShape="1">
          <a:blip r:embed="rId3">
            <a:alphaModFix/>
          </a:blip>
          <a:srcRect/>
          <a:stretch/>
        </p:blipFill>
        <p:spPr>
          <a:xfrm>
            <a:off x="7381742" y="3376141"/>
            <a:ext cx="1600200" cy="16002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4154"/>
        <p:cNvGrpSpPr/>
        <p:nvPr/>
      </p:nvGrpSpPr>
      <p:grpSpPr>
        <a:xfrm>
          <a:off x="0" y="0"/>
          <a:ext cx="0" cy="0"/>
          <a:chOff x="0" y="0"/>
          <a:chExt cx="0" cy="0"/>
        </a:xfrm>
      </p:grpSpPr>
      <p:sp>
        <p:nvSpPr>
          <p:cNvPr id="4155" name="Google Shape;4155;p56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Studying Teaching </a:t>
            </a:r>
            <a:endParaRPr sz="2800"/>
          </a:p>
        </p:txBody>
      </p:sp>
      <p:sp>
        <p:nvSpPr>
          <p:cNvPr id="4156" name="Google Shape;4156;p56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36550" algn="l" rtl="0">
              <a:lnSpc>
                <a:spcPct val="100000"/>
              </a:lnSpc>
              <a:spcBef>
                <a:spcPts val="800"/>
              </a:spcBef>
              <a:spcAft>
                <a:spcPts val="0"/>
              </a:spcAft>
              <a:buClr>
                <a:schemeClr val="accent3"/>
              </a:buClr>
              <a:buSzPts val="1700"/>
              <a:buChar char="•"/>
            </a:pPr>
            <a:r>
              <a:rPr lang="en" sz="1700" b="1">
                <a:solidFill>
                  <a:schemeClr val="accent3"/>
                </a:solidFill>
              </a:rPr>
              <a:t>Rationale for studying teaching:</a:t>
            </a:r>
            <a:endParaRPr sz="1700"/>
          </a:p>
          <a:p>
            <a:pPr marL="914400" lvl="1" indent="-336550" algn="l" rtl="0">
              <a:lnSpc>
                <a:spcPct val="100000"/>
              </a:lnSpc>
              <a:spcBef>
                <a:spcPts val="0"/>
              </a:spcBef>
              <a:spcAft>
                <a:spcPts val="0"/>
              </a:spcAft>
              <a:buSzPts val="1700"/>
              <a:buChar char="•"/>
            </a:pPr>
            <a:r>
              <a:rPr lang="en" sz="1700"/>
              <a:t>To give us a shared context for thinking deeply about the complex work of teaching (Grossman, 2011)</a:t>
            </a:r>
            <a:endParaRPr sz="1700"/>
          </a:p>
          <a:p>
            <a:pPr marL="914400" lvl="1" indent="-336550" algn="l" rtl="0">
              <a:lnSpc>
                <a:spcPct val="100000"/>
              </a:lnSpc>
              <a:spcBef>
                <a:spcPts val="0"/>
              </a:spcBef>
              <a:spcAft>
                <a:spcPts val="0"/>
              </a:spcAft>
              <a:buSzPts val="1700"/>
              <a:buChar char="•"/>
            </a:pPr>
            <a:r>
              <a:rPr lang="en" sz="1700"/>
              <a:t>To sharpen our ability to notice and enhance our pedagogical judgment (Horn, 2022; van Es &amp; Sherin, 2021)</a:t>
            </a:r>
            <a:endParaRPr sz="1700"/>
          </a:p>
          <a:p>
            <a:pPr marL="914400" lvl="1" indent="-336550" algn="l" rtl="0">
              <a:lnSpc>
                <a:spcPct val="100000"/>
              </a:lnSpc>
              <a:spcBef>
                <a:spcPts val="0"/>
              </a:spcBef>
              <a:spcAft>
                <a:spcPts val="0"/>
              </a:spcAft>
              <a:buSzPts val="1700"/>
              <a:buChar char="•"/>
            </a:pPr>
            <a:r>
              <a:rPr lang="en" sz="1700"/>
              <a:t>To learn about and experiment with new ideas (Grossman et al., 2009)</a:t>
            </a:r>
            <a:endParaRPr sz="1700"/>
          </a:p>
          <a:p>
            <a:pPr marL="457200" lvl="0" indent="-336550" algn="l" rtl="0">
              <a:lnSpc>
                <a:spcPct val="100000"/>
              </a:lnSpc>
              <a:spcBef>
                <a:spcPts val="1000"/>
              </a:spcBef>
              <a:spcAft>
                <a:spcPts val="0"/>
              </a:spcAft>
              <a:buClr>
                <a:schemeClr val="accent3"/>
              </a:buClr>
              <a:buSzPts val="1700"/>
              <a:buChar char="•"/>
            </a:pPr>
            <a:r>
              <a:rPr lang="en" sz="1700" b="1">
                <a:solidFill>
                  <a:schemeClr val="accent3"/>
                </a:solidFill>
              </a:rPr>
              <a:t>Recommendations for studying teaching together:</a:t>
            </a:r>
            <a:endParaRPr sz="1700"/>
          </a:p>
          <a:p>
            <a:pPr marL="914400" lvl="1" indent="-336550" algn="l" rtl="0">
              <a:lnSpc>
                <a:spcPct val="100000"/>
              </a:lnSpc>
              <a:spcBef>
                <a:spcPts val="0"/>
              </a:spcBef>
              <a:spcAft>
                <a:spcPts val="0"/>
              </a:spcAft>
              <a:buSzPts val="1700"/>
              <a:buChar char="•"/>
            </a:pPr>
            <a:r>
              <a:rPr lang="en" sz="1700" u="sng"/>
              <a:t>Focus conversations</a:t>
            </a:r>
            <a:r>
              <a:rPr lang="en" sz="1700"/>
              <a:t>: It is important to keep conversations focused on connections between learners, mathematical content, and teaching (Cohen et al., 2003; Horn et al. 2018).</a:t>
            </a:r>
            <a:endParaRPr sz="1700"/>
          </a:p>
          <a:p>
            <a:pPr marL="914400" lvl="1" indent="-336550" algn="l" rtl="0">
              <a:lnSpc>
                <a:spcPct val="100000"/>
              </a:lnSpc>
              <a:spcBef>
                <a:spcPts val="0"/>
              </a:spcBef>
              <a:spcAft>
                <a:spcPts val="0"/>
              </a:spcAft>
              <a:buSzPts val="1700"/>
              <a:buChar char="•"/>
            </a:pPr>
            <a:r>
              <a:rPr lang="en" sz="1700" u="sng"/>
              <a:t>Establish norms</a:t>
            </a:r>
            <a:r>
              <a:rPr lang="en" sz="1700"/>
              <a:t>: It can be valuable to establish norms that honor the brave work of making practice public </a:t>
            </a:r>
            <a:endParaRPr sz="1700"/>
          </a:p>
        </p:txBody>
      </p:sp>
      <p:pic>
        <p:nvPicPr>
          <p:cNvPr id="4157" name="Google Shape;4157;p565" descr="Magnifying glass with solid fill"/>
          <p:cNvPicPr preferRelativeResize="0"/>
          <p:nvPr/>
        </p:nvPicPr>
        <p:blipFill>
          <a:blip r:embed="rId3">
            <a:alphaModFix/>
          </a:blip>
          <a:stretch>
            <a:fillRect/>
          </a:stretch>
        </p:blipFill>
        <p:spPr>
          <a:xfrm>
            <a:off x="7911475" y="202175"/>
            <a:ext cx="1051560" cy="1051560"/>
          </a:xfrm>
          <a:prstGeom prst="rect">
            <a:avLst/>
          </a:prstGeom>
          <a:noFill/>
          <a:ln>
            <a:noFill/>
          </a:ln>
        </p:spPr>
      </p:pic>
      <p:sp>
        <p:nvSpPr>
          <p:cNvPr id="4158" name="Google Shape;4158;p565"/>
          <p:cNvSpPr txBox="1">
            <a:spLocks noGrp="1"/>
          </p:cNvSpPr>
          <p:nvPr>
            <p:ph type="sldNum" idx="12"/>
          </p:nvPr>
        </p:nvSpPr>
        <p:spPr>
          <a:xfrm>
            <a:off x="8462550" y="4707350"/>
            <a:ext cx="523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48</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62"/>
        <p:cNvGrpSpPr/>
        <p:nvPr/>
      </p:nvGrpSpPr>
      <p:grpSpPr>
        <a:xfrm>
          <a:off x="0" y="0"/>
          <a:ext cx="0" cy="0"/>
          <a:chOff x="0" y="0"/>
          <a:chExt cx="0" cy="0"/>
        </a:xfrm>
      </p:grpSpPr>
      <p:sp>
        <p:nvSpPr>
          <p:cNvPr id="4163" name="Google Shape;4163;p56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Rehearsals </a:t>
            </a:r>
            <a:endParaRPr/>
          </a:p>
        </p:txBody>
      </p:sp>
      <p:sp>
        <p:nvSpPr>
          <p:cNvPr id="4164" name="Google Shape;4164;p56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950">
                <a:solidFill>
                  <a:srgbClr val="2F2F2F"/>
                </a:solidFill>
              </a:rPr>
              <a:t>“Since </a:t>
            </a:r>
            <a:r>
              <a:rPr lang="en" sz="1950" b="1">
                <a:solidFill>
                  <a:schemeClr val="accent2"/>
                </a:solidFill>
              </a:rPr>
              <a:t>teaching involves simultaneously working</a:t>
            </a:r>
            <a:r>
              <a:rPr lang="en" sz="1950">
                <a:solidFill>
                  <a:srgbClr val="2F2F2F"/>
                </a:solidFill>
              </a:rPr>
              <a:t> with P-12 students, maintaining students’ engagement in disciplinary ideas, and maintaining productive relationships among students, rehearsing teaching needs to involve practicing managing all of those elements simultaneously. </a:t>
            </a:r>
            <a:r>
              <a:rPr lang="en" sz="1950" b="1">
                <a:solidFill>
                  <a:schemeClr val="accent2"/>
                </a:solidFill>
              </a:rPr>
              <a:t>Rehearsals are an opportunity for teachers and teacher educators to figure out how an instructional episode may play out</a:t>
            </a:r>
            <a:r>
              <a:rPr lang="en" sz="1950">
                <a:solidFill>
                  <a:srgbClr val="2F2F2F"/>
                </a:solidFill>
              </a:rPr>
              <a:t> and to use what they learned in analyzing and unpacking practice to aim towards productive enactment of their instructional plan. Rehearsals occur with a group of teachers and at least one teacher educator present.” </a:t>
            </a:r>
            <a:endParaRPr sz="1950">
              <a:solidFill>
                <a:srgbClr val="2F2F2F"/>
              </a:solidFill>
            </a:endParaRPr>
          </a:p>
          <a:p>
            <a:pPr marL="0" lvl="0" indent="0" algn="l" rtl="0">
              <a:spcBef>
                <a:spcPts val="800"/>
              </a:spcBef>
              <a:spcAft>
                <a:spcPts val="0"/>
              </a:spcAft>
              <a:buNone/>
            </a:pPr>
            <a:endParaRPr sz="1850">
              <a:solidFill>
                <a:srgbClr val="DDDDDD"/>
              </a:solidFill>
              <a:highlight>
                <a:srgbClr val="666666"/>
              </a:highlight>
            </a:endParaRPr>
          </a:p>
          <a:p>
            <a:pPr marL="0" lvl="0" indent="0" algn="l" rtl="0">
              <a:spcBef>
                <a:spcPts val="800"/>
              </a:spcBef>
              <a:spcAft>
                <a:spcPts val="0"/>
              </a:spcAft>
              <a:buNone/>
            </a:pPr>
            <a:endParaRPr sz="1850">
              <a:solidFill>
                <a:srgbClr val="DDDDDD"/>
              </a:solidFill>
              <a:highlight>
                <a:srgbClr val="666666"/>
              </a:highlight>
            </a:endParaRPr>
          </a:p>
          <a:p>
            <a:pPr marL="0" lvl="0" indent="0" algn="l" rtl="0">
              <a:spcBef>
                <a:spcPts val="800"/>
              </a:spcBef>
              <a:spcAft>
                <a:spcPts val="0"/>
              </a:spcAft>
              <a:buNone/>
            </a:pPr>
            <a:endParaRPr/>
          </a:p>
        </p:txBody>
      </p:sp>
      <p:sp>
        <p:nvSpPr>
          <p:cNvPr id="4165" name="Google Shape;4165;p566"/>
          <p:cNvSpPr/>
          <p:nvPr/>
        </p:nvSpPr>
        <p:spPr>
          <a:xfrm>
            <a:off x="6824125" y="4451125"/>
            <a:ext cx="2033400" cy="4326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(TEDD, 2014)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81"/>
        <p:cNvGrpSpPr/>
        <p:nvPr/>
      </p:nvGrpSpPr>
      <p:grpSpPr>
        <a:xfrm>
          <a:off x="0" y="0"/>
          <a:ext cx="0" cy="0"/>
          <a:chOff x="0" y="0"/>
          <a:chExt cx="0" cy="0"/>
        </a:xfrm>
      </p:grpSpPr>
      <p:sp>
        <p:nvSpPr>
          <p:cNvPr id="3782" name="Google Shape;3782;p52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 sz="2800" b="1"/>
              <a:t>Essential Questions</a:t>
            </a:r>
            <a:r>
              <a:rPr lang="en" sz="2800"/>
              <a:t> of the Modules</a:t>
            </a:r>
            <a:endParaRPr sz="2800"/>
          </a:p>
        </p:txBody>
      </p:sp>
      <p:sp>
        <p:nvSpPr>
          <p:cNvPr id="3783" name="Google Shape;3783;p522"/>
          <p:cNvSpPr txBox="1">
            <a:spLocks noGrp="1"/>
          </p:cNvSpPr>
          <p:nvPr>
            <p:ph type="sldNum" idx="12"/>
          </p:nvPr>
        </p:nvSpPr>
        <p:spPr>
          <a:xfrm>
            <a:off x="8445750" y="4711775"/>
            <a:ext cx="540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graphicFrame>
        <p:nvGraphicFramePr>
          <p:cNvPr id="3784" name="Google Shape;3784;p522" descr=" Module 1: Foundations of High School Math Instruction&#10;What is ambitious math teaching?&#10;Why is a 2 + 1 model important for equitable outcomes in mathematics?&#10;Module 2: Principles and Practices of Ambitious Math Teaching&#10;What does ambitious math teaching look like at the unit, lesson, and task levels?&#10;How do we value and build on the mathematical strengths of students who are often excluded by schooling?&#10;Module 3: Principles and Practices of Sustainability&#10;What planning, teaching, and assessment practices can be used to sustain ambitious math teaching?" title="Essential Questions of the Modules"/>
          <p:cNvGraphicFramePr/>
          <p:nvPr>
            <p:extLst>
              <p:ext uri="{D42A27DB-BD31-4B8C-83A1-F6EECF244321}">
                <p14:modId xmlns:p14="http://schemas.microsoft.com/office/powerpoint/2010/main" val="3787022056"/>
              </p:ext>
            </p:extLst>
          </p:nvPr>
        </p:nvGraphicFramePr>
        <p:xfrm>
          <a:off x="537875" y="1449265"/>
          <a:ext cx="7965800" cy="2471655"/>
        </p:xfrm>
        <a:graphic>
          <a:graphicData uri="http://schemas.openxmlformats.org/drawingml/2006/table">
            <a:tbl>
              <a:tblPr firstRow="1">
                <a:noFill/>
                <a:tableStyleId>{8969581A-A0A5-4313-A1D4-B132AFC06288}</a:tableStyleId>
              </a:tblPr>
              <a:tblGrid>
                <a:gridCol w="2404075">
                  <a:extLst>
                    <a:ext uri="{9D8B030D-6E8A-4147-A177-3AD203B41FA5}">
                      <a16:colId xmlns:a16="http://schemas.microsoft.com/office/drawing/2014/main" val="20000"/>
                    </a:ext>
                  </a:extLst>
                </a:gridCol>
                <a:gridCol w="5561725">
                  <a:extLst>
                    <a:ext uri="{9D8B030D-6E8A-4147-A177-3AD203B41FA5}">
                      <a16:colId xmlns:a16="http://schemas.microsoft.com/office/drawing/2014/main" val="20001"/>
                    </a:ext>
                  </a:extLst>
                </a:gridCol>
              </a:tblGrid>
              <a:tr h="796725">
                <a:tc>
                  <a:txBody>
                    <a:bodyPr/>
                    <a:lstStyle/>
                    <a:p>
                      <a:pPr marL="0" lvl="0" indent="0" algn="l" rtl="0">
                        <a:spcBef>
                          <a:spcPts val="0"/>
                        </a:spcBef>
                        <a:spcAft>
                          <a:spcPts val="0"/>
                        </a:spcAft>
                        <a:buNone/>
                      </a:pPr>
                      <a:r>
                        <a:rPr lang="en" b="1">
                          <a:latin typeface="Calibri"/>
                          <a:ea typeface="Calibri"/>
                          <a:cs typeface="Calibri"/>
                          <a:sym typeface="Calibri"/>
                        </a:rPr>
                        <a:t>Module 1: </a:t>
                      </a:r>
                      <a:r>
                        <a:rPr lang="en" b="1" i="1">
                          <a:solidFill>
                            <a:srgbClr val="000000"/>
                          </a:solidFill>
                          <a:latin typeface="Calibri"/>
                          <a:ea typeface="Calibri"/>
                          <a:cs typeface="Calibri"/>
                          <a:sym typeface="Calibri"/>
                        </a:rPr>
                        <a:t>Foundations of High School Math Instruction</a:t>
                      </a:r>
                      <a:endParaRPr b="1">
                        <a:latin typeface="Calibri"/>
                        <a:ea typeface="Calibri"/>
                        <a:cs typeface="Calibri"/>
                        <a:sym typeface="Calibri"/>
                      </a:endParaRPr>
                    </a:p>
                  </a:txBody>
                  <a:tcPr marL="91425" marR="91425" marT="91425" marB="91425">
                    <a:solidFill>
                      <a:srgbClr val="CFE2F3"/>
                    </a:solidFill>
                  </a:tcPr>
                </a:tc>
                <a:tc>
                  <a:txBody>
                    <a:bodyPr/>
                    <a:lstStyle/>
                    <a:p>
                      <a:pPr marL="457200" lvl="0" indent="-311150" algn="l" rtl="0">
                        <a:lnSpc>
                          <a:spcPct val="100000"/>
                        </a:lnSpc>
                        <a:spcBef>
                          <a:spcPts val="0"/>
                        </a:spcBef>
                        <a:spcAft>
                          <a:spcPts val="0"/>
                        </a:spcAft>
                        <a:buClr>
                          <a:srgbClr val="353535"/>
                        </a:buClr>
                        <a:buSzPts val="1300"/>
                        <a:buFont typeface="Calibri"/>
                        <a:buChar char="●"/>
                      </a:pPr>
                      <a:r>
                        <a:rPr lang="en" sz="1300">
                          <a:solidFill>
                            <a:srgbClr val="353535"/>
                          </a:solidFill>
                          <a:latin typeface="Calibri"/>
                          <a:ea typeface="Calibri"/>
                          <a:cs typeface="Calibri"/>
                          <a:sym typeface="Calibri"/>
                        </a:rPr>
                        <a:t>What is ambitious math teaching?</a:t>
                      </a:r>
                      <a:endParaRPr sz="1300">
                        <a:solidFill>
                          <a:srgbClr val="353535"/>
                        </a:solidFill>
                        <a:latin typeface="Calibri"/>
                        <a:ea typeface="Calibri"/>
                        <a:cs typeface="Calibri"/>
                        <a:sym typeface="Calibri"/>
                      </a:endParaRPr>
                    </a:p>
                    <a:p>
                      <a:pPr marL="457200" lvl="0" indent="-311150" algn="l" rtl="0">
                        <a:lnSpc>
                          <a:spcPct val="100000"/>
                        </a:lnSpc>
                        <a:spcBef>
                          <a:spcPts val="0"/>
                        </a:spcBef>
                        <a:spcAft>
                          <a:spcPts val="0"/>
                        </a:spcAft>
                        <a:buClr>
                          <a:srgbClr val="353535"/>
                        </a:buClr>
                        <a:buSzPts val="1300"/>
                        <a:buFont typeface="Calibri"/>
                        <a:buChar char="●"/>
                      </a:pPr>
                      <a:r>
                        <a:rPr lang="en" sz="1300">
                          <a:solidFill>
                            <a:srgbClr val="353535"/>
                          </a:solidFill>
                          <a:latin typeface="Calibri"/>
                          <a:ea typeface="Calibri"/>
                          <a:cs typeface="Calibri"/>
                          <a:sym typeface="Calibri"/>
                        </a:rPr>
                        <a:t>Why is a 2 + 1 model important for equitable outcomes in mathematics?</a:t>
                      </a:r>
                      <a:endParaRPr sz="1300">
                        <a:latin typeface="Calibri"/>
                        <a:ea typeface="Calibri"/>
                        <a:cs typeface="Calibri"/>
                        <a:sym typeface="Calibri"/>
                      </a:endParaRPr>
                    </a:p>
                  </a:txBody>
                  <a:tcPr marL="91425" marR="91425" marT="91425" marB="91425">
                    <a:solidFill>
                      <a:srgbClr val="CFE2F3"/>
                    </a:solidFill>
                  </a:tcPr>
                </a:tc>
                <a:extLst>
                  <a:ext uri="{0D108BD9-81ED-4DB2-BD59-A6C34878D82A}">
                    <a16:rowId xmlns:a16="http://schemas.microsoft.com/office/drawing/2014/main" val="10000"/>
                  </a:ext>
                </a:extLst>
              </a:tr>
              <a:tr h="816575">
                <a:tc>
                  <a:txBody>
                    <a:bodyPr/>
                    <a:lstStyle/>
                    <a:p>
                      <a:pPr marL="0" lvl="0" indent="0" algn="l" rtl="0">
                        <a:spcBef>
                          <a:spcPts val="0"/>
                        </a:spcBef>
                        <a:spcAft>
                          <a:spcPts val="0"/>
                        </a:spcAft>
                        <a:buNone/>
                      </a:pPr>
                      <a:r>
                        <a:rPr lang="en" b="1">
                          <a:latin typeface="Calibri"/>
                          <a:ea typeface="Calibri"/>
                          <a:cs typeface="Calibri"/>
                          <a:sym typeface="Calibri"/>
                        </a:rPr>
                        <a:t>Module 2: </a:t>
                      </a:r>
                      <a:r>
                        <a:rPr lang="en" b="1" i="1">
                          <a:solidFill>
                            <a:srgbClr val="000000"/>
                          </a:solidFill>
                          <a:latin typeface="Calibri"/>
                          <a:ea typeface="Calibri"/>
                          <a:cs typeface="Calibri"/>
                          <a:sym typeface="Calibri"/>
                        </a:rPr>
                        <a:t>Principles and Practices of Ambitious Math Teaching</a:t>
                      </a:r>
                      <a:endParaRPr b="1">
                        <a:latin typeface="Calibri"/>
                        <a:ea typeface="Calibri"/>
                        <a:cs typeface="Calibri"/>
                        <a:sym typeface="Calibri"/>
                      </a:endParaRPr>
                    </a:p>
                  </a:txBody>
                  <a:tcPr marL="91425" marR="91425" marT="91425" marB="91425"/>
                </a:tc>
                <a:tc>
                  <a:txBody>
                    <a:bodyPr/>
                    <a:lstStyle/>
                    <a:p>
                      <a:pPr marL="457200" lvl="0" indent="-311150" algn="l" rtl="0">
                        <a:lnSpc>
                          <a:spcPct val="100000"/>
                        </a:lnSpc>
                        <a:spcBef>
                          <a:spcPts val="0"/>
                        </a:spcBef>
                        <a:spcAft>
                          <a:spcPts val="0"/>
                        </a:spcAft>
                        <a:buClr>
                          <a:srgbClr val="000000"/>
                        </a:buClr>
                        <a:buSzPts val="1300"/>
                        <a:buFont typeface="Calibri"/>
                        <a:buChar char="●"/>
                      </a:pPr>
                      <a:r>
                        <a:rPr lang="en" sz="1300">
                          <a:solidFill>
                            <a:srgbClr val="000000"/>
                          </a:solidFill>
                          <a:latin typeface="Calibri"/>
                          <a:ea typeface="Calibri"/>
                          <a:cs typeface="Calibri"/>
                          <a:sym typeface="Calibri"/>
                        </a:rPr>
                        <a:t>What does ambitious math teaching look like at the unit, lesson, and task </a:t>
                      </a:r>
                      <a:r>
                        <a:rPr lang="en" sz="1300">
                          <a:solidFill>
                            <a:schemeClr val="dk1"/>
                          </a:solidFill>
                          <a:latin typeface="Calibri"/>
                          <a:ea typeface="Calibri"/>
                          <a:cs typeface="Calibri"/>
                          <a:sym typeface="Calibri"/>
                        </a:rPr>
                        <a:t>levels?</a:t>
                      </a:r>
                      <a:endParaRPr sz="1300">
                        <a:solidFill>
                          <a:schemeClr val="dk1"/>
                        </a:solidFill>
                        <a:latin typeface="Calibri"/>
                        <a:ea typeface="Calibri"/>
                        <a:cs typeface="Calibri"/>
                        <a:sym typeface="Calibri"/>
                      </a:endParaRPr>
                    </a:p>
                    <a:p>
                      <a:pPr marL="457200" lvl="0" indent="-311150" algn="l" rtl="0">
                        <a:lnSpc>
                          <a:spcPct val="100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How do we value and build on the mathematical strengths of students who are often excluded by schooling?</a:t>
                      </a:r>
                      <a:endParaRPr sz="13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99600">
                <a:tc>
                  <a:txBody>
                    <a:bodyPr/>
                    <a:lstStyle/>
                    <a:p>
                      <a:pPr marL="0" lvl="0" indent="0" algn="l" rtl="0">
                        <a:spcBef>
                          <a:spcPts val="0"/>
                        </a:spcBef>
                        <a:spcAft>
                          <a:spcPts val="0"/>
                        </a:spcAft>
                        <a:buNone/>
                      </a:pPr>
                      <a:r>
                        <a:rPr lang="en" sz="1500" b="1">
                          <a:latin typeface="Calibri"/>
                          <a:ea typeface="Calibri"/>
                          <a:cs typeface="Calibri"/>
                          <a:sym typeface="Calibri"/>
                        </a:rPr>
                        <a:t>Module 3: </a:t>
                      </a:r>
                      <a:r>
                        <a:rPr lang="en" sz="1500" b="1" i="1">
                          <a:solidFill>
                            <a:srgbClr val="000000"/>
                          </a:solidFill>
                          <a:latin typeface="Calibri"/>
                          <a:ea typeface="Calibri"/>
                          <a:cs typeface="Calibri"/>
                          <a:sym typeface="Calibri"/>
                        </a:rPr>
                        <a:t>Principles and Practices of Sustainability</a:t>
                      </a:r>
                      <a:endParaRPr sz="1500" b="1">
                        <a:latin typeface="Calibri"/>
                        <a:ea typeface="Calibri"/>
                        <a:cs typeface="Calibri"/>
                        <a:sym typeface="Calibri"/>
                      </a:endParaRPr>
                    </a:p>
                  </a:txBody>
                  <a:tcPr marL="91425" marR="91425" marT="91425" marB="91425"/>
                </a:tc>
                <a:tc>
                  <a:txBody>
                    <a:bodyPr/>
                    <a:lstStyle/>
                    <a:p>
                      <a:pPr marL="457200" lvl="0" indent="-311150" algn="l" rtl="0">
                        <a:spcBef>
                          <a:spcPts val="0"/>
                        </a:spcBef>
                        <a:spcAft>
                          <a:spcPts val="0"/>
                        </a:spcAft>
                        <a:buClr>
                          <a:srgbClr val="000000"/>
                        </a:buClr>
                        <a:buSzPts val="1300"/>
                        <a:buFont typeface="Nunito"/>
                        <a:buChar char="●"/>
                      </a:pPr>
                      <a:r>
                        <a:rPr lang="en" sz="1300" dirty="0">
                          <a:solidFill>
                            <a:srgbClr val="000000"/>
                          </a:solidFill>
                          <a:latin typeface="Calibri"/>
                          <a:ea typeface="Calibri"/>
                          <a:cs typeface="Calibri"/>
                          <a:sym typeface="Calibri"/>
                        </a:rPr>
                        <a:t>What planning, teaching, and assessment practices can be used to sustain ambitious math teaching?</a:t>
                      </a:r>
                      <a:endParaRPr sz="1300" dirty="0">
                        <a:solidFill>
                          <a:srgbClr val="00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69"/>
        <p:cNvGrpSpPr/>
        <p:nvPr/>
      </p:nvGrpSpPr>
      <p:grpSpPr>
        <a:xfrm>
          <a:off x="0" y="0"/>
          <a:ext cx="0" cy="0"/>
          <a:chOff x="0" y="0"/>
          <a:chExt cx="0" cy="0"/>
        </a:xfrm>
      </p:grpSpPr>
      <p:sp>
        <p:nvSpPr>
          <p:cNvPr id="4170" name="Google Shape;4170;p56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 sz="2620"/>
              <a:t>Considerations as we engage with each other’s practice</a:t>
            </a:r>
            <a:endParaRPr/>
          </a:p>
        </p:txBody>
      </p:sp>
      <p:sp>
        <p:nvSpPr>
          <p:cNvPr id="4171" name="Google Shape;4171;p567"/>
          <p:cNvSpPr/>
          <p:nvPr/>
        </p:nvSpPr>
        <p:spPr>
          <a:xfrm>
            <a:off x="6824125" y="4451125"/>
            <a:ext cx="2033400" cy="4326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(TEDD, 2014)</a:t>
            </a:r>
            <a:endParaRPr/>
          </a:p>
        </p:txBody>
      </p:sp>
      <p:sp>
        <p:nvSpPr>
          <p:cNvPr id="4172" name="Google Shape;4172;p567"/>
          <p:cNvSpPr txBox="1">
            <a:spLocks noGrp="1"/>
          </p:cNvSpPr>
          <p:nvPr>
            <p:ph type="body" idx="1"/>
          </p:nvPr>
        </p:nvSpPr>
        <p:spPr>
          <a:xfrm>
            <a:off x="537882" y="1337072"/>
            <a:ext cx="3960300" cy="618000"/>
          </a:xfrm>
          <a:prstGeom prst="rect">
            <a:avLst/>
          </a:prstGeom>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 sz="2000" b="1"/>
              <a:t>Norms for rehearsals:</a:t>
            </a:r>
            <a:endParaRPr sz="2000" b="1"/>
          </a:p>
        </p:txBody>
      </p:sp>
      <p:sp>
        <p:nvSpPr>
          <p:cNvPr id="4173" name="Google Shape;4173;p567"/>
          <p:cNvSpPr txBox="1">
            <a:spLocks noGrp="1"/>
          </p:cNvSpPr>
          <p:nvPr>
            <p:ph type="body" idx="4294967295"/>
          </p:nvPr>
        </p:nvSpPr>
        <p:spPr>
          <a:xfrm>
            <a:off x="537875" y="1622274"/>
            <a:ext cx="3960300" cy="2905200"/>
          </a:xfrm>
          <a:prstGeom prst="rect">
            <a:avLst/>
          </a:prstGeom>
        </p:spPr>
        <p:txBody>
          <a:bodyPr spcFirstLastPara="1" wrap="square" lIns="68575" tIns="34275" rIns="68575" bIns="34275" anchor="t" anchorCtr="0">
            <a:noAutofit/>
          </a:bodyPr>
          <a:lstStyle/>
          <a:p>
            <a:pPr marL="457200" lvl="0" indent="-307975" algn="l" rtl="0">
              <a:lnSpc>
                <a:spcPct val="100000"/>
              </a:lnSpc>
              <a:spcBef>
                <a:spcPts val="800"/>
              </a:spcBef>
              <a:spcAft>
                <a:spcPts val="0"/>
              </a:spcAft>
              <a:buSzPts val="1250"/>
              <a:buChar char="•"/>
            </a:pPr>
            <a:r>
              <a:rPr lang="en" sz="1250"/>
              <a:t>Approach rehearsals with gratitude: We share our work to support each other’s learning.</a:t>
            </a:r>
            <a:endParaRPr sz="1250"/>
          </a:p>
          <a:p>
            <a:pPr marL="457200" lvl="0" indent="-307975" algn="l" rtl="0">
              <a:lnSpc>
                <a:spcPct val="100000"/>
              </a:lnSpc>
              <a:spcBef>
                <a:spcPts val="0"/>
              </a:spcBef>
              <a:spcAft>
                <a:spcPts val="0"/>
              </a:spcAft>
              <a:buSzPts val="1250"/>
              <a:buChar char="•"/>
            </a:pPr>
            <a:r>
              <a:rPr lang="en" sz="1250"/>
              <a:t>Focus on the work of teaching and what teachers try to accomplish to support student learning.</a:t>
            </a:r>
            <a:endParaRPr sz="1250"/>
          </a:p>
          <a:p>
            <a:pPr marL="457200" lvl="0" indent="-307975" algn="l" rtl="0">
              <a:lnSpc>
                <a:spcPct val="100000"/>
              </a:lnSpc>
              <a:spcBef>
                <a:spcPts val="0"/>
              </a:spcBef>
              <a:spcAft>
                <a:spcPts val="0"/>
              </a:spcAft>
              <a:buSzPts val="1250"/>
              <a:buChar char="•"/>
            </a:pPr>
            <a:r>
              <a:rPr lang="en" sz="1250"/>
              <a:t>Comments need to be respectful of both students and teachers. Try to pose comments in the form of genuine questions.</a:t>
            </a:r>
            <a:endParaRPr sz="1250"/>
          </a:p>
          <a:p>
            <a:pPr marL="457200" lvl="0" indent="-307975" algn="l" rtl="0">
              <a:lnSpc>
                <a:spcPct val="100000"/>
              </a:lnSpc>
              <a:spcBef>
                <a:spcPts val="0"/>
              </a:spcBef>
              <a:spcAft>
                <a:spcPts val="0"/>
              </a:spcAft>
              <a:buSzPts val="1250"/>
              <a:buChar char="•"/>
            </a:pPr>
            <a:r>
              <a:rPr lang="en" sz="1250"/>
              <a:t>The teacher can pause instruction at any time to make a comment, ask a question, or provide a suggestion about an aspect of practice we are working on.</a:t>
            </a:r>
            <a:endParaRPr sz="1250"/>
          </a:p>
          <a:p>
            <a:pPr marL="457200" lvl="0" indent="-307975" algn="l" rtl="0">
              <a:lnSpc>
                <a:spcPct val="100000"/>
              </a:lnSpc>
              <a:spcBef>
                <a:spcPts val="0"/>
              </a:spcBef>
              <a:spcAft>
                <a:spcPts val="0"/>
              </a:spcAft>
              <a:buSzPts val="1250"/>
              <a:buChar char="•"/>
            </a:pPr>
            <a:r>
              <a:rPr lang="en" sz="1250"/>
              <a:t>When you are playing the role of a student, it is good to have humor, but try refrain from  exaggerating what you think students will do.</a:t>
            </a:r>
            <a:endParaRPr sz="1250"/>
          </a:p>
        </p:txBody>
      </p:sp>
      <p:sp>
        <p:nvSpPr>
          <p:cNvPr id="4174" name="Google Shape;4174;p567"/>
          <p:cNvSpPr/>
          <p:nvPr/>
        </p:nvSpPr>
        <p:spPr>
          <a:xfrm>
            <a:off x="4960900" y="1449325"/>
            <a:ext cx="3728400" cy="2700600"/>
          </a:xfrm>
          <a:prstGeom prst="wedgeRectCallout">
            <a:avLst>
              <a:gd name="adj1" fmla="val -40701"/>
              <a:gd name="adj2" fmla="val 61154"/>
            </a:avLst>
          </a:prstGeom>
          <a:solidFill>
            <a:srgbClr val="FCF4F8"/>
          </a:solidFill>
          <a:ln>
            <a:noFill/>
          </a:ln>
        </p:spPr>
        <p:txBody>
          <a:bodyPr spcFirstLastPara="1" wrap="square" lIns="91425" tIns="91425" rIns="91425" bIns="91425" anchor="ctr" anchorCtr="0">
            <a:noAutofit/>
          </a:bodyPr>
          <a:lstStyle/>
          <a:p>
            <a:pPr marL="0" lvl="0" indent="0" algn="l" rtl="0">
              <a:spcBef>
                <a:spcPts val="800"/>
              </a:spcBef>
              <a:spcAft>
                <a:spcPts val="0"/>
              </a:spcAft>
              <a:buNone/>
            </a:pPr>
            <a:r>
              <a:rPr lang="en" sz="1800">
                <a:solidFill>
                  <a:schemeClr val="accent2"/>
                </a:solidFill>
                <a:latin typeface="Calibri"/>
                <a:ea typeface="Calibri"/>
                <a:cs typeface="Calibri"/>
                <a:sym typeface="Calibri"/>
              </a:rPr>
              <a:t>Useful sentence stems for reflecting on rehearsals:</a:t>
            </a:r>
            <a:endParaRPr sz="1800">
              <a:solidFill>
                <a:schemeClr val="accent2"/>
              </a:solidFill>
              <a:latin typeface="Calibri"/>
              <a:ea typeface="Calibri"/>
              <a:cs typeface="Calibri"/>
              <a:sym typeface="Calibri"/>
            </a:endParaRPr>
          </a:p>
          <a:p>
            <a:pPr marL="457200" lvl="0" indent="-330200" algn="l" rtl="0">
              <a:spcBef>
                <a:spcPts val="8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 noticed when the teacher _____ students _____.</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 am curious about why the teacher/students ______. What reasons might they have?</a:t>
            </a:r>
            <a:endParaRPr sz="16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78"/>
        <p:cNvGrpSpPr/>
        <p:nvPr/>
      </p:nvGrpSpPr>
      <p:grpSpPr>
        <a:xfrm>
          <a:off x="0" y="0"/>
          <a:ext cx="0" cy="0"/>
          <a:chOff x="0" y="0"/>
          <a:chExt cx="0" cy="0"/>
        </a:xfrm>
      </p:grpSpPr>
      <p:sp>
        <p:nvSpPr>
          <p:cNvPr id="4179" name="Google Shape;4179;p56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Rehearsal schedule: 1 hour</a:t>
            </a:r>
            <a:endParaRPr/>
          </a:p>
        </p:txBody>
      </p:sp>
      <p:sp>
        <p:nvSpPr>
          <p:cNvPr id="4180" name="Google Shape;4180;p568"/>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1400" b="1" u="sng"/>
              <a:t>Cycle 1</a:t>
            </a:r>
            <a:endParaRPr sz="1400" b="1" u="sng"/>
          </a:p>
          <a:p>
            <a:pPr marL="457200" lvl="0" indent="-317500" algn="l" rtl="0">
              <a:lnSpc>
                <a:spcPct val="100000"/>
              </a:lnSpc>
              <a:spcBef>
                <a:spcPts val="0"/>
              </a:spcBef>
              <a:spcAft>
                <a:spcPts val="0"/>
              </a:spcAft>
              <a:buSzPts val="1400"/>
              <a:buChar char="•"/>
            </a:pPr>
            <a:r>
              <a:rPr lang="en" sz="1400"/>
              <a:t>Team A teaches their lesson </a:t>
            </a:r>
            <a:r>
              <a:rPr lang="en" sz="1400" b="1"/>
              <a:t>[20 min]</a:t>
            </a:r>
            <a:endParaRPr sz="1400" b="1"/>
          </a:p>
          <a:p>
            <a:pPr marL="457200" lvl="0" indent="-317500" algn="l" rtl="0">
              <a:lnSpc>
                <a:spcPct val="100000"/>
              </a:lnSpc>
              <a:spcBef>
                <a:spcPts val="0"/>
              </a:spcBef>
              <a:spcAft>
                <a:spcPts val="0"/>
              </a:spcAft>
              <a:buSzPts val="1400"/>
              <a:buChar char="•"/>
            </a:pPr>
            <a:r>
              <a:rPr lang="en" sz="1400"/>
              <a:t>Team A shares the rest of their lesson plans with the other team as well as how their equity commitments impacted their lesson plan </a:t>
            </a:r>
            <a:r>
              <a:rPr lang="en" sz="1400" b="1"/>
              <a:t>[3 min] </a:t>
            </a:r>
            <a:endParaRPr sz="1400" b="1"/>
          </a:p>
          <a:p>
            <a:pPr marL="457200" lvl="0" indent="-317500" algn="l" rtl="0">
              <a:lnSpc>
                <a:spcPct val="100000"/>
              </a:lnSpc>
              <a:spcBef>
                <a:spcPts val="0"/>
              </a:spcBef>
              <a:spcAft>
                <a:spcPts val="0"/>
              </a:spcAft>
              <a:buSzPts val="1400"/>
              <a:buChar char="•"/>
            </a:pPr>
            <a:r>
              <a:rPr lang="en" sz="1400"/>
              <a:t>Team B then shares some feedback to Team A (“I appreciate,” “I wonder”) </a:t>
            </a:r>
            <a:r>
              <a:rPr lang="en" sz="1400" b="1"/>
              <a:t>[3 min] </a:t>
            </a:r>
            <a:endParaRPr sz="1400"/>
          </a:p>
          <a:p>
            <a:pPr marL="457200" lvl="0" indent="-317500" algn="l" rtl="0">
              <a:lnSpc>
                <a:spcPct val="100000"/>
              </a:lnSpc>
              <a:spcBef>
                <a:spcPts val="0"/>
              </a:spcBef>
              <a:spcAft>
                <a:spcPts val="0"/>
              </a:spcAft>
              <a:buSzPts val="1400"/>
              <a:buChar char="•"/>
            </a:pPr>
            <a:r>
              <a:rPr lang="en" sz="1400"/>
              <a:t>Team A &amp; B discuss together, and then Team B sets up to rehearse </a:t>
            </a:r>
            <a:r>
              <a:rPr lang="en" sz="1400" b="1"/>
              <a:t>[3 min]</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 sz="1400" b="1" u="sng"/>
              <a:t>Cycle 2</a:t>
            </a:r>
            <a:endParaRPr sz="1400" b="1" u="sng"/>
          </a:p>
          <a:p>
            <a:pPr marL="457200" lvl="0" indent="-317500" algn="l" rtl="0">
              <a:lnSpc>
                <a:spcPct val="100000"/>
              </a:lnSpc>
              <a:spcBef>
                <a:spcPts val="0"/>
              </a:spcBef>
              <a:spcAft>
                <a:spcPts val="0"/>
              </a:spcAft>
              <a:buSzPts val="1400"/>
              <a:buChar char="•"/>
            </a:pPr>
            <a:r>
              <a:rPr lang="en" sz="1400"/>
              <a:t>Team B teaches their lesson </a:t>
            </a:r>
            <a:r>
              <a:rPr lang="en" sz="1400" b="1"/>
              <a:t>[20 min]</a:t>
            </a:r>
            <a:endParaRPr sz="1400" b="1"/>
          </a:p>
          <a:p>
            <a:pPr marL="457200" lvl="0" indent="-317500" algn="l" rtl="0">
              <a:lnSpc>
                <a:spcPct val="100000"/>
              </a:lnSpc>
              <a:spcBef>
                <a:spcPts val="0"/>
              </a:spcBef>
              <a:spcAft>
                <a:spcPts val="0"/>
              </a:spcAft>
              <a:buSzPts val="1400"/>
              <a:buChar char="•"/>
            </a:pPr>
            <a:r>
              <a:rPr lang="en" sz="1400"/>
              <a:t>Team B shares the rest of their lesson plans with the other team as well as how their equity commitments impacted their lesson plan </a:t>
            </a:r>
            <a:r>
              <a:rPr lang="en" sz="1400" b="1"/>
              <a:t>[3 min] </a:t>
            </a:r>
            <a:endParaRPr sz="1400" b="1"/>
          </a:p>
          <a:p>
            <a:pPr marL="457200" lvl="0" indent="-317500" algn="l" rtl="0">
              <a:lnSpc>
                <a:spcPct val="100000"/>
              </a:lnSpc>
              <a:spcBef>
                <a:spcPts val="0"/>
              </a:spcBef>
              <a:spcAft>
                <a:spcPts val="0"/>
              </a:spcAft>
              <a:buSzPts val="1400"/>
              <a:buChar char="•"/>
            </a:pPr>
            <a:r>
              <a:rPr lang="en" sz="1400"/>
              <a:t>Team A then shares some feedback to Team A (“I appreciate,” “I wonder”) </a:t>
            </a:r>
            <a:r>
              <a:rPr lang="en" sz="1400" b="1"/>
              <a:t>[3 min] </a:t>
            </a:r>
            <a:endParaRPr sz="1400"/>
          </a:p>
          <a:p>
            <a:pPr marL="457200" lvl="0" indent="-317500" algn="l" rtl="0">
              <a:lnSpc>
                <a:spcPct val="100000"/>
              </a:lnSpc>
              <a:spcBef>
                <a:spcPts val="0"/>
              </a:spcBef>
              <a:spcAft>
                <a:spcPts val="0"/>
              </a:spcAft>
              <a:buSzPts val="1400"/>
              <a:buChar char="•"/>
            </a:pPr>
            <a:r>
              <a:rPr lang="en" sz="1400"/>
              <a:t>Team A &amp; B discuss together </a:t>
            </a:r>
            <a:r>
              <a:rPr lang="en" sz="1400" b="1"/>
              <a:t>[3 min]</a:t>
            </a:r>
            <a:endParaRPr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184"/>
        <p:cNvGrpSpPr/>
        <p:nvPr/>
      </p:nvGrpSpPr>
      <p:grpSpPr>
        <a:xfrm>
          <a:off x="0" y="0"/>
          <a:ext cx="0" cy="0"/>
          <a:chOff x="0" y="0"/>
          <a:chExt cx="0" cy="0"/>
        </a:xfrm>
      </p:grpSpPr>
      <p:sp>
        <p:nvSpPr>
          <p:cNvPr id="4185" name="Google Shape;4185;p569"/>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a:solidFill>
                  <a:schemeClr val="accent2"/>
                </a:solidFill>
              </a:rPr>
              <a:t>Debrief: </a:t>
            </a:r>
            <a:r>
              <a:rPr lang="en" sz="2850" b="1">
                <a:solidFill>
                  <a:schemeClr val="accent2"/>
                </a:solidFill>
              </a:rPr>
              <a:t>Practices</a:t>
            </a:r>
            <a:r>
              <a:rPr lang="en" sz="2850">
                <a:solidFill>
                  <a:schemeClr val="accent2"/>
                </a:solidFill>
              </a:rPr>
              <a:t> of ambitious mathematics teaching</a:t>
            </a:r>
            <a:endParaRPr sz="2670">
              <a:solidFill>
                <a:schemeClr val="accent2"/>
              </a:solidFill>
            </a:endParaRPr>
          </a:p>
        </p:txBody>
      </p:sp>
      <p:sp>
        <p:nvSpPr>
          <p:cNvPr id="4186" name="Google Shape;4186;p569"/>
          <p:cNvSpPr txBox="1"/>
          <p:nvPr/>
        </p:nvSpPr>
        <p:spPr>
          <a:xfrm>
            <a:off x="511500" y="1085325"/>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8 practices did you notice? What others could have been highlighted? In what ways? </a:t>
            </a:r>
            <a:endParaRPr sz="1500" b="1">
              <a:solidFill>
                <a:schemeClr val="lt1"/>
              </a:solidFill>
              <a:latin typeface="Calibri"/>
              <a:ea typeface="Calibri"/>
              <a:cs typeface="Calibri"/>
              <a:sym typeface="Calibri"/>
            </a:endParaRPr>
          </a:p>
        </p:txBody>
      </p:sp>
      <p:sp>
        <p:nvSpPr>
          <p:cNvPr id="4187" name="Google Shape;4187;p569"/>
          <p:cNvSpPr txBox="1"/>
          <p:nvPr/>
        </p:nvSpPr>
        <p:spPr>
          <a:xfrm>
            <a:off x="496744" y="1725245"/>
            <a:ext cx="7470000" cy="27753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Font typeface="Calibri"/>
              <a:buAutoNum type="arabicPeriod"/>
            </a:pPr>
            <a:r>
              <a:rPr lang="en" sz="1700">
                <a:solidFill>
                  <a:schemeClr val="dk1"/>
                </a:solidFill>
                <a:latin typeface="Calibri"/>
                <a:ea typeface="Calibri"/>
                <a:cs typeface="Calibri"/>
                <a:sym typeface="Calibri"/>
              </a:rPr>
              <a:t>Establish mathematical goals to focus learning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Implement tasks that promote reasoning and problem solving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Use and connect mathematical representations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Facilitate meaningful mathematical discourse</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Pose purposeful questions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Build on procedural fluency </a:t>
            </a:r>
            <a:r>
              <a:rPr lang="en" sz="1700" i="1">
                <a:solidFill>
                  <a:schemeClr val="dk1"/>
                </a:solidFill>
                <a:latin typeface="Calibri"/>
                <a:ea typeface="Calibri"/>
                <a:cs typeface="Calibri"/>
                <a:sym typeface="Calibri"/>
              </a:rPr>
              <a:t>from</a:t>
            </a:r>
            <a:r>
              <a:rPr lang="en" sz="1700">
                <a:solidFill>
                  <a:schemeClr val="dk1"/>
                </a:solidFill>
                <a:latin typeface="Calibri"/>
                <a:ea typeface="Calibri"/>
                <a:cs typeface="Calibri"/>
                <a:sym typeface="Calibri"/>
              </a:rPr>
              <a:t> conceptual understanding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Support productive struggle in learning mathematics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Elicit and use evidence of student thinking</a:t>
            </a:r>
            <a:endParaRPr sz="17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p:txBody>
      </p:sp>
      <p:sp>
        <p:nvSpPr>
          <p:cNvPr id="4188" name="Google Shape;4188;p569"/>
          <p:cNvSpPr/>
          <p:nvPr/>
        </p:nvSpPr>
        <p:spPr>
          <a:xfrm>
            <a:off x="6215200" y="4584150"/>
            <a:ext cx="2033400" cy="3153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(NCTM, 2014)</a:t>
            </a:r>
            <a:endParaRPr/>
          </a:p>
        </p:txBody>
      </p:sp>
      <p:sp>
        <p:nvSpPr>
          <p:cNvPr id="4189" name="Google Shape;4189;p569"/>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193"/>
        <p:cNvGrpSpPr/>
        <p:nvPr/>
      </p:nvGrpSpPr>
      <p:grpSpPr>
        <a:xfrm>
          <a:off x="0" y="0"/>
          <a:ext cx="0" cy="0"/>
          <a:chOff x="0" y="0"/>
          <a:chExt cx="0" cy="0"/>
        </a:xfrm>
      </p:grpSpPr>
      <p:sp>
        <p:nvSpPr>
          <p:cNvPr id="4194" name="Google Shape;4194;p570"/>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solidFill>
                  <a:schemeClr val="accent2"/>
                </a:solidFill>
              </a:rPr>
              <a:t>Debrief: </a:t>
            </a:r>
            <a:r>
              <a:rPr lang="en" sz="2800" b="1">
                <a:solidFill>
                  <a:schemeClr val="accent2"/>
                </a:solidFill>
              </a:rPr>
              <a:t>Habits, routines and actions</a:t>
            </a:r>
            <a:r>
              <a:rPr lang="en" sz="2800">
                <a:solidFill>
                  <a:schemeClr val="accent2"/>
                </a:solidFill>
              </a:rPr>
              <a:t> </a:t>
            </a:r>
            <a:endParaRPr sz="2800">
              <a:solidFill>
                <a:schemeClr val="accent2"/>
              </a:solidFill>
            </a:endParaRPr>
          </a:p>
        </p:txBody>
      </p:sp>
      <p:pic>
        <p:nvPicPr>
          <p:cNvPr id="4195" name="Google Shape;4195;p570" descr="A screenshot of TDG's Habits and Routines Tool. See link below."/>
          <p:cNvPicPr preferRelativeResize="0"/>
          <p:nvPr/>
        </p:nvPicPr>
        <p:blipFill>
          <a:blip r:embed="rId3">
            <a:alphaModFix/>
          </a:blip>
          <a:stretch>
            <a:fillRect/>
          </a:stretch>
        </p:blipFill>
        <p:spPr>
          <a:xfrm>
            <a:off x="211100" y="1546850"/>
            <a:ext cx="6841225" cy="2647500"/>
          </a:xfrm>
          <a:prstGeom prst="rect">
            <a:avLst/>
          </a:prstGeom>
          <a:noFill/>
          <a:ln>
            <a:noFill/>
          </a:ln>
        </p:spPr>
      </p:pic>
      <p:sp>
        <p:nvSpPr>
          <p:cNvPr id="4196" name="Google Shape;4196;p570"/>
          <p:cNvSpPr txBox="1"/>
          <p:nvPr/>
        </p:nvSpPr>
        <p:spPr>
          <a:xfrm>
            <a:off x="7101075" y="1623050"/>
            <a:ext cx="1803600" cy="2548200"/>
          </a:xfrm>
          <a:prstGeom prst="rect">
            <a:avLst/>
          </a:prstGeom>
          <a:solidFill>
            <a:srgbClr val="FCF4F8"/>
          </a:solidFill>
          <a:ln>
            <a:noFill/>
          </a:ln>
        </p:spPr>
        <p:txBody>
          <a:bodyPr spcFirstLastPara="1" wrap="square" lIns="91425" tIns="91425" rIns="91425" bIns="91425" anchor="t" anchorCtr="0">
            <a:noAutofit/>
          </a:bodyPr>
          <a:lstStyle/>
          <a:p>
            <a:pPr marL="0" lvl="0" indent="0" algn="l" rtl="0">
              <a:spcBef>
                <a:spcPts val="400"/>
              </a:spcBef>
              <a:spcAft>
                <a:spcPts val="0"/>
              </a:spcAft>
              <a:buNone/>
            </a:pPr>
            <a:r>
              <a:rPr lang="en" b="1">
                <a:solidFill>
                  <a:schemeClr val="dk1"/>
                </a:solidFill>
                <a:latin typeface="Calibri"/>
                <a:ea typeface="Calibri"/>
                <a:cs typeface="Calibri"/>
                <a:sym typeface="Calibri"/>
              </a:rPr>
              <a:t>Habits of Mind:</a:t>
            </a:r>
            <a:r>
              <a:rPr lang="en">
                <a:solidFill>
                  <a:schemeClr val="dk1"/>
                </a:solidFill>
                <a:latin typeface="Calibri"/>
                <a:ea typeface="Calibri"/>
                <a:cs typeface="Calibri"/>
                <a:sym typeface="Calibri"/>
              </a:rPr>
              <a:t> Things we do as individual mathematicians when solving problems. </a:t>
            </a:r>
            <a:endParaRPr>
              <a:solidFill>
                <a:schemeClr val="dk1"/>
              </a:solidFill>
              <a:latin typeface="Calibri"/>
              <a:ea typeface="Calibri"/>
              <a:cs typeface="Calibri"/>
              <a:sym typeface="Calibri"/>
            </a:endParaRPr>
          </a:p>
          <a:p>
            <a:pPr marL="0" lvl="0" indent="0" algn="l" rtl="0">
              <a:spcBef>
                <a:spcPts val="400"/>
              </a:spcBef>
              <a:spcAft>
                <a:spcPts val="0"/>
              </a:spcAft>
              <a:buNone/>
            </a:pPr>
            <a:endParaRPr sz="400">
              <a:solidFill>
                <a:schemeClr val="dk1"/>
              </a:solidFill>
              <a:latin typeface="Calibri"/>
              <a:ea typeface="Calibri"/>
              <a:cs typeface="Calibri"/>
              <a:sym typeface="Calibri"/>
            </a:endParaRPr>
          </a:p>
          <a:p>
            <a:pPr marL="0" lvl="0" indent="0" algn="l" rtl="0">
              <a:spcBef>
                <a:spcPts val="400"/>
              </a:spcBef>
              <a:spcAft>
                <a:spcPts val="0"/>
              </a:spcAft>
              <a:buClr>
                <a:schemeClr val="dk1"/>
              </a:buClr>
              <a:buSzPts val="1100"/>
              <a:buFont typeface="Arial"/>
              <a:buNone/>
            </a:pPr>
            <a:r>
              <a:rPr lang="en" b="1">
                <a:solidFill>
                  <a:schemeClr val="dk1"/>
                </a:solidFill>
                <a:latin typeface="Calibri"/>
                <a:ea typeface="Calibri"/>
                <a:cs typeface="Calibri"/>
                <a:sym typeface="Calibri"/>
              </a:rPr>
              <a:t>Habits of Interaction</a:t>
            </a:r>
            <a:r>
              <a:rPr lang="en">
                <a:solidFill>
                  <a:schemeClr val="dk1"/>
                </a:solidFill>
                <a:latin typeface="Calibri"/>
                <a:ea typeface="Calibri"/>
                <a:cs typeface="Calibri"/>
                <a:sym typeface="Calibri"/>
              </a:rPr>
              <a:t>: Things that we do when working with others to make sense of the math.</a:t>
            </a:r>
            <a:endParaRPr sz="800">
              <a:solidFill>
                <a:schemeClr val="dk1"/>
              </a:solidFill>
              <a:latin typeface="Calibri"/>
              <a:ea typeface="Calibri"/>
              <a:cs typeface="Calibri"/>
              <a:sym typeface="Calibri"/>
            </a:endParaRPr>
          </a:p>
        </p:txBody>
      </p:sp>
      <p:sp>
        <p:nvSpPr>
          <p:cNvPr id="4197" name="Google Shape;4197;p570"/>
          <p:cNvSpPr txBox="1"/>
          <p:nvPr/>
        </p:nvSpPr>
        <p:spPr>
          <a:xfrm>
            <a:off x="391825" y="923750"/>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habits did you notice? What others could have been highlighted? In what ways? </a:t>
            </a:r>
            <a:endParaRPr sz="1500" b="1">
              <a:solidFill>
                <a:schemeClr val="lt1"/>
              </a:solidFill>
              <a:latin typeface="Calibri"/>
              <a:ea typeface="Calibri"/>
              <a:cs typeface="Calibri"/>
              <a:sym typeface="Calibri"/>
            </a:endParaRPr>
          </a:p>
        </p:txBody>
      </p:sp>
      <p:sp>
        <p:nvSpPr>
          <p:cNvPr id="4198" name="Google Shape;4198;p570"/>
          <p:cNvSpPr/>
          <p:nvPr/>
        </p:nvSpPr>
        <p:spPr>
          <a:xfrm>
            <a:off x="6374825" y="4604850"/>
            <a:ext cx="2033400" cy="3153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(TDG, 2020)</a:t>
            </a:r>
            <a:endParaRPr/>
          </a:p>
        </p:txBody>
      </p:sp>
      <p:sp>
        <p:nvSpPr>
          <p:cNvPr id="4199" name="Google Shape;4199;p570"/>
          <p:cNvSpPr txBox="1">
            <a:spLocks noGrp="1"/>
          </p:cNvSpPr>
          <p:nvPr>
            <p:ph type="sldNum" idx="12"/>
          </p:nvPr>
        </p:nvSpPr>
        <p:spPr>
          <a:xfrm>
            <a:off x="8089725" y="4625550"/>
            <a:ext cx="550500" cy="273900"/>
          </a:xfrm>
          <a:prstGeom prst="rect">
            <a:avLst/>
          </a:prstGeom>
          <a:noFill/>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204"/>
        <p:cNvGrpSpPr/>
        <p:nvPr/>
      </p:nvGrpSpPr>
      <p:grpSpPr>
        <a:xfrm>
          <a:off x="0" y="0"/>
          <a:ext cx="0" cy="0"/>
          <a:chOff x="0" y="0"/>
          <a:chExt cx="0" cy="0"/>
        </a:xfrm>
      </p:grpSpPr>
      <p:sp>
        <p:nvSpPr>
          <p:cNvPr id="4205" name="Google Shape;4205;p571"/>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accent2"/>
                </a:solidFill>
              </a:rPr>
              <a:t>Debriefing Session 13</a:t>
            </a:r>
            <a:endParaRPr sz="3800" b="1">
              <a:solidFill>
                <a:schemeClr val="accent2"/>
              </a:solidFill>
            </a:endParaRPr>
          </a:p>
        </p:txBody>
      </p:sp>
      <p:sp>
        <p:nvSpPr>
          <p:cNvPr id="4206" name="Google Shape;4206;p571"/>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solidFill>
                  <a:schemeClr val="accent2"/>
                </a:solidFill>
              </a:rPr>
              <a:t>Reflecting on our work in the activities in the session</a:t>
            </a:r>
            <a:endParaRPr>
              <a:solidFill>
                <a:schemeClr val="accent2"/>
              </a:solidFill>
            </a:endParaRPr>
          </a:p>
        </p:txBody>
      </p:sp>
      <p:sp>
        <p:nvSpPr>
          <p:cNvPr id="4207" name="Google Shape;4207;p571"/>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11"/>
        <p:cNvGrpSpPr/>
        <p:nvPr/>
      </p:nvGrpSpPr>
      <p:grpSpPr>
        <a:xfrm>
          <a:off x="0" y="0"/>
          <a:ext cx="0" cy="0"/>
          <a:chOff x="0" y="0"/>
          <a:chExt cx="0" cy="0"/>
        </a:xfrm>
      </p:grpSpPr>
      <p:sp>
        <p:nvSpPr>
          <p:cNvPr id="4212" name="Google Shape;4212;p572"/>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Focus: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Engagement:</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Pathways: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Belonging:</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4213" name="Google Shape;4213;p572"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4214" name="Google Shape;4214;p572"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4215" name="Google Shape;4215;p572"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4216" name="Google Shape;4216;p572"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4217" name="Google Shape;4217;p572"/>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300">
                <a:solidFill>
                  <a:srgbClr val="000000"/>
                </a:solidFill>
                <a:latin typeface="Calibri"/>
                <a:ea typeface="Calibri"/>
                <a:cs typeface="Calibri"/>
                <a:sym typeface="Calibri"/>
              </a:rPr>
              <a:t>Any proposed instructional approach, curricular change, or </a:t>
            </a:r>
            <a:r>
              <a:rPr lang="en" sz="1300" b="1">
                <a:solidFill>
                  <a:srgbClr val="000000"/>
                </a:solidFill>
                <a:latin typeface="Calibri"/>
                <a:ea typeface="Calibri"/>
                <a:cs typeface="Calibri"/>
                <a:sym typeface="Calibri"/>
              </a:rPr>
              <a:t>system design element should be evaluated by the degree to which it builds on these four cornerstones</a:t>
            </a:r>
            <a:r>
              <a:rPr lang="en"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4218" name="Google Shape;4218;p572"/>
          <p:cNvSpPr/>
          <p:nvPr/>
        </p:nvSpPr>
        <p:spPr>
          <a:xfrm>
            <a:off x="6138325" y="4514875"/>
            <a:ext cx="2033400" cy="3690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7"/>
              </a:rPr>
              <a:t>(ODE, 2022)</a:t>
            </a:r>
            <a:endParaRPr/>
          </a:p>
        </p:txBody>
      </p:sp>
      <p:sp>
        <p:nvSpPr>
          <p:cNvPr id="4219" name="Google Shape;4219;p572"/>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55</a:t>
            </a:fld>
            <a:endParaRPr/>
          </a:p>
        </p:txBody>
      </p:sp>
      <p:sp>
        <p:nvSpPr>
          <p:cNvPr id="4220" name="Google Shape;4220;p572"/>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450" i="1">
                <a:solidFill>
                  <a:schemeClr val="accent2"/>
                </a:solidFill>
              </a:rPr>
              <a:t>Debriefing Session 13:</a:t>
            </a:r>
            <a:r>
              <a:rPr lang="en" sz="2450">
                <a:solidFill>
                  <a:schemeClr val="accent2"/>
                </a:solidFill>
              </a:rPr>
              <a:t> Four </a:t>
            </a:r>
            <a:r>
              <a:rPr lang="en" sz="2450" b="1">
                <a:solidFill>
                  <a:schemeClr val="accent2"/>
                </a:solidFill>
              </a:rPr>
              <a:t>cornerstone principles </a:t>
            </a:r>
            <a:r>
              <a:rPr lang="en" sz="2450">
                <a:solidFill>
                  <a:schemeClr val="accent2"/>
                </a:solidFill>
              </a:rPr>
              <a:t>of the OMP</a:t>
            </a:r>
            <a:endParaRPr sz="2270">
              <a:solidFill>
                <a:schemeClr val="accent2"/>
              </a:solidFill>
            </a:endParaRPr>
          </a:p>
        </p:txBody>
      </p:sp>
      <p:sp>
        <p:nvSpPr>
          <p:cNvPr id="4221" name="Google Shape;4221;p572"/>
          <p:cNvSpPr txBox="1"/>
          <p:nvPr/>
        </p:nvSpPr>
        <p:spPr>
          <a:xfrm>
            <a:off x="412625" y="1011650"/>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225"/>
        <p:cNvGrpSpPr/>
        <p:nvPr/>
      </p:nvGrpSpPr>
      <p:grpSpPr>
        <a:xfrm>
          <a:off x="0" y="0"/>
          <a:ext cx="0" cy="0"/>
          <a:chOff x="0" y="0"/>
          <a:chExt cx="0" cy="0"/>
        </a:xfrm>
      </p:grpSpPr>
      <p:sp>
        <p:nvSpPr>
          <p:cNvPr id="4226" name="Google Shape;4226;p573"/>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56</a:t>
            </a:fld>
            <a:endParaRPr/>
          </a:p>
        </p:txBody>
      </p:sp>
      <p:sp>
        <p:nvSpPr>
          <p:cNvPr id="4227" name="Google Shape;4227;p573"/>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550" i="1">
                <a:solidFill>
                  <a:schemeClr val="accent2"/>
                </a:solidFill>
              </a:rPr>
              <a:t>Debriefing Session 13:</a:t>
            </a:r>
            <a:r>
              <a:rPr lang="en" sz="2550">
                <a:solidFill>
                  <a:schemeClr val="accent2"/>
                </a:solidFill>
              </a:rPr>
              <a:t> </a:t>
            </a:r>
            <a:r>
              <a:rPr lang="en" sz="2550" b="1">
                <a:solidFill>
                  <a:schemeClr val="accent2"/>
                </a:solidFill>
              </a:rPr>
              <a:t>Focus</a:t>
            </a:r>
            <a:r>
              <a:rPr lang="en" sz="2550">
                <a:solidFill>
                  <a:schemeClr val="accent2"/>
                </a:solidFill>
              </a:rPr>
              <a:t> of the session</a:t>
            </a:r>
            <a:endParaRPr sz="2370">
              <a:solidFill>
                <a:schemeClr val="accent2"/>
              </a:solidFill>
            </a:endParaRPr>
          </a:p>
        </p:txBody>
      </p:sp>
      <p:sp>
        <p:nvSpPr>
          <p:cNvPr id="4228" name="Google Shape;4228;p573"/>
          <p:cNvSpPr txBox="1"/>
          <p:nvPr/>
        </p:nvSpPr>
        <p:spPr>
          <a:xfrm>
            <a:off x="511500" y="987475"/>
            <a:ext cx="8121000" cy="6465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new insights do you have after analyzing teaching practice and trying out a lesson designed to elicit students’ rough draft thinking and maintain the cognitive demand for students?</a:t>
            </a:r>
            <a:endParaRPr sz="1500" b="1">
              <a:solidFill>
                <a:schemeClr val="lt1"/>
              </a:solidFill>
              <a:latin typeface="Calibri"/>
              <a:ea typeface="Calibri"/>
              <a:cs typeface="Calibri"/>
              <a:sym typeface="Calibri"/>
            </a:endParaRPr>
          </a:p>
        </p:txBody>
      </p:sp>
      <p:sp>
        <p:nvSpPr>
          <p:cNvPr id="4229" name="Google Shape;4229;p573"/>
          <p:cNvSpPr txBox="1">
            <a:spLocks noGrp="1"/>
          </p:cNvSpPr>
          <p:nvPr>
            <p:ph type="body" idx="1"/>
          </p:nvPr>
        </p:nvSpPr>
        <p:spPr>
          <a:xfrm>
            <a:off x="511500" y="1760550"/>
            <a:ext cx="8005200" cy="2940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1500" b="1"/>
              <a:t>Take a couple of minutes to reflect on our work in the session.</a:t>
            </a:r>
            <a:endParaRPr sz="1600"/>
          </a:p>
          <a:p>
            <a:pPr marL="0" lvl="0" indent="0" algn="l" rtl="0">
              <a:lnSpc>
                <a:spcPct val="100000"/>
              </a:lnSpc>
              <a:spcBef>
                <a:spcPts val="1000"/>
              </a:spcBef>
              <a:spcAft>
                <a:spcPts val="0"/>
              </a:spcAft>
              <a:buNone/>
            </a:pPr>
            <a:r>
              <a:rPr lang="en" sz="1600" b="1"/>
              <a:t>Activities in this session:</a:t>
            </a:r>
            <a:endParaRPr sz="1600"/>
          </a:p>
          <a:p>
            <a:pPr marL="457200" lvl="0" indent="-330200" algn="l" rtl="0">
              <a:lnSpc>
                <a:spcPct val="115000"/>
              </a:lnSpc>
              <a:spcBef>
                <a:spcPts val="0"/>
              </a:spcBef>
              <a:spcAft>
                <a:spcPts val="0"/>
              </a:spcAft>
              <a:buSzPts val="1600"/>
              <a:buFont typeface="Calibri"/>
              <a:buAutoNum type="arabicPeriod"/>
            </a:pPr>
            <a:r>
              <a:rPr lang="en" sz="1600" b="1" u="sng">
                <a:solidFill>
                  <a:schemeClr val="hlink"/>
                </a:solidFill>
                <a:hlinkClick r:id="rId3" action="ppaction://hlinksldjump"/>
              </a:rPr>
              <a:t>Setting and maintaining norms</a:t>
            </a:r>
            <a:r>
              <a:rPr lang="en" sz="1600" b="1"/>
              <a:t>: </a:t>
            </a:r>
            <a:r>
              <a:rPr lang="en" sz="1600"/>
              <a:t>Reconnect with and revise our norms for interacting together</a:t>
            </a:r>
            <a:endParaRPr sz="1600"/>
          </a:p>
          <a:p>
            <a:pPr marL="457200" lvl="0" indent="-330200" algn="l" rtl="0">
              <a:lnSpc>
                <a:spcPct val="115000"/>
              </a:lnSpc>
              <a:spcBef>
                <a:spcPts val="0"/>
              </a:spcBef>
              <a:spcAft>
                <a:spcPts val="0"/>
              </a:spcAft>
              <a:buSzPts val="1600"/>
              <a:buFont typeface="Calibri"/>
              <a:buAutoNum type="arabicPeriod" startAt="2"/>
            </a:pPr>
            <a:r>
              <a:rPr lang="en" sz="1600" b="1" u="sng">
                <a:solidFill>
                  <a:schemeClr val="hlink"/>
                </a:solidFill>
                <a:hlinkClick r:id="rId4" action="ppaction://hlinksldjump"/>
              </a:rPr>
              <a:t>Studying teaching:</a:t>
            </a:r>
            <a:r>
              <a:rPr lang="en" sz="1600" b="1"/>
              <a:t> </a:t>
            </a:r>
            <a:r>
              <a:rPr lang="en" sz="1600"/>
              <a:t>Trying out a lesson that elicits students’ rough draft thinking and maintains the cognitive demand for students</a:t>
            </a:r>
            <a:endParaRPr sz="16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234"/>
        <p:cNvGrpSpPr/>
        <p:nvPr/>
      </p:nvGrpSpPr>
      <p:grpSpPr>
        <a:xfrm>
          <a:off x="0" y="0"/>
          <a:ext cx="0" cy="0"/>
          <a:chOff x="0" y="0"/>
          <a:chExt cx="0" cy="0"/>
        </a:xfrm>
      </p:grpSpPr>
      <p:sp>
        <p:nvSpPr>
          <p:cNvPr id="4235" name="Google Shape;4235;p574"/>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accent1"/>
                </a:solidFill>
              </a:rPr>
              <a:t>Debriefing Module 2 Part 3</a:t>
            </a:r>
            <a:endParaRPr sz="3800" b="1">
              <a:solidFill>
                <a:schemeClr val="accent1"/>
              </a:solidFill>
            </a:endParaRPr>
          </a:p>
        </p:txBody>
      </p:sp>
      <p:sp>
        <p:nvSpPr>
          <p:cNvPr id="4236" name="Google Shape;4236;p574"/>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solidFill>
                  <a:schemeClr val="accent1"/>
                </a:solidFill>
              </a:rPr>
              <a:t>Reflecting on our work in Sessions 12 &amp; 13</a:t>
            </a:r>
            <a:endParaRPr>
              <a:solidFill>
                <a:schemeClr val="accent1"/>
              </a:solidFill>
            </a:endParaRPr>
          </a:p>
        </p:txBody>
      </p:sp>
      <p:sp>
        <p:nvSpPr>
          <p:cNvPr id="4237" name="Google Shape;4237;p574"/>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241"/>
        <p:cNvGrpSpPr/>
        <p:nvPr/>
      </p:nvGrpSpPr>
      <p:grpSpPr>
        <a:xfrm>
          <a:off x="0" y="0"/>
          <a:ext cx="0" cy="0"/>
          <a:chOff x="0" y="0"/>
          <a:chExt cx="0" cy="0"/>
        </a:xfrm>
      </p:grpSpPr>
      <p:sp>
        <p:nvSpPr>
          <p:cNvPr id="4242" name="Google Shape;4242;p57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solidFill>
                  <a:schemeClr val="accent1"/>
                </a:solidFill>
              </a:rPr>
              <a:t>Debriefing Module 2 Part 3: </a:t>
            </a:r>
            <a:r>
              <a:rPr lang="en" sz="2800">
                <a:solidFill>
                  <a:schemeClr val="accent1"/>
                </a:solidFill>
              </a:rPr>
              <a:t>Important moments  </a:t>
            </a:r>
            <a:endParaRPr sz="2800">
              <a:solidFill>
                <a:schemeClr val="accent1"/>
              </a:solidFill>
            </a:endParaRPr>
          </a:p>
        </p:txBody>
      </p:sp>
      <p:sp>
        <p:nvSpPr>
          <p:cNvPr id="4243" name="Google Shape;4243;p575"/>
          <p:cNvSpPr txBox="1">
            <a:spLocks noGrp="1"/>
          </p:cNvSpPr>
          <p:nvPr>
            <p:ph type="body" idx="1"/>
          </p:nvPr>
        </p:nvSpPr>
        <p:spPr>
          <a:xfrm>
            <a:off x="537875" y="1369220"/>
            <a:ext cx="8088300" cy="7701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800"/>
              <a:buFont typeface="Arial"/>
              <a:buNone/>
            </a:pPr>
            <a:r>
              <a:rPr lang="en"/>
              <a:t>Record</a:t>
            </a:r>
            <a:r>
              <a:rPr lang="en" b="1"/>
              <a:t> important moments </a:t>
            </a:r>
            <a:r>
              <a:rPr lang="en"/>
              <a:t>that impacted your thinking about what ambitious math teaching looks like at the lesson level.</a:t>
            </a:r>
            <a:endParaRPr/>
          </a:p>
        </p:txBody>
      </p:sp>
      <p:sp>
        <p:nvSpPr>
          <p:cNvPr id="4244" name="Google Shape;4244;p575"/>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58</a:t>
            </a:fld>
            <a:endParaRPr/>
          </a:p>
        </p:txBody>
      </p:sp>
      <p:sp>
        <p:nvSpPr>
          <p:cNvPr id="4245" name="Google Shape;4245;p575"/>
          <p:cNvSpPr txBox="1"/>
          <p:nvPr/>
        </p:nvSpPr>
        <p:spPr>
          <a:xfrm>
            <a:off x="537875" y="2243150"/>
            <a:ext cx="7964700" cy="1736100"/>
          </a:xfrm>
          <a:prstGeom prst="rect">
            <a:avLst/>
          </a:pr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1"/>
                </a:solidFill>
                <a:latin typeface="Calibri"/>
                <a:ea typeface="Calibri"/>
                <a:cs typeface="Calibri"/>
                <a:sym typeface="Calibri"/>
              </a:rPr>
              <a:t>Examples of important moments:</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AHA! moments you experienced</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Changes in your thinking</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WOW! ideas that you hadn’t considered before</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Contradictions to or affirmations of prior understandings</a:t>
            </a:r>
            <a:endParaRPr sz="180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249"/>
        <p:cNvGrpSpPr/>
        <p:nvPr/>
      </p:nvGrpSpPr>
      <p:grpSpPr>
        <a:xfrm>
          <a:off x="0" y="0"/>
          <a:ext cx="0" cy="0"/>
          <a:chOff x="0" y="0"/>
          <a:chExt cx="0" cy="0"/>
        </a:xfrm>
      </p:grpSpPr>
      <p:sp>
        <p:nvSpPr>
          <p:cNvPr id="4250" name="Google Shape;4250;p57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solidFill>
                  <a:schemeClr val="accent1"/>
                </a:solidFill>
              </a:rPr>
              <a:t>Debriefing Module 2 Part 3: </a:t>
            </a:r>
            <a:r>
              <a:rPr lang="en" sz="2800">
                <a:solidFill>
                  <a:schemeClr val="accent1"/>
                </a:solidFill>
              </a:rPr>
              <a:t>Important moments  </a:t>
            </a:r>
            <a:endParaRPr sz="2800">
              <a:solidFill>
                <a:schemeClr val="accent1"/>
              </a:solidFill>
            </a:endParaRPr>
          </a:p>
        </p:txBody>
      </p:sp>
      <p:sp>
        <p:nvSpPr>
          <p:cNvPr id="4251" name="Google Shape;4251;p576"/>
          <p:cNvSpPr txBox="1">
            <a:spLocks noGrp="1"/>
          </p:cNvSpPr>
          <p:nvPr>
            <p:ph type="body" idx="1"/>
          </p:nvPr>
        </p:nvSpPr>
        <p:spPr>
          <a:xfrm>
            <a:off x="537875" y="1369236"/>
            <a:ext cx="8088300" cy="26853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800"/>
              <a:buFont typeface="Arial"/>
              <a:buNone/>
            </a:pPr>
            <a:r>
              <a:rPr lang="en"/>
              <a:t>Take 5 minutes to refine the ideas you jotted.</a:t>
            </a:r>
            <a:endParaRPr/>
          </a:p>
          <a:p>
            <a:pPr marL="457200" lvl="0" indent="-317500" algn="l" rtl="0">
              <a:lnSpc>
                <a:spcPct val="115000"/>
              </a:lnSpc>
              <a:spcBef>
                <a:spcPts val="0"/>
              </a:spcBef>
              <a:spcAft>
                <a:spcPts val="0"/>
              </a:spcAft>
              <a:buSzPts val="1400"/>
              <a:buChar char="•"/>
            </a:pPr>
            <a:r>
              <a:rPr lang="en"/>
              <a:t>Synthesize your</a:t>
            </a:r>
            <a:r>
              <a:rPr lang="en" b="1"/>
              <a:t> important moments </a:t>
            </a:r>
            <a:r>
              <a:rPr lang="en"/>
              <a:t>from Module 2 Part 3.</a:t>
            </a:r>
            <a:endParaRPr/>
          </a:p>
          <a:p>
            <a:pPr marL="457200" lvl="0" indent="-317500" algn="l" rtl="0">
              <a:lnSpc>
                <a:spcPct val="115000"/>
              </a:lnSpc>
              <a:spcBef>
                <a:spcPts val="0"/>
              </a:spcBef>
              <a:spcAft>
                <a:spcPts val="0"/>
              </a:spcAft>
              <a:buSzPts val="1400"/>
              <a:buChar char="•"/>
            </a:pPr>
            <a:r>
              <a:rPr lang="en"/>
              <a:t>Based on the work and discussions in these sessions, what ideas do you have for </a:t>
            </a:r>
            <a:r>
              <a:rPr lang="en" b="1"/>
              <a:t>how you’ll implement your learning</a:t>
            </a:r>
            <a:r>
              <a:rPr lang="en"/>
              <a:t>?</a:t>
            </a:r>
            <a:endParaRPr/>
          </a:p>
          <a:p>
            <a:pPr marL="457200" lvl="0" indent="-317500" algn="l" rtl="0">
              <a:lnSpc>
                <a:spcPct val="115000"/>
              </a:lnSpc>
              <a:spcBef>
                <a:spcPts val="0"/>
              </a:spcBef>
              <a:spcAft>
                <a:spcPts val="0"/>
              </a:spcAft>
              <a:buSzPts val="1400"/>
              <a:buChar char="•"/>
            </a:pPr>
            <a:r>
              <a:rPr lang="en"/>
              <a:t>What else, if anything, would you like to share with the facilitator?</a:t>
            </a:r>
            <a:endParaRPr/>
          </a:p>
        </p:txBody>
      </p:sp>
      <p:sp>
        <p:nvSpPr>
          <p:cNvPr id="4252" name="Google Shape;4252;p576"/>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789"/>
        <p:cNvGrpSpPr/>
        <p:nvPr/>
      </p:nvGrpSpPr>
      <p:grpSpPr>
        <a:xfrm>
          <a:off x="0" y="0"/>
          <a:ext cx="0" cy="0"/>
          <a:chOff x="0" y="0"/>
          <a:chExt cx="0" cy="0"/>
        </a:xfrm>
      </p:grpSpPr>
      <p:sp>
        <p:nvSpPr>
          <p:cNvPr id="3790" name="Google Shape;3790;p523"/>
          <p:cNvSpPr txBox="1">
            <a:spLocks noGrp="1"/>
          </p:cNvSpPr>
          <p:nvPr>
            <p:ph type="title"/>
          </p:nvPr>
        </p:nvSpPr>
        <p:spPr>
          <a:xfrm>
            <a:off x="403400" y="257175"/>
            <a:ext cx="8475300" cy="577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700"/>
              <a:buNone/>
            </a:pPr>
            <a:r>
              <a:rPr lang="en" sz="2800"/>
              <a:t>Reconnecting to our thinking from the previous sessions</a:t>
            </a:r>
            <a:endParaRPr sz="2800"/>
          </a:p>
        </p:txBody>
      </p:sp>
      <p:sp>
        <p:nvSpPr>
          <p:cNvPr id="3791" name="Google Shape;3791;p523"/>
          <p:cNvSpPr txBox="1">
            <a:spLocks noGrp="1"/>
          </p:cNvSpPr>
          <p:nvPr>
            <p:ph type="sldNum" idx="12"/>
          </p:nvPr>
        </p:nvSpPr>
        <p:spPr>
          <a:xfrm>
            <a:off x="4843463" y="3453634"/>
            <a:ext cx="1626300" cy="205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sp>
        <p:nvSpPr>
          <p:cNvPr id="3792" name="Google Shape;3792;p523" descr="Empty thought box for reconnecting to previous sessions."/>
          <p:cNvSpPr txBox="1"/>
          <p:nvPr/>
        </p:nvSpPr>
        <p:spPr>
          <a:xfrm rot="-419636">
            <a:off x="134743" y="1491101"/>
            <a:ext cx="2651026" cy="2379540"/>
          </a:xfrm>
          <a:prstGeom prst="rect">
            <a:avLst/>
          </a:prstGeom>
          <a:solidFill>
            <a:srgbClr val="E7F5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300">
              <a:highlight>
                <a:schemeClr val="accent6"/>
              </a:highlight>
            </a:endParaRPr>
          </a:p>
        </p:txBody>
      </p:sp>
      <p:sp>
        <p:nvSpPr>
          <p:cNvPr id="3793" name="Google Shape;3793;p523" descr="Empty thought box for reconnecting to previous sessions."/>
          <p:cNvSpPr txBox="1"/>
          <p:nvPr/>
        </p:nvSpPr>
        <p:spPr>
          <a:xfrm rot="582443">
            <a:off x="2849203" y="1382822"/>
            <a:ext cx="2732829" cy="2595969"/>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200">
              <a:solidFill>
                <a:srgbClr val="343A40"/>
              </a:solidFill>
              <a:latin typeface="Roboto"/>
              <a:ea typeface="Roboto"/>
              <a:cs typeface="Roboto"/>
              <a:sym typeface="Roboto"/>
            </a:endParaRPr>
          </a:p>
        </p:txBody>
      </p:sp>
      <p:sp>
        <p:nvSpPr>
          <p:cNvPr id="3794" name="Google Shape;3794;p523" descr="Empty thought box for reconnecting to previous sessions."/>
          <p:cNvSpPr txBox="1"/>
          <p:nvPr/>
        </p:nvSpPr>
        <p:spPr>
          <a:xfrm rot="281317">
            <a:off x="1098684" y="3370505"/>
            <a:ext cx="3005859" cy="1263048"/>
          </a:xfrm>
          <a:prstGeom prst="rect">
            <a:avLst/>
          </a:prstGeom>
          <a:solidFill>
            <a:srgbClr val="EAD1D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300"/>
          </a:p>
        </p:txBody>
      </p:sp>
      <p:sp>
        <p:nvSpPr>
          <p:cNvPr id="3795" name="Google Shape;3795;p523" descr="Empty thought box for reconnecting to previous sessions."/>
          <p:cNvSpPr txBox="1"/>
          <p:nvPr/>
        </p:nvSpPr>
        <p:spPr>
          <a:xfrm rot="-812886">
            <a:off x="5751827" y="2307693"/>
            <a:ext cx="2579169" cy="258484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400"/>
              </a:spcBef>
              <a:spcAft>
                <a:spcPts val="0"/>
              </a:spcAft>
              <a:buNone/>
            </a:pPr>
            <a:endParaRPr sz="2300">
              <a:solidFill>
                <a:srgbClr val="343A40"/>
              </a:solidFill>
              <a:latin typeface="Roboto"/>
              <a:ea typeface="Roboto"/>
              <a:cs typeface="Roboto"/>
              <a:sym typeface="Roboto"/>
            </a:endParaRPr>
          </a:p>
        </p:txBody>
      </p:sp>
      <p:sp>
        <p:nvSpPr>
          <p:cNvPr id="3796" name="Google Shape;3796;p523" descr="Empty thought box for reconnecting to previous sessions."/>
          <p:cNvSpPr txBox="1"/>
          <p:nvPr/>
        </p:nvSpPr>
        <p:spPr>
          <a:xfrm rot="269143">
            <a:off x="5822757" y="1166153"/>
            <a:ext cx="3014935" cy="1166969"/>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2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256"/>
        <p:cNvGrpSpPr/>
        <p:nvPr/>
      </p:nvGrpSpPr>
      <p:grpSpPr>
        <a:xfrm>
          <a:off x="0" y="0"/>
          <a:ext cx="0" cy="0"/>
          <a:chOff x="0" y="0"/>
          <a:chExt cx="0" cy="0"/>
        </a:xfrm>
      </p:grpSpPr>
      <p:sp>
        <p:nvSpPr>
          <p:cNvPr id="4257" name="Google Shape;4257;p57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solidFill>
                  <a:schemeClr val="accent1"/>
                </a:solidFill>
              </a:rPr>
              <a:t>Acknowledgements</a:t>
            </a:r>
            <a:endParaRPr sz="2800">
              <a:solidFill>
                <a:schemeClr val="accent1"/>
              </a:solidFill>
            </a:endParaRPr>
          </a:p>
        </p:txBody>
      </p:sp>
      <p:sp>
        <p:nvSpPr>
          <p:cNvPr id="4258" name="Google Shape;4258;p577"/>
          <p:cNvSpPr txBox="1">
            <a:spLocks noGrp="1"/>
          </p:cNvSpPr>
          <p:nvPr>
            <p:ph type="body" idx="1"/>
          </p:nvPr>
        </p:nvSpPr>
        <p:spPr>
          <a:xfrm>
            <a:off x="537875" y="1198700"/>
            <a:ext cx="8088300" cy="3155400"/>
          </a:xfrm>
          <a:prstGeom prst="rect">
            <a:avLst/>
          </a:prstGeom>
        </p:spPr>
        <p:txBody>
          <a:bodyPr spcFirstLastPara="1" wrap="square" lIns="68575" tIns="34275" rIns="68575" bIns="34275" anchor="t" anchorCtr="0">
            <a:noAutofit/>
          </a:bodyPr>
          <a:lstStyle/>
          <a:p>
            <a:pPr marL="457200" lvl="0" indent="0" algn="l" rtl="0">
              <a:lnSpc>
                <a:spcPct val="115000"/>
              </a:lnSpc>
              <a:spcBef>
                <a:spcPts val="0"/>
              </a:spcBef>
              <a:spcAft>
                <a:spcPts val="0"/>
              </a:spcAft>
              <a:buNone/>
            </a:pPr>
            <a:r>
              <a:rPr lang="en" sz="1400"/>
              <a:t>These Ambitious Teaching Modules exist because of the vision and hard work of a team led by the creative vision, development, and design offered by Kathy Pfaendler and Julie Fredericks, Math Professional Learning Specialists, Teachers Development Group, Cathy Martin, Denver, CO, Taylor Stafford, University of Washington, and Hannah Nieman, University of Washington. Their efforts were supported by the ongoing input and feedback of the entire staff of Teachers Development Group (TDG). These Modules, like all professional learning materials produced by our organization, are based on the collective knowledge, expertise, and ongoing learning of TDG’S Math Professional Learning Specialists and the teachers and leaders with whom we work. Thanks also go to Mark Freed, and Kama Almasi, Oregon Department of Education, and Rebekah Elliott, Oregon State University, who offered vision and feedback throughout the development and design process. Special thanks go to Sophia Vazquez, University of Washington, who did the accessibility formatting of these Modules.  </a:t>
            </a:r>
            <a:endParaRPr sz="1400"/>
          </a:p>
          <a:p>
            <a:pPr marL="457200" lvl="0" indent="0" algn="l" rtl="0">
              <a:lnSpc>
                <a:spcPct val="115000"/>
              </a:lnSpc>
              <a:spcBef>
                <a:spcPts val="0"/>
              </a:spcBef>
              <a:spcAft>
                <a:spcPts val="0"/>
              </a:spcAft>
              <a:buNone/>
            </a:pPr>
            <a:endParaRPr sz="1400"/>
          </a:p>
          <a:p>
            <a:pPr marL="4114800" lvl="0" indent="0" algn="l" rtl="0">
              <a:lnSpc>
                <a:spcPct val="115000"/>
              </a:lnSpc>
              <a:spcBef>
                <a:spcPts val="0"/>
              </a:spcBef>
              <a:spcAft>
                <a:spcPts val="0"/>
              </a:spcAft>
              <a:buNone/>
            </a:pPr>
            <a:r>
              <a:rPr lang="en" sz="1400" i="1"/>
              <a:t>Ruth Heaton, CEO, Teachers Development Group</a:t>
            </a:r>
            <a:endParaRPr sz="1400" i="1"/>
          </a:p>
          <a:p>
            <a:pPr marL="457200" lvl="0" indent="0" algn="l" rtl="0">
              <a:lnSpc>
                <a:spcPct val="115000"/>
              </a:lnSpc>
              <a:spcBef>
                <a:spcPts val="0"/>
              </a:spcBef>
              <a:spcAft>
                <a:spcPts val="0"/>
              </a:spcAft>
              <a:buNone/>
            </a:pPr>
            <a:endParaRPr sz="2100"/>
          </a:p>
        </p:txBody>
      </p:sp>
      <p:sp>
        <p:nvSpPr>
          <p:cNvPr id="4259" name="Google Shape;4259;p577"/>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64"/>
        <p:cNvGrpSpPr/>
        <p:nvPr/>
      </p:nvGrpSpPr>
      <p:grpSpPr>
        <a:xfrm>
          <a:off x="0" y="0"/>
          <a:ext cx="0" cy="0"/>
          <a:chOff x="0" y="0"/>
          <a:chExt cx="0" cy="0"/>
        </a:xfrm>
      </p:grpSpPr>
      <p:sp>
        <p:nvSpPr>
          <p:cNvPr id="4265" name="Google Shape;4265;p578"/>
          <p:cNvSpPr txBox="1">
            <a:spLocks noGrp="1"/>
          </p:cNvSpPr>
          <p:nvPr>
            <p:ph type="ctrTitle"/>
          </p:nvPr>
        </p:nvSpPr>
        <p:spPr>
          <a:xfrm>
            <a:off x="1143000" y="1605701"/>
            <a:ext cx="6858000" cy="7674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US" dirty="0" smtClean="0"/>
              <a:t>Resource Partners</a:t>
            </a:r>
            <a:endParaRPr dirty="0"/>
          </a:p>
        </p:txBody>
      </p:sp>
      <p:sp>
        <p:nvSpPr>
          <p:cNvPr id="4266" name="Google Shape;4266;p578"/>
          <p:cNvSpPr txBox="1">
            <a:spLocks noGrp="1"/>
          </p:cNvSpPr>
          <p:nvPr>
            <p:ph type="subTitle" idx="1"/>
          </p:nvPr>
        </p:nvSpPr>
        <p:spPr>
          <a:xfrm>
            <a:off x="1143000" y="2701528"/>
            <a:ext cx="6858000" cy="12417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dirty="0" smtClean="0"/>
              <a:t>Thank you for joining us!</a:t>
            </a:r>
            <a:endParaRPr dirty="0"/>
          </a:p>
        </p:txBody>
      </p:sp>
      <p:sp>
        <p:nvSpPr>
          <p:cNvPr id="4267" name="Google Shape;4267;p578"/>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61</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00"/>
        <p:cNvGrpSpPr/>
        <p:nvPr/>
      </p:nvGrpSpPr>
      <p:grpSpPr>
        <a:xfrm>
          <a:off x="0" y="0"/>
          <a:ext cx="0" cy="0"/>
          <a:chOff x="0" y="0"/>
          <a:chExt cx="0" cy="0"/>
        </a:xfrm>
      </p:grpSpPr>
      <p:sp>
        <p:nvSpPr>
          <p:cNvPr id="3801" name="Google Shape;3801;p524"/>
          <p:cNvSpPr txBox="1">
            <a:spLocks noGrp="1"/>
          </p:cNvSpPr>
          <p:nvPr>
            <p:ph type="title"/>
          </p:nvPr>
        </p:nvSpPr>
        <p:spPr>
          <a:xfrm>
            <a:off x="537875" y="584717"/>
            <a:ext cx="2949000" cy="37281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endParaRPr sz="2300" b="1" i="1"/>
          </a:p>
          <a:p>
            <a:pPr marL="0" lvl="0" indent="0" algn="l" rtl="0">
              <a:lnSpc>
                <a:spcPct val="115000"/>
              </a:lnSpc>
              <a:spcBef>
                <a:spcPts val="0"/>
              </a:spcBef>
              <a:spcAft>
                <a:spcPts val="0"/>
              </a:spcAft>
              <a:buNone/>
            </a:pPr>
            <a:r>
              <a:rPr lang="en" sz="2300" b="1"/>
              <a:t>Ambitious math instruction at the lesson level: </a:t>
            </a:r>
            <a:endParaRPr sz="2300" b="1"/>
          </a:p>
          <a:p>
            <a:pPr marL="0" lvl="0" indent="0" algn="l" rtl="0">
              <a:lnSpc>
                <a:spcPct val="115000"/>
              </a:lnSpc>
              <a:spcBef>
                <a:spcPts val="0"/>
              </a:spcBef>
              <a:spcAft>
                <a:spcPts val="0"/>
              </a:spcAft>
              <a:buNone/>
            </a:pPr>
            <a:r>
              <a:rPr lang="en" sz="2300"/>
              <a:t>Planning a rich lesson</a:t>
            </a:r>
            <a:endParaRPr sz="2300"/>
          </a:p>
        </p:txBody>
      </p:sp>
      <p:sp>
        <p:nvSpPr>
          <p:cNvPr id="3802" name="Google Shape;3802;p524"/>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400"/>
              <a:t>The</a:t>
            </a:r>
            <a:r>
              <a:rPr lang="en" sz="1400" b="1"/>
              <a:t> focus</a:t>
            </a:r>
            <a:r>
              <a:rPr lang="en" sz="1400"/>
              <a:t> of this session is to deepen our understanding of how to plan rich lessons that elicit students’ rough draft thinking and maintain the cognitive demand for students.</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 sz="1400" b="1"/>
              <a:t>Agenda for this session:</a:t>
            </a:r>
            <a:endParaRPr sz="1400" b="1"/>
          </a:p>
          <a:p>
            <a:pPr marL="457200" lvl="0" indent="-317500" algn="l" rtl="0">
              <a:lnSpc>
                <a:spcPct val="115000"/>
              </a:lnSpc>
              <a:spcBef>
                <a:spcPts val="400"/>
              </a:spcBef>
              <a:spcAft>
                <a:spcPts val="0"/>
              </a:spcAft>
              <a:buSzPts val="1400"/>
              <a:buFont typeface="Calibri"/>
              <a:buAutoNum type="arabicPeriod"/>
            </a:pPr>
            <a:r>
              <a:rPr lang="en" sz="1400" b="1" u="sng">
                <a:solidFill>
                  <a:schemeClr val="hlink"/>
                </a:solidFill>
                <a:hlinkClick r:id="rId3" action="ppaction://hlinksldjump"/>
              </a:rPr>
              <a:t>Setting and maintaining norms</a:t>
            </a:r>
            <a:r>
              <a:rPr lang="en" sz="1400" b="1"/>
              <a:t>: </a:t>
            </a:r>
            <a:r>
              <a:rPr lang="en" sz="1400"/>
              <a:t>Reconnect with and revise our norms for interacting together</a:t>
            </a:r>
            <a:endParaRPr sz="1400" b="1"/>
          </a:p>
          <a:p>
            <a:pPr marL="457200" lvl="0" indent="-317500" algn="l" rtl="0">
              <a:lnSpc>
                <a:spcPct val="115000"/>
              </a:lnSpc>
              <a:spcBef>
                <a:spcPts val="0"/>
              </a:spcBef>
              <a:spcAft>
                <a:spcPts val="0"/>
              </a:spcAft>
              <a:buSzPts val="1400"/>
              <a:buFont typeface="Calibri"/>
              <a:buAutoNum type="arabicPeriod"/>
            </a:pPr>
            <a:r>
              <a:rPr lang="en" sz="1400" b="1" u="sng">
                <a:solidFill>
                  <a:schemeClr val="hlink"/>
                </a:solidFill>
                <a:hlinkClick r:id="rId4" action="ppaction://hlinksldjump"/>
              </a:rPr>
              <a:t>Connecting to research:</a:t>
            </a:r>
            <a:r>
              <a:rPr lang="en" sz="1400" b="1"/>
              <a:t> </a:t>
            </a:r>
            <a:r>
              <a:rPr lang="en" sz="1400"/>
              <a:t>Resources for planning a lesson that maintains cognitive demand</a:t>
            </a:r>
            <a:endParaRPr sz="1400"/>
          </a:p>
          <a:p>
            <a:pPr marL="457200" lvl="0" indent="-317500" algn="l" rtl="0">
              <a:lnSpc>
                <a:spcPct val="115000"/>
              </a:lnSpc>
              <a:spcBef>
                <a:spcPts val="0"/>
              </a:spcBef>
              <a:spcAft>
                <a:spcPts val="0"/>
              </a:spcAft>
              <a:buSzPts val="1400"/>
              <a:buFont typeface="Calibri"/>
              <a:buAutoNum type="arabicPeriod"/>
            </a:pPr>
            <a:r>
              <a:rPr lang="en" sz="1400" b="1" u="sng">
                <a:solidFill>
                  <a:schemeClr val="hlink"/>
                </a:solidFill>
                <a:hlinkClick r:id="rId5" action="ppaction://hlinksldjump"/>
              </a:rPr>
              <a:t>Connecting to research:</a:t>
            </a:r>
            <a:r>
              <a:rPr lang="en" sz="1400" b="1"/>
              <a:t> </a:t>
            </a:r>
            <a:r>
              <a:rPr lang="en" sz="1400"/>
              <a:t>Resources for planning a lesson that elicits students’ rough draft thinking</a:t>
            </a:r>
            <a:endParaRPr sz="1400"/>
          </a:p>
          <a:p>
            <a:pPr marL="457200" lvl="0" indent="-317500" algn="l" rtl="0">
              <a:lnSpc>
                <a:spcPct val="115000"/>
              </a:lnSpc>
              <a:spcBef>
                <a:spcPts val="0"/>
              </a:spcBef>
              <a:spcAft>
                <a:spcPts val="0"/>
              </a:spcAft>
              <a:buSzPts val="1400"/>
              <a:buFont typeface="Calibri"/>
              <a:buAutoNum type="arabicPeriod"/>
            </a:pPr>
            <a:r>
              <a:rPr lang="en" sz="1400" b="1" u="sng">
                <a:solidFill>
                  <a:schemeClr val="hlink"/>
                </a:solidFill>
                <a:hlinkClick r:id="rId6" action="ppaction://hlinksldjump"/>
              </a:rPr>
              <a:t>Planning for action:</a:t>
            </a:r>
            <a:r>
              <a:rPr lang="en" sz="1400" b="1"/>
              <a:t> </a:t>
            </a:r>
            <a:r>
              <a:rPr lang="en" sz="1400"/>
              <a:t>Using the Lesson Planning Framework to plan a lesson that elicits students’ rough draft thinking and maintains the cognitive demand for students</a:t>
            </a:r>
            <a:endParaRPr sz="1400" b="1"/>
          </a:p>
        </p:txBody>
      </p:sp>
      <p:sp>
        <p:nvSpPr>
          <p:cNvPr id="3803" name="Google Shape;3803;p524">
            <a:hlinkClick r:id=""/>
          </p:cNvPr>
          <p:cNvSpPr txBox="1"/>
          <p:nvPr/>
        </p:nvSpPr>
        <p:spPr>
          <a:xfrm>
            <a:off x="6236700" y="4472125"/>
            <a:ext cx="2016000" cy="400200"/>
          </a:xfrm>
          <a:prstGeom prst="rect">
            <a:avLst/>
          </a:prstGeom>
          <a:solidFill>
            <a:srgbClr val="F0F4E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chemeClr val="hlink"/>
                </a:solidFill>
                <a:latin typeface="Calibri"/>
                <a:ea typeface="Calibri"/>
                <a:cs typeface="Calibri"/>
                <a:sym typeface="Calibri"/>
                <a:hlinkClick r:id=""/>
              </a:rPr>
              <a:t>M2 P3 Table of Contents</a:t>
            </a:r>
            <a:endParaRPr b="1">
              <a:latin typeface="Calibri"/>
              <a:ea typeface="Calibri"/>
              <a:cs typeface="Calibri"/>
              <a:sym typeface="Calibri"/>
            </a:endParaRPr>
          </a:p>
        </p:txBody>
      </p:sp>
      <p:sp>
        <p:nvSpPr>
          <p:cNvPr id="3804" name="Google Shape;3804;p524"/>
          <p:cNvSpPr txBox="1">
            <a:spLocks noGrp="1"/>
          </p:cNvSpPr>
          <p:nvPr>
            <p:ph type="sldNum" idx="12"/>
          </p:nvPr>
        </p:nvSpPr>
        <p:spPr>
          <a:xfrm>
            <a:off x="8252700" y="4604850"/>
            <a:ext cx="373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sp>
        <p:nvSpPr>
          <p:cNvPr id="3805" name="Google Shape;3805;p524"/>
          <p:cNvSpPr txBox="1"/>
          <p:nvPr/>
        </p:nvSpPr>
        <p:spPr>
          <a:xfrm>
            <a:off x="237550" y="278875"/>
            <a:ext cx="33567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700" b="1" i="1">
                <a:solidFill>
                  <a:schemeClr val="accent5"/>
                </a:solidFill>
                <a:latin typeface="Calibri"/>
                <a:ea typeface="Calibri"/>
                <a:cs typeface="Calibri"/>
                <a:sym typeface="Calibri"/>
              </a:rPr>
              <a:t>Session 12</a:t>
            </a:r>
            <a:endParaRPr sz="16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809"/>
        <p:cNvGrpSpPr/>
        <p:nvPr/>
      </p:nvGrpSpPr>
      <p:grpSpPr>
        <a:xfrm>
          <a:off x="0" y="0"/>
          <a:ext cx="0" cy="0"/>
          <a:chOff x="0" y="0"/>
          <a:chExt cx="0" cy="0"/>
        </a:xfrm>
      </p:grpSpPr>
      <p:sp>
        <p:nvSpPr>
          <p:cNvPr id="3810" name="Google Shape;3810;p525"/>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accent5"/>
                </a:solidFill>
              </a:rPr>
              <a:t>Setting and maintaining norms</a:t>
            </a:r>
            <a:endParaRPr sz="3800" b="1">
              <a:solidFill>
                <a:schemeClr val="accent5"/>
              </a:solidFill>
            </a:endParaRPr>
          </a:p>
        </p:txBody>
      </p:sp>
      <p:sp>
        <p:nvSpPr>
          <p:cNvPr id="3811" name="Google Shape;3811;p525"/>
          <p:cNvSpPr txBox="1">
            <a:spLocks noGrp="1"/>
          </p:cNvSpPr>
          <p:nvPr>
            <p:ph type="subTitle" idx="1"/>
          </p:nvPr>
        </p:nvSpPr>
        <p:spPr>
          <a:xfrm>
            <a:off x="1143000" y="3002388"/>
            <a:ext cx="6858000" cy="660300"/>
          </a:xfrm>
          <a:prstGeom prst="rect">
            <a:avLst/>
          </a:prstGeom>
        </p:spPr>
        <p:txBody>
          <a:bodyPr spcFirstLastPara="1" wrap="square" lIns="91425" tIns="91425" rIns="121725" bIns="91425" anchor="t" anchorCtr="0">
            <a:noAutofit/>
          </a:bodyPr>
          <a:lstStyle/>
          <a:p>
            <a:pPr marL="0" lvl="0" indent="0" algn="ctr" rtl="0">
              <a:spcBef>
                <a:spcPts val="800"/>
              </a:spcBef>
              <a:spcAft>
                <a:spcPts val="0"/>
              </a:spcAft>
              <a:buNone/>
            </a:pPr>
            <a:r>
              <a:rPr lang="en" sz="2350">
                <a:solidFill>
                  <a:schemeClr val="accent5"/>
                </a:solidFill>
              </a:rPr>
              <a:t>Reconnect with and revise our norms for interacting together</a:t>
            </a:r>
            <a:endParaRPr sz="2350">
              <a:solidFill>
                <a:schemeClr val="accent5"/>
              </a:solidFill>
            </a:endParaRPr>
          </a:p>
        </p:txBody>
      </p:sp>
      <p:sp>
        <p:nvSpPr>
          <p:cNvPr id="3812" name="Google Shape;3812;p525"/>
          <p:cNvSpPr txBox="1">
            <a:spLocks noGrp="1"/>
          </p:cNvSpPr>
          <p:nvPr>
            <p:ph type="sldNum" idx="12"/>
          </p:nvPr>
        </p:nvSpPr>
        <p:spPr>
          <a:xfrm>
            <a:off x="8437350" y="4707350"/>
            <a:ext cx="54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pic>
        <p:nvPicPr>
          <p:cNvPr id="3813" name="Google Shape;3813;p525" descr="Cheers with solid fill"/>
          <p:cNvPicPr preferRelativeResize="0"/>
          <p:nvPr/>
        </p:nvPicPr>
        <p:blipFill rotWithShape="1">
          <a:blip r:embed="rId3">
            <a:alphaModFix/>
          </a:blip>
          <a:srcRect/>
          <a:stretch/>
        </p:blipFill>
        <p:spPr>
          <a:xfrm>
            <a:off x="7471480" y="3458297"/>
            <a:ext cx="1508760" cy="150876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3817"/>
        <p:cNvGrpSpPr/>
        <p:nvPr/>
      </p:nvGrpSpPr>
      <p:grpSpPr>
        <a:xfrm>
          <a:off x="0" y="0"/>
          <a:ext cx="0" cy="0"/>
          <a:chOff x="0" y="0"/>
          <a:chExt cx="0" cy="0"/>
        </a:xfrm>
      </p:grpSpPr>
      <p:sp>
        <p:nvSpPr>
          <p:cNvPr id="3818" name="Google Shape;3818;p52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Setting and Maintaining Norms</a:t>
            </a:r>
            <a:endParaRPr sz="2800"/>
          </a:p>
        </p:txBody>
      </p:sp>
      <p:sp>
        <p:nvSpPr>
          <p:cNvPr id="3819" name="Google Shape;3819;p52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Font typeface="Calibri"/>
              <a:buChar char="•"/>
            </a:pPr>
            <a:r>
              <a:rPr lang="en" b="1">
                <a:solidFill>
                  <a:schemeClr val="accent3"/>
                </a:solidFill>
              </a:rPr>
              <a:t>Rationale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To create spaces where we can vulnerably share about our teaching, learning and mathematics (Elliott et al., 2009; Little, 2002; Horn, 2010)</a:t>
            </a:r>
            <a:endParaRPr/>
          </a:p>
          <a:p>
            <a:pPr marL="914400" lvl="1" indent="-317500" algn="l" rtl="0">
              <a:lnSpc>
                <a:spcPct val="100000"/>
              </a:lnSpc>
              <a:spcBef>
                <a:spcPts val="0"/>
              </a:spcBef>
              <a:spcAft>
                <a:spcPts val="0"/>
              </a:spcAft>
              <a:buSzPts val="1400"/>
              <a:buChar char="•"/>
            </a:pPr>
            <a:r>
              <a:rPr lang="en"/>
              <a:t>To support us in sharing in-process, “rough draft” ideas (Thanheiser &amp; Jansen, 2016)</a:t>
            </a:r>
            <a:endParaRPr/>
          </a:p>
          <a:p>
            <a:pPr marL="914400" lvl="1" indent="-317500" algn="l" rtl="0">
              <a:lnSpc>
                <a:spcPct val="100000"/>
              </a:lnSpc>
              <a:spcBef>
                <a:spcPts val="0"/>
              </a:spcBef>
              <a:spcAft>
                <a:spcPts val="0"/>
              </a:spcAft>
              <a:buSzPts val="1400"/>
              <a:buChar char="•"/>
            </a:pPr>
            <a:r>
              <a:rPr lang="en"/>
              <a:t>To foster a community where all members are valued (Grossman et al., 2001)</a:t>
            </a:r>
            <a:endParaRPr/>
          </a:p>
          <a:p>
            <a:pPr marL="457200" lvl="0" indent="-342900" algn="l" rtl="0">
              <a:lnSpc>
                <a:spcPct val="100000"/>
              </a:lnSpc>
              <a:spcBef>
                <a:spcPts val="1000"/>
              </a:spcBef>
              <a:spcAft>
                <a:spcPts val="0"/>
              </a:spcAft>
              <a:buClr>
                <a:schemeClr val="accent3"/>
              </a:buClr>
              <a:buSzPts val="1800"/>
              <a:buFont typeface="Calibri"/>
              <a:buChar char="•"/>
            </a:pPr>
            <a:r>
              <a:rPr lang="en" b="1">
                <a:solidFill>
                  <a:schemeClr val="accent3"/>
                </a:solidFill>
              </a:rPr>
              <a:t>Recommendations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Include everyone’s ideas and perspectives when setting norms</a:t>
            </a:r>
            <a:endParaRPr/>
          </a:p>
          <a:p>
            <a:pPr marL="914400" lvl="1" indent="-317500" algn="l" rtl="0">
              <a:lnSpc>
                <a:spcPct val="100000"/>
              </a:lnSpc>
              <a:spcBef>
                <a:spcPts val="0"/>
              </a:spcBef>
              <a:spcAft>
                <a:spcPts val="0"/>
              </a:spcAft>
              <a:buSzPts val="1400"/>
              <a:buChar char="•"/>
            </a:pPr>
            <a:r>
              <a:rPr lang="en"/>
              <a:t>Regularly revisit norms and adjust norms as needed</a:t>
            </a:r>
            <a:endParaRPr/>
          </a:p>
        </p:txBody>
      </p:sp>
      <p:pic>
        <p:nvPicPr>
          <p:cNvPr id="3820" name="Google Shape;3820;p526" descr="Cheers with solid fill"/>
          <p:cNvPicPr preferRelativeResize="0"/>
          <p:nvPr/>
        </p:nvPicPr>
        <p:blipFill>
          <a:blip r:embed="rId3">
            <a:alphaModFix/>
          </a:blip>
          <a:stretch>
            <a:fillRect/>
          </a:stretch>
        </p:blipFill>
        <p:spPr>
          <a:xfrm>
            <a:off x="7910650" y="163950"/>
            <a:ext cx="1051560" cy="1051560"/>
          </a:xfrm>
          <a:prstGeom prst="rect">
            <a:avLst/>
          </a:prstGeom>
          <a:noFill/>
          <a:ln>
            <a:noFill/>
          </a:ln>
        </p:spPr>
      </p:pic>
      <p:sp>
        <p:nvSpPr>
          <p:cNvPr id="3821" name="Google Shape;3821;p526"/>
          <p:cNvSpPr txBox="1">
            <a:spLocks noGrp="1"/>
          </p:cNvSpPr>
          <p:nvPr>
            <p:ph type="sldNum" idx="12"/>
          </p:nvPr>
        </p:nvSpPr>
        <p:spPr>
          <a:xfrm>
            <a:off x="8462550" y="4707350"/>
            <a:ext cx="523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B7A34422E9F444A66E2AD5A9CEA856" ma:contentTypeVersion="8" ma:contentTypeDescription="Create a new document." ma:contentTypeScope="" ma:versionID="3270c7a33a401281c6a4ae54adadce9f">
  <xsd:schema xmlns:xsd="http://www.w3.org/2001/XMLSchema" xmlns:xs="http://www.w3.org/2001/XMLSchema" xmlns:p="http://schemas.microsoft.com/office/2006/metadata/properties" xmlns:ns1="http://schemas.microsoft.com/sharepoint/v3" xmlns:ns2="deb2c2fb-1e3f-4583-bd3d-0a14ccee2e69" xmlns:ns3="54031767-dd6d-417c-ab73-583408f47564" targetNamespace="http://schemas.microsoft.com/office/2006/metadata/properties" ma:root="true" ma:fieldsID="4b81e50753eda006097a97a37faf2831" ns1:_="" ns2:_="" ns3:_="">
    <xsd:import namespace="http://schemas.microsoft.com/sharepoint/v3"/>
    <xsd:import namespace="deb2c2fb-1e3f-4583-bd3d-0a14ccee2e69"/>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b2c2fb-1e3f-4583-bd3d-0a14ccee2e69"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deb2c2fb-1e3f-4583-bd3d-0a14ccee2e69">2023-10-09T20:56:02+00:00</Remediation_x0020_Date>
    <PublishingExpirationDate xmlns="http://schemas.microsoft.com/sharepoint/v3" xsi:nil="true"/>
    <Estimated_x0020_Creation_x0020_Date xmlns="deb2c2fb-1e3f-4583-bd3d-0a14ccee2e69" xsi:nil="true"/>
    <Priority xmlns="deb2c2fb-1e3f-4583-bd3d-0a14ccee2e69">New</Priority>
    <PublishingStartDate xmlns="http://schemas.microsoft.com/sharepoint/v3" xsi:nil="true"/>
  </documentManagement>
</p:properties>
</file>

<file path=customXml/itemProps1.xml><?xml version="1.0" encoding="utf-8"?>
<ds:datastoreItem xmlns:ds="http://schemas.openxmlformats.org/officeDocument/2006/customXml" ds:itemID="{27F07FBE-D197-468D-B952-9CFCC21E934A}"/>
</file>

<file path=customXml/itemProps2.xml><?xml version="1.0" encoding="utf-8"?>
<ds:datastoreItem xmlns:ds="http://schemas.openxmlformats.org/officeDocument/2006/customXml" ds:itemID="{37ACF627-FA79-4053-BFA8-A05951EBD244}"/>
</file>

<file path=customXml/itemProps3.xml><?xml version="1.0" encoding="utf-8"?>
<ds:datastoreItem xmlns:ds="http://schemas.openxmlformats.org/officeDocument/2006/customXml" ds:itemID="{149E3ADA-BD47-459F-9799-7F35AB768B0C}"/>
</file>

<file path=docProps/app.xml><?xml version="1.0" encoding="utf-8"?>
<Properties xmlns="http://schemas.openxmlformats.org/officeDocument/2006/extended-properties" xmlns:vt="http://schemas.openxmlformats.org/officeDocument/2006/docPropsVTypes">
  <TotalTime>13</TotalTime>
  <Words>10317</Words>
  <Application>Microsoft Office PowerPoint</Application>
  <PresentationFormat>On-screen Show (16:9)</PresentationFormat>
  <Paragraphs>715</Paragraphs>
  <Slides>61</Slides>
  <Notes>61</Notes>
  <HiddenSlides>9</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61</vt:i4>
      </vt:variant>
    </vt:vector>
  </HeadingPairs>
  <TitlesOfParts>
    <vt:vector size="71" baseType="lpstr">
      <vt:lpstr>Arial</vt:lpstr>
      <vt:lpstr>Nunito</vt:lpstr>
      <vt:lpstr>Calibri</vt:lpstr>
      <vt:lpstr>Roboto</vt:lpstr>
      <vt:lpstr>Blue_2021ODE</vt:lpstr>
      <vt:lpstr>Blue_2021ODE</vt:lpstr>
      <vt:lpstr>Blue_2021ODE</vt:lpstr>
      <vt:lpstr>Blue_2021ODE</vt:lpstr>
      <vt:lpstr>Blue_2021ODE</vt:lpstr>
      <vt:lpstr>Blue_2021ODE</vt:lpstr>
      <vt:lpstr>Module 2 Part 3: What ambitious math teaching looks like  at the lesson level</vt:lpstr>
      <vt:lpstr>Facilitator Guide: Welcome to Module 2, Part 3!</vt:lpstr>
      <vt:lpstr>Facilitator Guide: Professional learning activity types</vt:lpstr>
      <vt:lpstr>Facilitator Guide: Table of contents</vt:lpstr>
      <vt:lpstr>Essential Questions of the Modules</vt:lpstr>
      <vt:lpstr>Reconnecting to our thinking from the previous sessions</vt:lpstr>
      <vt:lpstr> Ambitious math instruction at the lesson level:  Planning a rich lesson</vt:lpstr>
      <vt:lpstr>Setting and maintaining norms</vt:lpstr>
      <vt:lpstr>Facilitator Guide: Setting and Maintaining Norms</vt:lpstr>
      <vt:lpstr>Revisiting norms</vt:lpstr>
      <vt:lpstr>Connecting to research:</vt:lpstr>
      <vt:lpstr>Facilitator Guide: Connecting to Research</vt:lpstr>
      <vt:lpstr>Habit Activators:  Instructional activities to engage students in reasoning &amp; sensemaking</vt:lpstr>
      <vt:lpstr>Mathematical tasks as a framework for reflection</vt:lpstr>
      <vt:lpstr>Small Group Activity Directions: Use the workspace slide to reflect on the chapter.</vt:lpstr>
      <vt:lpstr>Team names:</vt:lpstr>
      <vt:lpstr>Debrief: Principles of ambitious mathematics teaching</vt:lpstr>
      <vt:lpstr>Connecting to research:</vt:lpstr>
      <vt:lpstr>Facilitator Guide: Connecting to Research</vt:lpstr>
      <vt:lpstr>Rough-Draft Talk in Mathematics Classrooms</vt:lpstr>
      <vt:lpstr>Let’s look at a Habit Activator that can support rough draft talk!</vt:lpstr>
      <vt:lpstr>Metacognition and Rough Draft Thinking</vt:lpstr>
      <vt:lpstr>Metacognition and Rough Draft Thinking</vt:lpstr>
      <vt:lpstr>Reflection on rough draft talk </vt:lpstr>
      <vt:lpstr>Small Group Activity Directions: Use the workspace slide to reflect on the habit activator.</vt:lpstr>
      <vt:lpstr>Team names:</vt:lpstr>
      <vt:lpstr>Debrief: Principles of ambitious mathematics teaching</vt:lpstr>
      <vt:lpstr>Planning for action:</vt:lpstr>
      <vt:lpstr>Facilitator Guide: Planning for Action</vt:lpstr>
      <vt:lpstr>Introduction to the  Lesson Planning Framework</vt:lpstr>
      <vt:lpstr>Introduction to the  Lesson Planning Framework</vt:lpstr>
      <vt:lpstr>Cycle of Inquiry for Implementation</vt:lpstr>
      <vt:lpstr>Cycles of inquiry</vt:lpstr>
      <vt:lpstr>Cycle of Inquiry example from Session 8</vt:lpstr>
      <vt:lpstr>Cycle of Inquiry example from Session 8</vt:lpstr>
      <vt:lpstr>Planning a key lesson from the unit</vt:lpstr>
      <vt:lpstr>Lesson Plan &amp; Design </vt:lpstr>
      <vt:lpstr>Small Group Activity Directions: Work together to plan a key lesson from the unit your group planned in Session 10</vt:lpstr>
      <vt:lpstr>Debrief: Principles of ambitious mathematics teaching</vt:lpstr>
      <vt:lpstr>Debriefing Session 12</vt:lpstr>
      <vt:lpstr>Debriefing Session 12: Four cornerstone principles of the OMP</vt:lpstr>
      <vt:lpstr>Debriefing Session 12: Focus of the session</vt:lpstr>
      <vt:lpstr> Ambitious math instruction at the lesson level:  Rehearsing a rich lesson</vt:lpstr>
      <vt:lpstr>Setting and maintaining norms</vt:lpstr>
      <vt:lpstr>Facilitator Guide: Setting and Maintaining Norms</vt:lpstr>
      <vt:lpstr>Revisiting norms</vt:lpstr>
      <vt:lpstr>Studying teaching:</vt:lpstr>
      <vt:lpstr>Facilitator Guide: Studying Teaching </vt:lpstr>
      <vt:lpstr>Rehearsals </vt:lpstr>
      <vt:lpstr>Considerations as we engage with each other’s practice</vt:lpstr>
      <vt:lpstr>Rehearsal schedule: 1 hour</vt:lpstr>
      <vt:lpstr>Debrief: Practices of ambitious mathematics teaching</vt:lpstr>
      <vt:lpstr>Debrief: Habits, routines and actions </vt:lpstr>
      <vt:lpstr>Debriefing Session 13</vt:lpstr>
      <vt:lpstr>Debriefing Session 13: Four cornerstone principles of the OMP</vt:lpstr>
      <vt:lpstr>Debriefing Session 13: Focus of the session</vt:lpstr>
      <vt:lpstr>Debriefing Module 2 Part 3</vt:lpstr>
      <vt:lpstr>Debriefing Module 2 Part 3: Important moments  </vt:lpstr>
      <vt:lpstr>Debriefing Module 2 Part 3: Important moments  </vt:lpstr>
      <vt:lpstr>Acknowledgements</vt:lpstr>
      <vt:lpstr>Resource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Part 3: What ambitious math teaching looks like  at the lesson level</dc:title>
  <cp:lastModifiedBy>OUNAPUU Sharon * ODE</cp:lastModifiedBy>
  <cp:revision>2</cp:revision>
  <dcterms:modified xsi:type="dcterms:W3CDTF">2023-08-01T19:32:51Z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0x01010055B7A34422E9F444A66E2AD5A9CEA856</vt:lpwstr>
  </property>
</Properties>
</file>