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slides/slide133.xml" ContentType="application/vnd.openxmlformats-officedocument.presentationml.slide+xml"/>
  <Override PartName="/ppt/slides/slide134.xml" ContentType="application/vnd.openxmlformats-officedocument.presentationml.slide+xml"/>
  <Override PartName="/ppt/presentation.xml" ContentType="application/vnd.openxmlformats-officedocument.presentationml.presentation.main+xml"/>
  <Override PartName="/ppt/slides/slide132.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30.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16.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131.xml" ContentType="application/vnd.openxmlformats-officedocument.presentationml.slide+xml"/>
  <Override PartName="/ppt/slides/slide115.xml" ContentType="application/vnd.openxmlformats-officedocument.presentationml.slide+xml"/>
  <Override PartName="/ppt/slideLayouts/slideLayout104.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10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4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31.xml" ContentType="application/vnd.openxmlformats-officedocument.presentationml.slideLayout+xml"/>
  <Override PartName="/ppt/slideLayouts/slideLayout330.xml" ContentType="application/vnd.openxmlformats-officedocument.presentationml.slideLayout+xml"/>
  <Override PartName="/ppt/slideLayouts/slideLayout329.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53.xml" ContentType="application/vnd.openxmlformats-officedocument.presentationml.slideLayout+xml"/>
  <Override PartName="/ppt/slideLayouts/slideLayout352.xml" ContentType="application/vnd.openxmlformats-officedocument.presentationml.slideLayout+xml"/>
  <Override PartName="/ppt/slideLayouts/slideLayout351.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20.xml" ContentType="application/vnd.openxmlformats-officedocument.presentationml.slideLayout+xml"/>
  <Override PartName="/ppt/slideLayouts/slideLayout319.xml" ContentType="application/vnd.openxmlformats-officedocument.presentationml.slideLayout+xml"/>
  <Override PartName="/ppt/slideLayouts/slideLayout31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88.xml" ContentType="application/vnd.openxmlformats-officedocument.presentationml.slideLayout+xml"/>
  <Override PartName="/ppt/slideLayouts/slideLayout287.xml" ContentType="application/vnd.openxmlformats-officedocument.presentationml.slideLayout+xml"/>
  <Override PartName="/ppt/slideLayouts/slideLayout286.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09.xml" ContentType="application/vnd.openxmlformats-officedocument.presentationml.slideLayout+xml"/>
  <Override PartName="/ppt/slideLayouts/slideLayout308.xml" ContentType="application/vnd.openxmlformats-officedocument.presentationml.slideLayout+xml"/>
  <Override PartName="/ppt/slideLayouts/slideLayout307.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18.xml" ContentType="application/vnd.openxmlformats-officedocument.presentationml.slideLayout+xml"/>
  <Override PartName="/ppt/slideLayouts/slideLayout417.xml" ContentType="application/vnd.openxmlformats-officedocument.presentationml.slideLayout+xml"/>
  <Override PartName="/ppt/slideLayouts/slideLayout416.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0.xml" ContentType="application/vnd.openxmlformats-officedocument.presentationml.slideLayout+xml"/>
  <Override PartName="/ppt/slideLayouts/slideLayout448.xml" ContentType="application/vnd.openxmlformats-officedocument.presentationml.slideLayout+xml"/>
  <Override PartName="/ppt/slideLayouts/slideLayout440.xml" ContentType="application/vnd.openxmlformats-officedocument.presentationml.slideLayout+xml"/>
  <Override PartName="/ppt/slideLayouts/slideLayout439.xml" ContentType="application/vnd.openxmlformats-officedocument.presentationml.slideLayout+xml"/>
  <Override PartName="/ppt/slideLayouts/slideLayout438.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07.xml" ContentType="application/vnd.openxmlformats-officedocument.presentationml.slideLayout+xml"/>
  <Override PartName="/ppt/slideLayouts/slideLayout406.xml" ContentType="application/vnd.openxmlformats-officedocument.presentationml.slideLayout+xml"/>
  <Override PartName="/ppt/slideLayouts/slideLayout40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75.xml" ContentType="application/vnd.openxmlformats-officedocument.presentationml.slideLayout+xml"/>
  <Override PartName="/ppt/slideLayouts/slideLayout374.xml" ContentType="application/vnd.openxmlformats-officedocument.presentationml.slideLayout+xml"/>
  <Override PartName="/ppt/slideLayouts/slideLayout373.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396.xml" ContentType="application/vnd.openxmlformats-officedocument.presentationml.slideLayout+xml"/>
  <Override PartName="/ppt/slideLayouts/slideLayout395.xml" ContentType="application/vnd.openxmlformats-officedocument.presentationml.slideLayout+xml"/>
  <Override PartName="/ppt/slideLayouts/slideLayout394.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277.xml" ContentType="application/vnd.openxmlformats-officedocument.presentationml.slideLayout+xml"/>
  <Override PartName="/ppt/slideLayouts/slideLayout276.xml" ContentType="application/vnd.openxmlformats-officedocument.presentationml.slideLayout+xml"/>
  <Override PartName="/ppt/slideLayouts/slideLayout275.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43.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66.xml" ContentType="application/vnd.openxmlformats-officedocument.presentationml.slideLayout+xml"/>
  <Override PartName="/ppt/slideLayouts/slideLayout265.xml" ContentType="application/vnd.openxmlformats-officedocument.presentationml.slideLayout+xml"/>
  <Override PartName="/ppt/slideLayouts/slideLayout264.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slideLayouts/slideLayout23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02.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23.xml" ContentType="application/vnd.openxmlformats-officedocument.presentationml.slideLayout+xml"/>
  <Override PartName="/ppt/slideLayouts/slideLayout222.xml" ContentType="application/vnd.openxmlformats-officedocument.presentationml.slideLayout+xml"/>
  <Override PartName="/ppt/slideLayouts/slideLayout221.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449.xml" ContentType="application/vnd.openxmlformats-officedocument.presentationml.slideLayout+xml"/>
  <Override PartName="/ppt/slideLayouts/slideLayout447.xml" ContentType="application/vnd.openxmlformats-officedocument.presentationml.slideLayout+xml"/>
  <Override PartName="/ppt/slideLayouts/slideLayout451.xml" ContentType="application/vnd.openxmlformats-officedocument.presentationml.slideLayou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25.xml" ContentType="application/vnd.openxmlformats-officedocument.presentationml.notesSlide+xml"/>
  <Override PartName="/ppt/notesSlides/notesSlide124.xml" ContentType="application/vnd.openxmlformats-officedocument.presentationml.notesSlide+xml"/>
  <Override PartName="/ppt/notesSlides/notesSlide123.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slideLayouts/slideLayout450.xml" ContentType="application/vnd.openxmlformats-officedocument.presentationml.slideLayou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100.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Masters/slideMaster1.xml" ContentType="application/vnd.openxmlformats-officedocument.presentationml.slideMaster+xml"/>
  <Override PartName="/ppt/notesSlides/notesSlide62.xml" ContentType="application/vnd.openxmlformats-officedocument.presentationml.notesSlide+xml"/>
  <Override PartName="/ppt/notesSlides/notesSlide83.xml" ContentType="application/vnd.openxmlformats-officedocument.presentationml.notesSlide+xml"/>
  <Override PartName="/ppt/notesSlides/notesSlide6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484.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483.xml" ContentType="application/vnd.openxmlformats-officedocument.presentationml.slideLayout+xml"/>
  <Override PartName="/ppt/slideLayouts/slideLayout482.xml" ContentType="application/vnd.openxmlformats-officedocument.presentationml.slideLayout+xml"/>
  <Override PartName="/ppt/slideLayouts/slideLayout492.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477.xml" ContentType="application/vnd.openxmlformats-officedocument.presentationml.slideLayout+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Layouts/slideLayout478.xml" ContentType="application/vnd.openxmlformats-officedocument.presentationml.slideLayout+xml"/>
  <Override PartName="/ppt/slideLayouts/slideLayout480.xml" ContentType="application/vnd.openxmlformats-officedocument.presentationml.slideLayout+xml"/>
  <Override PartName="/ppt/notesSlides/notesSlide24.xml" ContentType="application/vnd.openxmlformats-officedocument.presentationml.notesSlide+xml"/>
  <Override PartName="/ppt/slideLayouts/slideLayout479.xml" ContentType="application/vnd.openxmlformats-officedocument.presentationml.slideLayout+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496.xml" ContentType="application/vnd.openxmlformats-officedocument.presentationml.slideLayout+xml"/>
  <Override PartName="/ppt/slideLayouts/slideLayout495.xml" ContentType="application/vnd.openxmlformats-officedocument.presentationml.slideLayout+xml"/>
  <Override PartName="/ppt/slideLayouts/slideLayout489.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1.xml" ContentType="application/vnd.openxmlformats-officedocument.presentationml.slideLayout+xml"/>
  <Override PartName="/ppt/slideLayouts/slideLayout490.xml" ContentType="application/vnd.openxmlformats-officedocument.presentationml.slideLayout+xml"/>
  <Override PartName="/ppt/slideLayouts/slideLayout488.xml" ContentType="application/vnd.openxmlformats-officedocument.presentationml.slideLayout+xml"/>
  <Override PartName="/ppt/slideLayouts/slideLayout487.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86.xml" ContentType="application/vnd.openxmlformats-officedocument.presentationml.slideLayout+xml"/>
  <Override PartName="/ppt/slideLayouts/slideLayout485.xml" ContentType="application/vnd.openxmlformats-officedocument.presentationml.slideLayout+xml"/>
  <Override PartName="/ppt/notesSlides/notesSlide31.xml" ContentType="application/vnd.openxmlformats-officedocument.presentationml.notesSlide+xml"/>
  <Override PartName="/ppt/slideLayouts/slideLayout481.xml" ContentType="application/vnd.openxmlformats-officedocument.presentationml.slideLayout+xml"/>
  <Override PartName="/ppt/notesSlides/notesSlide32.xml" ContentType="application/vnd.openxmlformats-officedocument.presentationml.notesSlide+xml"/>
  <Override PartName="/ppt/notesSlides/notesSlide48.xml" ContentType="application/vnd.openxmlformats-officedocument.presentationml.notesSlide+xml"/>
  <Override PartName="/ppt/slideLayouts/slideLayout460.xml" ContentType="application/vnd.openxmlformats-officedocument.presentationml.slideLayout+xml"/>
  <Override PartName="/ppt/slideLayouts/slideLayout459.xml" ContentType="application/vnd.openxmlformats-officedocument.presentationml.slideLayou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slideLayouts/slideLayout461.xml" ContentType="application/vnd.openxmlformats-officedocument.presentationml.slideLayout+xml"/>
  <Override PartName="/ppt/slideLayouts/slideLayout465.xml" ContentType="application/vnd.openxmlformats-officedocument.presentationml.slideLayout+xml"/>
  <Override PartName="/ppt/slideLayouts/slideLayout464.xml" ContentType="application/vnd.openxmlformats-officedocument.presentationml.slideLayout+xml"/>
  <Override PartName="/ppt/slideLayouts/slideLayout463.xml" ContentType="application/vnd.openxmlformats-officedocument.presentationml.slideLayout+xml"/>
  <Override PartName="/ppt/slideLayouts/slideLayout462.xml" ContentType="application/vnd.openxmlformats-officedocument.presentationml.slideLayout+xml"/>
  <Override PartName="/ppt/slideLayouts/slideLayout476.xml" ContentType="application/vnd.openxmlformats-officedocument.presentationml.slideLayout+xml"/>
  <Override PartName="/ppt/notesSlides/notesSlide52.xml" ContentType="application/vnd.openxmlformats-officedocument.presentationml.notesSlide+xml"/>
  <Override PartName="/ppt/slideLayouts/slideLayout458.xml" ContentType="application/vnd.openxmlformats-officedocument.presentationml.slideLayout+xml"/>
  <Override PartName="/ppt/notesSlides/notesSlide53.xml" ContentType="application/vnd.openxmlformats-officedocument.presentationml.notesSlide+xml"/>
  <Override PartName="/ppt/slideLayouts/slideLayout453.xml" ContentType="application/vnd.openxmlformats-officedocument.presentationml.slideLayout+xml"/>
  <Override PartName="/ppt/slideLayouts/slideLayout452.xml" ContentType="application/vnd.openxmlformats-officedocument.presentationml.slideLayou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notesSlides/notesSlide57.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slideLayouts/slideLayout457.xml" ContentType="application/vnd.openxmlformats-officedocument.presentationml.slideLayout+xml"/>
  <Override PartName="/ppt/notesSlides/notesSlide56.xml" ContentType="application/vnd.openxmlformats-officedocument.presentationml.notesSlide+xml"/>
  <Override PartName="/ppt/slideLayouts/slideLayout456.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Layouts/slideLayout466.xml" ContentType="application/vnd.openxmlformats-officedocument.presentationml.slideLayout+xml"/>
  <Override PartName="/ppt/slideLayouts/slideLayout468.xml" ContentType="application/vnd.openxmlformats-officedocument.presentationml.slideLayout+xml"/>
  <Override PartName="/ppt/slideLayouts/slideLayout472.xml" ContentType="application/vnd.openxmlformats-officedocument.presentationml.slideLayout+xml"/>
  <Override PartName="/ppt/slideLayouts/slideLayout471.xml" ContentType="application/vnd.openxmlformats-officedocument.presentationml.slideLayou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470.xml" ContentType="application/vnd.openxmlformats-officedocument.presentationml.slideLayou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469.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473.xml" ContentType="application/vnd.openxmlformats-officedocument.presentationml.slideLayout+xml"/>
  <Override PartName="/ppt/notesSlides/notesSlide33.xml" ContentType="application/vnd.openxmlformats-officedocument.presentationml.notesSlide+xml"/>
  <Override PartName="/ppt/slideLayouts/slideLayout475.xml" ContentType="application/vnd.openxmlformats-officedocument.presentationml.slideLayout+xml"/>
  <Override PartName="/ppt/slideLayouts/slideLayout467.xml" ContentType="application/vnd.openxmlformats-officedocument.presentationml.slideLayou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41.xml" ContentType="application/vnd.openxmlformats-officedocument.presentationml.notesSlide+xml"/>
  <Override PartName="/ppt/slideLayouts/slideLayout474.xml" ContentType="application/vnd.openxmlformats-officedocument.presentationml.slideLayout+xml"/>
  <Override PartName="/ppt/theme/theme5.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60" r:id="rId1"/>
    <p:sldMasterId id="2147484161" r:id="rId2"/>
    <p:sldMasterId id="2147484162" r:id="rId3"/>
    <p:sldMasterId id="2147484163" r:id="rId4"/>
    <p:sldMasterId id="2147484164" r:id="rId5"/>
    <p:sldMasterId id="2147484165" r:id="rId6"/>
  </p:sldMasterIdLst>
  <p:notesMasterIdLst>
    <p:notesMasterId r:id="rId14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Lst>
  <p:sldSz cx="9144000" cy="5143500" type="screen16x9"/>
  <p:notesSz cx="6858000" cy="9144000"/>
  <p:embeddedFontLst>
    <p:embeddedFont>
      <p:font typeface="Permanent Marker" panose="020B0604020202020204" charset="0"/>
      <p:regular r:id="rId142"/>
    </p:embeddedFont>
    <p:embeddedFont>
      <p:font typeface="Roboto" panose="020B0604020202020204" charset="0"/>
      <p:regular r:id="rId143"/>
      <p:bold r:id="rId144"/>
      <p:italic r:id="rId145"/>
      <p:boldItalic r:id="rId146"/>
    </p:embeddedFont>
    <p:embeddedFont>
      <p:font typeface="Nunito" panose="020B0604020202020204" charset="0"/>
      <p:regular r:id="rId147"/>
      <p:bold r:id="rId148"/>
      <p:italic r:id="rId149"/>
      <p:boldItalic r:id="rId150"/>
    </p:embeddedFont>
    <p:embeddedFont>
      <p:font typeface="Calibri" panose="020F0502020204030204" pitchFamily="34" charset="0"/>
      <p:regular r:id="rId151"/>
      <p:bold r:id="rId152"/>
      <p:italic r:id="rId153"/>
      <p:boldItalic r:id="rId1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9163F9-13F3-4BE5-86FB-1E0E3B5543A3}">
  <a:tblStyle styleId="{029163F9-13F3-4BE5-86FB-1E0E3B5543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1650524-C176-43D4-8FB7-8378AF8DF728}" styleName="Table_1">
    <a:wholeTbl>
      <a:tcTxStyle>
        <a:font>
          <a:latin typeface="Cambria"/>
          <a:ea typeface="Cambria"/>
          <a:cs typeface="Cambria"/>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7F89AE-8A7C-4505-97BB-B3235C1E1FA8}"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94717" autoAdjust="0"/>
  </p:normalViewPr>
  <p:slideViewPr>
    <p:cSldViewPr snapToGrid="0">
      <p:cViewPr varScale="1">
        <p:scale>
          <a:sx n="133" d="100"/>
          <a:sy n="133" d="100"/>
        </p:scale>
        <p:origin x="126" y="174"/>
      </p:cViewPr>
      <p:guideLst>
        <p:guide orient="horz" pos="1620"/>
        <p:guide pos="2880"/>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customXml" Target="../customXml/item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font" Target="fonts/font8.fntdata"/><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customXml" Target="../customXml/item2.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font" Target="fonts/font9.fntdata"/><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font" Target="fonts/font4.fntdata"/><Relationship Id="rId16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font" Target="fonts/font10.fntdata"/><Relationship Id="rId156"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notesMaster" Target="notesMasters/notesMaster1.xml"/><Relationship Id="rId146" Type="http://schemas.openxmlformats.org/officeDocument/2006/relationships/font" Target="fonts/font5.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font" Target="fonts/font11.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font" Target="fonts/font6.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font" Target="fonts/font1.fntdata"/><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font" Target="fonts/font12.fntdata"/><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font" Target="fonts/font2.fntdata"/><Relationship Id="rId148"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font" Target="fonts/font13.fntdata"/><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font" Target="fonts/font3.fntdata"/><Relationship Id="rId90" Type="http://schemas.openxmlformats.org/officeDocument/2006/relationships/slide" Target="slides/slide84.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ctm.org/Conferences-and-Professional-Development/Principles-to-Actions-Toolkit/The-Case-of-Shalunda-Shackelford-and-the-Bike-and-Truck-Task/" TargetMode="Externa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presentation/d/1wz3f5VcFWFG0BRcWX1YkEKRBL3_fjASmLwhRewzGo7Y/edit#slide=id.g25311f0186d_0_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regon.gov/ode/educator-resources/standards/mathematics/Documents/K12FullVersionwithGuidanc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nctm.org/Standards-and-Positions/Focus-in-High-School-Mathematic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nctm.org/uploadedFiles/Standards_and_Positions/Focus_in_High_School_Mathematics/FHSM_TeacherGuide.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nctm.org/Store/Products/Taking-Action--Implementing-Effective-Mathematics-Teaching-Practices-in-Grades-9-12/" TargetMode="External"/><Relationship Id="rId5" Type="http://schemas.openxmlformats.org/officeDocument/2006/relationships/hyperlink" Target="https://escholarship.org/uc/item/3jj747gv" TargetMode="External"/><Relationship Id="rId4" Type="http://schemas.openxmlformats.org/officeDocument/2006/relationships/hyperlink" Target="https://tedd.org/teacher-educator-pedagogies/"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nctm.org/Conferences-and-Professional-Development/Principles-to-Actions-Toolkit/The-Case-of-Shalunda-Shackelford-and-the-Bike-and-Truck-Task/"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nctm.org/Conferences-and-Professional-Development/Principles-to-Actions-Toolkit/The-Case-of-Shalunda-Shackelford-and-the-Bike-and-Truck-Task/"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nctm.org/Conferences-and-Professional-Development/Principles-to-Actions-Toolkit/The-Case-of-Shalunda-Shackelford-and-the-Bike-and-Truck-Task/"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tedd.org/setting-norms-for-collaborative-work/"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tedd.org/mathematics/"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www.francissu.com/flourishing" TargetMode="External"/><Relationship Id="rId4" Type="http://schemas.openxmlformats.org/officeDocument/2006/relationships/hyperlink" Target="https://tedd.org/setting-norms-for-collaborative-work/"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docs.google.com/document/d/1ZVUZpEgt3pID6NouYsNigWRTYgd5aT3V/edit"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s://docs.google.com/presentation/d/1K73-28wE0bXYyXSvtdTBEK0m4mJ3_SfXEGhMqmu1mBA/edit#slide=id.g22ad255aa2d_0_6022"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resources.corwin.com/5practices-elementary/student-resources/videos-and-transcripts/chapter-5-selecting-and-sequencing"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docs.google.com/presentation/d/1b7Q9dwzasl3vQM7k-KT49xw2WvPJyAdCljeq1m-IY6w/edit#slide=id.g25056b1244a_1_0"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226cfc65dc8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226cfc65dc8_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6" name="Google Shape;3766;g226cfc65dc8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1d12e3023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1d12e3023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section especially supports our thinking around the first essential question of this module: </a:t>
            </a:r>
            <a:r>
              <a:rPr lang="en" b="1">
                <a:solidFill>
                  <a:schemeClr val="dk1"/>
                </a:solidFill>
              </a:rPr>
              <a:t>What does ambitious math instruction look like at the unit, lesson, and task levels?</a:t>
            </a:r>
            <a:endParaRPr b="1">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We estimate this session will take 2 hours. If you need to break the section into smaller pieces, please note the activities listed in the agenda are intended to be enacted in this order.</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Resources for this session are in the Module 2 Resources folder with two exceptions. </a:t>
            </a:r>
            <a:r>
              <a:rPr lang="en" b="1">
                <a:solidFill>
                  <a:srgbClr val="9F2065"/>
                </a:solidFill>
              </a:rPr>
              <a:t>Before the session, make a .pdf or copy of the supplemental resource </a:t>
            </a:r>
            <a:r>
              <a:rPr lang="en" b="1" i="1">
                <a:solidFill>
                  <a:srgbClr val="9F2065"/>
                </a:solidFill>
              </a:rPr>
              <a:t>Transcript from the Bike and Truck task in Shalunda Shackelford's classroom. </a:t>
            </a:r>
            <a:r>
              <a:rPr lang="en" b="1">
                <a:solidFill>
                  <a:srgbClr val="9F2065"/>
                </a:solidFill>
              </a:rPr>
              <a:t>Also, add the video of Shalunda Shackelford’s classroom to </a:t>
            </a:r>
            <a:r>
              <a:rPr lang="en" b="1" u="sng">
                <a:solidFill>
                  <a:schemeClr val="hlink"/>
                </a:solidFill>
                <a:hlinkClick r:id="rId3" action="ppaction://hlinksldjump"/>
              </a:rPr>
              <a:t>this slide</a:t>
            </a:r>
            <a:r>
              <a:rPr lang="en" b="1">
                <a:solidFill>
                  <a:srgbClr val="9F2065"/>
                </a:solidFill>
              </a:rPr>
              <a:t>.</a:t>
            </a:r>
            <a:r>
              <a:rPr lang="en" b="1" i="1">
                <a:solidFill>
                  <a:srgbClr val="9F2065"/>
                </a:solidFill>
              </a:rPr>
              <a:t> </a:t>
            </a:r>
            <a:r>
              <a:rPr lang="en" b="1">
                <a:solidFill>
                  <a:srgbClr val="9F2065"/>
                </a:solidFill>
              </a:rPr>
              <a:t>(Both resources are in the Principles to Actions Toolkit; accessible to NCTM members </a:t>
            </a:r>
            <a:r>
              <a:rPr lang="en" b="1" u="sng">
                <a:solidFill>
                  <a:schemeClr val="hlink"/>
                </a:solidFill>
                <a:hlinkClick r:id="rId4"/>
              </a:rPr>
              <a:t>here</a:t>
            </a:r>
            <a:r>
              <a:rPr lang="en" b="1">
                <a:solidFill>
                  <a:srgbClr val="9F2065"/>
                </a:solidFill>
              </a:rPr>
              <a:t>).</a:t>
            </a:r>
            <a:endParaRPr>
              <a:solidFill>
                <a:schemeClr val="dk1"/>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0"/>
        <p:cNvGrpSpPr/>
        <p:nvPr/>
      </p:nvGrpSpPr>
      <p:grpSpPr>
        <a:xfrm>
          <a:off x="0" y="0"/>
          <a:ext cx="0" cy="0"/>
          <a:chOff x="0" y="0"/>
          <a:chExt cx="0" cy="0"/>
        </a:xfrm>
      </p:grpSpPr>
      <p:sp>
        <p:nvSpPr>
          <p:cNvPr id="4651" name="Google Shape;4651;g249d7b4532e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2" name="Google Shape;4652;g249d7b4532e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Option 2: </a:t>
            </a:r>
            <a:r>
              <a:rPr lang="en">
                <a:solidFill>
                  <a:schemeClr val="dk1"/>
                </a:solidFill>
              </a:rPr>
              <a:t>Debrief the session through the lens of the focus of the session.</a:t>
            </a:r>
            <a:endParaRPr>
              <a:solidFill>
                <a:schemeClr val="dk1"/>
              </a:solidFill>
            </a:endParaRPr>
          </a:p>
          <a:p>
            <a:pPr marL="914400" lvl="1" indent="-298450" algn="l" rtl="0">
              <a:lnSpc>
                <a:spcPct val="90000"/>
              </a:lnSpc>
              <a:spcBef>
                <a:spcPts val="0"/>
              </a:spcBef>
              <a:spcAft>
                <a:spcPts val="0"/>
              </a:spcAft>
              <a:buClr>
                <a:schemeClr val="dk1"/>
              </a:buClr>
              <a:buSzPts val="1100"/>
              <a:buFont typeface="Calibri"/>
              <a:buChar char="-"/>
            </a:pPr>
            <a:r>
              <a:rPr lang="en">
                <a:solidFill>
                  <a:schemeClr val="dk1"/>
                </a:solidFill>
              </a:rPr>
              <a:t>Module 2 Part 1 especially supports our thinking around the first essential question of this module: </a:t>
            </a:r>
            <a:r>
              <a:rPr lang="en" b="1">
                <a:solidFill>
                  <a:schemeClr val="dk1"/>
                </a:solidFill>
              </a:rPr>
              <a:t>What does ambitious math instruction look like at the unit, lesson, and task levels? </a:t>
            </a:r>
            <a:endParaRPr b="1">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The focus of this session in particular is to consider how we might support students’ reasoning and sensemaking using technology</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You might offer participants time to think individually about new insights before sharing aloud.</a:t>
            </a:r>
            <a:endParaRPr b="1" u="sng">
              <a:solidFill>
                <a:srgbClr val="DC5626"/>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8"/>
        <p:cNvGrpSpPr/>
        <p:nvPr/>
      </p:nvGrpSpPr>
      <p:grpSpPr>
        <a:xfrm>
          <a:off x="0" y="0"/>
          <a:ext cx="0" cy="0"/>
          <a:chOff x="0" y="0"/>
          <a:chExt cx="0" cy="0"/>
        </a:xfrm>
      </p:grpSpPr>
      <p:sp>
        <p:nvSpPr>
          <p:cNvPr id="4659" name="Google Shape;4659;g1e19a57796c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0" name="Google Shape;4660;g1e19a57796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session especially supports our thinking around the first essential question of this module: </a:t>
            </a:r>
            <a:r>
              <a:rPr lang="en" b="1">
                <a:solidFill>
                  <a:schemeClr val="dk1"/>
                </a:solidFill>
              </a:rPr>
              <a:t>What does ambitious math instruction look like at the unit, lesson, and task levels?</a:t>
            </a:r>
            <a:endParaRPr b="1">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We estimate this section will take 90 minutes. If you need to break the section into smaller pieces, please note the activities listed in the agenda are intended to be enacted in this order.</a:t>
            </a:r>
            <a:endParaRPr b="1">
              <a:solidFill>
                <a:schemeClr val="dk1"/>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8"/>
        <p:cNvGrpSpPr/>
        <p:nvPr/>
      </p:nvGrpSpPr>
      <p:grpSpPr>
        <a:xfrm>
          <a:off x="0" y="0"/>
          <a:ext cx="0" cy="0"/>
          <a:chOff x="0" y="0"/>
          <a:chExt cx="0" cy="0"/>
        </a:xfrm>
      </p:grpSpPr>
      <p:sp>
        <p:nvSpPr>
          <p:cNvPr id="4669" name="Google Shape;4669;g2270f97cc89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0" name="Google Shape;4670;g2270f97cc89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6"/>
        <p:cNvGrpSpPr/>
        <p:nvPr/>
      </p:nvGrpSpPr>
      <p:grpSpPr>
        <a:xfrm>
          <a:off x="0" y="0"/>
          <a:ext cx="0" cy="0"/>
          <a:chOff x="0" y="0"/>
          <a:chExt cx="0" cy="0"/>
        </a:xfrm>
      </p:grpSpPr>
      <p:sp>
        <p:nvSpPr>
          <p:cNvPr id="4677" name="Google Shape;4677;g22ae1a451f6_0_12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8" name="Google Shape;4678;g22ae1a451f6_0_12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ideas about setting and maintaining norms check out these resources.</a:t>
            </a:r>
            <a:endParaRPr/>
          </a:p>
          <a:p>
            <a:pPr marL="457200" lvl="0" indent="-298450" algn="l" rtl="0">
              <a:spcBef>
                <a:spcPts val="0"/>
              </a:spcBef>
              <a:spcAft>
                <a:spcPts val="0"/>
              </a:spcAft>
              <a:buSzPts val="1100"/>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4"/>
        <p:cNvGrpSpPr/>
        <p:nvPr/>
      </p:nvGrpSpPr>
      <p:grpSpPr>
        <a:xfrm>
          <a:off x="0" y="0"/>
          <a:ext cx="0" cy="0"/>
          <a:chOff x="0" y="0"/>
          <a:chExt cx="0" cy="0"/>
        </a:xfrm>
      </p:grpSpPr>
      <p:sp>
        <p:nvSpPr>
          <p:cNvPr id="4685" name="Google Shape;4685;g2270f97cc89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6" name="Google Shape;4686;g2270f97cc89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Orient participants to the norms you set in prior sessions and Rights of the Learner</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ask questions like:</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How do the productive norms and Rights of the Learner support our learning together?</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Choose one of our norms that you want to focus on in particular. Why does that norm feel important for your learning today?</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Invite participants to revise or add onto existing norms as needed</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Remind participants of the importance of norms in developing a community of learners.</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say:</a:t>
            </a:r>
            <a:r>
              <a:rPr lang="en" b="1">
                <a:solidFill>
                  <a:schemeClr val="dk1"/>
                </a:solidFill>
              </a:rPr>
              <a:t> </a:t>
            </a:r>
            <a:r>
              <a:rPr lang="en">
                <a:solidFill>
                  <a:schemeClr val="dk1"/>
                </a:solidFill>
              </a:rPr>
              <a:t>As we have opportunities to get to know each other better and better it allows for us to develop trust and feel more and more comfortable asking questions, getting help, revealing our shortcomings with others.</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3"/>
        <p:cNvGrpSpPr/>
        <p:nvPr/>
      </p:nvGrpSpPr>
      <p:grpSpPr>
        <a:xfrm>
          <a:off x="0" y="0"/>
          <a:ext cx="0" cy="0"/>
          <a:chOff x="0" y="0"/>
          <a:chExt cx="0" cy="0"/>
        </a:xfrm>
      </p:grpSpPr>
      <p:sp>
        <p:nvSpPr>
          <p:cNvPr id="4694" name="Google Shape;4694;g222dc255d3e_0_5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5" name="Google Shape;4695;g222dc255d3e_0_5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1"/>
        <p:cNvGrpSpPr/>
        <p:nvPr/>
      </p:nvGrpSpPr>
      <p:grpSpPr>
        <a:xfrm>
          <a:off x="0" y="0"/>
          <a:ext cx="0" cy="0"/>
          <a:chOff x="0" y="0"/>
          <a:chExt cx="0" cy="0"/>
        </a:xfrm>
      </p:grpSpPr>
      <p:sp>
        <p:nvSpPr>
          <p:cNvPr id="4702" name="Google Shape;4702;g22ae1a451f6_0_13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3" name="Google Shape;4703;g22ae1a451f6_0_13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2086a2f83a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sz="1000">
              <a:solidFill>
                <a:srgbClr val="333333"/>
              </a:solidFill>
            </a:endParaRPr>
          </a:p>
          <a:p>
            <a:pPr marL="457200" lvl="0" indent="-298450" algn="l" rtl="0">
              <a:spcBef>
                <a:spcPts val="1000"/>
              </a:spcBef>
              <a:spcAft>
                <a:spcPts val="0"/>
              </a:spcAft>
              <a:buClr>
                <a:srgbClr val="333333"/>
              </a:buClr>
              <a:buSzPts val="1100"/>
              <a:buChar char="●"/>
            </a:pPr>
            <a:r>
              <a:rPr lang="en">
                <a:solidFill>
                  <a:srgbClr val="333333"/>
                </a:solidFill>
              </a:rPr>
              <a:t>Orient participants toward worked examples as just one kind of “habit activator,” or instructional activity they can use to support students’ engagement in reasoning and sensemaking.</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References for these instructional activities: </a:t>
            </a:r>
            <a:r>
              <a:rPr lang="en" u="sng">
                <a:solidFill>
                  <a:schemeClr val="hlink"/>
                </a:solidFill>
                <a:hlinkClick r:id="rId3"/>
              </a:rPr>
              <a:t>Danielson, 2016; Fetter, 2011; Kazemi &amp; Hintz, 2014; Kelemanik et al., 2016</a:t>
            </a:r>
            <a:endParaRPr sz="1200">
              <a:solidFill>
                <a:schemeClr val="dk1"/>
              </a:solidFill>
            </a:endParaRPr>
          </a:p>
        </p:txBody>
      </p:sp>
      <p:sp>
        <p:nvSpPr>
          <p:cNvPr id="4711" name="Google Shape;4711;g2086a2f83a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2086a2f83a7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2086a2f83a7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p>
          <a:p>
            <a:pPr marL="457200" lvl="0" indent="-298450" algn="l" rtl="0">
              <a:spcBef>
                <a:spcPts val="1000"/>
              </a:spcBef>
              <a:spcAft>
                <a:spcPts val="0"/>
              </a:spcAft>
              <a:buSzPts val="1100"/>
              <a:buChar char="-"/>
            </a:pPr>
            <a:r>
              <a:rPr lang="en"/>
              <a:t>Orient participants toward what a worked example involves.</a:t>
            </a:r>
            <a:endParaRPr/>
          </a:p>
          <a:p>
            <a:pPr marL="457200" lvl="0" indent="-298450" algn="l" rtl="0">
              <a:spcBef>
                <a:spcPts val="0"/>
              </a:spcBef>
              <a:spcAft>
                <a:spcPts val="0"/>
              </a:spcAft>
              <a:buSzPts val="1100"/>
              <a:buChar char="-"/>
            </a:pPr>
            <a:r>
              <a:rPr lang="en"/>
              <a:t>Have participants open </a:t>
            </a:r>
            <a:r>
              <a:rPr lang="en" b="1">
                <a:solidFill>
                  <a:srgbClr val="007F43"/>
                </a:solidFill>
              </a:rPr>
              <a:t>5 Worked Examples Reasoning Prompts_TDG</a:t>
            </a:r>
            <a:endParaRPr b="1">
              <a:solidFill>
                <a:srgbClr val="007F43"/>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6"/>
        <p:cNvGrpSpPr/>
        <p:nvPr/>
      </p:nvGrpSpPr>
      <p:grpSpPr>
        <a:xfrm>
          <a:off x="0" y="0"/>
          <a:ext cx="0" cy="0"/>
          <a:chOff x="0" y="0"/>
          <a:chExt cx="0" cy="0"/>
        </a:xfrm>
      </p:grpSpPr>
      <p:sp>
        <p:nvSpPr>
          <p:cNvPr id="4727" name="Google Shape;4727;g1d12e3023fe_0_6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8" name="Google Shape;4728;g1d12e3023fe_0_60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Share worked examples participants have engaged in so far in the Ambitious Math Teaching Professional Learning Modules.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Worked example #1 was part of Session 1.</a:t>
            </a:r>
            <a:endParaRPr/>
          </a:p>
        </p:txBody>
      </p:sp>
      <p:sp>
        <p:nvSpPr>
          <p:cNvPr id="4729" name="Google Shape;4729;g1d12e3023fe_0_60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4"/>
        <p:cNvGrpSpPr/>
        <p:nvPr/>
      </p:nvGrpSpPr>
      <p:grpSpPr>
        <a:xfrm>
          <a:off x="0" y="0"/>
          <a:ext cx="0" cy="0"/>
          <a:chOff x="0" y="0"/>
          <a:chExt cx="0" cy="0"/>
        </a:xfrm>
      </p:grpSpPr>
      <p:sp>
        <p:nvSpPr>
          <p:cNvPr id="3865" name="Google Shape;3865;g1d12e3023fe_0_4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6" name="Google Shape;3866;g1d12e3023fe_0_4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3"/>
        <p:cNvGrpSpPr/>
        <p:nvPr/>
      </p:nvGrpSpPr>
      <p:grpSpPr>
        <a:xfrm>
          <a:off x="0" y="0"/>
          <a:ext cx="0" cy="0"/>
          <a:chOff x="0" y="0"/>
          <a:chExt cx="0" cy="0"/>
        </a:xfrm>
      </p:grpSpPr>
      <p:sp>
        <p:nvSpPr>
          <p:cNvPr id="4744" name="Google Shape;4744;g2159ba5c01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5" name="Google Shape;4745;g2159ba5c0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SzPts val="1100"/>
              <a:buChar char="-"/>
            </a:pPr>
            <a:r>
              <a:rPr lang="en"/>
              <a:t>Support participants in making sense of what kind of worked example the Median Annual Income task represents on the</a:t>
            </a:r>
            <a:r>
              <a:rPr lang="en">
                <a:solidFill>
                  <a:schemeClr val="dk1"/>
                </a:solidFill>
              </a:rPr>
              <a:t> </a:t>
            </a:r>
            <a:r>
              <a:rPr lang="en" b="1">
                <a:solidFill>
                  <a:srgbClr val="007F43"/>
                </a:solidFill>
              </a:rPr>
              <a:t>5 Worked Examples Reasoning Prompts_TDG </a:t>
            </a:r>
            <a:r>
              <a:rPr lang="en"/>
              <a:t>resource.</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3"/>
        <p:cNvGrpSpPr/>
        <p:nvPr/>
      </p:nvGrpSpPr>
      <p:grpSpPr>
        <a:xfrm>
          <a:off x="0" y="0"/>
          <a:ext cx="0" cy="0"/>
          <a:chOff x="0" y="0"/>
          <a:chExt cx="0" cy="0"/>
        </a:xfrm>
      </p:grpSpPr>
      <p:sp>
        <p:nvSpPr>
          <p:cNvPr id="4754" name="Google Shape;4754;g2159ba5c01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5" name="Google Shape;4755;g2159ba5c01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Share another worked example participants have engaged in so far in the Ambitious Math Teaching Professional Learning Modules.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Worked example #2 was part of Session 3.</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3"/>
        <p:cNvGrpSpPr/>
        <p:nvPr/>
      </p:nvGrpSpPr>
      <p:grpSpPr>
        <a:xfrm>
          <a:off x="0" y="0"/>
          <a:ext cx="0" cy="0"/>
          <a:chOff x="0" y="0"/>
          <a:chExt cx="0" cy="0"/>
        </a:xfrm>
      </p:grpSpPr>
      <p:sp>
        <p:nvSpPr>
          <p:cNvPr id="4764" name="Google Shape;4764;g222dc255d3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5" name="Google Shape;4765;g222dc255d3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a:solidFill>
                  <a:schemeClr val="dk1"/>
                </a:solidFill>
              </a:rPr>
              <a:t>Support participants in making sense of what kind of worked example the Patterns in First Year of HS task represents on the </a:t>
            </a:r>
            <a:r>
              <a:rPr lang="en" b="1">
                <a:solidFill>
                  <a:srgbClr val="007F43"/>
                </a:solidFill>
              </a:rPr>
              <a:t>5 Worked Examples Reasoning Prompts_TDG </a:t>
            </a:r>
            <a:r>
              <a:rPr lang="en">
                <a:solidFill>
                  <a:schemeClr val="dk1"/>
                </a:solidFill>
              </a:rPr>
              <a:t>resource.</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5"/>
        <p:cNvGrpSpPr/>
        <p:nvPr/>
      </p:nvGrpSpPr>
      <p:grpSpPr>
        <a:xfrm>
          <a:off x="0" y="0"/>
          <a:ext cx="0" cy="0"/>
          <a:chOff x="0" y="0"/>
          <a:chExt cx="0" cy="0"/>
        </a:xfrm>
      </p:grpSpPr>
      <p:sp>
        <p:nvSpPr>
          <p:cNvPr id="4776" name="Google Shape;4776;g2159ba5c01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7" name="Google Shape;4777;g2159ba5c01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Share another worked example participants have engaged in so far in the Ambitious Math Teaching Professional Learning Modules.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Worked example #2 was part of Session 5.</a:t>
            </a:r>
            <a:endParaRPr>
              <a:highlight>
                <a:srgbClr val="FFFF00"/>
              </a:highlight>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2159ba5c01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2159ba5c01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6"/>
        <p:cNvGrpSpPr/>
        <p:nvPr/>
      </p:nvGrpSpPr>
      <p:grpSpPr>
        <a:xfrm>
          <a:off x="0" y="0"/>
          <a:ext cx="0" cy="0"/>
          <a:chOff x="0" y="0"/>
          <a:chExt cx="0" cy="0"/>
        </a:xfrm>
      </p:grpSpPr>
      <p:sp>
        <p:nvSpPr>
          <p:cNvPr id="4797" name="Google Shape;4797;g222dc255d3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222dc255d3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a:solidFill>
                  <a:schemeClr val="dk1"/>
                </a:solidFill>
              </a:rPr>
              <a:t>Support participants in making sense of what kind of worked example this represents on the </a:t>
            </a:r>
            <a:r>
              <a:rPr lang="en" b="1">
                <a:solidFill>
                  <a:srgbClr val="007F43"/>
                </a:solidFill>
              </a:rPr>
              <a:t>5 Worked Examples Reasoning Prompts_TDG </a:t>
            </a:r>
            <a:r>
              <a:rPr lang="en">
                <a:solidFill>
                  <a:schemeClr val="dk1"/>
                </a:solidFill>
              </a:rPr>
              <a:t>resource.</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1"/>
        <p:cNvGrpSpPr/>
        <p:nvPr/>
      </p:nvGrpSpPr>
      <p:grpSpPr>
        <a:xfrm>
          <a:off x="0" y="0"/>
          <a:ext cx="0" cy="0"/>
          <a:chOff x="0" y="0"/>
          <a:chExt cx="0" cy="0"/>
        </a:xfrm>
      </p:grpSpPr>
      <p:sp>
        <p:nvSpPr>
          <p:cNvPr id="4812" name="Google Shape;4812;g2159ba5c01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3" name="Google Shape;4813;g2159ba5c01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Give participants time to carefully read </a:t>
            </a:r>
            <a:r>
              <a:rPr lang="en" b="1">
                <a:solidFill>
                  <a:srgbClr val="007F43"/>
                </a:solidFill>
              </a:rPr>
              <a:t>5 Worked Examples Reasoning Prompts_TDG </a:t>
            </a:r>
            <a:r>
              <a:rPr lang="en"/>
              <a:t>and consider the questions on the screen.</a:t>
            </a:r>
            <a:endParaRPr/>
          </a:p>
          <a:p>
            <a:pPr marL="457200" lvl="0" indent="-298450" algn="l" rtl="0">
              <a:spcBef>
                <a:spcPts val="0"/>
              </a:spcBef>
              <a:spcAft>
                <a:spcPts val="0"/>
              </a:spcAft>
              <a:buClr>
                <a:schemeClr val="dk1"/>
              </a:buClr>
              <a:buSzPts val="1100"/>
              <a:buChar char="-"/>
            </a:pPr>
            <a:r>
              <a:rPr lang="en"/>
              <a:t>Raise key takeaways whole group.</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9"/>
        <p:cNvGrpSpPr/>
        <p:nvPr/>
      </p:nvGrpSpPr>
      <p:grpSpPr>
        <a:xfrm>
          <a:off x="0" y="0"/>
          <a:ext cx="0" cy="0"/>
          <a:chOff x="0" y="0"/>
          <a:chExt cx="0" cy="0"/>
        </a:xfrm>
      </p:grpSpPr>
      <p:sp>
        <p:nvSpPr>
          <p:cNvPr id="4820" name="Google Shape;4820;g2159ba5c01e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1" name="Google Shape;4821;g2159ba5c01e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Clarify the difference between a </a:t>
            </a:r>
            <a:r>
              <a:rPr lang="en" b="1">
                <a:solidFill>
                  <a:schemeClr val="dk1"/>
                </a:solidFill>
              </a:rPr>
              <a:t>worked example</a:t>
            </a:r>
            <a:r>
              <a:rPr lang="en">
                <a:solidFill>
                  <a:schemeClr val="dk1"/>
                </a:solidFill>
              </a:rPr>
              <a:t> and the examples of student work in many textbooks, like what we see here.</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6"/>
        <p:cNvGrpSpPr/>
        <p:nvPr/>
      </p:nvGrpSpPr>
      <p:grpSpPr>
        <a:xfrm>
          <a:off x="0" y="0"/>
          <a:ext cx="0" cy="0"/>
          <a:chOff x="0" y="0"/>
          <a:chExt cx="0" cy="0"/>
        </a:xfrm>
      </p:grpSpPr>
      <p:sp>
        <p:nvSpPr>
          <p:cNvPr id="4827" name="Google Shape;4827;g2159ba5c01e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8" name="Google Shape;4828;g2159ba5c01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dk1"/>
              </a:solidFill>
            </a:endParaRPr>
          </a:p>
          <a:p>
            <a:pPr marL="457200" lvl="0" indent="-298450" algn="l" rtl="0">
              <a:spcBef>
                <a:spcPts val="1000"/>
              </a:spcBef>
              <a:spcAft>
                <a:spcPts val="0"/>
              </a:spcAft>
              <a:buClr>
                <a:schemeClr val="dk1"/>
              </a:buClr>
              <a:buSzPts val="1100"/>
              <a:buChar char="-"/>
            </a:pPr>
            <a:r>
              <a:rPr lang="en" b="1">
                <a:solidFill>
                  <a:schemeClr val="dk1"/>
                </a:solidFill>
              </a:rPr>
              <a:t>Offer opportunities to engage with the slide, for example:</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Asking a participant to read the slide aloud for the group</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Asking participants to read the slide privately a second time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Asking participants to identify something that resonates about the ideas</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4"/>
        <p:cNvGrpSpPr/>
        <p:nvPr/>
      </p:nvGrpSpPr>
      <p:grpSpPr>
        <a:xfrm>
          <a:off x="0" y="0"/>
          <a:ext cx="0" cy="0"/>
          <a:chOff x="0" y="0"/>
          <a:chExt cx="0" cy="0"/>
        </a:xfrm>
      </p:grpSpPr>
      <p:sp>
        <p:nvSpPr>
          <p:cNvPr id="4835" name="Google Shape;4835;g253605fe786_1_1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sz="1000">
              <a:solidFill>
                <a:srgbClr val="333333"/>
              </a:solidFill>
            </a:endParaRPr>
          </a:p>
          <a:p>
            <a:pPr marL="457200" lvl="0" indent="-298450" algn="l" rtl="0">
              <a:spcBef>
                <a:spcPts val="1000"/>
              </a:spcBef>
              <a:spcAft>
                <a:spcPts val="0"/>
              </a:spcAft>
              <a:buClr>
                <a:srgbClr val="333333"/>
              </a:buClr>
              <a:buSzPts val="1100"/>
              <a:buChar char="●"/>
            </a:pPr>
            <a:r>
              <a:rPr lang="en">
                <a:solidFill>
                  <a:srgbClr val="333333"/>
                </a:solidFill>
              </a:rPr>
              <a:t>Re-orient participants toward worked examples as just one kind of “habit activator,” or instructional activity they can use to support students’ engagement in reasoning and sensemaking.</a:t>
            </a:r>
            <a:endParaRPr>
              <a:solidFill>
                <a:srgbClr val="333333"/>
              </a:solidFill>
            </a:endParaRPr>
          </a:p>
          <a:p>
            <a:pPr marL="457200" lvl="0" indent="-298450" algn="l" rtl="0">
              <a:spcBef>
                <a:spcPts val="0"/>
              </a:spcBef>
              <a:spcAft>
                <a:spcPts val="0"/>
              </a:spcAft>
              <a:buClr>
                <a:srgbClr val="333333"/>
              </a:buClr>
              <a:buSzPts val="1100"/>
              <a:buChar char="●"/>
            </a:pPr>
            <a:r>
              <a:rPr lang="en">
                <a:solidFill>
                  <a:srgbClr val="333333"/>
                </a:solidFill>
              </a:rPr>
              <a:t>References for these instructional activities: </a:t>
            </a:r>
            <a:r>
              <a:rPr lang="en" u="sng">
                <a:solidFill>
                  <a:schemeClr val="hlink"/>
                </a:solidFill>
                <a:hlinkClick r:id="rId3"/>
              </a:rPr>
              <a:t>Danielson, 2016; Fetter, 2011; Kazemi &amp; Hintz, 2014; Kelemanik et al., 2016</a:t>
            </a:r>
            <a:endParaRPr sz="1200">
              <a:solidFill>
                <a:schemeClr val="dk1"/>
              </a:solidFill>
            </a:endParaRPr>
          </a:p>
        </p:txBody>
      </p:sp>
      <p:sp>
        <p:nvSpPr>
          <p:cNvPr id="4836" name="Google Shape;4836;g253605fe786_1_1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2"/>
        <p:cNvGrpSpPr/>
        <p:nvPr/>
      </p:nvGrpSpPr>
      <p:grpSpPr>
        <a:xfrm>
          <a:off x="0" y="0"/>
          <a:ext cx="0" cy="0"/>
          <a:chOff x="0" y="0"/>
          <a:chExt cx="0" cy="0"/>
        </a:xfrm>
      </p:grpSpPr>
      <p:sp>
        <p:nvSpPr>
          <p:cNvPr id="3873" name="Google Shape;3873;g22ae1a451f6_0_1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4" name="Google Shape;3874;g22ae1a451f6_0_1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setting and maintaining norms check out these resources.</a:t>
            </a:r>
            <a:endParaRPr/>
          </a:p>
          <a:p>
            <a:pPr marL="457200" lvl="0" indent="-298450" algn="l" rtl="0">
              <a:spcBef>
                <a:spcPts val="0"/>
              </a:spcBef>
              <a:spcAft>
                <a:spcPts val="0"/>
              </a:spcAft>
              <a:buSzPts val="1100"/>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1"/>
        <p:cNvGrpSpPr/>
        <p:nvPr/>
      </p:nvGrpSpPr>
      <p:grpSpPr>
        <a:xfrm>
          <a:off x="0" y="0"/>
          <a:ext cx="0" cy="0"/>
          <a:chOff x="0" y="0"/>
          <a:chExt cx="0" cy="0"/>
        </a:xfrm>
      </p:grpSpPr>
      <p:sp>
        <p:nvSpPr>
          <p:cNvPr id="4842" name="Google Shape;4842;g222dc255d3e_0_6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3" name="Google Shape;4843;g222dc255d3e_0_6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sz="1050">
              <a:solidFill>
                <a:srgbClr val="333333"/>
              </a:solidFill>
              <a:highlight>
                <a:srgbClr val="FFFFFF"/>
              </a:highlight>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1"/>
        <p:cNvGrpSpPr/>
        <p:nvPr/>
      </p:nvGrpSpPr>
      <p:grpSpPr>
        <a:xfrm>
          <a:off x="0" y="0"/>
          <a:ext cx="0" cy="0"/>
          <a:chOff x="0" y="0"/>
          <a:chExt cx="0" cy="0"/>
        </a:xfrm>
      </p:grpSpPr>
      <p:sp>
        <p:nvSpPr>
          <p:cNvPr id="4852" name="Google Shape;4852;g1d12e3023fe_0_5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3" name="Google Shape;4853;g1d12e3023fe_0_5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9"/>
        <p:cNvGrpSpPr/>
        <p:nvPr/>
      </p:nvGrpSpPr>
      <p:grpSpPr>
        <a:xfrm>
          <a:off x="0" y="0"/>
          <a:ext cx="0" cy="0"/>
          <a:chOff x="0" y="0"/>
          <a:chExt cx="0" cy="0"/>
        </a:xfrm>
      </p:grpSpPr>
      <p:sp>
        <p:nvSpPr>
          <p:cNvPr id="4860" name="Google Shape;4860;g22ae1a451f6_0_15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1" name="Google Shape;4861;g22ae1a451f6_0_15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57200" lvl="0" indent="-457200" algn="l" rtl="0">
              <a:spcBef>
                <a:spcPts val="0"/>
              </a:spcBef>
              <a:spcAft>
                <a:spcPts val="0"/>
              </a:spcAft>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7"/>
        <p:cNvGrpSpPr/>
        <p:nvPr/>
      </p:nvGrpSpPr>
      <p:grpSpPr>
        <a:xfrm>
          <a:off x="0" y="0"/>
          <a:ext cx="0" cy="0"/>
          <a:chOff x="0" y="0"/>
          <a:chExt cx="0" cy="0"/>
        </a:xfrm>
      </p:grpSpPr>
      <p:sp>
        <p:nvSpPr>
          <p:cNvPr id="4868" name="Google Shape;4868;g2159ba5c01e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9" name="Google Shape;4869;g2159ba5c01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highlight>
                <a:srgbClr val="00FFFF"/>
              </a:highlight>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5"/>
        <p:cNvGrpSpPr/>
        <p:nvPr/>
      </p:nvGrpSpPr>
      <p:grpSpPr>
        <a:xfrm>
          <a:off x="0" y="0"/>
          <a:ext cx="0" cy="0"/>
          <a:chOff x="0" y="0"/>
          <a:chExt cx="0" cy="0"/>
        </a:xfrm>
      </p:grpSpPr>
      <p:sp>
        <p:nvSpPr>
          <p:cNvPr id="4876" name="Google Shape;4876;g253605fe786_1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7" name="Google Shape;4877;g253605fe786_1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a:latin typeface="Arial"/>
                <a:ea typeface="Arial"/>
                <a:cs typeface="Arial"/>
                <a:sym typeface="Arial"/>
              </a:rPr>
              <a:t>Give directions and have them work in small groups for ~</a:t>
            </a:r>
            <a:r>
              <a:rPr lang="en"/>
              <a:t>10</a:t>
            </a:r>
            <a:r>
              <a:rPr lang="en" sz="1100">
                <a:latin typeface="Arial"/>
                <a:ea typeface="Arial"/>
                <a:cs typeface="Arial"/>
                <a:sym typeface="Arial"/>
              </a:rPr>
              <a:t> minutes.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Aspects of small group directions you might consider:</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b="1">
                <a:latin typeface="Arial"/>
                <a:ea typeface="Arial"/>
                <a:cs typeface="Arial"/>
                <a:sym typeface="Arial"/>
              </a:rPr>
              <a:t>It may be helpful to specify roles for participants in the small groups.</a:t>
            </a:r>
            <a:r>
              <a:rPr lang="en" sz="1100" i="1">
                <a:latin typeface="Arial"/>
                <a:ea typeface="Arial"/>
                <a:cs typeface="Arial"/>
                <a:sym typeface="Arial"/>
              </a:rPr>
              <a:t> </a:t>
            </a:r>
            <a:r>
              <a:rPr lang="en" sz="1100">
                <a:latin typeface="Arial"/>
                <a:ea typeface="Arial"/>
                <a:cs typeface="Arial"/>
                <a:sym typeface="Arial"/>
              </a:rPr>
              <a:t>For example, you might:</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 sz="1100" i="1">
                <a:latin typeface="Arial"/>
                <a:ea typeface="Arial"/>
                <a:cs typeface="Arial"/>
                <a:sym typeface="Arial"/>
              </a:rPr>
              <a:t>Specify who will go first and in what order participants will share.</a:t>
            </a:r>
            <a:r>
              <a:rPr lang="en" sz="1100">
                <a:latin typeface="Arial"/>
                <a:ea typeface="Arial"/>
                <a:cs typeface="Arial"/>
                <a:sym typeface="Arial"/>
              </a:rPr>
              <a:t> For example, in a virtual session, you might say, “The second person who enters the breakout room will share first, and sharing will move counterclockwise until everyone has shared.”</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 sz="1100" i="1">
                <a:latin typeface="Arial"/>
                <a:ea typeface="Arial"/>
                <a:cs typeface="Arial"/>
                <a:sym typeface="Arial"/>
              </a:rPr>
              <a:t>Specify who will record. </a:t>
            </a:r>
            <a:r>
              <a:rPr lang="en" sz="1100">
                <a:latin typeface="Arial"/>
                <a:ea typeface="Arial"/>
                <a:cs typeface="Arial"/>
                <a:sym typeface="Arial"/>
              </a:rPr>
              <a:t>For example, in a virtual session, you might say, “The first person who enters the breakout room will be the </a:t>
            </a:r>
            <a:r>
              <a:rPr lang="en" sz="1100" u="sng">
                <a:latin typeface="Arial"/>
                <a:ea typeface="Arial"/>
                <a:cs typeface="Arial"/>
                <a:sym typeface="Arial"/>
              </a:rPr>
              <a:t>recorder</a:t>
            </a:r>
            <a:r>
              <a:rPr lang="en" sz="1100">
                <a:latin typeface="Arial"/>
                <a:ea typeface="Arial"/>
                <a:cs typeface="Arial"/>
                <a:sym typeface="Arial"/>
              </a:rPr>
              <a:t> and jot down ideas from the group onto the workspace slide.</a:t>
            </a:r>
            <a:endParaRPr sz="1100">
              <a:latin typeface="Arial"/>
              <a:ea typeface="Arial"/>
              <a:cs typeface="Arial"/>
              <a:sym typeface="Arial"/>
            </a:endParaRPr>
          </a:p>
          <a:p>
            <a:pPr marL="1371600" lvl="2" indent="-298450" algn="l" rtl="0">
              <a:spcBef>
                <a:spcPts val="0"/>
              </a:spcBef>
              <a:spcAft>
                <a:spcPts val="0"/>
              </a:spcAft>
              <a:buClr>
                <a:schemeClr val="dk1"/>
              </a:buClr>
              <a:buSzPts val="1100"/>
              <a:buChar char="-"/>
            </a:pPr>
            <a:r>
              <a:rPr lang="en" sz="1100" i="1">
                <a:latin typeface="Arial"/>
                <a:ea typeface="Arial"/>
                <a:cs typeface="Arial"/>
                <a:sym typeface="Arial"/>
              </a:rPr>
              <a:t>Specify who will keep time. </a:t>
            </a:r>
            <a:r>
              <a:rPr lang="en" sz="1100">
                <a:latin typeface="Arial"/>
                <a:ea typeface="Arial"/>
                <a:cs typeface="Arial"/>
                <a:sym typeface="Arial"/>
              </a:rPr>
              <a:t>For example, in a virtual session, you might say, “The third person will be the </a:t>
            </a:r>
            <a:r>
              <a:rPr lang="en" sz="1100" u="sng">
                <a:latin typeface="Arial"/>
                <a:ea typeface="Arial"/>
                <a:cs typeface="Arial"/>
                <a:sym typeface="Arial"/>
              </a:rPr>
              <a:t>time keeper</a:t>
            </a:r>
            <a:r>
              <a:rPr lang="en" sz="1100">
                <a:latin typeface="Arial"/>
                <a:ea typeface="Arial"/>
                <a:cs typeface="Arial"/>
                <a:sym typeface="Arial"/>
              </a:rPr>
              <a:t> and let each team member know if airtime goes over a minute and how much time is left.”</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b="1">
                <a:latin typeface="Arial"/>
                <a:ea typeface="Arial"/>
                <a:cs typeface="Arial"/>
                <a:sym typeface="Arial"/>
              </a:rPr>
              <a:t>It may be helpful to specify where participants will record and show them how to access it.</a:t>
            </a:r>
            <a:r>
              <a:rPr lang="en" sz="1100">
                <a:latin typeface="Arial"/>
                <a:ea typeface="Arial"/>
                <a:cs typeface="Arial"/>
                <a:sym typeface="Arial"/>
              </a:rPr>
              <a:t> As we have suggested, you might have an assigned Google Slide for each group which is a copy of this activity’s workspace slide.</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b="1">
                <a:latin typeface="Arial"/>
                <a:ea typeface="Arial"/>
                <a:cs typeface="Arial"/>
                <a:sym typeface="Arial"/>
              </a:rPr>
              <a:t>It may be helpful to specify how much time participants will have in their small group. </a:t>
            </a:r>
            <a:endParaRPr sz="1100" b="1">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b="1">
                <a:latin typeface="Arial"/>
                <a:ea typeface="Arial"/>
                <a:cs typeface="Arial"/>
                <a:sym typeface="Arial"/>
              </a:rPr>
              <a:t>It may be helpful to preview what their workspace will look lik</a:t>
            </a:r>
            <a:r>
              <a:rPr lang="en" sz="1100" i="1">
                <a:latin typeface="Arial"/>
                <a:ea typeface="Arial"/>
                <a:cs typeface="Arial"/>
                <a:sym typeface="Arial"/>
              </a:rPr>
              <a:t>e (e.g., share the next slide).</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1"/>
        <p:cNvGrpSpPr/>
        <p:nvPr/>
      </p:nvGrpSpPr>
      <p:grpSpPr>
        <a:xfrm>
          <a:off x="0" y="0"/>
          <a:ext cx="0" cy="0"/>
          <a:chOff x="0" y="0"/>
          <a:chExt cx="0" cy="0"/>
        </a:xfrm>
      </p:grpSpPr>
      <p:sp>
        <p:nvSpPr>
          <p:cNvPr id="4882" name="Google Shape;4882;g253605fe786_1_1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3" name="Google Shape;4883;g253605fe786_1_1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1"/>
        <p:cNvGrpSpPr/>
        <p:nvPr/>
      </p:nvGrpSpPr>
      <p:grpSpPr>
        <a:xfrm>
          <a:off x="0" y="0"/>
          <a:ext cx="0" cy="0"/>
          <a:chOff x="0" y="0"/>
          <a:chExt cx="0" cy="0"/>
        </a:xfrm>
      </p:grpSpPr>
      <p:sp>
        <p:nvSpPr>
          <p:cNvPr id="4892" name="Google Shape;4892;g222dc255d3e_0_4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3" name="Google Shape;4893;g222dc255d3e_0_4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latin typeface="Calibri"/>
                <a:ea typeface="Calibri"/>
                <a:cs typeface="Calibri"/>
                <a:sym typeface="Calibri"/>
              </a:rPr>
              <a:t>Facilitator Notes:</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Debrief “Connecting to Research” or “Planning for Action” through the lens of this definition from Lampert and Graziani (2009) and the five principles listed.</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If you’re facilitating online, you might offer an opportunity to “stamp” the principles that are on participants’ minds and discuss trends or questions that emerge. </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If you’re facilitating in person, you might offer a turn and talk so participants can discuss what principles are on their minds with a partner/group and then come back to share trends or questions that emerge.</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[written reflection option] </a:t>
            </a:r>
            <a:endParaRPr>
              <a:solidFill>
                <a:srgbClr val="333333"/>
              </a:solidFill>
              <a:latin typeface="Calibri"/>
              <a:ea typeface="Calibri"/>
              <a:cs typeface="Calibri"/>
              <a:sym typeface="Calibri"/>
            </a:endParaRPr>
          </a:p>
          <a:p>
            <a:pPr marL="457200" lvl="0" indent="-298450" algn="l" rtl="0">
              <a:spcBef>
                <a:spcPts val="0"/>
              </a:spcBef>
              <a:spcAft>
                <a:spcPts val="0"/>
              </a:spcAft>
              <a:buClr>
                <a:srgbClr val="333333"/>
              </a:buClr>
              <a:buSzPts val="1100"/>
              <a:buFont typeface="Calibri"/>
              <a:buChar char="●"/>
            </a:pPr>
            <a:r>
              <a:rPr lang="en">
                <a:solidFill>
                  <a:srgbClr val="333333"/>
                </a:solidFill>
                <a:latin typeface="Calibri"/>
                <a:ea typeface="Calibri"/>
                <a:cs typeface="Calibri"/>
                <a:sym typeface="Calibri"/>
              </a:rPr>
              <a:t>References for these ideas: </a:t>
            </a:r>
            <a:r>
              <a:rPr lang="en" u="sng">
                <a:solidFill>
                  <a:schemeClr val="hlink"/>
                </a:solidFill>
                <a:latin typeface="Calibri"/>
                <a:ea typeface="Calibri"/>
                <a:cs typeface="Calibri"/>
                <a:sym typeface="Calibri"/>
                <a:hlinkClick r:id="rId3"/>
              </a:rPr>
              <a:t>Anthony et al., 2015; Huinker &amp; Bill, 2017; Lampert et al., 2011; Lampert &amp; Graziani, 2009</a:t>
            </a:r>
            <a:endParaRPr>
              <a:solidFill>
                <a:srgbClr val="333333"/>
              </a:solidFill>
              <a:latin typeface="Calibri"/>
              <a:ea typeface="Calibri"/>
              <a:cs typeface="Calibri"/>
              <a:sym typeface="Calibri"/>
            </a:endParaRPr>
          </a:p>
          <a:p>
            <a:pPr marL="514350" lvl="0" indent="-457200" algn="l" rtl="0">
              <a:spcBef>
                <a:spcPts val="0"/>
              </a:spcBef>
              <a:spcAft>
                <a:spcPts val="0"/>
              </a:spcAft>
              <a:buClr>
                <a:schemeClr val="dk1"/>
              </a:buClr>
              <a:buSzPts val="1100"/>
              <a:buFont typeface="Arial"/>
              <a:buNone/>
            </a:pPr>
            <a:endParaRPr sz="1000">
              <a:solidFill>
                <a:srgbClr val="333333"/>
              </a:solidFill>
              <a:latin typeface="Calibri"/>
              <a:ea typeface="Calibri"/>
              <a:cs typeface="Calibri"/>
              <a:sym typeface="Calibri"/>
            </a:endParaRPr>
          </a:p>
          <a:p>
            <a:pPr marL="0" lvl="0" indent="0" algn="l" rtl="0">
              <a:spcBef>
                <a:spcPts val="0"/>
              </a:spcBef>
              <a:spcAft>
                <a:spcPts val="0"/>
              </a:spcAft>
              <a:buNone/>
            </a:pPr>
            <a:endParaRPr sz="1050">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1"/>
        <p:cNvGrpSpPr/>
        <p:nvPr/>
      </p:nvGrpSpPr>
      <p:grpSpPr>
        <a:xfrm>
          <a:off x="0" y="0"/>
          <a:ext cx="0" cy="0"/>
          <a:chOff x="0" y="0"/>
          <a:chExt cx="0" cy="0"/>
        </a:xfrm>
      </p:grpSpPr>
      <p:sp>
        <p:nvSpPr>
          <p:cNvPr id="4902" name="Google Shape;4902;g249d7b4532e_1_1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3" name="Google Shape;4903;g249d7b4532e_1_12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4" name="Google Shape;4904;g249d7b4532e_1_12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9"/>
        <p:cNvGrpSpPr/>
        <p:nvPr/>
      </p:nvGrpSpPr>
      <p:grpSpPr>
        <a:xfrm>
          <a:off x="0" y="0"/>
          <a:ext cx="0" cy="0"/>
          <a:chOff x="0" y="0"/>
          <a:chExt cx="0" cy="0"/>
        </a:xfrm>
      </p:grpSpPr>
      <p:sp>
        <p:nvSpPr>
          <p:cNvPr id="4910" name="Google Shape;4910;g2159ba5c01e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1" name="Google Shape;4911;g2159ba5c01e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latin typeface="Calibri"/>
                <a:ea typeface="Calibri"/>
                <a:cs typeface="Calibri"/>
                <a:sym typeface="Calibri"/>
              </a:rPr>
              <a:t>Facilitator Notes:</a:t>
            </a:r>
            <a:endParaRPr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Calibri"/>
                <a:ea typeface="Calibri"/>
                <a:cs typeface="Calibri"/>
                <a:sym typeface="Calibri"/>
              </a:rPr>
              <a:t>Option 1: </a:t>
            </a:r>
            <a:r>
              <a:rPr lang="en">
                <a:solidFill>
                  <a:schemeClr val="dk1"/>
                </a:solidFill>
                <a:latin typeface="Calibri"/>
                <a:ea typeface="Calibri"/>
                <a:cs typeface="Calibri"/>
                <a:sym typeface="Calibri"/>
              </a:rPr>
              <a:t>Debrief the session through the lens of the four cornerstone principles of the Oregon Mathematics Project.</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3"/>
        <p:cNvGrpSpPr/>
        <p:nvPr/>
      </p:nvGrpSpPr>
      <p:grpSpPr>
        <a:xfrm>
          <a:off x="0" y="0"/>
          <a:ext cx="0" cy="0"/>
          <a:chOff x="0" y="0"/>
          <a:chExt cx="0" cy="0"/>
        </a:xfrm>
      </p:grpSpPr>
      <p:sp>
        <p:nvSpPr>
          <p:cNvPr id="4924" name="Google Shape;4924;g249d7b4532e_1_1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5" name="Google Shape;4925;g249d7b4532e_1_1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Option 2: </a:t>
            </a:r>
            <a:r>
              <a:rPr lang="en">
                <a:solidFill>
                  <a:schemeClr val="dk1"/>
                </a:solidFill>
              </a:rPr>
              <a:t>Debrief the session through the lens of the focus of the session.</a:t>
            </a:r>
            <a:endParaRPr>
              <a:solidFill>
                <a:schemeClr val="dk1"/>
              </a:solidFill>
            </a:endParaRPr>
          </a:p>
          <a:p>
            <a:pPr marL="914400" lvl="1" indent="-298450" algn="l" rtl="0">
              <a:lnSpc>
                <a:spcPct val="90000"/>
              </a:lnSpc>
              <a:spcBef>
                <a:spcPts val="0"/>
              </a:spcBef>
              <a:spcAft>
                <a:spcPts val="0"/>
              </a:spcAft>
              <a:buClr>
                <a:schemeClr val="dk1"/>
              </a:buClr>
              <a:buSzPts val="1100"/>
              <a:buFont typeface="Calibri"/>
              <a:buChar char="-"/>
            </a:pPr>
            <a:r>
              <a:rPr lang="en">
                <a:solidFill>
                  <a:schemeClr val="dk1"/>
                </a:solidFill>
              </a:rPr>
              <a:t>Module 2 Part 1 especially supports our thinking around the first essential question of this module: </a:t>
            </a:r>
            <a:r>
              <a:rPr lang="en" b="1">
                <a:solidFill>
                  <a:schemeClr val="dk1"/>
                </a:solidFill>
              </a:rPr>
              <a:t>What does ambitious math instruction look like at the unit, lesson, and task levels? </a:t>
            </a:r>
            <a:endParaRPr b="1">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The focus of this session in particular is to consider how a task using </a:t>
            </a:r>
            <a:r>
              <a:rPr lang="en" i="1">
                <a:solidFill>
                  <a:schemeClr val="dk1"/>
                </a:solidFill>
              </a:rPr>
              <a:t>worked examples </a:t>
            </a:r>
            <a:r>
              <a:rPr lang="en">
                <a:solidFill>
                  <a:schemeClr val="dk1"/>
                </a:solidFill>
              </a:rPr>
              <a:t>can support students’ reasoning and sensemaking.</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You might offer participants time to think individually about new insights before sharing aloud.</a:t>
            </a:r>
            <a:endParaRPr b="1" u="sng">
              <a:solidFill>
                <a:srgbClr val="DC5626"/>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0"/>
        <p:cNvGrpSpPr/>
        <p:nvPr/>
      </p:nvGrpSpPr>
      <p:grpSpPr>
        <a:xfrm>
          <a:off x="0" y="0"/>
          <a:ext cx="0" cy="0"/>
          <a:chOff x="0" y="0"/>
          <a:chExt cx="0" cy="0"/>
        </a:xfrm>
      </p:grpSpPr>
      <p:sp>
        <p:nvSpPr>
          <p:cNvPr id="3881" name="Google Shape;3881;g255f3f08a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2" name="Google Shape;3882;g255f3f08a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reconnect to the rationale for framing norms through the “Rights of a Learner” see </a:t>
            </a:r>
            <a:r>
              <a:rPr lang="en" u="sng">
                <a:solidFill>
                  <a:schemeClr val="hlink"/>
                </a:solidFill>
                <a:hlinkClick r:id="rId3"/>
              </a:rPr>
              <a:t>Module 1, Part 1</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1"/>
        <p:cNvGrpSpPr/>
        <p:nvPr/>
      </p:nvGrpSpPr>
      <p:grpSpPr>
        <a:xfrm>
          <a:off x="0" y="0"/>
          <a:ext cx="0" cy="0"/>
          <a:chOff x="0" y="0"/>
          <a:chExt cx="0" cy="0"/>
        </a:xfrm>
      </p:grpSpPr>
      <p:sp>
        <p:nvSpPr>
          <p:cNvPr id="4932" name="Google Shape;4932;g226fef877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3" name="Google Shape;4933;g226fef8772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4" name="Google Shape;4934;g226fef877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9"/>
        <p:cNvGrpSpPr/>
        <p:nvPr/>
      </p:nvGrpSpPr>
      <p:grpSpPr>
        <a:xfrm>
          <a:off x="0" y="0"/>
          <a:ext cx="0" cy="0"/>
          <a:chOff x="0" y="0"/>
          <a:chExt cx="0" cy="0"/>
        </a:xfrm>
      </p:grpSpPr>
      <p:sp>
        <p:nvSpPr>
          <p:cNvPr id="4940" name="Google Shape;4940;g226fef8772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1" name="Google Shape;4941;g226fef8772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7"/>
        <p:cNvGrpSpPr/>
        <p:nvPr/>
      </p:nvGrpSpPr>
      <p:grpSpPr>
        <a:xfrm>
          <a:off x="0" y="0"/>
          <a:ext cx="0" cy="0"/>
          <a:chOff x="0" y="0"/>
          <a:chExt cx="0" cy="0"/>
        </a:xfrm>
      </p:grpSpPr>
      <p:sp>
        <p:nvSpPr>
          <p:cNvPr id="4948" name="Google Shape;4948;g226fef8772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9" name="Google Shape;4949;g226fef8772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SzPts val="1100"/>
              <a:buChar char="●"/>
            </a:pPr>
            <a:r>
              <a:rPr lang="en"/>
              <a:t>You might pose these questions in the form of a survey or exit card.</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4"/>
        <p:cNvGrpSpPr/>
        <p:nvPr/>
      </p:nvGrpSpPr>
      <p:grpSpPr>
        <a:xfrm>
          <a:off x="0" y="0"/>
          <a:ext cx="0" cy="0"/>
          <a:chOff x="0" y="0"/>
          <a:chExt cx="0" cy="0"/>
        </a:xfrm>
      </p:grpSpPr>
      <p:sp>
        <p:nvSpPr>
          <p:cNvPr id="4955" name="Google Shape;4955;g25688f970a7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6" name="Google Shape;4956;g25688f970a7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90000"/>
              </a:lnSpc>
              <a:spcBef>
                <a:spcPts val="800"/>
              </a:spcBef>
              <a:spcAft>
                <a:spcPts val="0"/>
              </a:spcAft>
              <a:buSzPts val="1100"/>
              <a:buChar char="●"/>
            </a:pPr>
            <a:r>
              <a:rPr lang="en" b="1" u="sng">
                <a:solidFill>
                  <a:srgbClr val="DC5626"/>
                </a:solidFill>
              </a:rPr>
              <a:t> </a:t>
            </a:r>
            <a:endParaRPr sz="1100">
              <a:latin typeface="Arial"/>
              <a:ea typeface="Arial"/>
              <a:cs typeface="Arial"/>
              <a:sym typeface="Aria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1"/>
        <p:cNvGrpSpPr/>
        <p:nvPr/>
      </p:nvGrpSpPr>
      <p:grpSpPr>
        <a:xfrm>
          <a:off x="0" y="0"/>
          <a:ext cx="0" cy="0"/>
          <a:chOff x="0" y="0"/>
          <a:chExt cx="0" cy="0"/>
        </a:xfrm>
      </p:grpSpPr>
      <p:sp>
        <p:nvSpPr>
          <p:cNvPr id="4962" name="Google Shape;4962;g25688f970a7_6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3" name="Google Shape;4963;g25688f970a7_6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4" name="Google Shape;4964;g25688f970a7_6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9"/>
        <p:cNvGrpSpPr/>
        <p:nvPr/>
      </p:nvGrpSpPr>
      <p:grpSpPr>
        <a:xfrm>
          <a:off x="0" y="0"/>
          <a:ext cx="0" cy="0"/>
          <a:chOff x="0" y="0"/>
          <a:chExt cx="0" cy="0"/>
        </a:xfrm>
      </p:grpSpPr>
      <p:sp>
        <p:nvSpPr>
          <p:cNvPr id="3890" name="Google Shape;3890;g2270f97cc89_0_1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1" name="Google Shape;3891;g2270f97cc89_0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5"/>
        <p:cNvGrpSpPr/>
        <p:nvPr/>
      </p:nvGrpSpPr>
      <p:grpSpPr>
        <a:xfrm>
          <a:off x="0" y="0"/>
          <a:ext cx="0" cy="0"/>
          <a:chOff x="0" y="0"/>
          <a:chExt cx="0" cy="0"/>
        </a:xfrm>
      </p:grpSpPr>
      <p:sp>
        <p:nvSpPr>
          <p:cNvPr id="3896" name="Google Shape;3896;g1d12e3023fe_0_6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7" name="Google Shape;3897;g1d12e3023fe_0_6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Replace the box on the right with norms your group drafted in Module 1. (These norms are the ones drafted in the original iteration of these modules, led by Kathy Pfaendler.) </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Label your group’s norms “our DRAFT norms” to indicate that they are always up for revision.</a:t>
            </a:r>
            <a:endParaRPr>
              <a:solidFill>
                <a:schemeClr val="dk1"/>
              </a:solidFill>
            </a:endParaRPr>
          </a:p>
          <a:p>
            <a:pPr marL="457200" lvl="0" indent="-298450" algn="l" rtl="0">
              <a:lnSpc>
                <a:spcPct val="90000"/>
              </a:lnSpc>
              <a:spcBef>
                <a:spcPts val="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Engage with the questions on the workspace slide for </a:t>
            </a:r>
            <a:r>
              <a:rPr lang="en" b="1">
                <a:solidFill>
                  <a:schemeClr val="dk1"/>
                </a:solidFill>
              </a:rPr>
              <a:t>4 - 5 minutes.</a:t>
            </a:r>
            <a:endParaRPr b="1">
              <a:solidFill>
                <a:schemeClr val="dk1"/>
              </a:solidFill>
            </a:endParaRPr>
          </a:p>
          <a:p>
            <a:pPr marL="457200" lvl="0" indent="-298450" algn="l" rtl="0">
              <a:lnSpc>
                <a:spcPct val="90000"/>
              </a:lnSpc>
              <a:spcBef>
                <a:spcPts val="0"/>
              </a:spcBef>
              <a:spcAft>
                <a:spcPts val="0"/>
              </a:spcAft>
              <a:buClr>
                <a:schemeClr val="dk1"/>
              </a:buClr>
              <a:buSzPts val="1100"/>
              <a:buFont typeface="Calibri"/>
              <a:buChar char="-"/>
            </a:pPr>
            <a:r>
              <a:rPr lang="en" b="1">
                <a:solidFill>
                  <a:schemeClr val="dk1"/>
                </a:solidFill>
              </a:rPr>
              <a:t>Whole group: </a:t>
            </a:r>
            <a:r>
              <a:rPr lang="en">
                <a:solidFill>
                  <a:schemeClr val="dk1"/>
                </a:solidFill>
              </a:rPr>
              <a:t>Ask participants to identify noticings and trends, and call on a couple of people to share.</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4"/>
        <p:cNvGrpSpPr/>
        <p:nvPr/>
      </p:nvGrpSpPr>
      <p:grpSpPr>
        <a:xfrm>
          <a:off x="0" y="0"/>
          <a:ext cx="0" cy="0"/>
          <a:chOff x="0" y="0"/>
          <a:chExt cx="0" cy="0"/>
        </a:xfrm>
      </p:grpSpPr>
      <p:sp>
        <p:nvSpPr>
          <p:cNvPr id="3905" name="Google Shape;3905;g1d12e3023fe_0_3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6" name="Google Shape;3906;g1d12e3023fe_0_3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7 is to deepen our understandings related to reasoning and sensemaking. Here we begin this work by supporting participants in defining what we mean by “reasoning and sensemaking”</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Some background on why we are focusing on research on reasoning and sensemaking first:</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Reasoning is a critical component of ambitious math instruction and creates opportunities to nurture and appreciate the rich knowledge of students often excluded from mathematics by schooling</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If reasoning and sensemaking do not occur, students will rely on procedures and facts. This will hamper their ability to apply ideas to other situations. This also impacts students ability to consider or make sense of other students’ strategies/ideas or the validity of general arguments. </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Reasoning and sensemaking allows students to use the resources and understanding they bring to the classroom. Asking for reasoning encourages students to share their unfinished, in-progress ideas, while creating the desire to listen to others so they can revise their thinking (“rough draft thinking,”</a:t>
            </a:r>
            <a:r>
              <a:rPr lang="en" u="sng">
                <a:solidFill>
                  <a:schemeClr val="hlink"/>
                </a:solidFill>
                <a:hlinkClick r:id="rId3"/>
              </a:rPr>
              <a:t> Jansen, 2017</a:t>
            </a:r>
            <a:r>
              <a:rPr lang="en">
                <a:solidFill>
                  <a:schemeClr val="dk1"/>
                </a:solidFill>
              </a:rPr>
              <a:t>). Asking for reasoning ups the cognitive demand of the task. Students are more motivated to take a risk answering than on questions with only one answer.</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If teachers learn to plan tasks, lessons, and units that engage students in reasoning and sensemaking, greater student learning occurs.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2"/>
        <p:cNvGrpSpPr/>
        <p:nvPr/>
      </p:nvGrpSpPr>
      <p:grpSpPr>
        <a:xfrm>
          <a:off x="0" y="0"/>
          <a:ext cx="0" cy="0"/>
          <a:chOff x="0" y="0"/>
          <a:chExt cx="0" cy="0"/>
        </a:xfrm>
      </p:grpSpPr>
      <p:sp>
        <p:nvSpPr>
          <p:cNvPr id="3913" name="Google Shape;3913;g22ae1a451f6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4" name="Google Shape;3914;g22ae1a451f6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1</a:t>
            </a:r>
            <a:r>
              <a:rPr lang="en">
                <a:solidFill>
                  <a:schemeClr val="dk1"/>
                </a:solidFill>
              </a:rPr>
              <a:t>: </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Clr>
                <a:schemeClr val="dk1"/>
              </a:buClr>
              <a:buSzPts val="1100"/>
              <a:buFont typeface="Arial"/>
              <a:buNone/>
            </a:pPr>
            <a:r>
              <a:rPr lang="en">
                <a:solidFill>
                  <a:schemeClr val="dk1"/>
                </a:solidFill>
              </a:rPr>
              <a:t>Cain, T (2015). </a:t>
            </a:r>
            <a:r>
              <a:rPr lang="en"/>
              <a:t>Teachers’ engagement with research texts: beyond instrumental, conceptual or strategic use. </a:t>
            </a:r>
            <a:r>
              <a:rPr lang="en" i="1">
                <a:solidFill>
                  <a:srgbClr val="333333"/>
                </a:solidFill>
              </a:rPr>
              <a:t>Journal of Education for Teaching</a:t>
            </a:r>
            <a:r>
              <a:rPr lang="en">
                <a:solidFill>
                  <a:srgbClr val="333333"/>
                </a:solidFill>
              </a:rPr>
              <a:t>, 41(5), 478-492.</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1fbe691da12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1fbe691da12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Have participants view and/or explore the different grade level domains and generate ideas about why </a:t>
            </a:r>
            <a:r>
              <a:rPr lang="en" i="1">
                <a:solidFill>
                  <a:schemeClr val="dk1"/>
                </a:solidFill>
              </a:rPr>
              <a:t>reasoning </a:t>
            </a:r>
            <a:r>
              <a:rPr lang="en">
                <a:solidFill>
                  <a:schemeClr val="dk1"/>
                </a:solidFill>
              </a:rPr>
              <a:t>was added to the title of every domain.</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Grade level domains start on p. 24 of the </a:t>
            </a:r>
            <a:r>
              <a:rPr lang="en" u="sng">
                <a:solidFill>
                  <a:schemeClr val="hlink"/>
                </a:solidFill>
                <a:hlinkClick r:id="rId3"/>
              </a:rPr>
              <a:t>2021 Oregon Math Standards document</a:t>
            </a:r>
            <a:r>
              <a:rPr lang="en">
                <a:solidFill>
                  <a:schemeClr val="dk1"/>
                </a:solidFill>
              </a:rPr>
              <a:t>.</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You might share your screen and flip through some of the elementary pages, and then skip to some of the high school pages.</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You might share the link with participants and ask them to take a few minutes to explore.</a:t>
            </a:r>
            <a:endParaRPr>
              <a:solidFill>
                <a:schemeClr val="dk1"/>
              </a:solidFill>
            </a:endParaRPr>
          </a:p>
          <a:p>
            <a:pPr marL="457200" lvl="0" indent="-298450" algn="l" rtl="0">
              <a:lnSpc>
                <a:spcPct val="90000"/>
              </a:lnSpc>
              <a:spcBef>
                <a:spcPts val="0"/>
              </a:spcBef>
              <a:spcAft>
                <a:spcPts val="0"/>
              </a:spcAft>
              <a:buClr>
                <a:schemeClr val="dk1"/>
              </a:buClr>
              <a:buSzPts val="1100"/>
              <a:buFont typeface="Calibri"/>
              <a:buChar char="-"/>
            </a:pPr>
            <a:r>
              <a:rPr lang="en" b="1">
                <a:solidFill>
                  <a:schemeClr val="dk1"/>
                </a:solidFill>
              </a:rPr>
              <a:t>You might ask: </a:t>
            </a:r>
            <a:r>
              <a:rPr lang="en">
                <a:solidFill>
                  <a:schemeClr val="dk1"/>
                </a:solidFill>
              </a:rPr>
              <a:t>Why is reasoning important?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7"/>
        <p:cNvGrpSpPr/>
        <p:nvPr/>
      </p:nvGrpSpPr>
      <p:grpSpPr>
        <a:xfrm>
          <a:off x="0" y="0"/>
          <a:ext cx="0" cy="0"/>
          <a:chOff x="0" y="0"/>
          <a:chExt cx="0" cy="0"/>
        </a:xfrm>
      </p:grpSpPr>
      <p:sp>
        <p:nvSpPr>
          <p:cNvPr id="3928" name="Google Shape;3928;g22cf1142baa_0_1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9" name="Google Shape;3929;g22cf1142baa_0_1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You might say: </a:t>
            </a:r>
            <a:r>
              <a:rPr lang="en">
                <a:solidFill>
                  <a:schemeClr val="dk1"/>
                </a:solidFill>
              </a:rPr>
              <a:t>This quote most likely captures the thoughts that many of you were thinking, but it is always nice to hear reputable sources say the same thing.</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This quote comes from the National Council of Teachers of Mathematics’ </a:t>
            </a:r>
            <a:r>
              <a:rPr lang="en" i="1">
                <a:solidFill>
                  <a:schemeClr val="dk1"/>
                </a:solidFill>
              </a:rPr>
              <a:t>Focus in high school mathematics: Reasoning and sensemaking </a:t>
            </a:r>
            <a:r>
              <a:rPr lang="en" u="sng">
                <a:solidFill>
                  <a:srgbClr val="1B75B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(NCTM, 2009)</a:t>
            </a:r>
            <a:r>
              <a:rPr lang="en" i="1">
                <a:solidFill>
                  <a:schemeClr val="dk1"/>
                </a:solidFill>
              </a:rPr>
              <a:t>.</a:t>
            </a:r>
            <a:endParaRPr i="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0"/>
        <p:cNvGrpSpPr/>
        <p:nvPr/>
      </p:nvGrpSpPr>
      <p:grpSpPr>
        <a:xfrm>
          <a:off x="0" y="0"/>
          <a:ext cx="0" cy="0"/>
          <a:chOff x="0" y="0"/>
          <a:chExt cx="0" cy="0"/>
        </a:xfrm>
      </p:grpSpPr>
      <p:sp>
        <p:nvSpPr>
          <p:cNvPr id="3771" name="Google Shape;3771;g2316eeed518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2" name="Google Shape;3772;g2316eeed518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latin typeface="Calibri"/>
              <a:ea typeface="Calibri"/>
              <a:cs typeface="Calibri"/>
              <a:sym typeface="Calibri"/>
            </a:endParaRPr>
          </a:p>
          <a:p>
            <a:pPr marL="457200" lvl="0" indent="-298450" algn="l" rtl="0">
              <a:lnSpc>
                <a:spcPct val="90000"/>
              </a:lnSpc>
              <a:spcBef>
                <a:spcPts val="800"/>
              </a:spcBef>
              <a:spcAft>
                <a:spcPts val="0"/>
              </a:spcAft>
              <a:buSzPts val="1100"/>
              <a:buFont typeface="Calibri"/>
              <a:buChar char="-"/>
            </a:pPr>
            <a:r>
              <a:rPr lang="en">
                <a:latin typeface="Calibri"/>
                <a:ea typeface="Calibri"/>
                <a:cs typeface="Calibri"/>
                <a:sym typeface="Calibri"/>
              </a:rPr>
              <a:t>Orange </a:t>
            </a:r>
            <a:r>
              <a:rPr lang="en" b="1">
                <a:latin typeface="Calibri"/>
                <a:ea typeface="Calibri"/>
                <a:cs typeface="Calibri"/>
                <a:sym typeface="Calibri"/>
              </a:rPr>
              <a:t>Facilitator Guide</a:t>
            </a:r>
            <a:r>
              <a:rPr lang="en">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57200" lvl="0" indent="-298450" algn="l" rtl="0">
              <a:lnSpc>
                <a:spcPct val="90000"/>
              </a:lnSpc>
              <a:spcBef>
                <a:spcPts val="0"/>
              </a:spcBef>
              <a:spcAft>
                <a:spcPts val="0"/>
              </a:spcAft>
              <a:buSzPts val="1100"/>
              <a:buFont typeface="Calibri"/>
              <a:buChar char="-"/>
            </a:pPr>
            <a:r>
              <a:rPr lang="en">
                <a:latin typeface="Calibri"/>
                <a:ea typeface="Calibri"/>
                <a:cs typeface="Calibri"/>
                <a:sym typeface="Calibri"/>
              </a:rPr>
              <a:t>These slides</a:t>
            </a:r>
            <a:r>
              <a:rPr lang="en" i="1">
                <a:latin typeface="Calibri"/>
                <a:ea typeface="Calibri"/>
                <a:cs typeface="Calibri"/>
                <a:sym typeface="Calibri"/>
              </a:rPr>
              <a:t> </a:t>
            </a:r>
            <a:r>
              <a:rPr lang="en" i="1" u="sng">
                <a:latin typeface="Calibri"/>
                <a:ea typeface="Calibri"/>
                <a:cs typeface="Calibri"/>
                <a:sym typeface="Calibri"/>
              </a:rPr>
              <a:t>are intended to be hidden from the deck during sessions</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5"/>
        <p:cNvGrpSpPr/>
        <p:nvPr/>
      </p:nvGrpSpPr>
      <p:grpSpPr>
        <a:xfrm>
          <a:off x="0" y="0"/>
          <a:ext cx="0" cy="0"/>
          <a:chOff x="0" y="0"/>
          <a:chExt cx="0" cy="0"/>
        </a:xfrm>
      </p:grpSpPr>
      <p:sp>
        <p:nvSpPr>
          <p:cNvPr id="3936" name="Google Shape;3936;g253605fe786_1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7" name="Google Shape;3937;g253605fe786_1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Have participants explore standards in the algebraic domain by opening </a:t>
            </a:r>
            <a:r>
              <a:rPr lang="en" b="1">
                <a:solidFill>
                  <a:schemeClr val="dk2"/>
                </a:solidFill>
              </a:rPr>
              <a:t>1 High School Algebra Standards HS.AEE and HS.AFN</a:t>
            </a:r>
            <a:endParaRPr b="1">
              <a:solidFill>
                <a:schemeClr val="dk2"/>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Give participants time to scan the standards and consider the impact reasoning has on the cognitive demand of a task.</a:t>
            </a:r>
            <a:endParaRPr>
              <a:solidFill>
                <a:schemeClr val="dk1"/>
              </a:solidFill>
            </a:endParaRPr>
          </a:p>
          <a:p>
            <a:pPr marL="914400" marR="381000" lvl="1" indent="-298450" algn="l" rtl="0">
              <a:lnSpc>
                <a:spcPct val="115000"/>
              </a:lnSpc>
              <a:spcBef>
                <a:spcPts val="0"/>
              </a:spcBef>
              <a:spcAft>
                <a:spcPts val="0"/>
              </a:spcAft>
              <a:buClr>
                <a:srgbClr val="222222"/>
              </a:buClr>
              <a:buSzPts val="1100"/>
              <a:buChar char="-"/>
            </a:pPr>
            <a:r>
              <a:rPr lang="en">
                <a:solidFill>
                  <a:srgbClr val="222222"/>
                </a:solidFill>
              </a:rPr>
              <a:t>Algebraic Reasoning: Expressions and Equations (HS.AEE)</a:t>
            </a:r>
            <a:endParaRPr>
              <a:solidFill>
                <a:srgbClr val="222222"/>
              </a:solidFill>
            </a:endParaRPr>
          </a:p>
          <a:p>
            <a:pPr marL="914400" lvl="1" indent="-298450" algn="l" rtl="0">
              <a:lnSpc>
                <a:spcPct val="90000"/>
              </a:lnSpc>
              <a:spcBef>
                <a:spcPts val="0"/>
              </a:spcBef>
              <a:spcAft>
                <a:spcPts val="0"/>
              </a:spcAft>
              <a:buClr>
                <a:schemeClr val="dk1"/>
              </a:buClr>
              <a:buSzPts val="1100"/>
              <a:buChar char="-"/>
            </a:pPr>
            <a:r>
              <a:rPr lang="en">
                <a:solidFill>
                  <a:srgbClr val="222222"/>
                </a:solidFill>
              </a:rPr>
              <a:t>Algebraic Reasoning: Functions (HS.AFN)</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
        <p:cNvGrpSpPr/>
        <p:nvPr/>
      </p:nvGrpSpPr>
      <p:grpSpPr>
        <a:xfrm>
          <a:off x="0" y="0"/>
          <a:ext cx="0" cy="0"/>
          <a:chOff x="0" y="0"/>
          <a:chExt cx="0" cy="0"/>
        </a:xfrm>
      </p:grpSpPr>
      <p:sp>
        <p:nvSpPr>
          <p:cNvPr id="3943" name="Google Shape;3943;g1fbe691da12_0_3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4" name="Google Shape;3944;g1fbe691da12_0_3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Have participants open </a:t>
            </a:r>
            <a:r>
              <a:rPr lang="en" b="1">
                <a:solidFill>
                  <a:schemeClr val="dk2"/>
                </a:solidFill>
              </a:rPr>
              <a:t>2 Classroom Scenarios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and privately think about what they notice and wonder in the two scenarios.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Support participants to notice </a:t>
            </a:r>
            <a:r>
              <a:rPr lang="en">
                <a:solidFill>
                  <a:schemeClr val="dk1"/>
                </a:solidFill>
              </a:rPr>
              <a:t>that scenario 1 has no reasoning and sensemaking but relies on memorization. Scenario 2 has reasoning and sensemaking embedded into the discussion. Representations and connecting the discussion to the graph allow for more rich discussion. If you know Pythagorean Theorem and can apply it, you can always develop the distance formula. This presses on conceptual understanding. Reasoning increases the cognitive cognitive demand of tasks.</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This scenario comes from the National Council of Teachers of Mathematics’ </a:t>
            </a:r>
            <a:r>
              <a:rPr lang="en" i="1">
                <a:solidFill>
                  <a:schemeClr val="dk1"/>
                </a:solidFill>
              </a:rPr>
              <a:t>Focus in high school mathematics: Reasoning and sensemaking </a:t>
            </a:r>
            <a:r>
              <a:rPr lang="en" u="sng">
                <a:solidFill>
                  <a:srgbClr val="1B75B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(NCTM, 2009)</a:t>
            </a:r>
            <a:r>
              <a:rPr lang="en" i="1">
                <a:solidFill>
                  <a:schemeClr val="dk1"/>
                </a:solidFill>
              </a:rPr>
              <a:t>.</a:t>
            </a:r>
            <a:endParaRPr b="1" u="sng">
              <a:solidFill>
                <a:srgbClr val="DC5626"/>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0"/>
        <p:cNvGrpSpPr/>
        <p:nvPr/>
      </p:nvGrpSpPr>
      <p:grpSpPr>
        <a:xfrm>
          <a:off x="0" y="0"/>
          <a:ext cx="0" cy="0"/>
          <a:chOff x="0" y="0"/>
          <a:chExt cx="0" cy="0"/>
        </a:xfrm>
      </p:grpSpPr>
      <p:sp>
        <p:nvSpPr>
          <p:cNvPr id="3951" name="Google Shape;3951;g2270f97cc89_0_2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2" name="Google Shape;3952;g2270f97cc89_0_2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6"/>
        <p:cNvGrpSpPr/>
        <p:nvPr/>
      </p:nvGrpSpPr>
      <p:grpSpPr>
        <a:xfrm>
          <a:off x="0" y="0"/>
          <a:ext cx="0" cy="0"/>
          <a:chOff x="0" y="0"/>
          <a:chExt cx="0" cy="0"/>
        </a:xfrm>
      </p:grpSpPr>
      <p:sp>
        <p:nvSpPr>
          <p:cNvPr id="3957" name="Google Shape;3957;g221af6054e3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8" name="Google Shape;3958;g221af6054e3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Give some private reasoning time.</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Small groups: </a:t>
            </a:r>
            <a:r>
              <a:rPr lang="en">
                <a:solidFill>
                  <a:schemeClr val="dk1"/>
                </a:solidFill>
              </a:rPr>
              <a:t>Have folks work in small groups for </a:t>
            </a:r>
            <a:r>
              <a:rPr lang="en" b="1">
                <a:solidFill>
                  <a:schemeClr val="dk1"/>
                </a:solidFill>
              </a:rPr>
              <a:t>7 minutes</a:t>
            </a:r>
            <a:r>
              <a:rPr lang="en">
                <a:solidFill>
                  <a:schemeClr val="dk1"/>
                </a:solidFill>
              </a:rPr>
              <a:t>.</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 a virtual space, you might ask the second person to enter the breakout room to start the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 an in-person space, you might suggest that folks rotate clockwise until everyone has shared.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a group finishes early, they can select a standard from High School Algebra using the </a:t>
            </a:r>
            <a:r>
              <a:rPr lang="en" u="sng">
                <a:solidFill>
                  <a:schemeClr val="hlink"/>
                </a:solidFill>
                <a:hlinkClick r:id="rId3"/>
              </a:rPr>
              <a:t>2022 Oregon Mathematics Standards and Guidance document</a:t>
            </a:r>
            <a:r>
              <a:rPr lang="en">
                <a:solidFill>
                  <a:schemeClr val="dk1"/>
                </a:solidFill>
              </a:rPr>
              <a:t>. They can work together to create two different scenarios for that standard, one with reasoning and one without.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Whole-group: </a:t>
            </a:r>
            <a:r>
              <a:rPr lang="en">
                <a:solidFill>
                  <a:schemeClr val="dk1"/>
                </a:solidFill>
              </a:rPr>
              <a:t>Select at least two examples that shows reasoning and sensemaking taking place, and use the next slide to facilitate a discussion about the examples.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Supplemental/additional resources:</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For more classroom examples of reasoning and sensemaking see </a:t>
            </a:r>
            <a:r>
              <a:rPr lang="en" i="1" u="sng">
                <a:solidFill>
                  <a:schemeClr val="hlink"/>
                </a:solidFill>
                <a:hlinkClick r:id="rId4"/>
              </a:rPr>
              <a:t>Focus in high school mathematics: Reasoning and sensemaking. </a:t>
            </a:r>
            <a:r>
              <a:rPr lang="en" u="sng">
                <a:solidFill>
                  <a:schemeClr val="hlink"/>
                </a:solidFill>
                <a:hlinkClick r:id="rId4"/>
              </a:rPr>
              <a:t>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9"/>
        <p:cNvGrpSpPr/>
        <p:nvPr/>
      </p:nvGrpSpPr>
      <p:grpSpPr>
        <a:xfrm>
          <a:off x="0" y="0"/>
          <a:ext cx="0" cy="0"/>
          <a:chOff x="0" y="0"/>
          <a:chExt cx="0" cy="0"/>
        </a:xfrm>
      </p:grpSpPr>
      <p:sp>
        <p:nvSpPr>
          <p:cNvPr id="3970" name="Google Shape;3970;g1fbe691da12_0_3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1" name="Google Shape;3971;g1fbe691da12_0_3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Select a good example to share that clearly shows reasoning and sensemaking taking place.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You might ask:</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is the same and different across our examples?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What are generalizable ideas that we can use to always keep reasoning and sensemaking at the center of our lessons?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a:solidFill>
                  <a:schemeClr val="dk1"/>
                </a:solidFill>
              </a:rPr>
              <a:t>Have a brief discussion of these focal questions. </a:t>
            </a:r>
            <a:r>
              <a:rPr lang="en" b="1">
                <a:solidFill>
                  <a:schemeClr val="dk1"/>
                </a:solidFill>
              </a:rPr>
              <a:t>Try to surface: </a:t>
            </a:r>
            <a:r>
              <a:rPr lang="en">
                <a:solidFill>
                  <a:schemeClr val="dk1"/>
                </a:solidFill>
              </a:rPr>
              <a:t>representations and structure (definitions, properties, known facts) to build an argument as to “why” something works or does not work mathematically.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6"/>
        <p:cNvGrpSpPr/>
        <p:nvPr/>
      </p:nvGrpSpPr>
      <p:grpSpPr>
        <a:xfrm>
          <a:off x="0" y="0"/>
          <a:ext cx="0" cy="0"/>
          <a:chOff x="0" y="0"/>
          <a:chExt cx="0" cy="0"/>
        </a:xfrm>
      </p:grpSpPr>
      <p:sp>
        <p:nvSpPr>
          <p:cNvPr id="3977" name="Google Shape;3977;g22cf1142baa_0_2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8" name="Google Shape;3978;g22cf1142baa_0_2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This quote comes from the National Council of Teachers of Mathematics’ </a:t>
            </a:r>
            <a:r>
              <a:rPr lang="en" i="1">
                <a:solidFill>
                  <a:schemeClr val="dk1"/>
                </a:solidFill>
              </a:rPr>
              <a:t>Focus in high school mathematics: Reasoning and sensemaking </a:t>
            </a:r>
            <a:r>
              <a:rPr lang="en" u="sng">
                <a:solidFill>
                  <a:srgbClr val="1B75B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(NCTM, 2009)</a:t>
            </a:r>
            <a:r>
              <a:rPr lang="en" i="1">
                <a:solidFill>
                  <a:schemeClr val="dk1"/>
                </a:solidFill>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4"/>
        <p:cNvGrpSpPr/>
        <p:nvPr/>
      </p:nvGrpSpPr>
      <p:grpSpPr>
        <a:xfrm>
          <a:off x="0" y="0"/>
          <a:ext cx="0" cy="0"/>
          <a:chOff x="0" y="0"/>
          <a:chExt cx="0" cy="0"/>
        </a:xfrm>
      </p:grpSpPr>
      <p:sp>
        <p:nvSpPr>
          <p:cNvPr id="3985" name="Google Shape;3985;g22cf1142baa_0_3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6" name="Google Shape;3986;g22cf1142baa_0_3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These definitions are from pages 4 - 5 of the National Council of Teachers of Mathematics’ </a:t>
            </a:r>
            <a:r>
              <a:rPr lang="en" i="1">
                <a:solidFill>
                  <a:schemeClr val="dk1"/>
                </a:solidFill>
              </a:rPr>
              <a:t>Focus in high school mathematics: Reasoning and sensemaking </a:t>
            </a:r>
            <a:r>
              <a:rPr lang="en" u="sng">
                <a:solidFill>
                  <a:srgbClr val="1B75B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(NCTM, 2009)</a:t>
            </a:r>
            <a:r>
              <a:rPr lang="en" i="1">
                <a:solidFill>
                  <a:schemeClr val="dk1"/>
                </a:solidFill>
              </a:rPr>
              <a:t>.  </a:t>
            </a:r>
            <a:endParaRPr i="1">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Further information about the image on this slide from the NCTM book </a:t>
            </a:r>
            <a:r>
              <a:rPr lang="en" i="1">
                <a:solidFill>
                  <a:schemeClr val="dk1"/>
                </a:solidFill>
              </a:rPr>
              <a:t>Focus in high school mathematics: Reasoning and sensemaking.</a:t>
            </a:r>
            <a:endParaRPr i="1">
              <a:solidFill>
                <a:schemeClr val="dk1"/>
              </a:solidFill>
            </a:endParaRPr>
          </a:p>
          <a:p>
            <a:pPr marL="914400" lvl="1" indent="-298450" algn="l" rtl="0">
              <a:lnSpc>
                <a:spcPct val="90000"/>
              </a:lnSpc>
              <a:spcBef>
                <a:spcPts val="0"/>
              </a:spcBef>
              <a:spcAft>
                <a:spcPts val="0"/>
              </a:spcAft>
              <a:buClr>
                <a:schemeClr val="dk1"/>
              </a:buClr>
              <a:buSzPts val="1100"/>
              <a:buChar char="-"/>
            </a:pPr>
            <a:r>
              <a:rPr lang="en" b="1">
                <a:solidFill>
                  <a:schemeClr val="dk1"/>
                </a:solidFill>
              </a:rPr>
              <a:t>Reasoning and sensemaking are intertwined across the continuum from informal observations to formal deductions</a:t>
            </a:r>
            <a:endParaRPr b="1">
              <a:solidFill>
                <a:schemeClr val="dk1"/>
              </a:solidFill>
            </a:endParaRPr>
          </a:p>
          <a:p>
            <a:pPr marL="1371600" lvl="2" indent="-298450" algn="l" rtl="0">
              <a:lnSpc>
                <a:spcPct val="90000"/>
              </a:lnSpc>
              <a:spcBef>
                <a:spcPts val="0"/>
              </a:spcBef>
              <a:spcAft>
                <a:spcPts val="0"/>
              </a:spcAft>
              <a:buClr>
                <a:schemeClr val="dk1"/>
              </a:buClr>
              <a:buSzPts val="1100"/>
              <a:buChar char="-"/>
            </a:pPr>
            <a:r>
              <a:rPr lang="en">
                <a:solidFill>
                  <a:schemeClr val="dk1"/>
                </a:solidFill>
              </a:rPr>
              <a:t>Reasoning in mathematics is often associated with formal reasoning, or proof. However, mathematical reasoning can take many forms and often begins with explorations, conjectures at various levels, false starts, and partial explanations before a result is reached. </a:t>
            </a:r>
            <a:endParaRPr>
              <a:solidFill>
                <a:schemeClr val="dk1"/>
              </a:solidFill>
            </a:endParaRPr>
          </a:p>
          <a:p>
            <a:pPr marL="1371600" lvl="2" indent="-298450" algn="l" rtl="0">
              <a:lnSpc>
                <a:spcPct val="90000"/>
              </a:lnSpc>
              <a:spcBef>
                <a:spcPts val="0"/>
              </a:spcBef>
              <a:spcAft>
                <a:spcPts val="0"/>
              </a:spcAft>
              <a:buClr>
                <a:schemeClr val="dk1"/>
              </a:buClr>
              <a:buSzPts val="1100"/>
              <a:buChar char="-"/>
            </a:pPr>
            <a:r>
              <a:rPr lang="en">
                <a:solidFill>
                  <a:schemeClr val="dk1"/>
                </a:solidFill>
              </a:rPr>
              <a:t>Mathematical reasoning and sensemaking are both important outcomes of mathematics instruction, as well as important means by which students come to know mathematics.</a:t>
            </a:r>
            <a:endParaRPr>
              <a:solidFill>
                <a:schemeClr val="dk1"/>
              </a:solidFill>
            </a:endParaRPr>
          </a:p>
          <a:p>
            <a:pPr marL="457200" lvl="0" indent="-298450" algn="l" rtl="0">
              <a:lnSpc>
                <a:spcPct val="90000"/>
              </a:lnSpc>
              <a:spcBef>
                <a:spcPts val="0"/>
              </a:spcBef>
              <a:spcAft>
                <a:spcPts val="0"/>
              </a:spcAft>
              <a:buClr>
                <a:schemeClr val="dk1"/>
              </a:buClr>
              <a:buSzPts val="1100"/>
              <a:buChar char="-"/>
            </a:pP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b="1">
                <a:solidFill>
                  <a:schemeClr val="dk1"/>
                </a:solidFill>
              </a:rPr>
              <a:t>Additional resource:</a:t>
            </a:r>
            <a:r>
              <a:rPr lang="en">
                <a:solidFill>
                  <a:schemeClr val="dk1"/>
                </a:solidFill>
              </a:rPr>
              <a:t> </a:t>
            </a:r>
            <a:r>
              <a:rPr lang="en" u="sng">
                <a:solidFill>
                  <a:schemeClr val="hlink"/>
                </a:solidFill>
                <a:hlinkClick r:id="rId4"/>
              </a:rPr>
              <a:t>A Teacher’s Guide to Reasoning and Sense Making</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2270f97cc89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2270f97cc89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b="1">
                <a:solidFill>
                  <a:schemeClr val="dk1"/>
                </a:solidFill>
              </a:rPr>
              <a:t>Have participants open</a:t>
            </a:r>
            <a:r>
              <a:rPr lang="en">
                <a:solidFill>
                  <a:schemeClr val="dk1"/>
                </a:solidFill>
              </a:rPr>
              <a:t> </a:t>
            </a:r>
            <a:r>
              <a:rPr lang="en" b="1">
                <a:solidFill>
                  <a:srgbClr val="007F43"/>
                </a:solidFill>
              </a:rPr>
              <a:t>2 FAQs_Focus in High School Mathematics: Reasoning &amp; Sensemaking </a:t>
            </a:r>
            <a:endParaRPr b="1">
              <a:solidFill>
                <a:srgbClr val="007F43"/>
              </a:solidFill>
            </a:endParaRPr>
          </a:p>
          <a:p>
            <a:pPr marL="457200" lvl="0" indent="-298450" algn="l" rtl="0">
              <a:spcBef>
                <a:spcPts val="0"/>
              </a:spcBef>
              <a:spcAft>
                <a:spcPts val="0"/>
              </a:spcAft>
              <a:buClr>
                <a:schemeClr val="dk1"/>
              </a:buClr>
              <a:buSzPts val="1100"/>
              <a:buChar char="-"/>
            </a:pPr>
            <a:r>
              <a:rPr lang="en" b="1">
                <a:solidFill>
                  <a:schemeClr val="dk1"/>
                </a:solidFill>
              </a:rPr>
              <a:t>Give directions and have participants work in small groups for ~7 minutes.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like</a:t>
            </a:r>
            <a:r>
              <a:rPr lang="en" i="1">
                <a:solidFill>
                  <a:schemeClr val="dk1"/>
                </a:solidFill>
              </a:rPr>
              <a:t> (e.g., share the next 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0"/>
        <p:cNvGrpSpPr/>
        <p:nvPr/>
      </p:nvGrpSpPr>
      <p:grpSpPr>
        <a:xfrm>
          <a:off x="0" y="0"/>
          <a:ext cx="0" cy="0"/>
          <a:chOff x="0" y="0"/>
          <a:chExt cx="0" cy="0"/>
        </a:xfrm>
      </p:grpSpPr>
      <p:sp>
        <p:nvSpPr>
          <p:cNvPr id="4001" name="Google Shape;4001;g228e491d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2" name="Google Shape;4002;g228e491d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Char char="-"/>
            </a:pPr>
            <a:r>
              <a:rPr lang="en">
                <a:solidFill>
                  <a:schemeClr val="dk1"/>
                </a:solidFill>
              </a:rPr>
              <a:t>This is an opportunity for participants to synthesize ideas about reasoning and sensemaking</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Small groups: </a:t>
            </a:r>
            <a:r>
              <a:rPr lang="en">
                <a:solidFill>
                  <a:schemeClr val="dk1"/>
                </a:solidFill>
              </a:rPr>
              <a:t>Ask folks to select 2 questions in the document, read the response, and discuss any insights. Ask them to be prepared to share an insight with the whole group.</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Whole group: </a:t>
            </a:r>
            <a:r>
              <a:rPr lang="en">
                <a:solidFill>
                  <a:schemeClr val="dk1"/>
                </a:solidFill>
              </a:rPr>
              <a:t>Select a couple of groups to share.</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You might say: </a:t>
            </a:r>
            <a:r>
              <a:rPr lang="en">
                <a:solidFill>
                  <a:schemeClr val="dk1"/>
                </a:solidFill>
              </a:rPr>
              <a:t>We know giving choice is an important part of the learning process. I wanted to model giving choice while synthesizing ideas about reasoning and sensemaking.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8"/>
        <p:cNvGrpSpPr/>
        <p:nvPr/>
      </p:nvGrpSpPr>
      <p:grpSpPr>
        <a:xfrm>
          <a:off x="0" y="0"/>
          <a:ext cx="0" cy="0"/>
          <a:chOff x="0" y="0"/>
          <a:chExt cx="0" cy="0"/>
        </a:xfrm>
      </p:grpSpPr>
      <p:sp>
        <p:nvSpPr>
          <p:cNvPr id="4009" name="Google Shape;4009;g22cf1142baa_0_3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0" name="Google Shape;4010;g22cf1142baa_0_3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1000"/>
              </a:spcBef>
              <a:spcAft>
                <a:spcPts val="0"/>
              </a:spcAft>
              <a:buClr>
                <a:schemeClr val="dk1"/>
              </a:buClr>
              <a:buSzPts val="1100"/>
              <a:buFont typeface="Calibri"/>
              <a:buChar char="-"/>
            </a:pPr>
            <a:r>
              <a:rPr lang="en" b="1">
                <a:solidFill>
                  <a:schemeClr val="dk1"/>
                </a:solidFill>
              </a:rPr>
              <a:t>You might say, to summarize and close this section:</a:t>
            </a:r>
            <a:r>
              <a:rPr lang="en" b="1"/>
              <a:t> </a:t>
            </a:r>
            <a:r>
              <a:rPr lang="en">
                <a:solidFill>
                  <a:schemeClr val="dk1"/>
                </a:solidFill>
              </a:rPr>
              <a:t>As we turn to the mathematics, we want to acknowledge that our students come to us with incomplete understandings. We want to avoid the practice of “just in case” meaning that we reteach ideas that students might need “just in case” they did not get it the first time. Rather, we want to turn to the practice of “just in time,” meaning that we provide support for students at the time they need it in order to engage with course-level mathematics. The processes of reasoning and sensemaking provide us with a strategy for “just in time” learning.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6"/>
        <p:cNvGrpSpPr/>
        <p:nvPr/>
      </p:nvGrpSpPr>
      <p:grpSpPr>
        <a:xfrm>
          <a:off x="0" y="0"/>
          <a:ext cx="0" cy="0"/>
          <a:chOff x="0" y="0"/>
          <a:chExt cx="0" cy="0"/>
        </a:xfrm>
      </p:grpSpPr>
      <p:sp>
        <p:nvSpPr>
          <p:cNvPr id="3777" name="Google Shape;3777;g2316eeed518_0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8" name="Google Shape;3778;g2316eeed518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800"/>
              </a:spcBef>
              <a:spcAft>
                <a:spcPts val="0"/>
              </a:spcAft>
              <a:buClr>
                <a:schemeClr val="dk1"/>
              </a:buClr>
              <a:buSzPts val="1100"/>
              <a:buChar char="-"/>
            </a:pPr>
            <a:r>
              <a:rPr lang="en">
                <a:solidFill>
                  <a:schemeClr val="dk1"/>
                </a:solidFill>
              </a:rPr>
              <a:t>Icons appear on section header slides throughout the slide deck, both for facilitators and participants</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222dc255d3e_0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9" name="Google Shape;4019;g222dc255d3e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a:solidFill>
                <a:srgbClr val="333333"/>
              </a:solidFill>
              <a:highlight>
                <a:srgbClr val="FFFFFF"/>
              </a:high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7"/>
        <p:cNvGrpSpPr/>
        <p:nvPr/>
      </p:nvGrpSpPr>
      <p:grpSpPr>
        <a:xfrm>
          <a:off x="0" y="0"/>
          <a:ext cx="0" cy="0"/>
          <a:chOff x="0" y="0"/>
          <a:chExt cx="0" cy="0"/>
        </a:xfrm>
      </p:grpSpPr>
      <p:sp>
        <p:nvSpPr>
          <p:cNvPr id="4028" name="Google Shape;4028;g1d12e3023fe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9" name="Google Shape;4029;g1d12e3023fe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7 is to deepen our understandings related to reasoning and sensemaking. Here we continue this work by engaging participants in a task in which they will reason with and make sense of mathematical ideas.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Rationale for this subsection: </a:t>
            </a:r>
            <a:r>
              <a:rPr lang="en">
                <a:solidFill>
                  <a:schemeClr val="dk1"/>
                </a:solidFill>
              </a:rPr>
              <a:t>Engaging in mathematics where there is an emphasis on reasoning and sensemaking, allows for us to experience first hand what ambitious math instruction looks like and feels like. By hearing about reasoning and its rationale previously,  then engaging in it personally solidifies the learning and the importance of planning ambitious instruction where it is included on a regular basis.</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b="1">
                <a:solidFill>
                  <a:schemeClr val="dk1"/>
                </a:solidFill>
              </a:rPr>
              <a:t>You might frame this part of the session by saying: </a:t>
            </a:r>
            <a:endParaRPr b="1">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Reasoning is a critical component of ambitious math instruction and creates opportunities for us to nurture and appreciate the rich knowledge of students often excluded from mathematics by schooling</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If reasoning does not occur, students will rely on procedures and facts. This will hamper their ability to apply ideas to other situations. This also impacts students ability to consider or make sense of other students strategies/ideas or the validity of general arguments. Reasoning allows students to use the resources and understanding they bring to the classroom. Asking for reasoning encourages students to share their unfinished, in-progress ideas, while creating the desire to listen to others so they can revise their thinking (Rough Draft Thinking). Asking for reasoning ups the cognitive demand of the task. Students are more motivated  to take a risk  answering than on questions with only one answer.</a:t>
            </a:r>
            <a:endParaRPr>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If teachers learn to plan tasks, lessons, and units that engage students in reasoning and sense making, greater student learning occurs.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5"/>
        <p:cNvGrpSpPr/>
        <p:nvPr/>
      </p:nvGrpSpPr>
      <p:grpSpPr>
        <a:xfrm>
          <a:off x="0" y="0"/>
          <a:ext cx="0" cy="0"/>
          <a:chOff x="0" y="0"/>
          <a:chExt cx="0" cy="0"/>
        </a:xfrm>
      </p:grpSpPr>
      <p:sp>
        <p:nvSpPr>
          <p:cNvPr id="4036" name="Google Shape;4036;g22ae1a451f6_0_4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7" name="Google Shape;4037;g22ae1a451f6_0_4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a:solidFill>
                  <a:schemeClr val="dk1"/>
                </a:solidFill>
              </a:rPr>
              <a:t>Example norms</a:t>
            </a:r>
            <a:r>
              <a:rPr lang="en">
                <a:solidFill>
                  <a:schemeClr val="dk1"/>
                </a:solidFill>
              </a:rPr>
              <a:t> for doing mathematics together:</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Engage with each other’s thinking with curiosity</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Support everyone to experience joy for mathematics</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Use partial understandings, mistakes, and errors as an opportunity to examine further questions about mathematics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ideas about doing math together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3"/>
              </a:rPr>
              <a:t>TEDD.org</a:t>
            </a:r>
            <a:r>
              <a:rPr lang="en">
                <a:solidFill>
                  <a:schemeClr val="dk1"/>
                </a:solidFill>
              </a:rPr>
              <a:t>: Mathematics Instructional Activities</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4"/>
              </a:rPr>
              <a:t>TEDD.org</a:t>
            </a:r>
            <a:r>
              <a:rPr lang="en">
                <a:solidFill>
                  <a:schemeClr val="dk1"/>
                </a:solidFill>
              </a:rPr>
              <a:t>: Setting norms for collaborative work</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5"/>
              </a:rPr>
              <a:t>Mathematics For Human Flourishing (book)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a:solidFill>
                <a:schemeClr val="dk1"/>
              </a:solidFill>
            </a:endParaRPr>
          </a:p>
          <a:p>
            <a:pPr marL="457200" lvl="0" indent="-457200" algn="l" rtl="0">
              <a:spcBef>
                <a:spcPts val="0"/>
              </a:spcBef>
              <a:spcAft>
                <a:spcPts val="0"/>
              </a:spcAft>
              <a:buNone/>
            </a:pPr>
            <a:r>
              <a:rPr lang="en">
                <a:solidFill>
                  <a:schemeClr val="dk1"/>
                </a:solidFill>
              </a:rPr>
              <a:t>Ball, D. L., &amp; Cohen, D. K. (1999). Developing practice, developing practitioners: Toward a practice-based theory of professional education. In L. Darling-Hammond &amp; G. Sykes (Eds.), </a:t>
            </a:r>
            <a:r>
              <a:rPr lang="en" i="1">
                <a:solidFill>
                  <a:schemeClr val="dk1"/>
                </a:solidFill>
              </a:rPr>
              <a:t>Teaching as the learning profession: Handbook of policy and practice</a:t>
            </a:r>
            <a:r>
              <a:rPr lang="en">
                <a:solidFill>
                  <a:schemeClr val="dk1"/>
                </a:solidFill>
              </a:rPr>
              <a:t> (pp. 3–22). Jossey Bass.</a:t>
            </a:r>
            <a:endParaRPr>
              <a:solidFill>
                <a:schemeClr val="dk1"/>
              </a:solidFill>
            </a:endParaRPr>
          </a:p>
          <a:p>
            <a:pPr marL="457200" lvl="0" indent="-457200" algn="l" rtl="0">
              <a:spcBef>
                <a:spcPts val="0"/>
              </a:spcBef>
              <a:spcAft>
                <a:spcPts val="0"/>
              </a:spcAft>
              <a:buNone/>
            </a:pPr>
            <a:r>
              <a:rPr lang="en">
                <a:solidFill>
                  <a:schemeClr val="dk1"/>
                </a:solidFill>
              </a:rPr>
              <a:t>Elliott, R., Lesseig, K., &amp; Kazemi, E.. (2009). Sociomathematical norms in professional development: Examining leaders’ use of justification and its implication for practice. The Montana Mathematics Enthusiast Journal monograph, 7.</a:t>
            </a:r>
            <a:endParaRPr>
              <a:solidFill>
                <a:schemeClr val="dk1"/>
              </a:solidFill>
            </a:endParaRPr>
          </a:p>
          <a:p>
            <a:pPr marL="457200" lvl="0" indent="-457200" algn="l" rtl="0">
              <a:spcBef>
                <a:spcPts val="0"/>
              </a:spcBef>
              <a:spcAft>
                <a:spcPts val="0"/>
              </a:spcAft>
              <a:buNone/>
            </a:pPr>
            <a:r>
              <a:rPr lang="en">
                <a:solidFill>
                  <a:schemeClr val="dk1"/>
                </a:solidFill>
              </a:rPr>
              <a:t>Kazemi, E., &amp; Franke, M. L. (2004). Teacher learning in mathematics: Using student work to promote collective inquiry. </a:t>
            </a:r>
            <a:r>
              <a:rPr lang="en" i="1">
                <a:solidFill>
                  <a:schemeClr val="dk1"/>
                </a:solidFill>
              </a:rPr>
              <a:t>Journal of Mathematics Teacher Education, 7</a:t>
            </a:r>
            <a:r>
              <a:rPr lang="en">
                <a:solidFill>
                  <a:schemeClr val="dk1"/>
                </a:solidFill>
              </a:rPr>
              <a:t>(3), 203–235.</a:t>
            </a:r>
            <a:endParaRPr>
              <a:solidFill>
                <a:schemeClr val="dk1"/>
              </a:solidFill>
            </a:endParaRPr>
          </a:p>
          <a:p>
            <a:pPr marL="457200" lvl="0" indent="-457200" algn="l" rtl="0">
              <a:spcBef>
                <a:spcPts val="0"/>
              </a:spcBef>
              <a:spcAft>
                <a:spcPts val="0"/>
              </a:spcAft>
              <a:buNone/>
            </a:pPr>
            <a:r>
              <a:rPr lang="en">
                <a:solidFill>
                  <a:schemeClr val="dk1"/>
                </a:solidFill>
              </a:rPr>
              <a:t>Su, F. (2021). </a:t>
            </a:r>
            <a:r>
              <a:rPr lang="en" i="1">
                <a:solidFill>
                  <a:schemeClr val="dk1"/>
                </a:solidFill>
              </a:rPr>
              <a:t>Mathematics for Human Flourishing</a:t>
            </a:r>
            <a:r>
              <a:rPr lang="en">
                <a:solidFill>
                  <a:schemeClr val="dk1"/>
                </a:solidFill>
              </a:rPr>
              <a:t>. Yale University Press. </a:t>
            </a:r>
            <a:endParaRPr>
              <a:solidFill>
                <a:schemeClr val="dk1"/>
              </a:solidFill>
            </a:endParaRPr>
          </a:p>
          <a:p>
            <a:pPr marL="457200" lvl="0" indent="-457200" algn="l" rtl="0">
              <a:spcBef>
                <a:spcPts val="0"/>
              </a:spcBef>
              <a:spcAft>
                <a:spcPts val="0"/>
              </a:spcAft>
              <a:buNone/>
            </a:pPr>
            <a:r>
              <a:rPr lang="en">
                <a:solidFill>
                  <a:schemeClr val="dk1"/>
                </a:solidFill>
              </a:rPr>
              <a:t>Yackel E., &amp; Cobb, P. (1998) Sociomathematical norms, argumentation, and autonomy in mathematics.</a:t>
            </a:r>
            <a:r>
              <a:rPr lang="en" b="1">
                <a:solidFill>
                  <a:schemeClr val="dk1"/>
                </a:solidFill>
              </a:rPr>
              <a:t> </a:t>
            </a:r>
            <a:r>
              <a:rPr lang="en" i="1">
                <a:solidFill>
                  <a:schemeClr val="dk1"/>
                </a:solidFill>
              </a:rPr>
              <a:t>Journal for Research in Mathematics Education, </a:t>
            </a:r>
            <a:r>
              <a:rPr lang="en">
                <a:solidFill>
                  <a:schemeClr val="dk1"/>
                </a:solidFill>
              </a:rPr>
              <a:t>27(4), 458-477.</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1e19a57796c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1e19a57796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This slide frames the purpose of math task and orients participants of the goals we have for them as learners and as educators. The slide appears again at the end of this section to support debriefing participants’ experiences doing the task.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Emphasize that there will be times in this activity where participants are asked to consider ideas as a math learner and other times where they are asked to consider ideas from the math teacher perspective.</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3"/>
        <p:cNvGrpSpPr/>
        <p:nvPr/>
      </p:nvGrpSpPr>
      <p:grpSpPr>
        <a:xfrm>
          <a:off x="0" y="0"/>
          <a:ext cx="0" cy="0"/>
          <a:chOff x="0" y="0"/>
          <a:chExt cx="0" cy="0"/>
        </a:xfrm>
      </p:grpSpPr>
      <p:sp>
        <p:nvSpPr>
          <p:cNvPr id="4054" name="Google Shape;4054;g1d12e3023fe_0_1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5" name="Google Shape;4055;g1d12e3023fe_0_1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Font typeface="Calibri"/>
              <a:buChar char="●"/>
            </a:pPr>
            <a:r>
              <a:rPr lang="en">
                <a:solidFill>
                  <a:schemeClr val="dk1"/>
                </a:solidFill>
              </a:rPr>
              <a:t>Share the definitions of justification and generalization and </a:t>
            </a:r>
            <a:r>
              <a:rPr lang="en" b="1">
                <a:solidFill>
                  <a:schemeClr val="dk1"/>
                </a:solidFill>
              </a:rPr>
              <a:t>ask</a:t>
            </a:r>
            <a:r>
              <a:rPr lang="en">
                <a:solidFill>
                  <a:schemeClr val="dk1"/>
                </a:solidFill>
              </a:rPr>
              <a:t>: How are justifying and generalizing related to reasoning and sensemaking?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Press to support connections between justifying, generalizing, reasoning, sensemaking, and students’ opportunities for discourse in the classroom.</a:t>
            </a:r>
            <a:endParaRPr/>
          </a:p>
        </p:txBody>
      </p:sp>
      <p:sp>
        <p:nvSpPr>
          <p:cNvPr id="4056" name="Google Shape;4056;g1d12e3023fe_0_135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Best Practices in Teaching Mathematics</a:t>
            </a:r>
            <a:endParaRPr/>
          </a:p>
          <a:p>
            <a:pPr marL="0" lvl="0" indent="0" algn="l" rtl="0">
              <a:spcBef>
                <a:spcPts val="0"/>
              </a:spcBef>
              <a:spcAft>
                <a:spcPts val="0"/>
              </a:spcAft>
              <a:buClr>
                <a:schemeClr val="dk1"/>
              </a:buClr>
              <a:buSzPts val="1200"/>
              <a:buFont typeface="Calibri"/>
              <a:buNone/>
            </a:pPr>
            <a:r>
              <a:rPr lang="en"/>
              <a:t>Facilitator’s Power Point Presentation and Notes</a:t>
            </a:r>
            <a:endParaRPr/>
          </a:p>
        </p:txBody>
      </p:sp>
      <p:sp>
        <p:nvSpPr>
          <p:cNvPr id="4057" name="Google Shape;4057;g1d12e3023fe_0_1350: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200"/>
              <a:buFont typeface="Calibri"/>
              <a:buNone/>
            </a:pPr>
            <a:r>
              <a:rPr lang="en"/>
              <a:t>6/5/19</a:t>
            </a:r>
            <a:endParaRPr/>
          </a:p>
        </p:txBody>
      </p:sp>
      <p:sp>
        <p:nvSpPr>
          <p:cNvPr id="4058" name="Google Shape;4058;g1d12e3023fe_0_135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200"/>
              <a:buFont typeface="Calibri"/>
              <a:buNone/>
            </a:pPr>
            <a:r>
              <a:rPr lang="en"/>
              <a:t>©2007 Teachers Development Group</a:t>
            </a:r>
            <a:endParaRPr>
              <a:latin typeface="Arial"/>
              <a:ea typeface="Arial"/>
              <a:cs typeface="Arial"/>
              <a:sym typeface="Arial"/>
            </a:endParaRPr>
          </a:p>
        </p:txBody>
      </p:sp>
      <p:sp>
        <p:nvSpPr>
          <p:cNvPr id="4059" name="Google Shape;4059;g1d12e3023fe_0_1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7"/>
        <p:cNvGrpSpPr/>
        <p:nvPr/>
      </p:nvGrpSpPr>
      <p:grpSpPr>
        <a:xfrm>
          <a:off x="0" y="0"/>
          <a:ext cx="0" cy="0"/>
          <a:chOff x="0" y="0"/>
          <a:chExt cx="0" cy="0"/>
        </a:xfrm>
      </p:grpSpPr>
      <p:sp>
        <p:nvSpPr>
          <p:cNvPr id="4068" name="Google Shape;4068;g1d12e3023fe_0_1375:notes"/>
          <p:cNvSpPr txBox="1">
            <a:spLocks noGrp="1"/>
          </p:cNvSpPr>
          <p:nvPr>
            <p:ph type="body" idx="1"/>
          </p:nvPr>
        </p:nvSpPr>
        <p:spPr>
          <a:xfrm>
            <a:off x="676252" y="4354441"/>
            <a:ext cx="5409900" cy="3562800"/>
          </a:xfrm>
          <a:prstGeom prst="rect">
            <a:avLst/>
          </a:prstGeom>
          <a:noFill/>
          <a:ln>
            <a:noFill/>
          </a:ln>
        </p:spPr>
        <p:txBody>
          <a:bodyPr spcFirstLastPara="1" wrap="square" lIns="90250" tIns="45125" rIns="90250" bIns="451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Discourse helps us measure / assess what students are learning, and the extent to which they are engaging in reasoning &amp; sensemaking/justification &amp; generalization</a:t>
            </a:r>
            <a:endParaRPr b="1">
              <a:solidFill>
                <a:schemeClr val="dk1"/>
              </a:solidFill>
            </a:endParaRPr>
          </a:p>
        </p:txBody>
      </p:sp>
      <p:sp>
        <p:nvSpPr>
          <p:cNvPr id="4069" name="Google Shape;4069;g1d12e3023fe_0_1375:notes"/>
          <p:cNvSpPr>
            <a:spLocks noGrp="1" noRot="1" noChangeAspect="1"/>
          </p:cNvSpPr>
          <p:nvPr>
            <p:ph type="sldImg" idx="2"/>
          </p:nvPr>
        </p:nvSpPr>
        <p:spPr>
          <a:xfrm>
            <a:off x="666750" y="1130300"/>
            <a:ext cx="5429250" cy="30543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5"/>
        <p:cNvGrpSpPr/>
        <p:nvPr/>
      </p:nvGrpSpPr>
      <p:grpSpPr>
        <a:xfrm>
          <a:off x="0" y="0"/>
          <a:ext cx="0" cy="0"/>
          <a:chOff x="0" y="0"/>
          <a:chExt cx="0" cy="0"/>
        </a:xfrm>
      </p:grpSpPr>
      <p:sp>
        <p:nvSpPr>
          <p:cNvPr id="4076" name="Google Shape;4076;g22cf1142baa_0_5292:notes"/>
          <p:cNvSpPr>
            <a:spLocks noGrp="1" noRot="1" noChangeAspect="1"/>
          </p:cNvSpPr>
          <p:nvPr>
            <p:ph type="sldImg" idx="2"/>
          </p:nvPr>
        </p:nvSpPr>
        <p:spPr>
          <a:xfrm>
            <a:off x="-176213" y="533400"/>
            <a:ext cx="3476626" cy="1955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77" name="Google Shape;4077;g22cf1142baa_0_5292:notes"/>
          <p:cNvSpPr txBox="1">
            <a:spLocks noGrp="1"/>
          </p:cNvSpPr>
          <p:nvPr>
            <p:ph type="body" idx="1"/>
          </p:nvPr>
        </p:nvSpPr>
        <p:spPr>
          <a:xfrm>
            <a:off x="228548" y="3352229"/>
            <a:ext cx="6249000" cy="5487000"/>
          </a:xfrm>
          <a:prstGeom prst="rect">
            <a:avLst/>
          </a:prstGeom>
          <a:noFill/>
          <a:ln>
            <a:noFill/>
          </a:ln>
        </p:spPr>
        <p:txBody>
          <a:bodyPr spcFirstLastPara="1" wrap="square" lIns="91350" tIns="45650" rIns="91350" bIns="45650" anchor="t" anchorCtr="0">
            <a:noAutofit/>
          </a:bodyPr>
          <a:lstStyle/>
          <a:p>
            <a:pPr marL="0" lvl="0" indent="0" algn="l" rtl="0">
              <a:lnSpc>
                <a:spcPct val="90000"/>
              </a:lnSpc>
              <a:spcBef>
                <a:spcPts val="800"/>
              </a:spcBef>
              <a:spcAft>
                <a:spcPts val="0"/>
              </a:spcAft>
              <a:buSzPts val="1100"/>
              <a:buNone/>
            </a:pPr>
            <a:r>
              <a:rPr lang="en" b="1" u="sng">
                <a:solidFill>
                  <a:srgbClr val="DC5626"/>
                </a:solidFill>
              </a:rPr>
              <a:t>Facilitator Notes:</a:t>
            </a:r>
            <a:endParaRPr b="1" u="sng">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The purpose of this activity is twofold: First, to engage participants in a lesson with opportunities for reasoning and sensemaking and second, to orient participants to the “Bike and Truck Task” prior to watching a video of students working on this problem.</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Launching the math task: </a:t>
            </a:r>
            <a:endParaRPr b="1">
              <a:solidFill>
                <a:schemeClr val="dk1"/>
              </a:solidFill>
            </a:endParaRPr>
          </a:p>
          <a:p>
            <a:pPr marL="914400" lvl="1" indent="-298450" algn="l" rtl="0">
              <a:spcBef>
                <a:spcPts val="0"/>
              </a:spcBef>
              <a:spcAft>
                <a:spcPts val="0"/>
              </a:spcAft>
              <a:buClr>
                <a:schemeClr val="dk1"/>
              </a:buClr>
              <a:buSzPts val="1100"/>
              <a:buFont typeface="Calibri"/>
              <a:buChar char="○"/>
            </a:pPr>
            <a:r>
              <a:rPr lang="en">
                <a:solidFill>
                  <a:schemeClr val="dk1"/>
                </a:solidFill>
              </a:rPr>
              <a:t>Pose the Bike and Truck Task. </a:t>
            </a:r>
            <a:endParaRPr>
              <a:solidFill>
                <a:schemeClr val="dk1"/>
              </a:solidFill>
            </a:endParaRPr>
          </a:p>
          <a:p>
            <a:pPr marL="914400" lvl="1" indent="-298450" algn="l" rtl="0">
              <a:spcBef>
                <a:spcPts val="0"/>
              </a:spcBef>
              <a:spcAft>
                <a:spcPts val="0"/>
              </a:spcAft>
              <a:buClr>
                <a:schemeClr val="dk1"/>
              </a:buClr>
              <a:buSzPts val="1100"/>
              <a:buFont typeface="Calibri"/>
              <a:buChar char="○"/>
            </a:pPr>
            <a:r>
              <a:rPr lang="en">
                <a:solidFill>
                  <a:schemeClr val="dk1"/>
                </a:solidFill>
              </a:rPr>
              <a:t>Give private reasoning time; then move to whole group discussion. </a:t>
            </a:r>
            <a:endParaRPr>
              <a:solidFill>
                <a:schemeClr val="dk1"/>
              </a:solidFill>
            </a:endParaRPr>
          </a:p>
          <a:p>
            <a:pPr marL="914400" lvl="1" indent="-298450" algn="l" rtl="0">
              <a:spcBef>
                <a:spcPts val="0"/>
              </a:spcBef>
              <a:spcAft>
                <a:spcPts val="0"/>
              </a:spcAft>
              <a:buClr>
                <a:schemeClr val="dk1"/>
              </a:buClr>
              <a:buSzPts val="1100"/>
              <a:buFont typeface="Calibri"/>
              <a:buChar char="○"/>
            </a:pPr>
            <a:r>
              <a:rPr lang="en">
                <a:solidFill>
                  <a:schemeClr val="dk1"/>
                </a:solidFill>
              </a:rPr>
              <a:t>Have participants show on graph what they notice and wonder. </a:t>
            </a:r>
            <a:endParaRPr>
              <a:solidFill>
                <a:schemeClr val="dk1"/>
              </a:solidFill>
            </a:endParaRPr>
          </a:p>
        </p:txBody>
      </p:sp>
      <p:sp>
        <p:nvSpPr>
          <p:cNvPr id="4078" name="Google Shape;4078;g22cf1142baa_0_5292:notes"/>
          <p:cNvSpPr txBox="1">
            <a:spLocks noGrp="1"/>
          </p:cNvSpPr>
          <p:nvPr>
            <p:ph type="sldNum" idx="12"/>
          </p:nvPr>
        </p:nvSpPr>
        <p:spPr>
          <a:xfrm>
            <a:off x="3886886" y="8914667"/>
            <a:ext cx="2971200" cy="2295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22cf1142baa_0_5956:notes"/>
          <p:cNvSpPr>
            <a:spLocks noGrp="1" noRot="1" noChangeAspect="1"/>
          </p:cNvSpPr>
          <p:nvPr>
            <p:ph type="sldImg" idx="2"/>
          </p:nvPr>
        </p:nvSpPr>
        <p:spPr>
          <a:xfrm>
            <a:off x="-176213" y="533400"/>
            <a:ext cx="3476626" cy="1955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91" name="Google Shape;4091;g22cf1142baa_0_5956:notes"/>
          <p:cNvSpPr txBox="1">
            <a:spLocks noGrp="1"/>
          </p:cNvSpPr>
          <p:nvPr>
            <p:ph type="body" idx="1"/>
          </p:nvPr>
        </p:nvSpPr>
        <p:spPr>
          <a:xfrm>
            <a:off x="228548" y="3352229"/>
            <a:ext cx="6249000" cy="5487000"/>
          </a:xfrm>
          <a:prstGeom prst="rect">
            <a:avLst/>
          </a:prstGeom>
          <a:noFill/>
          <a:ln>
            <a:noFill/>
          </a:ln>
        </p:spPr>
        <p:txBody>
          <a:bodyPr spcFirstLastPara="1" wrap="square" lIns="91350" tIns="45650" rIns="91350" bIns="45650"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This is the student task (as we will see in the video). Give private reasoning time and then ask participants to get ready to share with a small group. </a:t>
            </a:r>
            <a:endParaRPr>
              <a:solidFill>
                <a:schemeClr val="dk1"/>
              </a:solidFill>
            </a:endParaRPr>
          </a:p>
          <a:p>
            <a:pPr marL="457200" lvl="0" indent="-298450" algn="l" rtl="0">
              <a:spcBef>
                <a:spcPts val="400"/>
              </a:spcBef>
              <a:spcAft>
                <a:spcPts val="0"/>
              </a:spcAft>
              <a:buClr>
                <a:schemeClr val="dk1"/>
              </a:buClr>
              <a:buSzPts val="1100"/>
              <a:buChar char="●"/>
            </a:pPr>
            <a:r>
              <a:rPr lang="en">
                <a:solidFill>
                  <a:schemeClr val="dk1"/>
                </a:solidFill>
              </a:rPr>
              <a:t>Press teachers to “prove” or quantify their ideas about which part of the graph is the steepest. The idea is to prompt teachers to use the ratio of “change in distance” to “change in time” over a specific interval to determine the average rate of change intuitively (or slope of the line connecting the points).</a:t>
            </a:r>
            <a:endParaRPr>
              <a:solidFill>
                <a:schemeClr val="dk1"/>
              </a:solidFill>
            </a:endParaRPr>
          </a:p>
          <a:p>
            <a:pPr marL="457200" lvl="0" indent="-298450" algn="l" rtl="0">
              <a:spcBef>
                <a:spcPts val="400"/>
              </a:spcBef>
              <a:spcAft>
                <a:spcPts val="0"/>
              </a:spcAft>
              <a:buClr>
                <a:schemeClr val="dk1"/>
              </a:buClr>
              <a:buSzPts val="1100"/>
              <a:buFont typeface="Calibri"/>
              <a:buChar char="●"/>
            </a:pPr>
            <a:r>
              <a:rPr lang="en" b="1">
                <a:solidFill>
                  <a:schemeClr val="dk1"/>
                </a:solidFill>
              </a:rPr>
              <a:t>Anticipated Responses: </a:t>
            </a:r>
            <a:r>
              <a:rPr lang="en">
                <a:solidFill>
                  <a:schemeClr val="dk1"/>
                </a:solidFill>
              </a:rPr>
              <a:t>Participants may notice there are some inconsistencies exist in how the graphs model the real life movement of a bike and a truck (e.g. A vehicle would not come to an immediate stop at t = 9 seconds.)</a:t>
            </a:r>
            <a:endParaRPr>
              <a:solidFill>
                <a:schemeClr val="dk1"/>
              </a:solidFill>
            </a:endParaRPr>
          </a:p>
          <a:p>
            <a:pPr marL="914400" lvl="1" indent="-298450" algn="l" rtl="0">
              <a:spcBef>
                <a:spcPts val="400"/>
              </a:spcBef>
              <a:spcAft>
                <a:spcPts val="0"/>
              </a:spcAft>
              <a:buClr>
                <a:schemeClr val="dk1"/>
              </a:buClr>
              <a:buSzPts val="1100"/>
              <a:buFont typeface="Calibri"/>
              <a:buChar char="○"/>
            </a:pPr>
            <a:r>
              <a:rPr lang="en">
                <a:solidFill>
                  <a:schemeClr val="dk1"/>
                </a:solidFill>
              </a:rPr>
              <a:t>If teachers suggest connecting two points with a line and determining the slope, </a:t>
            </a:r>
            <a:r>
              <a:rPr lang="en" b="1">
                <a:solidFill>
                  <a:schemeClr val="dk1"/>
                </a:solidFill>
              </a:rPr>
              <a:t>you might ask: </a:t>
            </a:r>
            <a:r>
              <a:rPr lang="en">
                <a:solidFill>
                  <a:schemeClr val="dk1"/>
                </a:solidFill>
              </a:rPr>
              <a:t>Do you need to know the slope formula to answer this question? How might this question help students make sense of the slope formula?</a:t>
            </a:r>
            <a:endParaRPr>
              <a:solidFill>
                <a:schemeClr val="dk1"/>
              </a:solidFill>
            </a:endParaRPr>
          </a:p>
          <a:p>
            <a:pPr marL="914400" lvl="1" indent="-298450" algn="l" rtl="0">
              <a:spcBef>
                <a:spcPts val="400"/>
              </a:spcBef>
              <a:spcAft>
                <a:spcPts val="0"/>
              </a:spcAft>
              <a:buClr>
                <a:schemeClr val="dk1"/>
              </a:buClr>
              <a:buSzPts val="1100"/>
              <a:buChar char="○"/>
            </a:pPr>
            <a:r>
              <a:rPr lang="en">
                <a:solidFill>
                  <a:schemeClr val="dk1"/>
                </a:solidFill>
              </a:rPr>
              <a:t>Video Clip 2 (second half) features students’ discussion of this question and whether the bike or truck was moving faster on the interval from 260 feet to 300 feet.</a:t>
            </a:r>
            <a:endParaRPr b="1">
              <a:solidFill>
                <a:schemeClr val="dk1"/>
              </a:solidFill>
            </a:endParaRPr>
          </a:p>
        </p:txBody>
      </p:sp>
      <p:sp>
        <p:nvSpPr>
          <p:cNvPr id="4092" name="Google Shape;4092;g22cf1142baa_0_5956:notes"/>
          <p:cNvSpPr txBox="1">
            <a:spLocks noGrp="1"/>
          </p:cNvSpPr>
          <p:nvPr>
            <p:ph type="sldNum" idx="12"/>
          </p:nvPr>
        </p:nvSpPr>
        <p:spPr>
          <a:xfrm>
            <a:off x="3886886" y="8914667"/>
            <a:ext cx="2971200" cy="2295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g2270f97cc89_0_3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5" name="Google Shape;4105;g2270f97cc89_0_3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Give directions and have participants work in small groups for 4-5 minutes.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9"/>
        <p:cNvGrpSpPr/>
        <p:nvPr/>
      </p:nvGrpSpPr>
      <p:grpSpPr>
        <a:xfrm>
          <a:off x="0" y="0"/>
          <a:ext cx="0" cy="0"/>
          <a:chOff x="0" y="0"/>
          <a:chExt cx="0" cy="0"/>
        </a:xfrm>
      </p:grpSpPr>
      <p:sp>
        <p:nvSpPr>
          <p:cNvPr id="4110" name="Google Shape;4110;g22cf1142baa_0_6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1" name="Google Shape;4111;g22cf1142baa_0_6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lnSpc>
                <a:spcPct val="90000"/>
              </a:lnSpc>
              <a:spcBef>
                <a:spcPts val="10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Participants should work in groups on these three workspace slides for ~4-5 minutes.</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r>
              <a:rPr lang="en">
                <a:solidFill>
                  <a:schemeClr val="dk1"/>
                </a:solidFill>
              </a:rPr>
              <a:t>Engage participants in a discussion of the task.</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Select a group to share out.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Press for reasoning!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Why does that make sense?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Where do you see that?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Convince us why that works or makes sense to you.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What mathematically allows us to do that? </a:t>
            </a:r>
            <a:endParaRPr>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rPr>
              <a:t> Also press on Listening to Understand</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heard you say….</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understand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want to add on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wonder….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2316eeed518_0_18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2316eeed518_0_18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SzPts val="1100"/>
              <a:buChar char="-"/>
            </a:pPr>
            <a:r>
              <a:rPr lang="en"/>
              <a:t>Each of the sessions is designed to be enacted within a professional learning meeting.</a:t>
            </a:r>
            <a:endParaRPr/>
          </a:p>
          <a:p>
            <a:pPr marL="457200" lvl="0" indent="-298450" algn="l" rtl="0">
              <a:spcBef>
                <a:spcPts val="0"/>
              </a:spcBef>
              <a:spcAft>
                <a:spcPts val="0"/>
              </a:spcAft>
              <a:buSzPts val="1100"/>
              <a:buChar char="-"/>
            </a:pPr>
            <a:r>
              <a:rPr lang="en"/>
              <a:t>We suggest that the sessions and activities within session be enacted in order if possible, as some of the content and ideas build on one another.</a:t>
            </a:r>
            <a:endParaRPr b="1" u="sng">
              <a:solidFill>
                <a:srgbClr val="DC5626"/>
              </a:solidFill>
            </a:endParaRPr>
          </a:p>
        </p:txBody>
      </p:sp>
      <p:sp>
        <p:nvSpPr>
          <p:cNvPr id="3791" name="Google Shape;3791;g2316eeed518_0_18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2"/>
        <p:cNvGrpSpPr/>
        <p:nvPr/>
      </p:nvGrpSpPr>
      <p:grpSpPr>
        <a:xfrm>
          <a:off x="0" y="0"/>
          <a:ext cx="0" cy="0"/>
          <a:chOff x="0" y="0"/>
          <a:chExt cx="0" cy="0"/>
        </a:xfrm>
      </p:grpSpPr>
      <p:sp>
        <p:nvSpPr>
          <p:cNvPr id="4123" name="Google Shape;4123;g1d12e3023fe_0_2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4" name="Google Shape;4124;g1d12e3023fe_0_2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This slide returns to the purpose of math task and orients participants of the goals we have had for them as learners.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Emphasize that we are now asking them to debrief their experience with the task as learners using the questions on the slide.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1"/>
        <p:cNvGrpSpPr/>
        <p:nvPr/>
      </p:nvGrpSpPr>
      <p:grpSpPr>
        <a:xfrm>
          <a:off x="0" y="0"/>
          <a:ext cx="0" cy="0"/>
          <a:chOff x="0" y="0"/>
          <a:chExt cx="0" cy="0"/>
        </a:xfrm>
      </p:grpSpPr>
      <p:sp>
        <p:nvSpPr>
          <p:cNvPr id="4132" name="Google Shape;4132;g1e19a57796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3" name="Google Shape;4133;g1e19a57796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This slide returns to the purpose of math task and orients participants to the goals we have had for them as teachers.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Emphasize that we are now asking them to debrief their experience with the task as teachers using the questions on the slide.</a:t>
            </a:r>
            <a:endParaRPr b="1" u="sng">
              <a:solidFill>
                <a:srgbClr val="DC5626"/>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0"/>
        <p:cNvGrpSpPr/>
        <p:nvPr/>
      </p:nvGrpSpPr>
      <p:grpSpPr>
        <a:xfrm>
          <a:off x="0" y="0"/>
          <a:ext cx="0" cy="0"/>
          <a:chOff x="0" y="0"/>
          <a:chExt cx="0" cy="0"/>
        </a:xfrm>
      </p:grpSpPr>
      <p:sp>
        <p:nvSpPr>
          <p:cNvPr id="4141" name="Google Shape;4141;g23f68f394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2" name="Google Shape;4142;g23f68f394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sz="1100"/>
          </a:p>
          <a:p>
            <a:pPr marL="457200" lvl="0" indent="-298450" algn="l" rtl="0">
              <a:spcBef>
                <a:spcPts val="0"/>
              </a:spcBef>
              <a:spcAft>
                <a:spcPts val="0"/>
              </a:spcAft>
              <a:buClr>
                <a:schemeClr val="dk1"/>
              </a:buClr>
              <a:buSzPts val="1100"/>
              <a:buFont typeface="Calibri"/>
              <a:buChar char="●"/>
            </a:pPr>
            <a:r>
              <a:rPr lang="en" b="1"/>
              <a:t>Option 1: </a:t>
            </a:r>
            <a:r>
              <a:rPr lang="en"/>
              <a:t>Debrief “Doing Math Together” or “Studying Teaching” through the lens of NCTM’s 8 practices of ambitious instruction.</a:t>
            </a:r>
            <a:endParaRPr/>
          </a:p>
          <a:p>
            <a:pPr marL="914400" lvl="1" indent="-298450" algn="l" rtl="0">
              <a:spcBef>
                <a:spcPts val="0"/>
              </a:spcBef>
              <a:spcAft>
                <a:spcPts val="0"/>
              </a:spcAft>
              <a:buClr>
                <a:schemeClr val="dk1"/>
              </a:buClr>
              <a:buSzPts val="1100"/>
              <a:buChar char="○"/>
            </a:pPr>
            <a:r>
              <a:rPr lang="en"/>
              <a:t>If you’re facilitating online, you might offer an opportunity to “stamp” the practices participants notice and d</a:t>
            </a:r>
            <a:r>
              <a:rPr lang="en" sz="1100"/>
              <a:t>iscuss trends or questions that emerge. </a:t>
            </a:r>
            <a:endParaRPr sz="1100"/>
          </a:p>
          <a:p>
            <a:pPr marL="914400" lvl="1" indent="-298450" algn="l" rtl="0">
              <a:spcBef>
                <a:spcPts val="0"/>
              </a:spcBef>
              <a:spcAft>
                <a:spcPts val="0"/>
              </a:spcAft>
              <a:buSzPts val="1100"/>
              <a:buChar char="○"/>
            </a:pPr>
            <a:r>
              <a:rPr lang="en"/>
              <a:t>If you’re facilitating in person, you might offer a turn and talk so participants can discuss what they noticed with a partner/group and then come back to share trends or questions that emerge. </a:t>
            </a:r>
            <a:endParaRPr/>
          </a:p>
          <a:p>
            <a:pPr marL="457200" lvl="0" indent="-298450" algn="l" rtl="0">
              <a:spcBef>
                <a:spcPts val="0"/>
              </a:spcBef>
              <a:spcAft>
                <a:spcPts val="0"/>
              </a:spcAft>
              <a:buSzPts val="1100"/>
              <a:buChar char="●"/>
            </a:pPr>
            <a:r>
              <a:rPr lang="en"/>
              <a:t>During the discussion, </a:t>
            </a:r>
            <a:r>
              <a:rPr lang="en" b="1"/>
              <a:t>press for examples/evidence</a:t>
            </a:r>
            <a:r>
              <a:rPr lang="en"/>
              <a:t> from the shared moment of teaching. This might sound like: “Where/when did you see an example of this practice?”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9"/>
        <p:cNvGrpSpPr/>
        <p:nvPr/>
      </p:nvGrpSpPr>
      <p:grpSpPr>
        <a:xfrm>
          <a:off x="0" y="0"/>
          <a:ext cx="0" cy="0"/>
          <a:chOff x="0" y="0"/>
          <a:chExt cx="0" cy="0"/>
        </a:xfrm>
      </p:grpSpPr>
      <p:sp>
        <p:nvSpPr>
          <p:cNvPr id="4150" name="Google Shape;4150;g23f68f39428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1" name="Google Shape;4151;g23f68f39428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2:</a:t>
            </a:r>
            <a:r>
              <a:rPr lang="en">
                <a:solidFill>
                  <a:schemeClr val="dk1"/>
                </a:solidFill>
              </a:rPr>
              <a:t> Debrief “Doing Math Together” or “Studying Teaching” through the lens of TDG’s Habits &amp; Routines tool.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habits participants notice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they noticed with a partner/group and then come back to share trends or questions that emerge.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During the discussion, </a:t>
            </a:r>
            <a:r>
              <a:rPr lang="en" b="1">
                <a:solidFill>
                  <a:schemeClr val="dk1"/>
                </a:solidFill>
              </a:rPr>
              <a:t>press for examples/evidence</a:t>
            </a:r>
            <a:r>
              <a:rPr lang="en">
                <a:solidFill>
                  <a:schemeClr val="dk1"/>
                </a:solidFill>
              </a:rPr>
              <a:t> from the shared moment of teaching. This might sound like: “Where/when did you see an example of this practice?”</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9"/>
        <p:cNvGrpSpPr/>
        <p:nvPr/>
      </p:nvGrpSpPr>
      <p:grpSpPr>
        <a:xfrm>
          <a:off x="0" y="0"/>
          <a:ext cx="0" cy="0"/>
          <a:chOff x="0" y="0"/>
          <a:chExt cx="0" cy="0"/>
        </a:xfrm>
      </p:grpSpPr>
      <p:sp>
        <p:nvSpPr>
          <p:cNvPr id="4160" name="Google Shape;4160;g1d12e3023fe_0_1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1" name="Google Shape;4161;g1d12e3023fe_0_1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Font typeface="Calibri"/>
              <a:buChar char="●"/>
            </a:pPr>
            <a:r>
              <a:rPr lang="en">
                <a:solidFill>
                  <a:schemeClr val="dk1"/>
                </a:solidFill>
              </a:rPr>
              <a:t>The purpose of Session 7 is to deepen our understandings related to reasoning and sensemaking. Here we continue this work by analyzing opportunities for reasoning and sensemaking in another teacher’s math lesson.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7"/>
        <p:cNvGrpSpPr/>
        <p:nvPr/>
      </p:nvGrpSpPr>
      <p:grpSpPr>
        <a:xfrm>
          <a:off x="0" y="0"/>
          <a:ext cx="0" cy="0"/>
          <a:chOff x="0" y="0"/>
          <a:chExt cx="0" cy="0"/>
        </a:xfrm>
      </p:grpSpPr>
      <p:sp>
        <p:nvSpPr>
          <p:cNvPr id="4168" name="Google Shape;4168;g22ae1a451f6_0_5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9" name="Google Shape;4169;g22ae1a451f6_0_5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a:solidFill>
                  <a:schemeClr val="dk1"/>
                </a:solidFill>
              </a:rPr>
              <a:t>Studying teaching</a:t>
            </a:r>
            <a:r>
              <a:rPr lang="en">
                <a:solidFill>
                  <a:schemeClr val="dk1"/>
                </a:solidFill>
              </a:rPr>
              <a:t> involves analysis of video, vignettes, live teaching, or instructional tools to support participants in thinking deeply about the work of teaching.</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Examples of how we might engage in studying teaching:</a:t>
            </a:r>
            <a:endParaRPr b="1">
              <a:solidFill>
                <a:schemeClr val="dk1"/>
              </a:solidFill>
            </a:endParaRPr>
          </a:p>
          <a:p>
            <a:pPr marL="457200" lvl="0" indent="-298450" algn="l" rtl="0">
              <a:spcBef>
                <a:spcPts val="400"/>
              </a:spcBef>
              <a:spcAft>
                <a:spcPts val="0"/>
              </a:spcAft>
              <a:buClr>
                <a:schemeClr val="dk1"/>
              </a:buClr>
              <a:buSzPts val="1100"/>
              <a:buChar char="•"/>
            </a:pPr>
            <a:r>
              <a:rPr lang="en">
                <a:solidFill>
                  <a:schemeClr val="dk1"/>
                </a:solidFill>
              </a:rPr>
              <a:t>Watching classroom video of our own or another teacher’s practice (Borko et al., 2008; Sherin &amp; van Es, 2009)</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Reading transcripts of episodes of teaching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Sharing detailed vignettes of our own classroom experiences (Horn, 2010)</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Rehearsing an episode of teaching (Kazemi et al., 2016)</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Experiencing live teaching together (Kazemi et al., 2018)</a:t>
            </a:r>
            <a:endParaRPr>
              <a:solidFill>
                <a:schemeClr val="dk1"/>
              </a:solidFill>
            </a:endParaRPr>
          </a:p>
          <a:p>
            <a:pPr marL="0" lvl="0" indent="0" algn="l" rtl="0">
              <a:spcBef>
                <a:spcPts val="400"/>
              </a:spcBef>
              <a:spcAft>
                <a:spcPts val="0"/>
              </a:spcAft>
              <a:buNone/>
            </a:pPr>
            <a:r>
              <a:rPr lang="en">
                <a:solidFill>
                  <a:schemeClr val="dk1"/>
                </a:solidFill>
              </a:rPr>
              <a:t>In each example of teaching, specific features of teachers’ work are highlighted / visible, and invisible (Little, 2022).</a:t>
            </a:r>
            <a:endParaRPr b="1">
              <a:solidFill>
                <a:schemeClr val="dk1"/>
              </a:solidFill>
            </a:endParaRPr>
          </a:p>
          <a:p>
            <a:pPr marL="0" lvl="0" indent="0" algn="l" rtl="0">
              <a:spcBef>
                <a:spcPts val="400"/>
              </a:spcBef>
              <a:spcAft>
                <a:spcPts val="0"/>
              </a:spcAft>
              <a:buNone/>
            </a:pPr>
            <a:endParaRPr>
              <a:solidFill>
                <a:schemeClr val="dk1"/>
              </a:solidFill>
            </a:endParaRPr>
          </a:p>
          <a:p>
            <a:pPr marL="0" lvl="0" indent="0" algn="l" rtl="0">
              <a:spcBef>
                <a:spcPts val="400"/>
              </a:spcBef>
              <a:spcAft>
                <a:spcPts val="0"/>
              </a:spcAft>
              <a:buNone/>
            </a:pPr>
            <a:r>
              <a:rPr lang="en" b="1">
                <a:solidFill>
                  <a:schemeClr val="dk1"/>
                </a:solidFill>
              </a:rPr>
              <a:t>As you focus conversations, </a:t>
            </a:r>
            <a:r>
              <a:rPr lang="en">
                <a:solidFill>
                  <a:schemeClr val="dk1"/>
                </a:solidFill>
              </a:rPr>
              <a:t>orient participants to specific features of the example or tool at hand. For example, a facilitator might say, “As we watch this video, notice how the teacher elicits students’ reasoning.”</a:t>
            </a:r>
            <a:endParaRPr>
              <a:solidFill>
                <a:schemeClr val="dk1"/>
              </a:solidFill>
            </a:endParaRPr>
          </a:p>
          <a:p>
            <a:pPr marL="0" lvl="0" indent="0" algn="l" rtl="0">
              <a:spcBef>
                <a:spcPts val="400"/>
              </a:spcBef>
              <a:spcAft>
                <a:spcPts val="0"/>
              </a:spcAft>
              <a:buNone/>
            </a:pPr>
            <a:endParaRPr b="1">
              <a:solidFill>
                <a:schemeClr val="dk1"/>
              </a:solidFill>
            </a:endParaRPr>
          </a:p>
          <a:p>
            <a:pPr marL="0" lvl="0" indent="0" algn="l" rtl="0">
              <a:spcBef>
                <a:spcPts val="400"/>
              </a:spcBef>
              <a:spcAft>
                <a:spcPts val="0"/>
              </a:spcAft>
              <a:buNone/>
            </a:pPr>
            <a:r>
              <a:rPr lang="en" b="1"/>
              <a:t>When setting norms</a:t>
            </a:r>
            <a:r>
              <a:rPr lang="en"/>
              <a:t>, please know that the suggestions in the slides are intended to orient the group toward </a:t>
            </a:r>
            <a:r>
              <a:rPr lang="en" i="1"/>
              <a:t>an inquiry stance toward students, one another, and the work of teaching</a:t>
            </a:r>
            <a:r>
              <a:rPr lang="en" b="1"/>
              <a:t> </a:t>
            </a:r>
            <a:r>
              <a:rPr lang="en"/>
              <a:t>and</a:t>
            </a:r>
            <a:r>
              <a:rPr lang="en" b="1"/>
              <a:t> </a:t>
            </a:r>
            <a:r>
              <a:rPr lang="en"/>
              <a:t>orient the group toward </a:t>
            </a:r>
            <a:r>
              <a:rPr lang="en" i="1"/>
              <a:t>making connections between learners, mathematical content, and teaching</a:t>
            </a:r>
            <a:r>
              <a:rPr lang="en"/>
              <a:t>.</a:t>
            </a:r>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about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3: </a:t>
            </a:r>
            <a:r>
              <a:rPr lang="en">
                <a:solidFill>
                  <a:schemeClr val="dk1"/>
                </a:solidFill>
              </a:rPr>
              <a:t>This resource is designed to support leaders preparing to facilitate rehearsals in teachers’ professional learning.</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4"/>
              </a:rPr>
              <a:t>TEDD.org</a:t>
            </a:r>
            <a:r>
              <a:rPr lang="en">
                <a:solidFill>
                  <a:schemeClr val="dk1"/>
                </a:solidFill>
              </a:rPr>
              <a:t>, Teacher Educator Pedagogies: This site includes additional resources for leading rehearsals and teacher time out.</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5"/>
              </a:rPr>
              <a:t>van Es et al., 2014</a:t>
            </a:r>
            <a:r>
              <a:rPr lang="en">
                <a:solidFill>
                  <a:schemeClr val="dk1"/>
                </a:solidFill>
              </a:rPr>
              <a:t> (full citation below): This article details facilitation moves to support teachers’ analysis of video.</a:t>
            </a:r>
            <a:endParaRPr>
              <a:solidFill>
                <a:schemeClr val="dk1"/>
              </a:solidFill>
            </a:endParaRPr>
          </a:p>
          <a:p>
            <a:pPr marL="457200" lvl="0" indent="-298450" algn="l" rtl="0">
              <a:spcBef>
                <a:spcPts val="0"/>
              </a:spcBef>
              <a:spcAft>
                <a:spcPts val="0"/>
              </a:spcAft>
              <a:buSzPts val="1100"/>
              <a:buChar char="-"/>
            </a:pPr>
            <a:r>
              <a:rPr lang="en" b="1" u="sng">
                <a:solidFill>
                  <a:schemeClr val="hlink"/>
                </a:solidFill>
                <a:hlinkClick r:id="rId6"/>
              </a:rPr>
              <a:t>Taking Action</a:t>
            </a:r>
            <a:r>
              <a:rPr lang="en"/>
              <a:t> (Boston et al., 2017; full citation below): This NCTM-published book includes cases and videos for studying teaching, including the case of Shalunda Shackelford used in Module 2.</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Borko, H., Jacobs, J., Eiteljorg, E., &amp; Pittman, M. E. (2008). Video as a tool for fostering productive discussions in mathematics professional development. </a:t>
            </a:r>
            <a:r>
              <a:rPr lang="en" i="1">
                <a:solidFill>
                  <a:schemeClr val="dk1"/>
                </a:solidFill>
              </a:rPr>
              <a:t>Teaching and Teacher Education, 24,</a:t>
            </a:r>
            <a:r>
              <a:rPr lang="en">
                <a:solidFill>
                  <a:schemeClr val="dk1"/>
                </a:solidFill>
              </a:rPr>
              <a:t> 417–436.</a:t>
            </a:r>
            <a:endParaRPr>
              <a:solidFill>
                <a:schemeClr val="dk1"/>
              </a:solidFill>
            </a:endParaRPr>
          </a:p>
          <a:p>
            <a:pPr marL="457200" lvl="0" indent="-457200" algn="l" rtl="0">
              <a:spcBef>
                <a:spcPts val="0"/>
              </a:spcBef>
              <a:spcAft>
                <a:spcPts val="0"/>
              </a:spcAft>
              <a:buNone/>
            </a:pPr>
            <a:r>
              <a:rPr lang="en"/>
              <a:t>Boston, M., Dillon, F., Smith, M., &amp; Miller, S. (2017). Taking action: Implementing effective mathematics teaching practices in grades 9-12. </a:t>
            </a:r>
            <a:r>
              <a:rPr lang="en" i="1"/>
              <a:t>National Council of Teachers of Mathematics.</a:t>
            </a:r>
            <a:endParaRPr i="1"/>
          </a:p>
          <a:p>
            <a:pPr marL="457200" lvl="0" indent="-457200" algn="l" rtl="0">
              <a:spcBef>
                <a:spcPts val="0"/>
              </a:spcBef>
              <a:spcAft>
                <a:spcPts val="0"/>
              </a:spcAft>
              <a:buNone/>
            </a:pPr>
            <a:r>
              <a:rPr lang="en"/>
              <a:t>Cohen, D. K., Raudenbush, S. W., &amp; Ball, D. L. (2003). Resources, instruction, and research. </a:t>
            </a:r>
            <a:r>
              <a:rPr lang="en" i="1"/>
              <a:t>Educational Evaluation and Policy Analysis, 25</a:t>
            </a:r>
            <a:r>
              <a:rPr lang="en"/>
              <a:t>(2), 119-142.</a:t>
            </a:r>
            <a:endParaRPr/>
          </a:p>
          <a:p>
            <a:pPr marL="457200" lvl="0" indent="-457200" algn="l" rtl="0">
              <a:spcBef>
                <a:spcPts val="0"/>
              </a:spcBef>
              <a:spcAft>
                <a:spcPts val="0"/>
              </a:spcAft>
              <a:buNone/>
            </a:pPr>
            <a:r>
              <a:rPr lang="en">
                <a:solidFill>
                  <a:schemeClr val="dk1"/>
                </a:solidFill>
              </a:rPr>
              <a:t>Grossman, P. (2011). Framework for teaching practice: A brief history of an idea. </a:t>
            </a:r>
            <a:r>
              <a:rPr lang="en" i="1">
                <a:solidFill>
                  <a:schemeClr val="dk1"/>
                </a:solidFill>
              </a:rPr>
              <a:t>Teachers College Record, 113</a:t>
            </a:r>
            <a:r>
              <a:rPr lang="en">
                <a:solidFill>
                  <a:schemeClr val="dk1"/>
                </a:solidFill>
              </a:rPr>
              <a:t>(12), 2836–2843.</a:t>
            </a:r>
            <a:endParaRPr>
              <a:solidFill>
                <a:schemeClr val="dk1"/>
              </a:solidFill>
            </a:endParaRPr>
          </a:p>
          <a:p>
            <a:pPr marL="457200" lvl="0" indent="-457200" algn="l" rtl="0">
              <a:spcBef>
                <a:spcPts val="0"/>
              </a:spcBef>
              <a:spcAft>
                <a:spcPts val="0"/>
              </a:spcAft>
              <a:buNone/>
            </a:pPr>
            <a:r>
              <a:rPr lang="en">
                <a:solidFill>
                  <a:schemeClr val="dk1"/>
                </a:solidFill>
              </a:rPr>
              <a:t>Grossman, P., Compton, C., Igra, D., Ronfeldt, M., Shahan, E., &amp; Williamson, P. W. (2009). Teaching practice: A cross-professional perspective</a:t>
            </a:r>
            <a:r>
              <a:rPr lang="en" i="1">
                <a:solidFill>
                  <a:schemeClr val="dk1"/>
                </a:solidFill>
              </a:rPr>
              <a:t>. Teachers College Record, 111</a:t>
            </a:r>
            <a:r>
              <a:rPr lang="en">
                <a:solidFill>
                  <a:schemeClr val="dk1"/>
                </a:solidFill>
              </a:rPr>
              <a:t>(9), 2055–2100.</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Horn, I. S., Kane, B. D., &amp; Garner, B. (2018). Teacher collaborative time: Helping teachers make sense of ambitious teaching in the context of their schools. In P. Cobb, K. Jackson, E. Henrick, T. Smith, &amp; MIST team (Eds.), </a:t>
            </a:r>
            <a:r>
              <a:rPr lang="en" i="1">
                <a:solidFill>
                  <a:schemeClr val="dk1"/>
                </a:solidFill>
              </a:rPr>
              <a:t>Systems for instructional improvement: creating coherence from the classroom to the district central office</a:t>
            </a:r>
            <a:r>
              <a:rPr lang="en">
                <a:solidFill>
                  <a:schemeClr val="dk1"/>
                </a:solidFill>
              </a:rPr>
              <a:t> (pp. 93-112). Harvard Education Press.</a:t>
            </a:r>
            <a:endParaRPr>
              <a:solidFill>
                <a:schemeClr val="dk1"/>
              </a:solidFill>
            </a:endParaRPr>
          </a:p>
          <a:p>
            <a:pPr marL="457200" lvl="0" indent="-457200" algn="l" rtl="0">
              <a:spcBef>
                <a:spcPts val="0"/>
              </a:spcBef>
              <a:spcAft>
                <a:spcPts val="0"/>
              </a:spcAft>
              <a:buNone/>
            </a:pPr>
            <a:r>
              <a:rPr lang="en">
                <a:solidFill>
                  <a:schemeClr val="dk1"/>
                </a:solidFill>
              </a:rPr>
              <a:t>Kazemi, E., Gibbons, L., Lewis, B. (2018) Math Labs: Teachers, teacher educators, and school leaders learning together from their own students. </a:t>
            </a:r>
            <a:r>
              <a:rPr lang="en" i="1">
                <a:solidFill>
                  <a:schemeClr val="dk1"/>
                </a:solidFill>
              </a:rPr>
              <a:t>Journal of Mathematics Education Leadership</a:t>
            </a:r>
            <a:r>
              <a:rPr lang="en">
                <a:solidFill>
                  <a:schemeClr val="dk1"/>
                </a:solidFill>
              </a:rPr>
              <a:t>, Spring 2018, 23-36.</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t>Sherin, M. G., &amp; Van Es, E. A. (2009). Effects of video club participation on teachers’ professional vision. </a:t>
            </a:r>
            <a:r>
              <a:rPr lang="en" i="1"/>
              <a:t>Journal of Teacher Education</a:t>
            </a:r>
            <a:r>
              <a:rPr lang="en"/>
              <a:t>, </a:t>
            </a:r>
            <a:r>
              <a:rPr lang="en" i="1"/>
              <a:t>60</a:t>
            </a:r>
            <a:r>
              <a:rPr lang="en"/>
              <a:t>(1), 20–37.</a:t>
            </a:r>
            <a:endParaRPr/>
          </a:p>
          <a:p>
            <a:pPr marL="457200" lvl="0" indent="-457200" algn="l" rtl="0">
              <a:spcBef>
                <a:spcPts val="0"/>
              </a:spcBef>
              <a:spcAft>
                <a:spcPts val="0"/>
              </a:spcAft>
              <a:buNone/>
            </a:pPr>
            <a:r>
              <a:rPr lang="en"/>
              <a:t>van Es, E. A., Tunney, J., Goldsmith, L. T., &amp; Seago, N. (2014). A framework for the facilitation of teachers’ analysis of video. </a:t>
            </a:r>
            <a:r>
              <a:rPr lang="en" i="1"/>
              <a:t>Journal of Teacher Education, 65</a:t>
            </a:r>
            <a:r>
              <a:rPr lang="en"/>
              <a:t>(4), 340</a:t>
            </a:r>
            <a:r>
              <a:rPr lang="en">
                <a:solidFill>
                  <a:schemeClr val="dk1"/>
                </a:solidFill>
              </a:rPr>
              <a:t>–</a:t>
            </a:r>
            <a:r>
              <a:rPr lang="en"/>
              <a:t>356. (Open access: </a:t>
            </a:r>
            <a:r>
              <a:rPr lang="en" u="sng">
                <a:solidFill>
                  <a:schemeClr val="hlink"/>
                </a:solidFill>
                <a:hlinkClick r:id="rId5"/>
              </a:rPr>
              <a:t>https://escholarship.org/uc/item/3jj747gv</a:t>
            </a:r>
            <a:r>
              <a:rPr lang="en"/>
              <a: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5"/>
        <p:cNvGrpSpPr/>
        <p:nvPr/>
      </p:nvGrpSpPr>
      <p:grpSpPr>
        <a:xfrm>
          <a:off x="0" y="0"/>
          <a:ext cx="0" cy="0"/>
          <a:chOff x="0" y="0"/>
          <a:chExt cx="0" cy="0"/>
        </a:xfrm>
      </p:grpSpPr>
      <p:sp>
        <p:nvSpPr>
          <p:cNvPr id="4176" name="Google Shape;4176;g1e19a57796c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7" name="Google Shape;4177;g1e19a57796c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Remind participants of the definitions of justification and generalization and connections they generated between justification and generalization, and reasoning and sensemaking.</a:t>
            </a:r>
            <a:endParaRPr/>
          </a:p>
        </p:txBody>
      </p:sp>
      <p:sp>
        <p:nvSpPr>
          <p:cNvPr id="4178" name="Google Shape;4178;g1e19a57796c_2_19: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Best Practices in Teaching Mathematics</a:t>
            </a:r>
            <a:endParaRPr/>
          </a:p>
          <a:p>
            <a:pPr marL="0" lvl="0" indent="0" algn="l" rtl="0">
              <a:spcBef>
                <a:spcPts val="0"/>
              </a:spcBef>
              <a:spcAft>
                <a:spcPts val="0"/>
              </a:spcAft>
              <a:buClr>
                <a:schemeClr val="dk1"/>
              </a:buClr>
              <a:buSzPts val="1200"/>
              <a:buFont typeface="Calibri"/>
              <a:buNone/>
            </a:pPr>
            <a:r>
              <a:rPr lang="en"/>
              <a:t>Facilitator’s Power Point Presentation and Notes</a:t>
            </a:r>
            <a:endParaRPr/>
          </a:p>
        </p:txBody>
      </p:sp>
      <p:sp>
        <p:nvSpPr>
          <p:cNvPr id="4179" name="Google Shape;4179;g1e19a57796c_2_19: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200"/>
              <a:buFont typeface="Calibri"/>
              <a:buNone/>
            </a:pPr>
            <a:r>
              <a:rPr lang="en"/>
              <a:t>6/5/19</a:t>
            </a:r>
            <a:endParaRPr/>
          </a:p>
        </p:txBody>
      </p:sp>
      <p:sp>
        <p:nvSpPr>
          <p:cNvPr id="4180" name="Google Shape;4180;g1e19a57796c_2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200"/>
              <a:buFont typeface="Calibri"/>
              <a:buNone/>
            </a:pPr>
            <a:r>
              <a:rPr lang="en"/>
              <a:t>©2007 Teachers Development Group</a:t>
            </a:r>
            <a:endParaRPr>
              <a:latin typeface="Arial"/>
              <a:ea typeface="Arial"/>
              <a:cs typeface="Arial"/>
              <a:sym typeface="Arial"/>
            </a:endParaRPr>
          </a:p>
        </p:txBody>
      </p:sp>
      <p:sp>
        <p:nvSpPr>
          <p:cNvPr id="4181" name="Google Shape;4181;g1e19a57796c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9"/>
        <p:cNvGrpSpPr/>
        <p:nvPr/>
      </p:nvGrpSpPr>
      <p:grpSpPr>
        <a:xfrm>
          <a:off x="0" y="0"/>
          <a:ext cx="0" cy="0"/>
          <a:chOff x="0" y="0"/>
          <a:chExt cx="0" cy="0"/>
        </a:xfrm>
      </p:grpSpPr>
      <p:sp>
        <p:nvSpPr>
          <p:cNvPr id="4190" name="Google Shape;4190;g1d12e3023fe_0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1" name="Google Shape;4191;g1d12e3023fe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1000"/>
              </a:spcBef>
              <a:spcAft>
                <a:spcPts val="0"/>
              </a:spcAft>
              <a:buClr>
                <a:schemeClr val="dk1"/>
              </a:buClr>
              <a:buSzPts val="1100"/>
              <a:buChar char="-"/>
            </a:pPr>
            <a:r>
              <a:rPr lang="en">
                <a:solidFill>
                  <a:schemeClr val="dk1"/>
                </a:solidFill>
              </a:rPr>
              <a:t>You might share these descriptions from the Teachers Development Group Habits, routines, and actions tool. (</a:t>
            </a:r>
            <a:r>
              <a:rPr lang="en" b="1">
                <a:solidFill>
                  <a:schemeClr val="dk2"/>
                </a:solidFill>
              </a:rPr>
              <a:t>3 Habits, routines, and actions_TDG</a:t>
            </a:r>
            <a:r>
              <a:rPr lang="en" b="1">
                <a:solidFill>
                  <a:schemeClr val="dk1"/>
                </a:solidFill>
              </a:rPr>
              <a:t>)</a:t>
            </a:r>
            <a:endParaRPr b="1">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7"/>
        <p:cNvGrpSpPr/>
        <p:nvPr/>
      </p:nvGrpSpPr>
      <p:grpSpPr>
        <a:xfrm>
          <a:off x="0" y="0"/>
          <a:ext cx="0" cy="0"/>
          <a:chOff x="0" y="0"/>
          <a:chExt cx="0" cy="0"/>
        </a:xfrm>
      </p:grpSpPr>
      <p:sp>
        <p:nvSpPr>
          <p:cNvPr id="4198" name="Google Shape;4198;g228e491d072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9" name="Google Shape;4199;g228e491d072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1000"/>
              </a:spcBef>
              <a:spcAft>
                <a:spcPts val="0"/>
              </a:spcAft>
              <a:buClr>
                <a:schemeClr val="dk1"/>
              </a:buClr>
              <a:buSzPts val="1100"/>
              <a:buChar char="-"/>
            </a:pPr>
            <a:r>
              <a:rPr lang="en">
                <a:solidFill>
                  <a:schemeClr val="dk1"/>
                </a:solidFill>
              </a:rPr>
              <a:t>You might share these descriptions from the Teachers Development Group Habits, routines, and actions tool. (</a:t>
            </a:r>
            <a:r>
              <a:rPr lang="en" b="1">
                <a:solidFill>
                  <a:schemeClr val="dk2"/>
                </a:solidFill>
              </a:rPr>
              <a:t>3 Habits, routines, and actions_TDG</a:t>
            </a:r>
            <a:r>
              <a:rPr lang="en" b="1">
                <a:solidFill>
                  <a:schemeClr val="dk1"/>
                </a:solidFill>
              </a:rPr>
              <a: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4"/>
        <p:cNvGrpSpPr/>
        <p:nvPr/>
      </p:nvGrpSpPr>
      <p:grpSpPr>
        <a:xfrm>
          <a:off x="0" y="0"/>
          <a:ext cx="0" cy="0"/>
          <a:chOff x="0" y="0"/>
          <a:chExt cx="0" cy="0"/>
        </a:xfrm>
      </p:grpSpPr>
      <p:sp>
        <p:nvSpPr>
          <p:cNvPr id="4205" name="Google Shape;4205;g1d12e3023fe_0_1445:notes"/>
          <p:cNvSpPr>
            <a:spLocks noGrp="1" noRot="1" noChangeAspect="1"/>
          </p:cNvSpPr>
          <p:nvPr>
            <p:ph type="sldImg" idx="2"/>
          </p:nvPr>
        </p:nvSpPr>
        <p:spPr>
          <a:xfrm>
            <a:off x="-176213" y="533400"/>
            <a:ext cx="3476626" cy="1955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06" name="Google Shape;4206;g1d12e3023fe_0_1445:notes"/>
          <p:cNvSpPr txBox="1">
            <a:spLocks noGrp="1"/>
          </p:cNvSpPr>
          <p:nvPr>
            <p:ph type="body" idx="1"/>
          </p:nvPr>
        </p:nvSpPr>
        <p:spPr>
          <a:xfrm>
            <a:off x="228548" y="3352229"/>
            <a:ext cx="6249000" cy="5487000"/>
          </a:xfrm>
          <a:prstGeom prst="rect">
            <a:avLst/>
          </a:prstGeom>
          <a:noFill/>
          <a:ln>
            <a:noFill/>
          </a:ln>
        </p:spPr>
        <p:txBody>
          <a:bodyPr spcFirstLastPara="1" wrap="square" lIns="91350" tIns="45650" rIns="91350" bIns="45650"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chemeClr val="accent3"/>
              </a:solidFill>
            </a:endParaRPr>
          </a:p>
          <a:p>
            <a:pPr marL="457200" lvl="0" indent="-298450" algn="l" rtl="0">
              <a:lnSpc>
                <a:spcPct val="100000"/>
              </a:lnSpc>
              <a:spcBef>
                <a:spcPts val="1000"/>
              </a:spcBef>
              <a:spcAft>
                <a:spcPts val="0"/>
              </a:spcAft>
              <a:buSzPts val="1100"/>
              <a:buChar char="●"/>
            </a:pPr>
            <a:r>
              <a:rPr lang="en"/>
              <a:t>Before sharing video, it is helpful to orient participants to the goals the teacher has for the lesson and the mathematics the students are working on (this might include sharing the standards or learning objectives of the lesson, and engaging participants in the math tasks in some way). </a:t>
            </a:r>
            <a:endParaRPr/>
          </a:p>
          <a:p>
            <a:pPr marL="457200" lvl="0" indent="-298450" algn="l" rtl="0">
              <a:lnSpc>
                <a:spcPct val="100000"/>
              </a:lnSpc>
              <a:spcBef>
                <a:spcPts val="0"/>
              </a:spcBef>
              <a:spcAft>
                <a:spcPts val="0"/>
              </a:spcAft>
              <a:buClr>
                <a:schemeClr val="dk1"/>
              </a:buClr>
              <a:buSzPts val="1100"/>
              <a:buChar char="●"/>
            </a:pPr>
            <a:r>
              <a:rPr lang="en" b="1">
                <a:solidFill>
                  <a:schemeClr val="dk1"/>
                </a:solidFill>
              </a:rPr>
              <a:t>Resources for you and your participants:</a:t>
            </a:r>
            <a:endParaRPr b="1">
              <a:solidFill>
                <a:schemeClr val="dk1"/>
              </a:solidFill>
            </a:endParaRPr>
          </a:p>
          <a:p>
            <a:pPr marL="914400" lvl="0" indent="-298450" algn="l" rtl="0">
              <a:lnSpc>
                <a:spcPct val="100000"/>
              </a:lnSpc>
              <a:spcBef>
                <a:spcPts val="0"/>
              </a:spcBef>
              <a:spcAft>
                <a:spcPts val="0"/>
              </a:spcAft>
              <a:buSzPts val="1100"/>
              <a:buChar char="-"/>
            </a:pPr>
            <a:r>
              <a:rPr lang="en" b="1"/>
              <a:t>You can access the video for this lesson and associated resources (transcript, etc.) here: </a:t>
            </a:r>
            <a:r>
              <a:rPr lang="en" u="sng">
                <a:solidFill>
                  <a:schemeClr val="hlink"/>
                </a:solidFill>
                <a:hlinkClick r:id="rId3"/>
              </a:rPr>
              <a:t>The Case of Shalunda Shackelford and the Bike and Truck Task - National Council of Teachers of Mathematics</a:t>
            </a:r>
            <a:r>
              <a:rPr lang="en"/>
              <a:t> </a:t>
            </a:r>
            <a:endParaRPr/>
          </a:p>
        </p:txBody>
      </p:sp>
      <p:sp>
        <p:nvSpPr>
          <p:cNvPr id="4207" name="Google Shape;4207;g1d12e3023fe_0_1445:notes"/>
          <p:cNvSpPr txBox="1">
            <a:spLocks noGrp="1"/>
          </p:cNvSpPr>
          <p:nvPr>
            <p:ph type="sldNum" idx="12"/>
          </p:nvPr>
        </p:nvSpPr>
        <p:spPr>
          <a:xfrm>
            <a:off x="3886886" y="8914667"/>
            <a:ext cx="2971200" cy="229500"/>
          </a:xfrm>
          <a:prstGeom prst="rect">
            <a:avLst/>
          </a:prstGeom>
          <a:noFill/>
          <a:ln>
            <a:noFill/>
          </a:ln>
        </p:spPr>
        <p:txBody>
          <a:bodyPr spcFirstLastPara="1" wrap="square" lIns="91350" tIns="45650" rIns="91350"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6"/>
        <p:cNvGrpSpPr/>
        <p:nvPr/>
      </p:nvGrpSpPr>
      <p:grpSpPr>
        <a:xfrm>
          <a:off x="0" y="0"/>
          <a:ext cx="0" cy="0"/>
          <a:chOff x="0" y="0"/>
          <a:chExt cx="0" cy="0"/>
        </a:xfrm>
      </p:grpSpPr>
      <p:sp>
        <p:nvSpPr>
          <p:cNvPr id="3797" name="Google Shape;3797;g2316eeed518_0_2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8" name="Google Shape;3798;g2316eeed518_0_24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lnSpc>
                <a:spcPct val="90000"/>
              </a:lnSpc>
              <a:spcBef>
                <a:spcPts val="800"/>
              </a:spcBef>
              <a:spcAft>
                <a:spcPts val="0"/>
              </a:spcAft>
              <a:buSzPts val="1100"/>
              <a:buFont typeface="Arial"/>
              <a:buChar char="-"/>
            </a:pPr>
            <a:r>
              <a:rPr lang="en" sz="1100" b="1">
                <a:solidFill>
                  <a:schemeClr val="dk1"/>
                </a:solidFill>
                <a:latin typeface="Arial"/>
                <a:ea typeface="Arial"/>
                <a:cs typeface="Arial"/>
                <a:sym typeface="Arial"/>
              </a:rPr>
              <a:t>You might say: </a:t>
            </a:r>
            <a:r>
              <a:rPr lang="en" sz="1100">
                <a:solidFill>
                  <a:schemeClr val="dk1"/>
                </a:solidFill>
                <a:latin typeface="Arial"/>
                <a:ea typeface="Arial"/>
                <a:cs typeface="Arial"/>
                <a:sym typeface="Arial"/>
              </a:rPr>
              <a:t>Let’s </a:t>
            </a:r>
            <a:r>
              <a:rPr lang="en" sz="1100">
                <a:latin typeface="Arial"/>
                <a:ea typeface="Arial"/>
                <a:cs typeface="Arial"/>
                <a:sym typeface="Arial"/>
              </a:rPr>
              <a:t>ground</a:t>
            </a:r>
            <a:r>
              <a:rPr lang="en" sz="1100">
                <a:solidFill>
                  <a:schemeClr val="dk1"/>
                </a:solidFill>
                <a:latin typeface="Arial"/>
                <a:ea typeface="Arial"/>
                <a:cs typeface="Arial"/>
                <a:sym typeface="Arial"/>
              </a:rPr>
              <a:t> ourselves </a:t>
            </a:r>
            <a:r>
              <a:rPr lang="en" sz="1100">
                <a:latin typeface="Arial"/>
                <a:ea typeface="Arial"/>
                <a:cs typeface="Arial"/>
                <a:sym typeface="Arial"/>
              </a:rPr>
              <a:t>in the</a:t>
            </a:r>
            <a:r>
              <a:rPr lang="en" sz="1100">
                <a:solidFill>
                  <a:schemeClr val="dk1"/>
                </a:solidFill>
                <a:latin typeface="Arial"/>
                <a:ea typeface="Arial"/>
                <a:cs typeface="Arial"/>
                <a:sym typeface="Arial"/>
              </a:rPr>
              <a:t> Essential Questions that </a:t>
            </a:r>
            <a:r>
              <a:rPr lang="en" sz="1100">
                <a:latin typeface="Arial"/>
                <a:ea typeface="Arial"/>
                <a:cs typeface="Arial"/>
                <a:sym typeface="Arial"/>
              </a:rPr>
              <a:t>drive</a:t>
            </a:r>
            <a:r>
              <a:rPr lang="en" sz="1100">
                <a:solidFill>
                  <a:schemeClr val="dk1"/>
                </a:solidFill>
                <a:latin typeface="Arial"/>
                <a:ea typeface="Arial"/>
                <a:cs typeface="Arial"/>
                <a:sym typeface="Arial"/>
              </a:rPr>
              <a:t> the Ambitious Math Teaching Professional Learning M</a:t>
            </a:r>
            <a:r>
              <a:rPr lang="en" sz="1100">
                <a:latin typeface="Arial"/>
                <a:ea typeface="Arial"/>
                <a:cs typeface="Arial"/>
                <a:sym typeface="Arial"/>
              </a:rPr>
              <a:t>odules.</a:t>
            </a:r>
            <a:endParaRPr sz="1100">
              <a:latin typeface="Arial"/>
              <a:ea typeface="Arial"/>
              <a:cs typeface="Arial"/>
              <a:sym typeface="Arial"/>
            </a:endParaRPr>
          </a:p>
          <a:p>
            <a:pPr marL="457200" lvl="0" indent="0" algn="l" rtl="0">
              <a:lnSpc>
                <a:spcPct val="90000"/>
              </a:lnSpc>
              <a:spcBef>
                <a:spcPts val="800"/>
              </a:spcBef>
              <a:spcAft>
                <a:spcPts val="0"/>
              </a:spcAft>
              <a:buNone/>
            </a:pPr>
            <a:endParaRPr sz="1100">
              <a:latin typeface="Arial"/>
              <a:ea typeface="Arial"/>
              <a:cs typeface="Arial"/>
              <a:sym typeface="Arial"/>
            </a:endParaRPr>
          </a:p>
        </p:txBody>
      </p:sp>
      <p:sp>
        <p:nvSpPr>
          <p:cNvPr id="3799" name="Google Shape;3799;g2316eeed518_0_24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3"/>
        <p:cNvGrpSpPr/>
        <p:nvPr/>
      </p:nvGrpSpPr>
      <p:grpSpPr>
        <a:xfrm>
          <a:off x="0" y="0"/>
          <a:ext cx="0" cy="0"/>
          <a:chOff x="0" y="0"/>
          <a:chExt cx="0" cy="0"/>
        </a:xfrm>
      </p:grpSpPr>
      <p:sp>
        <p:nvSpPr>
          <p:cNvPr id="4214" name="Google Shape;4214;g1d12e3023fe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5" name="Google Shape;4215;g1d12e3023fe_0_1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u="sng">
              <a:solidFill>
                <a:srgbClr val="DC5626"/>
              </a:solidFill>
            </a:endParaRPr>
          </a:p>
          <a:p>
            <a:pPr marL="457200" lvl="0" indent="-298450" algn="l" rtl="0">
              <a:lnSpc>
                <a:spcPct val="90000"/>
              </a:lnSpc>
              <a:spcBef>
                <a:spcPts val="1000"/>
              </a:spcBef>
              <a:spcAft>
                <a:spcPts val="0"/>
              </a:spcAft>
              <a:buClr>
                <a:schemeClr val="dk1"/>
              </a:buClr>
              <a:buSzPts val="1100"/>
              <a:buChar char="●"/>
            </a:pPr>
            <a:r>
              <a:rPr lang="en">
                <a:solidFill>
                  <a:schemeClr val="dk1"/>
                </a:solidFill>
              </a:rPr>
              <a:t>It is critical to establish productive norms when engaging with another teacher’s practice. We hope the suggestions on the slide, and the sentence stems help to create a productive space through which to learn about teaching.</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2"/>
        <p:cNvGrpSpPr/>
        <p:nvPr/>
      </p:nvGrpSpPr>
      <p:grpSpPr>
        <a:xfrm>
          <a:off x="0" y="0"/>
          <a:ext cx="0" cy="0"/>
          <a:chOff x="0" y="0"/>
          <a:chExt cx="0" cy="0"/>
        </a:xfrm>
      </p:grpSpPr>
      <p:sp>
        <p:nvSpPr>
          <p:cNvPr id="4223" name="Google Shape;4223;g1d12e3023fe_0_1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4" name="Google Shape;4224;g1d12e3023fe_0_1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0"/>
        <p:cNvGrpSpPr/>
        <p:nvPr/>
      </p:nvGrpSpPr>
      <p:grpSpPr>
        <a:xfrm>
          <a:off x="0" y="0"/>
          <a:ext cx="0" cy="0"/>
          <a:chOff x="0" y="0"/>
          <a:chExt cx="0" cy="0"/>
        </a:xfrm>
      </p:grpSpPr>
      <p:sp>
        <p:nvSpPr>
          <p:cNvPr id="4231" name="Google Shape;4231;g253605fe786_1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2" name="Google Shape;4232;g253605fe786_1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spcBef>
                <a:spcPts val="1000"/>
              </a:spcBef>
              <a:spcAft>
                <a:spcPts val="0"/>
              </a:spcAft>
              <a:buSzPts val="1100"/>
              <a:buChar char="-"/>
            </a:pPr>
            <a:r>
              <a:rPr lang="en"/>
              <a:t>You might embed video of the classroom excerpt on this slide.</a:t>
            </a:r>
            <a:endParaRPr/>
          </a:p>
          <a:p>
            <a:pPr marL="457200" lvl="0" indent="-298450" algn="l" rtl="0">
              <a:spcBef>
                <a:spcPts val="0"/>
              </a:spcBef>
              <a:spcAft>
                <a:spcPts val="0"/>
              </a:spcAft>
              <a:buSzPts val="1100"/>
              <a:buChar char="-"/>
            </a:pPr>
            <a:r>
              <a:rPr lang="en" b="1">
                <a:solidFill>
                  <a:schemeClr val="dk1"/>
                </a:solidFill>
              </a:rPr>
              <a:t>You can access the video for this lesson and associated resources (transcript, etc.) here: </a:t>
            </a:r>
            <a:r>
              <a:rPr lang="en" u="sng">
                <a:solidFill>
                  <a:schemeClr val="hlink"/>
                </a:solidFill>
                <a:hlinkClick r:id="rId3"/>
              </a:rPr>
              <a:t>The Case of Shalunda Shackelford and the Bike and Truck Task - National Council of Teachers of Mathematics</a:t>
            </a:r>
            <a:r>
              <a:rPr lang="en">
                <a:solidFill>
                  <a:schemeClr val="dk1"/>
                </a:solidFill>
              </a:rPr>
              <a:t>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7"/>
        <p:cNvGrpSpPr/>
        <p:nvPr/>
      </p:nvGrpSpPr>
      <p:grpSpPr>
        <a:xfrm>
          <a:off x="0" y="0"/>
          <a:ext cx="0" cy="0"/>
          <a:chOff x="0" y="0"/>
          <a:chExt cx="0" cy="0"/>
        </a:xfrm>
      </p:grpSpPr>
      <p:sp>
        <p:nvSpPr>
          <p:cNvPr id="4238" name="Google Shape;4238;g2270f97cc89_0_4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9" name="Google Shape;4239;g2270f97cc89_0_4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rgbClr val="9F2065"/>
              </a:buClr>
              <a:buSzPts val="1100"/>
              <a:buChar char="-"/>
            </a:pPr>
            <a:r>
              <a:rPr lang="en" b="1">
                <a:solidFill>
                  <a:srgbClr val="9F2065"/>
                </a:solidFill>
              </a:rPr>
              <a:t>Before the session, make a .pdf or copy of the supplemental resource </a:t>
            </a:r>
            <a:r>
              <a:rPr lang="en" b="1" i="1">
                <a:solidFill>
                  <a:srgbClr val="9F2065"/>
                </a:solidFill>
              </a:rPr>
              <a:t>Transcript from the Bike and Truck task in Shalunda Shackelford's classroom </a:t>
            </a:r>
            <a:r>
              <a:rPr lang="en" b="1">
                <a:solidFill>
                  <a:srgbClr val="9F2065"/>
                </a:solidFill>
              </a:rPr>
              <a:t>(in the Principles to Actions Toolkit; accessible to NCTM members </a:t>
            </a:r>
            <a:r>
              <a:rPr lang="en" b="1" u="sng">
                <a:solidFill>
                  <a:schemeClr val="hlink"/>
                </a:solidFill>
                <a:hlinkClick r:id="rId3"/>
              </a:rPr>
              <a:t>here</a:t>
            </a:r>
            <a:r>
              <a:rPr lang="en" b="1">
                <a:solidFill>
                  <a:srgbClr val="9F2065"/>
                </a:solidFill>
              </a:rPr>
              <a:t>).</a:t>
            </a:r>
            <a:endParaRPr b="1" i="1">
              <a:solidFill>
                <a:srgbClr val="9F2065"/>
              </a:solidFill>
            </a:endParaRPr>
          </a:p>
          <a:p>
            <a:pPr marL="457200" lvl="0" indent="-298450" algn="l" rtl="0">
              <a:spcBef>
                <a:spcPts val="0"/>
              </a:spcBef>
              <a:spcAft>
                <a:spcPts val="0"/>
              </a:spcAft>
              <a:buClr>
                <a:schemeClr val="dk1"/>
              </a:buClr>
              <a:buSzPts val="1100"/>
              <a:buChar char="-"/>
            </a:pPr>
            <a:r>
              <a:rPr lang="en" b="1">
                <a:solidFill>
                  <a:schemeClr val="dk1"/>
                </a:solidFill>
              </a:rPr>
              <a:t>Have participants open </a:t>
            </a:r>
            <a:r>
              <a:rPr lang="en" b="1" i="1">
                <a:solidFill>
                  <a:srgbClr val="9F2065"/>
                </a:solidFill>
              </a:rPr>
              <a:t>Transcript from the Bike and Truck task in Shalunda Shackelford's classroom </a:t>
            </a:r>
            <a:r>
              <a:rPr lang="en" b="1">
                <a:solidFill>
                  <a:srgbClr val="9F2065"/>
                </a:solidFill>
              </a:rPr>
              <a:t>(facilitator-provided resource)</a:t>
            </a:r>
            <a:endParaRPr b="1">
              <a:solidFill>
                <a:srgbClr val="007F43"/>
              </a:solidFill>
            </a:endParaRPr>
          </a:p>
          <a:p>
            <a:pPr marL="457200" lvl="0" indent="-298450" algn="l" rtl="0">
              <a:spcBef>
                <a:spcPts val="0"/>
              </a:spcBef>
              <a:spcAft>
                <a:spcPts val="0"/>
              </a:spcAft>
              <a:buClr>
                <a:schemeClr val="dk1"/>
              </a:buClr>
              <a:buSzPts val="1100"/>
              <a:buChar char="-"/>
            </a:pPr>
            <a:r>
              <a:rPr lang="en" b="1">
                <a:solidFill>
                  <a:schemeClr val="dk1"/>
                </a:solidFill>
              </a:rPr>
              <a:t>Give directions and have participants work in small groups for 4-5 minutes.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3"/>
        <p:cNvGrpSpPr/>
        <p:nvPr/>
      </p:nvGrpSpPr>
      <p:grpSpPr>
        <a:xfrm>
          <a:off x="0" y="0"/>
          <a:ext cx="0" cy="0"/>
          <a:chOff x="0" y="0"/>
          <a:chExt cx="0" cy="0"/>
        </a:xfrm>
      </p:grpSpPr>
      <p:sp>
        <p:nvSpPr>
          <p:cNvPr id="4244" name="Google Shape;4244;g221af6054e3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5" name="Google Shape;4245;g221af6054e3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lnSpc>
                <a:spcPct val="90000"/>
              </a:lnSpc>
              <a:spcBef>
                <a:spcPts val="10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Participants should work in groups on the workspace slide for ~4-5 minutes.</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endParaRPr b="1">
              <a:solidFill>
                <a:schemeClr val="dk1"/>
              </a:solidFill>
            </a:endParaRPr>
          </a:p>
          <a:p>
            <a:pPr marL="914400" lvl="1" indent="-298450" algn="l" rtl="0">
              <a:lnSpc>
                <a:spcPct val="90000"/>
              </a:lnSpc>
              <a:spcBef>
                <a:spcPts val="800"/>
              </a:spcBef>
              <a:spcAft>
                <a:spcPts val="0"/>
              </a:spcAft>
              <a:buClr>
                <a:schemeClr val="dk1"/>
              </a:buClr>
              <a:buSzPts val="1100"/>
              <a:buChar char="-"/>
            </a:pPr>
            <a:r>
              <a:rPr lang="en">
                <a:solidFill>
                  <a:schemeClr val="dk1"/>
                </a:solidFill>
              </a:rPr>
              <a:t>After participants have had time to work in small groups, you might ask them to spend time looking at one another’s slides.</a:t>
            </a:r>
            <a:endParaRPr>
              <a:solidFill>
                <a:schemeClr val="dk1"/>
              </a:solidFill>
            </a:endParaRPr>
          </a:p>
          <a:p>
            <a:pPr marL="914400" lvl="1" indent="-298450" algn="l" rtl="0">
              <a:lnSpc>
                <a:spcPct val="90000"/>
              </a:lnSpc>
              <a:spcBef>
                <a:spcPts val="800"/>
              </a:spcBef>
              <a:spcAft>
                <a:spcPts val="0"/>
              </a:spcAft>
              <a:buClr>
                <a:schemeClr val="dk1"/>
              </a:buClr>
              <a:buSzPts val="1100"/>
              <a:buChar char="-"/>
            </a:pPr>
            <a:r>
              <a:rPr lang="en">
                <a:solidFill>
                  <a:schemeClr val="dk1"/>
                </a:solidFill>
              </a:rPr>
              <a:t>You can bring the whole group back to share, or ask participants to comment on one another’s slides in another format.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3"/>
        <p:cNvGrpSpPr/>
        <p:nvPr/>
      </p:nvGrpSpPr>
      <p:grpSpPr>
        <a:xfrm>
          <a:off x="0" y="0"/>
          <a:ext cx="0" cy="0"/>
          <a:chOff x="0" y="0"/>
          <a:chExt cx="0" cy="0"/>
        </a:xfrm>
      </p:grpSpPr>
      <p:sp>
        <p:nvSpPr>
          <p:cNvPr id="4254" name="Google Shape;4254;g221af6054e3_0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5" name="Google Shape;4255;g221af6054e3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1"/>
        <p:cNvGrpSpPr/>
        <p:nvPr/>
      </p:nvGrpSpPr>
      <p:grpSpPr>
        <a:xfrm>
          <a:off x="0" y="0"/>
          <a:ext cx="0" cy="0"/>
          <a:chOff x="0" y="0"/>
          <a:chExt cx="0" cy="0"/>
        </a:xfrm>
      </p:grpSpPr>
      <p:sp>
        <p:nvSpPr>
          <p:cNvPr id="4262" name="Google Shape;4262;g228e491d072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3" name="Google Shape;4263;g228e491d072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0"/>
        <p:cNvGrpSpPr/>
        <p:nvPr/>
      </p:nvGrpSpPr>
      <p:grpSpPr>
        <a:xfrm>
          <a:off x="0" y="0"/>
          <a:ext cx="0" cy="0"/>
          <a:chOff x="0" y="0"/>
          <a:chExt cx="0" cy="0"/>
        </a:xfrm>
      </p:grpSpPr>
      <p:sp>
        <p:nvSpPr>
          <p:cNvPr id="4271" name="Google Shape;4271;g2270f97cc89_0_4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2" name="Google Shape;4272;g2270f97cc89_0_4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a:solidFill>
                <a:srgbClr val="007F43"/>
              </a:solidFill>
            </a:endParaRPr>
          </a:p>
          <a:p>
            <a:pPr marL="457200" lvl="0" indent="-298450" algn="l" rtl="0">
              <a:spcBef>
                <a:spcPts val="0"/>
              </a:spcBef>
              <a:spcAft>
                <a:spcPts val="0"/>
              </a:spcAft>
              <a:buClr>
                <a:schemeClr val="dk1"/>
              </a:buClr>
              <a:buSzPts val="1100"/>
              <a:buChar char="-"/>
            </a:pPr>
            <a:r>
              <a:rPr lang="en" b="1">
                <a:solidFill>
                  <a:schemeClr val="dk1"/>
                </a:solidFill>
              </a:rPr>
              <a:t>Give directions and have participants work in small groups for ~5 minutes.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6"/>
        <p:cNvGrpSpPr/>
        <p:nvPr/>
      </p:nvGrpSpPr>
      <p:grpSpPr>
        <a:xfrm>
          <a:off x="0" y="0"/>
          <a:ext cx="0" cy="0"/>
          <a:chOff x="0" y="0"/>
          <a:chExt cx="0" cy="0"/>
        </a:xfrm>
      </p:grpSpPr>
      <p:sp>
        <p:nvSpPr>
          <p:cNvPr id="4277" name="Google Shape;4277;g221af6054e3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8" name="Google Shape;4278;g221af6054e3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lnSpc>
                <a:spcPct val="90000"/>
              </a:lnSpc>
              <a:spcBef>
                <a:spcPts val="10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Participants should work in groups on the workspace slide for ~5 minutes.</a:t>
            </a:r>
            <a:endParaRPr>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endParaRPr b="1">
              <a:solidFill>
                <a:schemeClr val="dk1"/>
              </a:solidFill>
            </a:endParaRPr>
          </a:p>
          <a:p>
            <a:pPr marL="914400" lvl="1" indent="-298450" algn="l" rtl="0">
              <a:lnSpc>
                <a:spcPct val="90000"/>
              </a:lnSpc>
              <a:spcBef>
                <a:spcPts val="800"/>
              </a:spcBef>
              <a:spcAft>
                <a:spcPts val="0"/>
              </a:spcAft>
              <a:buClr>
                <a:schemeClr val="dk1"/>
              </a:buClr>
              <a:buSzPts val="1100"/>
              <a:buChar char="-"/>
            </a:pPr>
            <a:r>
              <a:rPr lang="en">
                <a:solidFill>
                  <a:schemeClr val="dk1"/>
                </a:solidFill>
              </a:rPr>
              <a:t>After participants have had time to work in small groups, you might ask them to time looking at one another’s slides.</a:t>
            </a:r>
            <a:endParaRPr>
              <a:solidFill>
                <a:schemeClr val="dk1"/>
              </a:solidFill>
            </a:endParaRPr>
          </a:p>
          <a:p>
            <a:pPr marL="914400" lvl="1" indent="-298450" algn="l" rtl="0">
              <a:lnSpc>
                <a:spcPct val="90000"/>
              </a:lnSpc>
              <a:spcBef>
                <a:spcPts val="800"/>
              </a:spcBef>
              <a:spcAft>
                <a:spcPts val="0"/>
              </a:spcAft>
              <a:buClr>
                <a:schemeClr val="dk1"/>
              </a:buClr>
              <a:buSzPts val="1100"/>
              <a:buChar char="-"/>
            </a:pPr>
            <a:r>
              <a:rPr lang="en">
                <a:solidFill>
                  <a:schemeClr val="dk1"/>
                </a:solidFill>
              </a:rPr>
              <a:t>You can bring the whole group back to share, or ask participants to comment on one another’s slides in another format.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7"/>
        <p:cNvGrpSpPr/>
        <p:nvPr/>
      </p:nvGrpSpPr>
      <p:grpSpPr>
        <a:xfrm>
          <a:off x="0" y="0"/>
          <a:ext cx="0" cy="0"/>
          <a:chOff x="0" y="0"/>
          <a:chExt cx="0" cy="0"/>
        </a:xfrm>
      </p:grpSpPr>
      <p:sp>
        <p:nvSpPr>
          <p:cNvPr id="4288" name="Google Shape;4288;g23f68f39428_0_1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9" name="Google Shape;4289;g23f68f39428_0_1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sz="1100"/>
          </a:p>
          <a:p>
            <a:pPr marL="457200" lvl="0" indent="-298450" algn="l" rtl="0">
              <a:spcBef>
                <a:spcPts val="0"/>
              </a:spcBef>
              <a:spcAft>
                <a:spcPts val="0"/>
              </a:spcAft>
              <a:buClr>
                <a:schemeClr val="dk1"/>
              </a:buClr>
              <a:buSzPts val="1100"/>
              <a:buFont typeface="Calibri"/>
              <a:buChar char="●"/>
            </a:pPr>
            <a:r>
              <a:rPr lang="en" b="1"/>
              <a:t>Option 1: </a:t>
            </a:r>
            <a:r>
              <a:rPr lang="en"/>
              <a:t>Debrief “Doing Math Together” or “Studying Teaching” through the lens of NCTM’s 8 practices of ambitious instruction.</a:t>
            </a:r>
            <a:endParaRPr/>
          </a:p>
          <a:p>
            <a:pPr marL="914400" lvl="1" indent="-298450" algn="l" rtl="0">
              <a:spcBef>
                <a:spcPts val="0"/>
              </a:spcBef>
              <a:spcAft>
                <a:spcPts val="0"/>
              </a:spcAft>
              <a:buClr>
                <a:schemeClr val="dk1"/>
              </a:buClr>
              <a:buSzPts val="1100"/>
              <a:buChar char="○"/>
            </a:pPr>
            <a:r>
              <a:rPr lang="en"/>
              <a:t>If you’re facilitating online, you might offer an opportunity to “stamp” the practices participants notice and d</a:t>
            </a:r>
            <a:r>
              <a:rPr lang="en" sz="1100"/>
              <a:t>iscuss trends or questions that emerge. </a:t>
            </a:r>
            <a:endParaRPr sz="1100"/>
          </a:p>
          <a:p>
            <a:pPr marL="914400" lvl="1" indent="-298450" algn="l" rtl="0">
              <a:spcBef>
                <a:spcPts val="0"/>
              </a:spcBef>
              <a:spcAft>
                <a:spcPts val="0"/>
              </a:spcAft>
              <a:buSzPts val="1100"/>
              <a:buChar char="○"/>
            </a:pPr>
            <a:r>
              <a:rPr lang="en"/>
              <a:t>If you’re facilitating in person, you might offer a turn and talk so participants can discuss what they noticed with a partner/group and then come back to share trends or questions that emerge. </a:t>
            </a:r>
            <a:endParaRPr/>
          </a:p>
          <a:p>
            <a:pPr marL="457200" lvl="0" indent="-298450" algn="l" rtl="0">
              <a:spcBef>
                <a:spcPts val="0"/>
              </a:spcBef>
              <a:spcAft>
                <a:spcPts val="0"/>
              </a:spcAft>
              <a:buSzPts val="1100"/>
              <a:buChar char="●"/>
            </a:pPr>
            <a:r>
              <a:rPr lang="en"/>
              <a:t>During the discussion, </a:t>
            </a:r>
            <a:r>
              <a:rPr lang="en" b="1"/>
              <a:t>press for examples/evidence</a:t>
            </a:r>
            <a:r>
              <a:rPr lang="en"/>
              <a:t> from the shared moment of teaching. This might sound like: “Where/when did you see an example of this practice?”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4"/>
        <p:cNvGrpSpPr/>
        <p:nvPr/>
      </p:nvGrpSpPr>
      <p:grpSpPr>
        <a:xfrm>
          <a:off x="0" y="0"/>
          <a:ext cx="0" cy="0"/>
          <a:chOff x="0" y="0"/>
          <a:chExt cx="0" cy="0"/>
        </a:xfrm>
      </p:grpSpPr>
      <p:sp>
        <p:nvSpPr>
          <p:cNvPr id="3805" name="Google Shape;3805;g22acf50155f_0_26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6" name="Google Shape;3806;g22acf50155f_0_26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p>
          <a:p>
            <a:pPr marL="457200" lvl="0" indent="-298450" algn="l" rtl="0">
              <a:spcBef>
                <a:spcPts val="0"/>
              </a:spcBef>
              <a:spcAft>
                <a:spcPts val="0"/>
              </a:spcAft>
              <a:buClr>
                <a:schemeClr val="dk1"/>
              </a:buClr>
              <a:buSzPts val="1100"/>
              <a:buChar char="-"/>
            </a:pPr>
            <a:r>
              <a:rPr lang="en" sz="1100">
                <a:latin typeface="Arial"/>
                <a:ea typeface="Arial"/>
                <a:cs typeface="Arial"/>
                <a:sym typeface="Arial"/>
              </a:rPr>
              <a:t>You might give participants a minute to read what is on the screen silently, or ask a participant to read it aloud.</a:t>
            </a:r>
            <a:endParaRPr sz="1100">
              <a:latin typeface="Arial"/>
              <a:ea typeface="Arial"/>
              <a:cs typeface="Arial"/>
              <a:sym typeface="Arial"/>
            </a:endParaRPr>
          </a:p>
          <a:p>
            <a:pPr marL="457200" lvl="0" indent="-298450" algn="l" rtl="0">
              <a:spcBef>
                <a:spcPts val="0"/>
              </a:spcBef>
              <a:spcAft>
                <a:spcPts val="0"/>
              </a:spcAft>
              <a:buClr>
                <a:schemeClr val="dk1"/>
              </a:buClr>
              <a:buSzPts val="1100"/>
              <a:buFont typeface="Arial"/>
              <a:buChar char="-"/>
            </a:pPr>
            <a:r>
              <a:rPr lang="en" sz="1100" b="1">
                <a:latin typeface="Arial"/>
                <a:ea typeface="Arial"/>
                <a:cs typeface="Arial"/>
                <a:sym typeface="Arial"/>
              </a:rPr>
              <a:t>You might say: </a:t>
            </a:r>
            <a:r>
              <a:rPr lang="en" sz="1100">
                <a:latin typeface="Arial"/>
                <a:ea typeface="Arial"/>
                <a:cs typeface="Arial"/>
                <a:sym typeface="Arial"/>
              </a:rPr>
              <a:t>These are the </a:t>
            </a:r>
            <a:r>
              <a:rPr lang="en" sz="1100" b="1">
                <a:latin typeface="Arial"/>
                <a:ea typeface="Arial"/>
                <a:cs typeface="Arial"/>
                <a:sym typeface="Arial"/>
              </a:rPr>
              <a:t>cornerstones </a:t>
            </a:r>
            <a:r>
              <a:rPr lang="en" sz="1100">
                <a:latin typeface="Arial"/>
                <a:ea typeface="Arial"/>
                <a:cs typeface="Arial"/>
                <a:sym typeface="Arial"/>
              </a:rPr>
              <a:t>of the Oregon Math Project and will ground our work in these modules.</a:t>
            </a:r>
            <a:endParaRPr sz="1100">
              <a:latin typeface="Arial"/>
              <a:ea typeface="Arial"/>
              <a:cs typeface="Arial"/>
              <a:sym typeface="Arial"/>
            </a:endParaRPr>
          </a:p>
        </p:txBody>
      </p:sp>
      <p:sp>
        <p:nvSpPr>
          <p:cNvPr id="3807" name="Google Shape;3807;g22acf50155f_0_26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6"/>
        <p:cNvGrpSpPr/>
        <p:nvPr/>
      </p:nvGrpSpPr>
      <p:grpSpPr>
        <a:xfrm>
          <a:off x="0" y="0"/>
          <a:ext cx="0" cy="0"/>
          <a:chOff x="0" y="0"/>
          <a:chExt cx="0" cy="0"/>
        </a:xfrm>
      </p:grpSpPr>
      <p:sp>
        <p:nvSpPr>
          <p:cNvPr id="4297" name="Google Shape;4297;g23f68f39428_0_1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8" name="Google Shape;4298;g23f68f39428_0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2:</a:t>
            </a:r>
            <a:r>
              <a:rPr lang="en">
                <a:solidFill>
                  <a:schemeClr val="dk1"/>
                </a:solidFill>
              </a:rPr>
              <a:t> Debrief “Doing Math Together” or “Studying Teaching” through the lens of TDG’s Habits &amp; Routines tool.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habits participants notice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they noticed with a partner/group and then come back to share trends or questions that emerge.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During the discussion, </a:t>
            </a:r>
            <a:r>
              <a:rPr lang="en" b="1">
                <a:solidFill>
                  <a:schemeClr val="dk1"/>
                </a:solidFill>
              </a:rPr>
              <a:t>press for examples/evidence</a:t>
            </a:r>
            <a:r>
              <a:rPr lang="en">
                <a:solidFill>
                  <a:schemeClr val="dk1"/>
                </a:solidFill>
              </a:rPr>
              <a:t> from the shared moment of teaching. This might sound like: “Where/when did you see an example of this practice?”</a:t>
            </a: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6"/>
        <p:cNvGrpSpPr/>
        <p:nvPr/>
      </p:nvGrpSpPr>
      <p:grpSpPr>
        <a:xfrm>
          <a:off x="0" y="0"/>
          <a:ext cx="0" cy="0"/>
          <a:chOff x="0" y="0"/>
          <a:chExt cx="0" cy="0"/>
        </a:xfrm>
      </p:grpSpPr>
      <p:sp>
        <p:nvSpPr>
          <p:cNvPr id="4307" name="Google Shape;4307;g222dc255d3e_0_2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8" name="Google Shape;4308;g222dc255d3e_0_2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Font typeface="Calibri"/>
              <a:buChar char="●"/>
            </a:pPr>
            <a:r>
              <a:rPr lang="en">
                <a:solidFill>
                  <a:schemeClr val="dk1"/>
                </a:solidFill>
              </a:rPr>
              <a:t>The purpose of Session 7 is to deepen our understandings related to reasoning and sensemaking. Here we continue this work by adapting a task to ensure opportunities for students’ reasoning and sensemaking.</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4"/>
        <p:cNvGrpSpPr/>
        <p:nvPr/>
      </p:nvGrpSpPr>
      <p:grpSpPr>
        <a:xfrm>
          <a:off x="0" y="0"/>
          <a:ext cx="0" cy="0"/>
          <a:chOff x="0" y="0"/>
          <a:chExt cx="0" cy="0"/>
        </a:xfrm>
      </p:grpSpPr>
      <p:sp>
        <p:nvSpPr>
          <p:cNvPr id="4315" name="Google Shape;4315;g22ae1a451f6_0_7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6" name="Google Shape;4316;g22ae1a451f6_0_7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57200" lvl="0" indent="-457200" algn="l" rtl="0">
              <a:spcBef>
                <a:spcPts val="0"/>
              </a:spcBef>
              <a:spcAft>
                <a:spcPts val="0"/>
              </a:spcAft>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2"/>
        <p:cNvGrpSpPr/>
        <p:nvPr/>
      </p:nvGrpSpPr>
      <p:grpSpPr>
        <a:xfrm>
          <a:off x="0" y="0"/>
          <a:ext cx="0" cy="0"/>
          <a:chOff x="0" y="0"/>
          <a:chExt cx="0" cy="0"/>
        </a:xfrm>
      </p:grpSpPr>
      <p:sp>
        <p:nvSpPr>
          <p:cNvPr id="4323" name="Google Shape;4323;g249d7b4532e_1_1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4" name="Google Shape;4324;g249d7b4532e_1_1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b="1" u="sng">
              <a:solidFill>
                <a:srgbClr val="DC5626"/>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work on applying their learning to their work in the classroom (in small groups, pairs or independently).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take out curricular materials and work on specific lessons, units or assessments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 support continued reflection between sessions, be sure to provide an opportunity for participants to set up time to check-in with one another in the near future about their experiences trying out this idea/plan</a:t>
            </a:r>
            <a:endParaRPr>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9"/>
        <p:cNvGrpSpPr/>
        <p:nvPr/>
      </p:nvGrpSpPr>
      <p:grpSpPr>
        <a:xfrm>
          <a:off x="0" y="0"/>
          <a:ext cx="0" cy="0"/>
          <a:chOff x="0" y="0"/>
          <a:chExt cx="0" cy="0"/>
        </a:xfrm>
      </p:grpSpPr>
      <p:sp>
        <p:nvSpPr>
          <p:cNvPr id="4330" name="Google Shape;4330;g222dc255d3e_0_1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1" name="Google Shape;4331;g222dc255d3e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[written reflection option] </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b="1">
                <a:solidFill>
                  <a:srgbClr val="333333"/>
                </a:solidFill>
              </a:rPr>
              <a:t>References</a:t>
            </a:r>
            <a:r>
              <a:rPr lang="en">
                <a:solidFill>
                  <a:srgbClr val="333333"/>
                </a:solidFill>
              </a:rPr>
              <a:t> for these ideas: </a:t>
            </a:r>
            <a:r>
              <a:rPr lang="en" u="sng">
                <a:solidFill>
                  <a:schemeClr val="hlink"/>
                </a:solidFill>
                <a:hlinkClick r:id="rId3"/>
              </a:rPr>
              <a:t>Anthony et al., 2015; Huinker &amp; Bill, 2017; Lampert et al., 2011; Lampert &amp; Graziani, 2009</a:t>
            </a:r>
            <a:endParaRPr>
              <a:solidFill>
                <a:srgbClr val="333333"/>
              </a:solidFill>
              <a:highlight>
                <a:srgbClr val="FFFFFF"/>
              </a:highlight>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9"/>
        <p:cNvGrpSpPr/>
        <p:nvPr/>
      </p:nvGrpSpPr>
      <p:grpSpPr>
        <a:xfrm>
          <a:off x="0" y="0"/>
          <a:ext cx="0" cy="0"/>
          <a:chOff x="0" y="0"/>
          <a:chExt cx="0" cy="0"/>
        </a:xfrm>
      </p:grpSpPr>
      <p:sp>
        <p:nvSpPr>
          <p:cNvPr id="4340" name="Google Shape;4340;g249d7b4532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1" name="Google Shape;4341;g249d7b4532e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2" name="Google Shape;4342;g249d7b4532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7"/>
        <p:cNvGrpSpPr/>
        <p:nvPr/>
      </p:nvGrpSpPr>
      <p:grpSpPr>
        <a:xfrm>
          <a:off x="0" y="0"/>
          <a:ext cx="0" cy="0"/>
          <a:chOff x="0" y="0"/>
          <a:chExt cx="0" cy="0"/>
        </a:xfrm>
      </p:grpSpPr>
      <p:sp>
        <p:nvSpPr>
          <p:cNvPr id="4348" name="Google Shape;4348;g223ca329f9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9" name="Google Shape;4349;g223ca329f9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1: </a:t>
            </a:r>
            <a:r>
              <a:rPr lang="en">
                <a:solidFill>
                  <a:schemeClr val="dk1"/>
                </a:solidFill>
              </a:rPr>
              <a:t>Debrief the session through the lens of the four cornerstone principles of the Oregon Mathematics Project.</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1"/>
        <p:cNvGrpSpPr/>
        <p:nvPr/>
      </p:nvGrpSpPr>
      <p:grpSpPr>
        <a:xfrm>
          <a:off x="0" y="0"/>
          <a:ext cx="0" cy="0"/>
          <a:chOff x="0" y="0"/>
          <a:chExt cx="0" cy="0"/>
        </a:xfrm>
      </p:grpSpPr>
      <p:sp>
        <p:nvSpPr>
          <p:cNvPr id="4362" name="Google Shape;4362;g249d7b4532e_1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3" name="Google Shape;4363;g249d7b4532e_1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Option 2: </a:t>
            </a:r>
            <a:r>
              <a:rPr lang="en">
                <a:solidFill>
                  <a:schemeClr val="dk1"/>
                </a:solidFill>
              </a:rPr>
              <a:t>Debrief the session through the lens of the focus of the session.</a:t>
            </a:r>
            <a:endParaRPr>
              <a:solidFill>
                <a:schemeClr val="dk1"/>
              </a:solidFill>
            </a:endParaRPr>
          </a:p>
          <a:p>
            <a:pPr marL="914400" lvl="1" indent="-298450" algn="l" rtl="0">
              <a:lnSpc>
                <a:spcPct val="90000"/>
              </a:lnSpc>
              <a:spcBef>
                <a:spcPts val="0"/>
              </a:spcBef>
              <a:spcAft>
                <a:spcPts val="0"/>
              </a:spcAft>
              <a:buClr>
                <a:schemeClr val="dk1"/>
              </a:buClr>
              <a:buSzPts val="1100"/>
              <a:buFont typeface="Calibri"/>
              <a:buChar char="-"/>
            </a:pPr>
            <a:r>
              <a:rPr lang="en">
                <a:solidFill>
                  <a:schemeClr val="dk1"/>
                </a:solidFill>
              </a:rPr>
              <a:t>Module 2 Part 1 especially supports our thinking around the first essential question of this module: </a:t>
            </a:r>
            <a:r>
              <a:rPr lang="en" b="1">
                <a:solidFill>
                  <a:schemeClr val="dk1"/>
                </a:solidFill>
              </a:rPr>
              <a:t>What does ambitious math instruction look like at the unit, lesson, and task levels? </a:t>
            </a:r>
            <a:endParaRPr b="1">
              <a:solidFill>
                <a:schemeClr val="dk1"/>
              </a:solidFill>
            </a:endParaRPr>
          </a:p>
          <a:p>
            <a:pPr marL="914400" lvl="1" indent="-298450" algn="l" rtl="0">
              <a:lnSpc>
                <a:spcPct val="90000"/>
              </a:lnSpc>
              <a:spcBef>
                <a:spcPts val="0"/>
              </a:spcBef>
              <a:spcAft>
                <a:spcPts val="0"/>
              </a:spcAft>
              <a:buClr>
                <a:schemeClr val="dk1"/>
              </a:buClr>
              <a:buSzPts val="1100"/>
              <a:buChar char="-"/>
            </a:pPr>
            <a:r>
              <a:rPr lang="en">
                <a:solidFill>
                  <a:schemeClr val="dk1"/>
                </a:solidFill>
              </a:rPr>
              <a:t>The focus of this session in particular is to deepen our understandings related to reasoning and sensemaking.</a:t>
            </a:r>
            <a:endParaRPr>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You might offer participants time to think individually about new insights before sharing aloud.</a:t>
            </a:r>
            <a:endParaRPr b="1" u="sng">
              <a:solidFill>
                <a:srgbClr val="DC5626"/>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9"/>
        <p:cNvGrpSpPr/>
        <p:nvPr/>
      </p:nvGrpSpPr>
      <p:grpSpPr>
        <a:xfrm>
          <a:off x="0" y="0"/>
          <a:ext cx="0" cy="0"/>
          <a:chOff x="0" y="0"/>
          <a:chExt cx="0" cy="0"/>
        </a:xfrm>
      </p:grpSpPr>
      <p:sp>
        <p:nvSpPr>
          <p:cNvPr id="4370" name="Google Shape;4370;g1e19a57796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1" name="Google Shape;4371;g1e19a57796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session especially supports our thinking around the first essential question of this module: </a:t>
            </a:r>
            <a:r>
              <a:rPr lang="en" b="1">
                <a:solidFill>
                  <a:schemeClr val="dk1"/>
                </a:solidFill>
              </a:rPr>
              <a:t>What does ambitious math instruction look like at the unit, lesson, and task levels?</a:t>
            </a:r>
            <a:endParaRPr b="1">
              <a:solidFill>
                <a:schemeClr val="dk1"/>
              </a:solidFill>
            </a:endParaRPr>
          </a:p>
          <a:p>
            <a:pPr marL="457200" lvl="0" indent="-298450" algn="l" rtl="0">
              <a:lnSpc>
                <a:spcPct val="90000"/>
              </a:lnSpc>
              <a:spcBef>
                <a:spcPts val="0"/>
              </a:spcBef>
              <a:spcAft>
                <a:spcPts val="0"/>
              </a:spcAft>
              <a:buClr>
                <a:schemeClr val="dk1"/>
              </a:buClr>
              <a:buSzPts val="1100"/>
              <a:buChar char="-"/>
            </a:pPr>
            <a:r>
              <a:rPr lang="en">
                <a:solidFill>
                  <a:schemeClr val="dk1"/>
                </a:solidFill>
              </a:rPr>
              <a:t>We estimate this section will take  90 minutes. If you need to break the section into smaller pieces, please note the activities listed in the agenda are intended to be enacted in this order.</a:t>
            </a:r>
            <a:endParaRPr b="1">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9"/>
        <p:cNvGrpSpPr/>
        <p:nvPr/>
      </p:nvGrpSpPr>
      <p:grpSpPr>
        <a:xfrm>
          <a:off x="0" y="0"/>
          <a:ext cx="0" cy="0"/>
          <a:chOff x="0" y="0"/>
          <a:chExt cx="0" cy="0"/>
        </a:xfrm>
      </p:grpSpPr>
      <p:sp>
        <p:nvSpPr>
          <p:cNvPr id="4380" name="Google Shape;4380;g2270f97cc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1" name="Google Shape;4381;g2270f97cc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1"/>
        <p:cNvGrpSpPr/>
        <p:nvPr/>
      </p:nvGrpSpPr>
      <p:grpSpPr>
        <a:xfrm>
          <a:off x="0" y="0"/>
          <a:ext cx="0" cy="0"/>
          <a:chOff x="0" y="0"/>
          <a:chExt cx="0" cy="0"/>
        </a:xfrm>
      </p:grpSpPr>
      <p:sp>
        <p:nvSpPr>
          <p:cNvPr id="3822" name="Google Shape;3822;g22acf50155f_0_2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3" name="Google Shape;3823;g22acf50155f_0_2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100" b="1" u="sng">
                <a:solidFill>
                  <a:srgbClr val="DC5626"/>
                </a:solidFill>
                <a:latin typeface="Arial"/>
                <a:ea typeface="Arial"/>
                <a:cs typeface="Arial"/>
                <a:sym typeface="Arial"/>
              </a:rPr>
              <a:t>Facilitator Notes:</a:t>
            </a:r>
            <a:endParaRPr sz="1100" b="1" u="sng">
              <a:solidFill>
                <a:srgbClr val="DC5626"/>
              </a:solidFill>
              <a:latin typeface="Arial"/>
              <a:ea typeface="Arial"/>
              <a:cs typeface="Arial"/>
              <a:sym typeface="Arial"/>
            </a:endParaRPr>
          </a:p>
          <a:p>
            <a:pPr marL="457200" lvl="0" indent="-298450" algn="l" rtl="0">
              <a:lnSpc>
                <a:spcPct val="90000"/>
              </a:lnSpc>
              <a:spcBef>
                <a:spcPts val="800"/>
              </a:spcBef>
              <a:spcAft>
                <a:spcPts val="0"/>
              </a:spcAft>
              <a:buClr>
                <a:schemeClr val="dk1"/>
              </a:buClr>
              <a:buSzPts val="1100"/>
              <a:buFont typeface="Calibri"/>
              <a:buChar char="-"/>
            </a:pPr>
            <a:r>
              <a:rPr lang="en" sz="1100" b="1">
                <a:latin typeface="Arial"/>
                <a:ea typeface="Arial"/>
                <a:cs typeface="Arial"/>
                <a:sym typeface="Arial"/>
              </a:rPr>
              <a:t>You might say: </a:t>
            </a:r>
            <a:r>
              <a:rPr lang="en" sz="1100">
                <a:solidFill>
                  <a:schemeClr val="dk1"/>
                </a:solidFill>
                <a:latin typeface="Arial"/>
                <a:ea typeface="Arial"/>
                <a:cs typeface="Arial"/>
                <a:sym typeface="Arial"/>
              </a:rPr>
              <a:t>These icons will appear throughout the modules and indicate the kind of activity </a:t>
            </a:r>
            <a:r>
              <a:rPr lang="en" sz="1100">
                <a:latin typeface="Arial"/>
                <a:ea typeface="Arial"/>
                <a:cs typeface="Arial"/>
                <a:sym typeface="Arial"/>
              </a:rPr>
              <a:t>we will engage in together.</a:t>
            </a:r>
            <a:endParaRPr sz="1100">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7"/>
        <p:cNvGrpSpPr/>
        <p:nvPr/>
      </p:nvGrpSpPr>
      <p:grpSpPr>
        <a:xfrm>
          <a:off x="0" y="0"/>
          <a:ext cx="0" cy="0"/>
          <a:chOff x="0" y="0"/>
          <a:chExt cx="0" cy="0"/>
        </a:xfrm>
      </p:grpSpPr>
      <p:sp>
        <p:nvSpPr>
          <p:cNvPr id="4388" name="Google Shape;4388;g22ae1a451f6_0_8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9" name="Google Shape;4389;g22ae1a451f6_0_8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Upholding norms is a responsibility of participants and leaders/facilitators. It may be helpful to come up with a protocol that supports participants in naming and problem solving in the event that norms are breached.</a:t>
            </a:r>
            <a:endParaRPr>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 are interested in learning more and setting and maintaining norms check out these resources.</a:t>
            </a:r>
            <a:endParaRPr/>
          </a:p>
          <a:p>
            <a:pPr marL="457200" lvl="0" indent="-298450" algn="l" rtl="0">
              <a:spcBef>
                <a:spcPts val="0"/>
              </a:spcBef>
              <a:spcAft>
                <a:spcPts val="0"/>
              </a:spcAft>
              <a:buSzPts val="1100"/>
              <a:buChar char="-"/>
            </a:pPr>
            <a:r>
              <a:rPr lang="en" u="sng">
                <a:solidFill>
                  <a:schemeClr val="hlink"/>
                </a:solidFill>
                <a:hlinkClick r:id="rId3"/>
              </a:rPr>
              <a:t>TEDD.org</a:t>
            </a:r>
            <a:r>
              <a:rPr lang="en">
                <a:solidFill>
                  <a:schemeClr val="dk1"/>
                </a:solidFill>
              </a:rPr>
              <a:t>: Setting norms for collaborative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Elliott, R. &amp; Lesseig, K., &amp; Kazemi, E.. (2009). Sociomathematical norms in professional development: Examining leaders’ use of justification and its implication for practice. The Montana Mathematics Enthusiast Journal monograph, 7.</a:t>
            </a:r>
            <a:endParaRPr b="1">
              <a:solidFill>
                <a:schemeClr val="dk1"/>
              </a:solidFill>
            </a:endParaRPr>
          </a:p>
          <a:p>
            <a:pPr marL="457200" lvl="0" indent="-457200" algn="l" rtl="0">
              <a:spcBef>
                <a:spcPts val="0"/>
              </a:spcBef>
              <a:spcAft>
                <a:spcPts val="0"/>
              </a:spcAft>
              <a:buNone/>
            </a:pPr>
            <a:r>
              <a:rPr lang="en">
                <a:solidFill>
                  <a:schemeClr val="dk1"/>
                </a:solidFill>
              </a:rPr>
              <a:t>Grossman, P., Wineburg, S., &amp; Woolworth, S. (2001). Toward a theory of teacher community. </a:t>
            </a:r>
            <a:r>
              <a:rPr lang="en" i="1">
                <a:solidFill>
                  <a:schemeClr val="dk1"/>
                </a:solidFill>
              </a:rPr>
              <a:t>Teachers College Record, 103</a:t>
            </a:r>
            <a:r>
              <a:rPr lang="en">
                <a:solidFill>
                  <a:schemeClr val="dk1"/>
                </a:solidFill>
              </a:rPr>
              <a:t>, 942–1012.</a:t>
            </a:r>
            <a:endParaRPr>
              <a:solidFill>
                <a:schemeClr val="dk1"/>
              </a:solidFill>
            </a:endParaRPr>
          </a:p>
          <a:p>
            <a:pPr marL="457200" lvl="0" indent="-457200" algn="l" rtl="0">
              <a:spcBef>
                <a:spcPts val="0"/>
              </a:spcBef>
              <a:spcAft>
                <a:spcPts val="0"/>
              </a:spcAft>
              <a:buNone/>
            </a:pPr>
            <a:r>
              <a:rPr lang="en">
                <a:solidFill>
                  <a:schemeClr val="dk1"/>
                </a:solidFill>
              </a:rPr>
              <a:t>Horn, I. S. (2010). Teaching replays, teaching rehearsals, and re-visions of practice: Learning from colleagues in a mathematics teacher community. </a:t>
            </a:r>
            <a:r>
              <a:rPr lang="en" i="1">
                <a:solidFill>
                  <a:schemeClr val="dk1"/>
                </a:solidFill>
              </a:rPr>
              <a:t>Teachers College Record, 112</a:t>
            </a:r>
            <a:r>
              <a:rPr lang="en">
                <a:solidFill>
                  <a:schemeClr val="dk1"/>
                </a:solidFill>
              </a:rPr>
              <a:t>(1), 225–259. </a:t>
            </a:r>
            <a:endParaRPr>
              <a:solidFill>
                <a:schemeClr val="dk1"/>
              </a:solidFill>
            </a:endParaRPr>
          </a:p>
          <a:p>
            <a:pPr marL="457200" lvl="0" indent="-457200" algn="l" rtl="0">
              <a:spcBef>
                <a:spcPts val="0"/>
              </a:spcBef>
              <a:spcAft>
                <a:spcPts val="0"/>
              </a:spcAft>
              <a:buNone/>
            </a:pPr>
            <a:r>
              <a:rPr lang="en">
                <a:solidFill>
                  <a:schemeClr val="dk1"/>
                </a:solidFill>
              </a:rPr>
              <a:t>Little, J. W. (2002). Professional community and the problem of high school reform. </a:t>
            </a:r>
            <a:r>
              <a:rPr lang="en" i="1">
                <a:solidFill>
                  <a:schemeClr val="dk1"/>
                </a:solidFill>
              </a:rPr>
              <a:t>International Journal of Educational Research, 37</a:t>
            </a:r>
            <a:r>
              <a:rPr lang="en">
                <a:solidFill>
                  <a:schemeClr val="dk1"/>
                </a:solidFill>
              </a:rPr>
              <a:t>(8), 693–714.</a:t>
            </a:r>
            <a:endParaRPr>
              <a:solidFill>
                <a:schemeClr val="dk1"/>
              </a:solidFill>
            </a:endParaRPr>
          </a:p>
          <a:p>
            <a:pPr marL="457200" lvl="0" indent="-457200" algn="l" rtl="0">
              <a:spcBef>
                <a:spcPts val="0"/>
              </a:spcBef>
              <a:spcAft>
                <a:spcPts val="0"/>
              </a:spcAft>
              <a:buNone/>
            </a:pPr>
            <a:r>
              <a:rPr lang="en">
                <a:solidFill>
                  <a:schemeClr val="dk1"/>
                </a:solidFill>
              </a:rPr>
              <a:t>Thanheiser, E. &amp; Jansen, A. (2016). Inviting prospective teachers to share rough draft mathematical thinking. </a:t>
            </a:r>
            <a:r>
              <a:rPr lang="en" i="1">
                <a:solidFill>
                  <a:schemeClr val="dk1"/>
                </a:solidFill>
              </a:rPr>
              <a:t>Mathematics Teacher Educator, 4</a:t>
            </a:r>
            <a:r>
              <a:rPr lang="en">
                <a:solidFill>
                  <a:schemeClr val="dk1"/>
                </a:solidFill>
              </a:rPr>
              <a:t>(2), 145–163.</a:t>
            </a:r>
            <a:endParaRPr b="1">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5"/>
        <p:cNvGrpSpPr/>
        <p:nvPr/>
      </p:nvGrpSpPr>
      <p:grpSpPr>
        <a:xfrm>
          <a:off x="0" y="0"/>
          <a:ext cx="0" cy="0"/>
          <a:chOff x="0" y="0"/>
          <a:chExt cx="0" cy="0"/>
        </a:xfrm>
      </p:grpSpPr>
      <p:sp>
        <p:nvSpPr>
          <p:cNvPr id="4396" name="Google Shape;4396;g2270f97cc8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7" name="Google Shape;4397;g2270f97cc8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u="sng">
                <a:solidFill>
                  <a:srgbClr val="DC5626"/>
                </a:solidFill>
              </a:rPr>
              <a:t>Facilitator Notes:</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Orient participants to the norms you set in prior sessions and Rights of the Learner</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ask questions like:</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How do the productive norms and Rights of the Learner support our learning together?</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Choose one of our norms that you want to focus on in particular. Why does that norm feel important for your learning today?</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Invite participants to revise or add onto existing norms as needed</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Remind participants of the importance of norms in developing a community of learners.</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say:</a:t>
            </a:r>
            <a:r>
              <a:rPr lang="en" b="1">
                <a:solidFill>
                  <a:schemeClr val="dk1"/>
                </a:solidFill>
              </a:rPr>
              <a:t> </a:t>
            </a:r>
            <a:r>
              <a:rPr lang="en">
                <a:solidFill>
                  <a:schemeClr val="dk1"/>
                </a:solidFill>
              </a:rPr>
              <a:t>As we have opportunities to get to know each other better and better it allows for us to develop trust and feel more and more comfortable asking questions, getting help, revealing our shortcomings with others.</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4"/>
        <p:cNvGrpSpPr/>
        <p:nvPr/>
      </p:nvGrpSpPr>
      <p:grpSpPr>
        <a:xfrm>
          <a:off x="0" y="0"/>
          <a:ext cx="0" cy="0"/>
          <a:chOff x="0" y="0"/>
          <a:chExt cx="0" cy="0"/>
        </a:xfrm>
      </p:grpSpPr>
      <p:sp>
        <p:nvSpPr>
          <p:cNvPr id="4405" name="Google Shape;4405;g1d12e3023fe_0_5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6" name="Google Shape;4406;g1d12e3023fe_0_5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8 is to deepen our understandings related to reasoning and sensemaking by considering how using technology can support students’ reasoning and sensemaking. Here we begin this work by experiencing opportunities to reason and make sense of mathematical ideas through a task with technology.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 context for why students’ fluency with technology is so critical:</a:t>
            </a:r>
            <a:endParaRPr>
              <a:solidFill>
                <a:schemeClr val="dk1"/>
              </a:solidFill>
            </a:endParaRPr>
          </a:p>
          <a:p>
            <a:pPr marL="914400" lvl="1" indent="-298450" algn="l" rtl="0">
              <a:spcBef>
                <a:spcPts val="0"/>
              </a:spcBef>
              <a:spcAft>
                <a:spcPts val="0"/>
              </a:spcAft>
              <a:buClr>
                <a:schemeClr val="dk1"/>
              </a:buClr>
              <a:buSzPts val="1100"/>
              <a:buFont typeface="Calibri"/>
              <a:buChar char="○"/>
            </a:pPr>
            <a:r>
              <a:rPr lang="en" b="1">
                <a:solidFill>
                  <a:schemeClr val="dk1"/>
                </a:solidFill>
              </a:rPr>
              <a:t>SAT: </a:t>
            </a:r>
            <a:r>
              <a:rPr lang="en">
                <a:solidFill>
                  <a:schemeClr val="dk1"/>
                </a:solidFill>
              </a:rPr>
              <a:t>Students will continue to use calculators on the SAT until 2024 when the test will go online. Whether or not Desmos will be part of the online resources is not known at this time.</a:t>
            </a:r>
            <a:endParaRPr>
              <a:solidFill>
                <a:schemeClr val="dk1"/>
              </a:solidFill>
            </a:endParaRPr>
          </a:p>
          <a:p>
            <a:pPr marL="914400" lvl="1" indent="-298450" algn="l" rtl="0">
              <a:spcBef>
                <a:spcPts val="0"/>
              </a:spcBef>
              <a:spcAft>
                <a:spcPts val="0"/>
              </a:spcAft>
              <a:buClr>
                <a:schemeClr val="dk1"/>
              </a:buClr>
              <a:buSzPts val="1100"/>
              <a:buFont typeface="Calibri"/>
              <a:buChar char="○"/>
            </a:pPr>
            <a:r>
              <a:rPr lang="en" b="1">
                <a:solidFill>
                  <a:schemeClr val="dk1"/>
                </a:solidFill>
              </a:rPr>
              <a:t>ACT: </a:t>
            </a:r>
            <a:r>
              <a:rPr lang="en">
                <a:solidFill>
                  <a:schemeClr val="dk1"/>
                </a:solidFill>
              </a:rPr>
              <a:t>Students may use any 4-function, scientific, or graphing calculator, as long as the calculators do NOT have built-in or downloaded computer algebra system functionality.</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Rationale for this section:</a:t>
            </a:r>
            <a:endParaRPr b="1">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This math activity promotes using technology to enhance the reasoning of mathematical ideas.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The technology gives learners access to higher level thinking and reasoning by providing access for students who are still developing procedural skills.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The technology also supports students who are often excluded from rich mathematics by schooling by easing the often times tedious calculations which then gives more time to focus on the reasoning behind ideas.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Technology encourages students to play and investigate more math. Playing with math ideas leads to seeing regularity and patterns emerge which then leads to conjectures and generalizations. This allows you to use your learnings in new situations – which is what mathematicians do. </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You might frame this activity by saying: </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 this math activity, we will consider how technology can:</a:t>
            </a:r>
            <a:endParaRPr>
              <a:solidFill>
                <a:schemeClr val="dk1"/>
              </a:solidFill>
            </a:endParaRPr>
          </a:p>
          <a:p>
            <a:pPr marL="1371600" lvl="0" indent="-298450" algn="l" rtl="0">
              <a:spcBef>
                <a:spcPts val="0"/>
              </a:spcBef>
              <a:spcAft>
                <a:spcPts val="0"/>
              </a:spcAft>
              <a:buClr>
                <a:schemeClr val="dk1"/>
              </a:buClr>
              <a:buSzPts val="1100"/>
              <a:buChar char="•"/>
            </a:pPr>
            <a:r>
              <a:rPr lang="en">
                <a:solidFill>
                  <a:schemeClr val="dk1"/>
                </a:solidFill>
              </a:rPr>
              <a:t>Promote students’ reasoning and sensemaking</a:t>
            </a:r>
            <a:endParaRPr>
              <a:solidFill>
                <a:schemeClr val="dk1"/>
              </a:solidFill>
            </a:endParaRPr>
          </a:p>
          <a:p>
            <a:pPr marL="1371600" lvl="0" indent="-298450" algn="l" rtl="0">
              <a:spcBef>
                <a:spcPts val="0"/>
              </a:spcBef>
              <a:spcAft>
                <a:spcPts val="0"/>
              </a:spcAft>
              <a:buClr>
                <a:schemeClr val="dk1"/>
              </a:buClr>
              <a:buSzPts val="1100"/>
              <a:buChar char="•"/>
            </a:pPr>
            <a:r>
              <a:rPr lang="en">
                <a:solidFill>
                  <a:schemeClr val="dk1"/>
                </a:solidFill>
              </a:rPr>
              <a:t>Give students equitable access to ideas</a:t>
            </a:r>
            <a:endParaRPr>
              <a:solidFill>
                <a:schemeClr val="dk1"/>
              </a:solidFill>
            </a:endParaRPr>
          </a:p>
          <a:p>
            <a:pPr marL="1371600" lvl="0" indent="-298450" algn="l" rtl="0">
              <a:spcBef>
                <a:spcPts val="0"/>
              </a:spcBef>
              <a:spcAft>
                <a:spcPts val="0"/>
              </a:spcAft>
              <a:buClr>
                <a:schemeClr val="dk1"/>
              </a:buClr>
              <a:buSzPts val="1100"/>
              <a:buChar char="•"/>
            </a:pPr>
            <a:r>
              <a:rPr lang="en">
                <a:solidFill>
                  <a:schemeClr val="dk1"/>
                </a:solidFill>
              </a:rPr>
              <a:t>Create opportunity for experimentation and play</a:t>
            </a:r>
            <a:endParaRPr>
              <a:solidFill>
                <a:schemeClr val="dk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2"/>
        <p:cNvGrpSpPr/>
        <p:nvPr/>
      </p:nvGrpSpPr>
      <p:grpSpPr>
        <a:xfrm>
          <a:off x="0" y="0"/>
          <a:ext cx="0" cy="0"/>
          <a:chOff x="0" y="0"/>
          <a:chExt cx="0" cy="0"/>
        </a:xfrm>
      </p:grpSpPr>
      <p:sp>
        <p:nvSpPr>
          <p:cNvPr id="4413" name="Google Shape;4413;g22ae1a451f6_0_9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4" name="Google Shape;4414;g22ae1a451f6_0_9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a:solidFill>
                  <a:schemeClr val="dk1"/>
                </a:solidFill>
              </a:rPr>
              <a:t>Example norms</a:t>
            </a:r>
            <a:r>
              <a:rPr lang="en">
                <a:solidFill>
                  <a:schemeClr val="dk1"/>
                </a:solidFill>
              </a:rPr>
              <a:t> for doing mathematics together:</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Engage with each other’s thinking with curiosity</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Support everyone to experience joy for mathematics</a:t>
            </a:r>
            <a:endParaRPr>
              <a:solidFill>
                <a:schemeClr val="dk1"/>
              </a:solidFill>
            </a:endParaRPr>
          </a:p>
          <a:p>
            <a:pPr marL="457200" lvl="0" indent="-298450" algn="l" rtl="0">
              <a:lnSpc>
                <a:spcPct val="120000"/>
              </a:lnSpc>
              <a:spcBef>
                <a:spcPts val="0"/>
              </a:spcBef>
              <a:spcAft>
                <a:spcPts val="0"/>
              </a:spcAft>
              <a:buClr>
                <a:schemeClr val="dk1"/>
              </a:buClr>
              <a:buSzPts val="1100"/>
              <a:buChar char="-"/>
            </a:pPr>
            <a:r>
              <a:rPr lang="en">
                <a:solidFill>
                  <a:schemeClr val="dk1"/>
                </a:solidFill>
              </a:rPr>
              <a:t>Use partial understandings, mistakes, and errors as an opportunity to examine further questions about mathematics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ideas about doing math together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3"/>
              </a:rPr>
              <a:t>TEDD.org</a:t>
            </a:r>
            <a:r>
              <a:rPr lang="en">
                <a:solidFill>
                  <a:schemeClr val="dk1"/>
                </a:solidFill>
              </a:rPr>
              <a:t>: Mathematics Instructional Activities</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4"/>
              </a:rPr>
              <a:t>TEDD.org</a:t>
            </a:r>
            <a:r>
              <a:rPr lang="en">
                <a:solidFill>
                  <a:schemeClr val="dk1"/>
                </a:solidFill>
              </a:rPr>
              <a:t>: Setting norms for collaborative work</a:t>
            </a:r>
            <a:endParaRPr>
              <a:solidFill>
                <a:schemeClr val="dk1"/>
              </a:solidFill>
            </a:endParaRPr>
          </a:p>
          <a:p>
            <a:pPr marL="457200" lvl="0" indent="-298450" algn="l" rtl="0">
              <a:spcBef>
                <a:spcPts val="0"/>
              </a:spcBef>
              <a:spcAft>
                <a:spcPts val="0"/>
              </a:spcAft>
              <a:buClr>
                <a:schemeClr val="dk1"/>
              </a:buClr>
              <a:buSzPts val="1100"/>
              <a:buChar char="-"/>
            </a:pPr>
            <a:r>
              <a:rPr lang="en" u="sng">
                <a:solidFill>
                  <a:schemeClr val="hlink"/>
                </a:solidFill>
                <a:hlinkClick r:id="rId5"/>
              </a:rPr>
              <a:t>Mathematics For Human Flourishing (book)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a:solidFill>
                <a:schemeClr val="dk1"/>
              </a:solidFill>
            </a:endParaRPr>
          </a:p>
          <a:p>
            <a:pPr marL="457200" lvl="0" indent="-457200" algn="l" rtl="0">
              <a:spcBef>
                <a:spcPts val="0"/>
              </a:spcBef>
              <a:spcAft>
                <a:spcPts val="0"/>
              </a:spcAft>
              <a:buNone/>
            </a:pPr>
            <a:r>
              <a:rPr lang="en">
                <a:solidFill>
                  <a:schemeClr val="dk1"/>
                </a:solidFill>
              </a:rPr>
              <a:t>Ball, D. L., &amp; Cohen, D. K. (1999). Developing practice, developing practitioners: Toward a practice-based theory of professional education. In L. Darling-Hammond &amp; G. Sykes (Eds.), </a:t>
            </a:r>
            <a:r>
              <a:rPr lang="en" i="1">
                <a:solidFill>
                  <a:schemeClr val="dk1"/>
                </a:solidFill>
              </a:rPr>
              <a:t>Teaching as the learning profession: Handbook of policy and practice</a:t>
            </a:r>
            <a:r>
              <a:rPr lang="en">
                <a:solidFill>
                  <a:schemeClr val="dk1"/>
                </a:solidFill>
              </a:rPr>
              <a:t> (pp. 3–22). Jossey Bass.</a:t>
            </a:r>
            <a:endParaRPr>
              <a:solidFill>
                <a:schemeClr val="dk1"/>
              </a:solidFill>
            </a:endParaRPr>
          </a:p>
          <a:p>
            <a:pPr marL="457200" lvl="0" indent="-457200" algn="l" rtl="0">
              <a:spcBef>
                <a:spcPts val="0"/>
              </a:spcBef>
              <a:spcAft>
                <a:spcPts val="0"/>
              </a:spcAft>
              <a:buNone/>
            </a:pPr>
            <a:r>
              <a:rPr lang="en">
                <a:solidFill>
                  <a:schemeClr val="dk1"/>
                </a:solidFill>
              </a:rPr>
              <a:t>Elliott, R., Lesseig, K., &amp; Kazemi, E.. (2009). Sociomathematical norms in professional development: Examining leaders’ use of justification and its implication for practice. The Montana Mathematics Enthusiast Journal monograph, 7.</a:t>
            </a:r>
            <a:endParaRPr>
              <a:solidFill>
                <a:schemeClr val="dk1"/>
              </a:solidFill>
            </a:endParaRPr>
          </a:p>
          <a:p>
            <a:pPr marL="457200" lvl="0" indent="-457200" algn="l" rtl="0">
              <a:spcBef>
                <a:spcPts val="0"/>
              </a:spcBef>
              <a:spcAft>
                <a:spcPts val="0"/>
              </a:spcAft>
              <a:buNone/>
            </a:pPr>
            <a:r>
              <a:rPr lang="en">
                <a:solidFill>
                  <a:schemeClr val="dk1"/>
                </a:solidFill>
              </a:rPr>
              <a:t>Kazemi, E., &amp; Franke, M. L. (2004). Teacher learning in mathematics: Using student work to promote collective inquiry. </a:t>
            </a:r>
            <a:r>
              <a:rPr lang="en" i="1">
                <a:solidFill>
                  <a:schemeClr val="dk1"/>
                </a:solidFill>
              </a:rPr>
              <a:t>Journal of Mathematics Teacher Education, 7</a:t>
            </a:r>
            <a:r>
              <a:rPr lang="en">
                <a:solidFill>
                  <a:schemeClr val="dk1"/>
                </a:solidFill>
              </a:rPr>
              <a:t>(3), 203–235.</a:t>
            </a:r>
            <a:endParaRPr>
              <a:solidFill>
                <a:schemeClr val="dk1"/>
              </a:solidFill>
            </a:endParaRPr>
          </a:p>
          <a:p>
            <a:pPr marL="457200" lvl="0" indent="-457200" algn="l" rtl="0">
              <a:spcBef>
                <a:spcPts val="0"/>
              </a:spcBef>
              <a:spcAft>
                <a:spcPts val="0"/>
              </a:spcAft>
              <a:buNone/>
            </a:pPr>
            <a:r>
              <a:rPr lang="en">
                <a:solidFill>
                  <a:schemeClr val="dk1"/>
                </a:solidFill>
              </a:rPr>
              <a:t>Su, F. (2021). </a:t>
            </a:r>
            <a:r>
              <a:rPr lang="en" i="1">
                <a:solidFill>
                  <a:schemeClr val="dk1"/>
                </a:solidFill>
              </a:rPr>
              <a:t>Mathematics for Human Flourishing</a:t>
            </a:r>
            <a:r>
              <a:rPr lang="en">
                <a:solidFill>
                  <a:schemeClr val="dk1"/>
                </a:solidFill>
              </a:rPr>
              <a:t>. Yale University Press. </a:t>
            </a:r>
            <a:endParaRPr>
              <a:solidFill>
                <a:schemeClr val="dk1"/>
              </a:solidFill>
            </a:endParaRPr>
          </a:p>
          <a:p>
            <a:pPr marL="457200" lvl="0" indent="-457200" algn="l" rtl="0">
              <a:spcBef>
                <a:spcPts val="0"/>
              </a:spcBef>
              <a:spcAft>
                <a:spcPts val="0"/>
              </a:spcAft>
              <a:buNone/>
            </a:pPr>
            <a:r>
              <a:rPr lang="en">
                <a:solidFill>
                  <a:schemeClr val="dk1"/>
                </a:solidFill>
              </a:rPr>
              <a:t>Yackel E., &amp; Cobb, P. (1998) Sociomathematical norms, argumentation, and autonomy in mathematics.</a:t>
            </a:r>
            <a:r>
              <a:rPr lang="en" b="1">
                <a:solidFill>
                  <a:schemeClr val="dk1"/>
                </a:solidFill>
              </a:rPr>
              <a:t> </a:t>
            </a:r>
            <a:r>
              <a:rPr lang="en" i="1">
                <a:solidFill>
                  <a:schemeClr val="dk1"/>
                </a:solidFill>
              </a:rPr>
              <a:t>Journal for Research in Mathematics Education, </a:t>
            </a:r>
            <a:r>
              <a:rPr lang="en">
                <a:solidFill>
                  <a:schemeClr val="dk1"/>
                </a:solidFill>
              </a:rPr>
              <a:t>27(4), 458-477.</a:t>
            </a:r>
            <a:endParaRPr>
              <a:solidFill>
                <a:schemeClr val="dk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0"/>
        <p:cNvGrpSpPr/>
        <p:nvPr/>
      </p:nvGrpSpPr>
      <p:grpSpPr>
        <a:xfrm>
          <a:off x="0" y="0"/>
          <a:ext cx="0" cy="0"/>
          <a:chOff x="0" y="0"/>
          <a:chExt cx="0" cy="0"/>
        </a:xfrm>
      </p:grpSpPr>
      <p:sp>
        <p:nvSpPr>
          <p:cNvPr id="4421" name="Google Shape;4421;g1d12e3023fe_0_5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2" name="Google Shape;4422;g1d12e3023fe_0_5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3"/>
                </a:solidFill>
              </a:rPr>
              <a:t>Facilitator Notes: </a:t>
            </a:r>
            <a:endParaRPr b="1">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This slide frames the purpose of the math task and orients participants of the goals we have for them as learners and as educators. The slide appears again at the end of this section to support debriefing participants’ experiences doing the task (see discussion prompts 1-3 on the slide)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Make explicit what we mean by “math learners” and “educators”</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0"/>
        <p:cNvGrpSpPr/>
        <p:nvPr/>
      </p:nvGrpSpPr>
      <p:grpSpPr>
        <a:xfrm>
          <a:off x="0" y="0"/>
          <a:ext cx="0" cy="0"/>
          <a:chOff x="0" y="0"/>
          <a:chExt cx="0" cy="0"/>
        </a:xfrm>
      </p:grpSpPr>
      <p:sp>
        <p:nvSpPr>
          <p:cNvPr id="4431" name="Google Shape;4431;g253605fe786_1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2" name="Google Shape;4432;g253605fe786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100" b="1" u="sng">
                <a:solidFill>
                  <a:srgbClr val="DC5626"/>
                </a:solidFill>
                <a:latin typeface="Arial"/>
                <a:ea typeface="Arial"/>
                <a:cs typeface="Arial"/>
                <a:sym typeface="Aria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a:latin typeface="Arial"/>
                <a:ea typeface="Arial"/>
                <a:cs typeface="Arial"/>
                <a:sym typeface="Arial"/>
              </a:rPr>
              <a:t>Have participants open </a:t>
            </a:r>
            <a:r>
              <a:rPr lang="en" b="1">
                <a:solidFill>
                  <a:srgbClr val="007F43"/>
                </a:solidFill>
              </a:rPr>
              <a:t>4</a:t>
            </a:r>
            <a:r>
              <a:rPr lang="en" sz="1100" b="1">
                <a:solidFill>
                  <a:srgbClr val="007F43"/>
                </a:solidFill>
                <a:latin typeface="Arial"/>
                <a:ea typeface="Arial"/>
                <a:cs typeface="Arial"/>
                <a:sym typeface="Arial"/>
              </a:rPr>
              <a:t>a Critical Areas of Focus for HS </a:t>
            </a:r>
            <a:r>
              <a:rPr lang="en" b="1">
                <a:solidFill>
                  <a:srgbClr val="007F43"/>
                </a:solidFill>
              </a:rPr>
              <a:t>Algebra </a:t>
            </a:r>
            <a:r>
              <a:rPr lang="en">
                <a:solidFill>
                  <a:schemeClr val="dk1"/>
                </a:solidFill>
              </a:rPr>
              <a:t>and</a:t>
            </a:r>
            <a:r>
              <a:rPr lang="en" sz="1100" b="1">
                <a:solidFill>
                  <a:srgbClr val="007F43"/>
                </a:solidFill>
                <a:latin typeface="Arial"/>
                <a:ea typeface="Arial"/>
                <a:cs typeface="Arial"/>
                <a:sym typeface="Arial"/>
              </a:rPr>
              <a:t> </a:t>
            </a:r>
            <a:r>
              <a:rPr lang="en" b="1">
                <a:solidFill>
                  <a:srgbClr val="007F43"/>
                </a:solidFill>
              </a:rPr>
              <a:t>4</a:t>
            </a:r>
            <a:r>
              <a:rPr lang="en" sz="1100" b="1">
                <a:solidFill>
                  <a:srgbClr val="007F43"/>
                </a:solidFill>
                <a:latin typeface="Arial"/>
                <a:ea typeface="Arial"/>
                <a:cs typeface="Arial"/>
                <a:sym typeface="Arial"/>
              </a:rPr>
              <a:t>b Standards Guidance Document for HS.</a:t>
            </a:r>
            <a:r>
              <a:rPr lang="en" b="1">
                <a:solidFill>
                  <a:srgbClr val="007F43"/>
                </a:solidFill>
              </a:rPr>
              <a:t>AFN</a:t>
            </a:r>
            <a:r>
              <a:rPr lang="en" sz="1100" b="1">
                <a:solidFill>
                  <a:srgbClr val="007F43"/>
                </a:solidFill>
                <a:latin typeface="Arial"/>
                <a:ea typeface="Arial"/>
                <a:cs typeface="Arial"/>
                <a:sym typeface="Arial"/>
              </a:rPr>
              <a:t>.</a:t>
            </a:r>
            <a:r>
              <a:rPr lang="en" b="1">
                <a:solidFill>
                  <a:srgbClr val="007F43"/>
                </a:solidFill>
              </a:rPr>
              <a:t>D</a:t>
            </a:r>
            <a:r>
              <a:rPr lang="en" sz="1100" b="1">
                <a:solidFill>
                  <a:srgbClr val="007F43"/>
                </a:solidFill>
                <a:latin typeface="Arial"/>
                <a:ea typeface="Arial"/>
                <a:cs typeface="Arial"/>
                <a:sym typeface="Arial"/>
              </a:rPr>
              <a:t>.</a:t>
            </a:r>
            <a:r>
              <a:rPr lang="en" b="1">
                <a:solidFill>
                  <a:srgbClr val="007F43"/>
                </a:solidFill>
              </a:rPr>
              <a:t>9</a:t>
            </a:r>
            <a:r>
              <a:rPr lang="en" sz="1100" b="1">
                <a:solidFill>
                  <a:srgbClr val="007F43"/>
                </a:solidFill>
                <a:latin typeface="Arial"/>
                <a:ea typeface="Arial"/>
                <a:cs typeface="Arial"/>
                <a:sym typeface="Arial"/>
              </a:rPr>
              <a:t> </a:t>
            </a:r>
            <a:r>
              <a:rPr lang="en" sz="1100">
                <a:latin typeface="Arial"/>
                <a:ea typeface="Arial"/>
                <a:cs typeface="Arial"/>
                <a:sym typeface="Arial"/>
              </a:rPr>
              <a:t>and privately read.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a:latin typeface="Arial"/>
                <a:ea typeface="Arial"/>
                <a:cs typeface="Arial"/>
                <a:sym typeface="Arial"/>
              </a:rPr>
              <a:t>Orient participants to where these documents come from: the </a:t>
            </a:r>
            <a:r>
              <a:rPr lang="en" sz="1100" u="sng">
                <a:solidFill>
                  <a:schemeClr val="hlink"/>
                </a:solidFill>
                <a:latin typeface="Arial"/>
                <a:ea typeface="Arial"/>
                <a:cs typeface="Arial"/>
                <a:sym typeface="Arial"/>
                <a:hlinkClick r:id="rId3"/>
              </a:rPr>
              <a:t>Oregon Mathematics Guidance Document, 2021 Oregon Mathematics Standards</a:t>
            </a:r>
            <a:r>
              <a:rPr lang="en" sz="1100">
                <a:latin typeface="Arial"/>
                <a:ea typeface="Arial"/>
                <a:cs typeface="Arial"/>
                <a:sym typeface="Arial"/>
              </a:rPr>
              <a: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b="1">
                <a:solidFill>
                  <a:schemeClr val="dk1"/>
                </a:solidFill>
              </a:rPr>
              <a:t>You might preview that there will be more work with the Standards Guidance Documents in </a:t>
            </a:r>
            <a:r>
              <a:rPr lang="en" b="1" u="sng">
                <a:solidFill>
                  <a:srgbClr val="0563C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Session 11</a:t>
            </a:r>
            <a:r>
              <a:rPr lang="en" b="1">
                <a:solidFill>
                  <a:schemeClr val="dk1"/>
                </a:solidFill>
              </a:rPr>
              <a:t>.</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7"/>
        <p:cNvGrpSpPr/>
        <p:nvPr/>
      </p:nvGrpSpPr>
      <p:grpSpPr>
        <a:xfrm>
          <a:off x="0" y="0"/>
          <a:ext cx="0" cy="0"/>
          <a:chOff x="0" y="0"/>
          <a:chExt cx="0" cy="0"/>
        </a:xfrm>
      </p:grpSpPr>
      <p:sp>
        <p:nvSpPr>
          <p:cNvPr id="4438" name="Google Shape;4438;g2075d523310_0_1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9" name="Google Shape;4439;g2075d523310_0_1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accent3"/>
                </a:solidFill>
              </a:rPr>
              <a:t>Facilitator Notes: </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the problem and open Desmos.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private reasoning time to begin to make sense of the task.</a:t>
            </a:r>
            <a:endParaRPr>
              <a:solidFill>
                <a:schemeClr val="dk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2270f97cc89_0_5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2270f97cc89_0_5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rgbClr val="007F43"/>
              </a:solidFill>
            </a:endParaRPr>
          </a:p>
          <a:p>
            <a:pPr marL="457200" lvl="0" indent="-298450" algn="l" rtl="0">
              <a:spcBef>
                <a:spcPts val="0"/>
              </a:spcBef>
              <a:spcAft>
                <a:spcPts val="0"/>
              </a:spcAft>
              <a:buClr>
                <a:schemeClr val="dk1"/>
              </a:buClr>
              <a:buSzPts val="1100"/>
              <a:buChar char="-"/>
            </a:pPr>
            <a:r>
              <a:rPr lang="en">
                <a:solidFill>
                  <a:schemeClr val="dk1"/>
                </a:solidFill>
              </a:rPr>
              <a:t>After giving participants 3 minutes to consider the questions individually, give directions and have them work in small groups for ~5 minutes.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2"/>
        <p:cNvGrpSpPr/>
        <p:nvPr/>
      </p:nvGrpSpPr>
      <p:grpSpPr>
        <a:xfrm>
          <a:off x="0" y="0"/>
          <a:ext cx="0" cy="0"/>
          <a:chOff x="0" y="0"/>
          <a:chExt cx="0" cy="0"/>
        </a:xfrm>
      </p:grpSpPr>
      <p:sp>
        <p:nvSpPr>
          <p:cNvPr id="4453" name="Google Shape;4453;g221af6054e3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4" name="Google Shape;4454;g221af6054e3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Record what makes sense about each student’s reasoning for ~</a:t>
            </a:r>
            <a:r>
              <a:rPr lang="en" b="1">
                <a:solidFill>
                  <a:schemeClr val="dk1"/>
                </a:solidFill>
              </a:rPr>
              <a:t>5 minutes.</a:t>
            </a:r>
            <a:endParaRPr b="1">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r>
              <a:rPr lang="en">
                <a:solidFill>
                  <a:schemeClr val="dk1"/>
                </a:solidFill>
              </a:rPr>
              <a:t>Engage participants in a discussion of the task.</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Select a group to share out.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Press for reasoning!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Why does that make sense?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Where do you see that?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Convince us why that works or makes sense to you.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What mathematically allows us to do that? </a:t>
            </a:r>
            <a:endParaRPr>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rPr>
              <a:t> Also press on Listening to Understand</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heard you say….</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understand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want to add on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wonder…. </a:t>
            </a:r>
            <a:endParaRPr b="1">
              <a:solidFill>
                <a:schemeClr val="dk1"/>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2"/>
        <p:cNvGrpSpPr/>
        <p:nvPr/>
      </p:nvGrpSpPr>
      <p:grpSpPr>
        <a:xfrm>
          <a:off x="0" y="0"/>
          <a:ext cx="0" cy="0"/>
          <a:chOff x="0" y="0"/>
          <a:chExt cx="0" cy="0"/>
        </a:xfrm>
      </p:grpSpPr>
      <p:sp>
        <p:nvSpPr>
          <p:cNvPr id="4463" name="Google Shape;4463;g2075d523310_0_2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4" name="Google Shape;4464;g2075d523310_0_2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next Desmos task allows you to dig a little deeper into mathematical reasoning about translations left and right.</a:t>
            </a:r>
            <a:endParaRPr>
              <a:solidFill>
                <a:schemeClr val="dk1"/>
              </a:solidFill>
            </a:endParaRPr>
          </a:p>
          <a:p>
            <a:pPr marL="457200" lvl="0" indent="-317500" algn="l" rtl="0">
              <a:lnSpc>
                <a:spcPct val="90000"/>
              </a:lnSpc>
              <a:spcBef>
                <a:spcPts val="800"/>
              </a:spcBef>
              <a:spcAft>
                <a:spcPts val="0"/>
              </a:spcAft>
              <a:buClr>
                <a:schemeClr val="dk1"/>
              </a:buClr>
              <a:buSzPts val="1400"/>
              <a:buChar char="-"/>
            </a:pPr>
            <a:r>
              <a:rPr lang="en" b="1">
                <a:solidFill>
                  <a:schemeClr val="dk1"/>
                </a:solidFill>
              </a:rPr>
              <a:t>Give participants private reasoning time with the task, and then share the worked example on the next slide.</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3"/>
        <p:cNvGrpSpPr/>
        <p:nvPr/>
      </p:nvGrpSpPr>
      <p:grpSpPr>
        <a:xfrm>
          <a:off x="0" y="0"/>
          <a:ext cx="0" cy="0"/>
          <a:chOff x="0" y="0"/>
          <a:chExt cx="0" cy="0"/>
        </a:xfrm>
      </p:grpSpPr>
      <p:sp>
        <p:nvSpPr>
          <p:cNvPr id="3834" name="Google Shape;3834;g1f91747b7dc_0_10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5" name="Google Shape;3835;g1f91747b7dc_0_10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latin typeface="Calibri"/>
                <a:ea typeface="Calibri"/>
                <a:cs typeface="Calibri"/>
                <a:sym typeface="Calibri"/>
              </a:rPr>
              <a:t>Facilitator Notes:</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Depending on the history and rhythms of the group you are working with, you might choose to adapt these questions.</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 virtual groups, you might ask people to share in the chat. Once they have shared, ask them to read through the chat and respond / say hello to the person who shared after them. (The last person can respond to the first person who shared in the chat.)</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Calibri"/>
                <a:ea typeface="Calibri"/>
                <a:cs typeface="Calibri"/>
                <a:sym typeface="Calibri"/>
              </a:rPr>
              <a:t>You might say, to remind the group of their role in fostering this community of learners</a:t>
            </a:r>
            <a:r>
              <a:rPr lang="en">
                <a:solidFill>
                  <a:schemeClr val="dk1"/>
                </a:solidFill>
                <a:latin typeface="Calibri"/>
                <a:ea typeface="Calibri"/>
                <a:cs typeface="Calibri"/>
                <a:sym typeface="Calibri"/>
              </a:rPr>
              <a:t>: As we have opportunities to get to know each other better and better it allows for us to develop trust and feel more and more comfortable asking questions and asking for and receiving help. It also promotes our being willing to challenge each other's ideas which deepens our understandings. This is an example of the </a:t>
            </a:r>
            <a:r>
              <a:rPr lang="en" i="1">
                <a:solidFill>
                  <a:schemeClr val="dk1"/>
                </a:solidFill>
                <a:latin typeface="Calibri"/>
                <a:ea typeface="Calibri"/>
                <a:cs typeface="Calibri"/>
                <a:sym typeface="Calibri"/>
              </a:rPr>
              <a:t>Belonging Cornerstone</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0"/>
        <p:cNvGrpSpPr/>
        <p:nvPr/>
      </p:nvGrpSpPr>
      <p:grpSpPr>
        <a:xfrm>
          <a:off x="0" y="0"/>
          <a:ext cx="0" cy="0"/>
          <a:chOff x="0" y="0"/>
          <a:chExt cx="0" cy="0"/>
        </a:xfrm>
      </p:grpSpPr>
      <p:sp>
        <p:nvSpPr>
          <p:cNvPr id="4471" name="Google Shape;4471;g2075d523310_0_2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2" name="Google Shape;4472;g2075d523310_0_2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317500" algn="l" rtl="0">
              <a:lnSpc>
                <a:spcPct val="90000"/>
              </a:lnSpc>
              <a:spcBef>
                <a:spcPts val="800"/>
              </a:spcBef>
              <a:spcAft>
                <a:spcPts val="0"/>
              </a:spcAft>
              <a:buClr>
                <a:schemeClr val="dk1"/>
              </a:buClr>
              <a:buSzPts val="1400"/>
              <a:buChar char="-"/>
            </a:pPr>
            <a:r>
              <a:rPr lang="en" b="1">
                <a:solidFill>
                  <a:schemeClr val="dk1"/>
                </a:solidFill>
              </a:rPr>
              <a:t>Give participants private reasoning time with the worked example.</a:t>
            </a:r>
            <a:endParaRPr b="1">
              <a:solidFill>
                <a:schemeClr val="dk1"/>
              </a:solidFill>
            </a:endParaRPr>
          </a:p>
          <a:p>
            <a:pPr marL="457200" lvl="0" indent="-317500" algn="l" rtl="0">
              <a:lnSpc>
                <a:spcPct val="90000"/>
              </a:lnSpc>
              <a:spcBef>
                <a:spcPts val="800"/>
              </a:spcBef>
              <a:spcAft>
                <a:spcPts val="0"/>
              </a:spcAft>
              <a:buClr>
                <a:schemeClr val="dk1"/>
              </a:buClr>
              <a:buSzPts val="1400"/>
              <a:buChar char="-"/>
            </a:pPr>
            <a:r>
              <a:rPr lang="en">
                <a:solidFill>
                  <a:schemeClr val="dk1"/>
                </a:solidFill>
              </a:rPr>
              <a:t>You might consider making a worksheet version of this worked example.</a:t>
            </a:r>
            <a:endParaRPr>
              <a:solidFill>
                <a:schemeClr val="dk1"/>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1"/>
        <p:cNvGrpSpPr/>
        <p:nvPr/>
      </p:nvGrpSpPr>
      <p:grpSpPr>
        <a:xfrm>
          <a:off x="0" y="0"/>
          <a:ext cx="0" cy="0"/>
          <a:chOff x="0" y="0"/>
          <a:chExt cx="0" cy="0"/>
        </a:xfrm>
      </p:grpSpPr>
      <p:sp>
        <p:nvSpPr>
          <p:cNvPr id="4482" name="Google Shape;4482;g253605fe786_1_1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3" name="Google Shape;4483;g253605fe786_1_1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rgbClr val="007F43"/>
              </a:solidFill>
            </a:endParaRPr>
          </a:p>
          <a:p>
            <a:pPr marL="457200" lvl="0" indent="-298450" algn="l" rtl="0">
              <a:spcBef>
                <a:spcPts val="0"/>
              </a:spcBef>
              <a:spcAft>
                <a:spcPts val="0"/>
              </a:spcAft>
              <a:buClr>
                <a:schemeClr val="dk1"/>
              </a:buClr>
              <a:buSzPts val="1100"/>
              <a:buChar char="-"/>
            </a:pPr>
            <a:r>
              <a:rPr lang="en">
                <a:solidFill>
                  <a:schemeClr val="dk1"/>
                </a:solidFill>
              </a:rPr>
              <a:t>After giving participants time to consider the worked example individually, give directions and have them work in small groups for ~5 minutes.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7"/>
        <p:cNvGrpSpPr/>
        <p:nvPr/>
      </p:nvGrpSpPr>
      <p:grpSpPr>
        <a:xfrm>
          <a:off x="0" y="0"/>
          <a:ext cx="0" cy="0"/>
          <a:chOff x="0" y="0"/>
          <a:chExt cx="0" cy="0"/>
        </a:xfrm>
      </p:grpSpPr>
      <p:sp>
        <p:nvSpPr>
          <p:cNvPr id="4488" name="Google Shape;4488;g221af6054e3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9" name="Google Shape;4489;g221af6054e3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Record what makes sense about the students’ justifications and what would strengthen them for ~</a:t>
            </a:r>
            <a:r>
              <a:rPr lang="en" b="1">
                <a:solidFill>
                  <a:schemeClr val="dk1"/>
                </a:solidFill>
              </a:rPr>
              <a:t>5 minutes.</a:t>
            </a:r>
            <a:endParaRPr b="1">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r>
              <a:rPr lang="en">
                <a:solidFill>
                  <a:schemeClr val="dk1"/>
                </a:solidFill>
              </a:rPr>
              <a:t>Engage participants in a discussion of the task.</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Select a group to share out.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Press for reasoning!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Why does that make sense?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Where do you see that?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Convince us why that works or makes sense to you.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What mathematically allows us to do that? </a:t>
            </a:r>
            <a:endParaRPr>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rPr>
              <a:t> Also press on Listening to Understand</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heard you say….</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understand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want to add on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wonder….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1"/>
        <p:cNvGrpSpPr/>
        <p:nvPr/>
      </p:nvGrpSpPr>
      <p:grpSpPr>
        <a:xfrm>
          <a:off x="0" y="0"/>
          <a:ext cx="0" cy="0"/>
          <a:chOff x="0" y="0"/>
          <a:chExt cx="0" cy="0"/>
        </a:xfrm>
      </p:grpSpPr>
      <p:sp>
        <p:nvSpPr>
          <p:cNvPr id="4502" name="Google Shape;4502;g2075d523310_0_2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3" name="Google Shape;4503;g2075d523310_0_2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317500" algn="l" rtl="0">
              <a:lnSpc>
                <a:spcPct val="90000"/>
              </a:lnSpc>
              <a:spcBef>
                <a:spcPts val="800"/>
              </a:spcBef>
              <a:spcAft>
                <a:spcPts val="0"/>
              </a:spcAft>
              <a:buClr>
                <a:schemeClr val="dk1"/>
              </a:buClr>
              <a:buSzPts val="1400"/>
              <a:buChar char="-"/>
            </a:pPr>
            <a:r>
              <a:rPr lang="en" b="1">
                <a:solidFill>
                  <a:schemeClr val="dk1"/>
                </a:solidFill>
              </a:rPr>
              <a:t>After debriefing the small group activity with the worked example, build on the conversation using the prompts on this slide.</a:t>
            </a:r>
            <a:endParaRPr b="1">
              <a:solidFill>
                <a:schemeClr val="dk1"/>
              </a:solidFill>
            </a:endParaRPr>
          </a:p>
          <a:p>
            <a:pPr marL="457200" lvl="0" indent="-317500" algn="l" rtl="0">
              <a:lnSpc>
                <a:spcPct val="90000"/>
              </a:lnSpc>
              <a:spcBef>
                <a:spcPts val="800"/>
              </a:spcBef>
              <a:spcAft>
                <a:spcPts val="0"/>
              </a:spcAft>
              <a:buClr>
                <a:schemeClr val="dk1"/>
              </a:buClr>
              <a:buSzPts val="1400"/>
              <a:buChar char="-"/>
            </a:pPr>
            <a:r>
              <a:rPr lang="en" b="1">
                <a:solidFill>
                  <a:schemeClr val="dk1"/>
                </a:solidFill>
              </a:rPr>
              <a:t>Give participants private reasoning time and then move into small groups again.</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9"/>
        <p:cNvGrpSpPr/>
        <p:nvPr/>
      </p:nvGrpSpPr>
      <p:grpSpPr>
        <a:xfrm>
          <a:off x="0" y="0"/>
          <a:ext cx="0" cy="0"/>
          <a:chOff x="0" y="0"/>
          <a:chExt cx="0" cy="0"/>
        </a:xfrm>
      </p:grpSpPr>
      <p:sp>
        <p:nvSpPr>
          <p:cNvPr id="4510" name="Google Shape;4510;g253605fe786_1_1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1" name="Google Shape;4511;g253605fe786_1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rPr>
              <a:t>Facilitator Notes:</a:t>
            </a:r>
            <a:endParaRPr>
              <a:solidFill>
                <a:srgbClr val="007F43"/>
              </a:solidFill>
            </a:endParaRPr>
          </a:p>
          <a:p>
            <a:pPr marL="457200" lvl="0" indent="-298450" algn="l" rtl="0">
              <a:spcBef>
                <a:spcPts val="0"/>
              </a:spcBef>
              <a:spcAft>
                <a:spcPts val="0"/>
              </a:spcAft>
              <a:buClr>
                <a:schemeClr val="dk1"/>
              </a:buClr>
              <a:buSzPts val="1100"/>
              <a:buChar char="-"/>
            </a:pPr>
            <a:r>
              <a:rPr lang="en">
                <a:solidFill>
                  <a:schemeClr val="dk1"/>
                </a:solidFill>
              </a:rPr>
              <a:t>After giving participants time to consider the worked example individually, give directions and have them work in small groups for ~5 minutes.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5"/>
        <p:cNvGrpSpPr/>
        <p:nvPr/>
      </p:nvGrpSpPr>
      <p:grpSpPr>
        <a:xfrm>
          <a:off x="0" y="0"/>
          <a:ext cx="0" cy="0"/>
          <a:chOff x="0" y="0"/>
          <a:chExt cx="0" cy="0"/>
        </a:xfrm>
      </p:grpSpPr>
      <p:sp>
        <p:nvSpPr>
          <p:cNvPr id="4516" name="Google Shape;4516;g221af6054e3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7" name="Google Shape;4517;g221af6054e3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Record reactions to Peter’s statement for ~</a:t>
            </a:r>
            <a:r>
              <a:rPr lang="en" b="1">
                <a:solidFill>
                  <a:schemeClr val="dk1"/>
                </a:solidFill>
              </a:rPr>
              <a:t>5 minutes.</a:t>
            </a:r>
            <a:endParaRPr b="1">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r>
              <a:rPr lang="en">
                <a:solidFill>
                  <a:schemeClr val="dk1"/>
                </a:solidFill>
              </a:rPr>
              <a:t>Engage participants in a discussion of the task.</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Select a group to share out.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Press for reasoning!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Why does that make sense?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Where do you see that?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Convince us why that works or makes sense to you.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What mathematically allows us to do that? </a:t>
            </a:r>
            <a:endParaRPr>
              <a:solidFill>
                <a:schemeClr val="dk1"/>
              </a:solidFill>
            </a:endParaRPr>
          </a:p>
          <a:p>
            <a:pPr marL="914400" lvl="0" indent="-298450" algn="l" rtl="0">
              <a:spcBef>
                <a:spcPts val="0"/>
              </a:spcBef>
              <a:spcAft>
                <a:spcPts val="0"/>
              </a:spcAft>
              <a:buClr>
                <a:schemeClr val="dk1"/>
              </a:buClr>
              <a:buSzPts val="1100"/>
              <a:buChar char="●"/>
            </a:pPr>
            <a:r>
              <a:rPr lang="en">
                <a:solidFill>
                  <a:schemeClr val="dk1"/>
                </a:solidFill>
              </a:rPr>
              <a:t> Also press on Listening to Understand</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heard you say….</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understand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want to add on …. </a:t>
            </a:r>
            <a:endParaRPr>
              <a:solidFill>
                <a:schemeClr val="dk1"/>
              </a:solidFill>
            </a:endParaRPr>
          </a:p>
          <a:p>
            <a:pPr marL="1371600" lvl="1" indent="-298450" algn="l" rtl="0">
              <a:spcBef>
                <a:spcPts val="0"/>
              </a:spcBef>
              <a:spcAft>
                <a:spcPts val="0"/>
              </a:spcAft>
              <a:buClr>
                <a:schemeClr val="dk1"/>
              </a:buClr>
              <a:buSzPts val="1100"/>
              <a:buChar char="○"/>
            </a:pPr>
            <a:r>
              <a:rPr lang="en">
                <a:solidFill>
                  <a:schemeClr val="dk1"/>
                </a:solidFill>
              </a:rPr>
              <a:t>I wonder….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6"/>
        <p:cNvGrpSpPr/>
        <p:nvPr/>
      </p:nvGrpSpPr>
      <p:grpSpPr>
        <a:xfrm>
          <a:off x="0" y="0"/>
          <a:ext cx="0" cy="0"/>
          <a:chOff x="0" y="0"/>
          <a:chExt cx="0" cy="0"/>
        </a:xfrm>
      </p:grpSpPr>
      <p:sp>
        <p:nvSpPr>
          <p:cNvPr id="4527" name="Google Shape;4527;g2075d523310_0_4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8" name="Google Shape;4528;g2075d523310_0_4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a:solidFill>
                  <a:schemeClr val="dk1"/>
                </a:solidFill>
              </a:rPr>
              <a:t>This is the anticipated work for the problem we just engaged with.</a:t>
            </a:r>
            <a:endParaRPr b="1">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You might frame the importance of doing the math and anticipating students’ solutions in planning.</a:t>
            </a:r>
            <a:endParaRPr b="1">
              <a:solidFill>
                <a:schemeClr val="dk1"/>
              </a:solidFill>
            </a:endParaRPr>
          </a:p>
          <a:p>
            <a:pPr marL="457200" lvl="0" indent="-317500" algn="l" rtl="0">
              <a:lnSpc>
                <a:spcPct val="90000"/>
              </a:lnSpc>
              <a:spcBef>
                <a:spcPts val="800"/>
              </a:spcBef>
              <a:spcAft>
                <a:spcPts val="0"/>
              </a:spcAft>
              <a:buClr>
                <a:schemeClr val="dk1"/>
              </a:buClr>
              <a:buSzPts val="1400"/>
              <a:buChar char="-"/>
            </a:pPr>
            <a:r>
              <a:rPr lang="en" b="1">
                <a:solidFill>
                  <a:schemeClr val="dk1"/>
                </a:solidFill>
              </a:rPr>
              <a:t>You might use this as an opportunity to discuss </a:t>
            </a:r>
            <a:r>
              <a:rPr lang="en" b="1" i="1">
                <a:solidFill>
                  <a:schemeClr val="dk1"/>
                </a:solidFill>
              </a:rPr>
              <a:t>selecting and sequencing </a:t>
            </a:r>
            <a:r>
              <a:rPr lang="en" b="1">
                <a:solidFill>
                  <a:schemeClr val="dk1"/>
                </a:solidFill>
              </a:rPr>
              <a:t>students’ strategies.</a:t>
            </a:r>
            <a:endParaRPr b="1">
              <a:solidFill>
                <a:schemeClr val="dk1"/>
              </a:solidFill>
            </a:endParaRPr>
          </a:p>
          <a:p>
            <a:pPr marL="914400" lvl="1" indent="-317500" algn="l" rtl="0">
              <a:lnSpc>
                <a:spcPct val="90000"/>
              </a:lnSpc>
              <a:spcBef>
                <a:spcPts val="800"/>
              </a:spcBef>
              <a:spcAft>
                <a:spcPts val="0"/>
              </a:spcAft>
              <a:buClr>
                <a:schemeClr val="dk1"/>
              </a:buClr>
              <a:buSzPts val="1400"/>
              <a:buChar char="-"/>
            </a:pPr>
            <a:r>
              <a:rPr lang="en" b="1">
                <a:solidFill>
                  <a:schemeClr val="dk1"/>
                </a:solidFill>
              </a:rPr>
              <a:t>Additional resource: </a:t>
            </a:r>
            <a:r>
              <a:rPr lang="en" u="sng">
                <a:solidFill>
                  <a:schemeClr val="hlink"/>
                </a:solidFill>
                <a:hlinkClick r:id="rId3"/>
              </a:rPr>
              <a:t>Chapter 5: Selecting and Sequencing Student Solutions | Online Resources</a:t>
            </a:r>
            <a:r>
              <a:rPr lang="en">
                <a:solidFill>
                  <a:schemeClr val="dk1"/>
                </a:solidFill>
              </a:rPr>
              <a:t> </a:t>
            </a:r>
            <a:endParaRPr>
              <a:solidFill>
                <a:schemeClr val="dk1"/>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6"/>
        <p:cNvGrpSpPr/>
        <p:nvPr/>
      </p:nvGrpSpPr>
      <p:grpSpPr>
        <a:xfrm>
          <a:off x="0" y="0"/>
          <a:ext cx="0" cy="0"/>
          <a:chOff x="0" y="0"/>
          <a:chExt cx="0" cy="0"/>
        </a:xfrm>
      </p:grpSpPr>
      <p:sp>
        <p:nvSpPr>
          <p:cNvPr id="4537" name="Google Shape;4537;g2075d523310_0_4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8" name="Google Shape;4538;g2075d523310_0_4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4"/>
        <p:cNvGrpSpPr/>
        <p:nvPr/>
      </p:nvGrpSpPr>
      <p:grpSpPr>
        <a:xfrm>
          <a:off x="0" y="0"/>
          <a:ext cx="0" cy="0"/>
          <a:chOff x="0" y="0"/>
          <a:chExt cx="0" cy="0"/>
        </a:xfrm>
      </p:grpSpPr>
      <p:sp>
        <p:nvSpPr>
          <p:cNvPr id="4545" name="Google Shape;4545;g2075d523310_0_4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6" name="Google Shape;4546;g2075d523310_0_4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This slide returns to the purpose of math task and orients participants to the goals we have had for them as learners.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Emphasize that we are now asking them to debrief their experience with the task as learners using the questions on the slide.</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3"/>
        <p:cNvGrpSpPr/>
        <p:nvPr/>
      </p:nvGrpSpPr>
      <p:grpSpPr>
        <a:xfrm>
          <a:off x="0" y="0"/>
          <a:ext cx="0" cy="0"/>
          <a:chOff x="0" y="0"/>
          <a:chExt cx="0" cy="0"/>
        </a:xfrm>
      </p:grpSpPr>
      <p:sp>
        <p:nvSpPr>
          <p:cNvPr id="4554" name="Google Shape;4554;g222dc255d3e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5" name="Google Shape;4555;g222dc255d3e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b="1">
              <a:solidFill>
                <a:schemeClr val="accent3"/>
              </a:solidFill>
            </a:endParaRPr>
          </a:p>
          <a:p>
            <a:pPr marL="457200" lvl="0" indent="-298450" algn="l" rtl="0">
              <a:spcBef>
                <a:spcPts val="1000"/>
              </a:spcBef>
              <a:spcAft>
                <a:spcPts val="0"/>
              </a:spcAft>
              <a:buClr>
                <a:schemeClr val="dk1"/>
              </a:buClr>
              <a:buSzPts val="1100"/>
              <a:buChar char="●"/>
            </a:pPr>
            <a:r>
              <a:rPr lang="en">
                <a:solidFill>
                  <a:schemeClr val="dk1"/>
                </a:solidFill>
              </a:rPr>
              <a:t>This slide returns to the purpose of math task and orients participants to the goals we have had for them as educators.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Emphasize that we are now asking them to debrief their experience with the task as teachers using the questions on the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2270f97cc89_0_6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2270f97cc89_0_66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100" b="1" u="sng">
                <a:solidFill>
                  <a:srgbClr val="DC5626"/>
                </a:solidFill>
              </a:rPr>
              <a:t>Facilitator Notes: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 sz="1100" b="1">
                <a:latin typeface="Arial"/>
                <a:ea typeface="Arial"/>
                <a:cs typeface="Arial"/>
                <a:sym typeface="Arial"/>
              </a:rPr>
              <a:t>Optional: </a:t>
            </a:r>
            <a:r>
              <a:rPr lang="en" sz="1100">
                <a:latin typeface="Arial"/>
                <a:ea typeface="Arial"/>
                <a:cs typeface="Arial"/>
                <a:sym typeface="Arial"/>
              </a:rPr>
              <a:t>Paste excerpts of participants’ reflections from previous sessions to support the group in reconnecting with the work you</a:t>
            </a:r>
            <a:r>
              <a:rPr lang="en"/>
              <a:t> have</a:t>
            </a:r>
            <a:r>
              <a:rPr lang="en" sz="1100">
                <a:latin typeface="Arial"/>
                <a:ea typeface="Arial"/>
                <a:cs typeface="Arial"/>
                <a:sym typeface="Arial"/>
              </a:rPr>
              <a:t> done together previously.</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 sz="1100" b="1">
                <a:latin typeface="Arial"/>
                <a:ea typeface="Arial"/>
                <a:cs typeface="Arial"/>
                <a:sym typeface="Arial"/>
              </a:rPr>
              <a:t>You might ask:</a:t>
            </a:r>
            <a:r>
              <a:rPr lang="en" sz="1100">
                <a:latin typeface="Arial"/>
                <a:ea typeface="Arial"/>
                <a:cs typeface="Arial"/>
                <a:sym typeface="Arial"/>
              </a:rPr>
              <a:t> What learning from our previous sessions are you excited to or hoping to build on today?</a:t>
            </a:r>
            <a:endParaRPr/>
          </a:p>
        </p:txBody>
      </p:sp>
      <p:sp>
        <p:nvSpPr>
          <p:cNvPr id="3845" name="Google Shape;3845;g2270f97cc89_0_66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2"/>
        <p:cNvGrpSpPr/>
        <p:nvPr/>
      </p:nvGrpSpPr>
      <p:grpSpPr>
        <a:xfrm>
          <a:off x="0" y="0"/>
          <a:ext cx="0" cy="0"/>
          <a:chOff x="0" y="0"/>
          <a:chExt cx="0" cy="0"/>
        </a:xfrm>
      </p:grpSpPr>
      <p:sp>
        <p:nvSpPr>
          <p:cNvPr id="4563" name="Google Shape;4563;g222dc255d3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4" name="Google Shape;4564;g222dc255d3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sz="1100"/>
          </a:p>
          <a:p>
            <a:pPr marL="457200" lvl="0" indent="-298450" algn="l" rtl="0">
              <a:spcBef>
                <a:spcPts val="0"/>
              </a:spcBef>
              <a:spcAft>
                <a:spcPts val="0"/>
              </a:spcAft>
              <a:buClr>
                <a:schemeClr val="dk1"/>
              </a:buClr>
              <a:buSzPts val="1100"/>
              <a:buFont typeface="Calibri"/>
              <a:buChar char="●"/>
            </a:pPr>
            <a:r>
              <a:rPr lang="en" b="1"/>
              <a:t>Option 1: </a:t>
            </a:r>
            <a:r>
              <a:rPr lang="en"/>
              <a:t>Debrief “Doing Math Together” or “Studying Teaching” through the lens of NCTM’s 8 practices of ambitious instruction.</a:t>
            </a:r>
            <a:endParaRPr/>
          </a:p>
          <a:p>
            <a:pPr marL="914400" lvl="1" indent="-298450" algn="l" rtl="0">
              <a:spcBef>
                <a:spcPts val="0"/>
              </a:spcBef>
              <a:spcAft>
                <a:spcPts val="0"/>
              </a:spcAft>
              <a:buClr>
                <a:schemeClr val="dk1"/>
              </a:buClr>
              <a:buSzPts val="1100"/>
              <a:buChar char="○"/>
            </a:pPr>
            <a:r>
              <a:rPr lang="en"/>
              <a:t>If you’re facilitating online, you might offer an opportunity to “stamp” the practices participants notice and d</a:t>
            </a:r>
            <a:r>
              <a:rPr lang="en" sz="1100"/>
              <a:t>iscuss trends or questions that emerge. </a:t>
            </a:r>
            <a:endParaRPr sz="1100"/>
          </a:p>
          <a:p>
            <a:pPr marL="914400" lvl="1" indent="-298450" algn="l" rtl="0">
              <a:spcBef>
                <a:spcPts val="0"/>
              </a:spcBef>
              <a:spcAft>
                <a:spcPts val="0"/>
              </a:spcAft>
              <a:buSzPts val="1100"/>
              <a:buChar char="○"/>
            </a:pPr>
            <a:r>
              <a:rPr lang="en"/>
              <a:t>If you’re facilitating in person, you might offer a turn and talk so participants can discuss what they noticed with a partner/group and then come back to share trends or questions that emerge. </a:t>
            </a:r>
            <a:endParaRPr/>
          </a:p>
          <a:p>
            <a:pPr marL="457200" lvl="0" indent="-298450" algn="l" rtl="0">
              <a:spcBef>
                <a:spcPts val="0"/>
              </a:spcBef>
              <a:spcAft>
                <a:spcPts val="0"/>
              </a:spcAft>
              <a:buSzPts val="1100"/>
              <a:buChar char="●"/>
            </a:pPr>
            <a:r>
              <a:rPr lang="en"/>
              <a:t>During the discussion, </a:t>
            </a:r>
            <a:r>
              <a:rPr lang="en" b="1"/>
              <a:t>press for examples/evidence</a:t>
            </a:r>
            <a:r>
              <a:rPr lang="en"/>
              <a:t> from the shared moment of teaching. This might sound like: “Where/when did you see an example of this practice?”</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1"/>
        <p:cNvGrpSpPr/>
        <p:nvPr/>
      </p:nvGrpSpPr>
      <p:grpSpPr>
        <a:xfrm>
          <a:off x="0" y="0"/>
          <a:ext cx="0" cy="0"/>
          <a:chOff x="0" y="0"/>
          <a:chExt cx="0" cy="0"/>
        </a:xfrm>
      </p:grpSpPr>
      <p:sp>
        <p:nvSpPr>
          <p:cNvPr id="4572" name="Google Shape;4572;g222dc255d3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3" name="Google Shape;4573;g222dc255d3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100"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Font typeface="Calibri"/>
              <a:buChar char="●"/>
            </a:pPr>
            <a:r>
              <a:rPr lang="en" b="1">
                <a:solidFill>
                  <a:schemeClr val="dk1"/>
                </a:solidFill>
              </a:rPr>
              <a:t>Option 2:</a:t>
            </a:r>
            <a:r>
              <a:rPr lang="en">
                <a:solidFill>
                  <a:schemeClr val="dk1"/>
                </a:solidFill>
              </a:rPr>
              <a:t> Debrief “Doing Math Together” or “Studying Teaching” through the lens of TDG’s Habits &amp; Routines tool.</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habits participants notice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they noticed with a partner/group and then come back to share trends or questions that emerge.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During the discussion, </a:t>
            </a:r>
            <a:r>
              <a:rPr lang="en" b="1">
                <a:solidFill>
                  <a:schemeClr val="dk1"/>
                </a:solidFill>
              </a:rPr>
              <a:t>press for examples/evidence</a:t>
            </a:r>
            <a:r>
              <a:rPr lang="en">
                <a:solidFill>
                  <a:schemeClr val="dk1"/>
                </a:solidFill>
              </a:rPr>
              <a:t> from the shared moment of teaching. This might sound like: “Where/when did you see an example of this practice?”</a:t>
            </a:r>
            <a:endParaRPr>
              <a:solidFill>
                <a:schemeClr val="dk1"/>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1"/>
        <p:cNvGrpSpPr/>
        <p:nvPr/>
      </p:nvGrpSpPr>
      <p:grpSpPr>
        <a:xfrm>
          <a:off x="0" y="0"/>
          <a:ext cx="0" cy="0"/>
          <a:chOff x="0" y="0"/>
          <a:chExt cx="0" cy="0"/>
        </a:xfrm>
      </p:grpSpPr>
      <p:sp>
        <p:nvSpPr>
          <p:cNvPr id="4582" name="Google Shape;4582;g222dc255d3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3" name="Google Shape;4583;g222dc255d3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chemeClr val="accent3"/>
                </a:solidFill>
              </a:rPr>
              <a:t>Facilitator Notes:</a:t>
            </a:r>
            <a:endParaRPr b="1" u="sng">
              <a:solidFill>
                <a:schemeClr val="accent3"/>
              </a:solidFill>
            </a:endParaRPr>
          </a:p>
          <a:p>
            <a:pPr marL="457200" lvl="0" indent="-298450" algn="l" rtl="0">
              <a:spcBef>
                <a:spcPts val="0"/>
              </a:spcBef>
              <a:spcAft>
                <a:spcPts val="0"/>
              </a:spcAft>
              <a:buClr>
                <a:schemeClr val="dk1"/>
              </a:buClr>
              <a:buSzPts val="1100"/>
              <a:buChar char="●"/>
            </a:pPr>
            <a:r>
              <a:rPr lang="en">
                <a:solidFill>
                  <a:schemeClr val="dk1"/>
                </a:solidFill>
              </a:rPr>
              <a:t>The purpose of Session 8 is to deepen our understandings related to reasoning and sensemaking by considering how using technology can support students’ reasoning and sensemaking. Here we begin this work by experiencing opportunities to reason and make sense of mathematical ideas through a task with technology.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 context for why students’ fluency with technology is so critical:</a:t>
            </a:r>
            <a:endParaRPr>
              <a:solidFill>
                <a:schemeClr val="dk1"/>
              </a:solidFill>
            </a:endParaRPr>
          </a:p>
          <a:p>
            <a:pPr marL="914400" lvl="1" indent="-298450" algn="l" rtl="0">
              <a:spcBef>
                <a:spcPts val="0"/>
              </a:spcBef>
              <a:spcAft>
                <a:spcPts val="0"/>
              </a:spcAft>
              <a:buClr>
                <a:schemeClr val="dk1"/>
              </a:buClr>
              <a:buSzPts val="1100"/>
              <a:buFont typeface="Calibri"/>
              <a:buChar char="○"/>
            </a:pPr>
            <a:r>
              <a:rPr lang="en" b="1">
                <a:solidFill>
                  <a:schemeClr val="dk1"/>
                </a:solidFill>
              </a:rPr>
              <a:t>SAT: </a:t>
            </a:r>
            <a:r>
              <a:rPr lang="en">
                <a:solidFill>
                  <a:schemeClr val="dk1"/>
                </a:solidFill>
              </a:rPr>
              <a:t>Students will continue to use calculators on the SAT until 2024 when the test will go online. Whether or not Desmos will be part of the online resources is not known at this time.</a:t>
            </a:r>
            <a:endParaRPr>
              <a:solidFill>
                <a:schemeClr val="dk1"/>
              </a:solidFill>
            </a:endParaRPr>
          </a:p>
          <a:p>
            <a:pPr marL="914400" lvl="1" indent="-298450" algn="l" rtl="0">
              <a:spcBef>
                <a:spcPts val="0"/>
              </a:spcBef>
              <a:spcAft>
                <a:spcPts val="0"/>
              </a:spcAft>
              <a:buClr>
                <a:schemeClr val="dk1"/>
              </a:buClr>
              <a:buSzPts val="1100"/>
              <a:buFont typeface="Calibri"/>
              <a:buChar char="○"/>
            </a:pPr>
            <a:r>
              <a:rPr lang="en" b="1">
                <a:solidFill>
                  <a:schemeClr val="dk1"/>
                </a:solidFill>
              </a:rPr>
              <a:t>ACT: </a:t>
            </a:r>
            <a:r>
              <a:rPr lang="en">
                <a:solidFill>
                  <a:schemeClr val="dk1"/>
                </a:solidFill>
              </a:rPr>
              <a:t>Students may use any 4-function, scientific, or graphing calculator, as long as the calculators do NOT have built-in or downloaded computer algebra system functionality.</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Rationale for this section:</a:t>
            </a:r>
            <a:endParaRPr b="1">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This math activity promotes using technology to enhance the reasoning of mathematical ideas.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The technology gives learners access to higher level thinking and reasoning by providing access for students who are still developing procedural skills.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The technology also supports students often excluded from rich mathematics by schooling by easing the often times tedious calculations which then gives more time to focus on the reasoning behind ideas.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Technology encourages students to play and investigate more math. Playing with math ideas leads to seeing regularity and patterns emerge which then leads to conjectures and generalizations. This allows you to use your learnings in new situations – which is what mathematicians do. </a:t>
            </a:r>
            <a:endParaRPr b="1">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You might frame this activity by saying: </a:t>
            </a:r>
            <a:endParaRPr b="1">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In this math activity, we will consider how technology can:</a:t>
            </a:r>
            <a:endParaRPr>
              <a:solidFill>
                <a:schemeClr val="dk1"/>
              </a:solidFill>
            </a:endParaRPr>
          </a:p>
          <a:p>
            <a:pPr marL="1371600" lvl="0" indent="-298450" algn="l" rtl="0">
              <a:spcBef>
                <a:spcPts val="0"/>
              </a:spcBef>
              <a:spcAft>
                <a:spcPts val="0"/>
              </a:spcAft>
              <a:buClr>
                <a:schemeClr val="dk1"/>
              </a:buClr>
              <a:buSzPts val="1100"/>
              <a:buChar char="•"/>
            </a:pPr>
            <a:r>
              <a:rPr lang="en">
                <a:solidFill>
                  <a:schemeClr val="dk1"/>
                </a:solidFill>
              </a:rPr>
              <a:t>Promote students’ reasoning and sensemaking</a:t>
            </a:r>
            <a:endParaRPr>
              <a:solidFill>
                <a:schemeClr val="dk1"/>
              </a:solidFill>
            </a:endParaRPr>
          </a:p>
          <a:p>
            <a:pPr marL="1371600" lvl="0" indent="-298450" algn="l" rtl="0">
              <a:spcBef>
                <a:spcPts val="0"/>
              </a:spcBef>
              <a:spcAft>
                <a:spcPts val="0"/>
              </a:spcAft>
              <a:buClr>
                <a:schemeClr val="dk1"/>
              </a:buClr>
              <a:buSzPts val="1100"/>
              <a:buChar char="•"/>
            </a:pPr>
            <a:r>
              <a:rPr lang="en">
                <a:solidFill>
                  <a:schemeClr val="dk1"/>
                </a:solidFill>
              </a:rPr>
              <a:t>Give students equitable access to ideas</a:t>
            </a:r>
            <a:endParaRPr>
              <a:solidFill>
                <a:schemeClr val="dk1"/>
              </a:solidFill>
            </a:endParaRPr>
          </a:p>
          <a:p>
            <a:pPr marL="1371600" lvl="0" indent="-298450" algn="l" rtl="0">
              <a:spcBef>
                <a:spcPts val="0"/>
              </a:spcBef>
              <a:spcAft>
                <a:spcPts val="0"/>
              </a:spcAft>
              <a:buClr>
                <a:schemeClr val="dk1"/>
              </a:buClr>
              <a:buSzPts val="1100"/>
              <a:buChar char="•"/>
            </a:pPr>
            <a:r>
              <a:rPr lang="en">
                <a:solidFill>
                  <a:schemeClr val="dk1"/>
                </a:solidFill>
              </a:rPr>
              <a:t>Create opportunity for experimentation and play</a:t>
            </a:r>
            <a:endParaRPr>
              <a:solidFill>
                <a:schemeClr val="dk1"/>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9"/>
        <p:cNvGrpSpPr/>
        <p:nvPr/>
      </p:nvGrpSpPr>
      <p:grpSpPr>
        <a:xfrm>
          <a:off x="0" y="0"/>
          <a:ext cx="0" cy="0"/>
          <a:chOff x="0" y="0"/>
          <a:chExt cx="0" cy="0"/>
        </a:xfrm>
      </p:grpSpPr>
      <p:sp>
        <p:nvSpPr>
          <p:cNvPr id="4590" name="Google Shape;4590;g22ae1a451f6_0_11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1" name="Google Shape;4591;g22ae1a451f6_0_11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Planning for action</a:t>
            </a:r>
            <a:r>
              <a:rPr lang="en">
                <a:solidFill>
                  <a:schemeClr val="dk1"/>
                </a:solidFill>
              </a:rPr>
              <a:t> involves making links between session content and our own practice and contexts.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Additional resources: </a:t>
            </a:r>
            <a:r>
              <a:rPr lang="en">
                <a:solidFill>
                  <a:schemeClr val="dk1"/>
                </a:solidFill>
              </a:rPr>
              <a:t>If you’re interested in digging more into these ideas, check out these resources.</a:t>
            </a:r>
            <a:endParaRPr>
              <a:solidFill>
                <a:schemeClr val="dk1"/>
              </a:solidFill>
            </a:endParaRPr>
          </a:p>
          <a:p>
            <a:pPr marL="457200" lvl="0" indent="-298450" algn="l" rtl="0">
              <a:spcBef>
                <a:spcPts val="0"/>
              </a:spcBef>
              <a:spcAft>
                <a:spcPts val="0"/>
              </a:spcAft>
              <a:buClr>
                <a:schemeClr val="dk1"/>
              </a:buClr>
              <a:buSzPts val="1100"/>
              <a:buChar char="-"/>
            </a:pPr>
            <a:r>
              <a:rPr lang="en" b="1" u="sng">
                <a:solidFill>
                  <a:schemeClr val="hlink"/>
                </a:solidFill>
                <a:hlinkClick r:id="rId3"/>
              </a:rPr>
              <a:t>Module 0</a:t>
            </a:r>
            <a:r>
              <a:rPr lang="en" b="1">
                <a:solidFill>
                  <a:schemeClr val="dk1"/>
                </a:solidFill>
              </a:rPr>
              <a:t>, Resource 2</a:t>
            </a:r>
            <a:r>
              <a:rPr lang="en">
                <a:solidFill>
                  <a:schemeClr val="dk1"/>
                </a:solidFill>
              </a:rPr>
              <a:t>: Sometimes, planning conversations can surface unproductive ideas about particular students or student groups that circulate in our schools or broader contexts. This resource is designed to support leaders preparing for difficult conversations, especially when unproductive language about students emerges.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References</a:t>
            </a:r>
            <a:endParaRPr b="1">
              <a:solidFill>
                <a:schemeClr val="dk1"/>
              </a:solidFill>
            </a:endParaRPr>
          </a:p>
          <a:p>
            <a:pPr marL="457200" lvl="0" indent="-457200" algn="l" rtl="0">
              <a:spcBef>
                <a:spcPts val="0"/>
              </a:spcBef>
              <a:spcAft>
                <a:spcPts val="0"/>
              </a:spcAft>
              <a:buNone/>
            </a:pPr>
            <a:r>
              <a:rPr lang="en">
                <a:solidFill>
                  <a:schemeClr val="dk1"/>
                </a:solidFill>
              </a:rPr>
              <a:t>Horn, I. S., &amp; Kane, B. D. (2015). Opportunities for professional learning in mathematics teacher workgroup conversations: Relationships to instructional expertise. </a:t>
            </a:r>
            <a:r>
              <a:rPr lang="en" i="1">
                <a:solidFill>
                  <a:schemeClr val="dk1"/>
                </a:solidFill>
              </a:rPr>
              <a:t>Journal of the Learning Sciences</a:t>
            </a:r>
            <a:r>
              <a:rPr lang="en">
                <a:solidFill>
                  <a:schemeClr val="dk1"/>
                </a:solidFill>
              </a:rPr>
              <a:t>, </a:t>
            </a:r>
            <a:r>
              <a:rPr lang="en" i="1">
                <a:solidFill>
                  <a:schemeClr val="dk1"/>
                </a:solidFill>
              </a:rPr>
              <a:t>24</a:t>
            </a:r>
            <a:r>
              <a:rPr lang="en">
                <a:solidFill>
                  <a:schemeClr val="dk1"/>
                </a:solidFill>
              </a:rPr>
              <a:t>(3), 1–46.</a:t>
            </a:r>
            <a:endParaRPr>
              <a:solidFill>
                <a:schemeClr val="dk1"/>
              </a:solidFill>
            </a:endParaRPr>
          </a:p>
          <a:p>
            <a:pPr marL="457200" lvl="0" indent="-457200" algn="l" rtl="0">
              <a:spcBef>
                <a:spcPts val="0"/>
              </a:spcBef>
              <a:spcAft>
                <a:spcPts val="0"/>
              </a:spcAft>
              <a:buNone/>
            </a:pPr>
            <a:r>
              <a:rPr lang="en">
                <a:solidFill>
                  <a:schemeClr val="dk1"/>
                </a:solidFill>
              </a:rPr>
              <a:t>Putnam, R. T., &amp; Borko, H. (2000). What do new views of knowledge and thinking have to say about research on teacher learning? </a:t>
            </a:r>
            <a:r>
              <a:rPr lang="en" i="1">
                <a:solidFill>
                  <a:schemeClr val="dk1"/>
                </a:solidFill>
              </a:rPr>
              <a:t>Educational Researcher, 29</a:t>
            </a:r>
            <a:r>
              <a:rPr lang="en">
                <a:solidFill>
                  <a:schemeClr val="dk1"/>
                </a:solidFill>
              </a:rPr>
              <a:t>(1), 4-15.</a:t>
            </a:r>
            <a:endParaRPr>
              <a:solidFill>
                <a:schemeClr val="dk1"/>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7"/>
        <p:cNvGrpSpPr/>
        <p:nvPr/>
      </p:nvGrpSpPr>
      <p:grpSpPr>
        <a:xfrm>
          <a:off x="0" y="0"/>
          <a:ext cx="0" cy="0"/>
          <a:chOff x="0" y="0"/>
          <a:chExt cx="0" cy="0"/>
        </a:xfrm>
      </p:grpSpPr>
      <p:sp>
        <p:nvSpPr>
          <p:cNvPr id="4598" name="Google Shape;4598;g2075d523310_0_4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9" name="Google Shape;4599;g2075d523310_0_4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317500" algn="l" rtl="0">
              <a:lnSpc>
                <a:spcPct val="90000"/>
              </a:lnSpc>
              <a:spcBef>
                <a:spcPts val="800"/>
              </a:spcBef>
              <a:spcAft>
                <a:spcPts val="0"/>
              </a:spcAft>
              <a:buClr>
                <a:schemeClr val="dk1"/>
              </a:buClr>
              <a:buSzPts val="1400"/>
              <a:buChar char="-"/>
            </a:pPr>
            <a:r>
              <a:rPr lang="en" b="1">
                <a:solidFill>
                  <a:schemeClr val="dk1"/>
                </a:solidFill>
              </a:rPr>
              <a:t>Give participants private reasoning time with the tasks and prompt.</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4"/>
        <p:cNvGrpSpPr/>
        <p:nvPr/>
      </p:nvGrpSpPr>
      <p:grpSpPr>
        <a:xfrm>
          <a:off x="0" y="0"/>
          <a:ext cx="0" cy="0"/>
          <a:chOff x="0" y="0"/>
          <a:chExt cx="0" cy="0"/>
        </a:xfrm>
      </p:grpSpPr>
      <p:sp>
        <p:nvSpPr>
          <p:cNvPr id="4605" name="Google Shape;4605;g2270f97cc89_0_6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6" name="Google Shape;4606;g2270f97cc89_0_6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rgbClr val="007F43"/>
              </a:solidFill>
            </a:endParaRPr>
          </a:p>
          <a:p>
            <a:pPr marL="457200" lvl="0" indent="-298450" algn="l" rtl="0">
              <a:spcBef>
                <a:spcPts val="0"/>
              </a:spcBef>
              <a:spcAft>
                <a:spcPts val="0"/>
              </a:spcAft>
              <a:buClr>
                <a:schemeClr val="dk1"/>
              </a:buClr>
              <a:buSzPts val="1100"/>
              <a:buChar char="-"/>
            </a:pPr>
            <a:r>
              <a:rPr lang="en">
                <a:solidFill>
                  <a:schemeClr val="dk1"/>
                </a:solidFill>
              </a:rPr>
              <a:t>After giving participants time to consider the worked example individually, give directions and have them work in small groups for ~8 minutes.</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Aspects of small group directions you might consider:</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roles for participants in the small groups.</a:t>
            </a:r>
            <a:r>
              <a:rPr lang="en" i="1">
                <a:solidFill>
                  <a:schemeClr val="dk1"/>
                </a:solidFill>
              </a:rPr>
              <a:t> </a:t>
            </a:r>
            <a:r>
              <a:rPr lang="en">
                <a:solidFill>
                  <a:schemeClr val="dk1"/>
                </a:solidFill>
              </a:rPr>
              <a:t>For example, you might:</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go first and in what order participants will share.</a:t>
            </a:r>
            <a:r>
              <a:rPr lang="en">
                <a:solidFill>
                  <a:schemeClr val="dk1"/>
                </a:solidFill>
              </a:rPr>
              <a:t> For example, in a virtual session, you might say, “The second person who enters the breakout room will share first, and sharing will move counterclockwise until everyone has shared.”</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record. </a:t>
            </a:r>
            <a:r>
              <a:rPr lang="en">
                <a:solidFill>
                  <a:schemeClr val="dk1"/>
                </a:solidFill>
              </a:rPr>
              <a:t>For example, in a virtual session, you might say, “The first person who enters the breakout room will be the </a:t>
            </a:r>
            <a:r>
              <a:rPr lang="en" u="sng">
                <a:solidFill>
                  <a:schemeClr val="dk1"/>
                </a:solidFill>
              </a:rPr>
              <a:t>recorder</a:t>
            </a:r>
            <a:r>
              <a:rPr lang="en">
                <a:solidFill>
                  <a:schemeClr val="dk1"/>
                </a:solidFill>
              </a:rPr>
              <a:t> and jot down ideas from the group onto the workspace slide.</a:t>
            </a:r>
            <a:endParaRPr>
              <a:solidFill>
                <a:schemeClr val="dk1"/>
              </a:solidFill>
            </a:endParaRPr>
          </a:p>
          <a:p>
            <a:pPr marL="1371600" lvl="2" indent="-298450" algn="l" rtl="0">
              <a:spcBef>
                <a:spcPts val="0"/>
              </a:spcBef>
              <a:spcAft>
                <a:spcPts val="0"/>
              </a:spcAft>
              <a:buClr>
                <a:schemeClr val="dk1"/>
              </a:buClr>
              <a:buSzPts val="1100"/>
              <a:buChar char="-"/>
            </a:pPr>
            <a:r>
              <a:rPr lang="en" i="1">
                <a:solidFill>
                  <a:schemeClr val="dk1"/>
                </a:solidFill>
              </a:rPr>
              <a:t>Specify who will keep time. </a:t>
            </a:r>
            <a:r>
              <a:rPr lang="en">
                <a:solidFill>
                  <a:schemeClr val="dk1"/>
                </a:solidFill>
              </a:rPr>
              <a:t>For example, in a virtual session, you might say, “The third person will be the </a:t>
            </a:r>
            <a:r>
              <a:rPr lang="en" u="sng">
                <a:solidFill>
                  <a:schemeClr val="dk1"/>
                </a:solidFill>
              </a:rPr>
              <a:t>time keeper</a:t>
            </a:r>
            <a:r>
              <a:rPr lang="en">
                <a:solidFill>
                  <a:schemeClr val="dk1"/>
                </a:solidFill>
              </a:rPr>
              <a:t> and let each team member know if airtime goes over a minute and how much time is left.”</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where participants will record and show them how to access it.</a:t>
            </a:r>
            <a:r>
              <a:rPr lang="en">
                <a:solidFill>
                  <a:schemeClr val="dk1"/>
                </a:solidFill>
              </a:rPr>
              <a:t> As we have suggested, you might have an assigned Google Slide for each group which is a copy of this activity’s workspace slide.</a:t>
            </a:r>
            <a:endParaRPr>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specify how much time participants will have in their small group. </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It may be helpful to preview what their workspace will look lik</a:t>
            </a:r>
            <a:r>
              <a:rPr lang="en" i="1">
                <a:solidFill>
                  <a:schemeClr val="dk1"/>
                </a:solidFill>
              </a:rPr>
              <a:t>e (e.g., share the next slide).</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0"/>
        <p:cNvGrpSpPr/>
        <p:nvPr/>
      </p:nvGrpSpPr>
      <p:grpSpPr>
        <a:xfrm>
          <a:off x="0" y="0"/>
          <a:ext cx="0" cy="0"/>
          <a:chOff x="0" y="0"/>
          <a:chExt cx="0" cy="0"/>
        </a:xfrm>
      </p:grpSpPr>
      <p:sp>
        <p:nvSpPr>
          <p:cNvPr id="4611" name="Google Shape;4611;g221af6054e3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2" name="Google Shape;4612;g221af6054e3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 b="1" u="sng">
                <a:solidFill>
                  <a:srgbClr val="DC5626"/>
                </a:solidFill>
              </a:rPr>
              <a:t>Facilitator Notes:</a:t>
            </a:r>
            <a:endParaRPr>
              <a:solidFill>
                <a:schemeClr val="dk1"/>
              </a:solidFill>
            </a:endParaRPr>
          </a:p>
          <a:p>
            <a:pPr marL="457200" lvl="0" indent="-298450" algn="l" rtl="0">
              <a:lnSpc>
                <a:spcPct val="90000"/>
              </a:lnSpc>
              <a:spcBef>
                <a:spcPts val="800"/>
              </a:spcBef>
              <a:spcAft>
                <a:spcPts val="0"/>
              </a:spcAft>
              <a:buClr>
                <a:schemeClr val="dk1"/>
              </a:buClr>
              <a:buSzPts val="1100"/>
              <a:buFont typeface="Calibri"/>
              <a:buChar char="-"/>
            </a:pPr>
            <a:r>
              <a:rPr lang="en" b="1">
                <a:solidFill>
                  <a:schemeClr val="dk1"/>
                </a:solidFill>
              </a:rPr>
              <a:t>Groups / breakout rooms: </a:t>
            </a:r>
            <a:r>
              <a:rPr lang="en">
                <a:solidFill>
                  <a:schemeClr val="dk1"/>
                </a:solidFill>
              </a:rPr>
              <a:t>Explore the tasks and respond to the prompts for ~</a:t>
            </a:r>
            <a:r>
              <a:rPr lang="en" b="1">
                <a:solidFill>
                  <a:schemeClr val="dk1"/>
                </a:solidFill>
              </a:rPr>
              <a:t>8 minutes.</a:t>
            </a:r>
            <a:endParaRPr b="1">
              <a:solidFill>
                <a:schemeClr val="dk1"/>
              </a:solidFill>
            </a:endParaRPr>
          </a:p>
          <a:p>
            <a:pPr marL="457200" lvl="0" indent="-298450" algn="l" rtl="0">
              <a:lnSpc>
                <a:spcPct val="90000"/>
              </a:lnSpc>
              <a:spcBef>
                <a:spcPts val="800"/>
              </a:spcBef>
              <a:spcAft>
                <a:spcPts val="0"/>
              </a:spcAft>
              <a:buClr>
                <a:schemeClr val="dk1"/>
              </a:buClr>
              <a:buSzPts val="1100"/>
              <a:buChar char="-"/>
            </a:pPr>
            <a:r>
              <a:rPr lang="en" b="1">
                <a:solidFill>
                  <a:schemeClr val="dk1"/>
                </a:solidFill>
              </a:rPr>
              <a:t>Whole group: </a:t>
            </a:r>
            <a:r>
              <a:rPr lang="en">
                <a:solidFill>
                  <a:schemeClr val="dk1"/>
                </a:solidFill>
              </a:rPr>
              <a:t>You might have participants share key takeaways.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8"/>
        <p:cNvGrpSpPr/>
        <p:nvPr/>
      </p:nvGrpSpPr>
      <p:grpSpPr>
        <a:xfrm>
          <a:off x="0" y="0"/>
          <a:ext cx="0" cy="0"/>
          <a:chOff x="0" y="0"/>
          <a:chExt cx="0" cy="0"/>
        </a:xfrm>
      </p:grpSpPr>
      <p:sp>
        <p:nvSpPr>
          <p:cNvPr id="4619" name="Google Shape;4619;g222dc255d3e_0_2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0" name="Google Shape;4620;g222dc255d3e_0_2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rPr>
              <a:t>Facilitator Notes: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Debrief “Connecting to Research” or “Planning for Action” through the lens of this definition from Lampert and Graziani (2009) and the five principles listed.</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online, you might offer an opportunity to “stamp” the principles that are on participants’ minds and discuss trends or questions that emerge.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you’re facilitating in person, you might offer a turn and talk so participants can discuss what principles are on their minds with a partner/group and then come back to share trends or questions that emerge.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You might also ask participants to write or share examples of something they saw related to each of the principles.</a:t>
            </a:r>
            <a:endParaRPr>
              <a:solidFill>
                <a:srgbClr val="333333"/>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None/>
            </a:pPr>
            <a:r>
              <a:rPr lang="en">
                <a:solidFill>
                  <a:srgbClr val="333333"/>
                </a:solidFill>
              </a:rPr>
              <a:t>References for these ideas: </a:t>
            </a:r>
            <a:r>
              <a:rPr lang="en" u="sng">
                <a:solidFill>
                  <a:schemeClr val="hlink"/>
                </a:solidFill>
                <a:hlinkClick r:id="rId3"/>
              </a:rPr>
              <a:t>Anthony et al., 2015; Huinker &amp; Bill, 2017; Lampert et al., 2011; Lampert &amp; Graziani, 2009</a:t>
            </a:r>
            <a:endParaRPr>
              <a:solidFill>
                <a:srgbClr val="333333"/>
              </a:solidFill>
            </a:endParaRPr>
          </a:p>
          <a:p>
            <a:pPr marL="514350" lvl="0" indent="-457200" algn="l" rtl="0">
              <a:spcBef>
                <a:spcPts val="0"/>
              </a:spcBef>
              <a:spcAft>
                <a:spcPts val="0"/>
              </a:spcAft>
              <a:buClr>
                <a:schemeClr val="dk1"/>
              </a:buClr>
              <a:buSzPts val="1100"/>
              <a:buFont typeface="Arial"/>
              <a:buNone/>
            </a:pPr>
            <a:endParaRPr sz="1000">
              <a:solidFill>
                <a:srgbClr val="333333"/>
              </a:solidFill>
              <a:latin typeface="Calibri"/>
              <a:ea typeface="Calibri"/>
              <a:cs typeface="Calibri"/>
              <a:sym typeface="Calibri"/>
            </a:endParaRPr>
          </a:p>
          <a:p>
            <a:pPr marL="0" lvl="0" indent="0" algn="l" rtl="0">
              <a:spcBef>
                <a:spcPts val="0"/>
              </a:spcBef>
              <a:spcAft>
                <a:spcPts val="0"/>
              </a:spcAft>
              <a:buNone/>
            </a:pPr>
            <a:endParaRPr sz="1050">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8"/>
        <p:cNvGrpSpPr/>
        <p:nvPr/>
      </p:nvGrpSpPr>
      <p:grpSpPr>
        <a:xfrm>
          <a:off x="0" y="0"/>
          <a:ext cx="0" cy="0"/>
          <a:chOff x="0" y="0"/>
          <a:chExt cx="0" cy="0"/>
        </a:xfrm>
      </p:grpSpPr>
      <p:sp>
        <p:nvSpPr>
          <p:cNvPr id="4629" name="Google Shape;4629;g249d7b4532e_1_1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0" name="Google Shape;4630;g249d7b4532e_1_12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1" name="Google Shape;4631;g249d7b4532e_1_12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6"/>
        <p:cNvGrpSpPr/>
        <p:nvPr/>
      </p:nvGrpSpPr>
      <p:grpSpPr>
        <a:xfrm>
          <a:off x="0" y="0"/>
          <a:ext cx="0" cy="0"/>
          <a:chOff x="0" y="0"/>
          <a:chExt cx="0" cy="0"/>
        </a:xfrm>
      </p:grpSpPr>
      <p:sp>
        <p:nvSpPr>
          <p:cNvPr id="4637" name="Google Shape;4637;g223ca329f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8" name="Google Shape;4638;g223ca329f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b="1" u="sng">
                <a:solidFill>
                  <a:srgbClr val="DC5626"/>
                </a:solidFill>
                <a:latin typeface="Calibri"/>
                <a:ea typeface="Calibri"/>
                <a:cs typeface="Calibri"/>
                <a:sym typeface="Calibri"/>
              </a:rPr>
              <a:t>Facilitator Notes:</a:t>
            </a:r>
            <a:endParaRPr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Calibri"/>
                <a:ea typeface="Calibri"/>
                <a:cs typeface="Calibri"/>
                <a:sym typeface="Calibri"/>
              </a:rPr>
              <a:t>Option 1: </a:t>
            </a:r>
            <a:r>
              <a:rPr lang="en">
                <a:solidFill>
                  <a:schemeClr val="dk1"/>
                </a:solidFill>
                <a:latin typeface="Calibri"/>
                <a:ea typeface="Calibri"/>
                <a:cs typeface="Calibri"/>
                <a:sym typeface="Calibri"/>
              </a:rPr>
              <a:t>Debrief the session through the lens of the four cornerstone principles of the Oregon Mathematics Project.</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9"/>
        <p:cNvGrpSpPr/>
        <p:nvPr/>
      </p:nvGrpSpPr>
      <p:grpSpPr>
        <a:xfrm>
          <a:off x="0" y="0"/>
          <a:ext cx="0" cy="0"/>
          <a:chOff x="0" y="0"/>
          <a:chExt cx="0" cy="0"/>
        </a:xfrm>
      </p:grpSpPr>
      <p:sp>
        <p:nvSpPr>
          <p:cNvPr id="60" name="Google Shape;60;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 name="Google Shape;61;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2" name="Google Shape;62;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3" name="Google Shape;63;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 name="Google Shape;65;p14"/>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67" name="Google Shape;67;p14"/>
          <p:cNvGrpSpPr/>
          <p:nvPr/>
        </p:nvGrpSpPr>
        <p:grpSpPr>
          <a:xfrm>
            <a:off x="1605267" y="3232902"/>
            <a:ext cx="5933466" cy="1097281"/>
            <a:chOff x="1952025" y="4310537"/>
            <a:chExt cx="7911288" cy="1463041"/>
          </a:xfrm>
        </p:grpSpPr>
        <p:pic>
          <p:nvPicPr>
            <p:cNvPr id="68" name="Google Shape;68;p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9" name="Google Shape;69;p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0" name="Google Shape;70;p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1" name="Google Shape;71;p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3"/>
        <p:cNvGrpSpPr/>
        <p:nvPr/>
      </p:nvGrpSpPr>
      <p:grpSpPr>
        <a:xfrm>
          <a:off x="0" y="0"/>
          <a:ext cx="0" cy="0"/>
          <a:chOff x="0" y="0"/>
          <a:chExt cx="0" cy="0"/>
        </a:xfrm>
      </p:grpSpPr>
      <p:sp>
        <p:nvSpPr>
          <p:cNvPr id="134" name="Google Shape;134;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6" name="Google Shape;136;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8" name="Google Shape;138;p23"/>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0" name="Google Shape;140;p2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858"/>
        <p:cNvGrpSpPr/>
        <p:nvPr/>
      </p:nvGrpSpPr>
      <p:grpSpPr>
        <a:xfrm>
          <a:off x="0" y="0"/>
          <a:ext cx="0" cy="0"/>
          <a:chOff x="0" y="0"/>
          <a:chExt cx="0" cy="0"/>
        </a:xfrm>
      </p:grpSpPr>
      <p:sp>
        <p:nvSpPr>
          <p:cNvPr id="859" name="Google Shape;859;p1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0" name="Google Shape;860;p114"/>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1" name="Google Shape;861;p11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2" name="Google Shape;862;p1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3" name="Google Shape;863;p114"/>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64" name="Google Shape;864;p1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65" name="Google Shape;865;p1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866"/>
        <p:cNvGrpSpPr/>
        <p:nvPr/>
      </p:nvGrpSpPr>
      <p:grpSpPr>
        <a:xfrm>
          <a:off x="0" y="0"/>
          <a:ext cx="0" cy="0"/>
          <a:chOff x="0" y="0"/>
          <a:chExt cx="0" cy="0"/>
        </a:xfrm>
      </p:grpSpPr>
      <p:sp>
        <p:nvSpPr>
          <p:cNvPr id="867" name="Google Shape;867;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8" name="Google Shape;868;p115"/>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9" name="Google Shape;869;p115"/>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0" name="Google Shape;870;p11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71" name="Google Shape;871;p115"/>
          <p:cNvSpPr>
            <a:spLocks noGrp="1"/>
          </p:cNvSpPr>
          <p:nvPr>
            <p:ph type="pic" idx="2"/>
          </p:nvPr>
        </p:nvSpPr>
        <p:spPr>
          <a:xfrm>
            <a:off x="537883" y="2655094"/>
            <a:ext cx="2949000" cy="1740600"/>
          </a:xfrm>
          <a:prstGeom prst="rect">
            <a:avLst/>
          </a:prstGeom>
          <a:noFill/>
          <a:ln>
            <a:noFill/>
          </a:ln>
        </p:spPr>
      </p:sp>
      <p:sp>
        <p:nvSpPr>
          <p:cNvPr id="872" name="Google Shape;872;p115"/>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73" name="Google Shape;873;p1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74" name="Google Shape;874;p1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875"/>
        <p:cNvGrpSpPr/>
        <p:nvPr/>
      </p:nvGrpSpPr>
      <p:grpSpPr>
        <a:xfrm>
          <a:off x="0" y="0"/>
          <a:ext cx="0" cy="0"/>
          <a:chOff x="0" y="0"/>
          <a:chExt cx="0" cy="0"/>
        </a:xfrm>
      </p:grpSpPr>
      <p:sp>
        <p:nvSpPr>
          <p:cNvPr id="876" name="Google Shape;876;p1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7" name="Google Shape;877;p1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8" name="Google Shape;878;p116"/>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879"/>
        <p:cNvGrpSpPr/>
        <p:nvPr/>
      </p:nvGrpSpPr>
      <p:grpSpPr>
        <a:xfrm>
          <a:off x="0" y="0"/>
          <a:ext cx="0" cy="0"/>
          <a:chOff x="0" y="0"/>
          <a:chExt cx="0" cy="0"/>
        </a:xfrm>
      </p:grpSpPr>
      <p:sp>
        <p:nvSpPr>
          <p:cNvPr id="880" name="Google Shape;880;p1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81" name="Google Shape;881;p11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2" name="Google Shape;882;p11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3" name="Google Shape;883;p117"/>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884"/>
        <p:cNvGrpSpPr/>
        <p:nvPr/>
      </p:nvGrpSpPr>
      <p:grpSpPr>
        <a:xfrm>
          <a:off x="0" y="0"/>
          <a:ext cx="0" cy="0"/>
          <a:chOff x="0" y="0"/>
          <a:chExt cx="0" cy="0"/>
        </a:xfrm>
      </p:grpSpPr>
      <p:sp>
        <p:nvSpPr>
          <p:cNvPr id="885" name="Google Shape;885;p11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6" name="Google Shape;886;p11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7" name="Google Shape;887;p11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88" name="Google Shape;888;p11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9" name="Google Shape;889;p1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0" name="Google Shape;890;p118"/>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891"/>
        <p:cNvGrpSpPr/>
        <p:nvPr/>
      </p:nvGrpSpPr>
      <p:grpSpPr>
        <a:xfrm>
          <a:off x="0" y="0"/>
          <a:ext cx="0" cy="0"/>
          <a:chOff x="0" y="0"/>
          <a:chExt cx="0" cy="0"/>
        </a:xfrm>
      </p:grpSpPr>
      <p:sp>
        <p:nvSpPr>
          <p:cNvPr id="892" name="Google Shape;892;p1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3" name="Google Shape;893;p1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4" name="Google Shape;894;p119"/>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95" name="Google Shape;895;p1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6" name="Google Shape;896;p1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897"/>
        <p:cNvGrpSpPr/>
        <p:nvPr/>
      </p:nvGrpSpPr>
      <p:grpSpPr>
        <a:xfrm>
          <a:off x="0" y="0"/>
          <a:ext cx="0" cy="0"/>
          <a:chOff x="0" y="0"/>
          <a:chExt cx="0" cy="0"/>
        </a:xfrm>
      </p:grpSpPr>
      <p:sp>
        <p:nvSpPr>
          <p:cNvPr id="898" name="Google Shape;898;p1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99" name="Google Shape;899;p12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0" name="Google Shape;900;p120"/>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1" name="Google Shape;901;p1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02" name="Google Shape;902;p1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903"/>
        <p:cNvGrpSpPr/>
        <p:nvPr/>
      </p:nvGrpSpPr>
      <p:grpSpPr>
        <a:xfrm>
          <a:off x="0" y="0"/>
          <a:ext cx="0" cy="0"/>
          <a:chOff x="0" y="0"/>
          <a:chExt cx="0" cy="0"/>
        </a:xfrm>
      </p:grpSpPr>
      <p:sp>
        <p:nvSpPr>
          <p:cNvPr id="904" name="Google Shape;904;p1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5" name="Google Shape;905;p12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06" name="Google Shape;906;p12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7" name="Google Shape;907;p12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08" name="Google Shape;908;p121"/>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9" name="Google Shape;909;p1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10" name="Google Shape;910;p12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911"/>
        <p:cNvGrpSpPr/>
        <p:nvPr/>
      </p:nvGrpSpPr>
      <p:grpSpPr>
        <a:xfrm>
          <a:off x="0" y="0"/>
          <a:ext cx="0" cy="0"/>
          <a:chOff x="0" y="0"/>
          <a:chExt cx="0" cy="0"/>
        </a:xfrm>
      </p:grpSpPr>
      <p:sp>
        <p:nvSpPr>
          <p:cNvPr id="912" name="Google Shape;912;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13" name="Google Shape;913;p1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14" name="Google Shape;914;p1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15" name="Google Shape;915;p12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16" name="Google Shape;916;p12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17" name="Google Shape;917;p12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18" name="Google Shape;918;p122"/>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19" name="Google Shape;919;p1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20" name="Google Shape;920;p12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921"/>
        <p:cNvGrpSpPr/>
        <p:nvPr/>
      </p:nvGrpSpPr>
      <p:grpSpPr>
        <a:xfrm>
          <a:off x="0" y="0"/>
          <a:ext cx="0" cy="0"/>
          <a:chOff x="0" y="0"/>
          <a:chExt cx="0" cy="0"/>
        </a:xfrm>
      </p:grpSpPr>
      <p:sp>
        <p:nvSpPr>
          <p:cNvPr id="922" name="Google Shape;922;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3" name="Google Shape;923;p123"/>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24" name="Google Shape;924;p12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25" name="Google Shape;925;p12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6" name="Google Shape;926;p12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27" name="Google Shape;927;p123"/>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928" name="Google Shape;928;p123"/>
          <p:cNvGrpSpPr/>
          <p:nvPr/>
        </p:nvGrpSpPr>
        <p:grpSpPr>
          <a:xfrm>
            <a:off x="1605267" y="3232902"/>
            <a:ext cx="5933466" cy="1097281"/>
            <a:chOff x="1952025" y="4310537"/>
            <a:chExt cx="7911288" cy="1463041"/>
          </a:xfrm>
        </p:grpSpPr>
        <p:pic>
          <p:nvPicPr>
            <p:cNvPr id="929" name="Google Shape;929;p12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30" name="Google Shape;930;p12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31" name="Google Shape;931;p12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32" name="Google Shape;932;p12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933" name="Google Shape;933;p1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34" name="Google Shape;934;p12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41"/>
        <p:cNvGrpSpPr/>
        <p:nvPr/>
      </p:nvGrpSpPr>
      <p:grpSpPr>
        <a:xfrm>
          <a:off x="0" y="0"/>
          <a:ext cx="0" cy="0"/>
          <a:chOff x="0" y="0"/>
          <a:chExt cx="0" cy="0"/>
        </a:xfrm>
      </p:grpSpPr>
      <p:sp>
        <p:nvSpPr>
          <p:cNvPr id="142" name="Google Shape;142;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3" name="Google Shape;143;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4" name="Google Shape;144;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6" name="Google Shape;146;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7" name="Google Shape;147;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8" name="Google Shape;148;p24"/>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0" name="Google Shape;150;p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935"/>
        <p:cNvGrpSpPr/>
        <p:nvPr/>
      </p:nvGrpSpPr>
      <p:grpSpPr>
        <a:xfrm>
          <a:off x="0" y="0"/>
          <a:ext cx="0" cy="0"/>
          <a:chOff x="0" y="0"/>
          <a:chExt cx="0" cy="0"/>
        </a:xfrm>
      </p:grpSpPr>
      <p:sp>
        <p:nvSpPr>
          <p:cNvPr id="936" name="Google Shape;936;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7" name="Google Shape;937;p124"/>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38" name="Google Shape;938;p12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39" name="Google Shape;939;p124"/>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40" name="Google Shape;940;p12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41" name="Google Shape;941;p12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42" name="Google Shape;942;p12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943" name="Google Shape;943;p1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44" name="Google Shape;944;p1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945"/>
        <p:cNvGrpSpPr/>
        <p:nvPr/>
      </p:nvGrpSpPr>
      <p:grpSpPr>
        <a:xfrm>
          <a:off x="0" y="0"/>
          <a:ext cx="0" cy="0"/>
          <a:chOff x="0" y="0"/>
          <a:chExt cx="0" cy="0"/>
        </a:xfrm>
      </p:grpSpPr>
      <p:sp>
        <p:nvSpPr>
          <p:cNvPr id="946" name="Google Shape;946;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7" name="Google Shape;947;p125"/>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8" name="Google Shape;948;p12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9" name="Google Shape;949;p1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0" name="Google Shape;950;p125"/>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1" name="Google Shape;951;p1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52" name="Google Shape;952;p1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953"/>
        <p:cNvGrpSpPr/>
        <p:nvPr/>
      </p:nvGrpSpPr>
      <p:grpSpPr>
        <a:xfrm>
          <a:off x="0" y="0"/>
          <a:ext cx="0" cy="0"/>
          <a:chOff x="0" y="0"/>
          <a:chExt cx="0" cy="0"/>
        </a:xfrm>
      </p:grpSpPr>
      <p:sp>
        <p:nvSpPr>
          <p:cNvPr id="954" name="Google Shape;954;p1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5" name="Google Shape;955;p126"/>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6" name="Google Shape;956;p126"/>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7" name="Google Shape;957;p12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58" name="Google Shape;958;p126"/>
          <p:cNvSpPr>
            <a:spLocks noGrp="1"/>
          </p:cNvSpPr>
          <p:nvPr>
            <p:ph type="pic" idx="2"/>
          </p:nvPr>
        </p:nvSpPr>
        <p:spPr>
          <a:xfrm>
            <a:off x="537883" y="2655094"/>
            <a:ext cx="2949000" cy="1740600"/>
          </a:xfrm>
          <a:prstGeom prst="rect">
            <a:avLst/>
          </a:prstGeom>
          <a:noFill/>
          <a:ln>
            <a:noFill/>
          </a:ln>
        </p:spPr>
      </p:sp>
      <p:sp>
        <p:nvSpPr>
          <p:cNvPr id="959" name="Google Shape;959;p126"/>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60" name="Google Shape;960;p12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61" name="Google Shape;961;p12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962"/>
        <p:cNvGrpSpPr/>
        <p:nvPr/>
      </p:nvGrpSpPr>
      <p:grpSpPr>
        <a:xfrm>
          <a:off x="0" y="0"/>
          <a:ext cx="0" cy="0"/>
          <a:chOff x="0" y="0"/>
          <a:chExt cx="0" cy="0"/>
        </a:xfrm>
      </p:grpSpPr>
      <p:sp>
        <p:nvSpPr>
          <p:cNvPr id="963" name="Google Shape;963;p1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4" name="Google Shape;964;p1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5" name="Google Shape;965;p127"/>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966"/>
        <p:cNvGrpSpPr/>
        <p:nvPr/>
      </p:nvGrpSpPr>
      <p:grpSpPr>
        <a:xfrm>
          <a:off x="0" y="0"/>
          <a:ext cx="0" cy="0"/>
          <a:chOff x="0" y="0"/>
          <a:chExt cx="0" cy="0"/>
        </a:xfrm>
      </p:grpSpPr>
      <p:sp>
        <p:nvSpPr>
          <p:cNvPr id="967" name="Google Shape;967;p1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8" name="Google Shape;968;p12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9" name="Google Shape;969;p12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0" name="Google Shape;970;p128"/>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971"/>
        <p:cNvGrpSpPr/>
        <p:nvPr/>
      </p:nvGrpSpPr>
      <p:grpSpPr>
        <a:xfrm>
          <a:off x="0" y="0"/>
          <a:ext cx="0" cy="0"/>
          <a:chOff x="0" y="0"/>
          <a:chExt cx="0" cy="0"/>
        </a:xfrm>
      </p:grpSpPr>
      <p:sp>
        <p:nvSpPr>
          <p:cNvPr id="972" name="Google Shape;972;p12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3" name="Google Shape;973;p12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4" name="Google Shape;974;p12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975" name="Google Shape;975;p12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6" name="Google Shape;976;p1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7" name="Google Shape;977;p129"/>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978"/>
        <p:cNvGrpSpPr/>
        <p:nvPr/>
      </p:nvGrpSpPr>
      <p:grpSpPr>
        <a:xfrm>
          <a:off x="0" y="0"/>
          <a:ext cx="0" cy="0"/>
          <a:chOff x="0" y="0"/>
          <a:chExt cx="0" cy="0"/>
        </a:xfrm>
      </p:grpSpPr>
      <p:sp>
        <p:nvSpPr>
          <p:cNvPr id="979" name="Google Shape;979;p1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0" name="Google Shape;980;p1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1" name="Google Shape;981;p130"/>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2" name="Google Shape;982;p1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3" name="Google Shape;983;p1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984"/>
        <p:cNvGrpSpPr/>
        <p:nvPr/>
      </p:nvGrpSpPr>
      <p:grpSpPr>
        <a:xfrm>
          <a:off x="0" y="0"/>
          <a:ext cx="0" cy="0"/>
          <a:chOff x="0" y="0"/>
          <a:chExt cx="0" cy="0"/>
        </a:xfrm>
      </p:grpSpPr>
      <p:sp>
        <p:nvSpPr>
          <p:cNvPr id="985" name="Google Shape;985;p1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86" name="Google Shape;986;p13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7" name="Google Shape;987;p131"/>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8" name="Google Shape;988;p1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9" name="Google Shape;989;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990"/>
        <p:cNvGrpSpPr/>
        <p:nvPr/>
      </p:nvGrpSpPr>
      <p:grpSpPr>
        <a:xfrm>
          <a:off x="0" y="0"/>
          <a:ext cx="0" cy="0"/>
          <a:chOff x="0" y="0"/>
          <a:chExt cx="0" cy="0"/>
        </a:xfrm>
      </p:grpSpPr>
      <p:sp>
        <p:nvSpPr>
          <p:cNvPr id="991" name="Google Shape;991;p1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92" name="Google Shape;992;p13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93" name="Google Shape;993;p13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4" name="Google Shape;994;p13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95" name="Google Shape;995;p132"/>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6" name="Google Shape;996;p1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97" name="Google Shape;997;p13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998"/>
        <p:cNvGrpSpPr/>
        <p:nvPr/>
      </p:nvGrpSpPr>
      <p:grpSpPr>
        <a:xfrm>
          <a:off x="0" y="0"/>
          <a:ext cx="0" cy="0"/>
          <a:chOff x="0" y="0"/>
          <a:chExt cx="0" cy="0"/>
        </a:xfrm>
      </p:grpSpPr>
      <p:sp>
        <p:nvSpPr>
          <p:cNvPr id="999" name="Google Shape;999;p1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0" name="Google Shape;1000;p1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01" name="Google Shape;1001;p1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02" name="Google Shape;1002;p13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03" name="Google Shape;1003;p13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04" name="Google Shape;1004;p13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05" name="Google Shape;1005;p133"/>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06" name="Google Shape;1006;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07" name="Google Shape;1007;p13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51"/>
        <p:cNvGrpSpPr/>
        <p:nvPr/>
      </p:nvGrpSpPr>
      <p:grpSpPr>
        <a:xfrm>
          <a:off x="0" y="0"/>
          <a:ext cx="0" cy="0"/>
          <a:chOff x="0" y="0"/>
          <a:chExt cx="0" cy="0"/>
        </a:xfrm>
      </p:grpSpPr>
      <p:sp>
        <p:nvSpPr>
          <p:cNvPr id="152" name="Google Shape;152;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 name="Google Shape;153;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4" name="Google Shape;154;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5" name="Google Shape;155;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7" name="Google Shape;157;p25"/>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158" name="Google Shape;158;p25"/>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9" name="Google Shape;159;p25"/>
          <p:cNvGrpSpPr/>
          <p:nvPr/>
        </p:nvGrpSpPr>
        <p:grpSpPr>
          <a:xfrm>
            <a:off x="1605267" y="3232902"/>
            <a:ext cx="5933466" cy="1097281"/>
            <a:chOff x="1952025" y="4310537"/>
            <a:chExt cx="7911288" cy="1463041"/>
          </a:xfrm>
        </p:grpSpPr>
        <p:pic>
          <p:nvPicPr>
            <p:cNvPr id="160" name="Google Shape;160;p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1" name="Google Shape;161;p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2" name="Google Shape;162;p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3" name="Google Shape;163;p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008"/>
        <p:cNvGrpSpPr/>
        <p:nvPr/>
      </p:nvGrpSpPr>
      <p:grpSpPr>
        <a:xfrm>
          <a:off x="0" y="0"/>
          <a:ext cx="0" cy="0"/>
          <a:chOff x="0" y="0"/>
          <a:chExt cx="0" cy="0"/>
        </a:xfrm>
      </p:grpSpPr>
      <p:sp>
        <p:nvSpPr>
          <p:cNvPr id="1009" name="Google Shape;1009;p1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10" name="Google Shape;1010;p134"/>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11" name="Google Shape;1011;p13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12" name="Google Shape;1012;p13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3" name="Google Shape;1013;p13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14" name="Google Shape;1014;p134"/>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15" name="Google Shape;1015;p134"/>
          <p:cNvGrpSpPr/>
          <p:nvPr/>
        </p:nvGrpSpPr>
        <p:grpSpPr>
          <a:xfrm>
            <a:off x="1605267" y="3232902"/>
            <a:ext cx="5933466" cy="1097281"/>
            <a:chOff x="1952025" y="4310537"/>
            <a:chExt cx="7911288" cy="1463041"/>
          </a:xfrm>
        </p:grpSpPr>
        <p:pic>
          <p:nvPicPr>
            <p:cNvPr id="1016" name="Google Shape;1016;p13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17" name="Google Shape;1017;p13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18" name="Google Shape;1018;p13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19" name="Google Shape;1019;p13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020" name="Google Shape;1020;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21" name="Google Shape;1021;p13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022"/>
        <p:cNvGrpSpPr/>
        <p:nvPr/>
      </p:nvGrpSpPr>
      <p:grpSpPr>
        <a:xfrm>
          <a:off x="0" y="0"/>
          <a:ext cx="0" cy="0"/>
          <a:chOff x="0" y="0"/>
          <a:chExt cx="0" cy="0"/>
        </a:xfrm>
      </p:grpSpPr>
      <p:sp>
        <p:nvSpPr>
          <p:cNvPr id="1023" name="Google Shape;1023;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4" name="Google Shape;1024;p135"/>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25" name="Google Shape;1025;p13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6" name="Google Shape;1026;p135"/>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27" name="Google Shape;1027;p13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28" name="Google Shape;1028;p13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29" name="Google Shape;1029;p13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030" name="Google Shape;1030;p135"/>
          <p:cNvGrpSpPr/>
          <p:nvPr/>
        </p:nvGrpSpPr>
        <p:grpSpPr>
          <a:xfrm>
            <a:off x="180290" y="4600563"/>
            <a:ext cx="3539983" cy="342900"/>
            <a:chOff x="180290" y="4600563"/>
            <a:chExt cx="3539983" cy="342900"/>
          </a:xfrm>
        </p:grpSpPr>
        <p:pic>
          <p:nvPicPr>
            <p:cNvPr id="1031" name="Google Shape;1031;p135"/>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032" name="Google Shape;1032;p13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033"/>
        <p:cNvGrpSpPr/>
        <p:nvPr/>
      </p:nvGrpSpPr>
      <p:grpSpPr>
        <a:xfrm>
          <a:off x="0" y="0"/>
          <a:ext cx="0" cy="0"/>
          <a:chOff x="0" y="0"/>
          <a:chExt cx="0" cy="0"/>
        </a:xfrm>
      </p:grpSpPr>
      <p:sp>
        <p:nvSpPr>
          <p:cNvPr id="1034" name="Google Shape;1034;p1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5" name="Google Shape;1035;p136"/>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6" name="Google Shape;1036;p13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7" name="Google Shape;1037;p1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8" name="Google Shape;1038;p136"/>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39" name="Google Shape;1039;p136"/>
          <p:cNvGrpSpPr/>
          <p:nvPr/>
        </p:nvGrpSpPr>
        <p:grpSpPr>
          <a:xfrm>
            <a:off x="180290" y="4600563"/>
            <a:ext cx="3539983" cy="342900"/>
            <a:chOff x="180290" y="4600563"/>
            <a:chExt cx="3539983" cy="342900"/>
          </a:xfrm>
        </p:grpSpPr>
        <p:pic>
          <p:nvPicPr>
            <p:cNvPr id="1040" name="Google Shape;1040;p13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041" name="Google Shape;1041;p13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042"/>
        <p:cNvGrpSpPr/>
        <p:nvPr/>
      </p:nvGrpSpPr>
      <p:grpSpPr>
        <a:xfrm>
          <a:off x="0" y="0"/>
          <a:ext cx="0" cy="0"/>
          <a:chOff x="0" y="0"/>
          <a:chExt cx="0" cy="0"/>
        </a:xfrm>
      </p:grpSpPr>
      <p:sp>
        <p:nvSpPr>
          <p:cNvPr id="1043" name="Google Shape;1043;p1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4" name="Google Shape;1044;p137"/>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5" name="Google Shape;1045;p137"/>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6" name="Google Shape;1046;p13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47" name="Google Shape;1047;p137"/>
          <p:cNvSpPr>
            <a:spLocks noGrp="1"/>
          </p:cNvSpPr>
          <p:nvPr>
            <p:ph type="pic" idx="2"/>
          </p:nvPr>
        </p:nvSpPr>
        <p:spPr>
          <a:xfrm>
            <a:off x="537883" y="2655094"/>
            <a:ext cx="2949000" cy="1740600"/>
          </a:xfrm>
          <a:prstGeom prst="rect">
            <a:avLst/>
          </a:prstGeom>
          <a:noFill/>
          <a:ln>
            <a:noFill/>
          </a:ln>
        </p:spPr>
      </p:sp>
      <p:sp>
        <p:nvSpPr>
          <p:cNvPr id="1048" name="Google Shape;1048;p137"/>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49" name="Google Shape;1049;p137"/>
          <p:cNvGrpSpPr/>
          <p:nvPr/>
        </p:nvGrpSpPr>
        <p:grpSpPr>
          <a:xfrm>
            <a:off x="180290" y="4600563"/>
            <a:ext cx="3539983" cy="342900"/>
            <a:chOff x="180290" y="4600563"/>
            <a:chExt cx="3539983" cy="342900"/>
          </a:xfrm>
        </p:grpSpPr>
        <p:pic>
          <p:nvPicPr>
            <p:cNvPr id="1050" name="Google Shape;1050;p13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051" name="Google Shape;1051;p13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052"/>
        <p:cNvGrpSpPr/>
        <p:nvPr/>
      </p:nvGrpSpPr>
      <p:grpSpPr>
        <a:xfrm>
          <a:off x="0" y="0"/>
          <a:ext cx="0" cy="0"/>
          <a:chOff x="0" y="0"/>
          <a:chExt cx="0" cy="0"/>
        </a:xfrm>
      </p:grpSpPr>
      <p:sp>
        <p:nvSpPr>
          <p:cNvPr id="1053" name="Google Shape;1053;p1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4" name="Google Shape;1054;p1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5" name="Google Shape;1055;p138"/>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056"/>
        <p:cNvGrpSpPr/>
        <p:nvPr/>
      </p:nvGrpSpPr>
      <p:grpSpPr>
        <a:xfrm>
          <a:off x="0" y="0"/>
          <a:ext cx="0" cy="0"/>
          <a:chOff x="0" y="0"/>
          <a:chExt cx="0" cy="0"/>
        </a:xfrm>
      </p:grpSpPr>
      <p:sp>
        <p:nvSpPr>
          <p:cNvPr id="1057" name="Google Shape;1057;p1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8" name="Google Shape;1058;p13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9" name="Google Shape;1059;p13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0" name="Google Shape;1060;p139"/>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061"/>
        <p:cNvGrpSpPr/>
        <p:nvPr/>
      </p:nvGrpSpPr>
      <p:grpSpPr>
        <a:xfrm>
          <a:off x="0" y="0"/>
          <a:ext cx="0" cy="0"/>
          <a:chOff x="0" y="0"/>
          <a:chExt cx="0" cy="0"/>
        </a:xfrm>
      </p:grpSpPr>
      <p:sp>
        <p:nvSpPr>
          <p:cNvPr id="1062" name="Google Shape;1062;p14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3" name="Google Shape;1063;p14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4" name="Google Shape;1064;p14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5" name="Google Shape;1065;p14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6" name="Google Shape;1066;p1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7" name="Google Shape;1067;p140"/>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068"/>
        <p:cNvGrpSpPr/>
        <p:nvPr/>
      </p:nvGrpSpPr>
      <p:grpSpPr>
        <a:xfrm>
          <a:off x="0" y="0"/>
          <a:ext cx="0" cy="0"/>
          <a:chOff x="0" y="0"/>
          <a:chExt cx="0" cy="0"/>
        </a:xfrm>
      </p:grpSpPr>
      <p:sp>
        <p:nvSpPr>
          <p:cNvPr id="1069" name="Google Shape;1069;p1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0" name="Google Shape;1070;p1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1" name="Google Shape;1071;p141"/>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2" name="Google Shape;1072;p1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73" name="Google Shape;1073;p1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074"/>
        <p:cNvGrpSpPr/>
        <p:nvPr/>
      </p:nvGrpSpPr>
      <p:grpSpPr>
        <a:xfrm>
          <a:off x="0" y="0"/>
          <a:ext cx="0" cy="0"/>
          <a:chOff x="0" y="0"/>
          <a:chExt cx="0" cy="0"/>
        </a:xfrm>
      </p:grpSpPr>
      <p:sp>
        <p:nvSpPr>
          <p:cNvPr id="1075" name="Google Shape;1075;p1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076" name="Google Shape;1076;p14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7" name="Google Shape;1077;p142"/>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78" name="Google Shape;1078;p142"/>
          <p:cNvGrpSpPr/>
          <p:nvPr/>
        </p:nvGrpSpPr>
        <p:grpSpPr>
          <a:xfrm>
            <a:off x="180290" y="4600563"/>
            <a:ext cx="3539983" cy="342900"/>
            <a:chOff x="180290" y="4600563"/>
            <a:chExt cx="3539983" cy="342900"/>
          </a:xfrm>
        </p:grpSpPr>
        <p:pic>
          <p:nvPicPr>
            <p:cNvPr id="1079" name="Google Shape;1079;p14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080" name="Google Shape;1080;p14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081"/>
        <p:cNvGrpSpPr/>
        <p:nvPr/>
      </p:nvGrpSpPr>
      <p:grpSpPr>
        <a:xfrm>
          <a:off x="0" y="0"/>
          <a:ext cx="0" cy="0"/>
          <a:chOff x="0" y="0"/>
          <a:chExt cx="0" cy="0"/>
        </a:xfrm>
      </p:grpSpPr>
      <p:sp>
        <p:nvSpPr>
          <p:cNvPr id="1082" name="Google Shape;1082;p1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83" name="Google Shape;1083;p14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84" name="Google Shape;1084;p14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5" name="Google Shape;1085;p14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086" name="Google Shape;1086;p143"/>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087" name="Google Shape;1087;p143"/>
          <p:cNvGrpSpPr/>
          <p:nvPr/>
        </p:nvGrpSpPr>
        <p:grpSpPr>
          <a:xfrm>
            <a:off x="180290" y="4600563"/>
            <a:ext cx="3539983" cy="342900"/>
            <a:chOff x="180290" y="4600563"/>
            <a:chExt cx="3539983" cy="342900"/>
          </a:xfrm>
        </p:grpSpPr>
        <p:pic>
          <p:nvPicPr>
            <p:cNvPr id="1088" name="Google Shape;1088;p14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089" name="Google Shape;1089;p14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64"/>
        <p:cNvGrpSpPr/>
        <p:nvPr/>
      </p:nvGrpSpPr>
      <p:grpSpPr>
        <a:xfrm>
          <a:off x="0" y="0"/>
          <a:ext cx="0" cy="0"/>
          <a:chOff x="0" y="0"/>
          <a:chExt cx="0" cy="0"/>
        </a:xfrm>
      </p:grpSpPr>
      <p:sp>
        <p:nvSpPr>
          <p:cNvPr id="165" name="Google Shape;165;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6" name="Google Shape;166;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7" name="Google Shape;167;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2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9" name="Google Shape;169;p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0" name="Google Shape;170;p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1" name="Google Shape;171;p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2" name="Google Shape;172;p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090"/>
        <p:cNvGrpSpPr/>
        <p:nvPr/>
      </p:nvGrpSpPr>
      <p:grpSpPr>
        <a:xfrm>
          <a:off x="0" y="0"/>
          <a:ext cx="0" cy="0"/>
          <a:chOff x="0" y="0"/>
          <a:chExt cx="0" cy="0"/>
        </a:xfrm>
      </p:grpSpPr>
      <p:sp>
        <p:nvSpPr>
          <p:cNvPr id="1091" name="Google Shape;1091;p1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92" name="Google Shape;1092;p1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93" name="Google Shape;1093;p1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094" name="Google Shape;1094;p14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95" name="Google Shape;1095;p14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96" name="Google Shape;1096;p14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97" name="Google Shape;1097;p144"/>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98" name="Google Shape;1098;p1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99" name="Google Shape;1099;p14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100"/>
        <p:cNvGrpSpPr/>
        <p:nvPr/>
      </p:nvGrpSpPr>
      <p:grpSpPr>
        <a:xfrm>
          <a:off x="0" y="0"/>
          <a:ext cx="0" cy="0"/>
          <a:chOff x="0" y="0"/>
          <a:chExt cx="0" cy="0"/>
        </a:xfrm>
      </p:grpSpPr>
      <p:sp>
        <p:nvSpPr>
          <p:cNvPr id="1101" name="Google Shape;1101;p1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02" name="Google Shape;1102;p145"/>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03" name="Google Shape;1103;p14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04" name="Google Shape;1104;p14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05" name="Google Shape;1105;p14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06" name="Google Shape;1106;p145"/>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07" name="Google Shape;1107;p145"/>
          <p:cNvGrpSpPr/>
          <p:nvPr/>
        </p:nvGrpSpPr>
        <p:grpSpPr>
          <a:xfrm>
            <a:off x="1605267" y="3232902"/>
            <a:ext cx="5933466" cy="1097281"/>
            <a:chOff x="1952025" y="4310537"/>
            <a:chExt cx="7911288" cy="1463041"/>
          </a:xfrm>
        </p:grpSpPr>
        <p:pic>
          <p:nvPicPr>
            <p:cNvPr id="1108" name="Google Shape;1108;p14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09" name="Google Shape;1109;p14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10" name="Google Shape;1110;p14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11" name="Google Shape;1111;p14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12" name="Google Shape;1112;p1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13" name="Google Shape;1113;p14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114"/>
        <p:cNvGrpSpPr/>
        <p:nvPr/>
      </p:nvGrpSpPr>
      <p:grpSpPr>
        <a:xfrm>
          <a:off x="0" y="0"/>
          <a:ext cx="0" cy="0"/>
          <a:chOff x="0" y="0"/>
          <a:chExt cx="0" cy="0"/>
        </a:xfrm>
      </p:grpSpPr>
      <p:sp>
        <p:nvSpPr>
          <p:cNvPr id="1115" name="Google Shape;1115;p1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6" name="Google Shape;1116;p146"/>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17" name="Google Shape;1117;p14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8" name="Google Shape;1118;p146"/>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19" name="Google Shape;1119;p14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20" name="Google Shape;1120;p14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121" name="Google Shape;1121;p14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122" name="Google Shape;1122;p146"/>
          <p:cNvGrpSpPr/>
          <p:nvPr/>
        </p:nvGrpSpPr>
        <p:grpSpPr>
          <a:xfrm>
            <a:off x="180290" y="4600563"/>
            <a:ext cx="3539983" cy="342900"/>
            <a:chOff x="180290" y="4600563"/>
            <a:chExt cx="3539983" cy="342900"/>
          </a:xfrm>
        </p:grpSpPr>
        <p:pic>
          <p:nvPicPr>
            <p:cNvPr id="1123" name="Google Shape;1123;p146"/>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124" name="Google Shape;1124;p14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125"/>
        <p:cNvGrpSpPr/>
        <p:nvPr/>
      </p:nvGrpSpPr>
      <p:grpSpPr>
        <a:xfrm>
          <a:off x="0" y="0"/>
          <a:ext cx="0" cy="0"/>
          <a:chOff x="0" y="0"/>
          <a:chExt cx="0" cy="0"/>
        </a:xfrm>
      </p:grpSpPr>
      <p:sp>
        <p:nvSpPr>
          <p:cNvPr id="1126" name="Google Shape;1126;p1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7" name="Google Shape;1127;p147"/>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8" name="Google Shape;1128;p14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9" name="Google Shape;1129;p1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0" name="Google Shape;1130;p147"/>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31" name="Google Shape;1131;p147"/>
          <p:cNvGrpSpPr/>
          <p:nvPr/>
        </p:nvGrpSpPr>
        <p:grpSpPr>
          <a:xfrm>
            <a:off x="180290" y="4600563"/>
            <a:ext cx="3539983" cy="342900"/>
            <a:chOff x="180290" y="4600563"/>
            <a:chExt cx="3539983" cy="342900"/>
          </a:xfrm>
        </p:grpSpPr>
        <p:pic>
          <p:nvPicPr>
            <p:cNvPr id="1132" name="Google Shape;1132;p14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133" name="Google Shape;1133;p14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134"/>
        <p:cNvGrpSpPr/>
        <p:nvPr/>
      </p:nvGrpSpPr>
      <p:grpSpPr>
        <a:xfrm>
          <a:off x="0" y="0"/>
          <a:ext cx="0" cy="0"/>
          <a:chOff x="0" y="0"/>
          <a:chExt cx="0" cy="0"/>
        </a:xfrm>
      </p:grpSpPr>
      <p:sp>
        <p:nvSpPr>
          <p:cNvPr id="1135" name="Google Shape;1135;p1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6" name="Google Shape;1136;p148"/>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7" name="Google Shape;1137;p148"/>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8" name="Google Shape;1138;p14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39" name="Google Shape;1139;p148"/>
          <p:cNvSpPr>
            <a:spLocks noGrp="1"/>
          </p:cNvSpPr>
          <p:nvPr>
            <p:ph type="pic" idx="2"/>
          </p:nvPr>
        </p:nvSpPr>
        <p:spPr>
          <a:xfrm>
            <a:off x="537883" y="2655094"/>
            <a:ext cx="2949000" cy="1740600"/>
          </a:xfrm>
          <a:prstGeom prst="rect">
            <a:avLst/>
          </a:prstGeom>
          <a:noFill/>
          <a:ln>
            <a:noFill/>
          </a:ln>
        </p:spPr>
      </p:sp>
      <p:sp>
        <p:nvSpPr>
          <p:cNvPr id="1140" name="Google Shape;1140;p148"/>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41" name="Google Shape;1141;p148"/>
          <p:cNvGrpSpPr/>
          <p:nvPr/>
        </p:nvGrpSpPr>
        <p:grpSpPr>
          <a:xfrm>
            <a:off x="180290" y="4600563"/>
            <a:ext cx="3539983" cy="342900"/>
            <a:chOff x="180290" y="4600563"/>
            <a:chExt cx="3539983" cy="342900"/>
          </a:xfrm>
        </p:grpSpPr>
        <p:pic>
          <p:nvPicPr>
            <p:cNvPr id="1142" name="Google Shape;1142;p14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143" name="Google Shape;1143;p14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144"/>
        <p:cNvGrpSpPr/>
        <p:nvPr/>
      </p:nvGrpSpPr>
      <p:grpSpPr>
        <a:xfrm>
          <a:off x="0" y="0"/>
          <a:ext cx="0" cy="0"/>
          <a:chOff x="0" y="0"/>
          <a:chExt cx="0" cy="0"/>
        </a:xfrm>
      </p:grpSpPr>
      <p:sp>
        <p:nvSpPr>
          <p:cNvPr id="1145" name="Google Shape;1145;p1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6" name="Google Shape;1146;p1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7" name="Google Shape;1147;p149"/>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148"/>
        <p:cNvGrpSpPr/>
        <p:nvPr/>
      </p:nvGrpSpPr>
      <p:grpSpPr>
        <a:xfrm>
          <a:off x="0" y="0"/>
          <a:ext cx="0" cy="0"/>
          <a:chOff x="0" y="0"/>
          <a:chExt cx="0" cy="0"/>
        </a:xfrm>
      </p:grpSpPr>
      <p:sp>
        <p:nvSpPr>
          <p:cNvPr id="1149" name="Google Shape;1149;p15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0" name="Google Shape;1150;p15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1" name="Google Shape;1151;p15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2" name="Google Shape;1152;p150"/>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153"/>
        <p:cNvGrpSpPr/>
        <p:nvPr/>
      </p:nvGrpSpPr>
      <p:grpSpPr>
        <a:xfrm>
          <a:off x="0" y="0"/>
          <a:ext cx="0" cy="0"/>
          <a:chOff x="0" y="0"/>
          <a:chExt cx="0" cy="0"/>
        </a:xfrm>
      </p:grpSpPr>
      <p:sp>
        <p:nvSpPr>
          <p:cNvPr id="1154" name="Google Shape;1154;p15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5" name="Google Shape;1155;p15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6" name="Google Shape;1156;p15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7" name="Google Shape;1157;p15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8" name="Google Shape;1158;p1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9" name="Google Shape;1159;p151"/>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160"/>
        <p:cNvGrpSpPr/>
        <p:nvPr/>
      </p:nvGrpSpPr>
      <p:grpSpPr>
        <a:xfrm>
          <a:off x="0" y="0"/>
          <a:ext cx="0" cy="0"/>
          <a:chOff x="0" y="0"/>
          <a:chExt cx="0" cy="0"/>
        </a:xfrm>
      </p:grpSpPr>
      <p:sp>
        <p:nvSpPr>
          <p:cNvPr id="1161" name="Google Shape;1161;p1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62" name="Google Shape;1162;p1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63" name="Google Shape;1163;p152"/>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64" name="Google Shape;1164;p152"/>
          <p:cNvGrpSpPr/>
          <p:nvPr/>
        </p:nvGrpSpPr>
        <p:grpSpPr>
          <a:xfrm>
            <a:off x="180290" y="4600563"/>
            <a:ext cx="3539983" cy="342900"/>
            <a:chOff x="180290" y="4600563"/>
            <a:chExt cx="3539983" cy="342900"/>
          </a:xfrm>
        </p:grpSpPr>
        <p:pic>
          <p:nvPicPr>
            <p:cNvPr id="1165" name="Google Shape;1165;p15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166" name="Google Shape;1166;p15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167"/>
        <p:cNvGrpSpPr/>
        <p:nvPr/>
      </p:nvGrpSpPr>
      <p:grpSpPr>
        <a:xfrm>
          <a:off x="0" y="0"/>
          <a:ext cx="0" cy="0"/>
          <a:chOff x="0" y="0"/>
          <a:chExt cx="0" cy="0"/>
        </a:xfrm>
      </p:grpSpPr>
      <p:sp>
        <p:nvSpPr>
          <p:cNvPr id="1168" name="Google Shape;1168;p1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69" name="Google Shape;1169;p15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0" name="Google Shape;1170;p153"/>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71" name="Google Shape;1171;p153"/>
          <p:cNvGrpSpPr/>
          <p:nvPr/>
        </p:nvGrpSpPr>
        <p:grpSpPr>
          <a:xfrm>
            <a:off x="180290" y="4600563"/>
            <a:ext cx="3539983" cy="342900"/>
            <a:chOff x="180290" y="4600563"/>
            <a:chExt cx="3539983" cy="342900"/>
          </a:xfrm>
        </p:grpSpPr>
        <p:pic>
          <p:nvPicPr>
            <p:cNvPr id="1172" name="Google Shape;1172;p15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173" name="Google Shape;1173;p15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73"/>
        <p:cNvGrpSpPr/>
        <p:nvPr/>
      </p:nvGrpSpPr>
      <p:grpSpPr>
        <a:xfrm>
          <a:off x="0" y="0"/>
          <a:ext cx="0" cy="0"/>
          <a:chOff x="0" y="0"/>
          <a:chExt cx="0" cy="0"/>
        </a:xfrm>
      </p:grpSpPr>
      <p:sp>
        <p:nvSpPr>
          <p:cNvPr id="174" name="Google Shape;174;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 name="Google Shape;175;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 name="Google Shape;176;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8" name="Google Shape;178;p27"/>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0" name="Google Shape;180;p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174"/>
        <p:cNvGrpSpPr/>
        <p:nvPr/>
      </p:nvGrpSpPr>
      <p:grpSpPr>
        <a:xfrm>
          <a:off x="0" y="0"/>
          <a:ext cx="0" cy="0"/>
          <a:chOff x="0" y="0"/>
          <a:chExt cx="0" cy="0"/>
        </a:xfrm>
      </p:grpSpPr>
      <p:sp>
        <p:nvSpPr>
          <p:cNvPr id="1175" name="Google Shape;1175;p1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76" name="Google Shape;1176;p15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77" name="Google Shape;1177;p15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8" name="Google Shape;1178;p15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179" name="Google Shape;1179;p154"/>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80" name="Google Shape;1180;p154"/>
          <p:cNvGrpSpPr/>
          <p:nvPr/>
        </p:nvGrpSpPr>
        <p:grpSpPr>
          <a:xfrm>
            <a:off x="180290" y="4600563"/>
            <a:ext cx="3539983" cy="342900"/>
            <a:chOff x="180290" y="4600563"/>
            <a:chExt cx="3539983" cy="342900"/>
          </a:xfrm>
        </p:grpSpPr>
        <p:pic>
          <p:nvPicPr>
            <p:cNvPr id="1181" name="Google Shape;1181;p154"/>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182" name="Google Shape;1182;p15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183"/>
        <p:cNvGrpSpPr/>
        <p:nvPr/>
      </p:nvGrpSpPr>
      <p:grpSpPr>
        <a:xfrm>
          <a:off x="0" y="0"/>
          <a:ext cx="0" cy="0"/>
          <a:chOff x="0" y="0"/>
          <a:chExt cx="0" cy="0"/>
        </a:xfrm>
      </p:grpSpPr>
      <p:sp>
        <p:nvSpPr>
          <p:cNvPr id="1184" name="Google Shape;1184;p1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5" name="Google Shape;1185;p1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86" name="Google Shape;1186;p1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187" name="Google Shape;1187;p15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88" name="Google Shape;1188;p15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89" name="Google Shape;1189;p15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90" name="Google Shape;1190;p155"/>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91" name="Google Shape;1191;p1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92" name="Google Shape;1192;p15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193"/>
        <p:cNvGrpSpPr/>
        <p:nvPr/>
      </p:nvGrpSpPr>
      <p:grpSpPr>
        <a:xfrm>
          <a:off x="0" y="0"/>
          <a:ext cx="0" cy="0"/>
          <a:chOff x="0" y="0"/>
          <a:chExt cx="0" cy="0"/>
        </a:xfrm>
      </p:grpSpPr>
      <p:sp>
        <p:nvSpPr>
          <p:cNvPr id="1194" name="Google Shape;1194;p156"/>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56"/>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196" name="Google Shape;1196;p1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197" name="Google Shape;1197;p1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198"/>
        <p:cNvGrpSpPr/>
        <p:nvPr/>
      </p:nvGrpSpPr>
      <p:grpSpPr>
        <a:xfrm>
          <a:off x="0" y="0"/>
          <a:ext cx="0" cy="0"/>
          <a:chOff x="0" y="0"/>
          <a:chExt cx="0" cy="0"/>
        </a:xfrm>
      </p:grpSpPr>
      <p:sp>
        <p:nvSpPr>
          <p:cNvPr id="1199" name="Google Shape;1199;p1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00" name="Google Shape;1200;p15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1" name="Google Shape;1201;p15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02" name="Google Shape;1202;p15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3"/>
        <p:cNvGrpSpPr/>
        <p:nvPr/>
      </p:nvGrpSpPr>
      <p:grpSpPr>
        <a:xfrm>
          <a:off x="0" y="0"/>
          <a:ext cx="0" cy="0"/>
          <a:chOff x="0" y="0"/>
          <a:chExt cx="0" cy="0"/>
        </a:xfrm>
      </p:grpSpPr>
      <p:sp>
        <p:nvSpPr>
          <p:cNvPr id="1204" name="Google Shape;1204;p158"/>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1205" name="Google Shape;1205;p15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06" name="Google Shape;1206;p15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07" name="Google Shape;1207;p1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208"/>
        <p:cNvGrpSpPr/>
        <p:nvPr/>
      </p:nvGrpSpPr>
      <p:grpSpPr>
        <a:xfrm>
          <a:off x="0" y="0"/>
          <a:ext cx="0" cy="0"/>
          <a:chOff x="0" y="0"/>
          <a:chExt cx="0" cy="0"/>
        </a:xfrm>
      </p:grpSpPr>
      <p:sp>
        <p:nvSpPr>
          <p:cNvPr id="1209" name="Google Shape;1209;p1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10" name="Google Shape;1210;p159"/>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1" name="Google Shape;1211;p15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12" name="Google Shape;1212;p15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213"/>
        <p:cNvGrpSpPr/>
        <p:nvPr/>
      </p:nvGrpSpPr>
      <p:grpSpPr>
        <a:xfrm>
          <a:off x="0" y="0"/>
          <a:ext cx="0" cy="0"/>
          <a:chOff x="0" y="0"/>
          <a:chExt cx="0" cy="0"/>
        </a:xfrm>
      </p:grpSpPr>
      <p:sp>
        <p:nvSpPr>
          <p:cNvPr id="1214" name="Google Shape;1214;p1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215"/>
        <p:cNvGrpSpPr/>
        <p:nvPr/>
      </p:nvGrpSpPr>
      <p:grpSpPr>
        <a:xfrm>
          <a:off x="0" y="0"/>
          <a:ext cx="0" cy="0"/>
          <a:chOff x="0" y="0"/>
          <a:chExt cx="0" cy="0"/>
        </a:xfrm>
      </p:grpSpPr>
      <p:sp>
        <p:nvSpPr>
          <p:cNvPr id="1216" name="Google Shape;1216;p1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17" name="Google Shape;1217;p1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218" name="Google Shape;1218;p161"/>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219"/>
        <p:cNvGrpSpPr/>
        <p:nvPr/>
      </p:nvGrpSpPr>
      <p:grpSpPr>
        <a:xfrm>
          <a:off x="0" y="0"/>
          <a:ext cx="0" cy="0"/>
          <a:chOff x="0" y="0"/>
          <a:chExt cx="0" cy="0"/>
        </a:xfrm>
      </p:grpSpPr>
      <p:sp>
        <p:nvSpPr>
          <p:cNvPr id="1220" name="Google Shape;1220;p1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221"/>
        <p:cNvGrpSpPr/>
        <p:nvPr/>
      </p:nvGrpSpPr>
      <p:grpSpPr>
        <a:xfrm>
          <a:off x="0" y="0"/>
          <a:ext cx="0" cy="0"/>
          <a:chOff x="0" y="0"/>
          <a:chExt cx="0" cy="0"/>
        </a:xfrm>
      </p:grpSpPr>
      <p:sp>
        <p:nvSpPr>
          <p:cNvPr id="1222" name="Google Shape;1222;p16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23" name="Google Shape;1223;p16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4" name="Google Shape;1224;p163"/>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225" name="Google Shape;1225;p163"/>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81"/>
        <p:cNvGrpSpPr/>
        <p:nvPr/>
      </p:nvGrpSpPr>
      <p:grpSpPr>
        <a:xfrm>
          <a:off x="0" y="0"/>
          <a:ext cx="0" cy="0"/>
          <a:chOff x="0" y="0"/>
          <a:chExt cx="0" cy="0"/>
        </a:xfrm>
      </p:grpSpPr>
      <p:sp>
        <p:nvSpPr>
          <p:cNvPr id="182" name="Google Shape;182;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 name="Google Shape;183;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6" name="Google Shape;186;p28"/>
          <p:cNvSpPr>
            <a:spLocks noGrp="1"/>
          </p:cNvSpPr>
          <p:nvPr>
            <p:ph type="pic" idx="2"/>
          </p:nvPr>
        </p:nvSpPr>
        <p:spPr>
          <a:xfrm>
            <a:off x="537883" y="2655094"/>
            <a:ext cx="2949000" cy="1740600"/>
          </a:xfrm>
          <a:prstGeom prst="rect">
            <a:avLst/>
          </a:prstGeom>
          <a:noFill/>
          <a:ln>
            <a:noFill/>
          </a:ln>
        </p:spPr>
      </p:sp>
      <p:sp>
        <p:nvSpPr>
          <p:cNvPr id="187" name="Google Shape;187;p28"/>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9" name="Google Shape;189;p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6"/>
        <p:cNvGrpSpPr/>
        <p:nvPr/>
      </p:nvGrpSpPr>
      <p:grpSpPr>
        <a:xfrm>
          <a:off x="0" y="0"/>
          <a:ext cx="0" cy="0"/>
          <a:chOff x="0" y="0"/>
          <a:chExt cx="0" cy="0"/>
        </a:xfrm>
      </p:grpSpPr>
      <p:sp>
        <p:nvSpPr>
          <p:cNvPr id="1227" name="Google Shape;1227;p164"/>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28" name="Google Shape;1228;p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29" name="Google Shape;1229;p164"/>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0"/>
        <p:cNvGrpSpPr/>
        <p:nvPr/>
      </p:nvGrpSpPr>
      <p:grpSpPr>
        <a:xfrm>
          <a:off x="0" y="0"/>
          <a:ext cx="0" cy="0"/>
          <a:chOff x="0" y="0"/>
          <a:chExt cx="0" cy="0"/>
        </a:xfrm>
      </p:grpSpPr>
      <p:sp>
        <p:nvSpPr>
          <p:cNvPr id="1231" name="Google Shape;1231;p165"/>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165"/>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233" name="Google Shape;1233;p165"/>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4" name="Google Shape;1234;p16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35" name="Google Shape;1235;p1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6"/>
        <p:cNvGrpSpPr/>
        <p:nvPr/>
      </p:nvGrpSpPr>
      <p:grpSpPr>
        <a:xfrm>
          <a:off x="0" y="0"/>
          <a:ext cx="0" cy="0"/>
          <a:chOff x="0" y="0"/>
          <a:chExt cx="0" cy="0"/>
        </a:xfrm>
      </p:grpSpPr>
      <p:sp>
        <p:nvSpPr>
          <p:cNvPr id="1237" name="Google Shape;1237;p16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1238" name="Google Shape;1238;p1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39" name="Google Shape;1239;p166"/>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240"/>
        <p:cNvGrpSpPr/>
        <p:nvPr/>
      </p:nvGrpSpPr>
      <p:grpSpPr>
        <a:xfrm>
          <a:off x="0" y="0"/>
          <a:ext cx="0" cy="0"/>
          <a:chOff x="0" y="0"/>
          <a:chExt cx="0" cy="0"/>
        </a:xfrm>
      </p:grpSpPr>
      <p:sp>
        <p:nvSpPr>
          <p:cNvPr id="1241" name="Google Shape;1241;p1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42" name="Google Shape;1242;p167"/>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243" name="Google Shape;1243;p167"/>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1244" name="Google Shape;1244;p167"/>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245"/>
        <p:cNvGrpSpPr/>
        <p:nvPr/>
      </p:nvGrpSpPr>
      <p:grpSpPr>
        <a:xfrm>
          <a:off x="0" y="0"/>
          <a:ext cx="0" cy="0"/>
          <a:chOff x="0" y="0"/>
          <a:chExt cx="0" cy="0"/>
        </a:xfrm>
      </p:grpSpPr>
      <p:sp>
        <p:nvSpPr>
          <p:cNvPr id="1246" name="Google Shape;1246;p1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lank 3">
  <p:cSld name="BLANK_6">
    <p:spTree>
      <p:nvGrpSpPr>
        <p:cNvPr id="1" name="Shape 1247"/>
        <p:cNvGrpSpPr/>
        <p:nvPr/>
      </p:nvGrpSpPr>
      <p:grpSpPr>
        <a:xfrm>
          <a:off x="0" y="0"/>
          <a:ext cx="0" cy="0"/>
          <a:chOff x="0" y="0"/>
          <a:chExt cx="0" cy="0"/>
        </a:xfrm>
      </p:grpSpPr>
      <p:sp>
        <p:nvSpPr>
          <p:cNvPr id="1248" name="Google Shape;1248;p1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ank 4">
  <p:cSld name="BLANK_7">
    <p:spTree>
      <p:nvGrpSpPr>
        <p:cNvPr id="1" name="Shape 1249"/>
        <p:cNvGrpSpPr/>
        <p:nvPr/>
      </p:nvGrpSpPr>
      <p:grpSpPr>
        <a:xfrm>
          <a:off x="0" y="0"/>
          <a:ext cx="0" cy="0"/>
          <a:chOff x="0" y="0"/>
          <a:chExt cx="0" cy="0"/>
        </a:xfrm>
      </p:grpSpPr>
      <p:sp>
        <p:nvSpPr>
          <p:cNvPr id="1250" name="Google Shape;1250;p1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5">
  <p:cSld name="BLANK_8">
    <p:spTree>
      <p:nvGrpSpPr>
        <p:cNvPr id="1" name="Shape 1251"/>
        <p:cNvGrpSpPr/>
        <p:nvPr/>
      </p:nvGrpSpPr>
      <p:grpSpPr>
        <a:xfrm>
          <a:off x="0" y="0"/>
          <a:ext cx="0" cy="0"/>
          <a:chOff x="0" y="0"/>
          <a:chExt cx="0" cy="0"/>
        </a:xfrm>
      </p:grpSpPr>
      <p:sp>
        <p:nvSpPr>
          <p:cNvPr id="1252" name="Google Shape;1252;p1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6">
  <p:cSld name="BLANK_9">
    <p:spTree>
      <p:nvGrpSpPr>
        <p:cNvPr id="1" name="Shape 1253"/>
        <p:cNvGrpSpPr/>
        <p:nvPr/>
      </p:nvGrpSpPr>
      <p:grpSpPr>
        <a:xfrm>
          <a:off x="0" y="0"/>
          <a:ext cx="0" cy="0"/>
          <a:chOff x="0" y="0"/>
          <a:chExt cx="0" cy="0"/>
        </a:xfrm>
      </p:grpSpPr>
      <p:sp>
        <p:nvSpPr>
          <p:cNvPr id="1254" name="Google Shape;1254;p1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ank 7">
  <p:cSld name="BLANK_10">
    <p:spTree>
      <p:nvGrpSpPr>
        <p:cNvPr id="1" name="Shape 1255"/>
        <p:cNvGrpSpPr/>
        <p:nvPr/>
      </p:nvGrpSpPr>
      <p:grpSpPr>
        <a:xfrm>
          <a:off x="0" y="0"/>
          <a:ext cx="0" cy="0"/>
          <a:chOff x="0" y="0"/>
          <a:chExt cx="0" cy="0"/>
        </a:xfrm>
      </p:grpSpPr>
      <p:sp>
        <p:nvSpPr>
          <p:cNvPr id="1256" name="Google Shape;1256;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2" name="Google Shape;192;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3" name="Google Shape;193;p29"/>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5" name="Google Shape;195;p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Blank 8">
  <p:cSld name="BLANK_11">
    <p:spTree>
      <p:nvGrpSpPr>
        <p:cNvPr id="1" name="Shape 1257"/>
        <p:cNvGrpSpPr/>
        <p:nvPr/>
      </p:nvGrpSpPr>
      <p:grpSpPr>
        <a:xfrm>
          <a:off x="0" y="0"/>
          <a:ext cx="0" cy="0"/>
          <a:chOff x="0" y="0"/>
          <a:chExt cx="0" cy="0"/>
        </a:xfrm>
      </p:grpSpPr>
      <p:sp>
        <p:nvSpPr>
          <p:cNvPr id="1258" name="Google Shape;1258;p1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9"/>
        <p:cNvGrpSpPr/>
        <p:nvPr/>
      </p:nvGrpSpPr>
      <p:grpSpPr>
        <a:xfrm>
          <a:off x="0" y="0"/>
          <a:ext cx="0" cy="0"/>
          <a:chOff x="0" y="0"/>
          <a:chExt cx="0" cy="0"/>
        </a:xfrm>
      </p:grpSpPr>
      <p:sp>
        <p:nvSpPr>
          <p:cNvPr id="1260" name="Google Shape;1260;p17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1" name="Google Shape;1261;p17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62" name="Google Shape;1262;p17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63" name="Google Shape;1263;p1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64" name="Google Shape;1264;p1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65" name="Google Shape;1265;p1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Blank 9">
  <p:cSld name="BLANK_12">
    <p:spTree>
      <p:nvGrpSpPr>
        <p:cNvPr id="1" name="Shape 1266"/>
        <p:cNvGrpSpPr/>
        <p:nvPr/>
      </p:nvGrpSpPr>
      <p:grpSpPr>
        <a:xfrm>
          <a:off x="0" y="0"/>
          <a:ext cx="0" cy="0"/>
          <a:chOff x="0" y="0"/>
          <a:chExt cx="0" cy="0"/>
        </a:xfrm>
      </p:grpSpPr>
      <p:sp>
        <p:nvSpPr>
          <p:cNvPr id="1267" name="Google Shape;1267;p1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Blank 10">
  <p:cSld name="BLANK_13">
    <p:spTree>
      <p:nvGrpSpPr>
        <p:cNvPr id="1" name="Shape 1268"/>
        <p:cNvGrpSpPr/>
        <p:nvPr/>
      </p:nvGrpSpPr>
      <p:grpSpPr>
        <a:xfrm>
          <a:off x="0" y="0"/>
          <a:ext cx="0" cy="0"/>
          <a:chOff x="0" y="0"/>
          <a:chExt cx="0" cy="0"/>
        </a:xfrm>
      </p:grpSpPr>
      <p:sp>
        <p:nvSpPr>
          <p:cNvPr id="1269" name="Google Shape;1269;p1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Blank 11">
  <p:cSld name="BLANK_14">
    <p:spTree>
      <p:nvGrpSpPr>
        <p:cNvPr id="1" name="Shape 1270"/>
        <p:cNvGrpSpPr/>
        <p:nvPr/>
      </p:nvGrpSpPr>
      <p:grpSpPr>
        <a:xfrm>
          <a:off x="0" y="0"/>
          <a:ext cx="0" cy="0"/>
          <a:chOff x="0" y="0"/>
          <a:chExt cx="0" cy="0"/>
        </a:xfrm>
      </p:grpSpPr>
      <p:sp>
        <p:nvSpPr>
          <p:cNvPr id="1271" name="Google Shape;1271;p1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Blank 12">
  <p:cSld name="BLANK_15">
    <p:spTree>
      <p:nvGrpSpPr>
        <p:cNvPr id="1" name="Shape 1272"/>
        <p:cNvGrpSpPr/>
        <p:nvPr/>
      </p:nvGrpSpPr>
      <p:grpSpPr>
        <a:xfrm>
          <a:off x="0" y="0"/>
          <a:ext cx="0" cy="0"/>
          <a:chOff x="0" y="0"/>
          <a:chExt cx="0" cy="0"/>
        </a:xfrm>
      </p:grpSpPr>
      <p:sp>
        <p:nvSpPr>
          <p:cNvPr id="1273" name="Google Shape;1273;p1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Blank 13">
  <p:cSld name="BLANK_16">
    <p:spTree>
      <p:nvGrpSpPr>
        <p:cNvPr id="1" name="Shape 1274"/>
        <p:cNvGrpSpPr/>
        <p:nvPr/>
      </p:nvGrpSpPr>
      <p:grpSpPr>
        <a:xfrm>
          <a:off x="0" y="0"/>
          <a:ext cx="0" cy="0"/>
          <a:chOff x="0" y="0"/>
          <a:chExt cx="0" cy="0"/>
        </a:xfrm>
      </p:grpSpPr>
      <p:sp>
        <p:nvSpPr>
          <p:cNvPr id="1275" name="Google Shape;1275;p1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14">
  <p:cSld name="BLANK_17">
    <p:spTree>
      <p:nvGrpSpPr>
        <p:cNvPr id="1" name="Shape 1276"/>
        <p:cNvGrpSpPr/>
        <p:nvPr/>
      </p:nvGrpSpPr>
      <p:grpSpPr>
        <a:xfrm>
          <a:off x="0" y="0"/>
          <a:ext cx="0" cy="0"/>
          <a:chOff x="0" y="0"/>
          <a:chExt cx="0" cy="0"/>
        </a:xfrm>
      </p:grpSpPr>
      <p:sp>
        <p:nvSpPr>
          <p:cNvPr id="1277" name="Google Shape;1277;p1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ank 15">
  <p:cSld name="BLANK_18">
    <p:spTree>
      <p:nvGrpSpPr>
        <p:cNvPr id="1" name="Shape 1278"/>
        <p:cNvGrpSpPr/>
        <p:nvPr/>
      </p:nvGrpSpPr>
      <p:grpSpPr>
        <a:xfrm>
          <a:off x="0" y="0"/>
          <a:ext cx="0" cy="0"/>
          <a:chOff x="0" y="0"/>
          <a:chExt cx="0" cy="0"/>
        </a:xfrm>
      </p:grpSpPr>
      <p:sp>
        <p:nvSpPr>
          <p:cNvPr id="1279" name="Google Shape;1279;p1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Blank 16">
  <p:cSld name="BLANK_19">
    <p:spTree>
      <p:nvGrpSpPr>
        <p:cNvPr id="1" name="Shape 1280"/>
        <p:cNvGrpSpPr/>
        <p:nvPr/>
      </p:nvGrpSpPr>
      <p:grpSpPr>
        <a:xfrm>
          <a:off x="0" y="0"/>
          <a:ext cx="0" cy="0"/>
          <a:chOff x="0" y="0"/>
          <a:chExt cx="0" cy="0"/>
        </a:xfrm>
      </p:grpSpPr>
      <p:sp>
        <p:nvSpPr>
          <p:cNvPr id="1281" name="Google Shape;1281;p1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 name="Google Shape;198;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9" name="Google Shape;199;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0" name="Google Shape;200;p30"/>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2" name="Google Shape;202;p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lank 17">
  <p:cSld name="BLANK_20">
    <p:spTree>
      <p:nvGrpSpPr>
        <p:cNvPr id="1" name="Shape 1282"/>
        <p:cNvGrpSpPr/>
        <p:nvPr/>
      </p:nvGrpSpPr>
      <p:grpSpPr>
        <a:xfrm>
          <a:off x="0" y="0"/>
          <a:ext cx="0" cy="0"/>
          <a:chOff x="0" y="0"/>
          <a:chExt cx="0" cy="0"/>
        </a:xfrm>
      </p:grpSpPr>
      <p:sp>
        <p:nvSpPr>
          <p:cNvPr id="1283" name="Google Shape;1283;p1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Blank 18">
  <p:cSld name="BLANK_21">
    <p:spTree>
      <p:nvGrpSpPr>
        <p:cNvPr id="1" name="Shape 1284"/>
        <p:cNvGrpSpPr/>
        <p:nvPr/>
      </p:nvGrpSpPr>
      <p:grpSpPr>
        <a:xfrm>
          <a:off x="0" y="0"/>
          <a:ext cx="0" cy="0"/>
          <a:chOff x="0" y="0"/>
          <a:chExt cx="0" cy="0"/>
        </a:xfrm>
      </p:grpSpPr>
      <p:sp>
        <p:nvSpPr>
          <p:cNvPr id="1285" name="Google Shape;1285;p1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ank 19">
  <p:cSld name="BLANK_22">
    <p:spTree>
      <p:nvGrpSpPr>
        <p:cNvPr id="1" name="Shape 1286"/>
        <p:cNvGrpSpPr/>
        <p:nvPr/>
      </p:nvGrpSpPr>
      <p:grpSpPr>
        <a:xfrm>
          <a:off x="0" y="0"/>
          <a:ext cx="0" cy="0"/>
          <a:chOff x="0" y="0"/>
          <a:chExt cx="0" cy="0"/>
        </a:xfrm>
      </p:grpSpPr>
      <p:sp>
        <p:nvSpPr>
          <p:cNvPr id="1287" name="Google Shape;1287;p1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1288"/>
        <p:cNvGrpSpPr/>
        <p:nvPr/>
      </p:nvGrpSpPr>
      <p:grpSpPr>
        <a:xfrm>
          <a:off x="0" y="0"/>
          <a:ext cx="0" cy="0"/>
          <a:chOff x="0" y="0"/>
          <a:chExt cx="0" cy="0"/>
        </a:xfrm>
      </p:grpSpPr>
      <p:sp>
        <p:nvSpPr>
          <p:cNvPr id="1289" name="Google Shape;1289;p18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0" name="Google Shape;1290;p18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291" name="Google Shape;1291;p18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lank 20">
  <p:cSld name="BLANK_23">
    <p:spTree>
      <p:nvGrpSpPr>
        <p:cNvPr id="1" name="Shape 1292"/>
        <p:cNvGrpSpPr/>
        <p:nvPr/>
      </p:nvGrpSpPr>
      <p:grpSpPr>
        <a:xfrm>
          <a:off x="0" y="0"/>
          <a:ext cx="0" cy="0"/>
          <a:chOff x="0" y="0"/>
          <a:chExt cx="0" cy="0"/>
        </a:xfrm>
      </p:grpSpPr>
      <p:sp>
        <p:nvSpPr>
          <p:cNvPr id="1293" name="Google Shape;1293;p1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lank 21">
  <p:cSld name="BLANK_24">
    <p:spTree>
      <p:nvGrpSpPr>
        <p:cNvPr id="1" name="Shape 1294"/>
        <p:cNvGrpSpPr/>
        <p:nvPr/>
      </p:nvGrpSpPr>
      <p:grpSpPr>
        <a:xfrm>
          <a:off x="0" y="0"/>
          <a:ext cx="0" cy="0"/>
          <a:chOff x="0" y="0"/>
          <a:chExt cx="0" cy="0"/>
        </a:xfrm>
      </p:grpSpPr>
      <p:sp>
        <p:nvSpPr>
          <p:cNvPr id="1295" name="Google Shape;1295;p1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lank 22">
  <p:cSld name="BLANK_25">
    <p:spTree>
      <p:nvGrpSpPr>
        <p:cNvPr id="1" name="Shape 1296"/>
        <p:cNvGrpSpPr/>
        <p:nvPr/>
      </p:nvGrpSpPr>
      <p:grpSpPr>
        <a:xfrm>
          <a:off x="0" y="0"/>
          <a:ext cx="0" cy="0"/>
          <a:chOff x="0" y="0"/>
          <a:chExt cx="0" cy="0"/>
        </a:xfrm>
      </p:grpSpPr>
      <p:sp>
        <p:nvSpPr>
          <p:cNvPr id="1297" name="Google Shape;1297;p1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lank 23">
  <p:cSld name="BLANK_26">
    <p:spTree>
      <p:nvGrpSpPr>
        <p:cNvPr id="1" name="Shape 1298"/>
        <p:cNvGrpSpPr/>
        <p:nvPr/>
      </p:nvGrpSpPr>
      <p:grpSpPr>
        <a:xfrm>
          <a:off x="0" y="0"/>
          <a:ext cx="0" cy="0"/>
          <a:chOff x="0" y="0"/>
          <a:chExt cx="0" cy="0"/>
        </a:xfrm>
      </p:grpSpPr>
      <p:sp>
        <p:nvSpPr>
          <p:cNvPr id="1299" name="Google Shape;1299;p1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309"/>
        <p:cNvGrpSpPr/>
        <p:nvPr/>
      </p:nvGrpSpPr>
      <p:grpSpPr>
        <a:xfrm>
          <a:off x="0" y="0"/>
          <a:ext cx="0" cy="0"/>
          <a:chOff x="0" y="0"/>
          <a:chExt cx="0" cy="0"/>
        </a:xfrm>
      </p:grpSpPr>
      <p:sp>
        <p:nvSpPr>
          <p:cNvPr id="1310" name="Google Shape;1310;p1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11" name="Google Shape;1311;p193"/>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312" name="Google Shape;1312;p19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13" name="Google Shape;1313;p19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4" name="Google Shape;1314;p19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15" name="Google Shape;1315;p193"/>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316" name="Google Shape;1316;p193"/>
          <p:cNvGrpSpPr/>
          <p:nvPr/>
        </p:nvGrpSpPr>
        <p:grpSpPr>
          <a:xfrm>
            <a:off x="1605267" y="3232902"/>
            <a:ext cx="5933466" cy="1097281"/>
            <a:chOff x="1952025" y="4310537"/>
            <a:chExt cx="7911288" cy="1463041"/>
          </a:xfrm>
        </p:grpSpPr>
        <p:pic>
          <p:nvPicPr>
            <p:cNvPr id="1317" name="Google Shape;1317;p19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318" name="Google Shape;1318;p19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319" name="Google Shape;1319;p19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320" name="Google Shape;1320;p19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1321" name="Google Shape;1321;p193"/>
          <p:cNvGrpSpPr/>
          <p:nvPr/>
        </p:nvGrpSpPr>
        <p:grpSpPr>
          <a:xfrm>
            <a:off x="180290" y="4600563"/>
            <a:ext cx="3539983" cy="342900"/>
            <a:chOff x="180290" y="4600563"/>
            <a:chExt cx="3539983" cy="342900"/>
          </a:xfrm>
        </p:grpSpPr>
        <p:pic>
          <p:nvPicPr>
            <p:cNvPr id="1322" name="Google Shape;1322;p193"/>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1323" name="Google Shape;1323;p19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324"/>
        <p:cNvGrpSpPr/>
        <p:nvPr/>
      </p:nvGrpSpPr>
      <p:grpSpPr>
        <a:xfrm>
          <a:off x="0" y="0"/>
          <a:ext cx="0" cy="0"/>
          <a:chOff x="0" y="0"/>
          <a:chExt cx="0" cy="0"/>
        </a:xfrm>
      </p:grpSpPr>
      <p:sp>
        <p:nvSpPr>
          <p:cNvPr id="1325" name="Google Shape;1325;p1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6" name="Google Shape;1326;p194"/>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27" name="Google Shape;1327;p19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8" name="Google Shape;1328;p194"/>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29" name="Google Shape;1329;p19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330" name="Google Shape;1330;p19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331" name="Google Shape;1331;p19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1332" name="Google Shape;1332;p19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1333" name="Google Shape;1333;p194"/>
          <p:cNvGrpSpPr/>
          <p:nvPr/>
        </p:nvGrpSpPr>
        <p:grpSpPr>
          <a:xfrm>
            <a:off x="180290" y="4600563"/>
            <a:ext cx="3539983" cy="342900"/>
            <a:chOff x="180290" y="4600563"/>
            <a:chExt cx="3539983" cy="342900"/>
          </a:xfrm>
        </p:grpSpPr>
        <p:pic>
          <p:nvPicPr>
            <p:cNvPr id="1334" name="Google Shape;1334;p194"/>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1335" name="Google Shape;1335;p19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3"/>
        <p:cNvGrpSpPr/>
        <p:nvPr/>
      </p:nvGrpSpPr>
      <p:grpSpPr>
        <a:xfrm>
          <a:off x="0" y="0"/>
          <a:ext cx="0" cy="0"/>
          <a:chOff x="0" y="0"/>
          <a:chExt cx="0" cy="0"/>
        </a:xfrm>
      </p:grpSpPr>
      <p:sp>
        <p:nvSpPr>
          <p:cNvPr id="204" name="Google Shape;204;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5" name="Google Shape;205;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6" name="Google Shape;206;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7" name="Google Shape;207;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8" name="Google Shape;208;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9" name="Google Shape;209;p31"/>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1" name="Google Shape;211;p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336"/>
        <p:cNvGrpSpPr/>
        <p:nvPr/>
      </p:nvGrpSpPr>
      <p:grpSpPr>
        <a:xfrm>
          <a:off x="0" y="0"/>
          <a:ext cx="0" cy="0"/>
          <a:chOff x="0" y="0"/>
          <a:chExt cx="0" cy="0"/>
        </a:xfrm>
      </p:grpSpPr>
      <p:sp>
        <p:nvSpPr>
          <p:cNvPr id="1337" name="Google Shape;1337;p1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38" name="Google Shape;1338;p195"/>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39" name="Google Shape;1339;p19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0" name="Google Shape;1340;p1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1" name="Google Shape;1341;p195"/>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42" name="Google Shape;1342;p1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43" name="Google Shape;1343;p1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344"/>
        <p:cNvGrpSpPr/>
        <p:nvPr/>
      </p:nvGrpSpPr>
      <p:grpSpPr>
        <a:xfrm>
          <a:off x="0" y="0"/>
          <a:ext cx="0" cy="0"/>
          <a:chOff x="0" y="0"/>
          <a:chExt cx="0" cy="0"/>
        </a:xfrm>
      </p:grpSpPr>
      <p:sp>
        <p:nvSpPr>
          <p:cNvPr id="1345" name="Google Shape;1345;p1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6" name="Google Shape;1346;p19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7" name="Google Shape;1347;p19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8" name="Google Shape;1348;p19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349" name="Google Shape;1349;p196"/>
          <p:cNvSpPr>
            <a:spLocks noGrp="1"/>
          </p:cNvSpPr>
          <p:nvPr>
            <p:ph type="pic" idx="2"/>
          </p:nvPr>
        </p:nvSpPr>
        <p:spPr>
          <a:xfrm>
            <a:off x="537883" y="2655094"/>
            <a:ext cx="2949000" cy="1740600"/>
          </a:xfrm>
          <a:prstGeom prst="rect">
            <a:avLst/>
          </a:prstGeom>
          <a:noFill/>
          <a:ln>
            <a:noFill/>
          </a:ln>
        </p:spPr>
      </p:sp>
      <p:sp>
        <p:nvSpPr>
          <p:cNvPr id="1350" name="Google Shape;1350;p196"/>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51" name="Google Shape;1351;p1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52" name="Google Shape;1352;p1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353"/>
        <p:cNvGrpSpPr/>
        <p:nvPr/>
      </p:nvGrpSpPr>
      <p:grpSpPr>
        <a:xfrm>
          <a:off x="0" y="0"/>
          <a:ext cx="0" cy="0"/>
          <a:chOff x="0" y="0"/>
          <a:chExt cx="0" cy="0"/>
        </a:xfrm>
      </p:grpSpPr>
      <p:sp>
        <p:nvSpPr>
          <p:cNvPr id="1354" name="Google Shape;1354;p1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5" name="Google Shape;1355;p1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6" name="Google Shape;1356;p197"/>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357"/>
        <p:cNvGrpSpPr/>
        <p:nvPr/>
      </p:nvGrpSpPr>
      <p:grpSpPr>
        <a:xfrm>
          <a:off x="0" y="0"/>
          <a:ext cx="0" cy="0"/>
          <a:chOff x="0" y="0"/>
          <a:chExt cx="0" cy="0"/>
        </a:xfrm>
      </p:grpSpPr>
      <p:sp>
        <p:nvSpPr>
          <p:cNvPr id="1358" name="Google Shape;1358;p1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9" name="Google Shape;1359;p19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0" name="Google Shape;1360;p19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1" name="Google Shape;1361;p198"/>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62" name="Google Shape;1362;p1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363"/>
        <p:cNvGrpSpPr/>
        <p:nvPr/>
      </p:nvGrpSpPr>
      <p:grpSpPr>
        <a:xfrm>
          <a:off x="0" y="0"/>
          <a:ext cx="0" cy="0"/>
          <a:chOff x="0" y="0"/>
          <a:chExt cx="0" cy="0"/>
        </a:xfrm>
      </p:grpSpPr>
      <p:sp>
        <p:nvSpPr>
          <p:cNvPr id="1364" name="Google Shape;1364;p19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65" name="Google Shape;1365;p19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6" name="Google Shape;1366;p19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67" name="Google Shape;1367;p19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8" name="Google Shape;1368;p1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9" name="Google Shape;1369;p199"/>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70" name="Google Shape;1370;p1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371"/>
        <p:cNvGrpSpPr/>
        <p:nvPr/>
      </p:nvGrpSpPr>
      <p:grpSpPr>
        <a:xfrm>
          <a:off x="0" y="0"/>
          <a:ext cx="0" cy="0"/>
          <a:chOff x="0" y="0"/>
          <a:chExt cx="0" cy="0"/>
        </a:xfrm>
      </p:grpSpPr>
      <p:sp>
        <p:nvSpPr>
          <p:cNvPr id="1372" name="Google Shape;1372;p2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73" name="Google Shape;1373;p2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74" name="Google Shape;1374;p200"/>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75" name="Google Shape;1375;p2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76" name="Google Shape;1376;p2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377"/>
        <p:cNvGrpSpPr/>
        <p:nvPr/>
      </p:nvGrpSpPr>
      <p:grpSpPr>
        <a:xfrm>
          <a:off x="0" y="0"/>
          <a:ext cx="0" cy="0"/>
          <a:chOff x="0" y="0"/>
          <a:chExt cx="0" cy="0"/>
        </a:xfrm>
      </p:grpSpPr>
      <p:sp>
        <p:nvSpPr>
          <p:cNvPr id="1378" name="Google Shape;1378;p2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379" name="Google Shape;1379;p20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0" name="Google Shape;1380;p201"/>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81" name="Google Shape;1381;p2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82" name="Google Shape;1382;p2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383"/>
        <p:cNvGrpSpPr/>
        <p:nvPr/>
      </p:nvGrpSpPr>
      <p:grpSpPr>
        <a:xfrm>
          <a:off x="0" y="0"/>
          <a:ext cx="0" cy="0"/>
          <a:chOff x="0" y="0"/>
          <a:chExt cx="0" cy="0"/>
        </a:xfrm>
      </p:grpSpPr>
      <p:sp>
        <p:nvSpPr>
          <p:cNvPr id="1384" name="Google Shape;1384;p2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85" name="Google Shape;1385;p2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86" name="Google Shape;1386;p2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7" name="Google Shape;1387;p20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88" name="Google Shape;1388;p202"/>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89" name="Google Shape;1389;p2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90" name="Google Shape;1390;p20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91"/>
        <p:cNvGrpSpPr/>
        <p:nvPr/>
      </p:nvGrpSpPr>
      <p:grpSpPr>
        <a:xfrm>
          <a:off x="0" y="0"/>
          <a:ext cx="0" cy="0"/>
          <a:chOff x="0" y="0"/>
          <a:chExt cx="0" cy="0"/>
        </a:xfrm>
      </p:grpSpPr>
      <p:sp>
        <p:nvSpPr>
          <p:cNvPr id="1392" name="Google Shape;1392;p2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93" name="Google Shape;1393;p20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94" name="Google Shape;1394;p20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395" name="Google Shape;1395;p20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396" name="Google Shape;1396;p20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397" name="Google Shape;1397;p20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98" name="Google Shape;1398;p203"/>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99" name="Google Shape;1399;p2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00" name="Google Shape;1400;p20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401"/>
        <p:cNvGrpSpPr/>
        <p:nvPr/>
      </p:nvGrpSpPr>
      <p:grpSpPr>
        <a:xfrm>
          <a:off x="0" y="0"/>
          <a:ext cx="0" cy="0"/>
          <a:chOff x="0" y="0"/>
          <a:chExt cx="0" cy="0"/>
        </a:xfrm>
      </p:grpSpPr>
      <p:sp>
        <p:nvSpPr>
          <p:cNvPr id="1402" name="Google Shape;1402;p2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3" name="Google Shape;1403;p204"/>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04" name="Google Shape;1404;p20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05" name="Google Shape;1405;p20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6" name="Google Shape;1406;p20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07" name="Google Shape;1407;p204"/>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1408" name="Google Shape;1408;p204"/>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409" name="Google Shape;1409;p204"/>
          <p:cNvGrpSpPr/>
          <p:nvPr/>
        </p:nvGrpSpPr>
        <p:grpSpPr>
          <a:xfrm>
            <a:off x="1605267" y="3232902"/>
            <a:ext cx="5933466" cy="1097281"/>
            <a:chOff x="1952025" y="4310537"/>
            <a:chExt cx="7911288" cy="1463041"/>
          </a:xfrm>
        </p:grpSpPr>
        <p:pic>
          <p:nvPicPr>
            <p:cNvPr id="1410" name="Google Shape;1410;p20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411" name="Google Shape;1411;p20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412" name="Google Shape;1412;p20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413" name="Google Shape;1413;p20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12"/>
        <p:cNvGrpSpPr/>
        <p:nvPr/>
      </p:nvGrpSpPr>
      <p:grpSpPr>
        <a:xfrm>
          <a:off x="0" y="0"/>
          <a:ext cx="0" cy="0"/>
          <a:chOff x="0" y="0"/>
          <a:chExt cx="0" cy="0"/>
        </a:xfrm>
      </p:grpSpPr>
      <p:sp>
        <p:nvSpPr>
          <p:cNvPr id="213" name="Google Shape;21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 name="Google Shape;21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p32"/>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7" name="Google Shape;217;p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4"/>
        <p:cNvGrpSpPr/>
        <p:nvPr/>
      </p:nvGrpSpPr>
      <p:grpSpPr>
        <a:xfrm>
          <a:off x="0" y="0"/>
          <a:ext cx="0" cy="0"/>
          <a:chOff x="0" y="0"/>
          <a:chExt cx="0" cy="0"/>
        </a:xfrm>
      </p:grpSpPr>
      <p:sp>
        <p:nvSpPr>
          <p:cNvPr id="1415" name="Google Shape;1415;p2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6" name="Google Shape;1416;p205"/>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17" name="Google Shape;1417;p20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8" name="Google Shape;1418;p205"/>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19" name="Google Shape;1419;p20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20" name="Google Shape;1420;p20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421" name="Google Shape;1421;p20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422" name="Google Shape;1422;p20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23"/>
        <p:cNvGrpSpPr/>
        <p:nvPr/>
      </p:nvGrpSpPr>
      <p:grpSpPr>
        <a:xfrm>
          <a:off x="0" y="0"/>
          <a:ext cx="0" cy="0"/>
          <a:chOff x="0" y="0"/>
          <a:chExt cx="0" cy="0"/>
        </a:xfrm>
      </p:grpSpPr>
      <p:sp>
        <p:nvSpPr>
          <p:cNvPr id="1424" name="Google Shape;1424;p2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5" name="Google Shape;1425;p206"/>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6" name="Google Shape;1426;p20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7" name="Google Shape;1427;p2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8" name="Google Shape;1428;p206"/>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29" name="Google Shape;1429;p2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30" name="Google Shape;1430;p2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431"/>
        <p:cNvGrpSpPr/>
        <p:nvPr/>
      </p:nvGrpSpPr>
      <p:grpSpPr>
        <a:xfrm>
          <a:off x="0" y="0"/>
          <a:ext cx="0" cy="0"/>
          <a:chOff x="0" y="0"/>
          <a:chExt cx="0" cy="0"/>
        </a:xfrm>
      </p:grpSpPr>
      <p:sp>
        <p:nvSpPr>
          <p:cNvPr id="1432" name="Google Shape;1432;p2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3" name="Google Shape;1433;p207"/>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4" name="Google Shape;1434;p207"/>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5" name="Google Shape;1435;p20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36" name="Google Shape;1436;p207"/>
          <p:cNvSpPr>
            <a:spLocks noGrp="1"/>
          </p:cNvSpPr>
          <p:nvPr>
            <p:ph type="pic" idx="2"/>
          </p:nvPr>
        </p:nvSpPr>
        <p:spPr>
          <a:xfrm>
            <a:off x="537883" y="2655094"/>
            <a:ext cx="2949000" cy="1740600"/>
          </a:xfrm>
          <a:prstGeom prst="rect">
            <a:avLst/>
          </a:prstGeom>
          <a:noFill/>
          <a:ln>
            <a:noFill/>
          </a:ln>
        </p:spPr>
      </p:sp>
      <p:sp>
        <p:nvSpPr>
          <p:cNvPr id="1437" name="Google Shape;1437;p207"/>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38" name="Google Shape;1438;p2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39" name="Google Shape;1439;p2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440"/>
        <p:cNvGrpSpPr/>
        <p:nvPr/>
      </p:nvGrpSpPr>
      <p:grpSpPr>
        <a:xfrm>
          <a:off x="0" y="0"/>
          <a:ext cx="0" cy="0"/>
          <a:chOff x="0" y="0"/>
          <a:chExt cx="0" cy="0"/>
        </a:xfrm>
      </p:grpSpPr>
      <p:sp>
        <p:nvSpPr>
          <p:cNvPr id="1441" name="Google Shape;1441;p2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2" name="Google Shape;1442;p2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3" name="Google Shape;1443;p208"/>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44" name="Google Shape;1444;p2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45" name="Google Shape;1445;p2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446"/>
        <p:cNvGrpSpPr/>
        <p:nvPr/>
      </p:nvGrpSpPr>
      <p:grpSpPr>
        <a:xfrm>
          <a:off x="0" y="0"/>
          <a:ext cx="0" cy="0"/>
          <a:chOff x="0" y="0"/>
          <a:chExt cx="0" cy="0"/>
        </a:xfrm>
      </p:grpSpPr>
      <p:sp>
        <p:nvSpPr>
          <p:cNvPr id="1447" name="Google Shape;1447;p2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48" name="Google Shape;1448;p20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49" name="Google Shape;1449;p20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0" name="Google Shape;1450;p209"/>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51" name="Google Shape;1451;p2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52" name="Google Shape;1452;p2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453"/>
        <p:cNvGrpSpPr/>
        <p:nvPr/>
      </p:nvGrpSpPr>
      <p:grpSpPr>
        <a:xfrm>
          <a:off x="0" y="0"/>
          <a:ext cx="0" cy="0"/>
          <a:chOff x="0" y="0"/>
          <a:chExt cx="0" cy="0"/>
        </a:xfrm>
      </p:grpSpPr>
      <p:sp>
        <p:nvSpPr>
          <p:cNvPr id="1454" name="Google Shape;1454;p21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55" name="Google Shape;1455;p21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6" name="Google Shape;1456;p21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57" name="Google Shape;1457;p21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8" name="Google Shape;1458;p2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9" name="Google Shape;1459;p210"/>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60" name="Google Shape;1460;p2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61" name="Google Shape;1461;p2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62"/>
        <p:cNvGrpSpPr/>
        <p:nvPr/>
      </p:nvGrpSpPr>
      <p:grpSpPr>
        <a:xfrm>
          <a:off x="0" y="0"/>
          <a:ext cx="0" cy="0"/>
          <a:chOff x="0" y="0"/>
          <a:chExt cx="0" cy="0"/>
        </a:xfrm>
      </p:grpSpPr>
      <p:sp>
        <p:nvSpPr>
          <p:cNvPr id="1463" name="Google Shape;1463;p2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4" name="Google Shape;1464;p21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5" name="Google Shape;1465;p211"/>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66" name="Google Shape;1466;p2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67" name="Google Shape;1467;p2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8"/>
        <p:cNvGrpSpPr/>
        <p:nvPr/>
      </p:nvGrpSpPr>
      <p:grpSpPr>
        <a:xfrm>
          <a:off x="0" y="0"/>
          <a:ext cx="0" cy="0"/>
          <a:chOff x="0" y="0"/>
          <a:chExt cx="0" cy="0"/>
        </a:xfrm>
      </p:grpSpPr>
      <p:sp>
        <p:nvSpPr>
          <p:cNvPr id="1469" name="Google Shape;1469;p2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470" name="Google Shape;1470;p21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1" name="Google Shape;1471;p212"/>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72" name="Google Shape;1472;p2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73" name="Google Shape;1473;p2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74"/>
        <p:cNvGrpSpPr/>
        <p:nvPr/>
      </p:nvGrpSpPr>
      <p:grpSpPr>
        <a:xfrm>
          <a:off x="0" y="0"/>
          <a:ext cx="0" cy="0"/>
          <a:chOff x="0" y="0"/>
          <a:chExt cx="0" cy="0"/>
        </a:xfrm>
      </p:grpSpPr>
      <p:sp>
        <p:nvSpPr>
          <p:cNvPr id="1475" name="Google Shape;1475;p2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76" name="Google Shape;1476;p21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77" name="Google Shape;1477;p21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8" name="Google Shape;1478;p21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79" name="Google Shape;1479;p213"/>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80" name="Google Shape;1480;p2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81" name="Google Shape;1481;p21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482"/>
        <p:cNvGrpSpPr/>
        <p:nvPr/>
      </p:nvGrpSpPr>
      <p:grpSpPr>
        <a:xfrm>
          <a:off x="0" y="0"/>
          <a:ext cx="0" cy="0"/>
          <a:chOff x="0" y="0"/>
          <a:chExt cx="0" cy="0"/>
        </a:xfrm>
      </p:grpSpPr>
      <p:sp>
        <p:nvSpPr>
          <p:cNvPr id="1483" name="Google Shape;1483;p2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84" name="Google Shape;1484;p21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85" name="Google Shape;1485;p21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86" name="Google Shape;1486;p21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87" name="Google Shape;1487;p21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88" name="Google Shape;1488;p21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89" name="Google Shape;1489;p214"/>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90" name="Google Shape;1490;p2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91" name="Google Shape;1491;p21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72"/>
        <p:cNvGrpSpPr/>
        <p:nvPr/>
      </p:nvGrpSpPr>
      <p:grpSpPr>
        <a:xfrm>
          <a:off x="0" y="0"/>
          <a:ext cx="0" cy="0"/>
          <a:chOff x="0" y="0"/>
          <a:chExt cx="0" cy="0"/>
        </a:xfrm>
      </p:grpSpPr>
      <p:sp>
        <p:nvSpPr>
          <p:cNvPr id="73" name="Google Shape;73;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5" name="Google Shape;75;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5"/>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8" name="Google Shape;78;p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79" name="Google Shape;79;p1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80" name="Google Shape;80;p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1" name="Google Shape;81;p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18"/>
        <p:cNvGrpSpPr/>
        <p:nvPr/>
      </p:nvGrpSpPr>
      <p:grpSpPr>
        <a:xfrm>
          <a:off x="0" y="0"/>
          <a:ext cx="0" cy="0"/>
          <a:chOff x="0" y="0"/>
          <a:chExt cx="0" cy="0"/>
        </a:xfrm>
      </p:grpSpPr>
      <p:sp>
        <p:nvSpPr>
          <p:cNvPr id="219" name="Google Shape;219;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0" name="Google Shape;220;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 name="Google Shape;221;p33"/>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p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3" name="Google Shape;223;p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492"/>
        <p:cNvGrpSpPr/>
        <p:nvPr/>
      </p:nvGrpSpPr>
      <p:grpSpPr>
        <a:xfrm>
          <a:off x="0" y="0"/>
          <a:ext cx="0" cy="0"/>
          <a:chOff x="0" y="0"/>
          <a:chExt cx="0" cy="0"/>
        </a:xfrm>
      </p:grpSpPr>
      <p:sp>
        <p:nvSpPr>
          <p:cNvPr id="1493" name="Google Shape;1493;p2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4" name="Google Shape;1494;p215"/>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95" name="Google Shape;1495;p21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496" name="Google Shape;1496;p21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97" name="Google Shape;1497;p2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98" name="Google Shape;1498;p215"/>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99" name="Google Shape;1499;p2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500" name="Google Shape;1500;p215"/>
          <p:cNvGrpSpPr/>
          <p:nvPr/>
        </p:nvGrpSpPr>
        <p:grpSpPr>
          <a:xfrm>
            <a:off x="1605267" y="3232902"/>
            <a:ext cx="5933466" cy="1097281"/>
            <a:chOff x="1952025" y="4310537"/>
            <a:chExt cx="7911288" cy="1463041"/>
          </a:xfrm>
        </p:grpSpPr>
        <p:pic>
          <p:nvPicPr>
            <p:cNvPr id="1501" name="Google Shape;1501;p21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02" name="Google Shape;1502;p21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03" name="Google Shape;1503;p21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04" name="Google Shape;1504;p21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505"/>
        <p:cNvGrpSpPr/>
        <p:nvPr/>
      </p:nvGrpSpPr>
      <p:grpSpPr>
        <a:xfrm>
          <a:off x="0" y="0"/>
          <a:ext cx="0" cy="0"/>
          <a:chOff x="0" y="0"/>
          <a:chExt cx="0" cy="0"/>
        </a:xfrm>
      </p:grpSpPr>
      <p:sp>
        <p:nvSpPr>
          <p:cNvPr id="1506" name="Google Shape;1506;p2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7" name="Google Shape;1507;p216"/>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08" name="Google Shape;1508;p21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9" name="Google Shape;1509;p216"/>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10" name="Google Shape;1510;p21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11" name="Google Shape;1511;p21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512" name="Google Shape;1512;p21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513" name="Google Shape;1513;p21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514"/>
        <p:cNvGrpSpPr/>
        <p:nvPr/>
      </p:nvGrpSpPr>
      <p:grpSpPr>
        <a:xfrm>
          <a:off x="0" y="0"/>
          <a:ext cx="0" cy="0"/>
          <a:chOff x="0" y="0"/>
          <a:chExt cx="0" cy="0"/>
        </a:xfrm>
      </p:grpSpPr>
      <p:sp>
        <p:nvSpPr>
          <p:cNvPr id="1515" name="Google Shape;1515;p2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6" name="Google Shape;1516;p217"/>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7" name="Google Shape;1517;p2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8" name="Google Shape;1518;p2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19" name="Google Shape;1519;p217"/>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20" name="Google Shape;1520;p2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21" name="Google Shape;1521;p2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522"/>
        <p:cNvGrpSpPr/>
        <p:nvPr/>
      </p:nvGrpSpPr>
      <p:grpSpPr>
        <a:xfrm>
          <a:off x="0" y="0"/>
          <a:ext cx="0" cy="0"/>
          <a:chOff x="0" y="0"/>
          <a:chExt cx="0" cy="0"/>
        </a:xfrm>
      </p:grpSpPr>
      <p:sp>
        <p:nvSpPr>
          <p:cNvPr id="1523" name="Google Shape;1523;p2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4" name="Google Shape;1524;p218"/>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5" name="Google Shape;1525;p218"/>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26" name="Google Shape;1526;p21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527" name="Google Shape;1527;p218"/>
          <p:cNvSpPr>
            <a:spLocks noGrp="1"/>
          </p:cNvSpPr>
          <p:nvPr>
            <p:ph type="pic" idx="2"/>
          </p:nvPr>
        </p:nvSpPr>
        <p:spPr>
          <a:xfrm>
            <a:off x="537883" y="2655094"/>
            <a:ext cx="2949000" cy="1740600"/>
          </a:xfrm>
          <a:prstGeom prst="rect">
            <a:avLst/>
          </a:prstGeom>
          <a:noFill/>
          <a:ln>
            <a:noFill/>
          </a:ln>
        </p:spPr>
      </p:sp>
      <p:sp>
        <p:nvSpPr>
          <p:cNvPr id="1528" name="Google Shape;1528;p218"/>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29" name="Google Shape;1529;p2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30" name="Google Shape;1530;p2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531"/>
        <p:cNvGrpSpPr/>
        <p:nvPr/>
      </p:nvGrpSpPr>
      <p:grpSpPr>
        <a:xfrm>
          <a:off x="0" y="0"/>
          <a:ext cx="0" cy="0"/>
          <a:chOff x="0" y="0"/>
          <a:chExt cx="0" cy="0"/>
        </a:xfrm>
      </p:grpSpPr>
      <p:sp>
        <p:nvSpPr>
          <p:cNvPr id="1532" name="Google Shape;1532;p2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3" name="Google Shape;1533;p21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4" name="Google Shape;1534;p219"/>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35" name="Google Shape;1535;p2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36" name="Google Shape;1536;p2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1537"/>
        <p:cNvGrpSpPr/>
        <p:nvPr/>
      </p:nvGrpSpPr>
      <p:grpSpPr>
        <a:xfrm>
          <a:off x="0" y="0"/>
          <a:ext cx="0" cy="0"/>
          <a:chOff x="0" y="0"/>
          <a:chExt cx="0" cy="0"/>
        </a:xfrm>
      </p:grpSpPr>
      <p:sp>
        <p:nvSpPr>
          <p:cNvPr id="1538" name="Google Shape;1538;p2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9" name="Google Shape;1539;p22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0" name="Google Shape;1540;p22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1" name="Google Shape;1541;p220"/>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2" name="Google Shape;1542;p2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43" name="Google Shape;1543;p2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1544"/>
        <p:cNvGrpSpPr/>
        <p:nvPr/>
      </p:nvGrpSpPr>
      <p:grpSpPr>
        <a:xfrm>
          <a:off x="0" y="0"/>
          <a:ext cx="0" cy="0"/>
          <a:chOff x="0" y="0"/>
          <a:chExt cx="0" cy="0"/>
        </a:xfrm>
      </p:grpSpPr>
      <p:sp>
        <p:nvSpPr>
          <p:cNvPr id="1545" name="Google Shape;1545;p22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6" name="Google Shape;1546;p22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7" name="Google Shape;1547;p22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48" name="Google Shape;1548;p22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9" name="Google Shape;1549;p2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0" name="Google Shape;1550;p221"/>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51" name="Google Shape;1551;p2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52" name="Google Shape;1552;p2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1553"/>
        <p:cNvGrpSpPr/>
        <p:nvPr/>
      </p:nvGrpSpPr>
      <p:grpSpPr>
        <a:xfrm>
          <a:off x="0" y="0"/>
          <a:ext cx="0" cy="0"/>
          <a:chOff x="0" y="0"/>
          <a:chExt cx="0" cy="0"/>
        </a:xfrm>
      </p:grpSpPr>
      <p:sp>
        <p:nvSpPr>
          <p:cNvPr id="1554" name="Google Shape;1554;p2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5" name="Google Shape;1555;p2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6" name="Google Shape;1556;p222"/>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57" name="Google Shape;1557;p22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1558"/>
        <p:cNvGrpSpPr/>
        <p:nvPr/>
      </p:nvGrpSpPr>
      <p:grpSpPr>
        <a:xfrm>
          <a:off x="0" y="0"/>
          <a:ext cx="0" cy="0"/>
          <a:chOff x="0" y="0"/>
          <a:chExt cx="0" cy="0"/>
        </a:xfrm>
      </p:grpSpPr>
      <p:sp>
        <p:nvSpPr>
          <p:cNvPr id="1559" name="Google Shape;1559;p2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560" name="Google Shape;1560;p22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1" name="Google Shape;1561;p223"/>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62" name="Google Shape;1562;p2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63" name="Google Shape;1563;p22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1564"/>
        <p:cNvGrpSpPr/>
        <p:nvPr/>
      </p:nvGrpSpPr>
      <p:grpSpPr>
        <a:xfrm>
          <a:off x="0" y="0"/>
          <a:ext cx="0" cy="0"/>
          <a:chOff x="0" y="0"/>
          <a:chExt cx="0" cy="0"/>
        </a:xfrm>
      </p:grpSpPr>
      <p:sp>
        <p:nvSpPr>
          <p:cNvPr id="1565" name="Google Shape;1565;p2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66" name="Google Shape;1566;p2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67" name="Google Shape;1567;p2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8" name="Google Shape;1568;p22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69" name="Google Shape;1569;p224"/>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70" name="Google Shape;1570;p2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571" name="Google Shape;1571;p22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24"/>
        <p:cNvGrpSpPr/>
        <p:nvPr/>
      </p:nvGrpSpPr>
      <p:grpSpPr>
        <a:xfrm>
          <a:off x="0" y="0"/>
          <a:ext cx="0" cy="0"/>
          <a:chOff x="0" y="0"/>
          <a:chExt cx="0" cy="0"/>
        </a:xfrm>
      </p:grpSpPr>
      <p:sp>
        <p:nvSpPr>
          <p:cNvPr id="225" name="Google Shape;225;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6" name="Google Shape;226;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7" name="Google Shape;227;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8" name="Google Shape;228;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9" name="Google Shape;229;p34"/>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1" name="Google Shape;231;p3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1572"/>
        <p:cNvGrpSpPr/>
        <p:nvPr/>
      </p:nvGrpSpPr>
      <p:grpSpPr>
        <a:xfrm>
          <a:off x="0" y="0"/>
          <a:ext cx="0" cy="0"/>
          <a:chOff x="0" y="0"/>
          <a:chExt cx="0" cy="0"/>
        </a:xfrm>
      </p:grpSpPr>
      <p:sp>
        <p:nvSpPr>
          <p:cNvPr id="1573" name="Google Shape;1573;p2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74" name="Google Shape;1574;p22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75" name="Google Shape;1575;p22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576" name="Google Shape;1576;p22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77" name="Google Shape;1577;p22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78" name="Google Shape;1578;p22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79" name="Google Shape;1579;p225"/>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0" name="Google Shape;1580;p22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1581"/>
        <p:cNvGrpSpPr/>
        <p:nvPr/>
      </p:nvGrpSpPr>
      <p:grpSpPr>
        <a:xfrm>
          <a:off x="0" y="0"/>
          <a:ext cx="0" cy="0"/>
          <a:chOff x="0" y="0"/>
          <a:chExt cx="0" cy="0"/>
        </a:xfrm>
      </p:grpSpPr>
      <p:sp>
        <p:nvSpPr>
          <p:cNvPr id="1582" name="Google Shape;1582;p2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3" name="Google Shape;1583;p226"/>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84" name="Google Shape;1584;p22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85" name="Google Shape;1585;p22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86" name="Google Shape;1586;p22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87" name="Google Shape;1587;p226"/>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8" name="Google Shape;1588;p2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589" name="Google Shape;1589;p226"/>
          <p:cNvGrpSpPr/>
          <p:nvPr/>
        </p:nvGrpSpPr>
        <p:grpSpPr>
          <a:xfrm>
            <a:off x="1605267" y="3232902"/>
            <a:ext cx="5933466" cy="1097281"/>
            <a:chOff x="1952025" y="4310537"/>
            <a:chExt cx="7911288" cy="1463041"/>
          </a:xfrm>
        </p:grpSpPr>
        <p:pic>
          <p:nvPicPr>
            <p:cNvPr id="1590" name="Google Shape;1590;p22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91" name="Google Shape;1591;p22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92" name="Google Shape;1592;p22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593" name="Google Shape;1593;p22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594"/>
        <p:cNvGrpSpPr/>
        <p:nvPr/>
      </p:nvGrpSpPr>
      <p:grpSpPr>
        <a:xfrm>
          <a:off x="0" y="0"/>
          <a:ext cx="0" cy="0"/>
          <a:chOff x="0" y="0"/>
          <a:chExt cx="0" cy="0"/>
        </a:xfrm>
      </p:grpSpPr>
      <p:sp>
        <p:nvSpPr>
          <p:cNvPr id="1595" name="Google Shape;1595;p2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6" name="Google Shape;1596;p227"/>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97" name="Google Shape;1597;p22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8" name="Google Shape;1598;p227"/>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99" name="Google Shape;1599;p22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00" name="Google Shape;1600;p22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01" name="Google Shape;1601;p22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02" name="Google Shape;1602;p22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603"/>
        <p:cNvGrpSpPr/>
        <p:nvPr/>
      </p:nvGrpSpPr>
      <p:grpSpPr>
        <a:xfrm>
          <a:off x="0" y="0"/>
          <a:ext cx="0" cy="0"/>
          <a:chOff x="0" y="0"/>
          <a:chExt cx="0" cy="0"/>
        </a:xfrm>
      </p:grpSpPr>
      <p:sp>
        <p:nvSpPr>
          <p:cNvPr id="1604" name="Google Shape;1604;p2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5" name="Google Shape;1605;p228"/>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06" name="Google Shape;1606;p2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7" name="Google Shape;1607;p2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8" name="Google Shape;1608;p228"/>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609" name="Google Shape;1609;p228"/>
          <p:cNvGrpSpPr/>
          <p:nvPr/>
        </p:nvGrpSpPr>
        <p:grpSpPr>
          <a:xfrm>
            <a:off x="180290" y="4600563"/>
            <a:ext cx="3539983" cy="342900"/>
            <a:chOff x="180290" y="4600563"/>
            <a:chExt cx="3539983" cy="342900"/>
          </a:xfrm>
        </p:grpSpPr>
        <p:pic>
          <p:nvPicPr>
            <p:cNvPr id="1610" name="Google Shape;1610;p22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611" name="Google Shape;1611;p22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1612"/>
        <p:cNvGrpSpPr/>
        <p:nvPr/>
      </p:nvGrpSpPr>
      <p:grpSpPr>
        <a:xfrm>
          <a:off x="0" y="0"/>
          <a:ext cx="0" cy="0"/>
          <a:chOff x="0" y="0"/>
          <a:chExt cx="0" cy="0"/>
        </a:xfrm>
      </p:grpSpPr>
      <p:sp>
        <p:nvSpPr>
          <p:cNvPr id="1613" name="Google Shape;1613;p2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4" name="Google Shape;1614;p229"/>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15" name="Google Shape;1615;p229"/>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16" name="Google Shape;1616;p22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17" name="Google Shape;1617;p229"/>
          <p:cNvSpPr>
            <a:spLocks noGrp="1"/>
          </p:cNvSpPr>
          <p:nvPr>
            <p:ph type="pic" idx="2"/>
          </p:nvPr>
        </p:nvSpPr>
        <p:spPr>
          <a:xfrm>
            <a:off x="537883" y="2655094"/>
            <a:ext cx="2949000" cy="1740600"/>
          </a:xfrm>
          <a:prstGeom prst="rect">
            <a:avLst/>
          </a:prstGeom>
          <a:noFill/>
          <a:ln>
            <a:noFill/>
          </a:ln>
        </p:spPr>
      </p:sp>
      <p:sp>
        <p:nvSpPr>
          <p:cNvPr id="1618" name="Google Shape;1618;p229"/>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19" name="Google Shape;1619;p2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20" name="Google Shape;1620;p2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1621"/>
        <p:cNvGrpSpPr/>
        <p:nvPr/>
      </p:nvGrpSpPr>
      <p:grpSpPr>
        <a:xfrm>
          <a:off x="0" y="0"/>
          <a:ext cx="0" cy="0"/>
          <a:chOff x="0" y="0"/>
          <a:chExt cx="0" cy="0"/>
        </a:xfrm>
      </p:grpSpPr>
      <p:sp>
        <p:nvSpPr>
          <p:cNvPr id="1622" name="Google Shape;1622;p2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3" name="Google Shape;1623;p2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4" name="Google Shape;1624;p230"/>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25" name="Google Shape;1625;p2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26" name="Google Shape;1626;p2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1627"/>
        <p:cNvGrpSpPr/>
        <p:nvPr/>
      </p:nvGrpSpPr>
      <p:grpSpPr>
        <a:xfrm>
          <a:off x="0" y="0"/>
          <a:ext cx="0" cy="0"/>
          <a:chOff x="0" y="0"/>
          <a:chExt cx="0" cy="0"/>
        </a:xfrm>
      </p:grpSpPr>
      <p:sp>
        <p:nvSpPr>
          <p:cNvPr id="1628" name="Google Shape;1628;p2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9" name="Google Shape;1629;p23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0" name="Google Shape;1630;p23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1" name="Google Shape;1631;p231"/>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32" name="Google Shape;1632;p2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33" name="Google Shape;1633;p2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1634"/>
        <p:cNvGrpSpPr/>
        <p:nvPr/>
      </p:nvGrpSpPr>
      <p:grpSpPr>
        <a:xfrm>
          <a:off x="0" y="0"/>
          <a:ext cx="0" cy="0"/>
          <a:chOff x="0" y="0"/>
          <a:chExt cx="0" cy="0"/>
        </a:xfrm>
      </p:grpSpPr>
      <p:sp>
        <p:nvSpPr>
          <p:cNvPr id="1635" name="Google Shape;1635;p23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6" name="Google Shape;1636;p23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7" name="Google Shape;1637;p23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38" name="Google Shape;1638;p23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9" name="Google Shape;1639;p2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0" name="Google Shape;1640;p232"/>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41" name="Google Shape;1641;p2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42" name="Google Shape;1642;p2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1643"/>
        <p:cNvGrpSpPr/>
        <p:nvPr/>
      </p:nvGrpSpPr>
      <p:grpSpPr>
        <a:xfrm>
          <a:off x="0" y="0"/>
          <a:ext cx="0" cy="0"/>
          <a:chOff x="0" y="0"/>
          <a:chExt cx="0" cy="0"/>
        </a:xfrm>
      </p:grpSpPr>
      <p:sp>
        <p:nvSpPr>
          <p:cNvPr id="1644" name="Google Shape;1644;p2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45" name="Google Shape;1645;p2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6" name="Google Shape;1646;p233"/>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47" name="Google Shape;1647;p2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48" name="Google Shape;1648;p2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1649"/>
        <p:cNvGrpSpPr/>
        <p:nvPr/>
      </p:nvGrpSpPr>
      <p:grpSpPr>
        <a:xfrm>
          <a:off x="0" y="0"/>
          <a:ext cx="0" cy="0"/>
          <a:chOff x="0" y="0"/>
          <a:chExt cx="0" cy="0"/>
        </a:xfrm>
      </p:grpSpPr>
      <p:sp>
        <p:nvSpPr>
          <p:cNvPr id="1650" name="Google Shape;1650;p2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651" name="Google Shape;1651;p23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52" name="Google Shape;1652;p234"/>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53" name="Google Shape;1653;p2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54" name="Google Shape;1654;p2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32"/>
        <p:cNvGrpSpPr/>
        <p:nvPr/>
      </p:nvGrpSpPr>
      <p:grpSpPr>
        <a:xfrm>
          <a:off x="0" y="0"/>
          <a:ext cx="0" cy="0"/>
          <a:chOff x="0" y="0"/>
          <a:chExt cx="0" cy="0"/>
        </a:xfrm>
      </p:grpSpPr>
      <p:sp>
        <p:nvSpPr>
          <p:cNvPr id="233" name="Google Shape;233;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4" name="Google Shape;234;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 name="Google Shape;235;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6" name="Google Shape;236;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7" name="Google Shape;237;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8" name="Google Shape;238;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9" name="Google Shape;239;p35"/>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0" name="Google Shape;240;p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1" name="Google Shape;241;p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655"/>
        <p:cNvGrpSpPr/>
        <p:nvPr/>
      </p:nvGrpSpPr>
      <p:grpSpPr>
        <a:xfrm>
          <a:off x="0" y="0"/>
          <a:ext cx="0" cy="0"/>
          <a:chOff x="0" y="0"/>
          <a:chExt cx="0" cy="0"/>
        </a:xfrm>
      </p:grpSpPr>
      <p:sp>
        <p:nvSpPr>
          <p:cNvPr id="1656" name="Google Shape;1656;p2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57" name="Google Shape;1657;p2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58" name="Google Shape;1658;p2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9" name="Google Shape;1659;p23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60" name="Google Shape;1660;p235"/>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61" name="Google Shape;1661;p2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62" name="Google Shape;1662;p23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663"/>
        <p:cNvGrpSpPr/>
        <p:nvPr/>
      </p:nvGrpSpPr>
      <p:grpSpPr>
        <a:xfrm>
          <a:off x="0" y="0"/>
          <a:ext cx="0" cy="0"/>
          <a:chOff x="0" y="0"/>
          <a:chExt cx="0" cy="0"/>
        </a:xfrm>
      </p:grpSpPr>
      <p:sp>
        <p:nvSpPr>
          <p:cNvPr id="1664" name="Google Shape;1664;p2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65" name="Google Shape;1665;p23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66" name="Google Shape;1666;p23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667" name="Google Shape;1667;p23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68" name="Google Shape;1668;p23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69" name="Google Shape;1669;p23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670" name="Google Shape;1670;p236"/>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71" name="Google Shape;1671;p2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72" name="Google Shape;1672;p23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673"/>
        <p:cNvGrpSpPr/>
        <p:nvPr/>
      </p:nvGrpSpPr>
      <p:grpSpPr>
        <a:xfrm>
          <a:off x="0" y="0"/>
          <a:ext cx="0" cy="0"/>
          <a:chOff x="0" y="0"/>
          <a:chExt cx="0" cy="0"/>
        </a:xfrm>
      </p:grpSpPr>
      <p:sp>
        <p:nvSpPr>
          <p:cNvPr id="1674" name="Google Shape;1674;p2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75" name="Google Shape;1675;p237"/>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76" name="Google Shape;1676;p23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77" name="Google Shape;1677;p23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8" name="Google Shape;1678;p23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79" name="Google Shape;1679;p237"/>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80" name="Google Shape;1680;p23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681" name="Google Shape;1681;p237"/>
          <p:cNvGrpSpPr/>
          <p:nvPr/>
        </p:nvGrpSpPr>
        <p:grpSpPr>
          <a:xfrm>
            <a:off x="1605267" y="3232902"/>
            <a:ext cx="5933466" cy="1097281"/>
            <a:chOff x="1952025" y="4310537"/>
            <a:chExt cx="7911288" cy="1463041"/>
          </a:xfrm>
        </p:grpSpPr>
        <p:pic>
          <p:nvPicPr>
            <p:cNvPr id="1682" name="Google Shape;1682;p23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683" name="Google Shape;1683;p23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684" name="Google Shape;1684;p23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85" name="Google Shape;1685;p23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686"/>
        <p:cNvGrpSpPr/>
        <p:nvPr/>
      </p:nvGrpSpPr>
      <p:grpSpPr>
        <a:xfrm>
          <a:off x="0" y="0"/>
          <a:ext cx="0" cy="0"/>
          <a:chOff x="0" y="0"/>
          <a:chExt cx="0" cy="0"/>
        </a:xfrm>
      </p:grpSpPr>
      <p:sp>
        <p:nvSpPr>
          <p:cNvPr id="1687" name="Google Shape;1687;p2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8" name="Google Shape;1688;p238"/>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89" name="Google Shape;1689;p23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0" name="Google Shape;1690;p238"/>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91" name="Google Shape;1691;p23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92" name="Google Shape;1692;p23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93" name="Google Shape;1693;p23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94" name="Google Shape;1694;p23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695"/>
        <p:cNvGrpSpPr/>
        <p:nvPr/>
      </p:nvGrpSpPr>
      <p:grpSpPr>
        <a:xfrm>
          <a:off x="0" y="0"/>
          <a:ext cx="0" cy="0"/>
          <a:chOff x="0" y="0"/>
          <a:chExt cx="0" cy="0"/>
        </a:xfrm>
      </p:grpSpPr>
      <p:sp>
        <p:nvSpPr>
          <p:cNvPr id="1696" name="Google Shape;1696;p2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7" name="Google Shape;1697;p239"/>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98" name="Google Shape;1698;p2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9" name="Google Shape;1699;p2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0" name="Google Shape;1700;p239"/>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01" name="Google Shape;1701;p2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02" name="Google Shape;1702;p2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703"/>
        <p:cNvGrpSpPr/>
        <p:nvPr/>
      </p:nvGrpSpPr>
      <p:grpSpPr>
        <a:xfrm>
          <a:off x="0" y="0"/>
          <a:ext cx="0" cy="0"/>
          <a:chOff x="0" y="0"/>
          <a:chExt cx="0" cy="0"/>
        </a:xfrm>
      </p:grpSpPr>
      <p:sp>
        <p:nvSpPr>
          <p:cNvPr id="1704" name="Google Shape;1704;p2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5" name="Google Shape;1705;p240"/>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06" name="Google Shape;1706;p24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07" name="Google Shape;1707;p24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08" name="Google Shape;1708;p240"/>
          <p:cNvSpPr>
            <a:spLocks noGrp="1"/>
          </p:cNvSpPr>
          <p:nvPr>
            <p:ph type="pic" idx="2"/>
          </p:nvPr>
        </p:nvSpPr>
        <p:spPr>
          <a:xfrm>
            <a:off x="537883" y="2655094"/>
            <a:ext cx="2949000" cy="1740600"/>
          </a:xfrm>
          <a:prstGeom prst="rect">
            <a:avLst/>
          </a:prstGeom>
          <a:noFill/>
          <a:ln>
            <a:noFill/>
          </a:ln>
        </p:spPr>
      </p:sp>
      <p:sp>
        <p:nvSpPr>
          <p:cNvPr id="1709" name="Google Shape;1709;p240"/>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0" name="Google Shape;1710;p2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11" name="Google Shape;1711;p2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712"/>
        <p:cNvGrpSpPr/>
        <p:nvPr/>
      </p:nvGrpSpPr>
      <p:grpSpPr>
        <a:xfrm>
          <a:off x="0" y="0"/>
          <a:ext cx="0" cy="0"/>
          <a:chOff x="0" y="0"/>
          <a:chExt cx="0" cy="0"/>
        </a:xfrm>
      </p:grpSpPr>
      <p:sp>
        <p:nvSpPr>
          <p:cNvPr id="1713" name="Google Shape;1713;p2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14" name="Google Shape;1714;p24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5" name="Google Shape;1715;p241"/>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16" name="Google Shape;1716;p2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17" name="Google Shape;1717;p2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718"/>
        <p:cNvGrpSpPr/>
        <p:nvPr/>
      </p:nvGrpSpPr>
      <p:grpSpPr>
        <a:xfrm>
          <a:off x="0" y="0"/>
          <a:ext cx="0" cy="0"/>
          <a:chOff x="0" y="0"/>
          <a:chExt cx="0" cy="0"/>
        </a:xfrm>
      </p:grpSpPr>
      <p:sp>
        <p:nvSpPr>
          <p:cNvPr id="1719" name="Google Shape;1719;p2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0" name="Google Shape;1720;p24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1" name="Google Shape;1721;p24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2" name="Google Shape;1722;p242"/>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23" name="Google Shape;1723;p2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24" name="Google Shape;1724;p2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725"/>
        <p:cNvGrpSpPr/>
        <p:nvPr/>
      </p:nvGrpSpPr>
      <p:grpSpPr>
        <a:xfrm>
          <a:off x="0" y="0"/>
          <a:ext cx="0" cy="0"/>
          <a:chOff x="0" y="0"/>
          <a:chExt cx="0" cy="0"/>
        </a:xfrm>
      </p:grpSpPr>
      <p:sp>
        <p:nvSpPr>
          <p:cNvPr id="1726" name="Google Shape;1726;p24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27" name="Google Shape;1727;p24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8" name="Google Shape;1728;p24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29" name="Google Shape;1729;p24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0" name="Google Shape;1730;p2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31" name="Google Shape;1731;p243"/>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32" name="Google Shape;1732;p2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733"/>
        <p:cNvGrpSpPr/>
        <p:nvPr/>
      </p:nvGrpSpPr>
      <p:grpSpPr>
        <a:xfrm>
          <a:off x="0" y="0"/>
          <a:ext cx="0" cy="0"/>
          <a:chOff x="0" y="0"/>
          <a:chExt cx="0" cy="0"/>
        </a:xfrm>
      </p:grpSpPr>
      <p:sp>
        <p:nvSpPr>
          <p:cNvPr id="1734" name="Google Shape;1734;p2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5" name="Google Shape;1735;p2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36" name="Google Shape;1736;p244"/>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37" name="Google Shape;1737;p2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38" name="Google Shape;1738;p2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42"/>
        <p:cNvGrpSpPr/>
        <p:nvPr/>
      </p:nvGrpSpPr>
      <p:grpSpPr>
        <a:xfrm>
          <a:off x="0" y="0"/>
          <a:ext cx="0" cy="0"/>
          <a:chOff x="0" y="0"/>
          <a:chExt cx="0" cy="0"/>
        </a:xfrm>
      </p:grpSpPr>
      <p:sp>
        <p:nvSpPr>
          <p:cNvPr id="243" name="Google Shape;243;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4" name="Google Shape;244;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5" name="Google Shape;245;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6" name="Google Shape;246;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7" name="Google Shape;247;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8" name="Google Shape;248;p3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9" name="Google Shape;249;p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50" name="Google Shape;250;p36"/>
          <p:cNvGrpSpPr/>
          <p:nvPr/>
        </p:nvGrpSpPr>
        <p:grpSpPr>
          <a:xfrm>
            <a:off x="1605267" y="3232902"/>
            <a:ext cx="5933466" cy="1097281"/>
            <a:chOff x="1952025" y="4310537"/>
            <a:chExt cx="7911288" cy="1463041"/>
          </a:xfrm>
        </p:grpSpPr>
        <p:pic>
          <p:nvPicPr>
            <p:cNvPr id="251" name="Google Shape;251;p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2" name="Google Shape;252;p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3" name="Google Shape;253;p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4" name="Google Shape;254;p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739"/>
        <p:cNvGrpSpPr/>
        <p:nvPr/>
      </p:nvGrpSpPr>
      <p:grpSpPr>
        <a:xfrm>
          <a:off x="0" y="0"/>
          <a:ext cx="0" cy="0"/>
          <a:chOff x="0" y="0"/>
          <a:chExt cx="0" cy="0"/>
        </a:xfrm>
      </p:grpSpPr>
      <p:sp>
        <p:nvSpPr>
          <p:cNvPr id="1740" name="Google Shape;1740;p2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741" name="Google Shape;1741;p24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2" name="Google Shape;1742;p245"/>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43" name="Google Shape;1743;p2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44" name="Google Shape;1744;p24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745"/>
        <p:cNvGrpSpPr/>
        <p:nvPr/>
      </p:nvGrpSpPr>
      <p:grpSpPr>
        <a:xfrm>
          <a:off x="0" y="0"/>
          <a:ext cx="0" cy="0"/>
          <a:chOff x="0" y="0"/>
          <a:chExt cx="0" cy="0"/>
        </a:xfrm>
      </p:grpSpPr>
      <p:sp>
        <p:nvSpPr>
          <p:cNvPr id="1746" name="Google Shape;1746;p2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47" name="Google Shape;1747;p2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48" name="Google Shape;1748;p2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49" name="Google Shape;1749;p24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50" name="Google Shape;1750;p246"/>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51" name="Google Shape;1751;p2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752"/>
        <p:cNvGrpSpPr/>
        <p:nvPr/>
      </p:nvGrpSpPr>
      <p:grpSpPr>
        <a:xfrm>
          <a:off x="0" y="0"/>
          <a:ext cx="0" cy="0"/>
          <a:chOff x="0" y="0"/>
          <a:chExt cx="0" cy="0"/>
        </a:xfrm>
      </p:grpSpPr>
      <p:sp>
        <p:nvSpPr>
          <p:cNvPr id="1753" name="Google Shape;1753;p2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54" name="Google Shape;1754;p2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755" name="Google Shape;1755;p2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756" name="Google Shape;1756;p24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757" name="Google Shape;1757;p24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758" name="Google Shape;1758;p24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759" name="Google Shape;1759;p247"/>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0" name="Google Shape;1760;p2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61" name="Google Shape;1761;p24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762"/>
        <p:cNvGrpSpPr/>
        <p:nvPr/>
      </p:nvGrpSpPr>
      <p:grpSpPr>
        <a:xfrm>
          <a:off x="0" y="0"/>
          <a:ext cx="0" cy="0"/>
          <a:chOff x="0" y="0"/>
          <a:chExt cx="0" cy="0"/>
        </a:xfrm>
      </p:grpSpPr>
      <p:sp>
        <p:nvSpPr>
          <p:cNvPr id="1763" name="Google Shape;1763;p2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4" name="Google Shape;1764;p248"/>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65" name="Google Shape;1765;p24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66" name="Google Shape;1766;p24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7" name="Google Shape;1767;p24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68" name="Google Shape;1768;p248"/>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769" name="Google Shape;1769;p248"/>
          <p:cNvGrpSpPr/>
          <p:nvPr/>
        </p:nvGrpSpPr>
        <p:grpSpPr>
          <a:xfrm>
            <a:off x="1605267" y="3232902"/>
            <a:ext cx="5933466" cy="1097281"/>
            <a:chOff x="1952025" y="4310537"/>
            <a:chExt cx="7911288" cy="1463041"/>
          </a:xfrm>
        </p:grpSpPr>
        <p:pic>
          <p:nvPicPr>
            <p:cNvPr id="1770" name="Google Shape;1770;p24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771" name="Google Shape;1771;p24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772" name="Google Shape;1772;p24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773" name="Google Shape;1773;p24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774" name="Google Shape;1774;p2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75" name="Google Shape;1775;p24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776"/>
        <p:cNvGrpSpPr/>
        <p:nvPr/>
      </p:nvGrpSpPr>
      <p:grpSpPr>
        <a:xfrm>
          <a:off x="0" y="0"/>
          <a:ext cx="0" cy="0"/>
          <a:chOff x="0" y="0"/>
          <a:chExt cx="0" cy="0"/>
        </a:xfrm>
      </p:grpSpPr>
      <p:sp>
        <p:nvSpPr>
          <p:cNvPr id="1777" name="Google Shape;1777;p2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78" name="Google Shape;1778;p249"/>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79" name="Google Shape;1779;p24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80" name="Google Shape;1780;p249"/>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81" name="Google Shape;1781;p24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782" name="Google Shape;1782;p24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783" name="Google Shape;1783;p24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784" name="Google Shape;1784;p2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85" name="Google Shape;1785;p24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786"/>
        <p:cNvGrpSpPr/>
        <p:nvPr/>
      </p:nvGrpSpPr>
      <p:grpSpPr>
        <a:xfrm>
          <a:off x="0" y="0"/>
          <a:ext cx="0" cy="0"/>
          <a:chOff x="0" y="0"/>
          <a:chExt cx="0" cy="0"/>
        </a:xfrm>
      </p:grpSpPr>
      <p:sp>
        <p:nvSpPr>
          <p:cNvPr id="1787" name="Google Shape;1787;p2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8" name="Google Shape;1788;p250"/>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9" name="Google Shape;1789;p2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0" name="Google Shape;1790;p25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91" name="Google Shape;1791;p250"/>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92" name="Google Shape;1792;p2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93" name="Google Shape;1793;p2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794"/>
        <p:cNvGrpSpPr/>
        <p:nvPr/>
      </p:nvGrpSpPr>
      <p:grpSpPr>
        <a:xfrm>
          <a:off x="0" y="0"/>
          <a:ext cx="0" cy="0"/>
          <a:chOff x="0" y="0"/>
          <a:chExt cx="0" cy="0"/>
        </a:xfrm>
      </p:grpSpPr>
      <p:sp>
        <p:nvSpPr>
          <p:cNvPr id="1795" name="Google Shape;1795;p2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6" name="Google Shape;1796;p251"/>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7" name="Google Shape;1797;p25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98" name="Google Shape;1798;p25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799" name="Google Shape;1799;p251"/>
          <p:cNvSpPr>
            <a:spLocks noGrp="1"/>
          </p:cNvSpPr>
          <p:nvPr>
            <p:ph type="pic" idx="2"/>
          </p:nvPr>
        </p:nvSpPr>
        <p:spPr>
          <a:xfrm>
            <a:off x="537883" y="2655094"/>
            <a:ext cx="2949000" cy="1740600"/>
          </a:xfrm>
          <a:prstGeom prst="rect">
            <a:avLst/>
          </a:prstGeom>
          <a:noFill/>
          <a:ln>
            <a:noFill/>
          </a:ln>
        </p:spPr>
      </p:sp>
      <p:sp>
        <p:nvSpPr>
          <p:cNvPr id="1800" name="Google Shape;1800;p251"/>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01" name="Google Shape;1801;p2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02" name="Google Shape;1802;p2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803"/>
        <p:cNvGrpSpPr/>
        <p:nvPr/>
      </p:nvGrpSpPr>
      <p:grpSpPr>
        <a:xfrm>
          <a:off x="0" y="0"/>
          <a:ext cx="0" cy="0"/>
          <a:chOff x="0" y="0"/>
          <a:chExt cx="0" cy="0"/>
        </a:xfrm>
      </p:grpSpPr>
      <p:sp>
        <p:nvSpPr>
          <p:cNvPr id="1804" name="Google Shape;1804;p2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05" name="Google Shape;1805;p25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6" name="Google Shape;1806;p252"/>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07" name="Google Shape;1807;p2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08" name="Google Shape;1808;p2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809"/>
        <p:cNvGrpSpPr/>
        <p:nvPr/>
      </p:nvGrpSpPr>
      <p:grpSpPr>
        <a:xfrm>
          <a:off x="0" y="0"/>
          <a:ext cx="0" cy="0"/>
          <a:chOff x="0" y="0"/>
          <a:chExt cx="0" cy="0"/>
        </a:xfrm>
      </p:grpSpPr>
      <p:sp>
        <p:nvSpPr>
          <p:cNvPr id="1810" name="Google Shape;1810;p2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1" name="Google Shape;1811;p25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12" name="Google Shape;1812;p25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13" name="Google Shape;1813;p253"/>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14" name="Google Shape;1814;p2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15" name="Google Shape;1815;p2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816"/>
        <p:cNvGrpSpPr/>
        <p:nvPr/>
      </p:nvGrpSpPr>
      <p:grpSpPr>
        <a:xfrm>
          <a:off x="0" y="0"/>
          <a:ext cx="0" cy="0"/>
          <a:chOff x="0" y="0"/>
          <a:chExt cx="0" cy="0"/>
        </a:xfrm>
      </p:grpSpPr>
      <p:sp>
        <p:nvSpPr>
          <p:cNvPr id="1817" name="Google Shape;1817;p25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18" name="Google Shape;1818;p25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19" name="Google Shape;1819;p25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20" name="Google Shape;1820;p25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1" name="Google Shape;1821;p2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22" name="Google Shape;1822;p254"/>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3" name="Google Shape;1823;p2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24" name="Google Shape;1824;p2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55"/>
        <p:cNvGrpSpPr/>
        <p:nvPr/>
      </p:nvGrpSpPr>
      <p:grpSpPr>
        <a:xfrm>
          <a:off x="0" y="0"/>
          <a:ext cx="0" cy="0"/>
          <a:chOff x="0" y="0"/>
          <a:chExt cx="0" cy="0"/>
        </a:xfrm>
      </p:grpSpPr>
      <p:sp>
        <p:nvSpPr>
          <p:cNvPr id="256" name="Google Shape;256;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7" name="Google Shape;257;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8" name="Google Shape;258;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9" name="Google Shape;259;p37"/>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0" name="Google Shape;260;p3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1" name="Google Shape;261;p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2" name="Google Shape;262;p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3" name="Google Shape;263;p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825"/>
        <p:cNvGrpSpPr/>
        <p:nvPr/>
      </p:nvGrpSpPr>
      <p:grpSpPr>
        <a:xfrm>
          <a:off x="0" y="0"/>
          <a:ext cx="0" cy="0"/>
          <a:chOff x="0" y="0"/>
          <a:chExt cx="0" cy="0"/>
        </a:xfrm>
      </p:grpSpPr>
      <p:sp>
        <p:nvSpPr>
          <p:cNvPr id="1826" name="Google Shape;1826;p2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27" name="Google Shape;1827;p2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28" name="Google Shape;1828;p255"/>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29" name="Google Shape;1829;p2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30" name="Google Shape;1830;p2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831"/>
        <p:cNvGrpSpPr/>
        <p:nvPr/>
      </p:nvGrpSpPr>
      <p:grpSpPr>
        <a:xfrm>
          <a:off x="0" y="0"/>
          <a:ext cx="0" cy="0"/>
          <a:chOff x="0" y="0"/>
          <a:chExt cx="0" cy="0"/>
        </a:xfrm>
      </p:grpSpPr>
      <p:sp>
        <p:nvSpPr>
          <p:cNvPr id="1832" name="Google Shape;1832;p2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33" name="Google Shape;1833;p25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34" name="Google Shape;1834;p256"/>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35" name="Google Shape;1835;p2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36" name="Google Shape;1836;p2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837"/>
        <p:cNvGrpSpPr/>
        <p:nvPr/>
      </p:nvGrpSpPr>
      <p:grpSpPr>
        <a:xfrm>
          <a:off x="0" y="0"/>
          <a:ext cx="0" cy="0"/>
          <a:chOff x="0" y="0"/>
          <a:chExt cx="0" cy="0"/>
        </a:xfrm>
      </p:grpSpPr>
      <p:sp>
        <p:nvSpPr>
          <p:cNvPr id="1838" name="Google Shape;1838;p2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39" name="Google Shape;1839;p2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40" name="Google Shape;1840;p2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41" name="Google Shape;1841;p25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42" name="Google Shape;1842;p257"/>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43" name="Google Shape;1843;p2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44" name="Google Shape;1844;p25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845"/>
        <p:cNvGrpSpPr/>
        <p:nvPr/>
      </p:nvGrpSpPr>
      <p:grpSpPr>
        <a:xfrm>
          <a:off x="0" y="0"/>
          <a:ext cx="0" cy="0"/>
          <a:chOff x="0" y="0"/>
          <a:chExt cx="0" cy="0"/>
        </a:xfrm>
      </p:grpSpPr>
      <p:sp>
        <p:nvSpPr>
          <p:cNvPr id="1846" name="Google Shape;1846;p2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847" name="Google Shape;1847;p2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848" name="Google Shape;1848;p2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849" name="Google Shape;1849;p25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850" name="Google Shape;1850;p25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851" name="Google Shape;1851;p25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852" name="Google Shape;1852;p258"/>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53" name="Google Shape;1853;p2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54" name="Google Shape;1854;p25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855"/>
        <p:cNvGrpSpPr/>
        <p:nvPr/>
      </p:nvGrpSpPr>
      <p:grpSpPr>
        <a:xfrm>
          <a:off x="0" y="0"/>
          <a:ext cx="0" cy="0"/>
          <a:chOff x="0" y="0"/>
          <a:chExt cx="0" cy="0"/>
        </a:xfrm>
      </p:grpSpPr>
      <p:sp>
        <p:nvSpPr>
          <p:cNvPr id="1856" name="Google Shape;1856;p259"/>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259"/>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858" name="Google Shape;1858;p2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59" name="Google Shape;1859;p2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860"/>
        <p:cNvGrpSpPr/>
        <p:nvPr/>
      </p:nvGrpSpPr>
      <p:grpSpPr>
        <a:xfrm>
          <a:off x="0" y="0"/>
          <a:ext cx="0" cy="0"/>
          <a:chOff x="0" y="0"/>
          <a:chExt cx="0" cy="0"/>
        </a:xfrm>
      </p:grpSpPr>
      <p:sp>
        <p:nvSpPr>
          <p:cNvPr id="1861" name="Google Shape;1861;p2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62" name="Google Shape;1862;p26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63" name="Google Shape;1863;p26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864" name="Google Shape;1864;p26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65"/>
        <p:cNvGrpSpPr/>
        <p:nvPr/>
      </p:nvGrpSpPr>
      <p:grpSpPr>
        <a:xfrm>
          <a:off x="0" y="0"/>
          <a:ext cx="0" cy="0"/>
          <a:chOff x="0" y="0"/>
          <a:chExt cx="0" cy="0"/>
        </a:xfrm>
      </p:grpSpPr>
      <p:sp>
        <p:nvSpPr>
          <p:cNvPr id="1866" name="Google Shape;1866;p261"/>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867" name="Google Shape;1867;p26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68" name="Google Shape;1868;p26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69" name="Google Shape;1869;p2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870"/>
        <p:cNvGrpSpPr/>
        <p:nvPr/>
      </p:nvGrpSpPr>
      <p:grpSpPr>
        <a:xfrm>
          <a:off x="0" y="0"/>
          <a:ext cx="0" cy="0"/>
          <a:chOff x="0" y="0"/>
          <a:chExt cx="0" cy="0"/>
        </a:xfrm>
      </p:grpSpPr>
      <p:sp>
        <p:nvSpPr>
          <p:cNvPr id="1871" name="Google Shape;1871;p2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72" name="Google Shape;1872;p262"/>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3" name="Google Shape;1873;p26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874" name="Google Shape;1874;p26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875"/>
        <p:cNvGrpSpPr/>
        <p:nvPr/>
      </p:nvGrpSpPr>
      <p:grpSpPr>
        <a:xfrm>
          <a:off x="0" y="0"/>
          <a:ext cx="0" cy="0"/>
          <a:chOff x="0" y="0"/>
          <a:chExt cx="0" cy="0"/>
        </a:xfrm>
      </p:grpSpPr>
      <p:sp>
        <p:nvSpPr>
          <p:cNvPr id="1876" name="Google Shape;1876;p2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877"/>
        <p:cNvGrpSpPr/>
        <p:nvPr/>
      </p:nvGrpSpPr>
      <p:grpSpPr>
        <a:xfrm>
          <a:off x="0" y="0"/>
          <a:ext cx="0" cy="0"/>
          <a:chOff x="0" y="0"/>
          <a:chExt cx="0" cy="0"/>
        </a:xfrm>
      </p:grpSpPr>
      <p:sp>
        <p:nvSpPr>
          <p:cNvPr id="1878" name="Google Shape;1878;p2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79" name="Google Shape;1879;p2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80" name="Google Shape;1880;p264"/>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64"/>
        <p:cNvGrpSpPr/>
        <p:nvPr/>
      </p:nvGrpSpPr>
      <p:grpSpPr>
        <a:xfrm>
          <a:off x="0" y="0"/>
          <a:ext cx="0" cy="0"/>
          <a:chOff x="0" y="0"/>
          <a:chExt cx="0" cy="0"/>
        </a:xfrm>
      </p:grpSpPr>
      <p:sp>
        <p:nvSpPr>
          <p:cNvPr id="265" name="Google Shape;265;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 name="Google Shape;267;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9" name="Google Shape;269;p38"/>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0" name="Google Shape;270;p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1" name="Google Shape;271;p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881"/>
        <p:cNvGrpSpPr/>
        <p:nvPr/>
      </p:nvGrpSpPr>
      <p:grpSpPr>
        <a:xfrm>
          <a:off x="0" y="0"/>
          <a:ext cx="0" cy="0"/>
          <a:chOff x="0" y="0"/>
          <a:chExt cx="0" cy="0"/>
        </a:xfrm>
      </p:grpSpPr>
      <p:sp>
        <p:nvSpPr>
          <p:cNvPr id="1882" name="Google Shape;1882;p2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883"/>
        <p:cNvGrpSpPr/>
        <p:nvPr/>
      </p:nvGrpSpPr>
      <p:grpSpPr>
        <a:xfrm>
          <a:off x="0" y="0"/>
          <a:ext cx="0" cy="0"/>
          <a:chOff x="0" y="0"/>
          <a:chExt cx="0" cy="0"/>
        </a:xfrm>
      </p:grpSpPr>
      <p:sp>
        <p:nvSpPr>
          <p:cNvPr id="1884" name="Google Shape;1884;p26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5" name="Google Shape;1885;p26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6" name="Google Shape;1886;p266"/>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887" name="Google Shape;1887;p266"/>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8"/>
        <p:cNvGrpSpPr/>
        <p:nvPr/>
      </p:nvGrpSpPr>
      <p:grpSpPr>
        <a:xfrm>
          <a:off x="0" y="0"/>
          <a:ext cx="0" cy="0"/>
          <a:chOff x="0" y="0"/>
          <a:chExt cx="0" cy="0"/>
        </a:xfrm>
      </p:grpSpPr>
      <p:sp>
        <p:nvSpPr>
          <p:cNvPr id="1889" name="Google Shape;1889;p267"/>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0" name="Google Shape;1890;p2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91" name="Google Shape;1891;p267"/>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92"/>
        <p:cNvGrpSpPr/>
        <p:nvPr/>
      </p:nvGrpSpPr>
      <p:grpSpPr>
        <a:xfrm>
          <a:off x="0" y="0"/>
          <a:ext cx="0" cy="0"/>
          <a:chOff x="0" y="0"/>
          <a:chExt cx="0" cy="0"/>
        </a:xfrm>
      </p:grpSpPr>
      <p:sp>
        <p:nvSpPr>
          <p:cNvPr id="1893" name="Google Shape;1893;p268"/>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4" name="Google Shape;1894;p268"/>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95" name="Google Shape;1895;p268"/>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96" name="Google Shape;1896;p26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97" name="Google Shape;1897;p2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98"/>
        <p:cNvGrpSpPr/>
        <p:nvPr/>
      </p:nvGrpSpPr>
      <p:grpSpPr>
        <a:xfrm>
          <a:off x="0" y="0"/>
          <a:ext cx="0" cy="0"/>
          <a:chOff x="0" y="0"/>
          <a:chExt cx="0" cy="0"/>
        </a:xfrm>
      </p:grpSpPr>
      <p:sp>
        <p:nvSpPr>
          <p:cNvPr id="1899" name="Google Shape;1899;p26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900" name="Google Shape;1900;p2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01" name="Google Shape;1901;p269"/>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902"/>
        <p:cNvGrpSpPr/>
        <p:nvPr/>
      </p:nvGrpSpPr>
      <p:grpSpPr>
        <a:xfrm>
          <a:off x="0" y="0"/>
          <a:ext cx="0" cy="0"/>
          <a:chOff x="0" y="0"/>
          <a:chExt cx="0" cy="0"/>
        </a:xfrm>
      </p:grpSpPr>
      <p:sp>
        <p:nvSpPr>
          <p:cNvPr id="1903" name="Google Shape;1903;p2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04" name="Google Shape;1904;p270"/>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905" name="Google Shape;1905;p270"/>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1906" name="Google Shape;1906;p270"/>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907"/>
        <p:cNvGrpSpPr/>
        <p:nvPr/>
      </p:nvGrpSpPr>
      <p:grpSpPr>
        <a:xfrm>
          <a:off x="0" y="0"/>
          <a:ext cx="0" cy="0"/>
          <a:chOff x="0" y="0"/>
          <a:chExt cx="0" cy="0"/>
        </a:xfrm>
      </p:grpSpPr>
      <p:sp>
        <p:nvSpPr>
          <p:cNvPr id="1908" name="Google Shape;1908;p2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918"/>
        <p:cNvGrpSpPr/>
        <p:nvPr/>
      </p:nvGrpSpPr>
      <p:grpSpPr>
        <a:xfrm>
          <a:off x="0" y="0"/>
          <a:ext cx="0" cy="0"/>
          <a:chOff x="0" y="0"/>
          <a:chExt cx="0" cy="0"/>
        </a:xfrm>
      </p:grpSpPr>
      <p:sp>
        <p:nvSpPr>
          <p:cNvPr id="1919" name="Google Shape;1919;p27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920" name="Google Shape;1920;p273"/>
          <p:cNvSpPr/>
          <p:nvPr/>
        </p:nvSpPr>
        <p:spPr>
          <a:xfrm>
            <a:off x="154641" y="4461062"/>
            <a:ext cx="88314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921" name="Google Shape;1921;p27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922" name="Google Shape;1922;p27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3" name="Google Shape;1923;p27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24" name="Google Shape;1924;p273"/>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925" name="Google Shape;1925;p273"/>
          <p:cNvGrpSpPr/>
          <p:nvPr/>
        </p:nvGrpSpPr>
        <p:grpSpPr>
          <a:xfrm>
            <a:off x="1605267" y="3232902"/>
            <a:ext cx="5933466" cy="1097281"/>
            <a:chOff x="1952025" y="4310537"/>
            <a:chExt cx="7911288" cy="1463041"/>
          </a:xfrm>
        </p:grpSpPr>
        <p:pic>
          <p:nvPicPr>
            <p:cNvPr id="1926" name="Google Shape;1926;p27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927" name="Google Shape;1927;p27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928" name="Google Shape;1928;p27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929" name="Google Shape;1929;p27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grpSp>
        <p:nvGrpSpPr>
          <p:cNvPr id="1930" name="Google Shape;1930;p273"/>
          <p:cNvGrpSpPr/>
          <p:nvPr/>
        </p:nvGrpSpPr>
        <p:grpSpPr>
          <a:xfrm>
            <a:off x="180290" y="4600563"/>
            <a:ext cx="3539983" cy="342900"/>
            <a:chOff x="180290" y="4600563"/>
            <a:chExt cx="3539983" cy="342900"/>
          </a:xfrm>
        </p:grpSpPr>
        <p:pic>
          <p:nvPicPr>
            <p:cNvPr id="1931" name="Google Shape;1931;p273"/>
            <p:cNvPicPr preferRelativeResize="0"/>
            <p:nvPr/>
          </p:nvPicPr>
          <p:blipFill>
            <a:blip r:embed="rId7">
              <a:alphaModFix/>
            </a:blip>
            <a:stretch>
              <a:fillRect/>
            </a:stretch>
          </p:blipFill>
          <p:spPr>
            <a:xfrm>
              <a:off x="180290" y="4600563"/>
              <a:ext cx="357596" cy="342900"/>
            </a:xfrm>
            <a:prstGeom prst="rect">
              <a:avLst/>
            </a:prstGeom>
            <a:noFill/>
            <a:ln>
              <a:noFill/>
            </a:ln>
          </p:spPr>
        </p:pic>
        <p:sp>
          <p:nvSpPr>
            <p:cNvPr id="1932" name="Google Shape;1932;p27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933"/>
        <p:cNvGrpSpPr/>
        <p:nvPr/>
      </p:nvGrpSpPr>
      <p:grpSpPr>
        <a:xfrm>
          <a:off x="0" y="0"/>
          <a:ext cx="0" cy="0"/>
          <a:chOff x="0" y="0"/>
          <a:chExt cx="0" cy="0"/>
        </a:xfrm>
      </p:grpSpPr>
      <p:sp>
        <p:nvSpPr>
          <p:cNvPr id="1934" name="Google Shape;1934;p27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5" name="Google Shape;1935;p274"/>
          <p:cNvSpPr/>
          <p:nvPr/>
        </p:nvSpPr>
        <p:spPr>
          <a:xfrm>
            <a:off x="154640" y="1866568"/>
            <a:ext cx="88314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36" name="Google Shape;1936;p27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7" name="Google Shape;1937;p274"/>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938" name="Google Shape;1938;p27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939" name="Google Shape;1939;p27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1940" name="Google Shape;1940;p27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1941" name="Google Shape;1941;p27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42" name="Google Shape;1942;p27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943"/>
        <p:cNvGrpSpPr/>
        <p:nvPr/>
      </p:nvGrpSpPr>
      <p:grpSpPr>
        <a:xfrm>
          <a:off x="0" y="0"/>
          <a:ext cx="0" cy="0"/>
          <a:chOff x="0" y="0"/>
          <a:chExt cx="0" cy="0"/>
        </a:xfrm>
      </p:grpSpPr>
      <p:sp>
        <p:nvSpPr>
          <p:cNvPr id="1944" name="Google Shape;1944;p27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5" name="Google Shape;1945;p275"/>
          <p:cNvSpPr/>
          <p:nvPr/>
        </p:nvSpPr>
        <p:spPr>
          <a:xfrm>
            <a:off x="154641" y="161365"/>
            <a:ext cx="8831400" cy="10479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6" name="Google Shape;1946;p2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47" name="Google Shape;1947;p27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48" name="Google Shape;1948;p275"/>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49" name="Google Shape;1949;p2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50" name="Google Shape;1950;p2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2"/>
        <p:cNvGrpSpPr/>
        <p:nvPr/>
      </p:nvGrpSpPr>
      <p:grpSpPr>
        <a:xfrm>
          <a:off x="0" y="0"/>
          <a:ext cx="0" cy="0"/>
          <a:chOff x="0" y="0"/>
          <a:chExt cx="0" cy="0"/>
        </a:xfrm>
      </p:grpSpPr>
      <p:sp>
        <p:nvSpPr>
          <p:cNvPr id="273" name="Google Shape;273;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 name="Google Shape;274;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 name="Google Shape;275;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6" name="Google Shape;276;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7" name="Google Shape;277;p39"/>
          <p:cNvSpPr>
            <a:spLocks noGrp="1"/>
          </p:cNvSpPr>
          <p:nvPr>
            <p:ph type="pic" idx="2"/>
          </p:nvPr>
        </p:nvSpPr>
        <p:spPr>
          <a:xfrm>
            <a:off x="537883" y="2655094"/>
            <a:ext cx="2949000" cy="1740600"/>
          </a:xfrm>
          <a:prstGeom prst="rect">
            <a:avLst/>
          </a:prstGeom>
          <a:noFill/>
          <a:ln>
            <a:noFill/>
          </a:ln>
        </p:spPr>
      </p:sp>
      <p:sp>
        <p:nvSpPr>
          <p:cNvPr id="278" name="Google Shape;278;p39"/>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9" name="Google Shape;279;p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0" name="Google Shape;280;p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951"/>
        <p:cNvGrpSpPr/>
        <p:nvPr/>
      </p:nvGrpSpPr>
      <p:grpSpPr>
        <a:xfrm>
          <a:off x="0" y="0"/>
          <a:ext cx="0" cy="0"/>
          <a:chOff x="0" y="0"/>
          <a:chExt cx="0" cy="0"/>
        </a:xfrm>
      </p:grpSpPr>
      <p:sp>
        <p:nvSpPr>
          <p:cNvPr id="1952" name="Google Shape;1952;p27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3" name="Google Shape;1953;p276"/>
          <p:cNvSpPr/>
          <p:nvPr/>
        </p:nvSpPr>
        <p:spPr>
          <a:xfrm>
            <a:off x="154642" y="161365"/>
            <a:ext cx="3547800" cy="4824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4" name="Google Shape;1954;p27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55" name="Google Shape;1955;p276"/>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56" name="Google Shape;1956;p276"/>
          <p:cNvSpPr>
            <a:spLocks noGrp="1"/>
          </p:cNvSpPr>
          <p:nvPr>
            <p:ph type="pic" idx="2"/>
          </p:nvPr>
        </p:nvSpPr>
        <p:spPr>
          <a:xfrm>
            <a:off x="537883" y="2655094"/>
            <a:ext cx="2949000" cy="1740600"/>
          </a:xfrm>
          <a:prstGeom prst="rect">
            <a:avLst/>
          </a:prstGeom>
          <a:noFill/>
          <a:ln>
            <a:noFill/>
          </a:ln>
        </p:spPr>
      </p:sp>
      <p:sp>
        <p:nvSpPr>
          <p:cNvPr id="1957" name="Google Shape;1957;p276"/>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58" name="Google Shape;1958;p2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59" name="Google Shape;1959;p2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960"/>
        <p:cNvGrpSpPr/>
        <p:nvPr/>
      </p:nvGrpSpPr>
      <p:grpSpPr>
        <a:xfrm>
          <a:off x="0" y="0"/>
          <a:ext cx="0" cy="0"/>
          <a:chOff x="0" y="0"/>
          <a:chExt cx="0" cy="0"/>
        </a:xfrm>
      </p:grpSpPr>
      <p:sp>
        <p:nvSpPr>
          <p:cNvPr id="1961" name="Google Shape;1961;p27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2" name="Google Shape;1962;p27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3" name="Google Shape;1963;p277"/>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964"/>
        <p:cNvGrpSpPr/>
        <p:nvPr/>
      </p:nvGrpSpPr>
      <p:grpSpPr>
        <a:xfrm>
          <a:off x="0" y="0"/>
          <a:ext cx="0" cy="0"/>
          <a:chOff x="0" y="0"/>
          <a:chExt cx="0" cy="0"/>
        </a:xfrm>
      </p:grpSpPr>
      <p:sp>
        <p:nvSpPr>
          <p:cNvPr id="1965" name="Google Shape;1965;p27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6" name="Google Shape;1966;p278"/>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7" name="Google Shape;1967;p27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68" name="Google Shape;1968;p278"/>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969"/>
        <p:cNvGrpSpPr/>
        <p:nvPr/>
      </p:nvGrpSpPr>
      <p:grpSpPr>
        <a:xfrm>
          <a:off x="0" y="0"/>
          <a:ext cx="0" cy="0"/>
          <a:chOff x="0" y="0"/>
          <a:chExt cx="0" cy="0"/>
        </a:xfrm>
      </p:grpSpPr>
      <p:sp>
        <p:nvSpPr>
          <p:cNvPr id="1970" name="Google Shape;1970;p27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71" name="Google Shape;1971;p27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2" name="Google Shape;1972;p27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73" name="Google Shape;1973;p27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4" name="Google Shape;1974;p27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75" name="Google Shape;1975;p279"/>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76" name="Google Shape;1976;p2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77" name="Google Shape;1977;p2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978"/>
        <p:cNvGrpSpPr/>
        <p:nvPr/>
      </p:nvGrpSpPr>
      <p:grpSpPr>
        <a:xfrm>
          <a:off x="0" y="0"/>
          <a:ext cx="0" cy="0"/>
          <a:chOff x="0" y="0"/>
          <a:chExt cx="0" cy="0"/>
        </a:xfrm>
      </p:grpSpPr>
      <p:sp>
        <p:nvSpPr>
          <p:cNvPr id="1979" name="Google Shape;1979;p28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80" name="Google Shape;1980;p28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1" name="Google Shape;1981;p280"/>
          <p:cNvSpPr txBox="1">
            <a:spLocks noGrp="1"/>
          </p:cNvSpPr>
          <p:nvPr>
            <p:ph type="sldNum" idx="12"/>
          </p:nvPr>
        </p:nvSpPr>
        <p:spPr>
          <a:xfrm>
            <a:off x="8302950" y="4711475"/>
            <a:ext cx="683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982" name="Google Shape;1982;p280"/>
          <p:cNvGrpSpPr/>
          <p:nvPr/>
        </p:nvGrpSpPr>
        <p:grpSpPr>
          <a:xfrm>
            <a:off x="180290" y="4600563"/>
            <a:ext cx="3539983" cy="342900"/>
            <a:chOff x="180290" y="4600563"/>
            <a:chExt cx="3539983" cy="342900"/>
          </a:xfrm>
        </p:grpSpPr>
        <p:pic>
          <p:nvPicPr>
            <p:cNvPr id="1983" name="Google Shape;1983;p280"/>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984" name="Google Shape;1984;p28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985"/>
        <p:cNvGrpSpPr/>
        <p:nvPr/>
      </p:nvGrpSpPr>
      <p:grpSpPr>
        <a:xfrm>
          <a:off x="0" y="0"/>
          <a:ext cx="0" cy="0"/>
          <a:chOff x="0" y="0"/>
          <a:chExt cx="0" cy="0"/>
        </a:xfrm>
      </p:grpSpPr>
      <p:sp>
        <p:nvSpPr>
          <p:cNvPr id="1986" name="Google Shape;1986;p28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987" name="Google Shape;1987;p28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8" name="Google Shape;1988;p281"/>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89" name="Google Shape;1989;p2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90" name="Google Shape;1990;p2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991"/>
        <p:cNvGrpSpPr/>
        <p:nvPr/>
      </p:nvGrpSpPr>
      <p:grpSpPr>
        <a:xfrm>
          <a:off x="0" y="0"/>
          <a:ext cx="0" cy="0"/>
          <a:chOff x="0" y="0"/>
          <a:chExt cx="0" cy="0"/>
        </a:xfrm>
      </p:grpSpPr>
      <p:sp>
        <p:nvSpPr>
          <p:cNvPr id="1992" name="Google Shape;1992;p28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93" name="Google Shape;1993;p2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94" name="Google Shape;1994;p2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95" name="Google Shape;1995;p282"/>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996" name="Google Shape;1996;p282"/>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97" name="Google Shape;1997;p2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98" name="Google Shape;1998;p28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999"/>
        <p:cNvGrpSpPr/>
        <p:nvPr/>
      </p:nvGrpSpPr>
      <p:grpSpPr>
        <a:xfrm>
          <a:off x="0" y="0"/>
          <a:ext cx="0" cy="0"/>
          <a:chOff x="0" y="0"/>
          <a:chExt cx="0" cy="0"/>
        </a:xfrm>
      </p:grpSpPr>
      <p:sp>
        <p:nvSpPr>
          <p:cNvPr id="2000" name="Google Shape;2000;p28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01" name="Google Shape;2001;p2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02" name="Google Shape;2002;p2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03" name="Google Shape;2003;p28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04" name="Google Shape;2004;p28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05" name="Google Shape;2005;p28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06" name="Google Shape;2006;p283"/>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07" name="Google Shape;2007;p2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08" name="Google Shape;2008;p28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009"/>
        <p:cNvGrpSpPr/>
        <p:nvPr/>
      </p:nvGrpSpPr>
      <p:grpSpPr>
        <a:xfrm>
          <a:off x="0" y="0"/>
          <a:ext cx="0" cy="0"/>
          <a:chOff x="0" y="0"/>
          <a:chExt cx="0" cy="0"/>
        </a:xfrm>
      </p:grpSpPr>
      <p:sp>
        <p:nvSpPr>
          <p:cNvPr id="2010" name="Google Shape;2010;p28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11" name="Google Shape;2011;p284"/>
          <p:cNvSpPr/>
          <p:nvPr/>
        </p:nvSpPr>
        <p:spPr>
          <a:xfrm>
            <a:off x="154641" y="4461062"/>
            <a:ext cx="88314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2" name="Google Shape;2012;p28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013" name="Google Shape;2013;p28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14" name="Google Shape;2014;p28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15" name="Google Shape;2015;p284"/>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2016" name="Google Shape;2016;p284"/>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017" name="Google Shape;2017;p284"/>
          <p:cNvGrpSpPr/>
          <p:nvPr/>
        </p:nvGrpSpPr>
        <p:grpSpPr>
          <a:xfrm>
            <a:off x="1605267" y="3232902"/>
            <a:ext cx="5933466" cy="1097281"/>
            <a:chOff x="1952025" y="4310537"/>
            <a:chExt cx="7911288" cy="1463041"/>
          </a:xfrm>
        </p:grpSpPr>
        <p:pic>
          <p:nvPicPr>
            <p:cNvPr id="2018" name="Google Shape;2018;p28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019" name="Google Shape;2019;p28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020" name="Google Shape;2020;p28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021" name="Google Shape;2021;p28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022"/>
        <p:cNvGrpSpPr/>
        <p:nvPr/>
      </p:nvGrpSpPr>
      <p:grpSpPr>
        <a:xfrm>
          <a:off x="0" y="0"/>
          <a:ext cx="0" cy="0"/>
          <a:chOff x="0" y="0"/>
          <a:chExt cx="0" cy="0"/>
        </a:xfrm>
      </p:grpSpPr>
      <p:sp>
        <p:nvSpPr>
          <p:cNvPr id="2023" name="Google Shape;2023;p28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24" name="Google Shape;2024;p285"/>
          <p:cNvSpPr/>
          <p:nvPr/>
        </p:nvSpPr>
        <p:spPr>
          <a:xfrm>
            <a:off x="154640" y="1866568"/>
            <a:ext cx="88314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025" name="Google Shape;2025;p28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26" name="Google Shape;2026;p285"/>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27" name="Google Shape;2027;p28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28" name="Google Shape;2028;p28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029" name="Google Shape;2029;p28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030" name="Google Shape;2030;p28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 name="Google Shape;28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4" name="Google Shape;284;p40"/>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6" name="Google Shape;286;p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031"/>
        <p:cNvGrpSpPr/>
        <p:nvPr/>
      </p:nvGrpSpPr>
      <p:grpSpPr>
        <a:xfrm>
          <a:off x="0" y="0"/>
          <a:ext cx="0" cy="0"/>
          <a:chOff x="0" y="0"/>
          <a:chExt cx="0" cy="0"/>
        </a:xfrm>
      </p:grpSpPr>
      <p:sp>
        <p:nvSpPr>
          <p:cNvPr id="2032" name="Google Shape;2032;p28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3" name="Google Shape;2033;p286"/>
          <p:cNvSpPr/>
          <p:nvPr/>
        </p:nvSpPr>
        <p:spPr>
          <a:xfrm>
            <a:off x="154641" y="161365"/>
            <a:ext cx="8831400" cy="10479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4" name="Google Shape;2034;p2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5" name="Google Shape;2035;p286"/>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36" name="Google Shape;2036;p286"/>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37" name="Google Shape;2037;p28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38" name="Google Shape;2038;p28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039"/>
        <p:cNvGrpSpPr/>
        <p:nvPr/>
      </p:nvGrpSpPr>
      <p:grpSpPr>
        <a:xfrm>
          <a:off x="0" y="0"/>
          <a:ext cx="0" cy="0"/>
          <a:chOff x="0" y="0"/>
          <a:chExt cx="0" cy="0"/>
        </a:xfrm>
      </p:grpSpPr>
      <p:sp>
        <p:nvSpPr>
          <p:cNvPr id="2040" name="Google Shape;2040;p28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1" name="Google Shape;2041;p287"/>
          <p:cNvSpPr/>
          <p:nvPr/>
        </p:nvSpPr>
        <p:spPr>
          <a:xfrm>
            <a:off x="154642" y="161365"/>
            <a:ext cx="3547800" cy="48240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2" name="Google Shape;2042;p287"/>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43" name="Google Shape;2043;p287"/>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44" name="Google Shape;2044;p287"/>
          <p:cNvSpPr>
            <a:spLocks noGrp="1"/>
          </p:cNvSpPr>
          <p:nvPr>
            <p:ph type="pic" idx="2"/>
          </p:nvPr>
        </p:nvSpPr>
        <p:spPr>
          <a:xfrm>
            <a:off x="537883" y="2655094"/>
            <a:ext cx="2949000" cy="1740600"/>
          </a:xfrm>
          <a:prstGeom prst="rect">
            <a:avLst/>
          </a:prstGeom>
          <a:noFill/>
          <a:ln>
            <a:noFill/>
          </a:ln>
        </p:spPr>
      </p:sp>
      <p:sp>
        <p:nvSpPr>
          <p:cNvPr id="2045" name="Google Shape;2045;p287"/>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46" name="Google Shape;2046;p28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47" name="Google Shape;2047;p28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048"/>
        <p:cNvGrpSpPr/>
        <p:nvPr/>
      </p:nvGrpSpPr>
      <p:grpSpPr>
        <a:xfrm>
          <a:off x="0" y="0"/>
          <a:ext cx="0" cy="0"/>
          <a:chOff x="0" y="0"/>
          <a:chExt cx="0" cy="0"/>
        </a:xfrm>
      </p:grpSpPr>
      <p:sp>
        <p:nvSpPr>
          <p:cNvPr id="2049" name="Google Shape;2049;p28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0" name="Google Shape;2050;p28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1" name="Google Shape;2051;p288"/>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52" name="Google Shape;2052;p28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53" name="Google Shape;2053;p28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054"/>
        <p:cNvGrpSpPr/>
        <p:nvPr/>
      </p:nvGrpSpPr>
      <p:grpSpPr>
        <a:xfrm>
          <a:off x="0" y="0"/>
          <a:ext cx="0" cy="0"/>
          <a:chOff x="0" y="0"/>
          <a:chExt cx="0" cy="0"/>
        </a:xfrm>
      </p:grpSpPr>
      <p:sp>
        <p:nvSpPr>
          <p:cNvPr id="2055" name="Google Shape;2055;p28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6" name="Google Shape;2056;p289"/>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7" name="Google Shape;2057;p28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58" name="Google Shape;2058;p289"/>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59" name="Google Shape;2059;p2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60" name="Google Shape;2060;p2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61"/>
        <p:cNvGrpSpPr/>
        <p:nvPr/>
      </p:nvGrpSpPr>
      <p:grpSpPr>
        <a:xfrm>
          <a:off x="0" y="0"/>
          <a:ext cx="0" cy="0"/>
          <a:chOff x="0" y="0"/>
          <a:chExt cx="0" cy="0"/>
        </a:xfrm>
      </p:grpSpPr>
      <p:sp>
        <p:nvSpPr>
          <p:cNvPr id="2062" name="Google Shape;2062;p29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3" name="Google Shape;2063;p29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4" name="Google Shape;2064;p29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65" name="Google Shape;2065;p29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6" name="Google Shape;2066;p29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7" name="Google Shape;2067;p290"/>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68" name="Google Shape;2068;p2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69" name="Google Shape;2069;p2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070"/>
        <p:cNvGrpSpPr/>
        <p:nvPr/>
      </p:nvGrpSpPr>
      <p:grpSpPr>
        <a:xfrm>
          <a:off x="0" y="0"/>
          <a:ext cx="0" cy="0"/>
          <a:chOff x="0" y="0"/>
          <a:chExt cx="0" cy="0"/>
        </a:xfrm>
      </p:grpSpPr>
      <p:sp>
        <p:nvSpPr>
          <p:cNvPr id="2071" name="Google Shape;2071;p29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72" name="Google Shape;2072;p29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73" name="Google Shape;2073;p291"/>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74" name="Google Shape;2074;p2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75" name="Google Shape;2075;p2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076"/>
        <p:cNvGrpSpPr/>
        <p:nvPr/>
      </p:nvGrpSpPr>
      <p:grpSpPr>
        <a:xfrm>
          <a:off x="0" y="0"/>
          <a:ext cx="0" cy="0"/>
          <a:chOff x="0" y="0"/>
          <a:chExt cx="0" cy="0"/>
        </a:xfrm>
      </p:grpSpPr>
      <p:sp>
        <p:nvSpPr>
          <p:cNvPr id="2077" name="Google Shape;2077;p29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078" name="Google Shape;2078;p29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79" name="Google Shape;2079;p292"/>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80" name="Google Shape;2080;p2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81" name="Google Shape;2081;p2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082"/>
        <p:cNvGrpSpPr/>
        <p:nvPr/>
      </p:nvGrpSpPr>
      <p:grpSpPr>
        <a:xfrm>
          <a:off x="0" y="0"/>
          <a:ext cx="0" cy="0"/>
          <a:chOff x="0" y="0"/>
          <a:chExt cx="0" cy="0"/>
        </a:xfrm>
      </p:grpSpPr>
      <p:sp>
        <p:nvSpPr>
          <p:cNvPr id="2083" name="Google Shape;2083;p29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84" name="Google Shape;2084;p29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85" name="Google Shape;2085;p29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86" name="Google Shape;2086;p293"/>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87" name="Google Shape;2087;p293"/>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88" name="Google Shape;2088;p2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89" name="Google Shape;2089;p29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090"/>
        <p:cNvGrpSpPr/>
        <p:nvPr/>
      </p:nvGrpSpPr>
      <p:grpSpPr>
        <a:xfrm>
          <a:off x="0" y="0"/>
          <a:ext cx="0" cy="0"/>
          <a:chOff x="0" y="0"/>
          <a:chExt cx="0" cy="0"/>
        </a:xfrm>
      </p:grpSpPr>
      <p:sp>
        <p:nvSpPr>
          <p:cNvPr id="2091" name="Google Shape;2091;p29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92" name="Google Shape;2092;p29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93" name="Google Shape;2093;p29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094" name="Google Shape;2094;p29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95" name="Google Shape;2095;p29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96" name="Google Shape;2096;p29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97" name="Google Shape;2097;p294"/>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98" name="Google Shape;2098;p2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99" name="Google Shape;2099;p2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100"/>
        <p:cNvGrpSpPr/>
        <p:nvPr/>
      </p:nvGrpSpPr>
      <p:grpSpPr>
        <a:xfrm>
          <a:off x="0" y="0"/>
          <a:ext cx="0" cy="0"/>
          <a:chOff x="0" y="0"/>
          <a:chExt cx="0" cy="0"/>
        </a:xfrm>
      </p:grpSpPr>
      <p:sp>
        <p:nvSpPr>
          <p:cNvPr id="2101" name="Google Shape;2101;p29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2" name="Google Shape;2102;p295"/>
          <p:cNvSpPr/>
          <p:nvPr/>
        </p:nvSpPr>
        <p:spPr>
          <a:xfrm>
            <a:off x="154641" y="4461062"/>
            <a:ext cx="88314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03" name="Google Shape;2103;p29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04" name="Google Shape;2104;p29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05" name="Google Shape;2105;p29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06" name="Google Shape;2106;p295"/>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07" name="Google Shape;2107;p29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108" name="Google Shape;2108;p295"/>
          <p:cNvGrpSpPr/>
          <p:nvPr/>
        </p:nvGrpSpPr>
        <p:grpSpPr>
          <a:xfrm>
            <a:off x="1605267" y="3232902"/>
            <a:ext cx="5933466" cy="1097281"/>
            <a:chOff x="1952025" y="4310537"/>
            <a:chExt cx="7911288" cy="1463041"/>
          </a:xfrm>
        </p:grpSpPr>
        <p:pic>
          <p:nvPicPr>
            <p:cNvPr id="2109" name="Google Shape;2109;p29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10" name="Google Shape;2110;p29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111" name="Google Shape;2111;p29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112" name="Google Shape;2112;p29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 name="Google Shape;289;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0" name="Google Shape;290;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1" name="Google Shape;291;p41"/>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3" name="Google Shape;293;p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13"/>
        <p:cNvGrpSpPr/>
        <p:nvPr/>
      </p:nvGrpSpPr>
      <p:grpSpPr>
        <a:xfrm>
          <a:off x="0" y="0"/>
          <a:ext cx="0" cy="0"/>
          <a:chOff x="0" y="0"/>
          <a:chExt cx="0" cy="0"/>
        </a:xfrm>
      </p:grpSpPr>
      <p:sp>
        <p:nvSpPr>
          <p:cNvPr id="2114" name="Google Shape;2114;p29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5" name="Google Shape;2115;p296"/>
          <p:cNvSpPr/>
          <p:nvPr/>
        </p:nvSpPr>
        <p:spPr>
          <a:xfrm>
            <a:off x="154640" y="1866568"/>
            <a:ext cx="88314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116" name="Google Shape;2116;p29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17" name="Google Shape;2117;p296"/>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18" name="Google Shape;2118;p29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19" name="Google Shape;2119;p29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120" name="Google Shape;2120;p29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121" name="Google Shape;2121;p29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122"/>
        <p:cNvGrpSpPr/>
        <p:nvPr/>
      </p:nvGrpSpPr>
      <p:grpSpPr>
        <a:xfrm>
          <a:off x="0" y="0"/>
          <a:ext cx="0" cy="0"/>
          <a:chOff x="0" y="0"/>
          <a:chExt cx="0" cy="0"/>
        </a:xfrm>
      </p:grpSpPr>
      <p:sp>
        <p:nvSpPr>
          <p:cNvPr id="2123" name="Google Shape;2123;p29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4" name="Google Shape;2124;p297"/>
          <p:cNvSpPr/>
          <p:nvPr/>
        </p:nvSpPr>
        <p:spPr>
          <a:xfrm>
            <a:off x="154641" y="161365"/>
            <a:ext cx="8831400" cy="10479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5" name="Google Shape;2125;p2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6" name="Google Shape;2126;p297"/>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7" name="Google Shape;2127;p297"/>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28" name="Google Shape;2128;p2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29" name="Google Shape;2129;p2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130"/>
        <p:cNvGrpSpPr/>
        <p:nvPr/>
      </p:nvGrpSpPr>
      <p:grpSpPr>
        <a:xfrm>
          <a:off x="0" y="0"/>
          <a:ext cx="0" cy="0"/>
          <a:chOff x="0" y="0"/>
          <a:chExt cx="0" cy="0"/>
        </a:xfrm>
      </p:grpSpPr>
      <p:sp>
        <p:nvSpPr>
          <p:cNvPr id="2131" name="Google Shape;2131;p29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2" name="Google Shape;2132;p298"/>
          <p:cNvSpPr/>
          <p:nvPr/>
        </p:nvSpPr>
        <p:spPr>
          <a:xfrm>
            <a:off x="154642" y="161365"/>
            <a:ext cx="3547800" cy="48240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3" name="Google Shape;2133;p298"/>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34" name="Google Shape;2134;p29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135" name="Google Shape;2135;p298"/>
          <p:cNvSpPr>
            <a:spLocks noGrp="1"/>
          </p:cNvSpPr>
          <p:nvPr>
            <p:ph type="pic" idx="2"/>
          </p:nvPr>
        </p:nvSpPr>
        <p:spPr>
          <a:xfrm>
            <a:off x="537883" y="2655094"/>
            <a:ext cx="2949000" cy="1740600"/>
          </a:xfrm>
          <a:prstGeom prst="rect">
            <a:avLst/>
          </a:prstGeom>
          <a:noFill/>
          <a:ln>
            <a:noFill/>
          </a:ln>
        </p:spPr>
      </p:sp>
      <p:sp>
        <p:nvSpPr>
          <p:cNvPr id="2136" name="Google Shape;2136;p298"/>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37" name="Google Shape;2137;p2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38" name="Google Shape;2138;p2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139"/>
        <p:cNvGrpSpPr/>
        <p:nvPr/>
      </p:nvGrpSpPr>
      <p:grpSpPr>
        <a:xfrm>
          <a:off x="0" y="0"/>
          <a:ext cx="0" cy="0"/>
          <a:chOff x="0" y="0"/>
          <a:chExt cx="0" cy="0"/>
        </a:xfrm>
      </p:grpSpPr>
      <p:sp>
        <p:nvSpPr>
          <p:cNvPr id="2140" name="Google Shape;2140;p29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41" name="Google Shape;2141;p2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2" name="Google Shape;2142;p299"/>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43" name="Google Shape;2143;p2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44" name="Google Shape;2144;p2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145"/>
        <p:cNvGrpSpPr/>
        <p:nvPr/>
      </p:nvGrpSpPr>
      <p:grpSpPr>
        <a:xfrm>
          <a:off x="0" y="0"/>
          <a:ext cx="0" cy="0"/>
          <a:chOff x="0" y="0"/>
          <a:chExt cx="0" cy="0"/>
        </a:xfrm>
      </p:grpSpPr>
      <p:sp>
        <p:nvSpPr>
          <p:cNvPr id="2146" name="Google Shape;2146;p30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47" name="Google Shape;2147;p300"/>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8" name="Google Shape;2148;p30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9" name="Google Shape;2149;p300"/>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50" name="Google Shape;2150;p3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51" name="Google Shape;2151;p3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52"/>
        <p:cNvGrpSpPr/>
        <p:nvPr/>
      </p:nvGrpSpPr>
      <p:grpSpPr>
        <a:xfrm>
          <a:off x="0" y="0"/>
          <a:ext cx="0" cy="0"/>
          <a:chOff x="0" y="0"/>
          <a:chExt cx="0" cy="0"/>
        </a:xfrm>
      </p:grpSpPr>
      <p:sp>
        <p:nvSpPr>
          <p:cNvPr id="2153" name="Google Shape;2153;p30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4" name="Google Shape;2154;p30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5" name="Google Shape;2155;p30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6" name="Google Shape;2156;p30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7" name="Google Shape;2157;p30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58" name="Google Shape;2158;p301"/>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59" name="Google Shape;2159;p3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60" name="Google Shape;2160;p3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61"/>
        <p:cNvGrpSpPr/>
        <p:nvPr/>
      </p:nvGrpSpPr>
      <p:grpSpPr>
        <a:xfrm>
          <a:off x="0" y="0"/>
          <a:ext cx="0" cy="0"/>
          <a:chOff x="0" y="0"/>
          <a:chExt cx="0" cy="0"/>
        </a:xfrm>
      </p:grpSpPr>
      <p:sp>
        <p:nvSpPr>
          <p:cNvPr id="2162" name="Google Shape;2162;p30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63" name="Google Shape;2163;p30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64" name="Google Shape;2164;p302"/>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65" name="Google Shape;2165;p30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166"/>
        <p:cNvGrpSpPr/>
        <p:nvPr/>
      </p:nvGrpSpPr>
      <p:grpSpPr>
        <a:xfrm>
          <a:off x="0" y="0"/>
          <a:ext cx="0" cy="0"/>
          <a:chOff x="0" y="0"/>
          <a:chExt cx="0" cy="0"/>
        </a:xfrm>
      </p:grpSpPr>
      <p:sp>
        <p:nvSpPr>
          <p:cNvPr id="2167" name="Google Shape;2167;p30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168" name="Google Shape;2168;p30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69" name="Google Shape;2169;p303"/>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70" name="Google Shape;2170;p3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71" name="Google Shape;2171;p3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172"/>
        <p:cNvGrpSpPr/>
        <p:nvPr/>
      </p:nvGrpSpPr>
      <p:grpSpPr>
        <a:xfrm>
          <a:off x="0" y="0"/>
          <a:ext cx="0" cy="0"/>
          <a:chOff x="0" y="0"/>
          <a:chExt cx="0" cy="0"/>
        </a:xfrm>
      </p:grpSpPr>
      <p:sp>
        <p:nvSpPr>
          <p:cNvPr id="2173" name="Google Shape;2173;p30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74" name="Google Shape;2174;p30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75" name="Google Shape;2175;p30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76" name="Google Shape;2176;p304"/>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77" name="Google Shape;2177;p304"/>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78" name="Google Shape;2178;p3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179" name="Google Shape;2179;p30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180"/>
        <p:cNvGrpSpPr/>
        <p:nvPr/>
      </p:nvGrpSpPr>
      <p:grpSpPr>
        <a:xfrm>
          <a:off x="0" y="0"/>
          <a:ext cx="0" cy="0"/>
          <a:chOff x="0" y="0"/>
          <a:chExt cx="0" cy="0"/>
        </a:xfrm>
      </p:grpSpPr>
      <p:sp>
        <p:nvSpPr>
          <p:cNvPr id="2181" name="Google Shape;2181;p30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82" name="Google Shape;2182;p3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183" name="Google Shape;2183;p3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184" name="Google Shape;2184;p30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185" name="Google Shape;2185;p30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186" name="Google Shape;2186;p30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187" name="Google Shape;2187;p305"/>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88" name="Google Shape;2188;p30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94"/>
        <p:cNvGrpSpPr/>
        <p:nvPr/>
      </p:nvGrpSpPr>
      <p:grpSpPr>
        <a:xfrm>
          <a:off x="0" y="0"/>
          <a:ext cx="0" cy="0"/>
          <a:chOff x="0" y="0"/>
          <a:chExt cx="0" cy="0"/>
        </a:xfrm>
      </p:grpSpPr>
      <p:sp>
        <p:nvSpPr>
          <p:cNvPr id="295" name="Google Shape;295;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6" name="Google Shape;296;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7" name="Google Shape;297;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8" name="Google Shape;298;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9" name="Google Shape;299;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0" name="Google Shape;300;p42"/>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1" name="Google Shape;301;p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2" name="Google Shape;302;p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189"/>
        <p:cNvGrpSpPr/>
        <p:nvPr/>
      </p:nvGrpSpPr>
      <p:grpSpPr>
        <a:xfrm>
          <a:off x="0" y="0"/>
          <a:ext cx="0" cy="0"/>
          <a:chOff x="0" y="0"/>
          <a:chExt cx="0" cy="0"/>
        </a:xfrm>
      </p:grpSpPr>
      <p:sp>
        <p:nvSpPr>
          <p:cNvPr id="2190" name="Google Shape;2190;p30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1" name="Google Shape;2191;p306"/>
          <p:cNvSpPr/>
          <p:nvPr/>
        </p:nvSpPr>
        <p:spPr>
          <a:xfrm>
            <a:off x="154641" y="4461062"/>
            <a:ext cx="88314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92" name="Google Shape;2192;p30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93" name="Google Shape;2193;p30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94" name="Google Shape;2194;p30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195" name="Google Shape;2195;p306"/>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196" name="Google Shape;2196;p30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197" name="Google Shape;2197;p306"/>
          <p:cNvGrpSpPr/>
          <p:nvPr/>
        </p:nvGrpSpPr>
        <p:grpSpPr>
          <a:xfrm>
            <a:off x="1605267" y="3232902"/>
            <a:ext cx="5933466" cy="1097281"/>
            <a:chOff x="1952025" y="4310537"/>
            <a:chExt cx="7911288" cy="1463041"/>
          </a:xfrm>
        </p:grpSpPr>
        <p:pic>
          <p:nvPicPr>
            <p:cNvPr id="2198" name="Google Shape;2198;p30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199" name="Google Shape;2199;p30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00" name="Google Shape;2200;p30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01" name="Google Shape;2201;p30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202"/>
        <p:cNvGrpSpPr/>
        <p:nvPr/>
      </p:nvGrpSpPr>
      <p:grpSpPr>
        <a:xfrm>
          <a:off x="0" y="0"/>
          <a:ext cx="0" cy="0"/>
          <a:chOff x="0" y="0"/>
          <a:chExt cx="0" cy="0"/>
        </a:xfrm>
      </p:grpSpPr>
      <p:sp>
        <p:nvSpPr>
          <p:cNvPr id="2203" name="Google Shape;2203;p30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04" name="Google Shape;2204;p307"/>
          <p:cNvSpPr/>
          <p:nvPr/>
        </p:nvSpPr>
        <p:spPr>
          <a:xfrm>
            <a:off x="154640" y="1866568"/>
            <a:ext cx="88314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5" name="Google Shape;2205;p30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06" name="Google Shape;2206;p307"/>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07" name="Google Shape;2207;p30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08" name="Google Shape;2208;p30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209" name="Google Shape;2209;p30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210" name="Google Shape;2210;p30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211"/>
        <p:cNvGrpSpPr/>
        <p:nvPr/>
      </p:nvGrpSpPr>
      <p:grpSpPr>
        <a:xfrm>
          <a:off x="0" y="0"/>
          <a:ext cx="0" cy="0"/>
          <a:chOff x="0" y="0"/>
          <a:chExt cx="0" cy="0"/>
        </a:xfrm>
      </p:grpSpPr>
      <p:sp>
        <p:nvSpPr>
          <p:cNvPr id="2212" name="Google Shape;2212;p30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3" name="Google Shape;2213;p308"/>
          <p:cNvSpPr/>
          <p:nvPr/>
        </p:nvSpPr>
        <p:spPr>
          <a:xfrm>
            <a:off x="154641" y="161365"/>
            <a:ext cx="8831400" cy="10479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14" name="Google Shape;2214;p30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15" name="Google Shape;2215;p308"/>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16" name="Google Shape;2216;p308"/>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17" name="Google Shape;2217;p3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18" name="Google Shape;2218;p3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219"/>
        <p:cNvGrpSpPr/>
        <p:nvPr/>
      </p:nvGrpSpPr>
      <p:grpSpPr>
        <a:xfrm>
          <a:off x="0" y="0"/>
          <a:ext cx="0" cy="0"/>
          <a:chOff x="0" y="0"/>
          <a:chExt cx="0" cy="0"/>
        </a:xfrm>
      </p:grpSpPr>
      <p:sp>
        <p:nvSpPr>
          <p:cNvPr id="2220" name="Google Shape;2220;p30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1" name="Google Shape;2221;p309"/>
          <p:cNvSpPr/>
          <p:nvPr/>
        </p:nvSpPr>
        <p:spPr>
          <a:xfrm>
            <a:off x="154642" y="161365"/>
            <a:ext cx="3547800" cy="48240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22" name="Google Shape;2222;p309"/>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23" name="Google Shape;2223;p309"/>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224" name="Google Shape;2224;p309"/>
          <p:cNvSpPr>
            <a:spLocks noGrp="1"/>
          </p:cNvSpPr>
          <p:nvPr>
            <p:ph type="pic" idx="2"/>
          </p:nvPr>
        </p:nvSpPr>
        <p:spPr>
          <a:xfrm>
            <a:off x="537883" y="2655094"/>
            <a:ext cx="2949000" cy="1740600"/>
          </a:xfrm>
          <a:prstGeom prst="rect">
            <a:avLst/>
          </a:prstGeom>
          <a:noFill/>
          <a:ln>
            <a:noFill/>
          </a:ln>
        </p:spPr>
      </p:sp>
      <p:sp>
        <p:nvSpPr>
          <p:cNvPr id="2225" name="Google Shape;2225;p309"/>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26" name="Google Shape;2226;p3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27" name="Google Shape;2227;p3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228"/>
        <p:cNvGrpSpPr/>
        <p:nvPr/>
      </p:nvGrpSpPr>
      <p:grpSpPr>
        <a:xfrm>
          <a:off x="0" y="0"/>
          <a:ext cx="0" cy="0"/>
          <a:chOff x="0" y="0"/>
          <a:chExt cx="0" cy="0"/>
        </a:xfrm>
      </p:grpSpPr>
      <p:sp>
        <p:nvSpPr>
          <p:cNvPr id="2229" name="Google Shape;2229;p31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0" name="Google Shape;2230;p31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1" name="Google Shape;2231;p310"/>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32" name="Google Shape;2232;p3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33" name="Google Shape;2233;p3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234"/>
        <p:cNvGrpSpPr/>
        <p:nvPr/>
      </p:nvGrpSpPr>
      <p:grpSpPr>
        <a:xfrm>
          <a:off x="0" y="0"/>
          <a:ext cx="0" cy="0"/>
          <a:chOff x="0" y="0"/>
          <a:chExt cx="0" cy="0"/>
        </a:xfrm>
      </p:grpSpPr>
      <p:sp>
        <p:nvSpPr>
          <p:cNvPr id="2235" name="Google Shape;2235;p31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36" name="Google Shape;2236;p311"/>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7" name="Google Shape;2237;p31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8" name="Google Shape;2238;p311"/>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39" name="Google Shape;2239;p3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40" name="Google Shape;2240;p3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241"/>
        <p:cNvGrpSpPr/>
        <p:nvPr/>
      </p:nvGrpSpPr>
      <p:grpSpPr>
        <a:xfrm>
          <a:off x="0" y="0"/>
          <a:ext cx="0" cy="0"/>
          <a:chOff x="0" y="0"/>
          <a:chExt cx="0" cy="0"/>
        </a:xfrm>
      </p:grpSpPr>
      <p:sp>
        <p:nvSpPr>
          <p:cNvPr id="2242" name="Google Shape;2242;p31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43" name="Google Shape;2243;p31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4" name="Google Shape;2244;p31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245" name="Google Shape;2245;p31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6" name="Google Shape;2246;p31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47" name="Google Shape;2247;p312"/>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48" name="Google Shape;2248;p3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49" name="Google Shape;2249;p3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250"/>
        <p:cNvGrpSpPr/>
        <p:nvPr/>
      </p:nvGrpSpPr>
      <p:grpSpPr>
        <a:xfrm>
          <a:off x="0" y="0"/>
          <a:ext cx="0" cy="0"/>
          <a:chOff x="0" y="0"/>
          <a:chExt cx="0" cy="0"/>
        </a:xfrm>
      </p:grpSpPr>
      <p:sp>
        <p:nvSpPr>
          <p:cNvPr id="2251" name="Google Shape;2251;p313"/>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52" name="Google Shape;2252;p31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53" name="Google Shape;2253;p313"/>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54" name="Google Shape;2254;p3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55" name="Google Shape;2255;p3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256"/>
        <p:cNvGrpSpPr/>
        <p:nvPr/>
      </p:nvGrpSpPr>
      <p:grpSpPr>
        <a:xfrm>
          <a:off x="0" y="0"/>
          <a:ext cx="0" cy="0"/>
          <a:chOff x="0" y="0"/>
          <a:chExt cx="0" cy="0"/>
        </a:xfrm>
      </p:grpSpPr>
      <p:sp>
        <p:nvSpPr>
          <p:cNvPr id="2257" name="Google Shape;2257;p31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258" name="Google Shape;2258;p31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59" name="Google Shape;2259;p314"/>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60" name="Google Shape;2260;p3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61" name="Google Shape;2261;p3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262"/>
        <p:cNvGrpSpPr/>
        <p:nvPr/>
      </p:nvGrpSpPr>
      <p:grpSpPr>
        <a:xfrm>
          <a:off x="0" y="0"/>
          <a:ext cx="0" cy="0"/>
          <a:chOff x="0" y="0"/>
          <a:chExt cx="0" cy="0"/>
        </a:xfrm>
      </p:grpSpPr>
      <p:sp>
        <p:nvSpPr>
          <p:cNvPr id="2263" name="Google Shape;2263;p31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64" name="Google Shape;2264;p31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65" name="Google Shape;2265;p31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66" name="Google Shape;2266;p315"/>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67" name="Google Shape;2267;p315"/>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68" name="Google Shape;2268;p3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69" name="Google Shape;2269;p31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82"/>
        <p:cNvGrpSpPr/>
        <p:nvPr/>
      </p:nvGrpSpPr>
      <p:grpSpPr>
        <a:xfrm>
          <a:off x="0" y="0"/>
          <a:ext cx="0" cy="0"/>
          <a:chOff x="0" y="0"/>
          <a:chExt cx="0" cy="0"/>
        </a:xfrm>
      </p:grpSpPr>
      <p:sp>
        <p:nvSpPr>
          <p:cNvPr id="83" name="Google Shape;8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 name="Google Shape;8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 name="Google Shape;8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 name="Google Shape;89;p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3"/>
        <p:cNvGrpSpPr/>
        <p:nvPr/>
      </p:nvGrpSpPr>
      <p:grpSpPr>
        <a:xfrm>
          <a:off x="0" y="0"/>
          <a:ext cx="0" cy="0"/>
          <a:chOff x="0" y="0"/>
          <a:chExt cx="0" cy="0"/>
        </a:xfrm>
      </p:grpSpPr>
      <p:sp>
        <p:nvSpPr>
          <p:cNvPr id="304" name="Google Shape;304;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3"/>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 name="Google Shape;307;p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270"/>
        <p:cNvGrpSpPr/>
        <p:nvPr/>
      </p:nvGrpSpPr>
      <p:grpSpPr>
        <a:xfrm>
          <a:off x="0" y="0"/>
          <a:ext cx="0" cy="0"/>
          <a:chOff x="0" y="0"/>
          <a:chExt cx="0" cy="0"/>
        </a:xfrm>
      </p:grpSpPr>
      <p:sp>
        <p:nvSpPr>
          <p:cNvPr id="2271" name="Google Shape;2271;p31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72" name="Google Shape;2272;p31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73" name="Google Shape;2273;p31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274" name="Google Shape;2274;p31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75" name="Google Shape;2275;p31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276" name="Google Shape;2276;p31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277" name="Google Shape;2277;p316"/>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78" name="Google Shape;2278;p3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79" name="Google Shape;2279;p31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280"/>
        <p:cNvGrpSpPr/>
        <p:nvPr/>
      </p:nvGrpSpPr>
      <p:grpSpPr>
        <a:xfrm>
          <a:off x="0" y="0"/>
          <a:ext cx="0" cy="0"/>
          <a:chOff x="0" y="0"/>
          <a:chExt cx="0" cy="0"/>
        </a:xfrm>
      </p:grpSpPr>
      <p:sp>
        <p:nvSpPr>
          <p:cNvPr id="2281" name="Google Shape;2281;p31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2" name="Google Shape;2282;p317"/>
          <p:cNvSpPr/>
          <p:nvPr/>
        </p:nvSpPr>
        <p:spPr>
          <a:xfrm>
            <a:off x="154641" y="4461062"/>
            <a:ext cx="88314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83" name="Google Shape;2283;p31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284" name="Google Shape;2284;p31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5" name="Google Shape;2285;p31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286" name="Google Shape;2286;p317"/>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87" name="Google Shape;2287;p31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288" name="Google Shape;2288;p317"/>
          <p:cNvGrpSpPr/>
          <p:nvPr/>
        </p:nvGrpSpPr>
        <p:grpSpPr>
          <a:xfrm>
            <a:off x="1605267" y="3232902"/>
            <a:ext cx="5933466" cy="1097281"/>
            <a:chOff x="1952025" y="4310537"/>
            <a:chExt cx="7911288" cy="1463041"/>
          </a:xfrm>
        </p:grpSpPr>
        <p:pic>
          <p:nvPicPr>
            <p:cNvPr id="2289" name="Google Shape;2289;p31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290" name="Google Shape;2290;p31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291" name="Google Shape;2291;p31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292" name="Google Shape;2292;p31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293"/>
        <p:cNvGrpSpPr/>
        <p:nvPr/>
      </p:nvGrpSpPr>
      <p:grpSpPr>
        <a:xfrm>
          <a:off x="0" y="0"/>
          <a:ext cx="0" cy="0"/>
          <a:chOff x="0" y="0"/>
          <a:chExt cx="0" cy="0"/>
        </a:xfrm>
      </p:grpSpPr>
      <p:sp>
        <p:nvSpPr>
          <p:cNvPr id="2294" name="Google Shape;2294;p31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5" name="Google Shape;2295;p318"/>
          <p:cNvSpPr/>
          <p:nvPr/>
        </p:nvSpPr>
        <p:spPr>
          <a:xfrm>
            <a:off x="154640" y="1866568"/>
            <a:ext cx="88314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96" name="Google Shape;2296;p31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7" name="Google Shape;2297;p318"/>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98" name="Google Shape;2298;p31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299" name="Google Shape;2299;p31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00" name="Google Shape;2300;p31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01" name="Google Shape;2301;p31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302"/>
        <p:cNvGrpSpPr/>
        <p:nvPr/>
      </p:nvGrpSpPr>
      <p:grpSpPr>
        <a:xfrm>
          <a:off x="0" y="0"/>
          <a:ext cx="0" cy="0"/>
          <a:chOff x="0" y="0"/>
          <a:chExt cx="0" cy="0"/>
        </a:xfrm>
      </p:grpSpPr>
      <p:sp>
        <p:nvSpPr>
          <p:cNvPr id="2303" name="Google Shape;2303;p31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4" name="Google Shape;2304;p319"/>
          <p:cNvSpPr/>
          <p:nvPr/>
        </p:nvSpPr>
        <p:spPr>
          <a:xfrm>
            <a:off x="154641" y="161365"/>
            <a:ext cx="8831400" cy="10479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05" name="Google Shape;2305;p31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06" name="Google Shape;2306;p319"/>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07" name="Google Shape;2307;p319"/>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08" name="Google Shape;2308;p3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09" name="Google Shape;2309;p3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310"/>
        <p:cNvGrpSpPr/>
        <p:nvPr/>
      </p:nvGrpSpPr>
      <p:grpSpPr>
        <a:xfrm>
          <a:off x="0" y="0"/>
          <a:ext cx="0" cy="0"/>
          <a:chOff x="0" y="0"/>
          <a:chExt cx="0" cy="0"/>
        </a:xfrm>
      </p:grpSpPr>
      <p:sp>
        <p:nvSpPr>
          <p:cNvPr id="2311" name="Google Shape;2311;p32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2" name="Google Shape;2312;p320"/>
          <p:cNvSpPr/>
          <p:nvPr/>
        </p:nvSpPr>
        <p:spPr>
          <a:xfrm>
            <a:off x="154642" y="161365"/>
            <a:ext cx="3547800" cy="48240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13" name="Google Shape;2313;p32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14" name="Google Shape;2314;p320"/>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315" name="Google Shape;2315;p320"/>
          <p:cNvSpPr>
            <a:spLocks noGrp="1"/>
          </p:cNvSpPr>
          <p:nvPr>
            <p:ph type="pic" idx="2"/>
          </p:nvPr>
        </p:nvSpPr>
        <p:spPr>
          <a:xfrm>
            <a:off x="537883" y="2655094"/>
            <a:ext cx="2949000" cy="1740600"/>
          </a:xfrm>
          <a:prstGeom prst="rect">
            <a:avLst/>
          </a:prstGeom>
          <a:noFill/>
          <a:ln>
            <a:noFill/>
          </a:ln>
        </p:spPr>
      </p:sp>
      <p:sp>
        <p:nvSpPr>
          <p:cNvPr id="2316" name="Google Shape;2316;p320"/>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17" name="Google Shape;2317;p3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18" name="Google Shape;2318;p3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319"/>
        <p:cNvGrpSpPr/>
        <p:nvPr/>
      </p:nvGrpSpPr>
      <p:grpSpPr>
        <a:xfrm>
          <a:off x="0" y="0"/>
          <a:ext cx="0" cy="0"/>
          <a:chOff x="0" y="0"/>
          <a:chExt cx="0" cy="0"/>
        </a:xfrm>
      </p:grpSpPr>
      <p:sp>
        <p:nvSpPr>
          <p:cNvPr id="2320" name="Google Shape;2320;p321"/>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21" name="Google Shape;2321;p32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2" name="Google Shape;2322;p321"/>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23" name="Google Shape;2323;p3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24" name="Google Shape;2324;p3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325"/>
        <p:cNvGrpSpPr/>
        <p:nvPr/>
      </p:nvGrpSpPr>
      <p:grpSpPr>
        <a:xfrm>
          <a:off x="0" y="0"/>
          <a:ext cx="0" cy="0"/>
          <a:chOff x="0" y="0"/>
          <a:chExt cx="0" cy="0"/>
        </a:xfrm>
      </p:grpSpPr>
      <p:sp>
        <p:nvSpPr>
          <p:cNvPr id="2326" name="Google Shape;2326;p32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27" name="Google Shape;2327;p322"/>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8" name="Google Shape;2328;p32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29" name="Google Shape;2329;p322"/>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0" name="Google Shape;2330;p3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31" name="Google Shape;2331;p3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332"/>
        <p:cNvGrpSpPr/>
        <p:nvPr/>
      </p:nvGrpSpPr>
      <p:grpSpPr>
        <a:xfrm>
          <a:off x="0" y="0"/>
          <a:ext cx="0" cy="0"/>
          <a:chOff x="0" y="0"/>
          <a:chExt cx="0" cy="0"/>
        </a:xfrm>
      </p:grpSpPr>
      <p:sp>
        <p:nvSpPr>
          <p:cNvPr id="2333" name="Google Shape;2333;p32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34" name="Google Shape;2334;p32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5" name="Google Shape;2335;p32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336" name="Google Shape;2336;p32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37" name="Google Shape;2337;p32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38" name="Google Shape;2338;p323"/>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39" name="Google Shape;2339;p32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340"/>
        <p:cNvGrpSpPr/>
        <p:nvPr/>
      </p:nvGrpSpPr>
      <p:grpSpPr>
        <a:xfrm>
          <a:off x="0" y="0"/>
          <a:ext cx="0" cy="0"/>
          <a:chOff x="0" y="0"/>
          <a:chExt cx="0" cy="0"/>
        </a:xfrm>
      </p:grpSpPr>
      <p:sp>
        <p:nvSpPr>
          <p:cNvPr id="2341" name="Google Shape;2341;p324"/>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42" name="Google Shape;2342;p32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43" name="Google Shape;2343;p324"/>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44" name="Google Shape;2344;p3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45" name="Google Shape;2345;p32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346"/>
        <p:cNvGrpSpPr/>
        <p:nvPr/>
      </p:nvGrpSpPr>
      <p:grpSpPr>
        <a:xfrm>
          <a:off x="0" y="0"/>
          <a:ext cx="0" cy="0"/>
          <a:chOff x="0" y="0"/>
          <a:chExt cx="0" cy="0"/>
        </a:xfrm>
      </p:grpSpPr>
      <p:sp>
        <p:nvSpPr>
          <p:cNvPr id="2347" name="Google Shape;2347;p32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348" name="Google Shape;2348;p32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49" name="Google Shape;2349;p325"/>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50" name="Google Shape;2350;p32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51" name="Google Shape;2351;p32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08"/>
        <p:cNvGrpSpPr/>
        <p:nvPr/>
      </p:nvGrpSpPr>
      <p:grpSpPr>
        <a:xfrm>
          <a:off x="0" y="0"/>
          <a:ext cx="0" cy="0"/>
          <a:chOff x="0" y="0"/>
          <a:chExt cx="0" cy="0"/>
        </a:xfrm>
      </p:grpSpPr>
      <p:sp>
        <p:nvSpPr>
          <p:cNvPr id="309" name="Google Shape;309;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10" name="Google Shape;310;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1" name="Google Shape;311;p44"/>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2" name="Google Shape;312;p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3" name="Google Shape;313;p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352"/>
        <p:cNvGrpSpPr/>
        <p:nvPr/>
      </p:nvGrpSpPr>
      <p:grpSpPr>
        <a:xfrm>
          <a:off x="0" y="0"/>
          <a:ext cx="0" cy="0"/>
          <a:chOff x="0" y="0"/>
          <a:chExt cx="0" cy="0"/>
        </a:xfrm>
      </p:grpSpPr>
      <p:sp>
        <p:nvSpPr>
          <p:cNvPr id="2353" name="Google Shape;2353;p32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54" name="Google Shape;2354;p32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55" name="Google Shape;2355;p32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6" name="Google Shape;2356;p326"/>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57" name="Google Shape;2357;p326"/>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58" name="Google Shape;2358;p3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359"/>
        <p:cNvGrpSpPr/>
        <p:nvPr/>
      </p:nvGrpSpPr>
      <p:grpSpPr>
        <a:xfrm>
          <a:off x="0" y="0"/>
          <a:ext cx="0" cy="0"/>
          <a:chOff x="0" y="0"/>
          <a:chExt cx="0" cy="0"/>
        </a:xfrm>
      </p:grpSpPr>
      <p:sp>
        <p:nvSpPr>
          <p:cNvPr id="2360" name="Google Shape;2360;p32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61" name="Google Shape;2361;p32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62" name="Google Shape;2362;p32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363" name="Google Shape;2363;p32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64" name="Google Shape;2364;p32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65" name="Google Shape;2365;p32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66" name="Google Shape;2366;p327"/>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67" name="Google Shape;2367;p3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68" name="Google Shape;2368;p32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369"/>
        <p:cNvGrpSpPr/>
        <p:nvPr/>
      </p:nvGrpSpPr>
      <p:grpSpPr>
        <a:xfrm>
          <a:off x="0" y="0"/>
          <a:ext cx="0" cy="0"/>
          <a:chOff x="0" y="0"/>
          <a:chExt cx="0" cy="0"/>
        </a:xfrm>
      </p:grpSpPr>
      <p:sp>
        <p:nvSpPr>
          <p:cNvPr id="2370" name="Google Shape;2370;p32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71" name="Google Shape;2371;p328"/>
          <p:cNvSpPr/>
          <p:nvPr/>
        </p:nvSpPr>
        <p:spPr>
          <a:xfrm>
            <a:off x="154641" y="4461062"/>
            <a:ext cx="88314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72" name="Google Shape;2372;p32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373" name="Google Shape;2373;p32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74" name="Google Shape;2374;p32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75" name="Google Shape;2375;p328"/>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376" name="Google Shape;2376;p328"/>
          <p:cNvGrpSpPr/>
          <p:nvPr/>
        </p:nvGrpSpPr>
        <p:grpSpPr>
          <a:xfrm>
            <a:off x="1605267" y="3232902"/>
            <a:ext cx="5933466" cy="1097281"/>
            <a:chOff x="1952025" y="4310537"/>
            <a:chExt cx="7911288" cy="1463041"/>
          </a:xfrm>
        </p:grpSpPr>
        <p:pic>
          <p:nvPicPr>
            <p:cNvPr id="2377" name="Google Shape;2377;p32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378" name="Google Shape;2378;p32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379" name="Google Shape;2379;p32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380" name="Google Shape;2380;p32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381" name="Google Shape;2381;p3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82" name="Google Shape;2382;p32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383"/>
        <p:cNvGrpSpPr/>
        <p:nvPr/>
      </p:nvGrpSpPr>
      <p:grpSpPr>
        <a:xfrm>
          <a:off x="0" y="0"/>
          <a:ext cx="0" cy="0"/>
          <a:chOff x="0" y="0"/>
          <a:chExt cx="0" cy="0"/>
        </a:xfrm>
      </p:grpSpPr>
      <p:sp>
        <p:nvSpPr>
          <p:cNvPr id="2384" name="Google Shape;2384;p329"/>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85" name="Google Shape;2385;p329"/>
          <p:cNvSpPr/>
          <p:nvPr/>
        </p:nvSpPr>
        <p:spPr>
          <a:xfrm>
            <a:off x="154640" y="1866568"/>
            <a:ext cx="88314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386" name="Google Shape;2386;p32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87" name="Google Shape;2387;p329"/>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388" name="Google Shape;2388;p32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389" name="Google Shape;2389;p32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390" name="Google Shape;2390;p32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391" name="Google Shape;2391;p3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92" name="Google Shape;2392;p32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2393"/>
        <p:cNvGrpSpPr/>
        <p:nvPr/>
      </p:nvGrpSpPr>
      <p:grpSpPr>
        <a:xfrm>
          <a:off x="0" y="0"/>
          <a:ext cx="0" cy="0"/>
          <a:chOff x="0" y="0"/>
          <a:chExt cx="0" cy="0"/>
        </a:xfrm>
      </p:grpSpPr>
      <p:sp>
        <p:nvSpPr>
          <p:cNvPr id="2394" name="Google Shape;2394;p330"/>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95" name="Google Shape;2395;p330"/>
          <p:cNvSpPr/>
          <p:nvPr/>
        </p:nvSpPr>
        <p:spPr>
          <a:xfrm>
            <a:off x="154641" y="161365"/>
            <a:ext cx="8831400" cy="10479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96" name="Google Shape;2396;p3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97" name="Google Shape;2397;p330"/>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98" name="Google Shape;2398;p330"/>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99" name="Google Shape;2399;p3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00" name="Google Shape;2400;p3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2401"/>
        <p:cNvGrpSpPr/>
        <p:nvPr/>
      </p:nvGrpSpPr>
      <p:grpSpPr>
        <a:xfrm>
          <a:off x="0" y="0"/>
          <a:ext cx="0" cy="0"/>
          <a:chOff x="0" y="0"/>
          <a:chExt cx="0" cy="0"/>
        </a:xfrm>
      </p:grpSpPr>
      <p:sp>
        <p:nvSpPr>
          <p:cNvPr id="2402" name="Google Shape;2402;p331"/>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03" name="Google Shape;2403;p331"/>
          <p:cNvSpPr/>
          <p:nvPr/>
        </p:nvSpPr>
        <p:spPr>
          <a:xfrm>
            <a:off x="154642" y="161365"/>
            <a:ext cx="3547800" cy="48240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04" name="Google Shape;2404;p33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05" name="Google Shape;2405;p331"/>
          <p:cNvSpPr txBox="1">
            <a:spLocks noGrp="1"/>
          </p:cNvSpPr>
          <p:nvPr>
            <p:ph type="body" idx="1"/>
          </p:nvPr>
        </p:nvSpPr>
        <p:spPr>
          <a:xfrm>
            <a:off x="3887391" y="584735"/>
            <a:ext cx="46290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406" name="Google Shape;2406;p331"/>
          <p:cNvSpPr>
            <a:spLocks noGrp="1"/>
          </p:cNvSpPr>
          <p:nvPr>
            <p:ph type="pic" idx="2"/>
          </p:nvPr>
        </p:nvSpPr>
        <p:spPr>
          <a:xfrm>
            <a:off x="537883" y="2655094"/>
            <a:ext cx="2949000" cy="1740600"/>
          </a:xfrm>
          <a:prstGeom prst="rect">
            <a:avLst/>
          </a:prstGeom>
          <a:noFill/>
          <a:ln>
            <a:noFill/>
          </a:ln>
        </p:spPr>
      </p:sp>
      <p:sp>
        <p:nvSpPr>
          <p:cNvPr id="2407" name="Google Shape;2407;p331"/>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08" name="Google Shape;2408;p3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09" name="Google Shape;2409;p3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410"/>
        <p:cNvGrpSpPr/>
        <p:nvPr/>
      </p:nvGrpSpPr>
      <p:grpSpPr>
        <a:xfrm>
          <a:off x="0" y="0"/>
          <a:ext cx="0" cy="0"/>
          <a:chOff x="0" y="0"/>
          <a:chExt cx="0" cy="0"/>
        </a:xfrm>
      </p:grpSpPr>
      <p:sp>
        <p:nvSpPr>
          <p:cNvPr id="2411" name="Google Shape;2411;p33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2" name="Google Shape;2412;p33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13" name="Google Shape;2413;p332"/>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14" name="Google Shape;2414;p3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15" name="Google Shape;2415;p3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2416"/>
        <p:cNvGrpSpPr/>
        <p:nvPr/>
      </p:nvGrpSpPr>
      <p:grpSpPr>
        <a:xfrm>
          <a:off x="0" y="0"/>
          <a:ext cx="0" cy="0"/>
          <a:chOff x="0" y="0"/>
          <a:chExt cx="0" cy="0"/>
        </a:xfrm>
      </p:grpSpPr>
      <p:sp>
        <p:nvSpPr>
          <p:cNvPr id="2417" name="Google Shape;2417;p333"/>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18" name="Google Shape;2418;p333"/>
          <p:cNvSpPr txBox="1">
            <a:spLocks noGrp="1"/>
          </p:cNvSpPr>
          <p:nvPr>
            <p:ph type="body" idx="1"/>
          </p:nvPr>
        </p:nvSpPr>
        <p:spPr>
          <a:xfrm>
            <a:off x="537882" y="1369219"/>
            <a:ext cx="39771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19" name="Google Shape;2419;p33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0" name="Google Shape;2420;p333"/>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21" name="Google Shape;2421;p3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22" name="Google Shape;2422;p3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2423"/>
        <p:cNvGrpSpPr/>
        <p:nvPr/>
      </p:nvGrpSpPr>
      <p:grpSpPr>
        <a:xfrm>
          <a:off x="0" y="0"/>
          <a:ext cx="0" cy="0"/>
          <a:chOff x="0" y="0"/>
          <a:chExt cx="0" cy="0"/>
        </a:xfrm>
      </p:grpSpPr>
      <p:sp>
        <p:nvSpPr>
          <p:cNvPr id="2424" name="Google Shape;2424;p33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25" name="Google Shape;2425;p33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6" name="Google Shape;2426;p33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27" name="Google Shape;2427;p33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8" name="Google Shape;2428;p334"/>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29" name="Google Shape;2429;p334"/>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30" name="Google Shape;2430;p3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31" name="Google Shape;2431;p33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2432"/>
        <p:cNvGrpSpPr/>
        <p:nvPr/>
      </p:nvGrpSpPr>
      <p:grpSpPr>
        <a:xfrm>
          <a:off x="0" y="0"/>
          <a:ext cx="0" cy="0"/>
          <a:chOff x="0" y="0"/>
          <a:chExt cx="0" cy="0"/>
        </a:xfrm>
      </p:grpSpPr>
      <p:sp>
        <p:nvSpPr>
          <p:cNvPr id="2433" name="Google Shape;2433;p335"/>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4" name="Google Shape;2434;p335"/>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35" name="Google Shape;2435;p335"/>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36" name="Google Shape;2436;p3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37" name="Google Shape;2437;p33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14"/>
        <p:cNvGrpSpPr/>
        <p:nvPr/>
      </p:nvGrpSpPr>
      <p:grpSpPr>
        <a:xfrm>
          <a:off x="0" y="0"/>
          <a:ext cx="0" cy="0"/>
          <a:chOff x="0" y="0"/>
          <a:chExt cx="0" cy="0"/>
        </a:xfrm>
      </p:grpSpPr>
      <p:sp>
        <p:nvSpPr>
          <p:cNvPr id="315" name="Google Shape;315;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6" name="Google Shape;316;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7" name="Google Shape;317;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9" name="Google Shape;319;p45"/>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0" name="Google Shape;320;p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1" name="Google Shape;321;p4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2438"/>
        <p:cNvGrpSpPr/>
        <p:nvPr/>
      </p:nvGrpSpPr>
      <p:grpSpPr>
        <a:xfrm>
          <a:off x="0" y="0"/>
          <a:ext cx="0" cy="0"/>
          <a:chOff x="0" y="0"/>
          <a:chExt cx="0" cy="0"/>
        </a:xfrm>
      </p:grpSpPr>
      <p:sp>
        <p:nvSpPr>
          <p:cNvPr id="2439" name="Google Shape;2439;p336"/>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440" name="Google Shape;2440;p33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1" name="Google Shape;2441;p336"/>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42" name="Google Shape;2442;p33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43" name="Google Shape;2443;p33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2444"/>
        <p:cNvGrpSpPr/>
        <p:nvPr/>
      </p:nvGrpSpPr>
      <p:grpSpPr>
        <a:xfrm>
          <a:off x="0" y="0"/>
          <a:ext cx="0" cy="0"/>
          <a:chOff x="0" y="0"/>
          <a:chExt cx="0" cy="0"/>
        </a:xfrm>
      </p:grpSpPr>
      <p:sp>
        <p:nvSpPr>
          <p:cNvPr id="2445" name="Google Shape;2445;p337"/>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46" name="Google Shape;2446;p33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47" name="Google Shape;2447;p33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48" name="Google Shape;2448;p337"/>
          <p:cNvSpPr txBox="1">
            <a:spLocks noGrp="1"/>
          </p:cNvSpPr>
          <p:nvPr>
            <p:ph type="subTitle" idx="1"/>
          </p:nvPr>
        </p:nvSpPr>
        <p:spPr>
          <a:xfrm>
            <a:off x="1143000" y="3002388"/>
            <a:ext cx="6858000" cy="660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49" name="Google Shape;2449;p337"/>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50" name="Google Shape;2450;p33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51" name="Google Shape;2451;p33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2452"/>
        <p:cNvGrpSpPr/>
        <p:nvPr/>
      </p:nvGrpSpPr>
      <p:grpSpPr>
        <a:xfrm>
          <a:off x="0" y="0"/>
          <a:ext cx="0" cy="0"/>
          <a:chOff x="0" y="0"/>
          <a:chExt cx="0" cy="0"/>
        </a:xfrm>
      </p:grpSpPr>
      <p:sp>
        <p:nvSpPr>
          <p:cNvPr id="2453" name="Google Shape;2453;p338"/>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54" name="Google Shape;2454;p33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455" name="Google Shape;2455;p33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56" name="Google Shape;2456;p33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57" name="Google Shape;2457;p33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58" name="Google Shape;2458;p33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459" name="Google Shape;2459;p338"/>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60" name="Google Shape;2460;p3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61" name="Google Shape;2461;p33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2462"/>
        <p:cNvGrpSpPr/>
        <p:nvPr/>
      </p:nvGrpSpPr>
      <p:grpSpPr>
        <a:xfrm>
          <a:off x="0" y="0"/>
          <a:ext cx="0" cy="0"/>
          <a:chOff x="0" y="0"/>
          <a:chExt cx="0" cy="0"/>
        </a:xfrm>
      </p:grpSpPr>
      <p:sp>
        <p:nvSpPr>
          <p:cNvPr id="2463" name="Google Shape;2463;p339"/>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339"/>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465" name="Google Shape;2465;p3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66" name="Google Shape;2466;p3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2467"/>
        <p:cNvGrpSpPr/>
        <p:nvPr/>
      </p:nvGrpSpPr>
      <p:grpSpPr>
        <a:xfrm>
          <a:off x="0" y="0"/>
          <a:ext cx="0" cy="0"/>
          <a:chOff x="0" y="0"/>
          <a:chExt cx="0" cy="0"/>
        </a:xfrm>
      </p:grpSpPr>
      <p:sp>
        <p:nvSpPr>
          <p:cNvPr id="2468" name="Google Shape;2468;p3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69" name="Google Shape;2469;p340"/>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70" name="Google Shape;2470;p34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71" name="Google Shape;2471;p34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72"/>
        <p:cNvGrpSpPr/>
        <p:nvPr/>
      </p:nvGrpSpPr>
      <p:grpSpPr>
        <a:xfrm>
          <a:off x="0" y="0"/>
          <a:ext cx="0" cy="0"/>
          <a:chOff x="0" y="0"/>
          <a:chExt cx="0" cy="0"/>
        </a:xfrm>
      </p:grpSpPr>
      <p:sp>
        <p:nvSpPr>
          <p:cNvPr id="2473" name="Google Shape;2473;p341"/>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2474" name="Google Shape;2474;p3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75" name="Google Shape;2475;p3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76" name="Google Shape;2476;p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2477"/>
        <p:cNvGrpSpPr/>
        <p:nvPr/>
      </p:nvGrpSpPr>
      <p:grpSpPr>
        <a:xfrm>
          <a:off x="0" y="0"/>
          <a:ext cx="0" cy="0"/>
          <a:chOff x="0" y="0"/>
          <a:chExt cx="0" cy="0"/>
        </a:xfrm>
      </p:grpSpPr>
      <p:sp>
        <p:nvSpPr>
          <p:cNvPr id="2478" name="Google Shape;2478;p3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79" name="Google Shape;2479;p342"/>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0" name="Google Shape;2480;p34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2481" name="Google Shape;2481;p34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2482"/>
        <p:cNvGrpSpPr/>
        <p:nvPr/>
      </p:nvGrpSpPr>
      <p:grpSpPr>
        <a:xfrm>
          <a:off x="0" y="0"/>
          <a:ext cx="0" cy="0"/>
          <a:chOff x="0" y="0"/>
          <a:chExt cx="0" cy="0"/>
        </a:xfrm>
      </p:grpSpPr>
      <p:sp>
        <p:nvSpPr>
          <p:cNvPr id="2483" name="Google Shape;2483;p3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2484"/>
        <p:cNvGrpSpPr/>
        <p:nvPr/>
      </p:nvGrpSpPr>
      <p:grpSpPr>
        <a:xfrm>
          <a:off x="0" y="0"/>
          <a:ext cx="0" cy="0"/>
          <a:chOff x="0" y="0"/>
          <a:chExt cx="0" cy="0"/>
        </a:xfrm>
      </p:grpSpPr>
      <p:sp>
        <p:nvSpPr>
          <p:cNvPr id="2485" name="Google Shape;2485;p3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86" name="Google Shape;2486;p3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87" name="Google Shape;2487;p344"/>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2488"/>
        <p:cNvGrpSpPr/>
        <p:nvPr/>
      </p:nvGrpSpPr>
      <p:grpSpPr>
        <a:xfrm>
          <a:off x="0" y="0"/>
          <a:ext cx="0" cy="0"/>
          <a:chOff x="0" y="0"/>
          <a:chExt cx="0" cy="0"/>
        </a:xfrm>
      </p:grpSpPr>
      <p:sp>
        <p:nvSpPr>
          <p:cNvPr id="2489" name="Google Shape;2489;p3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22"/>
        <p:cNvGrpSpPr/>
        <p:nvPr/>
      </p:nvGrpSpPr>
      <p:grpSpPr>
        <a:xfrm>
          <a:off x="0" y="0"/>
          <a:ext cx="0" cy="0"/>
          <a:chOff x="0" y="0"/>
          <a:chExt cx="0" cy="0"/>
        </a:xfrm>
      </p:grpSpPr>
      <p:sp>
        <p:nvSpPr>
          <p:cNvPr id="323" name="Google Shape;323;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5" name="Google Shape;325;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6" name="Google Shape;326;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7" name="Google Shape;327;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8" name="Google Shape;328;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9" name="Google Shape;329;p4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0" name="Google Shape;330;p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2490"/>
        <p:cNvGrpSpPr/>
        <p:nvPr/>
      </p:nvGrpSpPr>
      <p:grpSpPr>
        <a:xfrm>
          <a:off x="0" y="0"/>
          <a:ext cx="0" cy="0"/>
          <a:chOff x="0" y="0"/>
          <a:chExt cx="0" cy="0"/>
        </a:xfrm>
      </p:grpSpPr>
      <p:sp>
        <p:nvSpPr>
          <p:cNvPr id="2491" name="Google Shape;2491;p34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92" name="Google Shape;2492;p346"/>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3" name="Google Shape;2493;p346"/>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2494" name="Google Shape;2494;p346"/>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5"/>
        <p:cNvGrpSpPr/>
        <p:nvPr/>
      </p:nvGrpSpPr>
      <p:grpSpPr>
        <a:xfrm>
          <a:off x="0" y="0"/>
          <a:ext cx="0" cy="0"/>
          <a:chOff x="0" y="0"/>
          <a:chExt cx="0" cy="0"/>
        </a:xfrm>
      </p:grpSpPr>
      <p:sp>
        <p:nvSpPr>
          <p:cNvPr id="2496" name="Google Shape;2496;p347"/>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97" name="Google Shape;2497;p3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498" name="Google Shape;2498;p347"/>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99"/>
        <p:cNvGrpSpPr/>
        <p:nvPr/>
      </p:nvGrpSpPr>
      <p:grpSpPr>
        <a:xfrm>
          <a:off x="0" y="0"/>
          <a:ext cx="0" cy="0"/>
          <a:chOff x="0" y="0"/>
          <a:chExt cx="0" cy="0"/>
        </a:xfrm>
      </p:grpSpPr>
      <p:sp>
        <p:nvSpPr>
          <p:cNvPr id="2500" name="Google Shape;2500;p348"/>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348"/>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02" name="Google Shape;2502;p348"/>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03" name="Google Shape;2503;p34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04" name="Google Shape;2504;p3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05"/>
        <p:cNvGrpSpPr/>
        <p:nvPr/>
      </p:nvGrpSpPr>
      <p:grpSpPr>
        <a:xfrm>
          <a:off x="0" y="0"/>
          <a:ext cx="0" cy="0"/>
          <a:chOff x="0" y="0"/>
          <a:chExt cx="0" cy="0"/>
        </a:xfrm>
      </p:grpSpPr>
      <p:sp>
        <p:nvSpPr>
          <p:cNvPr id="2506" name="Google Shape;2506;p34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507" name="Google Shape;2507;p3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08" name="Google Shape;2508;p349"/>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2509"/>
        <p:cNvGrpSpPr/>
        <p:nvPr/>
      </p:nvGrpSpPr>
      <p:grpSpPr>
        <a:xfrm>
          <a:off x="0" y="0"/>
          <a:ext cx="0" cy="0"/>
          <a:chOff x="0" y="0"/>
          <a:chExt cx="0" cy="0"/>
        </a:xfrm>
      </p:grpSpPr>
      <p:sp>
        <p:nvSpPr>
          <p:cNvPr id="2510" name="Google Shape;2510;p3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11" name="Google Shape;2511;p350"/>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2512" name="Google Shape;2512;p350"/>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2513" name="Google Shape;2513;p350"/>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2514"/>
        <p:cNvGrpSpPr/>
        <p:nvPr/>
      </p:nvGrpSpPr>
      <p:grpSpPr>
        <a:xfrm>
          <a:off x="0" y="0"/>
          <a:ext cx="0" cy="0"/>
          <a:chOff x="0" y="0"/>
          <a:chExt cx="0" cy="0"/>
        </a:xfrm>
      </p:grpSpPr>
      <p:sp>
        <p:nvSpPr>
          <p:cNvPr id="2515" name="Google Shape;2515;p3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522"/>
        <p:cNvGrpSpPr/>
        <p:nvPr/>
      </p:nvGrpSpPr>
      <p:grpSpPr>
        <a:xfrm>
          <a:off x="0" y="0"/>
          <a:ext cx="0" cy="0"/>
          <a:chOff x="0" y="0"/>
          <a:chExt cx="0" cy="0"/>
        </a:xfrm>
      </p:grpSpPr>
      <p:sp>
        <p:nvSpPr>
          <p:cNvPr id="2523" name="Google Shape;2523;p3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524" name="Google Shape;2524;p353"/>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2525" name="Google Shape;2525;p35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526" name="Google Shape;2526;p35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27" name="Google Shape;2527;p35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28" name="Google Shape;2528;p3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29" name="Google Shape;2529;p35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530" name="Google Shape;2530;p353"/>
          <p:cNvGrpSpPr/>
          <p:nvPr/>
        </p:nvGrpSpPr>
        <p:grpSpPr>
          <a:xfrm>
            <a:off x="1605267" y="3232902"/>
            <a:ext cx="5933466" cy="1097281"/>
            <a:chOff x="1952025" y="4310537"/>
            <a:chExt cx="7911288" cy="1463041"/>
          </a:xfrm>
        </p:grpSpPr>
        <p:pic>
          <p:nvPicPr>
            <p:cNvPr id="2531" name="Google Shape;2531;p35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32" name="Google Shape;2532;p35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33" name="Google Shape;2533;p35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34" name="Google Shape;2534;p35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535"/>
        <p:cNvGrpSpPr/>
        <p:nvPr/>
      </p:nvGrpSpPr>
      <p:grpSpPr>
        <a:xfrm>
          <a:off x="0" y="0"/>
          <a:ext cx="0" cy="0"/>
          <a:chOff x="0" y="0"/>
          <a:chExt cx="0" cy="0"/>
        </a:xfrm>
      </p:grpSpPr>
      <p:sp>
        <p:nvSpPr>
          <p:cNvPr id="2536" name="Google Shape;2536;p3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37" name="Google Shape;2537;p354"/>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38" name="Google Shape;2538;p35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39" name="Google Shape;2539;p3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40" name="Google Shape;2540;p35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541" name="Google Shape;2541;p35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2542" name="Google Shape;2542;p354"/>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2543" name="Google Shape;2543;p35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44" name="Google Shape;2544;p35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545"/>
        <p:cNvGrpSpPr/>
        <p:nvPr/>
      </p:nvGrpSpPr>
      <p:grpSpPr>
        <a:xfrm>
          <a:off x="0" y="0"/>
          <a:ext cx="0" cy="0"/>
          <a:chOff x="0" y="0"/>
          <a:chExt cx="0" cy="0"/>
        </a:xfrm>
      </p:grpSpPr>
      <p:sp>
        <p:nvSpPr>
          <p:cNvPr id="2546" name="Google Shape;2546;p3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7" name="Google Shape;2547;p355"/>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8" name="Google Shape;2548;p35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49" name="Google Shape;2549;p3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50" name="Google Shape;2550;p3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51" name="Google Shape;2551;p3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52" name="Google Shape;2552;p3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553"/>
        <p:cNvGrpSpPr/>
        <p:nvPr/>
      </p:nvGrpSpPr>
      <p:grpSpPr>
        <a:xfrm>
          <a:off x="0" y="0"/>
          <a:ext cx="0" cy="0"/>
          <a:chOff x="0" y="0"/>
          <a:chExt cx="0" cy="0"/>
        </a:xfrm>
      </p:grpSpPr>
      <p:sp>
        <p:nvSpPr>
          <p:cNvPr id="2554" name="Google Shape;2554;p3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55" name="Google Shape;2555;p35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56" name="Google Shape;2556;p35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57" name="Google Shape;2557;p35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558" name="Google Shape;2558;p356"/>
          <p:cNvSpPr>
            <a:spLocks noGrp="1"/>
          </p:cNvSpPr>
          <p:nvPr>
            <p:ph type="pic" idx="2"/>
          </p:nvPr>
        </p:nvSpPr>
        <p:spPr>
          <a:xfrm>
            <a:off x="537883" y="2655094"/>
            <a:ext cx="2949000" cy="1740600"/>
          </a:xfrm>
          <a:prstGeom prst="rect">
            <a:avLst/>
          </a:prstGeom>
          <a:noFill/>
          <a:ln>
            <a:noFill/>
          </a:ln>
        </p:spPr>
      </p:sp>
      <p:sp>
        <p:nvSpPr>
          <p:cNvPr id="2559" name="Google Shape;2559;p3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60" name="Google Shape;2560;p3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61" name="Google Shape;2561;p35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31"/>
        <p:cNvGrpSpPr/>
        <p:nvPr/>
      </p:nvGrpSpPr>
      <p:grpSpPr>
        <a:xfrm>
          <a:off x="0" y="0"/>
          <a:ext cx="0" cy="0"/>
          <a:chOff x="0" y="0"/>
          <a:chExt cx="0" cy="0"/>
        </a:xfrm>
      </p:grpSpPr>
      <p:sp>
        <p:nvSpPr>
          <p:cNvPr id="332" name="Google Shape;332;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3" name="Google Shape;333;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4" name="Google Shape;334;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5" name="Google Shape;335;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6" name="Google Shape;336;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7" name="Google Shape;337;p47"/>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8" name="Google Shape;338;p4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39" name="Google Shape;339;p47"/>
          <p:cNvGrpSpPr/>
          <p:nvPr/>
        </p:nvGrpSpPr>
        <p:grpSpPr>
          <a:xfrm>
            <a:off x="1605267" y="3232902"/>
            <a:ext cx="5933466" cy="1097281"/>
            <a:chOff x="1952025" y="4310537"/>
            <a:chExt cx="7911288" cy="1463041"/>
          </a:xfrm>
        </p:grpSpPr>
        <p:pic>
          <p:nvPicPr>
            <p:cNvPr id="340" name="Google Shape;340;p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1" name="Google Shape;341;p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2" name="Google Shape;342;p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3" name="Google Shape;343;p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2562"/>
        <p:cNvGrpSpPr/>
        <p:nvPr/>
      </p:nvGrpSpPr>
      <p:grpSpPr>
        <a:xfrm>
          <a:off x="0" y="0"/>
          <a:ext cx="0" cy="0"/>
          <a:chOff x="0" y="0"/>
          <a:chExt cx="0" cy="0"/>
        </a:xfrm>
      </p:grpSpPr>
      <p:sp>
        <p:nvSpPr>
          <p:cNvPr id="2563" name="Google Shape;2563;p3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64" name="Google Shape;2564;p35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65" name="Google Shape;2565;p3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66" name="Google Shape;2566;p3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67" name="Google Shape;2567;p35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2568"/>
        <p:cNvGrpSpPr/>
        <p:nvPr/>
      </p:nvGrpSpPr>
      <p:grpSpPr>
        <a:xfrm>
          <a:off x="0" y="0"/>
          <a:ext cx="0" cy="0"/>
          <a:chOff x="0" y="0"/>
          <a:chExt cx="0" cy="0"/>
        </a:xfrm>
      </p:grpSpPr>
      <p:sp>
        <p:nvSpPr>
          <p:cNvPr id="2569" name="Google Shape;2569;p3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70" name="Google Shape;2570;p35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1" name="Google Shape;2571;p35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2" name="Google Shape;2572;p3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73" name="Google Shape;2573;p3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74" name="Google Shape;2574;p3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2575"/>
        <p:cNvGrpSpPr/>
        <p:nvPr/>
      </p:nvGrpSpPr>
      <p:grpSpPr>
        <a:xfrm>
          <a:off x="0" y="0"/>
          <a:ext cx="0" cy="0"/>
          <a:chOff x="0" y="0"/>
          <a:chExt cx="0" cy="0"/>
        </a:xfrm>
      </p:grpSpPr>
      <p:sp>
        <p:nvSpPr>
          <p:cNvPr id="2576" name="Google Shape;2576;p35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77" name="Google Shape;2577;p35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78" name="Google Shape;2578;p35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579" name="Google Shape;2579;p35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80" name="Google Shape;2580;p35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81" name="Google Shape;2581;p3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82" name="Google Shape;2582;p3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83" name="Google Shape;2583;p3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2584"/>
        <p:cNvGrpSpPr/>
        <p:nvPr/>
      </p:nvGrpSpPr>
      <p:grpSpPr>
        <a:xfrm>
          <a:off x="0" y="0"/>
          <a:ext cx="0" cy="0"/>
          <a:chOff x="0" y="0"/>
          <a:chExt cx="0" cy="0"/>
        </a:xfrm>
      </p:grpSpPr>
      <p:sp>
        <p:nvSpPr>
          <p:cNvPr id="2585" name="Google Shape;2585;p3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86" name="Google Shape;2586;p3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87" name="Google Shape;2587;p3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88" name="Google Shape;2588;p3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89" name="Google Shape;2589;p3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590"/>
        <p:cNvGrpSpPr/>
        <p:nvPr/>
      </p:nvGrpSpPr>
      <p:grpSpPr>
        <a:xfrm>
          <a:off x="0" y="0"/>
          <a:ext cx="0" cy="0"/>
          <a:chOff x="0" y="0"/>
          <a:chExt cx="0" cy="0"/>
        </a:xfrm>
      </p:grpSpPr>
      <p:sp>
        <p:nvSpPr>
          <p:cNvPr id="2591" name="Google Shape;2591;p3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592" name="Google Shape;2592;p36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3" name="Google Shape;2593;p3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94" name="Google Shape;2594;p3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595" name="Google Shape;2595;p3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596"/>
        <p:cNvGrpSpPr/>
        <p:nvPr/>
      </p:nvGrpSpPr>
      <p:grpSpPr>
        <a:xfrm>
          <a:off x="0" y="0"/>
          <a:ext cx="0" cy="0"/>
          <a:chOff x="0" y="0"/>
          <a:chExt cx="0" cy="0"/>
        </a:xfrm>
      </p:grpSpPr>
      <p:sp>
        <p:nvSpPr>
          <p:cNvPr id="2597" name="Google Shape;2597;p3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598" name="Google Shape;2598;p36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599" name="Google Shape;2599;p36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00" name="Google Shape;2600;p36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601" name="Google Shape;2601;p3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02" name="Google Shape;2602;p3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03" name="Google Shape;2603;p36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2604"/>
        <p:cNvGrpSpPr/>
        <p:nvPr/>
      </p:nvGrpSpPr>
      <p:grpSpPr>
        <a:xfrm>
          <a:off x="0" y="0"/>
          <a:ext cx="0" cy="0"/>
          <a:chOff x="0" y="0"/>
          <a:chExt cx="0" cy="0"/>
        </a:xfrm>
      </p:grpSpPr>
      <p:sp>
        <p:nvSpPr>
          <p:cNvPr id="2605" name="Google Shape;2605;p3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06" name="Google Shape;2606;p36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07" name="Google Shape;2607;p36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608" name="Google Shape;2608;p36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609" name="Google Shape;2609;p36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610" name="Google Shape;2610;p36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611" name="Google Shape;2611;p3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12" name="Google Shape;2612;p3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13" name="Google Shape;2613;p36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2614"/>
        <p:cNvGrpSpPr/>
        <p:nvPr/>
      </p:nvGrpSpPr>
      <p:grpSpPr>
        <a:xfrm>
          <a:off x="0" y="0"/>
          <a:ext cx="0" cy="0"/>
          <a:chOff x="0" y="0"/>
          <a:chExt cx="0" cy="0"/>
        </a:xfrm>
      </p:grpSpPr>
      <p:sp>
        <p:nvSpPr>
          <p:cNvPr id="2615" name="Google Shape;2615;p3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6" name="Google Shape;2616;p364"/>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17" name="Google Shape;2617;p36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618" name="Google Shape;2618;p36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19" name="Google Shape;2619;p36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620" name="Google Shape;2620;p364"/>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2621" name="Google Shape;2621;p3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22" name="Google Shape;2622;p364"/>
          <p:cNvGrpSpPr/>
          <p:nvPr/>
        </p:nvGrpSpPr>
        <p:grpSpPr>
          <a:xfrm>
            <a:off x="1605267" y="3232902"/>
            <a:ext cx="5933466" cy="1097281"/>
            <a:chOff x="1952025" y="4310537"/>
            <a:chExt cx="7911288" cy="1463041"/>
          </a:xfrm>
        </p:grpSpPr>
        <p:pic>
          <p:nvPicPr>
            <p:cNvPr id="2623" name="Google Shape;2623;p36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624" name="Google Shape;2624;p36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625" name="Google Shape;2625;p36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626" name="Google Shape;2626;p36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2627"/>
        <p:cNvGrpSpPr/>
        <p:nvPr/>
      </p:nvGrpSpPr>
      <p:grpSpPr>
        <a:xfrm>
          <a:off x="0" y="0"/>
          <a:ext cx="0" cy="0"/>
          <a:chOff x="0" y="0"/>
          <a:chExt cx="0" cy="0"/>
        </a:xfrm>
      </p:grpSpPr>
      <p:sp>
        <p:nvSpPr>
          <p:cNvPr id="2628" name="Google Shape;2628;p3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9" name="Google Shape;2629;p365"/>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630" name="Google Shape;2630;p36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31" name="Google Shape;2631;p3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32" name="Google Shape;2632;p36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33" name="Google Shape;2633;p36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34" name="Google Shape;2634;p36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35" name="Google Shape;2635;p36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2636"/>
        <p:cNvGrpSpPr/>
        <p:nvPr/>
      </p:nvGrpSpPr>
      <p:grpSpPr>
        <a:xfrm>
          <a:off x="0" y="0"/>
          <a:ext cx="0" cy="0"/>
          <a:chOff x="0" y="0"/>
          <a:chExt cx="0" cy="0"/>
        </a:xfrm>
      </p:grpSpPr>
      <p:sp>
        <p:nvSpPr>
          <p:cNvPr id="2637" name="Google Shape;2637;p3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8" name="Google Shape;2638;p366"/>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9" name="Google Shape;2639;p36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40" name="Google Shape;2640;p3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41" name="Google Shape;2641;p3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42" name="Google Shape;2642;p3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43" name="Google Shape;2643;p3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4"/>
        <p:cNvGrpSpPr/>
        <p:nvPr/>
      </p:nvGrpSpPr>
      <p:grpSpPr>
        <a:xfrm>
          <a:off x="0" y="0"/>
          <a:ext cx="0" cy="0"/>
          <a:chOff x="0" y="0"/>
          <a:chExt cx="0" cy="0"/>
        </a:xfrm>
      </p:grpSpPr>
      <p:sp>
        <p:nvSpPr>
          <p:cNvPr id="345" name="Google Shape;345;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 name="Google Shape;346;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7" name="Google Shape;347;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 name="Google Shape;348;p48"/>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9" name="Google Shape;349;p4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0" name="Google Shape;350;p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1" name="Google Shape;351;p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2" name="Google Shape;352;p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2644"/>
        <p:cNvGrpSpPr/>
        <p:nvPr/>
      </p:nvGrpSpPr>
      <p:grpSpPr>
        <a:xfrm>
          <a:off x="0" y="0"/>
          <a:ext cx="0" cy="0"/>
          <a:chOff x="0" y="0"/>
          <a:chExt cx="0" cy="0"/>
        </a:xfrm>
      </p:grpSpPr>
      <p:sp>
        <p:nvSpPr>
          <p:cNvPr id="2645" name="Google Shape;2645;p3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46" name="Google Shape;2646;p367"/>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47" name="Google Shape;2647;p367"/>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48" name="Google Shape;2648;p36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649" name="Google Shape;2649;p367"/>
          <p:cNvSpPr>
            <a:spLocks noGrp="1"/>
          </p:cNvSpPr>
          <p:nvPr>
            <p:ph type="pic" idx="2"/>
          </p:nvPr>
        </p:nvSpPr>
        <p:spPr>
          <a:xfrm>
            <a:off x="537883" y="2655094"/>
            <a:ext cx="2949000" cy="1740600"/>
          </a:xfrm>
          <a:prstGeom prst="rect">
            <a:avLst/>
          </a:prstGeom>
          <a:noFill/>
          <a:ln>
            <a:noFill/>
          </a:ln>
        </p:spPr>
      </p:sp>
      <p:sp>
        <p:nvSpPr>
          <p:cNvPr id="2650" name="Google Shape;2650;p3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51" name="Google Shape;2651;p36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52" name="Google Shape;2652;p36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2653"/>
        <p:cNvGrpSpPr/>
        <p:nvPr/>
      </p:nvGrpSpPr>
      <p:grpSpPr>
        <a:xfrm>
          <a:off x="0" y="0"/>
          <a:ext cx="0" cy="0"/>
          <a:chOff x="0" y="0"/>
          <a:chExt cx="0" cy="0"/>
        </a:xfrm>
      </p:grpSpPr>
      <p:sp>
        <p:nvSpPr>
          <p:cNvPr id="2654" name="Google Shape;2654;p36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55" name="Google Shape;2655;p36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6" name="Google Shape;2656;p3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657" name="Google Shape;2657;p368"/>
          <p:cNvGrpSpPr/>
          <p:nvPr/>
        </p:nvGrpSpPr>
        <p:grpSpPr>
          <a:xfrm>
            <a:off x="180290" y="4600563"/>
            <a:ext cx="3539983" cy="342900"/>
            <a:chOff x="180290" y="4600563"/>
            <a:chExt cx="3539983" cy="342900"/>
          </a:xfrm>
        </p:grpSpPr>
        <p:pic>
          <p:nvPicPr>
            <p:cNvPr id="2658" name="Google Shape;2658;p36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659" name="Google Shape;2659;p36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2660"/>
        <p:cNvGrpSpPr/>
        <p:nvPr/>
      </p:nvGrpSpPr>
      <p:grpSpPr>
        <a:xfrm>
          <a:off x="0" y="0"/>
          <a:ext cx="0" cy="0"/>
          <a:chOff x="0" y="0"/>
          <a:chExt cx="0" cy="0"/>
        </a:xfrm>
      </p:grpSpPr>
      <p:sp>
        <p:nvSpPr>
          <p:cNvPr id="2661" name="Google Shape;2661;p3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62" name="Google Shape;2662;p36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63" name="Google Shape;2663;p36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64" name="Google Shape;2664;p3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65" name="Google Shape;2665;p3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66" name="Google Shape;2666;p36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667"/>
        <p:cNvGrpSpPr/>
        <p:nvPr/>
      </p:nvGrpSpPr>
      <p:grpSpPr>
        <a:xfrm>
          <a:off x="0" y="0"/>
          <a:ext cx="0" cy="0"/>
          <a:chOff x="0" y="0"/>
          <a:chExt cx="0" cy="0"/>
        </a:xfrm>
      </p:grpSpPr>
      <p:sp>
        <p:nvSpPr>
          <p:cNvPr id="2668" name="Google Shape;2668;p37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69" name="Google Shape;2669;p37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0" name="Google Shape;2670;p37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71" name="Google Shape;2671;p37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2" name="Google Shape;2672;p37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73" name="Google Shape;2673;p3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74" name="Google Shape;2674;p3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75" name="Google Shape;2675;p37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676"/>
        <p:cNvGrpSpPr/>
        <p:nvPr/>
      </p:nvGrpSpPr>
      <p:grpSpPr>
        <a:xfrm>
          <a:off x="0" y="0"/>
          <a:ext cx="0" cy="0"/>
          <a:chOff x="0" y="0"/>
          <a:chExt cx="0" cy="0"/>
        </a:xfrm>
      </p:grpSpPr>
      <p:sp>
        <p:nvSpPr>
          <p:cNvPr id="2677" name="Google Shape;2677;p3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78" name="Google Shape;2678;p3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79" name="Google Shape;2679;p3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80" name="Google Shape;2680;p3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81" name="Google Shape;2681;p3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682"/>
        <p:cNvGrpSpPr/>
        <p:nvPr/>
      </p:nvGrpSpPr>
      <p:grpSpPr>
        <a:xfrm>
          <a:off x="0" y="0"/>
          <a:ext cx="0" cy="0"/>
          <a:chOff x="0" y="0"/>
          <a:chExt cx="0" cy="0"/>
        </a:xfrm>
      </p:grpSpPr>
      <p:sp>
        <p:nvSpPr>
          <p:cNvPr id="2683" name="Google Shape;2683;p3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84" name="Google Shape;2684;p37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85" name="Google Shape;2685;p3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86" name="Google Shape;2686;p3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87" name="Google Shape;2687;p3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688"/>
        <p:cNvGrpSpPr/>
        <p:nvPr/>
      </p:nvGrpSpPr>
      <p:grpSpPr>
        <a:xfrm>
          <a:off x="0" y="0"/>
          <a:ext cx="0" cy="0"/>
          <a:chOff x="0" y="0"/>
          <a:chExt cx="0" cy="0"/>
        </a:xfrm>
      </p:grpSpPr>
      <p:sp>
        <p:nvSpPr>
          <p:cNvPr id="2689" name="Google Shape;2689;p3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90" name="Google Shape;2690;p37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91" name="Google Shape;2691;p37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92" name="Google Shape;2692;p37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693" name="Google Shape;2693;p3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94" name="Google Shape;2694;p3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95" name="Google Shape;2695;p37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696"/>
        <p:cNvGrpSpPr/>
        <p:nvPr/>
      </p:nvGrpSpPr>
      <p:grpSpPr>
        <a:xfrm>
          <a:off x="0" y="0"/>
          <a:ext cx="0" cy="0"/>
          <a:chOff x="0" y="0"/>
          <a:chExt cx="0" cy="0"/>
        </a:xfrm>
      </p:grpSpPr>
      <p:sp>
        <p:nvSpPr>
          <p:cNvPr id="2697" name="Google Shape;2697;p3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98" name="Google Shape;2698;p37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699" name="Google Shape;2699;p37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00" name="Google Shape;2700;p37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701" name="Google Shape;2701;p37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702" name="Google Shape;2702;p37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703" name="Google Shape;2703;p3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04" name="Google Shape;2704;p3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05" name="Google Shape;2705;p37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706"/>
        <p:cNvGrpSpPr/>
        <p:nvPr/>
      </p:nvGrpSpPr>
      <p:grpSpPr>
        <a:xfrm>
          <a:off x="0" y="0"/>
          <a:ext cx="0" cy="0"/>
          <a:chOff x="0" y="0"/>
          <a:chExt cx="0" cy="0"/>
        </a:xfrm>
      </p:grpSpPr>
      <p:sp>
        <p:nvSpPr>
          <p:cNvPr id="2707" name="Google Shape;2707;p3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08" name="Google Shape;2708;p375"/>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09" name="Google Shape;2709;p37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710" name="Google Shape;2710;p37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11" name="Google Shape;2711;p37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12" name="Google Shape;2712;p3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13" name="Google Shape;2713;p37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714" name="Google Shape;2714;p375"/>
          <p:cNvGrpSpPr/>
          <p:nvPr/>
        </p:nvGrpSpPr>
        <p:grpSpPr>
          <a:xfrm>
            <a:off x="1605267" y="3232902"/>
            <a:ext cx="5933466" cy="1097281"/>
            <a:chOff x="1952025" y="4310537"/>
            <a:chExt cx="7911288" cy="1463041"/>
          </a:xfrm>
        </p:grpSpPr>
        <p:pic>
          <p:nvPicPr>
            <p:cNvPr id="2715" name="Google Shape;2715;p37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716" name="Google Shape;2716;p37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717" name="Google Shape;2717;p37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718" name="Google Shape;2718;p37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719"/>
        <p:cNvGrpSpPr/>
        <p:nvPr/>
      </p:nvGrpSpPr>
      <p:grpSpPr>
        <a:xfrm>
          <a:off x="0" y="0"/>
          <a:ext cx="0" cy="0"/>
          <a:chOff x="0" y="0"/>
          <a:chExt cx="0" cy="0"/>
        </a:xfrm>
      </p:grpSpPr>
      <p:sp>
        <p:nvSpPr>
          <p:cNvPr id="2720" name="Google Shape;2720;p3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1" name="Google Shape;2721;p376"/>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722" name="Google Shape;2722;p37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23" name="Google Shape;2723;p3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24" name="Google Shape;2724;p37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25" name="Google Shape;2725;p37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726" name="Google Shape;2726;p37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727" name="Google Shape;2727;p37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53"/>
        <p:cNvGrpSpPr/>
        <p:nvPr/>
      </p:nvGrpSpPr>
      <p:grpSpPr>
        <a:xfrm>
          <a:off x="0" y="0"/>
          <a:ext cx="0" cy="0"/>
          <a:chOff x="0" y="0"/>
          <a:chExt cx="0" cy="0"/>
        </a:xfrm>
      </p:grpSpPr>
      <p:sp>
        <p:nvSpPr>
          <p:cNvPr id="354" name="Google Shape;354;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 name="Google Shape;356;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 name="Google Shape;357;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9"/>
          <p:cNvSpPr txBox="1">
            <a:spLocks noGrp="1"/>
          </p:cNvSpPr>
          <p:nvPr>
            <p:ph type="sldNum" idx="12"/>
          </p:nvPr>
        </p:nvSpPr>
        <p:spPr>
          <a:xfrm>
            <a:off x="8343075" y="4707350"/>
            <a:ext cx="6426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9" name="Google Shape;359;p49"/>
          <p:cNvGrpSpPr/>
          <p:nvPr/>
        </p:nvGrpSpPr>
        <p:grpSpPr>
          <a:xfrm>
            <a:off x="180290" y="4600563"/>
            <a:ext cx="3539983" cy="342900"/>
            <a:chOff x="180290" y="4600563"/>
            <a:chExt cx="3539983" cy="342900"/>
          </a:xfrm>
        </p:grpSpPr>
        <p:pic>
          <p:nvPicPr>
            <p:cNvPr id="360" name="Google Shape;360;p4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61" name="Google Shape;361;p4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728"/>
        <p:cNvGrpSpPr/>
        <p:nvPr/>
      </p:nvGrpSpPr>
      <p:grpSpPr>
        <a:xfrm>
          <a:off x="0" y="0"/>
          <a:ext cx="0" cy="0"/>
          <a:chOff x="0" y="0"/>
          <a:chExt cx="0" cy="0"/>
        </a:xfrm>
      </p:grpSpPr>
      <p:sp>
        <p:nvSpPr>
          <p:cNvPr id="2729" name="Google Shape;2729;p3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0" name="Google Shape;2730;p377"/>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1" name="Google Shape;2731;p37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32" name="Google Shape;2732;p3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33" name="Google Shape;2733;p3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34" name="Google Shape;2734;p3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35" name="Google Shape;2735;p3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36"/>
        <p:cNvGrpSpPr/>
        <p:nvPr/>
      </p:nvGrpSpPr>
      <p:grpSpPr>
        <a:xfrm>
          <a:off x="0" y="0"/>
          <a:ext cx="0" cy="0"/>
          <a:chOff x="0" y="0"/>
          <a:chExt cx="0" cy="0"/>
        </a:xfrm>
      </p:grpSpPr>
      <p:sp>
        <p:nvSpPr>
          <p:cNvPr id="2737" name="Google Shape;2737;p3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8" name="Google Shape;2738;p378"/>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9" name="Google Shape;2739;p378"/>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0" name="Google Shape;2740;p37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741" name="Google Shape;2741;p378"/>
          <p:cNvSpPr>
            <a:spLocks noGrp="1"/>
          </p:cNvSpPr>
          <p:nvPr>
            <p:ph type="pic" idx="2"/>
          </p:nvPr>
        </p:nvSpPr>
        <p:spPr>
          <a:xfrm>
            <a:off x="537883" y="2655094"/>
            <a:ext cx="2949000" cy="1740600"/>
          </a:xfrm>
          <a:prstGeom prst="rect">
            <a:avLst/>
          </a:prstGeom>
          <a:noFill/>
          <a:ln>
            <a:noFill/>
          </a:ln>
        </p:spPr>
      </p:sp>
      <p:sp>
        <p:nvSpPr>
          <p:cNvPr id="2742" name="Google Shape;2742;p3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43" name="Google Shape;2743;p3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44" name="Google Shape;2744;p37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745"/>
        <p:cNvGrpSpPr/>
        <p:nvPr/>
      </p:nvGrpSpPr>
      <p:grpSpPr>
        <a:xfrm>
          <a:off x="0" y="0"/>
          <a:ext cx="0" cy="0"/>
          <a:chOff x="0" y="0"/>
          <a:chExt cx="0" cy="0"/>
        </a:xfrm>
      </p:grpSpPr>
      <p:sp>
        <p:nvSpPr>
          <p:cNvPr id="2746" name="Google Shape;2746;p3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47" name="Google Shape;2747;p37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48" name="Google Shape;2748;p3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49" name="Google Shape;2749;p3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50" name="Google Shape;2750;p37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751"/>
        <p:cNvGrpSpPr/>
        <p:nvPr/>
      </p:nvGrpSpPr>
      <p:grpSpPr>
        <a:xfrm>
          <a:off x="0" y="0"/>
          <a:ext cx="0" cy="0"/>
          <a:chOff x="0" y="0"/>
          <a:chExt cx="0" cy="0"/>
        </a:xfrm>
      </p:grpSpPr>
      <p:sp>
        <p:nvSpPr>
          <p:cNvPr id="2752" name="Google Shape;2752;p3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53" name="Google Shape;2753;p38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4" name="Google Shape;2754;p38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55" name="Google Shape;2755;p3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56" name="Google Shape;2756;p3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57" name="Google Shape;2757;p3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758"/>
        <p:cNvGrpSpPr/>
        <p:nvPr/>
      </p:nvGrpSpPr>
      <p:grpSpPr>
        <a:xfrm>
          <a:off x="0" y="0"/>
          <a:ext cx="0" cy="0"/>
          <a:chOff x="0" y="0"/>
          <a:chExt cx="0" cy="0"/>
        </a:xfrm>
      </p:grpSpPr>
      <p:sp>
        <p:nvSpPr>
          <p:cNvPr id="2759" name="Google Shape;2759;p38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60" name="Google Shape;2760;p38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1" name="Google Shape;2761;p38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762" name="Google Shape;2762;p38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3" name="Google Shape;2763;p3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64" name="Google Shape;2764;p3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65" name="Google Shape;2765;p3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66" name="Google Shape;2766;p3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767"/>
        <p:cNvGrpSpPr/>
        <p:nvPr/>
      </p:nvGrpSpPr>
      <p:grpSpPr>
        <a:xfrm>
          <a:off x="0" y="0"/>
          <a:ext cx="0" cy="0"/>
          <a:chOff x="0" y="0"/>
          <a:chExt cx="0" cy="0"/>
        </a:xfrm>
      </p:grpSpPr>
      <p:sp>
        <p:nvSpPr>
          <p:cNvPr id="2768" name="Google Shape;2768;p3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69" name="Google Shape;2769;p3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70" name="Google Shape;2770;p3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71" name="Google Shape;2771;p38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772"/>
        <p:cNvGrpSpPr/>
        <p:nvPr/>
      </p:nvGrpSpPr>
      <p:grpSpPr>
        <a:xfrm>
          <a:off x="0" y="0"/>
          <a:ext cx="0" cy="0"/>
          <a:chOff x="0" y="0"/>
          <a:chExt cx="0" cy="0"/>
        </a:xfrm>
      </p:grpSpPr>
      <p:sp>
        <p:nvSpPr>
          <p:cNvPr id="2773" name="Google Shape;2773;p3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774" name="Google Shape;2774;p38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75" name="Google Shape;2775;p3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76" name="Google Shape;2776;p3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77" name="Google Shape;2777;p38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78"/>
        <p:cNvGrpSpPr/>
        <p:nvPr/>
      </p:nvGrpSpPr>
      <p:grpSpPr>
        <a:xfrm>
          <a:off x="0" y="0"/>
          <a:ext cx="0" cy="0"/>
          <a:chOff x="0" y="0"/>
          <a:chExt cx="0" cy="0"/>
        </a:xfrm>
      </p:grpSpPr>
      <p:sp>
        <p:nvSpPr>
          <p:cNvPr id="2779" name="Google Shape;2779;p3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80" name="Google Shape;2780;p3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81" name="Google Shape;2781;p3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82" name="Google Shape;2782;p38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83" name="Google Shape;2783;p3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84" name="Google Shape;2784;p3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85" name="Google Shape;2785;p38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86"/>
        <p:cNvGrpSpPr/>
        <p:nvPr/>
      </p:nvGrpSpPr>
      <p:grpSpPr>
        <a:xfrm>
          <a:off x="0" y="0"/>
          <a:ext cx="0" cy="0"/>
          <a:chOff x="0" y="0"/>
          <a:chExt cx="0" cy="0"/>
        </a:xfrm>
      </p:grpSpPr>
      <p:sp>
        <p:nvSpPr>
          <p:cNvPr id="2787" name="Google Shape;2787;p3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88" name="Google Shape;2788;p38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89" name="Google Shape;2789;p38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90" name="Google Shape;2790;p38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791" name="Google Shape;2791;p38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792" name="Google Shape;2792;p38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793" name="Google Shape;2793;p3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94" name="Google Shape;2794;p38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795"/>
        <p:cNvGrpSpPr/>
        <p:nvPr/>
      </p:nvGrpSpPr>
      <p:grpSpPr>
        <a:xfrm>
          <a:off x="0" y="0"/>
          <a:ext cx="0" cy="0"/>
          <a:chOff x="0" y="0"/>
          <a:chExt cx="0" cy="0"/>
        </a:xfrm>
      </p:grpSpPr>
      <p:sp>
        <p:nvSpPr>
          <p:cNvPr id="2796" name="Google Shape;2796;p3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97" name="Google Shape;2797;p386"/>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8" name="Google Shape;2798;p38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799" name="Google Shape;2799;p38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00" name="Google Shape;2800;p38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01" name="Google Shape;2801;p3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02" name="Google Shape;2802;p38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803" name="Google Shape;2803;p386"/>
          <p:cNvGrpSpPr/>
          <p:nvPr/>
        </p:nvGrpSpPr>
        <p:grpSpPr>
          <a:xfrm>
            <a:off x="1605267" y="3232902"/>
            <a:ext cx="5933466" cy="1097281"/>
            <a:chOff x="1952025" y="4310537"/>
            <a:chExt cx="7911288" cy="1463041"/>
          </a:xfrm>
        </p:grpSpPr>
        <p:pic>
          <p:nvPicPr>
            <p:cNvPr id="2804" name="Google Shape;2804;p38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805" name="Google Shape;2805;p38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06" name="Google Shape;2806;p38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807" name="Google Shape;2807;p38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62"/>
        <p:cNvGrpSpPr/>
        <p:nvPr/>
      </p:nvGrpSpPr>
      <p:grpSpPr>
        <a:xfrm>
          <a:off x="0" y="0"/>
          <a:ext cx="0" cy="0"/>
          <a:chOff x="0" y="0"/>
          <a:chExt cx="0" cy="0"/>
        </a:xfrm>
      </p:grpSpPr>
      <p:sp>
        <p:nvSpPr>
          <p:cNvPr id="363" name="Google Shape;363;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 name="Google Shape;365;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 name="Google Shape;366;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7" name="Google Shape;367;p50"/>
          <p:cNvSpPr>
            <a:spLocks noGrp="1"/>
          </p:cNvSpPr>
          <p:nvPr>
            <p:ph type="pic" idx="2"/>
          </p:nvPr>
        </p:nvSpPr>
        <p:spPr>
          <a:xfrm>
            <a:off x="537883" y="2655094"/>
            <a:ext cx="2949000" cy="1740600"/>
          </a:xfrm>
          <a:prstGeom prst="rect">
            <a:avLst/>
          </a:prstGeom>
          <a:noFill/>
          <a:ln>
            <a:noFill/>
          </a:ln>
        </p:spPr>
      </p:sp>
      <p:sp>
        <p:nvSpPr>
          <p:cNvPr id="368" name="Google Shape;368;p50"/>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9" name="Google Shape;369;p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0" name="Google Shape;370;p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808"/>
        <p:cNvGrpSpPr/>
        <p:nvPr/>
      </p:nvGrpSpPr>
      <p:grpSpPr>
        <a:xfrm>
          <a:off x="0" y="0"/>
          <a:ext cx="0" cy="0"/>
          <a:chOff x="0" y="0"/>
          <a:chExt cx="0" cy="0"/>
        </a:xfrm>
      </p:grpSpPr>
      <p:sp>
        <p:nvSpPr>
          <p:cNvPr id="2809" name="Google Shape;2809;p3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0" name="Google Shape;2810;p387"/>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811" name="Google Shape;2811;p38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12" name="Google Shape;2812;p3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13" name="Google Shape;2813;p38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14" name="Google Shape;2814;p38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815" name="Google Shape;2815;p38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816" name="Google Shape;2816;p38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817"/>
        <p:cNvGrpSpPr/>
        <p:nvPr/>
      </p:nvGrpSpPr>
      <p:grpSpPr>
        <a:xfrm>
          <a:off x="0" y="0"/>
          <a:ext cx="0" cy="0"/>
          <a:chOff x="0" y="0"/>
          <a:chExt cx="0" cy="0"/>
        </a:xfrm>
      </p:grpSpPr>
      <p:sp>
        <p:nvSpPr>
          <p:cNvPr id="2818" name="Google Shape;2818;p3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19" name="Google Shape;2819;p388"/>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0" name="Google Shape;2820;p38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21" name="Google Shape;2821;p3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22" name="Google Shape;2822;p388"/>
          <p:cNvSpPr txBox="1">
            <a:spLocks noGrp="1"/>
          </p:cNvSpPr>
          <p:nvPr>
            <p:ph type="sldNum" idx="12"/>
          </p:nvPr>
        </p:nvSpPr>
        <p:spPr>
          <a:xfrm>
            <a:off x="8256150" y="4707350"/>
            <a:ext cx="7296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823" name="Google Shape;2823;p388"/>
          <p:cNvGrpSpPr/>
          <p:nvPr/>
        </p:nvGrpSpPr>
        <p:grpSpPr>
          <a:xfrm>
            <a:off x="180290" y="4600563"/>
            <a:ext cx="3539983" cy="342900"/>
            <a:chOff x="180290" y="4600563"/>
            <a:chExt cx="3539983" cy="342900"/>
          </a:xfrm>
        </p:grpSpPr>
        <p:pic>
          <p:nvPicPr>
            <p:cNvPr id="2824" name="Google Shape;2824;p38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825" name="Google Shape;2825;p38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826"/>
        <p:cNvGrpSpPr/>
        <p:nvPr/>
      </p:nvGrpSpPr>
      <p:grpSpPr>
        <a:xfrm>
          <a:off x="0" y="0"/>
          <a:ext cx="0" cy="0"/>
          <a:chOff x="0" y="0"/>
          <a:chExt cx="0" cy="0"/>
        </a:xfrm>
      </p:grpSpPr>
      <p:sp>
        <p:nvSpPr>
          <p:cNvPr id="2827" name="Google Shape;2827;p3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8" name="Google Shape;2828;p389"/>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9" name="Google Shape;2829;p389"/>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30" name="Google Shape;2830;p38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831" name="Google Shape;2831;p389"/>
          <p:cNvSpPr>
            <a:spLocks noGrp="1"/>
          </p:cNvSpPr>
          <p:nvPr>
            <p:ph type="pic" idx="2"/>
          </p:nvPr>
        </p:nvSpPr>
        <p:spPr>
          <a:xfrm>
            <a:off x="537883" y="2655094"/>
            <a:ext cx="2949000" cy="1740600"/>
          </a:xfrm>
          <a:prstGeom prst="rect">
            <a:avLst/>
          </a:prstGeom>
          <a:noFill/>
          <a:ln>
            <a:noFill/>
          </a:ln>
        </p:spPr>
      </p:sp>
      <p:sp>
        <p:nvSpPr>
          <p:cNvPr id="2832" name="Google Shape;2832;p3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33" name="Google Shape;2833;p38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34" name="Google Shape;2834;p38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835"/>
        <p:cNvGrpSpPr/>
        <p:nvPr/>
      </p:nvGrpSpPr>
      <p:grpSpPr>
        <a:xfrm>
          <a:off x="0" y="0"/>
          <a:ext cx="0" cy="0"/>
          <a:chOff x="0" y="0"/>
          <a:chExt cx="0" cy="0"/>
        </a:xfrm>
      </p:grpSpPr>
      <p:sp>
        <p:nvSpPr>
          <p:cNvPr id="2836" name="Google Shape;2836;p3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37" name="Google Shape;2837;p39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38" name="Google Shape;2838;p3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39" name="Google Shape;2839;p3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40" name="Google Shape;2840;p39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41"/>
        <p:cNvGrpSpPr/>
        <p:nvPr/>
      </p:nvGrpSpPr>
      <p:grpSpPr>
        <a:xfrm>
          <a:off x="0" y="0"/>
          <a:ext cx="0" cy="0"/>
          <a:chOff x="0" y="0"/>
          <a:chExt cx="0" cy="0"/>
        </a:xfrm>
      </p:grpSpPr>
      <p:sp>
        <p:nvSpPr>
          <p:cNvPr id="2842" name="Google Shape;2842;p3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43" name="Google Shape;2843;p39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4" name="Google Shape;2844;p39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5" name="Google Shape;2845;p3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46" name="Google Shape;2846;p3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47" name="Google Shape;2847;p39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48"/>
        <p:cNvGrpSpPr/>
        <p:nvPr/>
      </p:nvGrpSpPr>
      <p:grpSpPr>
        <a:xfrm>
          <a:off x="0" y="0"/>
          <a:ext cx="0" cy="0"/>
          <a:chOff x="0" y="0"/>
          <a:chExt cx="0" cy="0"/>
        </a:xfrm>
      </p:grpSpPr>
      <p:sp>
        <p:nvSpPr>
          <p:cNvPr id="2849" name="Google Shape;2849;p39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50" name="Google Shape;2850;p39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1" name="Google Shape;2851;p39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52" name="Google Shape;2852;p39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3" name="Google Shape;2853;p3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54" name="Google Shape;2854;p3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55" name="Google Shape;2855;p3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56" name="Google Shape;2856;p3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857"/>
        <p:cNvGrpSpPr/>
        <p:nvPr/>
      </p:nvGrpSpPr>
      <p:grpSpPr>
        <a:xfrm>
          <a:off x="0" y="0"/>
          <a:ext cx="0" cy="0"/>
          <a:chOff x="0" y="0"/>
          <a:chExt cx="0" cy="0"/>
        </a:xfrm>
      </p:grpSpPr>
      <p:sp>
        <p:nvSpPr>
          <p:cNvPr id="2858" name="Google Shape;2858;p3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59" name="Google Shape;2859;p3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60" name="Google Shape;2860;p3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61" name="Google Shape;2861;p3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62" name="Google Shape;2862;p3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863"/>
        <p:cNvGrpSpPr/>
        <p:nvPr/>
      </p:nvGrpSpPr>
      <p:grpSpPr>
        <a:xfrm>
          <a:off x="0" y="0"/>
          <a:ext cx="0" cy="0"/>
          <a:chOff x="0" y="0"/>
          <a:chExt cx="0" cy="0"/>
        </a:xfrm>
      </p:grpSpPr>
      <p:sp>
        <p:nvSpPr>
          <p:cNvPr id="2864" name="Google Shape;2864;p3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865" name="Google Shape;2865;p39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6" name="Google Shape;2866;p3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67" name="Google Shape;2867;p3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68" name="Google Shape;2868;p3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2869"/>
        <p:cNvGrpSpPr/>
        <p:nvPr/>
      </p:nvGrpSpPr>
      <p:grpSpPr>
        <a:xfrm>
          <a:off x="0" y="0"/>
          <a:ext cx="0" cy="0"/>
          <a:chOff x="0" y="0"/>
          <a:chExt cx="0" cy="0"/>
        </a:xfrm>
      </p:grpSpPr>
      <p:sp>
        <p:nvSpPr>
          <p:cNvPr id="2870" name="Google Shape;2870;p3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71" name="Google Shape;2871;p39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72" name="Google Shape;2872;p39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73" name="Google Shape;2873;p39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74" name="Google Shape;2874;p3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75" name="Google Shape;2875;p3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76" name="Google Shape;2876;p39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2877"/>
        <p:cNvGrpSpPr/>
        <p:nvPr/>
      </p:nvGrpSpPr>
      <p:grpSpPr>
        <a:xfrm>
          <a:off x="0" y="0"/>
          <a:ext cx="0" cy="0"/>
          <a:chOff x="0" y="0"/>
          <a:chExt cx="0" cy="0"/>
        </a:xfrm>
      </p:grpSpPr>
      <p:sp>
        <p:nvSpPr>
          <p:cNvPr id="2878" name="Google Shape;2878;p3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79" name="Google Shape;2879;p39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80" name="Google Shape;2880;p39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881" name="Google Shape;2881;p39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82" name="Google Shape;2882;p39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83" name="Google Shape;2883;p39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84" name="Google Shape;2884;p3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85" name="Google Shape;2885;p3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86" name="Google Shape;2886;p39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71"/>
        <p:cNvGrpSpPr/>
        <p:nvPr/>
      </p:nvGrpSpPr>
      <p:grpSpPr>
        <a:xfrm>
          <a:off x="0" y="0"/>
          <a:ext cx="0" cy="0"/>
          <a:chOff x="0" y="0"/>
          <a:chExt cx="0" cy="0"/>
        </a:xfrm>
      </p:grpSpPr>
      <p:sp>
        <p:nvSpPr>
          <p:cNvPr id="372" name="Google Shape;372;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3" name="Google Shape;373;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4" name="Google Shape;374;p51"/>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5" name="Google Shape;375;p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6" name="Google Shape;376;p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887"/>
        <p:cNvGrpSpPr/>
        <p:nvPr/>
      </p:nvGrpSpPr>
      <p:grpSpPr>
        <a:xfrm>
          <a:off x="0" y="0"/>
          <a:ext cx="0" cy="0"/>
          <a:chOff x="0" y="0"/>
          <a:chExt cx="0" cy="0"/>
        </a:xfrm>
      </p:grpSpPr>
      <p:sp>
        <p:nvSpPr>
          <p:cNvPr id="2888" name="Google Shape;2888;p3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9" name="Google Shape;2889;p397"/>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0" name="Google Shape;2890;p39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891" name="Google Shape;2891;p39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92" name="Google Shape;2892;p39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893" name="Google Shape;2893;p3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94" name="Google Shape;2894;p39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895" name="Google Shape;2895;p397"/>
          <p:cNvGrpSpPr/>
          <p:nvPr/>
        </p:nvGrpSpPr>
        <p:grpSpPr>
          <a:xfrm>
            <a:off x="1605267" y="3232902"/>
            <a:ext cx="5933466" cy="1097281"/>
            <a:chOff x="1952025" y="4310537"/>
            <a:chExt cx="7911288" cy="1463041"/>
          </a:xfrm>
        </p:grpSpPr>
        <p:pic>
          <p:nvPicPr>
            <p:cNvPr id="2896" name="Google Shape;2896;p39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897" name="Google Shape;2897;p39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898" name="Google Shape;2898;p39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899" name="Google Shape;2899;p39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2900"/>
        <p:cNvGrpSpPr/>
        <p:nvPr/>
      </p:nvGrpSpPr>
      <p:grpSpPr>
        <a:xfrm>
          <a:off x="0" y="0"/>
          <a:ext cx="0" cy="0"/>
          <a:chOff x="0" y="0"/>
          <a:chExt cx="0" cy="0"/>
        </a:xfrm>
      </p:grpSpPr>
      <p:sp>
        <p:nvSpPr>
          <p:cNvPr id="2901" name="Google Shape;2901;p3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02" name="Google Shape;2902;p398"/>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03" name="Google Shape;2903;p39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04" name="Google Shape;2904;p3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05" name="Google Shape;2905;p39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06" name="Google Shape;2906;p39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07" name="Google Shape;2907;p39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908" name="Google Shape;2908;p39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2909"/>
        <p:cNvGrpSpPr/>
        <p:nvPr/>
      </p:nvGrpSpPr>
      <p:grpSpPr>
        <a:xfrm>
          <a:off x="0" y="0"/>
          <a:ext cx="0" cy="0"/>
          <a:chOff x="0" y="0"/>
          <a:chExt cx="0" cy="0"/>
        </a:xfrm>
      </p:grpSpPr>
      <p:sp>
        <p:nvSpPr>
          <p:cNvPr id="2910" name="Google Shape;2910;p3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1" name="Google Shape;2911;p399"/>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2" name="Google Shape;2912;p3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13" name="Google Shape;2913;p3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14" name="Google Shape;2914;p3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15" name="Google Shape;2915;p3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16" name="Google Shape;2916;p3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2917"/>
        <p:cNvGrpSpPr/>
        <p:nvPr/>
      </p:nvGrpSpPr>
      <p:grpSpPr>
        <a:xfrm>
          <a:off x="0" y="0"/>
          <a:ext cx="0" cy="0"/>
          <a:chOff x="0" y="0"/>
          <a:chExt cx="0" cy="0"/>
        </a:xfrm>
      </p:grpSpPr>
      <p:sp>
        <p:nvSpPr>
          <p:cNvPr id="2918" name="Google Shape;2918;p4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19" name="Google Shape;2919;p400"/>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20" name="Google Shape;2920;p40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21" name="Google Shape;2921;p40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922" name="Google Shape;2922;p400"/>
          <p:cNvSpPr>
            <a:spLocks noGrp="1"/>
          </p:cNvSpPr>
          <p:nvPr>
            <p:ph type="pic" idx="2"/>
          </p:nvPr>
        </p:nvSpPr>
        <p:spPr>
          <a:xfrm>
            <a:off x="537883" y="2655094"/>
            <a:ext cx="2949000" cy="1740600"/>
          </a:xfrm>
          <a:prstGeom prst="rect">
            <a:avLst/>
          </a:prstGeom>
          <a:noFill/>
          <a:ln>
            <a:noFill/>
          </a:ln>
        </p:spPr>
      </p:sp>
      <p:sp>
        <p:nvSpPr>
          <p:cNvPr id="2923" name="Google Shape;2923;p4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24" name="Google Shape;2924;p4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25" name="Google Shape;2925;p4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2926"/>
        <p:cNvGrpSpPr/>
        <p:nvPr/>
      </p:nvGrpSpPr>
      <p:grpSpPr>
        <a:xfrm>
          <a:off x="0" y="0"/>
          <a:ext cx="0" cy="0"/>
          <a:chOff x="0" y="0"/>
          <a:chExt cx="0" cy="0"/>
        </a:xfrm>
      </p:grpSpPr>
      <p:sp>
        <p:nvSpPr>
          <p:cNvPr id="2927" name="Google Shape;2927;p4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28" name="Google Shape;2928;p40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29" name="Google Shape;2929;p4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30" name="Google Shape;2930;p4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31" name="Google Shape;2931;p4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2932"/>
        <p:cNvGrpSpPr/>
        <p:nvPr/>
      </p:nvGrpSpPr>
      <p:grpSpPr>
        <a:xfrm>
          <a:off x="0" y="0"/>
          <a:ext cx="0" cy="0"/>
          <a:chOff x="0" y="0"/>
          <a:chExt cx="0" cy="0"/>
        </a:xfrm>
      </p:grpSpPr>
      <p:sp>
        <p:nvSpPr>
          <p:cNvPr id="2933" name="Google Shape;2933;p4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34" name="Google Shape;2934;p40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35" name="Google Shape;2935;p40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36" name="Google Shape;2936;p4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37" name="Google Shape;2937;p4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38" name="Google Shape;2938;p4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2939"/>
        <p:cNvGrpSpPr/>
        <p:nvPr/>
      </p:nvGrpSpPr>
      <p:grpSpPr>
        <a:xfrm>
          <a:off x="0" y="0"/>
          <a:ext cx="0" cy="0"/>
          <a:chOff x="0" y="0"/>
          <a:chExt cx="0" cy="0"/>
        </a:xfrm>
      </p:grpSpPr>
      <p:sp>
        <p:nvSpPr>
          <p:cNvPr id="2940" name="Google Shape;2940;p40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941" name="Google Shape;2941;p40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2" name="Google Shape;2942;p40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943" name="Google Shape;2943;p40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4" name="Google Shape;2944;p4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45" name="Google Shape;2945;p4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46" name="Google Shape;2946;p40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947"/>
        <p:cNvGrpSpPr/>
        <p:nvPr/>
      </p:nvGrpSpPr>
      <p:grpSpPr>
        <a:xfrm>
          <a:off x="0" y="0"/>
          <a:ext cx="0" cy="0"/>
          <a:chOff x="0" y="0"/>
          <a:chExt cx="0" cy="0"/>
        </a:xfrm>
      </p:grpSpPr>
      <p:sp>
        <p:nvSpPr>
          <p:cNvPr id="2948" name="Google Shape;2948;p4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49" name="Google Shape;2949;p4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50" name="Google Shape;2950;p4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51" name="Google Shape;2951;p4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52" name="Google Shape;2952;p40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953"/>
        <p:cNvGrpSpPr/>
        <p:nvPr/>
      </p:nvGrpSpPr>
      <p:grpSpPr>
        <a:xfrm>
          <a:off x="0" y="0"/>
          <a:ext cx="0" cy="0"/>
          <a:chOff x="0" y="0"/>
          <a:chExt cx="0" cy="0"/>
        </a:xfrm>
      </p:grpSpPr>
      <p:sp>
        <p:nvSpPr>
          <p:cNvPr id="2954" name="Google Shape;2954;p4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955" name="Google Shape;2955;p40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6" name="Google Shape;2956;p4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57" name="Google Shape;2957;p4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58" name="Google Shape;2958;p40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2959"/>
        <p:cNvGrpSpPr/>
        <p:nvPr/>
      </p:nvGrpSpPr>
      <p:grpSpPr>
        <a:xfrm>
          <a:off x="0" y="0"/>
          <a:ext cx="0" cy="0"/>
          <a:chOff x="0" y="0"/>
          <a:chExt cx="0" cy="0"/>
        </a:xfrm>
      </p:grpSpPr>
      <p:sp>
        <p:nvSpPr>
          <p:cNvPr id="2960" name="Google Shape;2960;p4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61" name="Google Shape;2961;p40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62" name="Google Shape;2962;p40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63" name="Google Shape;2963;p40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64" name="Google Shape;2964;p4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65" name="Google Shape;2965;p40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77"/>
        <p:cNvGrpSpPr/>
        <p:nvPr/>
      </p:nvGrpSpPr>
      <p:grpSpPr>
        <a:xfrm>
          <a:off x="0" y="0"/>
          <a:ext cx="0" cy="0"/>
          <a:chOff x="0" y="0"/>
          <a:chExt cx="0" cy="0"/>
        </a:xfrm>
      </p:grpSpPr>
      <p:sp>
        <p:nvSpPr>
          <p:cNvPr id="378" name="Google Shape;378;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9" name="Google Shape;379;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0" name="Google Shape;380;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 name="Google Shape;381;p52"/>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2" name="Google Shape;382;p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3" name="Google Shape;383;p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2966"/>
        <p:cNvGrpSpPr/>
        <p:nvPr/>
      </p:nvGrpSpPr>
      <p:grpSpPr>
        <a:xfrm>
          <a:off x="0" y="0"/>
          <a:ext cx="0" cy="0"/>
          <a:chOff x="0" y="0"/>
          <a:chExt cx="0" cy="0"/>
        </a:xfrm>
      </p:grpSpPr>
      <p:sp>
        <p:nvSpPr>
          <p:cNvPr id="2967" name="Google Shape;2967;p4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68" name="Google Shape;2968;p40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69" name="Google Shape;2969;p40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70" name="Google Shape;2970;p40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971" name="Google Shape;2971;p40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972" name="Google Shape;2972;p40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973" name="Google Shape;2973;p4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74" name="Google Shape;2974;p4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75" name="Google Shape;2975;p40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2976"/>
        <p:cNvGrpSpPr/>
        <p:nvPr/>
      </p:nvGrpSpPr>
      <p:grpSpPr>
        <a:xfrm>
          <a:off x="0" y="0"/>
          <a:ext cx="0" cy="0"/>
          <a:chOff x="0" y="0"/>
          <a:chExt cx="0" cy="0"/>
        </a:xfrm>
      </p:grpSpPr>
      <p:sp>
        <p:nvSpPr>
          <p:cNvPr id="2977" name="Google Shape;2977;p4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8" name="Google Shape;2978;p408"/>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79" name="Google Shape;2979;p40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80" name="Google Shape;2980;p40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81" name="Google Shape;2981;p40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982" name="Google Shape;2982;p4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983" name="Google Shape;2983;p408"/>
          <p:cNvGrpSpPr/>
          <p:nvPr/>
        </p:nvGrpSpPr>
        <p:grpSpPr>
          <a:xfrm>
            <a:off x="1605267" y="3232902"/>
            <a:ext cx="5933466" cy="1097281"/>
            <a:chOff x="1952025" y="4310537"/>
            <a:chExt cx="7911288" cy="1463041"/>
          </a:xfrm>
        </p:grpSpPr>
        <p:pic>
          <p:nvPicPr>
            <p:cNvPr id="2984" name="Google Shape;2984;p40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985" name="Google Shape;2985;p40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986" name="Google Shape;2986;p40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987" name="Google Shape;2987;p40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2988" name="Google Shape;2988;p4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89" name="Google Shape;2989;p408"/>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990"/>
        <p:cNvGrpSpPr/>
        <p:nvPr/>
      </p:nvGrpSpPr>
      <p:grpSpPr>
        <a:xfrm>
          <a:off x="0" y="0"/>
          <a:ext cx="0" cy="0"/>
          <a:chOff x="0" y="0"/>
          <a:chExt cx="0" cy="0"/>
        </a:xfrm>
      </p:grpSpPr>
      <p:sp>
        <p:nvSpPr>
          <p:cNvPr id="2991" name="Google Shape;2991;p4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92" name="Google Shape;2992;p409"/>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93" name="Google Shape;2993;p40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94" name="Google Shape;2994;p4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995" name="Google Shape;2995;p40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996" name="Google Shape;2996;p40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997" name="Google Shape;2997;p40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2998" name="Google Shape;2998;p4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99" name="Google Shape;2999;p40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000"/>
        <p:cNvGrpSpPr/>
        <p:nvPr/>
      </p:nvGrpSpPr>
      <p:grpSpPr>
        <a:xfrm>
          <a:off x="0" y="0"/>
          <a:ext cx="0" cy="0"/>
          <a:chOff x="0" y="0"/>
          <a:chExt cx="0" cy="0"/>
        </a:xfrm>
      </p:grpSpPr>
      <p:sp>
        <p:nvSpPr>
          <p:cNvPr id="3001" name="Google Shape;3001;p4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02" name="Google Shape;3002;p410"/>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03" name="Google Shape;3003;p41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04" name="Google Shape;3004;p4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05" name="Google Shape;3005;p4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06" name="Google Shape;3006;p4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07" name="Google Shape;3007;p4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008"/>
        <p:cNvGrpSpPr/>
        <p:nvPr/>
      </p:nvGrpSpPr>
      <p:grpSpPr>
        <a:xfrm>
          <a:off x="0" y="0"/>
          <a:ext cx="0" cy="0"/>
          <a:chOff x="0" y="0"/>
          <a:chExt cx="0" cy="0"/>
        </a:xfrm>
      </p:grpSpPr>
      <p:sp>
        <p:nvSpPr>
          <p:cNvPr id="3009" name="Google Shape;3009;p4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0" name="Google Shape;3010;p411"/>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11" name="Google Shape;3011;p41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12" name="Google Shape;3012;p41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013" name="Google Shape;3013;p411"/>
          <p:cNvSpPr>
            <a:spLocks noGrp="1"/>
          </p:cNvSpPr>
          <p:nvPr>
            <p:ph type="pic" idx="2"/>
          </p:nvPr>
        </p:nvSpPr>
        <p:spPr>
          <a:xfrm>
            <a:off x="537883" y="2655094"/>
            <a:ext cx="2949000" cy="1740600"/>
          </a:xfrm>
          <a:prstGeom prst="rect">
            <a:avLst/>
          </a:prstGeom>
          <a:noFill/>
          <a:ln>
            <a:noFill/>
          </a:ln>
        </p:spPr>
      </p:sp>
      <p:sp>
        <p:nvSpPr>
          <p:cNvPr id="3014" name="Google Shape;3014;p4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15" name="Google Shape;3015;p4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16" name="Google Shape;3016;p4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017"/>
        <p:cNvGrpSpPr/>
        <p:nvPr/>
      </p:nvGrpSpPr>
      <p:grpSpPr>
        <a:xfrm>
          <a:off x="0" y="0"/>
          <a:ext cx="0" cy="0"/>
          <a:chOff x="0" y="0"/>
          <a:chExt cx="0" cy="0"/>
        </a:xfrm>
      </p:grpSpPr>
      <p:sp>
        <p:nvSpPr>
          <p:cNvPr id="3018" name="Google Shape;3018;p4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19" name="Google Shape;3019;p41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20" name="Google Shape;3020;p4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21" name="Google Shape;3021;p4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22" name="Google Shape;3022;p41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023"/>
        <p:cNvGrpSpPr/>
        <p:nvPr/>
      </p:nvGrpSpPr>
      <p:grpSpPr>
        <a:xfrm>
          <a:off x="0" y="0"/>
          <a:ext cx="0" cy="0"/>
          <a:chOff x="0" y="0"/>
          <a:chExt cx="0" cy="0"/>
        </a:xfrm>
      </p:grpSpPr>
      <p:sp>
        <p:nvSpPr>
          <p:cNvPr id="3024" name="Google Shape;3024;p4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25" name="Google Shape;3025;p41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26" name="Google Shape;3026;p41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27" name="Google Shape;3027;p4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28" name="Google Shape;3028;p4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29" name="Google Shape;3029;p41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030"/>
        <p:cNvGrpSpPr/>
        <p:nvPr/>
      </p:nvGrpSpPr>
      <p:grpSpPr>
        <a:xfrm>
          <a:off x="0" y="0"/>
          <a:ext cx="0" cy="0"/>
          <a:chOff x="0" y="0"/>
          <a:chExt cx="0" cy="0"/>
        </a:xfrm>
      </p:grpSpPr>
      <p:sp>
        <p:nvSpPr>
          <p:cNvPr id="3031" name="Google Shape;3031;p41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32" name="Google Shape;3032;p41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3" name="Google Shape;3033;p41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34" name="Google Shape;3034;p41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5" name="Google Shape;3035;p4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36" name="Google Shape;3036;p4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37" name="Google Shape;3037;p41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38" name="Google Shape;3038;p41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039"/>
        <p:cNvGrpSpPr/>
        <p:nvPr/>
      </p:nvGrpSpPr>
      <p:grpSpPr>
        <a:xfrm>
          <a:off x="0" y="0"/>
          <a:ext cx="0" cy="0"/>
          <a:chOff x="0" y="0"/>
          <a:chExt cx="0" cy="0"/>
        </a:xfrm>
      </p:grpSpPr>
      <p:sp>
        <p:nvSpPr>
          <p:cNvPr id="3040" name="Google Shape;3040;p4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1" name="Google Shape;3041;p4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42" name="Google Shape;3042;p4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3" name="Google Shape;3043;p41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44" name="Google Shape;3044;p41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045"/>
        <p:cNvGrpSpPr/>
        <p:nvPr/>
      </p:nvGrpSpPr>
      <p:grpSpPr>
        <a:xfrm>
          <a:off x="0" y="0"/>
          <a:ext cx="0" cy="0"/>
          <a:chOff x="0" y="0"/>
          <a:chExt cx="0" cy="0"/>
        </a:xfrm>
      </p:grpSpPr>
      <p:sp>
        <p:nvSpPr>
          <p:cNvPr id="3046" name="Google Shape;3046;p4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047" name="Google Shape;3047;p41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48" name="Google Shape;3048;p4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49" name="Google Shape;3049;p4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50" name="Google Shape;3050;p4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90"/>
        <p:cNvGrpSpPr/>
        <p:nvPr/>
      </p:nvGrpSpPr>
      <p:grpSpPr>
        <a:xfrm>
          <a:off x="0" y="0"/>
          <a:ext cx="0" cy="0"/>
          <a:chOff x="0" y="0"/>
          <a:chExt cx="0" cy="0"/>
        </a:xfrm>
      </p:grpSpPr>
      <p:sp>
        <p:nvSpPr>
          <p:cNvPr id="91" name="Google Shape;91;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 name="Google Shape;92;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 name="Google Shape;93;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5" name="Google Shape;95;p17"/>
          <p:cNvSpPr>
            <a:spLocks noGrp="1"/>
          </p:cNvSpPr>
          <p:nvPr>
            <p:ph type="pic" idx="2"/>
          </p:nvPr>
        </p:nvSpPr>
        <p:spPr>
          <a:xfrm>
            <a:off x="537883" y="2655094"/>
            <a:ext cx="2949000" cy="1740600"/>
          </a:xfrm>
          <a:prstGeom prst="rect">
            <a:avLst/>
          </a:prstGeom>
          <a:noFill/>
          <a:ln>
            <a:noFill/>
          </a:ln>
        </p:spPr>
      </p:sp>
      <p:sp>
        <p:nvSpPr>
          <p:cNvPr id="96" name="Google Shape;96;p17"/>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 name="Google Shape;98;p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84"/>
        <p:cNvGrpSpPr/>
        <p:nvPr/>
      </p:nvGrpSpPr>
      <p:grpSpPr>
        <a:xfrm>
          <a:off x="0" y="0"/>
          <a:ext cx="0" cy="0"/>
          <a:chOff x="0" y="0"/>
          <a:chExt cx="0" cy="0"/>
        </a:xfrm>
      </p:grpSpPr>
      <p:sp>
        <p:nvSpPr>
          <p:cNvPr id="385" name="Google Shape;385;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6" name="Google Shape;386;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7" name="Google Shape;387;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8" name="Google Shape;388;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0" name="Google Shape;390;p53"/>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1" name="Google Shape;391;p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2" name="Google Shape;392;p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051"/>
        <p:cNvGrpSpPr/>
        <p:nvPr/>
      </p:nvGrpSpPr>
      <p:grpSpPr>
        <a:xfrm>
          <a:off x="0" y="0"/>
          <a:ext cx="0" cy="0"/>
          <a:chOff x="0" y="0"/>
          <a:chExt cx="0" cy="0"/>
        </a:xfrm>
      </p:grpSpPr>
      <p:sp>
        <p:nvSpPr>
          <p:cNvPr id="3052" name="Google Shape;3052;p4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53" name="Google Shape;3053;p41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54" name="Google Shape;3054;p41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55" name="Google Shape;3055;p41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056" name="Google Shape;3056;p4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57" name="Google Shape;3057;p4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58" name="Google Shape;3058;p417"/>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059"/>
        <p:cNvGrpSpPr/>
        <p:nvPr/>
      </p:nvGrpSpPr>
      <p:grpSpPr>
        <a:xfrm>
          <a:off x="0" y="0"/>
          <a:ext cx="0" cy="0"/>
          <a:chOff x="0" y="0"/>
          <a:chExt cx="0" cy="0"/>
        </a:xfrm>
      </p:grpSpPr>
      <p:sp>
        <p:nvSpPr>
          <p:cNvPr id="3060" name="Google Shape;3060;p4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61" name="Google Shape;3061;p41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62" name="Google Shape;3062;p41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063" name="Google Shape;3063;p41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64" name="Google Shape;3064;p41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65" name="Google Shape;3065;p41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66" name="Google Shape;3066;p4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67" name="Google Shape;3067;p4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68" name="Google Shape;3068;p41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69"/>
        <p:cNvGrpSpPr/>
        <p:nvPr/>
      </p:nvGrpSpPr>
      <p:grpSpPr>
        <a:xfrm>
          <a:off x="0" y="0"/>
          <a:ext cx="0" cy="0"/>
          <a:chOff x="0" y="0"/>
          <a:chExt cx="0" cy="0"/>
        </a:xfrm>
      </p:grpSpPr>
      <p:sp>
        <p:nvSpPr>
          <p:cNvPr id="3070" name="Google Shape;3070;p419"/>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1" name="Google Shape;3071;p419"/>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3072" name="Google Shape;3072;p4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73" name="Google Shape;3073;p4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74" name="Google Shape;3074;p4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75"/>
        <p:cNvGrpSpPr/>
        <p:nvPr/>
      </p:nvGrpSpPr>
      <p:grpSpPr>
        <a:xfrm>
          <a:off x="0" y="0"/>
          <a:ext cx="0" cy="0"/>
          <a:chOff x="0" y="0"/>
          <a:chExt cx="0" cy="0"/>
        </a:xfrm>
      </p:grpSpPr>
      <p:sp>
        <p:nvSpPr>
          <p:cNvPr id="3076" name="Google Shape;3076;p420"/>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77" name="Google Shape;3077;p4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78" name="Google Shape;3078;p420"/>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079"/>
        <p:cNvGrpSpPr/>
        <p:nvPr/>
      </p:nvGrpSpPr>
      <p:grpSpPr>
        <a:xfrm>
          <a:off x="0" y="0"/>
          <a:ext cx="0" cy="0"/>
          <a:chOff x="0" y="0"/>
          <a:chExt cx="0" cy="0"/>
        </a:xfrm>
      </p:grpSpPr>
      <p:sp>
        <p:nvSpPr>
          <p:cNvPr id="3080" name="Google Shape;3080;p421"/>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1" name="Google Shape;3081;p421"/>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3082" name="Google Shape;3082;p4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83" name="Google Shape;3083;p4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084"/>
        <p:cNvGrpSpPr/>
        <p:nvPr/>
      </p:nvGrpSpPr>
      <p:grpSpPr>
        <a:xfrm>
          <a:off x="0" y="0"/>
          <a:ext cx="0" cy="0"/>
          <a:chOff x="0" y="0"/>
          <a:chExt cx="0" cy="0"/>
        </a:xfrm>
      </p:grpSpPr>
      <p:sp>
        <p:nvSpPr>
          <p:cNvPr id="3085" name="Google Shape;3085;p4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86" name="Google Shape;3086;p422"/>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7" name="Google Shape;3087;p42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088" name="Google Shape;3088;p42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89"/>
        <p:cNvGrpSpPr/>
        <p:nvPr/>
      </p:nvGrpSpPr>
      <p:grpSpPr>
        <a:xfrm>
          <a:off x="0" y="0"/>
          <a:ext cx="0" cy="0"/>
          <a:chOff x="0" y="0"/>
          <a:chExt cx="0" cy="0"/>
        </a:xfrm>
      </p:grpSpPr>
      <p:sp>
        <p:nvSpPr>
          <p:cNvPr id="3090" name="Google Shape;3090;p4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Reverse Main Point Pink">
  <p:cSld name="BLANK_2_2">
    <p:spTree>
      <p:nvGrpSpPr>
        <p:cNvPr id="1" name="Shape 3091"/>
        <p:cNvGrpSpPr/>
        <p:nvPr/>
      </p:nvGrpSpPr>
      <p:grpSpPr>
        <a:xfrm>
          <a:off x="0" y="0"/>
          <a:ext cx="0" cy="0"/>
          <a:chOff x="0" y="0"/>
          <a:chExt cx="0" cy="0"/>
        </a:xfrm>
      </p:grpSpPr>
      <p:sp>
        <p:nvSpPr>
          <p:cNvPr id="3092" name="Google Shape;3092;p4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93" name="Google Shape;3093;p424"/>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4" name="Google Shape;3094;p424"/>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095" name="Google Shape;3095;p424"/>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3096"/>
        <p:cNvGrpSpPr/>
        <p:nvPr/>
      </p:nvGrpSpPr>
      <p:grpSpPr>
        <a:xfrm>
          <a:off x="0" y="0"/>
          <a:ext cx="0" cy="0"/>
          <a:chOff x="0" y="0"/>
          <a:chExt cx="0" cy="0"/>
        </a:xfrm>
      </p:grpSpPr>
      <p:sp>
        <p:nvSpPr>
          <p:cNvPr id="3097" name="Google Shape;3097;p4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98" name="Google Shape;3098;p42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9" name="Google Shape;3099;p42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00" name="Google Shape;3100;p42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3101"/>
        <p:cNvGrpSpPr/>
        <p:nvPr/>
      </p:nvGrpSpPr>
      <p:grpSpPr>
        <a:xfrm>
          <a:off x="0" y="0"/>
          <a:ext cx="0" cy="0"/>
          <a:chOff x="0" y="0"/>
          <a:chExt cx="0" cy="0"/>
        </a:xfrm>
      </p:grpSpPr>
      <p:sp>
        <p:nvSpPr>
          <p:cNvPr id="3102" name="Google Shape;3102;p4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93"/>
        <p:cNvGrpSpPr/>
        <p:nvPr/>
      </p:nvGrpSpPr>
      <p:grpSpPr>
        <a:xfrm>
          <a:off x="0" y="0"/>
          <a:ext cx="0" cy="0"/>
          <a:chOff x="0" y="0"/>
          <a:chExt cx="0" cy="0"/>
        </a:xfrm>
      </p:grpSpPr>
      <p:sp>
        <p:nvSpPr>
          <p:cNvPr id="394" name="Google Shape;394;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5" name="Google Shape;395;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6" name="Google Shape;396;p54"/>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7" name="Google Shape;397;p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8" name="Google Shape;398;p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Reverse Main Point Pink 2">
  <p:cSld name="BLANK_2_4">
    <p:spTree>
      <p:nvGrpSpPr>
        <p:cNvPr id="1" name="Shape 3103"/>
        <p:cNvGrpSpPr/>
        <p:nvPr/>
      </p:nvGrpSpPr>
      <p:grpSpPr>
        <a:xfrm>
          <a:off x="0" y="0"/>
          <a:ext cx="0" cy="0"/>
          <a:chOff x="0" y="0"/>
          <a:chExt cx="0" cy="0"/>
        </a:xfrm>
      </p:grpSpPr>
      <p:sp>
        <p:nvSpPr>
          <p:cNvPr id="3104" name="Google Shape;3104;p4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05" name="Google Shape;3105;p42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6" name="Google Shape;3106;p42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07" name="Google Shape;3107;p42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08"/>
        <p:cNvGrpSpPr/>
        <p:nvPr/>
      </p:nvGrpSpPr>
      <p:grpSpPr>
        <a:xfrm>
          <a:off x="0" y="0"/>
          <a:ext cx="0" cy="0"/>
          <a:chOff x="0" y="0"/>
          <a:chExt cx="0" cy="0"/>
        </a:xfrm>
      </p:grpSpPr>
      <p:sp>
        <p:nvSpPr>
          <p:cNvPr id="3109" name="Google Shape;3109;p428"/>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0" name="Google Shape;3110;p428"/>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11" name="Google Shape;3111;p428"/>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12" name="Google Shape;3112;p42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13" name="Google Shape;3113;p4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Reverse Main Point Pink 3">
  <p:cSld name="BLANK_2_5">
    <p:spTree>
      <p:nvGrpSpPr>
        <p:cNvPr id="1" name="Shape 3114"/>
        <p:cNvGrpSpPr/>
        <p:nvPr/>
      </p:nvGrpSpPr>
      <p:grpSpPr>
        <a:xfrm>
          <a:off x="0" y="0"/>
          <a:ext cx="0" cy="0"/>
          <a:chOff x="0" y="0"/>
          <a:chExt cx="0" cy="0"/>
        </a:xfrm>
      </p:grpSpPr>
      <p:sp>
        <p:nvSpPr>
          <p:cNvPr id="3115" name="Google Shape;3115;p4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16" name="Google Shape;3116;p42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7" name="Google Shape;3117;p42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18" name="Google Shape;3118;p42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119"/>
        <p:cNvGrpSpPr/>
        <p:nvPr/>
      </p:nvGrpSpPr>
      <p:grpSpPr>
        <a:xfrm>
          <a:off x="0" y="0"/>
          <a:ext cx="0" cy="0"/>
          <a:chOff x="0" y="0"/>
          <a:chExt cx="0" cy="0"/>
        </a:xfrm>
      </p:grpSpPr>
      <p:sp>
        <p:nvSpPr>
          <p:cNvPr id="3120" name="Google Shape;3120;p4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121" name="Google Shape;3121;p430"/>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122" name="Google Shape;3122;p430"/>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3123" name="Google Shape;3123;p430"/>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Reverse Main Point Pink 4">
  <p:cSld name="BLANK_2_6">
    <p:spTree>
      <p:nvGrpSpPr>
        <p:cNvPr id="1" name="Shape 3124"/>
        <p:cNvGrpSpPr/>
        <p:nvPr/>
      </p:nvGrpSpPr>
      <p:grpSpPr>
        <a:xfrm>
          <a:off x="0" y="0"/>
          <a:ext cx="0" cy="0"/>
          <a:chOff x="0" y="0"/>
          <a:chExt cx="0" cy="0"/>
        </a:xfrm>
      </p:grpSpPr>
      <p:sp>
        <p:nvSpPr>
          <p:cNvPr id="3125" name="Google Shape;3125;p4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26" name="Google Shape;3126;p431"/>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7" name="Google Shape;3127;p43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28" name="Google Shape;3128;p43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Reverse Main Point Pink 5">
  <p:cSld name="BLANK_2_7">
    <p:spTree>
      <p:nvGrpSpPr>
        <p:cNvPr id="1" name="Shape 3129"/>
        <p:cNvGrpSpPr/>
        <p:nvPr/>
      </p:nvGrpSpPr>
      <p:grpSpPr>
        <a:xfrm>
          <a:off x="0" y="0"/>
          <a:ext cx="0" cy="0"/>
          <a:chOff x="0" y="0"/>
          <a:chExt cx="0" cy="0"/>
        </a:xfrm>
      </p:grpSpPr>
      <p:sp>
        <p:nvSpPr>
          <p:cNvPr id="3130" name="Google Shape;3130;p4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31" name="Google Shape;3131;p432"/>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32" name="Google Shape;3132;p432"/>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33" name="Google Shape;3133;p432"/>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Reverse Main Point Pink 6">
  <p:cSld name="BLANK_2_8">
    <p:spTree>
      <p:nvGrpSpPr>
        <p:cNvPr id="1" name="Shape 3134"/>
        <p:cNvGrpSpPr/>
        <p:nvPr/>
      </p:nvGrpSpPr>
      <p:grpSpPr>
        <a:xfrm>
          <a:off x="0" y="0"/>
          <a:ext cx="0" cy="0"/>
          <a:chOff x="0" y="0"/>
          <a:chExt cx="0" cy="0"/>
        </a:xfrm>
      </p:grpSpPr>
      <p:sp>
        <p:nvSpPr>
          <p:cNvPr id="3135" name="Google Shape;3135;p4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36" name="Google Shape;3136;p43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37" name="Google Shape;3137;p433"/>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38" name="Google Shape;3138;p433"/>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39"/>
        <p:cNvGrpSpPr/>
        <p:nvPr/>
      </p:nvGrpSpPr>
      <p:grpSpPr>
        <a:xfrm>
          <a:off x="0" y="0"/>
          <a:ext cx="0" cy="0"/>
          <a:chOff x="0" y="0"/>
          <a:chExt cx="0" cy="0"/>
        </a:xfrm>
      </p:grpSpPr>
      <p:sp>
        <p:nvSpPr>
          <p:cNvPr id="3140" name="Google Shape;3140;p43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141" name="Google Shape;3141;p4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42" name="Google Shape;3142;p434"/>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Reverse Main Point Pink 7">
  <p:cSld name="BLANK_2_9">
    <p:spTree>
      <p:nvGrpSpPr>
        <p:cNvPr id="1" name="Shape 3143"/>
        <p:cNvGrpSpPr/>
        <p:nvPr/>
      </p:nvGrpSpPr>
      <p:grpSpPr>
        <a:xfrm>
          <a:off x="0" y="0"/>
          <a:ext cx="0" cy="0"/>
          <a:chOff x="0" y="0"/>
          <a:chExt cx="0" cy="0"/>
        </a:xfrm>
      </p:grpSpPr>
      <p:sp>
        <p:nvSpPr>
          <p:cNvPr id="3144" name="Google Shape;3144;p4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45" name="Google Shape;3145;p43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6" name="Google Shape;3146;p435"/>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47" name="Google Shape;3147;p435"/>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48"/>
        <p:cNvGrpSpPr/>
        <p:nvPr/>
      </p:nvGrpSpPr>
      <p:grpSpPr>
        <a:xfrm>
          <a:off x="0" y="0"/>
          <a:ext cx="0" cy="0"/>
          <a:chOff x="0" y="0"/>
          <a:chExt cx="0" cy="0"/>
        </a:xfrm>
      </p:grpSpPr>
      <p:sp>
        <p:nvSpPr>
          <p:cNvPr id="3149" name="Google Shape;3149;p4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50" name="Google Shape;3150;p43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151" name="Google Shape;3151;p436"/>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152" name="Google Shape;3152;p4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153" name="Google Shape;3153;p4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3154" name="Google Shape;3154;p4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99"/>
        <p:cNvGrpSpPr/>
        <p:nvPr/>
      </p:nvGrpSpPr>
      <p:grpSpPr>
        <a:xfrm>
          <a:off x="0" y="0"/>
          <a:ext cx="0" cy="0"/>
          <a:chOff x="0" y="0"/>
          <a:chExt cx="0" cy="0"/>
        </a:xfrm>
      </p:grpSpPr>
      <p:sp>
        <p:nvSpPr>
          <p:cNvPr id="400" name="Google Shape;400;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01" name="Google Shape;401;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55"/>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3" name="Google Shape;403;p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4" name="Google Shape;404;p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Title and body 3">
  <p:cSld name="TITLE_AND_BODY_5">
    <p:spTree>
      <p:nvGrpSpPr>
        <p:cNvPr id="1" name="Shape 3155"/>
        <p:cNvGrpSpPr/>
        <p:nvPr/>
      </p:nvGrpSpPr>
      <p:grpSpPr>
        <a:xfrm>
          <a:off x="0" y="0"/>
          <a:ext cx="0" cy="0"/>
          <a:chOff x="0" y="0"/>
          <a:chExt cx="0" cy="0"/>
        </a:xfrm>
      </p:grpSpPr>
      <p:sp>
        <p:nvSpPr>
          <p:cNvPr id="3156" name="Google Shape;3156;p43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57" name="Google Shape;3157;p43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a:spcBef>
                <a:spcPts val="800"/>
              </a:spcBef>
              <a:spcAft>
                <a:spcPts val="0"/>
              </a:spcAft>
              <a:buSzPts val="1800"/>
              <a:buChar char="•"/>
              <a:defRPr/>
            </a:lvl1pPr>
            <a:lvl2pPr marL="914400" lvl="1" indent="-342900">
              <a:spcBef>
                <a:spcPts val="400"/>
              </a:spcBef>
              <a:spcAft>
                <a:spcPts val="0"/>
              </a:spcAft>
              <a:buSzPts val="1800"/>
              <a:buChar char="•"/>
              <a:defRPr/>
            </a:lvl2pPr>
            <a:lvl3pPr marL="1371600" lvl="2" indent="-342900">
              <a:spcBef>
                <a:spcPts val="400"/>
              </a:spcBef>
              <a:spcAft>
                <a:spcPts val="0"/>
              </a:spcAft>
              <a:buSzPts val="1800"/>
              <a:buChar char="•"/>
              <a:defRPr/>
            </a:lvl3pPr>
            <a:lvl4pPr marL="1828800" lvl="3" indent="-342900">
              <a:spcBef>
                <a:spcPts val="400"/>
              </a:spcBef>
              <a:spcAft>
                <a:spcPts val="0"/>
              </a:spcAft>
              <a:buSzPts val="1800"/>
              <a:buChar char="•"/>
              <a:defRPr/>
            </a:lvl4pPr>
            <a:lvl5pPr marL="2286000" lvl="4" indent="-342900">
              <a:spcBef>
                <a:spcPts val="400"/>
              </a:spcBef>
              <a:spcAft>
                <a:spcPts val="0"/>
              </a:spcAft>
              <a:buSzPts val="18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400"/>
              </a:spcBef>
              <a:spcAft>
                <a:spcPts val="0"/>
              </a:spcAft>
              <a:buSzPts val="1400"/>
              <a:buChar char="•"/>
              <a:defRPr/>
            </a:lvl8pPr>
            <a:lvl9pPr marL="4114800" lvl="8" indent="-317500">
              <a:spcBef>
                <a:spcPts val="400"/>
              </a:spcBef>
              <a:spcAft>
                <a:spcPts val="0"/>
              </a:spcAft>
              <a:buSzPts val="1400"/>
              <a:buChar char="•"/>
              <a:defRPr/>
            </a:lvl9pPr>
          </a:lstStyle>
          <a:p>
            <a:endParaRPr/>
          </a:p>
        </p:txBody>
      </p:sp>
      <p:sp>
        <p:nvSpPr>
          <p:cNvPr id="3158" name="Google Shape;3158;p43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Reverse Main Point Pink 8">
  <p:cSld name="BLANK_2_10">
    <p:spTree>
      <p:nvGrpSpPr>
        <p:cNvPr id="1" name="Shape 3159"/>
        <p:cNvGrpSpPr/>
        <p:nvPr/>
      </p:nvGrpSpPr>
      <p:grpSpPr>
        <a:xfrm>
          <a:off x="0" y="0"/>
          <a:ext cx="0" cy="0"/>
          <a:chOff x="0" y="0"/>
          <a:chExt cx="0" cy="0"/>
        </a:xfrm>
      </p:grpSpPr>
      <p:sp>
        <p:nvSpPr>
          <p:cNvPr id="3160" name="Google Shape;3160;p4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61" name="Google Shape;3161;p43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62" name="Google Shape;3162;p43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163" name="Google Shape;3163;p43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3173"/>
        <p:cNvGrpSpPr/>
        <p:nvPr/>
      </p:nvGrpSpPr>
      <p:grpSpPr>
        <a:xfrm>
          <a:off x="0" y="0"/>
          <a:ext cx="0" cy="0"/>
          <a:chOff x="0" y="0"/>
          <a:chExt cx="0" cy="0"/>
        </a:xfrm>
      </p:grpSpPr>
      <p:sp>
        <p:nvSpPr>
          <p:cNvPr id="3174" name="Google Shape;3174;p4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175" name="Google Shape;3175;p440"/>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176" name="Google Shape;3176;p44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177" name="Google Shape;3177;p44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78" name="Google Shape;3178;p44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79" name="Google Shape;3179;p44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180" name="Google Shape;3180;p440"/>
          <p:cNvGrpSpPr/>
          <p:nvPr/>
        </p:nvGrpSpPr>
        <p:grpSpPr>
          <a:xfrm>
            <a:off x="1605267" y="3232902"/>
            <a:ext cx="5933466" cy="1097281"/>
            <a:chOff x="1952025" y="4310537"/>
            <a:chExt cx="7911288" cy="1463041"/>
          </a:xfrm>
        </p:grpSpPr>
        <p:pic>
          <p:nvPicPr>
            <p:cNvPr id="3181" name="Google Shape;3181;p44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182" name="Google Shape;3182;p44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183" name="Google Shape;3183;p44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184" name="Google Shape;3184;p44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185" name="Google Shape;3185;p4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86" name="Google Shape;3186;p44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187"/>
        <p:cNvGrpSpPr/>
        <p:nvPr/>
      </p:nvGrpSpPr>
      <p:grpSpPr>
        <a:xfrm>
          <a:off x="0" y="0"/>
          <a:ext cx="0" cy="0"/>
          <a:chOff x="0" y="0"/>
          <a:chExt cx="0" cy="0"/>
        </a:xfrm>
      </p:grpSpPr>
      <p:sp>
        <p:nvSpPr>
          <p:cNvPr id="3188" name="Google Shape;3188;p4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89" name="Google Shape;3189;p441"/>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190" name="Google Shape;3190;p44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1" name="Google Shape;3191;p44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192" name="Google Shape;3192;p44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193" name="Google Shape;3193;p44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3194" name="Google Shape;3194;p441"/>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3195" name="Google Shape;3195;p44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3196" name="Google Shape;3196;p441"/>
          <p:cNvGrpSpPr/>
          <p:nvPr/>
        </p:nvGrpSpPr>
        <p:grpSpPr>
          <a:xfrm>
            <a:off x="180290" y="4600563"/>
            <a:ext cx="3539983" cy="342900"/>
            <a:chOff x="180290" y="4600563"/>
            <a:chExt cx="3539983" cy="342900"/>
          </a:xfrm>
        </p:grpSpPr>
        <p:pic>
          <p:nvPicPr>
            <p:cNvPr id="3197" name="Google Shape;3197;p441"/>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3198" name="Google Shape;3198;p44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99"/>
        <p:cNvGrpSpPr/>
        <p:nvPr/>
      </p:nvGrpSpPr>
      <p:grpSpPr>
        <a:xfrm>
          <a:off x="0" y="0"/>
          <a:ext cx="0" cy="0"/>
          <a:chOff x="0" y="0"/>
          <a:chExt cx="0" cy="0"/>
        </a:xfrm>
      </p:grpSpPr>
      <p:sp>
        <p:nvSpPr>
          <p:cNvPr id="3200" name="Google Shape;3200;p4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01" name="Google Shape;3201;p442"/>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02" name="Google Shape;3202;p44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3" name="Google Shape;3203;p4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04" name="Google Shape;3204;p44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05" name="Google Shape;3205;p442"/>
          <p:cNvGrpSpPr/>
          <p:nvPr/>
        </p:nvGrpSpPr>
        <p:grpSpPr>
          <a:xfrm>
            <a:off x="180290" y="4600563"/>
            <a:ext cx="3539983" cy="342900"/>
            <a:chOff x="180290" y="4600563"/>
            <a:chExt cx="3539983" cy="342900"/>
          </a:xfrm>
        </p:grpSpPr>
        <p:pic>
          <p:nvPicPr>
            <p:cNvPr id="3206" name="Google Shape;3206;p44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207" name="Google Shape;3207;p44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208"/>
        <p:cNvGrpSpPr/>
        <p:nvPr/>
      </p:nvGrpSpPr>
      <p:grpSpPr>
        <a:xfrm>
          <a:off x="0" y="0"/>
          <a:ext cx="0" cy="0"/>
          <a:chOff x="0" y="0"/>
          <a:chExt cx="0" cy="0"/>
        </a:xfrm>
      </p:grpSpPr>
      <p:sp>
        <p:nvSpPr>
          <p:cNvPr id="3209" name="Google Shape;3209;p4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0" name="Google Shape;3210;p443"/>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1" name="Google Shape;3211;p443"/>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12" name="Google Shape;3212;p44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213" name="Google Shape;3213;p443"/>
          <p:cNvSpPr>
            <a:spLocks noGrp="1"/>
          </p:cNvSpPr>
          <p:nvPr>
            <p:ph type="pic" idx="2"/>
          </p:nvPr>
        </p:nvSpPr>
        <p:spPr>
          <a:xfrm>
            <a:off x="537883" y="2655094"/>
            <a:ext cx="2949000" cy="1740600"/>
          </a:xfrm>
          <a:prstGeom prst="rect">
            <a:avLst/>
          </a:prstGeom>
          <a:noFill/>
          <a:ln>
            <a:noFill/>
          </a:ln>
        </p:spPr>
      </p:sp>
      <p:sp>
        <p:nvSpPr>
          <p:cNvPr id="3214" name="Google Shape;3214;p44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15" name="Google Shape;3215;p443"/>
          <p:cNvGrpSpPr/>
          <p:nvPr/>
        </p:nvGrpSpPr>
        <p:grpSpPr>
          <a:xfrm>
            <a:off x="180290" y="4600563"/>
            <a:ext cx="3539983" cy="342900"/>
            <a:chOff x="180290" y="4600563"/>
            <a:chExt cx="3539983" cy="342900"/>
          </a:xfrm>
        </p:grpSpPr>
        <p:pic>
          <p:nvPicPr>
            <p:cNvPr id="3216" name="Google Shape;3216;p44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217" name="Google Shape;3217;p44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218"/>
        <p:cNvGrpSpPr/>
        <p:nvPr/>
      </p:nvGrpSpPr>
      <p:grpSpPr>
        <a:xfrm>
          <a:off x="0" y="0"/>
          <a:ext cx="0" cy="0"/>
          <a:chOff x="0" y="0"/>
          <a:chExt cx="0" cy="0"/>
        </a:xfrm>
      </p:grpSpPr>
      <p:sp>
        <p:nvSpPr>
          <p:cNvPr id="3219" name="Google Shape;3219;p4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20" name="Google Shape;3220;p44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1" name="Google Shape;3221;p44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222"/>
        <p:cNvGrpSpPr/>
        <p:nvPr/>
      </p:nvGrpSpPr>
      <p:grpSpPr>
        <a:xfrm>
          <a:off x="0" y="0"/>
          <a:ext cx="0" cy="0"/>
          <a:chOff x="0" y="0"/>
          <a:chExt cx="0" cy="0"/>
        </a:xfrm>
      </p:grpSpPr>
      <p:sp>
        <p:nvSpPr>
          <p:cNvPr id="3223" name="Google Shape;3223;p4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24" name="Google Shape;3224;p44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5" name="Google Shape;3225;p44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6" name="Google Shape;3226;p44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227"/>
        <p:cNvGrpSpPr/>
        <p:nvPr/>
      </p:nvGrpSpPr>
      <p:grpSpPr>
        <a:xfrm>
          <a:off x="0" y="0"/>
          <a:ext cx="0" cy="0"/>
          <a:chOff x="0" y="0"/>
          <a:chExt cx="0" cy="0"/>
        </a:xfrm>
      </p:grpSpPr>
      <p:sp>
        <p:nvSpPr>
          <p:cNvPr id="3228" name="Google Shape;3228;p44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29" name="Google Shape;3229;p44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30" name="Google Shape;3230;p44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231" name="Google Shape;3231;p44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32" name="Google Shape;3232;p4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33" name="Google Shape;3233;p44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234"/>
        <p:cNvGrpSpPr/>
        <p:nvPr/>
      </p:nvGrpSpPr>
      <p:grpSpPr>
        <a:xfrm>
          <a:off x="0" y="0"/>
          <a:ext cx="0" cy="0"/>
          <a:chOff x="0" y="0"/>
          <a:chExt cx="0" cy="0"/>
        </a:xfrm>
      </p:grpSpPr>
      <p:sp>
        <p:nvSpPr>
          <p:cNvPr id="3235" name="Google Shape;3235;p4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36" name="Google Shape;3236;p4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37" name="Google Shape;3237;p44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38" name="Google Shape;3238;p4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39" name="Google Shape;3239;p44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05"/>
        <p:cNvGrpSpPr/>
        <p:nvPr/>
      </p:nvGrpSpPr>
      <p:grpSpPr>
        <a:xfrm>
          <a:off x="0" y="0"/>
          <a:ext cx="0" cy="0"/>
          <a:chOff x="0" y="0"/>
          <a:chExt cx="0" cy="0"/>
        </a:xfrm>
      </p:grpSpPr>
      <p:sp>
        <p:nvSpPr>
          <p:cNvPr id="406" name="Google Shape;406;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7" name="Google Shape;407;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08" name="Google Shape;408;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9" name="Google Shape;409;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10" name="Google Shape;410;p5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1" name="Google Shape;411;p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2" name="Google Shape;412;p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240"/>
        <p:cNvGrpSpPr/>
        <p:nvPr/>
      </p:nvGrpSpPr>
      <p:grpSpPr>
        <a:xfrm>
          <a:off x="0" y="0"/>
          <a:ext cx="0" cy="0"/>
          <a:chOff x="0" y="0"/>
          <a:chExt cx="0" cy="0"/>
        </a:xfrm>
      </p:grpSpPr>
      <p:sp>
        <p:nvSpPr>
          <p:cNvPr id="3241" name="Google Shape;3241;p4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242" name="Google Shape;3242;p44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43" name="Google Shape;3243;p44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44" name="Google Shape;3244;p4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45" name="Google Shape;3245;p44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246"/>
        <p:cNvGrpSpPr/>
        <p:nvPr/>
      </p:nvGrpSpPr>
      <p:grpSpPr>
        <a:xfrm>
          <a:off x="0" y="0"/>
          <a:ext cx="0" cy="0"/>
          <a:chOff x="0" y="0"/>
          <a:chExt cx="0" cy="0"/>
        </a:xfrm>
      </p:grpSpPr>
      <p:sp>
        <p:nvSpPr>
          <p:cNvPr id="3247" name="Google Shape;3247;p4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48" name="Google Shape;3248;p44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49" name="Google Shape;3249;p44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50" name="Google Shape;3250;p44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51" name="Google Shape;3251;p44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52" name="Google Shape;3252;p449"/>
          <p:cNvGrpSpPr/>
          <p:nvPr/>
        </p:nvGrpSpPr>
        <p:grpSpPr>
          <a:xfrm>
            <a:off x="180290" y="4600563"/>
            <a:ext cx="3539983" cy="342900"/>
            <a:chOff x="180290" y="4600563"/>
            <a:chExt cx="3539983" cy="342900"/>
          </a:xfrm>
        </p:grpSpPr>
        <p:pic>
          <p:nvPicPr>
            <p:cNvPr id="3253" name="Google Shape;3253;p449"/>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254" name="Google Shape;3254;p44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255"/>
        <p:cNvGrpSpPr/>
        <p:nvPr/>
      </p:nvGrpSpPr>
      <p:grpSpPr>
        <a:xfrm>
          <a:off x="0" y="0"/>
          <a:ext cx="0" cy="0"/>
          <a:chOff x="0" y="0"/>
          <a:chExt cx="0" cy="0"/>
        </a:xfrm>
      </p:grpSpPr>
      <p:sp>
        <p:nvSpPr>
          <p:cNvPr id="3256" name="Google Shape;3256;p4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57" name="Google Shape;3257;p45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58" name="Google Shape;3258;p45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59" name="Google Shape;3259;p45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60" name="Google Shape;3260;p45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61" name="Google Shape;3261;p45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62" name="Google Shape;3262;p45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63" name="Google Shape;3263;p4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64" name="Google Shape;3264;p45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265"/>
        <p:cNvGrpSpPr/>
        <p:nvPr/>
      </p:nvGrpSpPr>
      <p:grpSpPr>
        <a:xfrm>
          <a:off x="0" y="0"/>
          <a:ext cx="0" cy="0"/>
          <a:chOff x="0" y="0"/>
          <a:chExt cx="0" cy="0"/>
        </a:xfrm>
      </p:grpSpPr>
      <p:sp>
        <p:nvSpPr>
          <p:cNvPr id="3266" name="Google Shape;3266;p4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67" name="Google Shape;3267;p451"/>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68" name="Google Shape;3268;p45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69" name="Google Shape;3269;p45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70" name="Google Shape;3270;p45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71" name="Google Shape;3271;p45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72" name="Google Shape;3272;p451"/>
          <p:cNvGrpSpPr/>
          <p:nvPr/>
        </p:nvGrpSpPr>
        <p:grpSpPr>
          <a:xfrm>
            <a:off x="1605267" y="3232902"/>
            <a:ext cx="5933466" cy="1097281"/>
            <a:chOff x="1952025" y="4310537"/>
            <a:chExt cx="7911288" cy="1463041"/>
          </a:xfrm>
        </p:grpSpPr>
        <p:pic>
          <p:nvPicPr>
            <p:cNvPr id="3273" name="Google Shape;3273;p45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274" name="Google Shape;3274;p45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275" name="Google Shape;3275;p45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276" name="Google Shape;3276;p45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277" name="Google Shape;3277;p4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78" name="Google Shape;3278;p45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279"/>
        <p:cNvGrpSpPr/>
        <p:nvPr/>
      </p:nvGrpSpPr>
      <p:grpSpPr>
        <a:xfrm>
          <a:off x="0" y="0"/>
          <a:ext cx="0" cy="0"/>
          <a:chOff x="0" y="0"/>
          <a:chExt cx="0" cy="0"/>
        </a:xfrm>
      </p:grpSpPr>
      <p:sp>
        <p:nvSpPr>
          <p:cNvPr id="3280" name="Google Shape;3280;p4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81" name="Google Shape;3281;p452"/>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82" name="Google Shape;3282;p45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3" name="Google Shape;3283;p45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84" name="Google Shape;3284;p45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85" name="Google Shape;3285;p45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286" name="Google Shape;3286;p45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287" name="Google Shape;3287;p45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288"/>
        <p:cNvGrpSpPr/>
        <p:nvPr/>
      </p:nvGrpSpPr>
      <p:grpSpPr>
        <a:xfrm>
          <a:off x="0" y="0"/>
          <a:ext cx="0" cy="0"/>
          <a:chOff x="0" y="0"/>
          <a:chExt cx="0" cy="0"/>
        </a:xfrm>
      </p:grpSpPr>
      <p:sp>
        <p:nvSpPr>
          <p:cNvPr id="3289" name="Google Shape;3289;p4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0" name="Google Shape;3290;p453"/>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1" name="Google Shape;3291;p45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92" name="Google Shape;3292;p4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93" name="Google Shape;3293;p45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294" name="Google Shape;3294;p453"/>
          <p:cNvGrpSpPr/>
          <p:nvPr/>
        </p:nvGrpSpPr>
        <p:grpSpPr>
          <a:xfrm>
            <a:off x="180290" y="4600563"/>
            <a:ext cx="3539983" cy="342900"/>
            <a:chOff x="180290" y="4600563"/>
            <a:chExt cx="3539983" cy="342900"/>
          </a:xfrm>
        </p:grpSpPr>
        <p:pic>
          <p:nvPicPr>
            <p:cNvPr id="3295" name="Google Shape;3295;p45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296" name="Google Shape;3296;p45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297"/>
        <p:cNvGrpSpPr/>
        <p:nvPr/>
      </p:nvGrpSpPr>
      <p:grpSpPr>
        <a:xfrm>
          <a:off x="0" y="0"/>
          <a:ext cx="0" cy="0"/>
          <a:chOff x="0" y="0"/>
          <a:chExt cx="0" cy="0"/>
        </a:xfrm>
      </p:grpSpPr>
      <p:sp>
        <p:nvSpPr>
          <p:cNvPr id="3298" name="Google Shape;3298;p4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9" name="Google Shape;3299;p454"/>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0" name="Google Shape;3300;p454"/>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1" name="Google Shape;3301;p45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302" name="Google Shape;3302;p45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03" name="Google Shape;3303;p454"/>
          <p:cNvGrpSpPr/>
          <p:nvPr/>
        </p:nvGrpSpPr>
        <p:grpSpPr>
          <a:xfrm>
            <a:off x="180290" y="4600563"/>
            <a:ext cx="3539983" cy="342900"/>
            <a:chOff x="180290" y="4600563"/>
            <a:chExt cx="3539983" cy="342900"/>
          </a:xfrm>
        </p:grpSpPr>
        <p:pic>
          <p:nvPicPr>
            <p:cNvPr id="3304" name="Google Shape;3304;p45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305" name="Google Shape;3305;p45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3306"/>
        <p:cNvGrpSpPr/>
        <p:nvPr/>
      </p:nvGrpSpPr>
      <p:grpSpPr>
        <a:xfrm>
          <a:off x="0" y="0"/>
          <a:ext cx="0" cy="0"/>
          <a:chOff x="0" y="0"/>
          <a:chExt cx="0" cy="0"/>
        </a:xfrm>
      </p:grpSpPr>
      <p:sp>
        <p:nvSpPr>
          <p:cNvPr id="3307" name="Google Shape;3307;p4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8" name="Google Shape;3308;p45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9" name="Google Shape;3309;p45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3310"/>
        <p:cNvGrpSpPr/>
        <p:nvPr/>
      </p:nvGrpSpPr>
      <p:grpSpPr>
        <a:xfrm>
          <a:off x="0" y="0"/>
          <a:ext cx="0" cy="0"/>
          <a:chOff x="0" y="0"/>
          <a:chExt cx="0" cy="0"/>
        </a:xfrm>
      </p:grpSpPr>
      <p:sp>
        <p:nvSpPr>
          <p:cNvPr id="3311" name="Google Shape;3311;p45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2" name="Google Shape;3312;p45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3" name="Google Shape;3313;p45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4" name="Google Shape;3314;p45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3315"/>
        <p:cNvGrpSpPr/>
        <p:nvPr/>
      </p:nvGrpSpPr>
      <p:grpSpPr>
        <a:xfrm>
          <a:off x="0" y="0"/>
          <a:ext cx="0" cy="0"/>
          <a:chOff x="0" y="0"/>
          <a:chExt cx="0" cy="0"/>
        </a:xfrm>
      </p:grpSpPr>
      <p:sp>
        <p:nvSpPr>
          <p:cNvPr id="3316" name="Google Shape;3316;p45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17" name="Google Shape;3317;p45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8" name="Google Shape;3318;p45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19" name="Google Shape;3319;p45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20" name="Google Shape;3320;p45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1" name="Google Shape;3321;p45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13"/>
        <p:cNvGrpSpPr/>
        <p:nvPr/>
      </p:nvGrpSpPr>
      <p:grpSpPr>
        <a:xfrm>
          <a:off x="0" y="0"/>
          <a:ext cx="0" cy="0"/>
          <a:chOff x="0" y="0"/>
          <a:chExt cx="0" cy="0"/>
        </a:xfrm>
      </p:grpSpPr>
      <p:sp>
        <p:nvSpPr>
          <p:cNvPr id="414" name="Google Shape;41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5" name="Google Shape;41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6" name="Google Shape;41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17" name="Google Shape;41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18" name="Google Shape;41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19" name="Google Shape;41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20" name="Google Shape;420;p57"/>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1" name="Google Shape;421;p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2" name="Google Shape;422;p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3322"/>
        <p:cNvGrpSpPr/>
        <p:nvPr/>
      </p:nvGrpSpPr>
      <p:grpSpPr>
        <a:xfrm>
          <a:off x="0" y="0"/>
          <a:ext cx="0" cy="0"/>
          <a:chOff x="0" y="0"/>
          <a:chExt cx="0" cy="0"/>
        </a:xfrm>
      </p:grpSpPr>
      <p:sp>
        <p:nvSpPr>
          <p:cNvPr id="3323" name="Google Shape;3323;p4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24" name="Google Shape;3324;p45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5" name="Google Shape;3325;p45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26" name="Google Shape;3326;p45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27" name="Google Shape;3327;p45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3328"/>
        <p:cNvGrpSpPr/>
        <p:nvPr/>
      </p:nvGrpSpPr>
      <p:grpSpPr>
        <a:xfrm>
          <a:off x="0" y="0"/>
          <a:ext cx="0" cy="0"/>
          <a:chOff x="0" y="0"/>
          <a:chExt cx="0" cy="0"/>
        </a:xfrm>
      </p:grpSpPr>
      <p:sp>
        <p:nvSpPr>
          <p:cNvPr id="3329" name="Google Shape;3329;p4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330" name="Google Shape;3330;p45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1" name="Google Shape;3331;p45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32" name="Google Shape;3332;p45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33" name="Google Shape;3333;p45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3334"/>
        <p:cNvGrpSpPr/>
        <p:nvPr/>
      </p:nvGrpSpPr>
      <p:grpSpPr>
        <a:xfrm>
          <a:off x="0" y="0"/>
          <a:ext cx="0" cy="0"/>
          <a:chOff x="0" y="0"/>
          <a:chExt cx="0" cy="0"/>
        </a:xfrm>
      </p:grpSpPr>
      <p:sp>
        <p:nvSpPr>
          <p:cNvPr id="3335" name="Google Shape;3335;p4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36" name="Google Shape;3336;p46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37" name="Google Shape;3337;p46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38" name="Google Shape;3338;p46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39" name="Google Shape;3339;p46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40" name="Google Shape;3340;p460"/>
          <p:cNvGrpSpPr/>
          <p:nvPr/>
        </p:nvGrpSpPr>
        <p:grpSpPr>
          <a:xfrm>
            <a:off x="180290" y="4600563"/>
            <a:ext cx="3539983" cy="342900"/>
            <a:chOff x="180290" y="4600563"/>
            <a:chExt cx="3539983" cy="342900"/>
          </a:xfrm>
        </p:grpSpPr>
        <p:pic>
          <p:nvPicPr>
            <p:cNvPr id="3341" name="Google Shape;3341;p460"/>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342" name="Google Shape;3342;p46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3343"/>
        <p:cNvGrpSpPr/>
        <p:nvPr/>
      </p:nvGrpSpPr>
      <p:grpSpPr>
        <a:xfrm>
          <a:off x="0" y="0"/>
          <a:ext cx="0" cy="0"/>
          <a:chOff x="0" y="0"/>
          <a:chExt cx="0" cy="0"/>
        </a:xfrm>
      </p:grpSpPr>
      <p:sp>
        <p:nvSpPr>
          <p:cNvPr id="3344" name="Google Shape;3344;p4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45" name="Google Shape;3345;p46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346" name="Google Shape;3346;p46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347" name="Google Shape;3347;p46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348" name="Google Shape;3348;p46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349" name="Google Shape;3349;p46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350" name="Google Shape;3350;p46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51" name="Google Shape;3351;p4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52" name="Google Shape;3352;p46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3353"/>
        <p:cNvGrpSpPr/>
        <p:nvPr/>
      </p:nvGrpSpPr>
      <p:grpSpPr>
        <a:xfrm>
          <a:off x="0" y="0"/>
          <a:ext cx="0" cy="0"/>
          <a:chOff x="0" y="0"/>
          <a:chExt cx="0" cy="0"/>
        </a:xfrm>
      </p:grpSpPr>
      <p:sp>
        <p:nvSpPr>
          <p:cNvPr id="3354" name="Google Shape;3354;p4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55" name="Google Shape;3355;p462"/>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56" name="Google Shape;3356;p46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57" name="Google Shape;3357;p46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8" name="Google Shape;3358;p46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59" name="Google Shape;3359;p46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360" name="Google Shape;3360;p462"/>
          <p:cNvGrpSpPr/>
          <p:nvPr/>
        </p:nvGrpSpPr>
        <p:grpSpPr>
          <a:xfrm>
            <a:off x="1605267" y="3232902"/>
            <a:ext cx="5933466" cy="1097281"/>
            <a:chOff x="1952025" y="4310537"/>
            <a:chExt cx="7911288" cy="1463041"/>
          </a:xfrm>
        </p:grpSpPr>
        <p:pic>
          <p:nvPicPr>
            <p:cNvPr id="3361" name="Google Shape;3361;p46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362" name="Google Shape;3362;p46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363" name="Google Shape;3363;p46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364" name="Google Shape;3364;p46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365" name="Google Shape;3365;p4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66" name="Google Shape;3366;p46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3367"/>
        <p:cNvGrpSpPr/>
        <p:nvPr/>
      </p:nvGrpSpPr>
      <p:grpSpPr>
        <a:xfrm>
          <a:off x="0" y="0"/>
          <a:ext cx="0" cy="0"/>
          <a:chOff x="0" y="0"/>
          <a:chExt cx="0" cy="0"/>
        </a:xfrm>
      </p:grpSpPr>
      <p:sp>
        <p:nvSpPr>
          <p:cNvPr id="3368" name="Google Shape;3368;p46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9" name="Google Shape;3369;p463"/>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370" name="Google Shape;3370;p46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1" name="Google Shape;3371;p46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372" name="Google Shape;3372;p46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373" name="Google Shape;3373;p46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374" name="Google Shape;3374;p46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375" name="Google Shape;3375;p4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76" name="Google Shape;3376;p46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3377"/>
        <p:cNvGrpSpPr/>
        <p:nvPr/>
      </p:nvGrpSpPr>
      <p:grpSpPr>
        <a:xfrm>
          <a:off x="0" y="0"/>
          <a:ext cx="0" cy="0"/>
          <a:chOff x="0" y="0"/>
          <a:chExt cx="0" cy="0"/>
        </a:xfrm>
      </p:grpSpPr>
      <p:sp>
        <p:nvSpPr>
          <p:cNvPr id="3378" name="Google Shape;3378;p4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9" name="Google Shape;3379;p464"/>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0" name="Google Shape;3380;p46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81" name="Google Shape;3381;p4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2" name="Google Shape;3382;p46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83" name="Google Shape;3383;p46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84" name="Google Shape;3384;p46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3385"/>
        <p:cNvGrpSpPr/>
        <p:nvPr/>
      </p:nvGrpSpPr>
      <p:grpSpPr>
        <a:xfrm>
          <a:off x="0" y="0"/>
          <a:ext cx="0" cy="0"/>
          <a:chOff x="0" y="0"/>
          <a:chExt cx="0" cy="0"/>
        </a:xfrm>
      </p:grpSpPr>
      <p:sp>
        <p:nvSpPr>
          <p:cNvPr id="3386" name="Google Shape;3386;p4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7" name="Google Shape;3387;p465"/>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8" name="Google Shape;3388;p465"/>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9" name="Google Shape;3389;p46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390" name="Google Shape;3390;p465"/>
          <p:cNvSpPr>
            <a:spLocks noGrp="1"/>
          </p:cNvSpPr>
          <p:nvPr>
            <p:ph type="pic" idx="2"/>
          </p:nvPr>
        </p:nvSpPr>
        <p:spPr>
          <a:xfrm>
            <a:off x="537883" y="2655094"/>
            <a:ext cx="2949000" cy="1740600"/>
          </a:xfrm>
          <a:prstGeom prst="rect">
            <a:avLst/>
          </a:prstGeom>
          <a:noFill/>
          <a:ln>
            <a:noFill/>
          </a:ln>
        </p:spPr>
      </p:sp>
      <p:sp>
        <p:nvSpPr>
          <p:cNvPr id="3391" name="Google Shape;3391;p46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92" name="Google Shape;3392;p4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393" name="Google Shape;3393;p4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3394"/>
        <p:cNvGrpSpPr/>
        <p:nvPr/>
      </p:nvGrpSpPr>
      <p:grpSpPr>
        <a:xfrm>
          <a:off x="0" y="0"/>
          <a:ext cx="0" cy="0"/>
          <a:chOff x="0" y="0"/>
          <a:chExt cx="0" cy="0"/>
        </a:xfrm>
      </p:grpSpPr>
      <p:sp>
        <p:nvSpPr>
          <p:cNvPr id="3395" name="Google Shape;3395;p4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6" name="Google Shape;3396;p46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97" name="Google Shape;3397;p46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3398"/>
        <p:cNvGrpSpPr/>
        <p:nvPr/>
      </p:nvGrpSpPr>
      <p:grpSpPr>
        <a:xfrm>
          <a:off x="0" y="0"/>
          <a:ext cx="0" cy="0"/>
          <a:chOff x="0" y="0"/>
          <a:chExt cx="0" cy="0"/>
        </a:xfrm>
      </p:grpSpPr>
      <p:sp>
        <p:nvSpPr>
          <p:cNvPr id="3399" name="Google Shape;3399;p46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0" name="Google Shape;3400;p46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1" name="Google Shape;3401;p46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2" name="Google Shape;3402;p46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23"/>
        <p:cNvGrpSpPr/>
        <p:nvPr/>
      </p:nvGrpSpPr>
      <p:grpSpPr>
        <a:xfrm>
          <a:off x="0" y="0"/>
          <a:ext cx="0" cy="0"/>
          <a:chOff x="0" y="0"/>
          <a:chExt cx="0" cy="0"/>
        </a:xfrm>
      </p:grpSpPr>
      <p:sp>
        <p:nvSpPr>
          <p:cNvPr id="424" name="Google Shape;424;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5" name="Google Shape;425;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6" name="Google Shape;426;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7" name="Google Shape;427;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8" name="Google Shape;428;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9" name="Google Shape;429;p58"/>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0" name="Google Shape;430;p5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31" name="Google Shape;431;p58"/>
          <p:cNvGrpSpPr/>
          <p:nvPr/>
        </p:nvGrpSpPr>
        <p:grpSpPr>
          <a:xfrm>
            <a:off x="1605267" y="3232902"/>
            <a:ext cx="5933466" cy="1097281"/>
            <a:chOff x="1952025" y="4310537"/>
            <a:chExt cx="7911288" cy="1463041"/>
          </a:xfrm>
        </p:grpSpPr>
        <p:pic>
          <p:nvPicPr>
            <p:cNvPr id="432" name="Google Shape;432;p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33" name="Google Shape;433;p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34" name="Google Shape;434;p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35" name="Google Shape;435;p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3403"/>
        <p:cNvGrpSpPr/>
        <p:nvPr/>
      </p:nvGrpSpPr>
      <p:grpSpPr>
        <a:xfrm>
          <a:off x="0" y="0"/>
          <a:ext cx="0" cy="0"/>
          <a:chOff x="0" y="0"/>
          <a:chExt cx="0" cy="0"/>
        </a:xfrm>
      </p:grpSpPr>
      <p:sp>
        <p:nvSpPr>
          <p:cNvPr id="3404" name="Google Shape;3404;p46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05" name="Google Shape;3405;p46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6" name="Google Shape;3406;p46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07" name="Google Shape;3407;p46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8" name="Google Shape;3408;p46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09" name="Google Shape;3409;p46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410" name="Google Shape;3410;p46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411"/>
        <p:cNvGrpSpPr/>
        <p:nvPr/>
      </p:nvGrpSpPr>
      <p:grpSpPr>
        <a:xfrm>
          <a:off x="0" y="0"/>
          <a:ext cx="0" cy="0"/>
          <a:chOff x="0" y="0"/>
          <a:chExt cx="0" cy="0"/>
        </a:xfrm>
      </p:grpSpPr>
      <p:sp>
        <p:nvSpPr>
          <p:cNvPr id="3412" name="Google Shape;3412;p4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13" name="Google Shape;3413;p46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14" name="Google Shape;3414;p46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15" name="Google Shape;3415;p4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16" name="Google Shape;3416;p46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417"/>
        <p:cNvGrpSpPr/>
        <p:nvPr/>
      </p:nvGrpSpPr>
      <p:grpSpPr>
        <a:xfrm>
          <a:off x="0" y="0"/>
          <a:ext cx="0" cy="0"/>
          <a:chOff x="0" y="0"/>
          <a:chExt cx="0" cy="0"/>
        </a:xfrm>
      </p:grpSpPr>
      <p:sp>
        <p:nvSpPr>
          <p:cNvPr id="3418" name="Google Shape;3418;p4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19" name="Google Shape;3419;p47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20" name="Google Shape;3420;p47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21" name="Google Shape;3421;p4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22" name="Google Shape;3422;p47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423"/>
        <p:cNvGrpSpPr/>
        <p:nvPr/>
      </p:nvGrpSpPr>
      <p:grpSpPr>
        <a:xfrm>
          <a:off x="0" y="0"/>
          <a:ext cx="0" cy="0"/>
          <a:chOff x="0" y="0"/>
          <a:chExt cx="0" cy="0"/>
        </a:xfrm>
      </p:grpSpPr>
      <p:sp>
        <p:nvSpPr>
          <p:cNvPr id="3424" name="Google Shape;3424;p4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25" name="Google Shape;3425;p47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26" name="Google Shape;3426;p47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27" name="Google Shape;3427;p47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28" name="Google Shape;3428;p47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29" name="Google Shape;3429;p4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30" name="Google Shape;3430;p47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431"/>
        <p:cNvGrpSpPr/>
        <p:nvPr/>
      </p:nvGrpSpPr>
      <p:grpSpPr>
        <a:xfrm>
          <a:off x="0" y="0"/>
          <a:ext cx="0" cy="0"/>
          <a:chOff x="0" y="0"/>
          <a:chExt cx="0" cy="0"/>
        </a:xfrm>
      </p:grpSpPr>
      <p:sp>
        <p:nvSpPr>
          <p:cNvPr id="3432" name="Google Shape;3432;p4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33" name="Google Shape;3433;p47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34" name="Google Shape;3434;p47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435" name="Google Shape;3435;p47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436" name="Google Shape;3436;p47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437" name="Google Shape;3437;p47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438" name="Google Shape;3438;p47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39" name="Google Shape;3439;p4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40" name="Google Shape;3440;p47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441"/>
        <p:cNvGrpSpPr/>
        <p:nvPr/>
      </p:nvGrpSpPr>
      <p:grpSpPr>
        <a:xfrm>
          <a:off x="0" y="0"/>
          <a:ext cx="0" cy="0"/>
          <a:chOff x="0" y="0"/>
          <a:chExt cx="0" cy="0"/>
        </a:xfrm>
      </p:grpSpPr>
      <p:sp>
        <p:nvSpPr>
          <p:cNvPr id="3442" name="Google Shape;3442;p4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43" name="Google Shape;3443;p473"/>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44" name="Google Shape;3444;p47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445" name="Google Shape;3445;p47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6" name="Google Shape;3446;p47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47" name="Google Shape;3447;p47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448" name="Google Shape;3448;p473"/>
          <p:cNvGrpSpPr/>
          <p:nvPr/>
        </p:nvGrpSpPr>
        <p:grpSpPr>
          <a:xfrm>
            <a:off x="1605267" y="3232902"/>
            <a:ext cx="5933466" cy="1097281"/>
            <a:chOff x="1952025" y="4310537"/>
            <a:chExt cx="7911288" cy="1463041"/>
          </a:xfrm>
        </p:grpSpPr>
        <p:pic>
          <p:nvPicPr>
            <p:cNvPr id="3449" name="Google Shape;3449;p47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50" name="Google Shape;3450;p47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51" name="Google Shape;3451;p47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52" name="Google Shape;3452;p47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453" name="Google Shape;3453;p4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54" name="Google Shape;3454;p473"/>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55"/>
        <p:cNvGrpSpPr/>
        <p:nvPr/>
      </p:nvGrpSpPr>
      <p:grpSpPr>
        <a:xfrm>
          <a:off x="0" y="0"/>
          <a:ext cx="0" cy="0"/>
          <a:chOff x="0" y="0"/>
          <a:chExt cx="0" cy="0"/>
        </a:xfrm>
      </p:grpSpPr>
      <p:sp>
        <p:nvSpPr>
          <p:cNvPr id="3456" name="Google Shape;3456;p4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7" name="Google Shape;3457;p474"/>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58" name="Google Shape;3458;p47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59" name="Google Shape;3459;p47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460" name="Google Shape;3460;p47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461" name="Google Shape;3461;p47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462" name="Google Shape;3462;p47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463" name="Google Shape;3463;p4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64" name="Google Shape;3464;p47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465"/>
        <p:cNvGrpSpPr/>
        <p:nvPr/>
      </p:nvGrpSpPr>
      <p:grpSpPr>
        <a:xfrm>
          <a:off x="0" y="0"/>
          <a:ext cx="0" cy="0"/>
          <a:chOff x="0" y="0"/>
          <a:chExt cx="0" cy="0"/>
        </a:xfrm>
      </p:grpSpPr>
      <p:sp>
        <p:nvSpPr>
          <p:cNvPr id="3466" name="Google Shape;3466;p4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7" name="Google Shape;3467;p475"/>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68" name="Google Shape;3468;p47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9" name="Google Shape;3469;p4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0" name="Google Shape;3470;p47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471" name="Google Shape;3471;p475"/>
          <p:cNvGrpSpPr/>
          <p:nvPr/>
        </p:nvGrpSpPr>
        <p:grpSpPr>
          <a:xfrm>
            <a:off x="180290" y="4600563"/>
            <a:ext cx="3539983" cy="342900"/>
            <a:chOff x="180290" y="4600563"/>
            <a:chExt cx="3539983" cy="342900"/>
          </a:xfrm>
        </p:grpSpPr>
        <p:pic>
          <p:nvPicPr>
            <p:cNvPr id="3472" name="Google Shape;3472;p475"/>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473" name="Google Shape;3473;p475"/>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474"/>
        <p:cNvGrpSpPr/>
        <p:nvPr/>
      </p:nvGrpSpPr>
      <p:grpSpPr>
        <a:xfrm>
          <a:off x="0" y="0"/>
          <a:ext cx="0" cy="0"/>
          <a:chOff x="0" y="0"/>
          <a:chExt cx="0" cy="0"/>
        </a:xfrm>
      </p:grpSpPr>
      <p:sp>
        <p:nvSpPr>
          <p:cNvPr id="3475" name="Google Shape;3475;p4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76" name="Google Shape;3476;p476"/>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77" name="Google Shape;3477;p476"/>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8" name="Google Shape;3478;p47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79" name="Google Shape;3479;p476"/>
          <p:cNvSpPr>
            <a:spLocks noGrp="1"/>
          </p:cNvSpPr>
          <p:nvPr>
            <p:ph type="pic" idx="2"/>
          </p:nvPr>
        </p:nvSpPr>
        <p:spPr>
          <a:xfrm>
            <a:off x="537883" y="2655094"/>
            <a:ext cx="2949000" cy="1740600"/>
          </a:xfrm>
          <a:prstGeom prst="rect">
            <a:avLst/>
          </a:prstGeom>
          <a:noFill/>
          <a:ln>
            <a:noFill/>
          </a:ln>
        </p:spPr>
      </p:sp>
      <p:sp>
        <p:nvSpPr>
          <p:cNvPr id="3480" name="Google Shape;3480;p47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81" name="Google Shape;3481;p4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82" name="Google Shape;3482;p4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483"/>
        <p:cNvGrpSpPr/>
        <p:nvPr/>
      </p:nvGrpSpPr>
      <p:grpSpPr>
        <a:xfrm>
          <a:off x="0" y="0"/>
          <a:ext cx="0" cy="0"/>
          <a:chOff x="0" y="0"/>
          <a:chExt cx="0" cy="0"/>
        </a:xfrm>
      </p:grpSpPr>
      <p:sp>
        <p:nvSpPr>
          <p:cNvPr id="3484" name="Google Shape;3484;p4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5" name="Google Shape;3485;p47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86" name="Google Shape;3486;p47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36"/>
        <p:cNvGrpSpPr/>
        <p:nvPr/>
      </p:nvGrpSpPr>
      <p:grpSpPr>
        <a:xfrm>
          <a:off x="0" y="0"/>
          <a:ext cx="0" cy="0"/>
          <a:chOff x="0" y="0"/>
          <a:chExt cx="0" cy="0"/>
        </a:xfrm>
      </p:grpSpPr>
      <p:sp>
        <p:nvSpPr>
          <p:cNvPr id="437" name="Google Shape;437;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8" name="Google Shape;438;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39" name="Google Shape;439;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0" name="Google Shape;440;p59"/>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1" name="Google Shape;441;p5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2" name="Google Shape;442;p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43" name="Google Shape;443;p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44" name="Google Shape;444;p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487"/>
        <p:cNvGrpSpPr/>
        <p:nvPr/>
      </p:nvGrpSpPr>
      <p:grpSpPr>
        <a:xfrm>
          <a:off x="0" y="0"/>
          <a:ext cx="0" cy="0"/>
          <a:chOff x="0" y="0"/>
          <a:chExt cx="0" cy="0"/>
        </a:xfrm>
      </p:grpSpPr>
      <p:sp>
        <p:nvSpPr>
          <p:cNvPr id="3488" name="Google Shape;3488;p47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89" name="Google Shape;3489;p47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90" name="Google Shape;3490;p47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91" name="Google Shape;3491;p47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492"/>
        <p:cNvGrpSpPr/>
        <p:nvPr/>
      </p:nvGrpSpPr>
      <p:grpSpPr>
        <a:xfrm>
          <a:off x="0" y="0"/>
          <a:ext cx="0" cy="0"/>
          <a:chOff x="0" y="0"/>
          <a:chExt cx="0" cy="0"/>
        </a:xfrm>
      </p:grpSpPr>
      <p:sp>
        <p:nvSpPr>
          <p:cNvPr id="3493" name="Google Shape;3493;p47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94" name="Google Shape;3494;p47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95" name="Google Shape;3495;p47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96" name="Google Shape;3496;p47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97" name="Google Shape;3497;p4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8" name="Google Shape;3498;p47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499"/>
        <p:cNvGrpSpPr/>
        <p:nvPr/>
      </p:nvGrpSpPr>
      <p:grpSpPr>
        <a:xfrm>
          <a:off x="0" y="0"/>
          <a:ext cx="0" cy="0"/>
          <a:chOff x="0" y="0"/>
          <a:chExt cx="0" cy="0"/>
        </a:xfrm>
      </p:grpSpPr>
      <p:sp>
        <p:nvSpPr>
          <p:cNvPr id="3500" name="Google Shape;3500;p4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01" name="Google Shape;3501;p48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2" name="Google Shape;3502;p48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03" name="Google Shape;3503;p48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04" name="Google Shape;3504;p48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505"/>
        <p:cNvGrpSpPr/>
        <p:nvPr/>
      </p:nvGrpSpPr>
      <p:grpSpPr>
        <a:xfrm>
          <a:off x="0" y="0"/>
          <a:ext cx="0" cy="0"/>
          <a:chOff x="0" y="0"/>
          <a:chExt cx="0" cy="0"/>
        </a:xfrm>
      </p:grpSpPr>
      <p:sp>
        <p:nvSpPr>
          <p:cNvPr id="3506" name="Google Shape;3506;p4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507" name="Google Shape;3507;p48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8" name="Google Shape;3508;p48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09" name="Google Shape;3509;p48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10" name="Google Shape;3510;p48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511"/>
        <p:cNvGrpSpPr/>
        <p:nvPr/>
      </p:nvGrpSpPr>
      <p:grpSpPr>
        <a:xfrm>
          <a:off x="0" y="0"/>
          <a:ext cx="0" cy="0"/>
          <a:chOff x="0" y="0"/>
          <a:chExt cx="0" cy="0"/>
        </a:xfrm>
      </p:grpSpPr>
      <p:sp>
        <p:nvSpPr>
          <p:cNvPr id="3512" name="Google Shape;3512;p4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13" name="Google Shape;3513;p4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14" name="Google Shape;3514;p4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5" name="Google Shape;3515;p4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6" name="Google Shape;3516;p48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17" name="Google Shape;3517;p48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18" name="Google Shape;3518;p48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19"/>
        <p:cNvGrpSpPr/>
        <p:nvPr/>
      </p:nvGrpSpPr>
      <p:grpSpPr>
        <a:xfrm>
          <a:off x="0" y="0"/>
          <a:ext cx="0" cy="0"/>
          <a:chOff x="0" y="0"/>
          <a:chExt cx="0" cy="0"/>
        </a:xfrm>
      </p:grpSpPr>
      <p:sp>
        <p:nvSpPr>
          <p:cNvPr id="3520" name="Google Shape;3520;p4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21" name="Google Shape;3521;p4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22" name="Google Shape;3522;p4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23" name="Google Shape;3523;p48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24" name="Google Shape;3524;p48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25" name="Google Shape;3525;p48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526" name="Google Shape;3526;p48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7" name="Google Shape;3527;p48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28" name="Google Shape;3528;p48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529"/>
        <p:cNvGrpSpPr/>
        <p:nvPr/>
      </p:nvGrpSpPr>
      <p:grpSpPr>
        <a:xfrm>
          <a:off x="0" y="0"/>
          <a:ext cx="0" cy="0"/>
          <a:chOff x="0" y="0"/>
          <a:chExt cx="0" cy="0"/>
        </a:xfrm>
      </p:grpSpPr>
      <p:sp>
        <p:nvSpPr>
          <p:cNvPr id="3530" name="Google Shape;3530;p4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31" name="Google Shape;3531;p484"/>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32" name="Google Shape;3532;p48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533" name="Google Shape;3533;p48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4" name="Google Shape;3534;p48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35" name="Google Shape;3535;p48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36" name="Google Shape;3536;p484"/>
          <p:cNvGrpSpPr/>
          <p:nvPr/>
        </p:nvGrpSpPr>
        <p:grpSpPr>
          <a:xfrm>
            <a:off x="1605267" y="3232902"/>
            <a:ext cx="5933466" cy="1097281"/>
            <a:chOff x="1952025" y="4310537"/>
            <a:chExt cx="7911288" cy="1463041"/>
          </a:xfrm>
        </p:grpSpPr>
        <p:pic>
          <p:nvPicPr>
            <p:cNvPr id="3537" name="Google Shape;3537;p48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538" name="Google Shape;3538;p48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539" name="Google Shape;3539;p48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540" name="Google Shape;3540;p48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541" name="Google Shape;3541;p48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42" name="Google Shape;3542;p484"/>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543"/>
        <p:cNvGrpSpPr/>
        <p:nvPr/>
      </p:nvGrpSpPr>
      <p:grpSpPr>
        <a:xfrm>
          <a:off x="0" y="0"/>
          <a:ext cx="0" cy="0"/>
          <a:chOff x="0" y="0"/>
          <a:chExt cx="0" cy="0"/>
        </a:xfrm>
      </p:grpSpPr>
      <p:sp>
        <p:nvSpPr>
          <p:cNvPr id="3544" name="Google Shape;3544;p4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5" name="Google Shape;3545;p485"/>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46" name="Google Shape;3546;p48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47" name="Google Shape;3547;p48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548" name="Google Shape;3548;p48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49" name="Google Shape;3549;p48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50" name="Google Shape;3550;p48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551" name="Google Shape;3551;p48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52" name="Google Shape;3552;p48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553"/>
        <p:cNvGrpSpPr/>
        <p:nvPr/>
      </p:nvGrpSpPr>
      <p:grpSpPr>
        <a:xfrm>
          <a:off x="0" y="0"/>
          <a:ext cx="0" cy="0"/>
          <a:chOff x="0" y="0"/>
          <a:chExt cx="0" cy="0"/>
        </a:xfrm>
      </p:grpSpPr>
      <p:sp>
        <p:nvSpPr>
          <p:cNvPr id="3554" name="Google Shape;3554;p4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5" name="Google Shape;3555;p486"/>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6" name="Google Shape;3556;p48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57" name="Google Shape;3557;p48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58" name="Google Shape;3558;p48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59" name="Google Shape;3559;p486"/>
          <p:cNvGrpSpPr/>
          <p:nvPr/>
        </p:nvGrpSpPr>
        <p:grpSpPr>
          <a:xfrm>
            <a:off x="180290" y="4600563"/>
            <a:ext cx="3539983" cy="342900"/>
            <a:chOff x="180290" y="4600563"/>
            <a:chExt cx="3539983" cy="342900"/>
          </a:xfrm>
        </p:grpSpPr>
        <p:pic>
          <p:nvPicPr>
            <p:cNvPr id="3560" name="Google Shape;3560;p48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561" name="Google Shape;3561;p48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562"/>
        <p:cNvGrpSpPr/>
        <p:nvPr/>
      </p:nvGrpSpPr>
      <p:grpSpPr>
        <a:xfrm>
          <a:off x="0" y="0"/>
          <a:ext cx="0" cy="0"/>
          <a:chOff x="0" y="0"/>
          <a:chExt cx="0" cy="0"/>
        </a:xfrm>
      </p:grpSpPr>
      <p:sp>
        <p:nvSpPr>
          <p:cNvPr id="3563" name="Google Shape;3563;p4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4" name="Google Shape;3564;p487"/>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65" name="Google Shape;3565;p487"/>
          <p:cNvSpPr txBox="1">
            <a:spLocks noGrp="1"/>
          </p:cNvSpPr>
          <p:nvPr>
            <p:ph type="title"/>
          </p:nvPr>
        </p:nvSpPr>
        <p:spPr>
          <a:xfrm>
            <a:off x="537883" y="7371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66" name="Google Shape;3566;p48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67" name="Google Shape;3567;p48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68" name="Google Shape;3568;p487"/>
          <p:cNvGrpSpPr/>
          <p:nvPr/>
        </p:nvGrpSpPr>
        <p:grpSpPr>
          <a:xfrm>
            <a:off x="180290" y="4600563"/>
            <a:ext cx="3539983" cy="342900"/>
            <a:chOff x="180290" y="4600563"/>
            <a:chExt cx="3539983" cy="342900"/>
          </a:xfrm>
        </p:grpSpPr>
        <p:pic>
          <p:nvPicPr>
            <p:cNvPr id="3569" name="Google Shape;3569;p487"/>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570" name="Google Shape;3570;p487"/>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45"/>
        <p:cNvGrpSpPr/>
        <p:nvPr/>
      </p:nvGrpSpPr>
      <p:grpSpPr>
        <a:xfrm>
          <a:off x="0" y="0"/>
          <a:ext cx="0" cy="0"/>
          <a:chOff x="0" y="0"/>
          <a:chExt cx="0" cy="0"/>
        </a:xfrm>
      </p:grpSpPr>
      <p:sp>
        <p:nvSpPr>
          <p:cNvPr id="446" name="Google Shape;446;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7" name="Google Shape;447;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8" name="Google Shape;448;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9" name="Google Shape;449;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0" name="Google Shape;450;p60"/>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1" name="Google Shape;451;p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2" name="Google Shape;452;p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71"/>
        <p:cNvGrpSpPr/>
        <p:nvPr/>
      </p:nvGrpSpPr>
      <p:grpSpPr>
        <a:xfrm>
          <a:off x="0" y="0"/>
          <a:ext cx="0" cy="0"/>
          <a:chOff x="0" y="0"/>
          <a:chExt cx="0" cy="0"/>
        </a:xfrm>
      </p:grpSpPr>
      <p:sp>
        <p:nvSpPr>
          <p:cNvPr id="3572" name="Google Shape;3572;p4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3" name="Google Shape;3573;p48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4" name="Google Shape;3574;p48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5"/>
        <p:cNvGrpSpPr/>
        <p:nvPr/>
      </p:nvGrpSpPr>
      <p:grpSpPr>
        <a:xfrm>
          <a:off x="0" y="0"/>
          <a:ext cx="0" cy="0"/>
          <a:chOff x="0" y="0"/>
          <a:chExt cx="0" cy="0"/>
        </a:xfrm>
      </p:grpSpPr>
      <p:sp>
        <p:nvSpPr>
          <p:cNvPr id="3576" name="Google Shape;3576;p4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7" name="Google Shape;3577;p48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8" name="Google Shape;3578;p48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79" name="Google Shape;3579;p48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80"/>
        <p:cNvGrpSpPr/>
        <p:nvPr/>
      </p:nvGrpSpPr>
      <p:grpSpPr>
        <a:xfrm>
          <a:off x="0" y="0"/>
          <a:ext cx="0" cy="0"/>
          <a:chOff x="0" y="0"/>
          <a:chExt cx="0" cy="0"/>
        </a:xfrm>
      </p:grpSpPr>
      <p:sp>
        <p:nvSpPr>
          <p:cNvPr id="3581" name="Google Shape;3581;p49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82" name="Google Shape;3582;p49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3" name="Google Shape;3583;p49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84" name="Google Shape;3584;p49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5" name="Google Shape;3585;p4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6" name="Google Shape;3586;p49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587"/>
        <p:cNvGrpSpPr/>
        <p:nvPr/>
      </p:nvGrpSpPr>
      <p:grpSpPr>
        <a:xfrm>
          <a:off x="0" y="0"/>
          <a:ext cx="0" cy="0"/>
          <a:chOff x="0" y="0"/>
          <a:chExt cx="0" cy="0"/>
        </a:xfrm>
      </p:grpSpPr>
      <p:sp>
        <p:nvSpPr>
          <p:cNvPr id="3588" name="Google Shape;3588;p4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89" name="Google Shape;3589;p4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0" name="Google Shape;3590;p49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591" name="Google Shape;3591;p491"/>
          <p:cNvGrpSpPr/>
          <p:nvPr/>
        </p:nvGrpSpPr>
        <p:grpSpPr>
          <a:xfrm>
            <a:off x="180290" y="4600563"/>
            <a:ext cx="3539983" cy="342900"/>
            <a:chOff x="180290" y="4600563"/>
            <a:chExt cx="3539983" cy="342900"/>
          </a:xfrm>
        </p:grpSpPr>
        <p:pic>
          <p:nvPicPr>
            <p:cNvPr id="3592" name="Google Shape;3592;p49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3593" name="Google Shape;3593;p49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594"/>
        <p:cNvGrpSpPr/>
        <p:nvPr/>
      </p:nvGrpSpPr>
      <p:grpSpPr>
        <a:xfrm>
          <a:off x="0" y="0"/>
          <a:ext cx="0" cy="0"/>
          <a:chOff x="0" y="0"/>
          <a:chExt cx="0" cy="0"/>
        </a:xfrm>
      </p:grpSpPr>
      <p:sp>
        <p:nvSpPr>
          <p:cNvPr id="3595" name="Google Shape;3595;p4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596" name="Google Shape;3596;p49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7" name="Google Shape;3597;p49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98" name="Google Shape;3598;p49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99" name="Google Shape;3599;p49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600"/>
        <p:cNvGrpSpPr/>
        <p:nvPr/>
      </p:nvGrpSpPr>
      <p:grpSpPr>
        <a:xfrm>
          <a:off x="0" y="0"/>
          <a:ext cx="0" cy="0"/>
          <a:chOff x="0" y="0"/>
          <a:chExt cx="0" cy="0"/>
        </a:xfrm>
      </p:grpSpPr>
      <p:sp>
        <p:nvSpPr>
          <p:cNvPr id="3601" name="Google Shape;3601;p4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02" name="Google Shape;3602;p49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03" name="Google Shape;3603;p49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4" name="Google Shape;3604;p49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05" name="Google Shape;3605;p49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06" name="Google Shape;3606;p493"/>
          <p:cNvGrpSpPr/>
          <p:nvPr/>
        </p:nvGrpSpPr>
        <p:grpSpPr>
          <a:xfrm>
            <a:off x="180290" y="4600563"/>
            <a:ext cx="3539983" cy="342900"/>
            <a:chOff x="180290" y="4600563"/>
            <a:chExt cx="3539983" cy="342900"/>
          </a:xfrm>
        </p:grpSpPr>
        <p:pic>
          <p:nvPicPr>
            <p:cNvPr id="3607" name="Google Shape;3607;p49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3608" name="Google Shape;3608;p49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609"/>
        <p:cNvGrpSpPr/>
        <p:nvPr/>
      </p:nvGrpSpPr>
      <p:grpSpPr>
        <a:xfrm>
          <a:off x="0" y="0"/>
          <a:ext cx="0" cy="0"/>
          <a:chOff x="0" y="0"/>
          <a:chExt cx="0" cy="0"/>
        </a:xfrm>
      </p:grpSpPr>
      <p:sp>
        <p:nvSpPr>
          <p:cNvPr id="3610" name="Google Shape;3610;p4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11" name="Google Shape;3611;p49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12" name="Google Shape;3612;p49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613" name="Google Shape;3613;p49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614" name="Google Shape;3614;p49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615" name="Google Shape;3615;p49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16" name="Google Shape;3616;p49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17" name="Google Shape;3617;p49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18" name="Google Shape;3618;p49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619"/>
        <p:cNvGrpSpPr/>
        <p:nvPr/>
      </p:nvGrpSpPr>
      <p:grpSpPr>
        <a:xfrm>
          <a:off x="0" y="0"/>
          <a:ext cx="0" cy="0"/>
          <a:chOff x="0" y="0"/>
          <a:chExt cx="0" cy="0"/>
        </a:xfrm>
      </p:grpSpPr>
      <p:sp>
        <p:nvSpPr>
          <p:cNvPr id="3620" name="Google Shape;3620;p4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1" name="Google Shape;3621;p495"/>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22" name="Google Shape;3622;p49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23" name="Google Shape;3623;p49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24" name="Google Shape;3624;p49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25" name="Google Shape;3625;p49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3626" name="Google Shape;3626;p495"/>
          <p:cNvGrpSpPr/>
          <p:nvPr/>
        </p:nvGrpSpPr>
        <p:grpSpPr>
          <a:xfrm>
            <a:off x="1605267" y="3232902"/>
            <a:ext cx="5933466" cy="1097281"/>
            <a:chOff x="1952025" y="4310537"/>
            <a:chExt cx="7911288" cy="1463041"/>
          </a:xfrm>
        </p:grpSpPr>
        <p:pic>
          <p:nvPicPr>
            <p:cNvPr id="3627" name="Google Shape;3627;p49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628" name="Google Shape;3628;p49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629" name="Google Shape;3629;p49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630" name="Google Shape;3630;p49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3631" name="Google Shape;3631;p4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32" name="Google Shape;3632;p495"/>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3633"/>
        <p:cNvGrpSpPr/>
        <p:nvPr/>
      </p:nvGrpSpPr>
      <p:grpSpPr>
        <a:xfrm>
          <a:off x="0" y="0"/>
          <a:ext cx="0" cy="0"/>
          <a:chOff x="0" y="0"/>
          <a:chExt cx="0" cy="0"/>
        </a:xfrm>
      </p:grpSpPr>
      <p:sp>
        <p:nvSpPr>
          <p:cNvPr id="3634" name="Google Shape;3634;p4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5" name="Google Shape;3635;p496"/>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636" name="Google Shape;3636;p49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7" name="Google Shape;3637;p496"/>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38" name="Google Shape;3638;p49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639" name="Google Shape;3639;p49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640" name="Google Shape;3640;p49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3641" name="Google Shape;3641;p49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42" name="Google Shape;3642;p49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3643"/>
        <p:cNvGrpSpPr/>
        <p:nvPr/>
      </p:nvGrpSpPr>
      <p:grpSpPr>
        <a:xfrm>
          <a:off x="0" y="0"/>
          <a:ext cx="0" cy="0"/>
          <a:chOff x="0" y="0"/>
          <a:chExt cx="0" cy="0"/>
        </a:xfrm>
      </p:grpSpPr>
      <p:sp>
        <p:nvSpPr>
          <p:cNvPr id="3644" name="Google Shape;3644;p4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5" name="Google Shape;3645;p497"/>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6" name="Google Shape;3646;p49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47" name="Google Shape;3647;p4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8" name="Google Shape;3648;p497"/>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49" name="Google Shape;3649;p4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50" name="Google Shape;3650;p4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53"/>
        <p:cNvGrpSpPr/>
        <p:nvPr/>
      </p:nvGrpSpPr>
      <p:grpSpPr>
        <a:xfrm>
          <a:off x="0" y="0"/>
          <a:ext cx="0" cy="0"/>
          <a:chOff x="0" y="0"/>
          <a:chExt cx="0" cy="0"/>
        </a:xfrm>
      </p:grpSpPr>
      <p:sp>
        <p:nvSpPr>
          <p:cNvPr id="454" name="Google Shape;454;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5" name="Google Shape;455;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7" name="Google Shape;457;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58" name="Google Shape;458;p61"/>
          <p:cNvSpPr>
            <a:spLocks noGrp="1"/>
          </p:cNvSpPr>
          <p:nvPr>
            <p:ph type="pic" idx="2"/>
          </p:nvPr>
        </p:nvSpPr>
        <p:spPr>
          <a:xfrm>
            <a:off x="537883" y="2655094"/>
            <a:ext cx="2949000" cy="1740600"/>
          </a:xfrm>
          <a:prstGeom prst="rect">
            <a:avLst/>
          </a:prstGeom>
          <a:noFill/>
          <a:ln>
            <a:noFill/>
          </a:ln>
        </p:spPr>
      </p:sp>
      <p:sp>
        <p:nvSpPr>
          <p:cNvPr id="459" name="Google Shape;459;p61"/>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0" name="Google Shape;460;p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61" name="Google Shape;461;p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3651"/>
        <p:cNvGrpSpPr/>
        <p:nvPr/>
      </p:nvGrpSpPr>
      <p:grpSpPr>
        <a:xfrm>
          <a:off x="0" y="0"/>
          <a:ext cx="0" cy="0"/>
          <a:chOff x="0" y="0"/>
          <a:chExt cx="0" cy="0"/>
        </a:xfrm>
      </p:grpSpPr>
      <p:sp>
        <p:nvSpPr>
          <p:cNvPr id="3652" name="Google Shape;3652;p4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3" name="Google Shape;3653;p498"/>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54" name="Google Shape;3654;p498"/>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55" name="Google Shape;3655;p49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56" name="Google Shape;3656;p498"/>
          <p:cNvSpPr>
            <a:spLocks noGrp="1"/>
          </p:cNvSpPr>
          <p:nvPr>
            <p:ph type="pic" idx="2"/>
          </p:nvPr>
        </p:nvSpPr>
        <p:spPr>
          <a:xfrm>
            <a:off x="537883" y="2655094"/>
            <a:ext cx="2949000" cy="1740600"/>
          </a:xfrm>
          <a:prstGeom prst="rect">
            <a:avLst/>
          </a:prstGeom>
          <a:noFill/>
          <a:ln>
            <a:noFill/>
          </a:ln>
        </p:spPr>
      </p:sp>
      <p:sp>
        <p:nvSpPr>
          <p:cNvPr id="3657" name="Google Shape;3657;p498"/>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58" name="Google Shape;3658;p4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59" name="Google Shape;3659;p4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3660"/>
        <p:cNvGrpSpPr/>
        <p:nvPr/>
      </p:nvGrpSpPr>
      <p:grpSpPr>
        <a:xfrm>
          <a:off x="0" y="0"/>
          <a:ext cx="0" cy="0"/>
          <a:chOff x="0" y="0"/>
          <a:chExt cx="0" cy="0"/>
        </a:xfrm>
      </p:grpSpPr>
      <p:sp>
        <p:nvSpPr>
          <p:cNvPr id="3661" name="Google Shape;3661;p4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2" name="Google Shape;3662;p4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3" name="Google Shape;3663;p49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64" name="Google Shape;3664;p4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3665"/>
        <p:cNvGrpSpPr/>
        <p:nvPr/>
      </p:nvGrpSpPr>
      <p:grpSpPr>
        <a:xfrm>
          <a:off x="0" y="0"/>
          <a:ext cx="0" cy="0"/>
          <a:chOff x="0" y="0"/>
          <a:chExt cx="0" cy="0"/>
        </a:xfrm>
      </p:grpSpPr>
      <p:sp>
        <p:nvSpPr>
          <p:cNvPr id="3666" name="Google Shape;3666;p50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7" name="Google Shape;3667;p50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8" name="Google Shape;3668;p50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69" name="Google Shape;3669;p500"/>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70" name="Google Shape;3670;p5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3671"/>
        <p:cNvGrpSpPr/>
        <p:nvPr/>
      </p:nvGrpSpPr>
      <p:grpSpPr>
        <a:xfrm>
          <a:off x="0" y="0"/>
          <a:ext cx="0" cy="0"/>
          <a:chOff x="0" y="0"/>
          <a:chExt cx="0" cy="0"/>
        </a:xfrm>
      </p:grpSpPr>
      <p:sp>
        <p:nvSpPr>
          <p:cNvPr id="3672" name="Google Shape;3672;p50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73" name="Google Shape;3673;p50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74" name="Google Shape;3674;p50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75" name="Google Shape;3675;p50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76" name="Google Shape;3676;p5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7" name="Google Shape;3677;p501"/>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678" name="Google Shape;3678;p50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3679"/>
        <p:cNvGrpSpPr/>
        <p:nvPr/>
      </p:nvGrpSpPr>
      <p:grpSpPr>
        <a:xfrm>
          <a:off x="0" y="0"/>
          <a:ext cx="0" cy="0"/>
          <a:chOff x="0" y="0"/>
          <a:chExt cx="0" cy="0"/>
        </a:xfrm>
      </p:grpSpPr>
      <p:sp>
        <p:nvSpPr>
          <p:cNvPr id="3680" name="Google Shape;3680;p5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81" name="Google Shape;3681;p5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2" name="Google Shape;3682;p502"/>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83" name="Google Shape;3683;p5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84" name="Google Shape;3684;p50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3685"/>
        <p:cNvGrpSpPr/>
        <p:nvPr/>
      </p:nvGrpSpPr>
      <p:grpSpPr>
        <a:xfrm>
          <a:off x="0" y="0"/>
          <a:ext cx="0" cy="0"/>
          <a:chOff x="0" y="0"/>
          <a:chExt cx="0" cy="0"/>
        </a:xfrm>
      </p:grpSpPr>
      <p:sp>
        <p:nvSpPr>
          <p:cNvPr id="3686" name="Google Shape;3686;p5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687" name="Google Shape;3687;p50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88" name="Google Shape;3688;p503"/>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89" name="Google Shape;3689;p50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90" name="Google Shape;3690;p50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3691"/>
        <p:cNvGrpSpPr/>
        <p:nvPr/>
      </p:nvGrpSpPr>
      <p:grpSpPr>
        <a:xfrm>
          <a:off x="0" y="0"/>
          <a:ext cx="0" cy="0"/>
          <a:chOff x="0" y="0"/>
          <a:chExt cx="0" cy="0"/>
        </a:xfrm>
      </p:grpSpPr>
      <p:sp>
        <p:nvSpPr>
          <p:cNvPr id="3692" name="Google Shape;3692;p5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93" name="Google Shape;3693;p50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694" name="Google Shape;3694;p50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95" name="Google Shape;3695;p50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96" name="Google Shape;3696;p504"/>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97" name="Google Shape;3697;p50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98" name="Google Shape;3698;p50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3699"/>
        <p:cNvGrpSpPr/>
        <p:nvPr/>
      </p:nvGrpSpPr>
      <p:grpSpPr>
        <a:xfrm>
          <a:off x="0" y="0"/>
          <a:ext cx="0" cy="0"/>
          <a:chOff x="0" y="0"/>
          <a:chExt cx="0" cy="0"/>
        </a:xfrm>
      </p:grpSpPr>
      <p:sp>
        <p:nvSpPr>
          <p:cNvPr id="3700" name="Google Shape;3700;p5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01" name="Google Shape;3701;p50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02" name="Google Shape;3702;p50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03" name="Google Shape;3703;p50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704" name="Google Shape;3704;p50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705" name="Google Shape;3705;p50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706" name="Google Shape;3706;p505"/>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07" name="Google Shape;3707;p5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08" name="Google Shape;3708;p50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3709"/>
        <p:cNvGrpSpPr/>
        <p:nvPr/>
      </p:nvGrpSpPr>
      <p:grpSpPr>
        <a:xfrm>
          <a:off x="0" y="0"/>
          <a:ext cx="0" cy="0"/>
          <a:chOff x="0" y="0"/>
          <a:chExt cx="0" cy="0"/>
        </a:xfrm>
      </p:grpSpPr>
      <p:sp>
        <p:nvSpPr>
          <p:cNvPr id="3710" name="Google Shape;3710;p506"/>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1" name="Google Shape;3711;p506"/>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2800"/>
              <a:buNone/>
              <a:defRPr>
                <a:solidFill>
                  <a:srgbClr val="FFFFFF"/>
                </a:solidFill>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712" name="Google Shape;3712;p5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713" name="Google Shape;3713;p5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3714"/>
        <p:cNvGrpSpPr/>
        <p:nvPr/>
      </p:nvGrpSpPr>
      <p:grpSpPr>
        <a:xfrm>
          <a:off x="0" y="0"/>
          <a:ext cx="0" cy="0"/>
          <a:chOff x="0" y="0"/>
          <a:chExt cx="0" cy="0"/>
        </a:xfrm>
      </p:grpSpPr>
      <p:sp>
        <p:nvSpPr>
          <p:cNvPr id="3715" name="Google Shape;3715;p5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16" name="Google Shape;3716;p507"/>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7" name="Google Shape;3717;p507"/>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18" name="Google Shape;3718;p507"/>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62"/>
        <p:cNvGrpSpPr/>
        <p:nvPr/>
      </p:nvGrpSpPr>
      <p:grpSpPr>
        <a:xfrm>
          <a:off x="0" y="0"/>
          <a:ext cx="0" cy="0"/>
          <a:chOff x="0" y="0"/>
          <a:chExt cx="0" cy="0"/>
        </a:xfrm>
      </p:grpSpPr>
      <p:sp>
        <p:nvSpPr>
          <p:cNvPr id="463" name="Google Shape;463;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4" name="Google Shape;464;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5" name="Google Shape;465;p62"/>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6" name="Google Shape;466;p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67" name="Google Shape;467;p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19"/>
        <p:cNvGrpSpPr/>
        <p:nvPr/>
      </p:nvGrpSpPr>
      <p:grpSpPr>
        <a:xfrm>
          <a:off x="0" y="0"/>
          <a:ext cx="0" cy="0"/>
          <a:chOff x="0" y="0"/>
          <a:chExt cx="0" cy="0"/>
        </a:xfrm>
      </p:grpSpPr>
      <p:sp>
        <p:nvSpPr>
          <p:cNvPr id="3720" name="Google Shape;3720;p508"/>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3721" name="Google Shape;3721;p50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22" name="Google Shape;3722;p50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723" name="Google Shape;3723;p50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3724"/>
        <p:cNvGrpSpPr/>
        <p:nvPr/>
      </p:nvGrpSpPr>
      <p:grpSpPr>
        <a:xfrm>
          <a:off x="0" y="0"/>
          <a:ext cx="0" cy="0"/>
          <a:chOff x="0" y="0"/>
          <a:chExt cx="0" cy="0"/>
        </a:xfrm>
      </p:grpSpPr>
      <p:sp>
        <p:nvSpPr>
          <p:cNvPr id="3725" name="Google Shape;3725;p5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26" name="Google Shape;3726;p509"/>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27" name="Google Shape;3727;p50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3728" name="Google Shape;3728;p50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3729"/>
        <p:cNvGrpSpPr/>
        <p:nvPr/>
      </p:nvGrpSpPr>
      <p:grpSpPr>
        <a:xfrm>
          <a:off x="0" y="0"/>
          <a:ext cx="0" cy="0"/>
          <a:chOff x="0" y="0"/>
          <a:chExt cx="0" cy="0"/>
        </a:xfrm>
      </p:grpSpPr>
      <p:sp>
        <p:nvSpPr>
          <p:cNvPr id="3730" name="Google Shape;3730;p5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3731"/>
        <p:cNvGrpSpPr/>
        <p:nvPr/>
      </p:nvGrpSpPr>
      <p:grpSpPr>
        <a:xfrm>
          <a:off x="0" y="0"/>
          <a:ext cx="0" cy="0"/>
          <a:chOff x="0" y="0"/>
          <a:chExt cx="0" cy="0"/>
        </a:xfrm>
      </p:grpSpPr>
      <p:sp>
        <p:nvSpPr>
          <p:cNvPr id="3732" name="Google Shape;3732;p5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733" name="Google Shape;3733;p5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734" name="Google Shape;3734;p511"/>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3735"/>
        <p:cNvGrpSpPr/>
        <p:nvPr/>
      </p:nvGrpSpPr>
      <p:grpSpPr>
        <a:xfrm>
          <a:off x="0" y="0"/>
          <a:ext cx="0" cy="0"/>
          <a:chOff x="0" y="0"/>
          <a:chExt cx="0" cy="0"/>
        </a:xfrm>
      </p:grpSpPr>
      <p:sp>
        <p:nvSpPr>
          <p:cNvPr id="3736" name="Google Shape;3736;p5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3737"/>
        <p:cNvGrpSpPr/>
        <p:nvPr/>
      </p:nvGrpSpPr>
      <p:grpSpPr>
        <a:xfrm>
          <a:off x="0" y="0"/>
          <a:ext cx="0" cy="0"/>
          <a:chOff x="0" y="0"/>
          <a:chExt cx="0" cy="0"/>
        </a:xfrm>
      </p:grpSpPr>
      <p:sp>
        <p:nvSpPr>
          <p:cNvPr id="3738" name="Google Shape;3738;p51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739" name="Google Shape;3739;p513"/>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40" name="Google Shape;3740;p513"/>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3741" name="Google Shape;3741;p513"/>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42"/>
        <p:cNvGrpSpPr/>
        <p:nvPr/>
      </p:nvGrpSpPr>
      <p:grpSpPr>
        <a:xfrm>
          <a:off x="0" y="0"/>
          <a:ext cx="0" cy="0"/>
          <a:chOff x="0" y="0"/>
          <a:chExt cx="0" cy="0"/>
        </a:xfrm>
      </p:grpSpPr>
      <p:sp>
        <p:nvSpPr>
          <p:cNvPr id="3743" name="Google Shape;3743;p514"/>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744" name="Google Shape;3744;p5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45" name="Google Shape;3745;p514"/>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46"/>
        <p:cNvGrpSpPr/>
        <p:nvPr/>
      </p:nvGrpSpPr>
      <p:grpSpPr>
        <a:xfrm>
          <a:off x="0" y="0"/>
          <a:ext cx="0" cy="0"/>
          <a:chOff x="0" y="0"/>
          <a:chExt cx="0" cy="0"/>
        </a:xfrm>
      </p:grpSpPr>
      <p:sp>
        <p:nvSpPr>
          <p:cNvPr id="3747" name="Google Shape;3747;p515"/>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8" name="Google Shape;3748;p515"/>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749" name="Google Shape;3749;p515"/>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50" name="Google Shape;3750;p5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3751" name="Google Shape;3751;p5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52"/>
        <p:cNvGrpSpPr/>
        <p:nvPr/>
      </p:nvGrpSpPr>
      <p:grpSpPr>
        <a:xfrm>
          <a:off x="0" y="0"/>
          <a:ext cx="0" cy="0"/>
          <a:chOff x="0" y="0"/>
          <a:chExt cx="0" cy="0"/>
        </a:xfrm>
      </p:grpSpPr>
      <p:sp>
        <p:nvSpPr>
          <p:cNvPr id="3753" name="Google Shape;3753;p51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3754" name="Google Shape;3754;p5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755" name="Google Shape;3755;p516"/>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3756"/>
        <p:cNvGrpSpPr/>
        <p:nvPr/>
      </p:nvGrpSpPr>
      <p:grpSpPr>
        <a:xfrm>
          <a:off x="0" y="0"/>
          <a:ext cx="0" cy="0"/>
          <a:chOff x="0" y="0"/>
          <a:chExt cx="0" cy="0"/>
        </a:xfrm>
      </p:grpSpPr>
      <p:sp>
        <p:nvSpPr>
          <p:cNvPr id="3757" name="Google Shape;3757;p5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58" name="Google Shape;3758;p517"/>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3759" name="Google Shape;3759;p517"/>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rtl="0">
              <a:lnSpc>
                <a:spcPct val="90000"/>
              </a:lnSpc>
              <a:spcBef>
                <a:spcPts val="0"/>
              </a:spcBef>
              <a:spcAft>
                <a:spcPts val="0"/>
              </a:spcAft>
              <a:buSzPts val="4800"/>
              <a:buNone/>
              <a:defRPr sz="4800"/>
            </a:lvl1pPr>
            <a:lvl2pPr lvl="1" algn="l" rtl="0">
              <a:lnSpc>
                <a:spcPct val="90000"/>
              </a:lnSpc>
              <a:spcBef>
                <a:spcPts val="0"/>
              </a:spcBef>
              <a:spcAft>
                <a:spcPts val="0"/>
              </a:spcAft>
              <a:buSzPts val="4800"/>
              <a:buNone/>
              <a:defRPr sz="4800"/>
            </a:lvl2pPr>
            <a:lvl3pPr lvl="2" algn="l" rtl="0">
              <a:lnSpc>
                <a:spcPct val="90000"/>
              </a:lnSpc>
              <a:spcBef>
                <a:spcPts val="0"/>
              </a:spcBef>
              <a:spcAft>
                <a:spcPts val="0"/>
              </a:spcAft>
              <a:buSzPts val="4800"/>
              <a:buNone/>
              <a:defRPr sz="4800"/>
            </a:lvl3pPr>
            <a:lvl4pPr lvl="3" algn="l" rtl="0">
              <a:lnSpc>
                <a:spcPct val="90000"/>
              </a:lnSpc>
              <a:spcBef>
                <a:spcPts val="0"/>
              </a:spcBef>
              <a:spcAft>
                <a:spcPts val="0"/>
              </a:spcAft>
              <a:buSzPts val="4800"/>
              <a:buNone/>
              <a:defRPr sz="4800"/>
            </a:lvl4pPr>
            <a:lvl5pPr lvl="4" algn="l" rtl="0">
              <a:lnSpc>
                <a:spcPct val="90000"/>
              </a:lnSpc>
              <a:spcBef>
                <a:spcPts val="0"/>
              </a:spcBef>
              <a:spcAft>
                <a:spcPts val="0"/>
              </a:spcAft>
              <a:buSzPts val="4800"/>
              <a:buNone/>
              <a:defRPr sz="4800"/>
            </a:lvl5pPr>
            <a:lvl6pPr lvl="5" algn="l" rtl="0">
              <a:lnSpc>
                <a:spcPct val="90000"/>
              </a:lnSpc>
              <a:spcBef>
                <a:spcPts val="0"/>
              </a:spcBef>
              <a:spcAft>
                <a:spcPts val="0"/>
              </a:spcAft>
              <a:buSzPts val="4800"/>
              <a:buNone/>
              <a:defRPr sz="4800"/>
            </a:lvl6pPr>
            <a:lvl7pPr lvl="6" algn="l" rtl="0">
              <a:lnSpc>
                <a:spcPct val="90000"/>
              </a:lnSpc>
              <a:spcBef>
                <a:spcPts val="0"/>
              </a:spcBef>
              <a:spcAft>
                <a:spcPts val="0"/>
              </a:spcAft>
              <a:buSzPts val="4800"/>
              <a:buNone/>
              <a:defRPr sz="4800"/>
            </a:lvl7pPr>
            <a:lvl8pPr lvl="7" algn="l" rtl="0">
              <a:lnSpc>
                <a:spcPct val="90000"/>
              </a:lnSpc>
              <a:spcBef>
                <a:spcPts val="0"/>
              </a:spcBef>
              <a:spcAft>
                <a:spcPts val="0"/>
              </a:spcAft>
              <a:buSzPts val="4800"/>
              <a:buNone/>
              <a:defRPr sz="4800"/>
            </a:lvl8pPr>
            <a:lvl9pPr lvl="8" algn="l" rtl="0">
              <a:lnSpc>
                <a:spcPct val="90000"/>
              </a:lnSpc>
              <a:spcBef>
                <a:spcPts val="0"/>
              </a:spcBef>
              <a:spcAft>
                <a:spcPts val="0"/>
              </a:spcAft>
              <a:buSzPts val="4800"/>
              <a:buNone/>
              <a:defRPr sz="4800"/>
            </a:lvl9pPr>
          </a:lstStyle>
          <a:p>
            <a:endParaRPr/>
          </a:p>
        </p:txBody>
      </p:sp>
      <p:sp>
        <p:nvSpPr>
          <p:cNvPr id="3760" name="Google Shape;3760;p517"/>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A75276"/>
              </a:buClr>
              <a:buSzPts val="2300"/>
              <a:buNone/>
              <a:defRPr sz="2300">
                <a:solidFill>
                  <a:srgbClr val="A75276"/>
                </a:solidFill>
              </a:defRPr>
            </a:lvl1pPr>
            <a:lvl2pPr lvl="1" algn="l" rtl="0">
              <a:lnSpc>
                <a:spcPct val="100000"/>
              </a:lnSpc>
              <a:spcBef>
                <a:spcPts val="0"/>
              </a:spcBef>
              <a:spcAft>
                <a:spcPts val="0"/>
              </a:spcAft>
              <a:buClr>
                <a:srgbClr val="A75276"/>
              </a:buClr>
              <a:buSzPts val="2300"/>
              <a:buNone/>
              <a:defRPr sz="2300">
                <a:solidFill>
                  <a:srgbClr val="A75276"/>
                </a:solidFill>
              </a:defRPr>
            </a:lvl2pPr>
            <a:lvl3pPr lvl="2" algn="l" rtl="0">
              <a:lnSpc>
                <a:spcPct val="100000"/>
              </a:lnSpc>
              <a:spcBef>
                <a:spcPts val="0"/>
              </a:spcBef>
              <a:spcAft>
                <a:spcPts val="0"/>
              </a:spcAft>
              <a:buClr>
                <a:srgbClr val="A75276"/>
              </a:buClr>
              <a:buSzPts val="2300"/>
              <a:buNone/>
              <a:defRPr sz="2300">
                <a:solidFill>
                  <a:srgbClr val="A75276"/>
                </a:solidFill>
              </a:defRPr>
            </a:lvl3pPr>
            <a:lvl4pPr lvl="3" algn="l" rtl="0">
              <a:lnSpc>
                <a:spcPct val="100000"/>
              </a:lnSpc>
              <a:spcBef>
                <a:spcPts val="0"/>
              </a:spcBef>
              <a:spcAft>
                <a:spcPts val="0"/>
              </a:spcAft>
              <a:buClr>
                <a:srgbClr val="A75276"/>
              </a:buClr>
              <a:buSzPts val="2300"/>
              <a:buNone/>
              <a:defRPr sz="2300">
                <a:solidFill>
                  <a:srgbClr val="A75276"/>
                </a:solidFill>
              </a:defRPr>
            </a:lvl4pPr>
            <a:lvl5pPr lvl="4" algn="l" rtl="0">
              <a:lnSpc>
                <a:spcPct val="100000"/>
              </a:lnSpc>
              <a:spcBef>
                <a:spcPts val="0"/>
              </a:spcBef>
              <a:spcAft>
                <a:spcPts val="0"/>
              </a:spcAft>
              <a:buClr>
                <a:srgbClr val="A75276"/>
              </a:buClr>
              <a:buSzPts val="2300"/>
              <a:buNone/>
              <a:defRPr sz="2300">
                <a:solidFill>
                  <a:srgbClr val="A75276"/>
                </a:solidFill>
              </a:defRPr>
            </a:lvl5pPr>
            <a:lvl6pPr lvl="5" algn="l" rtl="0">
              <a:lnSpc>
                <a:spcPct val="100000"/>
              </a:lnSpc>
              <a:spcBef>
                <a:spcPts val="0"/>
              </a:spcBef>
              <a:spcAft>
                <a:spcPts val="0"/>
              </a:spcAft>
              <a:buClr>
                <a:srgbClr val="A75276"/>
              </a:buClr>
              <a:buSzPts val="2300"/>
              <a:buNone/>
              <a:defRPr sz="2300">
                <a:solidFill>
                  <a:srgbClr val="A75276"/>
                </a:solidFill>
              </a:defRPr>
            </a:lvl6pPr>
            <a:lvl7pPr lvl="6" algn="l" rtl="0">
              <a:lnSpc>
                <a:spcPct val="100000"/>
              </a:lnSpc>
              <a:spcBef>
                <a:spcPts val="0"/>
              </a:spcBef>
              <a:spcAft>
                <a:spcPts val="0"/>
              </a:spcAft>
              <a:buClr>
                <a:srgbClr val="A75276"/>
              </a:buClr>
              <a:buSzPts val="2300"/>
              <a:buNone/>
              <a:defRPr sz="2300">
                <a:solidFill>
                  <a:srgbClr val="A75276"/>
                </a:solidFill>
              </a:defRPr>
            </a:lvl7pPr>
            <a:lvl8pPr lvl="7" algn="l" rtl="0">
              <a:lnSpc>
                <a:spcPct val="100000"/>
              </a:lnSpc>
              <a:spcBef>
                <a:spcPts val="0"/>
              </a:spcBef>
              <a:spcAft>
                <a:spcPts val="0"/>
              </a:spcAft>
              <a:buClr>
                <a:srgbClr val="A75276"/>
              </a:buClr>
              <a:buSzPts val="2300"/>
              <a:buNone/>
              <a:defRPr sz="2300">
                <a:solidFill>
                  <a:srgbClr val="A75276"/>
                </a:solidFill>
              </a:defRPr>
            </a:lvl8pPr>
            <a:lvl9pPr lvl="8" algn="l" rtl="0">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 name="Google Shape;102;p18"/>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4" name="Google Shape;104;p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68"/>
        <p:cNvGrpSpPr/>
        <p:nvPr/>
      </p:nvGrpSpPr>
      <p:grpSpPr>
        <a:xfrm>
          <a:off x="0" y="0"/>
          <a:ext cx="0" cy="0"/>
          <a:chOff x="0" y="0"/>
          <a:chExt cx="0" cy="0"/>
        </a:xfrm>
      </p:grpSpPr>
      <p:sp>
        <p:nvSpPr>
          <p:cNvPr id="469" name="Google Shape;46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0" name="Google Shape;47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1" name="Google Shape;47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63"/>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73" name="Google Shape;473;p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74" name="Google Shape;474;p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3761"/>
        <p:cNvGrpSpPr/>
        <p:nvPr/>
      </p:nvGrpSpPr>
      <p:grpSpPr>
        <a:xfrm>
          <a:off x="0" y="0"/>
          <a:ext cx="0" cy="0"/>
          <a:chOff x="0" y="0"/>
          <a:chExt cx="0" cy="0"/>
        </a:xfrm>
      </p:grpSpPr>
      <p:sp>
        <p:nvSpPr>
          <p:cNvPr id="3762" name="Google Shape;3762;p5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75"/>
        <p:cNvGrpSpPr/>
        <p:nvPr/>
      </p:nvGrpSpPr>
      <p:grpSpPr>
        <a:xfrm>
          <a:off x="0" y="0"/>
          <a:ext cx="0" cy="0"/>
          <a:chOff x="0" y="0"/>
          <a:chExt cx="0" cy="0"/>
        </a:xfrm>
      </p:grpSpPr>
      <p:sp>
        <p:nvSpPr>
          <p:cNvPr id="476" name="Google Shape;476;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7" name="Google Shape;477;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9" name="Google Shape;479;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0" name="Google Shape;480;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1" name="Google Shape;481;p64"/>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2" name="Google Shape;482;p6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83"/>
        <p:cNvGrpSpPr/>
        <p:nvPr/>
      </p:nvGrpSpPr>
      <p:grpSpPr>
        <a:xfrm>
          <a:off x="0" y="0"/>
          <a:ext cx="0" cy="0"/>
          <a:chOff x="0" y="0"/>
          <a:chExt cx="0" cy="0"/>
        </a:xfrm>
      </p:grpSpPr>
      <p:sp>
        <p:nvSpPr>
          <p:cNvPr id="484" name="Google Shape;484;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5" name="Google Shape;485;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65"/>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7" name="Google Shape;487;p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88" name="Google Shape;488;p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89"/>
        <p:cNvGrpSpPr/>
        <p:nvPr/>
      </p:nvGrpSpPr>
      <p:grpSpPr>
        <a:xfrm>
          <a:off x="0" y="0"/>
          <a:ext cx="0" cy="0"/>
          <a:chOff x="0" y="0"/>
          <a:chExt cx="0" cy="0"/>
        </a:xfrm>
      </p:grpSpPr>
      <p:sp>
        <p:nvSpPr>
          <p:cNvPr id="490" name="Google Shape;490;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1" name="Google Shape;491;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2" name="Google Shape;492;p6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3" name="Google Shape;493;p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94" name="Google Shape;494;p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95"/>
        <p:cNvGrpSpPr/>
        <p:nvPr/>
      </p:nvGrpSpPr>
      <p:grpSpPr>
        <a:xfrm>
          <a:off x="0" y="0"/>
          <a:ext cx="0" cy="0"/>
          <a:chOff x="0" y="0"/>
          <a:chExt cx="0" cy="0"/>
        </a:xfrm>
      </p:grpSpPr>
      <p:sp>
        <p:nvSpPr>
          <p:cNvPr id="496" name="Google Shape;496;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7" name="Google Shape;497;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98" name="Google Shape;498;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9" name="Google Shape;499;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0" name="Google Shape;500;p67"/>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1" name="Google Shape;501;p6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502"/>
        <p:cNvGrpSpPr/>
        <p:nvPr/>
      </p:nvGrpSpPr>
      <p:grpSpPr>
        <a:xfrm>
          <a:off x="0" y="0"/>
          <a:ext cx="0" cy="0"/>
          <a:chOff x="0" y="0"/>
          <a:chExt cx="0" cy="0"/>
        </a:xfrm>
      </p:grpSpPr>
      <p:sp>
        <p:nvSpPr>
          <p:cNvPr id="503" name="Google Shape;503;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4" name="Google Shape;504;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5" name="Google Shape;505;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6" name="Google Shape;506;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07" name="Google Shape;507;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08" name="Google Shape;508;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09" name="Google Shape;509;p68"/>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10" name="Google Shape;510;p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11" name="Google Shape;511;p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512"/>
        <p:cNvGrpSpPr/>
        <p:nvPr/>
      </p:nvGrpSpPr>
      <p:grpSpPr>
        <a:xfrm>
          <a:off x="0" y="0"/>
          <a:ext cx="0" cy="0"/>
          <a:chOff x="0" y="0"/>
          <a:chExt cx="0" cy="0"/>
        </a:xfrm>
      </p:grpSpPr>
      <p:sp>
        <p:nvSpPr>
          <p:cNvPr id="513" name="Google Shape;513;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4" name="Google Shape;514;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15" name="Google Shape;515;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16" name="Google Shape;516;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7" name="Google Shape;517;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18" name="Google Shape;518;p69"/>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19" name="Google Shape;519;p69"/>
          <p:cNvGrpSpPr/>
          <p:nvPr/>
        </p:nvGrpSpPr>
        <p:grpSpPr>
          <a:xfrm>
            <a:off x="1605267" y="3232902"/>
            <a:ext cx="5933466" cy="1097281"/>
            <a:chOff x="1952025" y="4310537"/>
            <a:chExt cx="7911288" cy="1463041"/>
          </a:xfrm>
        </p:grpSpPr>
        <p:pic>
          <p:nvPicPr>
            <p:cNvPr id="520" name="Google Shape;520;p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521" name="Google Shape;521;p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522" name="Google Shape;522;p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523" name="Google Shape;523;p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524" name="Google Shape;524;p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25" name="Google Shape;525;p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526"/>
        <p:cNvGrpSpPr/>
        <p:nvPr/>
      </p:nvGrpSpPr>
      <p:grpSpPr>
        <a:xfrm>
          <a:off x="0" y="0"/>
          <a:ext cx="0" cy="0"/>
          <a:chOff x="0" y="0"/>
          <a:chExt cx="0" cy="0"/>
        </a:xfrm>
      </p:grpSpPr>
      <p:sp>
        <p:nvSpPr>
          <p:cNvPr id="527" name="Google Shape;527;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8" name="Google Shape;528;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29" name="Google Shape;529;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0" name="Google Shape;530;p70"/>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31" name="Google Shape;531;p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532" name="Google Shape;532;p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533" name="Google Shape;533;p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534" name="Google Shape;534;p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35" name="Google Shape;535;p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36"/>
        <p:cNvGrpSpPr/>
        <p:nvPr/>
      </p:nvGrpSpPr>
      <p:grpSpPr>
        <a:xfrm>
          <a:off x="0" y="0"/>
          <a:ext cx="0" cy="0"/>
          <a:chOff x="0" y="0"/>
          <a:chExt cx="0" cy="0"/>
        </a:xfrm>
      </p:grpSpPr>
      <p:sp>
        <p:nvSpPr>
          <p:cNvPr id="537" name="Google Shape;537;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8" name="Google Shape;538;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9" name="Google Shape;539;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40" name="Google Shape;540;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1" name="Google Shape;541;p71"/>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2" name="Google Shape;542;p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43" name="Google Shape;543;p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44"/>
        <p:cNvGrpSpPr/>
        <p:nvPr/>
      </p:nvGrpSpPr>
      <p:grpSpPr>
        <a:xfrm>
          <a:off x="0" y="0"/>
          <a:ext cx="0" cy="0"/>
          <a:chOff x="0" y="0"/>
          <a:chExt cx="0" cy="0"/>
        </a:xfrm>
      </p:grpSpPr>
      <p:sp>
        <p:nvSpPr>
          <p:cNvPr id="545" name="Google Shape;545;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6" name="Google Shape;546;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7" name="Google Shape;547;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8" name="Google Shape;548;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549" name="Google Shape;549;p72"/>
          <p:cNvSpPr>
            <a:spLocks noGrp="1"/>
          </p:cNvSpPr>
          <p:nvPr>
            <p:ph type="pic" idx="2"/>
          </p:nvPr>
        </p:nvSpPr>
        <p:spPr>
          <a:xfrm>
            <a:off x="537883" y="2655094"/>
            <a:ext cx="2949000" cy="1740600"/>
          </a:xfrm>
          <a:prstGeom prst="rect">
            <a:avLst/>
          </a:prstGeom>
          <a:noFill/>
          <a:ln>
            <a:noFill/>
          </a:ln>
        </p:spPr>
      </p:sp>
      <p:sp>
        <p:nvSpPr>
          <p:cNvPr id="550" name="Google Shape;550;p72"/>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51" name="Google Shape;551;p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2" name="Google Shape;552;p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19"/>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1" name="Google Shape;111;p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53"/>
        <p:cNvGrpSpPr/>
        <p:nvPr/>
      </p:nvGrpSpPr>
      <p:grpSpPr>
        <a:xfrm>
          <a:off x="0" y="0"/>
          <a:ext cx="0" cy="0"/>
          <a:chOff x="0" y="0"/>
          <a:chExt cx="0" cy="0"/>
        </a:xfrm>
      </p:grpSpPr>
      <p:sp>
        <p:nvSpPr>
          <p:cNvPr id="554" name="Google Shape;554;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5" name="Google Shape;555;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6" name="Google Shape;556;p73"/>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57" name="Google Shape;557;p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8" name="Google Shape;558;p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59"/>
        <p:cNvGrpSpPr/>
        <p:nvPr/>
      </p:nvGrpSpPr>
      <p:grpSpPr>
        <a:xfrm>
          <a:off x="0" y="0"/>
          <a:ext cx="0" cy="0"/>
          <a:chOff x="0" y="0"/>
          <a:chExt cx="0" cy="0"/>
        </a:xfrm>
      </p:grpSpPr>
      <p:sp>
        <p:nvSpPr>
          <p:cNvPr id="560" name="Google Shape;560;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1" name="Google Shape;561;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2" name="Google Shape;562;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3" name="Google Shape;563;p74"/>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4" name="Google Shape;564;p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65" name="Google Shape;565;p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66"/>
        <p:cNvGrpSpPr/>
        <p:nvPr/>
      </p:nvGrpSpPr>
      <p:grpSpPr>
        <a:xfrm>
          <a:off x="0" y="0"/>
          <a:ext cx="0" cy="0"/>
          <a:chOff x="0" y="0"/>
          <a:chExt cx="0" cy="0"/>
        </a:xfrm>
      </p:grpSpPr>
      <p:sp>
        <p:nvSpPr>
          <p:cNvPr id="567" name="Google Shape;567;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68" name="Google Shape;568;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9" name="Google Shape;569;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70" name="Google Shape;570;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1" name="Google Shape;571;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2" name="Google Shape;572;p75"/>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3" name="Google Shape;573;p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4" name="Google Shape;574;p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75"/>
        <p:cNvGrpSpPr/>
        <p:nvPr/>
      </p:nvGrpSpPr>
      <p:grpSpPr>
        <a:xfrm>
          <a:off x="0" y="0"/>
          <a:ext cx="0" cy="0"/>
          <a:chOff x="0" y="0"/>
          <a:chExt cx="0" cy="0"/>
        </a:xfrm>
      </p:grpSpPr>
      <p:sp>
        <p:nvSpPr>
          <p:cNvPr id="576" name="Google Shape;576;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7" name="Google Shape;577;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8" name="Google Shape;578;p76"/>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9" name="Google Shape;579;p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80" name="Google Shape;580;p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81"/>
        <p:cNvGrpSpPr/>
        <p:nvPr/>
      </p:nvGrpSpPr>
      <p:grpSpPr>
        <a:xfrm>
          <a:off x="0" y="0"/>
          <a:ext cx="0" cy="0"/>
          <a:chOff x="0" y="0"/>
          <a:chExt cx="0" cy="0"/>
        </a:xfrm>
      </p:grpSpPr>
      <p:sp>
        <p:nvSpPr>
          <p:cNvPr id="582" name="Google Shape;582;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583" name="Google Shape;583;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4" name="Google Shape;584;p77"/>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85" name="Google Shape;585;p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86" name="Google Shape;586;p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87"/>
        <p:cNvGrpSpPr/>
        <p:nvPr/>
      </p:nvGrpSpPr>
      <p:grpSpPr>
        <a:xfrm>
          <a:off x="0" y="0"/>
          <a:ext cx="0" cy="0"/>
          <a:chOff x="0" y="0"/>
          <a:chExt cx="0" cy="0"/>
        </a:xfrm>
      </p:grpSpPr>
      <p:sp>
        <p:nvSpPr>
          <p:cNvPr id="588" name="Google Shape;588;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89" name="Google Shape;589;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0" name="Google Shape;590;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1" name="Google Shape;591;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2" name="Google Shape;592;p78"/>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93" name="Google Shape;593;p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94" name="Google Shape;594;p7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95"/>
        <p:cNvGrpSpPr/>
        <p:nvPr/>
      </p:nvGrpSpPr>
      <p:grpSpPr>
        <a:xfrm>
          <a:off x="0" y="0"/>
          <a:ext cx="0" cy="0"/>
          <a:chOff x="0" y="0"/>
          <a:chExt cx="0" cy="0"/>
        </a:xfrm>
      </p:grpSpPr>
      <p:sp>
        <p:nvSpPr>
          <p:cNvPr id="596" name="Google Shape;59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97" name="Google Shape;59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8" name="Google Shape;59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99" name="Google Shape;59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600" name="Google Shape;60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601" name="Google Shape;60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02" name="Google Shape;602;p79"/>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03" name="Google Shape;603;p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04" name="Google Shape;604;p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5"/>
        <p:cNvGrpSpPr/>
        <p:nvPr/>
      </p:nvGrpSpPr>
      <p:grpSpPr>
        <a:xfrm>
          <a:off x="0" y="0"/>
          <a:ext cx="0" cy="0"/>
          <a:chOff x="0" y="0"/>
          <a:chExt cx="0" cy="0"/>
        </a:xfrm>
      </p:grpSpPr>
      <p:sp>
        <p:nvSpPr>
          <p:cNvPr id="606" name="Google Shape;606;p80"/>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607" name="Google Shape;607;p8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08" name="Google Shape;608;p8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09" name="Google Shape;609;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610"/>
        <p:cNvGrpSpPr/>
        <p:nvPr/>
      </p:nvGrpSpPr>
      <p:grpSpPr>
        <a:xfrm>
          <a:off x="0" y="0"/>
          <a:ext cx="0" cy="0"/>
          <a:chOff x="0" y="0"/>
          <a:chExt cx="0" cy="0"/>
        </a:xfrm>
      </p:grpSpPr>
      <p:sp>
        <p:nvSpPr>
          <p:cNvPr id="611" name="Google Shape;611;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612"/>
        <p:cNvGrpSpPr/>
        <p:nvPr/>
      </p:nvGrpSpPr>
      <p:grpSpPr>
        <a:xfrm>
          <a:off x="0" y="0"/>
          <a:ext cx="0" cy="0"/>
          <a:chOff x="0" y="0"/>
          <a:chExt cx="0" cy="0"/>
        </a:xfrm>
      </p:grpSpPr>
      <p:sp>
        <p:nvSpPr>
          <p:cNvPr id="613" name="Google Shape;613;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4" name="Google Shape;614;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5" name="Google Shape;615;p82"/>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12"/>
        <p:cNvGrpSpPr/>
        <p:nvPr/>
      </p:nvGrpSpPr>
      <p:grpSpPr>
        <a:xfrm>
          <a:off x="0" y="0"/>
          <a:ext cx="0" cy="0"/>
          <a:chOff x="0" y="0"/>
          <a:chExt cx="0" cy="0"/>
        </a:xfrm>
      </p:grpSpPr>
      <p:sp>
        <p:nvSpPr>
          <p:cNvPr id="113" name="Google Shape;113;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4" name="Google Shape;114;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 name="Google Shape;115;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6" name="Google Shape;116;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p20"/>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0" name="Google Shape;120;p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616"/>
        <p:cNvGrpSpPr/>
        <p:nvPr/>
      </p:nvGrpSpPr>
      <p:grpSpPr>
        <a:xfrm>
          <a:off x="0" y="0"/>
          <a:ext cx="0" cy="0"/>
          <a:chOff x="0" y="0"/>
          <a:chExt cx="0" cy="0"/>
        </a:xfrm>
      </p:grpSpPr>
      <p:sp>
        <p:nvSpPr>
          <p:cNvPr id="617" name="Google Shape;617;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8"/>
        <p:cNvGrpSpPr/>
        <p:nvPr/>
      </p:nvGrpSpPr>
      <p:grpSpPr>
        <a:xfrm>
          <a:off x="0" y="0"/>
          <a:ext cx="0" cy="0"/>
          <a:chOff x="0" y="0"/>
          <a:chExt cx="0" cy="0"/>
        </a:xfrm>
      </p:grpSpPr>
      <p:sp>
        <p:nvSpPr>
          <p:cNvPr id="619" name="Google Shape;619;p84"/>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20" name="Google Shape;620;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21" name="Google Shape;621;p84"/>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2"/>
        <p:cNvGrpSpPr/>
        <p:nvPr/>
      </p:nvGrpSpPr>
      <p:grpSpPr>
        <a:xfrm>
          <a:off x="0" y="0"/>
          <a:ext cx="0" cy="0"/>
          <a:chOff x="0" y="0"/>
          <a:chExt cx="0" cy="0"/>
        </a:xfrm>
      </p:grpSpPr>
      <p:sp>
        <p:nvSpPr>
          <p:cNvPr id="623" name="Google Shape;623;p85"/>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85"/>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25" name="Google Shape;625;p85"/>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6" name="Google Shape;626;p8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27" name="Google Shape;627;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8"/>
        <p:cNvGrpSpPr/>
        <p:nvPr/>
      </p:nvGrpSpPr>
      <p:grpSpPr>
        <a:xfrm>
          <a:off x="0" y="0"/>
          <a:ext cx="0" cy="0"/>
          <a:chOff x="0" y="0"/>
          <a:chExt cx="0" cy="0"/>
        </a:xfrm>
      </p:grpSpPr>
      <p:sp>
        <p:nvSpPr>
          <p:cNvPr id="629" name="Google Shape;629;p8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630" name="Google Shape;630;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1" name="Google Shape;631;p86"/>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632"/>
        <p:cNvGrpSpPr/>
        <p:nvPr/>
      </p:nvGrpSpPr>
      <p:grpSpPr>
        <a:xfrm>
          <a:off x="0" y="0"/>
          <a:ext cx="0" cy="0"/>
          <a:chOff x="0" y="0"/>
          <a:chExt cx="0" cy="0"/>
        </a:xfrm>
      </p:grpSpPr>
      <p:sp>
        <p:nvSpPr>
          <p:cNvPr id="633" name="Google Shape;633;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634"/>
        <p:cNvGrpSpPr/>
        <p:nvPr/>
      </p:nvGrpSpPr>
      <p:grpSpPr>
        <a:xfrm>
          <a:off x="0" y="0"/>
          <a:ext cx="0" cy="0"/>
          <a:chOff x="0" y="0"/>
          <a:chExt cx="0" cy="0"/>
        </a:xfrm>
      </p:grpSpPr>
      <p:sp>
        <p:nvSpPr>
          <p:cNvPr id="635" name="Google Shape;635;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6" name="Google Shape;636;p8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7" name="Google Shape;637;p8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38" name="Google Shape;638;p8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648"/>
        <p:cNvGrpSpPr/>
        <p:nvPr/>
      </p:nvGrpSpPr>
      <p:grpSpPr>
        <a:xfrm>
          <a:off x="0" y="0"/>
          <a:ext cx="0" cy="0"/>
          <a:chOff x="0" y="0"/>
          <a:chExt cx="0" cy="0"/>
        </a:xfrm>
      </p:grpSpPr>
      <p:sp>
        <p:nvSpPr>
          <p:cNvPr id="649" name="Google Shape;649;p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50" name="Google Shape;650;p90"/>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51" name="Google Shape;651;p9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52" name="Google Shape;652;p9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3" name="Google Shape;653;p9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4" name="Google Shape;654;p90"/>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55" name="Google Shape;655;p90"/>
          <p:cNvGrpSpPr/>
          <p:nvPr/>
        </p:nvGrpSpPr>
        <p:grpSpPr>
          <a:xfrm>
            <a:off x="1605267" y="3232902"/>
            <a:ext cx="5933466" cy="1097281"/>
            <a:chOff x="1952025" y="4310537"/>
            <a:chExt cx="7911288" cy="1463041"/>
          </a:xfrm>
        </p:grpSpPr>
        <p:pic>
          <p:nvPicPr>
            <p:cNvPr id="656" name="Google Shape;656;p90"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57" name="Google Shape;657;p90"/>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58" name="Google Shape;658;p90"/>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59" name="Google Shape;659;p90"/>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660" name="Google Shape;660;p9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61" name="Google Shape;661;p90"/>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62"/>
        <p:cNvGrpSpPr/>
        <p:nvPr/>
      </p:nvGrpSpPr>
      <p:grpSpPr>
        <a:xfrm>
          <a:off x="0" y="0"/>
          <a:ext cx="0" cy="0"/>
          <a:chOff x="0" y="0"/>
          <a:chExt cx="0" cy="0"/>
        </a:xfrm>
      </p:grpSpPr>
      <p:sp>
        <p:nvSpPr>
          <p:cNvPr id="663" name="Google Shape;663;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4" name="Google Shape;664;p91"/>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65" name="Google Shape;665;p9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6" name="Google Shape;666;p91"/>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67" name="Google Shape;667;p91"/>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68" name="Google Shape;668;p91"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669" name="Google Shape;669;p91"/>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670" name="Google Shape;670;p91"/>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671" name="Google Shape;671;p9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72" name="Google Shape;672;p9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673"/>
        <p:cNvGrpSpPr/>
        <p:nvPr/>
      </p:nvGrpSpPr>
      <p:grpSpPr>
        <a:xfrm>
          <a:off x="0" y="0"/>
          <a:ext cx="0" cy="0"/>
          <a:chOff x="0" y="0"/>
          <a:chExt cx="0" cy="0"/>
        </a:xfrm>
      </p:grpSpPr>
      <p:sp>
        <p:nvSpPr>
          <p:cNvPr id="674" name="Google Shape;674;p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5" name="Google Shape;675;p92"/>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6" name="Google Shape;676;p9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7" name="Google Shape;677;p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8" name="Google Shape;678;p92"/>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79" name="Google Shape;679;p92"/>
          <p:cNvGrpSpPr/>
          <p:nvPr/>
        </p:nvGrpSpPr>
        <p:grpSpPr>
          <a:xfrm>
            <a:off x="180290" y="4600563"/>
            <a:ext cx="3539983" cy="342900"/>
            <a:chOff x="180290" y="4600563"/>
            <a:chExt cx="3539983" cy="342900"/>
          </a:xfrm>
        </p:grpSpPr>
        <p:pic>
          <p:nvPicPr>
            <p:cNvPr id="680" name="Google Shape;680;p9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681" name="Google Shape;681;p9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682"/>
        <p:cNvGrpSpPr/>
        <p:nvPr/>
      </p:nvGrpSpPr>
      <p:grpSpPr>
        <a:xfrm>
          <a:off x="0" y="0"/>
          <a:ext cx="0" cy="0"/>
          <a:chOff x="0" y="0"/>
          <a:chExt cx="0" cy="0"/>
        </a:xfrm>
      </p:grpSpPr>
      <p:sp>
        <p:nvSpPr>
          <p:cNvPr id="683" name="Google Shape;683;p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4" name="Google Shape;684;p93"/>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5" name="Google Shape;685;p93"/>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6" name="Google Shape;686;p9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687" name="Google Shape;687;p93"/>
          <p:cNvSpPr>
            <a:spLocks noGrp="1"/>
          </p:cNvSpPr>
          <p:nvPr>
            <p:ph type="pic" idx="2"/>
          </p:nvPr>
        </p:nvSpPr>
        <p:spPr>
          <a:xfrm>
            <a:off x="537883" y="2655094"/>
            <a:ext cx="2949000" cy="1740600"/>
          </a:xfrm>
          <a:prstGeom prst="rect">
            <a:avLst/>
          </a:prstGeom>
          <a:noFill/>
          <a:ln>
            <a:noFill/>
          </a:ln>
        </p:spPr>
      </p:sp>
      <p:sp>
        <p:nvSpPr>
          <p:cNvPr id="688" name="Google Shape;688;p93"/>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89" name="Google Shape;689;p9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90" name="Google Shape;690;p9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21"/>
        <p:cNvGrpSpPr/>
        <p:nvPr/>
      </p:nvGrpSpPr>
      <p:grpSpPr>
        <a:xfrm>
          <a:off x="0" y="0"/>
          <a:ext cx="0" cy="0"/>
          <a:chOff x="0" y="0"/>
          <a:chExt cx="0" cy="0"/>
        </a:xfrm>
      </p:grpSpPr>
      <p:sp>
        <p:nvSpPr>
          <p:cNvPr id="122" name="Google Shape;122;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3" name="Google Shape;123;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1"/>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2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6" name="Google Shape;126;p2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691"/>
        <p:cNvGrpSpPr/>
        <p:nvPr/>
      </p:nvGrpSpPr>
      <p:grpSpPr>
        <a:xfrm>
          <a:off x="0" y="0"/>
          <a:ext cx="0" cy="0"/>
          <a:chOff x="0" y="0"/>
          <a:chExt cx="0" cy="0"/>
        </a:xfrm>
      </p:grpSpPr>
      <p:sp>
        <p:nvSpPr>
          <p:cNvPr id="692" name="Google Shape;692;p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3" name="Google Shape;693;p9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4" name="Google Shape;694;p94"/>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5" name="Google Shape;695;p9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696"/>
        <p:cNvGrpSpPr/>
        <p:nvPr/>
      </p:nvGrpSpPr>
      <p:grpSpPr>
        <a:xfrm>
          <a:off x="0" y="0"/>
          <a:ext cx="0" cy="0"/>
          <a:chOff x="0" y="0"/>
          <a:chExt cx="0" cy="0"/>
        </a:xfrm>
      </p:grpSpPr>
      <p:sp>
        <p:nvSpPr>
          <p:cNvPr id="697" name="Google Shape;697;p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8" name="Google Shape;698;p9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9" name="Google Shape;699;p9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0" name="Google Shape;700;p95"/>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1" name="Google Shape;701;p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02"/>
        <p:cNvGrpSpPr/>
        <p:nvPr/>
      </p:nvGrpSpPr>
      <p:grpSpPr>
        <a:xfrm>
          <a:off x="0" y="0"/>
          <a:ext cx="0" cy="0"/>
          <a:chOff x="0" y="0"/>
          <a:chExt cx="0" cy="0"/>
        </a:xfrm>
      </p:grpSpPr>
      <p:sp>
        <p:nvSpPr>
          <p:cNvPr id="703" name="Google Shape;703;p9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04" name="Google Shape;704;p9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5" name="Google Shape;705;p9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06" name="Google Shape;706;p9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7" name="Google Shape;707;p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8" name="Google Shape;708;p96"/>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9" name="Google Shape;709;p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10"/>
        <p:cNvGrpSpPr/>
        <p:nvPr/>
      </p:nvGrpSpPr>
      <p:grpSpPr>
        <a:xfrm>
          <a:off x="0" y="0"/>
          <a:ext cx="0" cy="0"/>
          <a:chOff x="0" y="0"/>
          <a:chExt cx="0" cy="0"/>
        </a:xfrm>
      </p:grpSpPr>
      <p:sp>
        <p:nvSpPr>
          <p:cNvPr id="711" name="Google Shape;711;p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2" name="Google Shape;712;p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3" name="Google Shape;713;p97"/>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14" name="Google Shape;714;p9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15" name="Google Shape;715;p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16"/>
        <p:cNvGrpSpPr/>
        <p:nvPr/>
      </p:nvGrpSpPr>
      <p:grpSpPr>
        <a:xfrm>
          <a:off x="0" y="0"/>
          <a:ext cx="0" cy="0"/>
          <a:chOff x="0" y="0"/>
          <a:chExt cx="0" cy="0"/>
        </a:xfrm>
      </p:grpSpPr>
      <p:sp>
        <p:nvSpPr>
          <p:cNvPr id="717" name="Google Shape;717;p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718" name="Google Shape;718;p9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9" name="Google Shape;719;p98"/>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20" name="Google Shape;720;p9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21" name="Google Shape;721;p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22"/>
        <p:cNvGrpSpPr/>
        <p:nvPr/>
      </p:nvGrpSpPr>
      <p:grpSpPr>
        <a:xfrm>
          <a:off x="0" y="0"/>
          <a:ext cx="0" cy="0"/>
          <a:chOff x="0" y="0"/>
          <a:chExt cx="0" cy="0"/>
        </a:xfrm>
      </p:grpSpPr>
      <p:sp>
        <p:nvSpPr>
          <p:cNvPr id="723" name="Google Shape;723;p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24" name="Google Shape;724;p9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25" name="Google Shape;725;p9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6" name="Google Shape;726;p9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27" name="Google Shape;727;p99"/>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28" name="Google Shape;728;p99"/>
          <p:cNvGrpSpPr/>
          <p:nvPr/>
        </p:nvGrpSpPr>
        <p:grpSpPr>
          <a:xfrm>
            <a:off x="180290" y="4600563"/>
            <a:ext cx="3539983" cy="342900"/>
            <a:chOff x="180290" y="4600563"/>
            <a:chExt cx="3539983" cy="342900"/>
          </a:xfrm>
        </p:grpSpPr>
        <p:pic>
          <p:nvPicPr>
            <p:cNvPr id="729" name="Google Shape;729;p99"/>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730" name="Google Shape;730;p9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31"/>
        <p:cNvGrpSpPr/>
        <p:nvPr/>
      </p:nvGrpSpPr>
      <p:grpSpPr>
        <a:xfrm>
          <a:off x="0" y="0"/>
          <a:ext cx="0" cy="0"/>
          <a:chOff x="0" y="0"/>
          <a:chExt cx="0" cy="0"/>
        </a:xfrm>
      </p:grpSpPr>
      <p:sp>
        <p:nvSpPr>
          <p:cNvPr id="732" name="Google Shape;732;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3" name="Google Shape;733;p10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34" name="Google Shape;734;p10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735" name="Google Shape;735;p10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36" name="Google Shape;736;p10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37" name="Google Shape;737;p10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38" name="Google Shape;738;p100"/>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9" name="Google Shape;739;p1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40" name="Google Shape;740;p10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741"/>
        <p:cNvGrpSpPr/>
        <p:nvPr/>
      </p:nvGrpSpPr>
      <p:grpSpPr>
        <a:xfrm>
          <a:off x="0" y="0"/>
          <a:ext cx="0" cy="0"/>
          <a:chOff x="0" y="0"/>
          <a:chExt cx="0" cy="0"/>
        </a:xfrm>
      </p:grpSpPr>
      <p:sp>
        <p:nvSpPr>
          <p:cNvPr id="742" name="Google Shape;742;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3" name="Google Shape;743;p101"/>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44" name="Google Shape;744;p10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45" name="Google Shape;745;p10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6" name="Google Shape;746;p10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47" name="Google Shape;747;p101"/>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48" name="Google Shape;748;p101"/>
          <p:cNvGrpSpPr/>
          <p:nvPr/>
        </p:nvGrpSpPr>
        <p:grpSpPr>
          <a:xfrm>
            <a:off x="1605267" y="3232902"/>
            <a:ext cx="5933466" cy="1097281"/>
            <a:chOff x="1952025" y="4310537"/>
            <a:chExt cx="7911288" cy="1463041"/>
          </a:xfrm>
        </p:grpSpPr>
        <p:pic>
          <p:nvPicPr>
            <p:cNvPr id="749" name="Google Shape;749;p101"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50" name="Google Shape;750;p101"/>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51" name="Google Shape;751;p101"/>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52" name="Google Shape;752;p101"/>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753" name="Google Shape;753;p1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54" name="Google Shape;754;p101"/>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755"/>
        <p:cNvGrpSpPr/>
        <p:nvPr/>
      </p:nvGrpSpPr>
      <p:grpSpPr>
        <a:xfrm>
          <a:off x="0" y="0"/>
          <a:ext cx="0" cy="0"/>
          <a:chOff x="0" y="0"/>
          <a:chExt cx="0" cy="0"/>
        </a:xfrm>
      </p:grpSpPr>
      <p:sp>
        <p:nvSpPr>
          <p:cNvPr id="756" name="Google Shape;756;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7" name="Google Shape;757;p102"/>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58" name="Google Shape;758;p10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9" name="Google Shape;759;p102"/>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60" name="Google Shape;760;p102"/>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61" name="Google Shape;761;p102"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762" name="Google Shape;762;p102"/>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763" name="Google Shape;763;p102"/>
          <p:cNvGrpSpPr/>
          <p:nvPr/>
        </p:nvGrpSpPr>
        <p:grpSpPr>
          <a:xfrm>
            <a:off x="180290" y="4600563"/>
            <a:ext cx="3539983" cy="342900"/>
            <a:chOff x="180290" y="4600563"/>
            <a:chExt cx="3539983" cy="342900"/>
          </a:xfrm>
        </p:grpSpPr>
        <p:pic>
          <p:nvPicPr>
            <p:cNvPr id="764" name="Google Shape;764;p102"/>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765" name="Google Shape;765;p10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766"/>
        <p:cNvGrpSpPr/>
        <p:nvPr/>
      </p:nvGrpSpPr>
      <p:grpSpPr>
        <a:xfrm>
          <a:off x="0" y="0"/>
          <a:ext cx="0" cy="0"/>
          <a:chOff x="0" y="0"/>
          <a:chExt cx="0" cy="0"/>
        </a:xfrm>
      </p:grpSpPr>
      <p:sp>
        <p:nvSpPr>
          <p:cNvPr id="767" name="Google Shape;767;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8" name="Google Shape;768;p103"/>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9" name="Google Shape;769;p10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0" name="Google Shape;770;p1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1" name="Google Shape;771;p103"/>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72" name="Google Shape;772;p103"/>
          <p:cNvGrpSpPr/>
          <p:nvPr/>
        </p:nvGrpSpPr>
        <p:grpSpPr>
          <a:xfrm>
            <a:off x="180290" y="4600563"/>
            <a:ext cx="3539983" cy="342900"/>
            <a:chOff x="180290" y="4600563"/>
            <a:chExt cx="3539983" cy="342900"/>
          </a:xfrm>
        </p:grpSpPr>
        <p:pic>
          <p:nvPicPr>
            <p:cNvPr id="773" name="Google Shape;773;p103"/>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774" name="Google Shape;774;p10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7"/>
        <p:cNvGrpSpPr/>
        <p:nvPr/>
      </p:nvGrpSpPr>
      <p:grpSpPr>
        <a:xfrm>
          <a:off x="0" y="0"/>
          <a:ext cx="0" cy="0"/>
          <a:chOff x="0" y="0"/>
          <a:chExt cx="0" cy="0"/>
        </a:xfrm>
      </p:grpSpPr>
      <p:sp>
        <p:nvSpPr>
          <p:cNvPr id="128" name="Google Shape;128;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29" name="Google Shape;129;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 name="Google Shape;130;p22"/>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32" name="Google Shape;132;p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775"/>
        <p:cNvGrpSpPr/>
        <p:nvPr/>
      </p:nvGrpSpPr>
      <p:grpSpPr>
        <a:xfrm>
          <a:off x="0" y="0"/>
          <a:ext cx="0" cy="0"/>
          <a:chOff x="0" y="0"/>
          <a:chExt cx="0" cy="0"/>
        </a:xfrm>
      </p:grpSpPr>
      <p:sp>
        <p:nvSpPr>
          <p:cNvPr id="776" name="Google Shape;776;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7" name="Google Shape;777;p104"/>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8" name="Google Shape;778;p104"/>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9" name="Google Shape;779;p10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780" name="Google Shape;780;p104"/>
          <p:cNvSpPr>
            <a:spLocks noGrp="1"/>
          </p:cNvSpPr>
          <p:nvPr>
            <p:ph type="pic" idx="2"/>
          </p:nvPr>
        </p:nvSpPr>
        <p:spPr>
          <a:xfrm>
            <a:off x="537883" y="2655094"/>
            <a:ext cx="2949000" cy="1740600"/>
          </a:xfrm>
          <a:prstGeom prst="rect">
            <a:avLst/>
          </a:prstGeom>
          <a:noFill/>
          <a:ln>
            <a:noFill/>
          </a:ln>
        </p:spPr>
      </p:sp>
      <p:sp>
        <p:nvSpPr>
          <p:cNvPr id="781" name="Google Shape;781;p104"/>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82" name="Google Shape;782;p104"/>
          <p:cNvGrpSpPr/>
          <p:nvPr/>
        </p:nvGrpSpPr>
        <p:grpSpPr>
          <a:xfrm>
            <a:off x="180290" y="4600563"/>
            <a:ext cx="3539983" cy="342900"/>
            <a:chOff x="180290" y="4600563"/>
            <a:chExt cx="3539983" cy="342900"/>
          </a:xfrm>
        </p:grpSpPr>
        <p:pic>
          <p:nvPicPr>
            <p:cNvPr id="783" name="Google Shape;783;p10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784" name="Google Shape;784;p10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785"/>
        <p:cNvGrpSpPr/>
        <p:nvPr/>
      </p:nvGrpSpPr>
      <p:grpSpPr>
        <a:xfrm>
          <a:off x="0" y="0"/>
          <a:ext cx="0" cy="0"/>
          <a:chOff x="0" y="0"/>
          <a:chExt cx="0" cy="0"/>
        </a:xfrm>
      </p:grpSpPr>
      <p:sp>
        <p:nvSpPr>
          <p:cNvPr id="786" name="Google Shape;786;p1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7" name="Google Shape;787;p10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8" name="Google Shape;788;p105"/>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789"/>
        <p:cNvGrpSpPr/>
        <p:nvPr/>
      </p:nvGrpSpPr>
      <p:grpSpPr>
        <a:xfrm>
          <a:off x="0" y="0"/>
          <a:ext cx="0" cy="0"/>
          <a:chOff x="0" y="0"/>
          <a:chExt cx="0" cy="0"/>
        </a:xfrm>
      </p:grpSpPr>
      <p:sp>
        <p:nvSpPr>
          <p:cNvPr id="790" name="Google Shape;790;p1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1" name="Google Shape;791;p10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2" name="Google Shape;792;p10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3" name="Google Shape;793;p106"/>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794"/>
        <p:cNvGrpSpPr/>
        <p:nvPr/>
      </p:nvGrpSpPr>
      <p:grpSpPr>
        <a:xfrm>
          <a:off x="0" y="0"/>
          <a:ext cx="0" cy="0"/>
          <a:chOff x="0" y="0"/>
          <a:chExt cx="0" cy="0"/>
        </a:xfrm>
      </p:grpSpPr>
      <p:sp>
        <p:nvSpPr>
          <p:cNvPr id="795" name="Google Shape;795;p10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96" name="Google Shape;796;p10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7" name="Google Shape;797;p10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98" name="Google Shape;798;p10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9" name="Google Shape;799;p1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0" name="Google Shape;800;p107"/>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801"/>
        <p:cNvGrpSpPr/>
        <p:nvPr/>
      </p:nvGrpSpPr>
      <p:grpSpPr>
        <a:xfrm>
          <a:off x="0" y="0"/>
          <a:ext cx="0" cy="0"/>
          <a:chOff x="0" y="0"/>
          <a:chExt cx="0" cy="0"/>
        </a:xfrm>
      </p:grpSpPr>
      <p:sp>
        <p:nvSpPr>
          <p:cNvPr id="802" name="Google Shape;802;p1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3" name="Google Shape;803;p1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4" name="Google Shape;804;p108"/>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05" name="Google Shape;805;p108"/>
          <p:cNvGrpSpPr/>
          <p:nvPr/>
        </p:nvGrpSpPr>
        <p:grpSpPr>
          <a:xfrm>
            <a:off x="180290" y="4600563"/>
            <a:ext cx="3539983" cy="342900"/>
            <a:chOff x="180290" y="4600563"/>
            <a:chExt cx="3539983" cy="342900"/>
          </a:xfrm>
        </p:grpSpPr>
        <p:pic>
          <p:nvPicPr>
            <p:cNvPr id="806" name="Google Shape;806;p108"/>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07" name="Google Shape;807;p108"/>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808"/>
        <p:cNvGrpSpPr/>
        <p:nvPr/>
      </p:nvGrpSpPr>
      <p:grpSpPr>
        <a:xfrm>
          <a:off x="0" y="0"/>
          <a:ext cx="0" cy="0"/>
          <a:chOff x="0" y="0"/>
          <a:chExt cx="0" cy="0"/>
        </a:xfrm>
      </p:grpSpPr>
      <p:sp>
        <p:nvSpPr>
          <p:cNvPr id="809" name="Google Shape;809;p1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10" name="Google Shape;810;p10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1" name="Google Shape;811;p109"/>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12" name="Google Shape;812;p109"/>
          <p:cNvGrpSpPr/>
          <p:nvPr/>
        </p:nvGrpSpPr>
        <p:grpSpPr>
          <a:xfrm>
            <a:off x="180290" y="4600563"/>
            <a:ext cx="3539983" cy="342900"/>
            <a:chOff x="180290" y="4600563"/>
            <a:chExt cx="3539983" cy="342900"/>
          </a:xfrm>
        </p:grpSpPr>
        <p:pic>
          <p:nvPicPr>
            <p:cNvPr id="813" name="Google Shape;813;p109"/>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14" name="Google Shape;814;p10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815"/>
        <p:cNvGrpSpPr/>
        <p:nvPr/>
      </p:nvGrpSpPr>
      <p:grpSpPr>
        <a:xfrm>
          <a:off x="0" y="0"/>
          <a:ext cx="0" cy="0"/>
          <a:chOff x="0" y="0"/>
          <a:chExt cx="0" cy="0"/>
        </a:xfrm>
      </p:grpSpPr>
      <p:sp>
        <p:nvSpPr>
          <p:cNvPr id="816" name="Google Shape;816;p1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17" name="Google Shape;817;p11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8" name="Google Shape;818;p11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9" name="Google Shape;819;p11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20" name="Google Shape;820;p110"/>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21" name="Google Shape;821;p110"/>
          <p:cNvGrpSpPr/>
          <p:nvPr/>
        </p:nvGrpSpPr>
        <p:grpSpPr>
          <a:xfrm>
            <a:off x="180290" y="4600563"/>
            <a:ext cx="3539983" cy="342900"/>
            <a:chOff x="180290" y="4600563"/>
            <a:chExt cx="3539983" cy="342900"/>
          </a:xfrm>
        </p:grpSpPr>
        <p:pic>
          <p:nvPicPr>
            <p:cNvPr id="822" name="Google Shape;822;p110"/>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823" name="Google Shape;823;p110"/>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824"/>
        <p:cNvGrpSpPr/>
        <p:nvPr/>
      </p:nvGrpSpPr>
      <p:grpSpPr>
        <a:xfrm>
          <a:off x="0" y="0"/>
          <a:ext cx="0" cy="0"/>
          <a:chOff x="0" y="0"/>
          <a:chExt cx="0" cy="0"/>
        </a:xfrm>
      </p:grpSpPr>
      <p:sp>
        <p:nvSpPr>
          <p:cNvPr id="825" name="Google Shape;825;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26" name="Google Shape;826;p11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27" name="Google Shape;827;p11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828" name="Google Shape;828;p11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29" name="Google Shape;829;p11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30" name="Google Shape;830;p11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31" name="Google Shape;831;p111"/>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2" name="Google Shape;832;p1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33" name="Google Shape;833;p111"/>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834"/>
        <p:cNvGrpSpPr/>
        <p:nvPr/>
      </p:nvGrpSpPr>
      <p:grpSpPr>
        <a:xfrm>
          <a:off x="0" y="0"/>
          <a:ext cx="0" cy="0"/>
          <a:chOff x="0" y="0"/>
          <a:chExt cx="0" cy="0"/>
        </a:xfrm>
      </p:grpSpPr>
      <p:sp>
        <p:nvSpPr>
          <p:cNvPr id="835" name="Google Shape;835;p1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6" name="Google Shape;836;p112"/>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37" name="Google Shape;837;p11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38" name="Google Shape;838;p11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9" name="Google Shape;839;p11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40" name="Google Shape;840;p112"/>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41" name="Google Shape;841;p112"/>
          <p:cNvGrpSpPr/>
          <p:nvPr/>
        </p:nvGrpSpPr>
        <p:grpSpPr>
          <a:xfrm>
            <a:off x="1605267" y="3232902"/>
            <a:ext cx="5933466" cy="1097281"/>
            <a:chOff x="1952025" y="4310537"/>
            <a:chExt cx="7911288" cy="1463041"/>
          </a:xfrm>
        </p:grpSpPr>
        <p:pic>
          <p:nvPicPr>
            <p:cNvPr id="842" name="Google Shape;842;p11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43" name="Google Shape;843;p11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44" name="Google Shape;844;p11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45" name="Google Shape;845;p11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846" name="Google Shape;846;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47" name="Google Shape;847;p112"/>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848"/>
        <p:cNvGrpSpPr/>
        <p:nvPr/>
      </p:nvGrpSpPr>
      <p:grpSpPr>
        <a:xfrm>
          <a:off x="0" y="0"/>
          <a:ext cx="0" cy="0"/>
          <a:chOff x="0" y="0"/>
          <a:chExt cx="0" cy="0"/>
        </a:xfrm>
      </p:grpSpPr>
      <p:sp>
        <p:nvSpPr>
          <p:cNvPr id="849" name="Google Shape;849;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0" name="Google Shape;850;p113"/>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51" name="Google Shape;851;p11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2" name="Google Shape;852;p113"/>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53" name="Google Shape;853;p11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54" name="Google Shape;854;p11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55" name="Google Shape;855;p11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856" name="Google Shape;856;p1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57" name="Google Shape;857;p11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1.xml"/><Relationship Id="rId21" Type="http://schemas.openxmlformats.org/officeDocument/2006/relationships/slideLayout" Target="../slideLayouts/slideLayout96.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84" Type="http://schemas.openxmlformats.org/officeDocument/2006/relationships/slideLayout" Target="../slideLayouts/slideLayout159.xml"/><Relationship Id="rId89" Type="http://schemas.openxmlformats.org/officeDocument/2006/relationships/slideLayout" Target="../slideLayouts/slideLayout164.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92" Type="http://schemas.openxmlformats.org/officeDocument/2006/relationships/slideLayout" Target="../slideLayouts/slideLayout167.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79" Type="http://schemas.openxmlformats.org/officeDocument/2006/relationships/slideLayout" Target="../slideLayouts/slideLayout154.xml"/><Relationship Id="rId87" Type="http://schemas.openxmlformats.org/officeDocument/2006/relationships/slideLayout" Target="../slideLayouts/slideLayout162.xml"/><Relationship Id="rId102" Type="http://schemas.openxmlformats.org/officeDocument/2006/relationships/slideLayout" Target="../slideLayouts/slideLayout177.xml"/><Relationship Id="rId5" Type="http://schemas.openxmlformats.org/officeDocument/2006/relationships/slideLayout" Target="../slideLayouts/slideLayout80.xml"/><Relationship Id="rId61" Type="http://schemas.openxmlformats.org/officeDocument/2006/relationships/slideLayout" Target="../slideLayouts/slideLayout136.xml"/><Relationship Id="rId82" Type="http://schemas.openxmlformats.org/officeDocument/2006/relationships/slideLayout" Target="../slideLayouts/slideLayout157.xml"/><Relationship Id="rId90" Type="http://schemas.openxmlformats.org/officeDocument/2006/relationships/slideLayout" Target="../slideLayouts/slideLayout165.xml"/><Relationship Id="rId95" Type="http://schemas.openxmlformats.org/officeDocument/2006/relationships/slideLayout" Target="../slideLayouts/slideLayout170.xml"/><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77" Type="http://schemas.openxmlformats.org/officeDocument/2006/relationships/slideLayout" Target="../slideLayouts/slideLayout152.xml"/><Relationship Id="rId100" Type="http://schemas.openxmlformats.org/officeDocument/2006/relationships/slideLayout" Target="../slideLayouts/slideLayout175.xml"/><Relationship Id="rId105" Type="http://schemas.openxmlformats.org/officeDocument/2006/relationships/image" Target="../media/image2.jpg"/><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80" Type="http://schemas.openxmlformats.org/officeDocument/2006/relationships/slideLayout" Target="../slideLayouts/slideLayout155.xml"/><Relationship Id="rId85" Type="http://schemas.openxmlformats.org/officeDocument/2006/relationships/slideLayout" Target="../slideLayouts/slideLayout160.xml"/><Relationship Id="rId93" Type="http://schemas.openxmlformats.org/officeDocument/2006/relationships/slideLayout" Target="../slideLayouts/slideLayout168.xml"/><Relationship Id="rId98" Type="http://schemas.openxmlformats.org/officeDocument/2006/relationships/slideLayout" Target="../slideLayouts/slideLayout173.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103" Type="http://schemas.openxmlformats.org/officeDocument/2006/relationships/theme" Target="../theme/theme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slideLayout" Target="../slideLayouts/slideLayout150.xml"/><Relationship Id="rId83" Type="http://schemas.openxmlformats.org/officeDocument/2006/relationships/slideLayout" Target="../slideLayouts/slideLayout158.xml"/><Relationship Id="rId88" Type="http://schemas.openxmlformats.org/officeDocument/2006/relationships/slideLayout" Target="../slideLayouts/slideLayout163.xml"/><Relationship Id="rId91" Type="http://schemas.openxmlformats.org/officeDocument/2006/relationships/slideLayout" Target="../slideLayouts/slideLayout166.xml"/><Relationship Id="rId96" Type="http://schemas.openxmlformats.org/officeDocument/2006/relationships/slideLayout" Target="../slideLayouts/slideLayout17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78" Type="http://schemas.openxmlformats.org/officeDocument/2006/relationships/slideLayout" Target="../slideLayouts/slideLayout153.xml"/><Relationship Id="rId81" Type="http://schemas.openxmlformats.org/officeDocument/2006/relationships/slideLayout" Target="../slideLayouts/slideLayout156.xml"/><Relationship Id="rId86" Type="http://schemas.openxmlformats.org/officeDocument/2006/relationships/slideLayout" Target="../slideLayouts/slideLayout161.xml"/><Relationship Id="rId94" Type="http://schemas.openxmlformats.org/officeDocument/2006/relationships/slideLayout" Target="../slideLayouts/slideLayout169.xml"/><Relationship Id="rId99" Type="http://schemas.openxmlformats.org/officeDocument/2006/relationships/slideLayout" Target="../slideLayouts/slideLayout174.xml"/><Relationship Id="rId101" Type="http://schemas.openxmlformats.org/officeDocument/2006/relationships/slideLayout" Target="../slideLayouts/slideLayout17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9" Type="http://schemas.openxmlformats.org/officeDocument/2006/relationships/slideLayout" Target="../slideLayouts/slideLayout114.xml"/><Relationship Id="rId34" Type="http://schemas.openxmlformats.org/officeDocument/2006/relationships/slideLayout" Target="../slideLayouts/slideLayout109.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76" Type="http://schemas.openxmlformats.org/officeDocument/2006/relationships/slideLayout" Target="../slideLayouts/slideLayout151.xml"/><Relationship Id="rId97" Type="http://schemas.openxmlformats.org/officeDocument/2006/relationships/slideLayout" Target="../slideLayouts/slideLayout172.xml"/><Relationship Id="rId10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9" Type="http://schemas.openxmlformats.org/officeDocument/2006/relationships/slideLayout" Target="../slideLayouts/slideLayout216.xml"/><Relationship Id="rId21" Type="http://schemas.openxmlformats.org/officeDocument/2006/relationships/slideLayout" Target="../slideLayouts/slideLayout198.xml"/><Relationship Id="rId34" Type="http://schemas.openxmlformats.org/officeDocument/2006/relationships/slideLayout" Target="../slideLayouts/slideLayout211.xml"/><Relationship Id="rId42" Type="http://schemas.openxmlformats.org/officeDocument/2006/relationships/slideLayout" Target="../slideLayouts/slideLayout219.xml"/><Relationship Id="rId47" Type="http://schemas.openxmlformats.org/officeDocument/2006/relationships/slideLayout" Target="../slideLayouts/slideLayout224.xml"/><Relationship Id="rId50" Type="http://schemas.openxmlformats.org/officeDocument/2006/relationships/slideLayout" Target="../slideLayouts/slideLayout227.xml"/><Relationship Id="rId55" Type="http://schemas.openxmlformats.org/officeDocument/2006/relationships/slideLayout" Target="../slideLayouts/slideLayout232.xml"/><Relationship Id="rId63" Type="http://schemas.openxmlformats.org/officeDocument/2006/relationships/slideLayout" Target="../slideLayouts/slideLayout240.xml"/><Relationship Id="rId68" Type="http://schemas.openxmlformats.org/officeDocument/2006/relationships/slideLayout" Target="../slideLayouts/slideLayout245.xml"/><Relationship Id="rId76" Type="http://schemas.openxmlformats.org/officeDocument/2006/relationships/slideLayout" Target="../slideLayouts/slideLayout253.xml"/><Relationship Id="rId7" Type="http://schemas.openxmlformats.org/officeDocument/2006/relationships/slideLayout" Target="../slideLayouts/slideLayout184.xml"/><Relationship Id="rId71" Type="http://schemas.openxmlformats.org/officeDocument/2006/relationships/slideLayout" Target="../slideLayouts/slideLayout248.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9" Type="http://schemas.openxmlformats.org/officeDocument/2006/relationships/slideLayout" Target="../slideLayouts/slideLayout206.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37" Type="http://schemas.openxmlformats.org/officeDocument/2006/relationships/slideLayout" Target="../slideLayouts/slideLayout214.xml"/><Relationship Id="rId40" Type="http://schemas.openxmlformats.org/officeDocument/2006/relationships/slideLayout" Target="../slideLayouts/slideLayout217.xml"/><Relationship Id="rId45" Type="http://schemas.openxmlformats.org/officeDocument/2006/relationships/slideLayout" Target="../slideLayouts/slideLayout222.xml"/><Relationship Id="rId53" Type="http://schemas.openxmlformats.org/officeDocument/2006/relationships/slideLayout" Target="../slideLayouts/slideLayout230.xml"/><Relationship Id="rId58" Type="http://schemas.openxmlformats.org/officeDocument/2006/relationships/slideLayout" Target="../slideLayouts/slideLayout235.xml"/><Relationship Id="rId66" Type="http://schemas.openxmlformats.org/officeDocument/2006/relationships/slideLayout" Target="../slideLayouts/slideLayout243.xml"/><Relationship Id="rId74" Type="http://schemas.openxmlformats.org/officeDocument/2006/relationships/slideLayout" Target="../slideLayouts/slideLayout251.xml"/><Relationship Id="rId79" Type="http://schemas.openxmlformats.org/officeDocument/2006/relationships/slideLayout" Target="../slideLayouts/slideLayout256.xml"/><Relationship Id="rId5" Type="http://schemas.openxmlformats.org/officeDocument/2006/relationships/slideLayout" Target="../slideLayouts/slideLayout182.xml"/><Relationship Id="rId61" Type="http://schemas.openxmlformats.org/officeDocument/2006/relationships/slideLayout" Target="../slideLayouts/slideLayout238.xml"/><Relationship Id="rId82" Type="http://schemas.openxmlformats.org/officeDocument/2006/relationships/image" Target="../media/image2.jpg"/><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slideLayout" Target="../slideLayouts/slideLayout208.xml"/><Relationship Id="rId44" Type="http://schemas.openxmlformats.org/officeDocument/2006/relationships/slideLayout" Target="../slideLayouts/slideLayout221.xml"/><Relationship Id="rId52" Type="http://schemas.openxmlformats.org/officeDocument/2006/relationships/slideLayout" Target="../slideLayouts/slideLayout229.xml"/><Relationship Id="rId60" Type="http://schemas.openxmlformats.org/officeDocument/2006/relationships/slideLayout" Target="../slideLayouts/slideLayout237.xml"/><Relationship Id="rId65" Type="http://schemas.openxmlformats.org/officeDocument/2006/relationships/slideLayout" Target="../slideLayouts/slideLayout242.xml"/><Relationship Id="rId73" Type="http://schemas.openxmlformats.org/officeDocument/2006/relationships/slideLayout" Target="../slideLayouts/slideLayout250.xml"/><Relationship Id="rId78" Type="http://schemas.openxmlformats.org/officeDocument/2006/relationships/slideLayout" Target="../slideLayouts/slideLayout255.xml"/><Relationship Id="rId81" Type="http://schemas.openxmlformats.org/officeDocument/2006/relationships/image" Target="../media/image1.png"/><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35" Type="http://schemas.openxmlformats.org/officeDocument/2006/relationships/slideLayout" Target="../slideLayouts/slideLayout212.xml"/><Relationship Id="rId43" Type="http://schemas.openxmlformats.org/officeDocument/2006/relationships/slideLayout" Target="../slideLayouts/slideLayout220.xml"/><Relationship Id="rId48" Type="http://schemas.openxmlformats.org/officeDocument/2006/relationships/slideLayout" Target="../slideLayouts/slideLayout225.xml"/><Relationship Id="rId56" Type="http://schemas.openxmlformats.org/officeDocument/2006/relationships/slideLayout" Target="../slideLayouts/slideLayout233.xml"/><Relationship Id="rId64" Type="http://schemas.openxmlformats.org/officeDocument/2006/relationships/slideLayout" Target="../slideLayouts/slideLayout241.xml"/><Relationship Id="rId69" Type="http://schemas.openxmlformats.org/officeDocument/2006/relationships/slideLayout" Target="../slideLayouts/slideLayout246.xml"/><Relationship Id="rId77" Type="http://schemas.openxmlformats.org/officeDocument/2006/relationships/slideLayout" Target="../slideLayouts/slideLayout254.xml"/><Relationship Id="rId8" Type="http://schemas.openxmlformats.org/officeDocument/2006/relationships/slideLayout" Target="../slideLayouts/slideLayout185.xml"/><Relationship Id="rId51" Type="http://schemas.openxmlformats.org/officeDocument/2006/relationships/slideLayout" Target="../slideLayouts/slideLayout228.xml"/><Relationship Id="rId72" Type="http://schemas.openxmlformats.org/officeDocument/2006/relationships/slideLayout" Target="../slideLayouts/slideLayout249.xml"/><Relationship Id="rId80" Type="http://schemas.openxmlformats.org/officeDocument/2006/relationships/theme" Target="../theme/theme3.xml"/><Relationship Id="rId3" Type="http://schemas.openxmlformats.org/officeDocument/2006/relationships/slideLayout" Target="../slideLayouts/slideLayout180.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slideLayout" Target="../slideLayouts/slideLayout210.xml"/><Relationship Id="rId38" Type="http://schemas.openxmlformats.org/officeDocument/2006/relationships/slideLayout" Target="../slideLayouts/slideLayout215.xml"/><Relationship Id="rId46" Type="http://schemas.openxmlformats.org/officeDocument/2006/relationships/slideLayout" Target="../slideLayouts/slideLayout223.xml"/><Relationship Id="rId59" Type="http://schemas.openxmlformats.org/officeDocument/2006/relationships/slideLayout" Target="../slideLayouts/slideLayout236.xml"/><Relationship Id="rId67" Type="http://schemas.openxmlformats.org/officeDocument/2006/relationships/slideLayout" Target="../slideLayouts/slideLayout244.xml"/><Relationship Id="rId20" Type="http://schemas.openxmlformats.org/officeDocument/2006/relationships/slideLayout" Target="../slideLayouts/slideLayout197.xml"/><Relationship Id="rId41" Type="http://schemas.openxmlformats.org/officeDocument/2006/relationships/slideLayout" Target="../slideLayouts/slideLayout218.xml"/><Relationship Id="rId54" Type="http://schemas.openxmlformats.org/officeDocument/2006/relationships/slideLayout" Target="../slideLayouts/slideLayout231.xml"/><Relationship Id="rId62" Type="http://schemas.openxmlformats.org/officeDocument/2006/relationships/slideLayout" Target="../slideLayouts/slideLayout239.xml"/><Relationship Id="rId70" Type="http://schemas.openxmlformats.org/officeDocument/2006/relationships/slideLayout" Target="../slideLayouts/slideLayout247.xml"/><Relationship Id="rId75" Type="http://schemas.openxmlformats.org/officeDocument/2006/relationships/slideLayout" Target="../slideLayouts/slideLayout252.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slideLayout" Target="../slideLayouts/slideLayout213.xml"/><Relationship Id="rId49" Type="http://schemas.openxmlformats.org/officeDocument/2006/relationships/slideLayout" Target="../slideLayouts/slideLayout226.xml"/><Relationship Id="rId57" Type="http://schemas.openxmlformats.org/officeDocument/2006/relationships/slideLayout" Target="../slideLayouts/slideLayout23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39" Type="http://schemas.openxmlformats.org/officeDocument/2006/relationships/slideLayout" Target="../slideLayouts/slideLayout295.xml"/><Relationship Id="rId21" Type="http://schemas.openxmlformats.org/officeDocument/2006/relationships/slideLayout" Target="../slideLayouts/slideLayout277.xml"/><Relationship Id="rId34" Type="http://schemas.openxmlformats.org/officeDocument/2006/relationships/slideLayout" Target="../slideLayouts/slideLayout290.xml"/><Relationship Id="rId42" Type="http://schemas.openxmlformats.org/officeDocument/2006/relationships/slideLayout" Target="../slideLayouts/slideLayout298.xml"/><Relationship Id="rId47" Type="http://schemas.openxmlformats.org/officeDocument/2006/relationships/slideLayout" Target="../slideLayouts/slideLayout303.xml"/><Relationship Id="rId50" Type="http://schemas.openxmlformats.org/officeDocument/2006/relationships/slideLayout" Target="../slideLayouts/slideLayout306.xml"/><Relationship Id="rId55" Type="http://schemas.openxmlformats.org/officeDocument/2006/relationships/slideLayout" Target="../slideLayouts/slideLayout311.xml"/><Relationship Id="rId63" Type="http://schemas.openxmlformats.org/officeDocument/2006/relationships/slideLayout" Target="../slideLayouts/slideLayout319.xml"/><Relationship Id="rId68" Type="http://schemas.openxmlformats.org/officeDocument/2006/relationships/slideLayout" Target="../slideLayouts/slideLayout324.xml"/><Relationship Id="rId76" Type="http://schemas.openxmlformats.org/officeDocument/2006/relationships/slideLayout" Target="../slideLayouts/slideLayout332.xml"/><Relationship Id="rId7" Type="http://schemas.openxmlformats.org/officeDocument/2006/relationships/slideLayout" Target="../slideLayouts/slideLayout263.xml"/><Relationship Id="rId71" Type="http://schemas.openxmlformats.org/officeDocument/2006/relationships/slideLayout" Target="../slideLayouts/slideLayout327.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9" Type="http://schemas.openxmlformats.org/officeDocument/2006/relationships/slideLayout" Target="../slideLayouts/slideLayout285.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32" Type="http://schemas.openxmlformats.org/officeDocument/2006/relationships/slideLayout" Target="../slideLayouts/slideLayout288.xml"/><Relationship Id="rId37" Type="http://schemas.openxmlformats.org/officeDocument/2006/relationships/slideLayout" Target="../slideLayouts/slideLayout293.xml"/><Relationship Id="rId40" Type="http://schemas.openxmlformats.org/officeDocument/2006/relationships/slideLayout" Target="../slideLayouts/slideLayout296.xml"/><Relationship Id="rId45" Type="http://schemas.openxmlformats.org/officeDocument/2006/relationships/slideLayout" Target="../slideLayouts/slideLayout301.xml"/><Relationship Id="rId53" Type="http://schemas.openxmlformats.org/officeDocument/2006/relationships/slideLayout" Target="../slideLayouts/slideLayout309.xml"/><Relationship Id="rId58" Type="http://schemas.openxmlformats.org/officeDocument/2006/relationships/slideLayout" Target="../slideLayouts/slideLayout314.xml"/><Relationship Id="rId66" Type="http://schemas.openxmlformats.org/officeDocument/2006/relationships/slideLayout" Target="../slideLayouts/slideLayout322.xml"/><Relationship Id="rId74" Type="http://schemas.openxmlformats.org/officeDocument/2006/relationships/slideLayout" Target="../slideLayouts/slideLayout330.xml"/><Relationship Id="rId79" Type="http://schemas.openxmlformats.org/officeDocument/2006/relationships/slideLayout" Target="../slideLayouts/slideLayout335.xml"/><Relationship Id="rId5" Type="http://schemas.openxmlformats.org/officeDocument/2006/relationships/slideLayout" Target="../slideLayouts/slideLayout261.xml"/><Relationship Id="rId61" Type="http://schemas.openxmlformats.org/officeDocument/2006/relationships/slideLayout" Target="../slideLayouts/slideLayout317.xml"/><Relationship Id="rId82" Type="http://schemas.openxmlformats.org/officeDocument/2006/relationships/image" Target="../media/image2.jpg"/><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31" Type="http://schemas.openxmlformats.org/officeDocument/2006/relationships/slideLayout" Target="../slideLayouts/slideLayout287.xml"/><Relationship Id="rId44" Type="http://schemas.openxmlformats.org/officeDocument/2006/relationships/slideLayout" Target="../slideLayouts/slideLayout300.xml"/><Relationship Id="rId52" Type="http://schemas.openxmlformats.org/officeDocument/2006/relationships/slideLayout" Target="../slideLayouts/slideLayout308.xml"/><Relationship Id="rId60" Type="http://schemas.openxmlformats.org/officeDocument/2006/relationships/slideLayout" Target="../slideLayouts/slideLayout316.xml"/><Relationship Id="rId65" Type="http://schemas.openxmlformats.org/officeDocument/2006/relationships/slideLayout" Target="../slideLayouts/slideLayout321.xml"/><Relationship Id="rId73" Type="http://schemas.openxmlformats.org/officeDocument/2006/relationships/slideLayout" Target="../slideLayouts/slideLayout329.xml"/><Relationship Id="rId78" Type="http://schemas.openxmlformats.org/officeDocument/2006/relationships/slideLayout" Target="../slideLayouts/slideLayout334.xml"/><Relationship Id="rId81" Type="http://schemas.openxmlformats.org/officeDocument/2006/relationships/image" Target="../media/image1.png"/><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slideLayout" Target="../slideLayouts/slideLayout286.xml"/><Relationship Id="rId35" Type="http://schemas.openxmlformats.org/officeDocument/2006/relationships/slideLayout" Target="../slideLayouts/slideLayout291.xml"/><Relationship Id="rId43" Type="http://schemas.openxmlformats.org/officeDocument/2006/relationships/slideLayout" Target="../slideLayouts/slideLayout299.xml"/><Relationship Id="rId48" Type="http://schemas.openxmlformats.org/officeDocument/2006/relationships/slideLayout" Target="../slideLayouts/slideLayout304.xml"/><Relationship Id="rId56" Type="http://schemas.openxmlformats.org/officeDocument/2006/relationships/slideLayout" Target="../slideLayouts/slideLayout312.xml"/><Relationship Id="rId64" Type="http://schemas.openxmlformats.org/officeDocument/2006/relationships/slideLayout" Target="../slideLayouts/slideLayout320.xml"/><Relationship Id="rId69" Type="http://schemas.openxmlformats.org/officeDocument/2006/relationships/slideLayout" Target="../slideLayouts/slideLayout325.xml"/><Relationship Id="rId77" Type="http://schemas.openxmlformats.org/officeDocument/2006/relationships/slideLayout" Target="../slideLayouts/slideLayout333.xml"/><Relationship Id="rId8" Type="http://schemas.openxmlformats.org/officeDocument/2006/relationships/slideLayout" Target="../slideLayouts/slideLayout264.xml"/><Relationship Id="rId51" Type="http://schemas.openxmlformats.org/officeDocument/2006/relationships/slideLayout" Target="../slideLayouts/slideLayout307.xml"/><Relationship Id="rId72" Type="http://schemas.openxmlformats.org/officeDocument/2006/relationships/slideLayout" Target="../slideLayouts/slideLayout328.xml"/><Relationship Id="rId80" Type="http://schemas.openxmlformats.org/officeDocument/2006/relationships/theme" Target="../theme/theme4.xml"/><Relationship Id="rId3" Type="http://schemas.openxmlformats.org/officeDocument/2006/relationships/slideLayout" Target="../slideLayouts/slideLayout259.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33" Type="http://schemas.openxmlformats.org/officeDocument/2006/relationships/slideLayout" Target="../slideLayouts/slideLayout289.xml"/><Relationship Id="rId38" Type="http://schemas.openxmlformats.org/officeDocument/2006/relationships/slideLayout" Target="../slideLayouts/slideLayout294.xml"/><Relationship Id="rId46" Type="http://schemas.openxmlformats.org/officeDocument/2006/relationships/slideLayout" Target="../slideLayouts/slideLayout302.xml"/><Relationship Id="rId59" Type="http://schemas.openxmlformats.org/officeDocument/2006/relationships/slideLayout" Target="../slideLayouts/slideLayout315.xml"/><Relationship Id="rId67" Type="http://schemas.openxmlformats.org/officeDocument/2006/relationships/slideLayout" Target="../slideLayouts/slideLayout323.xml"/><Relationship Id="rId20" Type="http://schemas.openxmlformats.org/officeDocument/2006/relationships/slideLayout" Target="../slideLayouts/slideLayout276.xml"/><Relationship Id="rId41" Type="http://schemas.openxmlformats.org/officeDocument/2006/relationships/slideLayout" Target="../slideLayouts/slideLayout297.xml"/><Relationship Id="rId54" Type="http://schemas.openxmlformats.org/officeDocument/2006/relationships/slideLayout" Target="../slideLayouts/slideLayout310.xml"/><Relationship Id="rId62" Type="http://schemas.openxmlformats.org/officeDocument/2006/relationships/slideLayout" Target="../slideLayouts/slideLayout318.xml"/><Relationship Id="rId70" Type="http://schemas.openxmlformats.org/officeDocument/2006/relationships/slideLayout" Target="../slideLayouts/slideLayout326.xml"/><Relationship Id="rId75" Type="http://schemas.openxmlformats.org/officeDocument/2006/relationships/slideLayout" Target="../slideLayouts/slideLayout331.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36" Type="http://schemas.openxmlformats.org/officeDocument/2006/relationships/slideLayout" Target="../slideLayouts/slideLayout292.xml"/><Relationship Id="rId49" Type="http://schemas.openxmlformats.org/officeDocument/2006/relationships/slideLayout" Target="../slideLayouts/slideLayout305.xml"/><Relationship Id="rId57" Type="http://schemas.openxmlformats.org/officeDocument/2006/relationships/slideLayout" Target="../slideLayouts/slideLayout31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48.xml"/><Relationship Id="rId18" Type="http://schemas.openxmlformats.org/officeDocument/2006/relationships/slideLayout" Target="../slideLayouts/slideLayout353.xml"/><Relationship Id="rId26" Type="http://schemas.openxmlformats.org/officeDocument/2006/relationships/slideLayout" Target="../slideLayouts/slideLayout361.xml"/><Relationship Id="rId39" Type="http://schemas.openxmlformats.org/officeDocument/2006/relationships/slideLayout" Target="../slideLayouts/slideLayout374.xml"/><Relationship Id="rId21" Type="http://schemas.openxmlformats.org/officeDocument/2006/relationships/slideLayout" Target="../slideLayouts/slideLayout356.xml"/><Relationship Id="rId34" Type="http://schemas.openxmlformats.org/officeDocument/2006/relationships/slideLayout" Target="../slideLayouts/slideLayout369.xml"/><Relationship Id="rId42" Type="http://schemas.openxmlformats.org/officeDocument/2006/relationships/slideLayout" Target="../slideLayouts/slideLayout377.xml"/><Relationship Id="rId47" Type="http://schemas.openxmlformats.org/officeDocument/2006/relationships/slideLayout" Target="../slideLayouts/slideLayout382.xml"/><Relationship Id="rId50" Type="http://schemas.openxmlformats.org/officeDocument/2006/relationships/slideLayout" Target="../slideLayouts/slideLayout385.xml"/><Relationship Id="rId55" Type="http://schemas.openxmlformats.org/officeDocument/2006/relationships/slideLayout" Target="../slideLayouts/slideLayout390.xml"/><Relationship Id="rId63" Type="http://schemas.openxmlformats.org/officeDocument/2006/relationships/slideLayout" Target="../slideLayouts/slideLayout398.xml"/><Relationship Id="rId68" Type="http://schemas.openxmlformats.org/officeDocument/2006/relationships/slideLayout" Target="../slideLayouts/slideLayout403.xml"/><Relationship Id="rId76" Type="http://schemas.openxmlformats.org/officeDocument/2006/relationships/slideLayout" Target="../slideLayouts/slideLayout411.xml"/><Relationship Id="rId84" Type="http://schemas.openxmlformats.org/officeDocument/2006/relationships/slideLayout" Target="../slideLayouts/slideLayout419.xml"/><Relationship Id="rId7" Type="http://schemas.openxmlformats.org/officeDocument/2006/relationships/slideLayout" Target="../slideLayouts/slideLayout342.xml"/><Relationship Id="rId71" Type="http://schemas.openxmlformats.org/officeDocument/2006/relationships/slideLayout" Target="../slideLayouts/slideLayout406.xml"/><Relationship Id="rId2" Type="http://schemas.openxmlformats.org/officeDocument/2006/relationships/slideLayout" Target="../slideLayouts/slideLayout337.xml"/><Relationship Id="rId16" Type="http://schemas.openxmlformats.org/officeDocument/2006/relationships/slideLayout" Target="../slideLayouts/slideLayout351.xml"/><Relationship Id="rId29" Type="http://schemas.openxmlformats.org/officeDocument/2006/relationships/slideLayout" Target="../slideLayouts/slideLayout364.xml"/><Relationship Id="rId11" Type="http://schemas.openxmlformats.org/officeDocument/2006/relationships/slideLayout" Target="../slideLayouts/slideLayout346.xml"/><Relationship Id="rId24" Type="http://schemas.openxmlformats.org/officeDocument/2006/relationships/slideLayout" Target="../slideLayouts/slideLayout359.xml"/><Relationship Id="rId32" Type="http://schemas.openxmlformats.org/officeDocument/2006/relationships/slideLayout" Target="../slideLayouts/slideLayout367.xml"/><Relationship Id="rId37" Type="http://schemas.openxmlformats.org/officeDocument/2006/relationships/slideLayout" Target="../slideLayouts/slideLayout372.xml"/><Relationship Id="rId40" Type="http://schemas.openxmlformats.org/officeDocument/2006/relationships/slideLayout" Target="../slideLayouts/slideLayout375.xml"/><Relationship Id="rId45" Type="http://schemas.openxmlformats.org/officeDocument/2006/relationships/slideLayout" Target="../slideLayouts/slideLayout380.xml"/><Relationship Id="rId53" Type="http://schemas.openxmlformats.org/officeDocument/2006/relationships/slideLayout" Target="../slideLayouts/slideLayout388.xml"/><Relationship Id="rId58" Type="http://schemas.openxmlformats.org/officeDocument/2006/relationships/slideLayout" Target="../slideLayouts/slideLayout393.xml"/><Relationship Id="rId66" Type="http://schemas.openxmlformats.org/officeDocument/2006/relationships/slideLayout" Target="../slideLayouts/slideLayout401.xml"/><Relationship Id="rId74" Type="http://schemas.openxmlformats.org/officeDocument/2006/relationships/slideLayout" Target="../slideLayouts/slideLayout409.xml"/><Relationship Id="rId79" Type="http://schemas.openxmlformats.org/officeDocument/2006/relationships/slideLayout" Target="../slideLayouts/slideLayout414.xml"/><Relationship Id="rId87" Type="http://schemas.openxmlformats.org/officeDocument/2006/relationships/theme" Target="../theme/theme5.xml"/><Relationship Id="rId5" Type="http://schemas.openxmlformats.org/officeDocument/2006/relationships/slideLayout" Target="../slideLayouts/slideLayout340.xml"/><Relationship Id="rId61" Type="http://schemas.openxmlformats.org/officeDocument/2006/relationships/slideLayout" Target="../slideLayouts/slideLayout396.xml"/><Relationship Id="rId82" Type="http://schemas.openxmlformats.org/officeDocument/2006/relationships/slideLayout" Target="../slideLayouts/slideLayout417.xml"/><Relationship Id="rId19" Type="http://schemas.openxmlformats.org/officeDocument/2006/relationships/slideLayout" Target="../slideLayouts/slideLayout354.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slideLayout" Target="../slideLayouts/slideLayout349.xml"/><Relationship Id="rId22" Type="http://schemas.openxmlformats.org/officeDocument/2006/relationships/slideLayout" Target="../slideLayouts/slideLayout357.xml"/><Relationship Id="rId27" Type="http://schemas.openxmlformats.org/officeDocument/2006/relationships/slideLayout" Target="../slideLayouts/slideLayout362.xml"/><Relationship Id="rId30" Type="http://schemas.openxmlformats.org/officeDocument/2006/relationships/slideLayout" Target="../slideLayouts/slideLayout365.xml"/><Relationship Id="rId35" Type="http://schemas.openxmlformats.org/officeDocument/2006/relationships/slideLayout" Target="../slideLayouts/slideLayout370.xml"/><Relationship Id="rId43" Type="http://schemas.openxmlformats.org/officeDocument/2006/relationships/slideLayout" Target="../slideLayouts/slideLayout378.xml"/><Relationship Id="rId48" Type="http://schemas.openxmlformats.org/officeDocument/2006/relationships/slideLayout" Target="../slideLayouts/slideLayout383.xml"/><Relationship Id="rId56" Type="http://schemas.openxmlformats.org/officeDocument/2006/relationships/slideLayout" Target="../slideLayouts/slideLayout391.xml"/><Relationship Id="rId64" Type="http://schemas.openxmlformats.org/officeDocument/2006/relationships/slideLayout" Target="../slideLayouts/slideLayout399.xml"/><Relationship Id="rId69" Type="http://schemas.openxmlformats.org/officeDocument/2006/relationships/slideLayout" Target="../slideLayouts/slideLayout404.xml"/><Relationship Id="rId77" Type="http://schemas.openxmlformats.org/officeDocument/2006/relationships/slideLayout" Target="../slideLayouts/slideLayout412.xml"/><Relationship Id="rId8" Type="http://schemas.openxmlformats.org/officeDocument/2006/relationships/slideLayout" Target="../slideLayouts/slideLayout343.xml"/><Relationship Id="rId51" Type="http://schemas.openxmlformats.org/officeDocument/2006/relationships/slideLayout" Target="../slideLayouts/slideLayout386.xml"/><Relationship Id="rId72" Type="http://schemas.openxmlformats.org/officeDocument/2006/relationships/slideLayout" Target="../slideLayouts/slideLayout407.xml"/><Relationship Id="rId80" Type="http://schemas.openxmlformats.org/officeDocument/2006/relationships/slideLayout" Target="../slideLayouts/slideLayout415.xml"/><Relationship Id="rId85" Type="http://schemas.openxmlformats.org/officeDocument/2006/relationships/slideLayout" Target="../slideLayouts/slideLayout420.xml"/><Relationship Id="rId3" Type="http://schemas.openxmlformats.org/officeDocument/2006/relationships/slideLayout" Target="../slideLayouts/slideLayout338.xml"/><Relationship Id="rId12" Type="http://schemas.openxmlformats.org/officeDocument/2006/relationships/slideLayout" Target="../slideLayouts/slideLayout347.xml"/><Relationship Id="rId17" Type="http://schemas.openxmlformats.org/officeDocument/2006/relationships/slideLayout" Target="../slideLayouts/slideLayout352.xml"/><Relationship Id="rId25" Type="http://schemas.openxmlformats.org/officeDocument/2006/relationships/slideLayout" Target="../slideLayouts/slideLayout360.xml"/><Relationship Id="rId33" Type="http://schemas.openxmlformats.org/officeDocument/2006/relationships/slideLayout" Target="../slideLayouts/slideLayout368.xml"/><Relationship Id="rId38" Type="http://schemas.openxmlformats.org/officeDocument/2006/relationships/slideLayout" Target="../slideLayouts/slideLayout373.xml"/><Relationship Id="rId46" Type="http://schemas.openxmlformats.org/officeDocument/2006/relationships/slideLayout" Target="../slideLayouts/slideLayout381.xml"/><Relationship Id="rId59" Type="http://schemas.openxmlformats.org/officeDocument/2006/relationships/slideLayout" Target="../slideLayouts/slideLayout394.xml"/><Relationship Id="rId67" Type="http://schemas.openxmlformats.org/officeDocument/2006/relationships/slideLayout" Target="../slideLayouts/slideLayout402.xml"/><Relationship Id="rId20" Type="http://schemas.openxmlformats.org/officeDocument/2006/relationships/slideLayout" Target="../slideLayouts/slideLayout355.xml"/><Relationship Id="rId41" Type="http://schemas.openxmlformats.org/officeDocument/2006/relationships/slideLayout" Target="../slideLayouts/slideLayout376.xml"/><Relationship Id="rId54" Type="http://schemas.openxmlformats.org/officeDocument/2006/relationships/slideLayout" Target="../slideLayouts/slideLayout389.xml"/><Relationship Id="rId62" Type="http://schemas.openxmlformats.org/officeDocument/2006/relationships/slideLayout" Target="../slideLayouts/slideLayout397.xml"/><Relationship Id="rId70" Type="http://schemas.openxmlformats.org/officeDocument/2006/relationships/slideLayout" Target="../slideLayouts/slideLayout405.xml"/><Relationship Id="rId75" Type="http://schemas.openxmlformats.org/officeDocument/2006/relationships/slideLayout" Target="../slideLayouts/slideLayout410.xml"/><Relationship Id="rId83" Type="http://schemas.openxmlformats.org/officeDocument/2006/relationships/slideLayout" Target="../slideLayouts/slideLayout418.xml"/><Relationship Id="rId88" Type="http://schemas.openxmlformats.org/officeDocument/2006/relationships/image" Target="../media/image1.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5" Type="http://schemas.openxmlformats.org/officeDocument/2006/relationships/slideLayout" Target="../slideLayouts/slideLayout350.xml"/><Relationship Id="rId23" Type="http://schemas.openxmlformats.org/officeDocument/2006/relationships/slideLayout" Target="../slideLayouts/slideLayout358.xml"/><Relationship Id="rId28" Type="http://schemas.openxmlformats.org/officeDocument/2006/relationships/slideLayout" Target="../slideLayouts/slideLayout363.xml"/><Relationship Id="rId36" Type="http://schemas.openxmlformats.org/officeDocument/2006/relationships/slideLayout" Target="../slideLayouts/slideLayout371.xml"/><Relationship Id="rId49" Type="http://schemas.openxmlformats.org/officeDocument/2006/relationships/slideLayout" Target="../slideLayouts/slideLayout384.xml"/><Relationship Id="rId57" Type="http://schemas.openxmlformats.org/officeDocument/2006/relationships/slideLayout" Target="../slideLayouts/slideLayout392.xml"/><Relationship Id="rId10" Type="http://schemas.openxmlformats.org/officeDocument/2006/relationships/slideLayout" Target="../slideLayouts/slideLayout345.xml"/><Relationship Id="rId31" Type="http://schemas.openxmlformats.org/officeDocument/2006/relationships/slideLayout" Target="../slideLayouts/slideLayout366.xml"/><Relationship Id="rId44" Type="http://schemas.openxmlformats.org/officeDocument/2006/relationships/slideLayout" Target="../slideLayouts/slideLayout379.xml"/><Relationship Id="rId52" Type="http://schemas.openxmlformats.org/officeDocument/2006/relationships/slideLayout" Target="../slideLayouts/slideLayout387.xml"/><Relationship Id="rId60" Type="http://schemas.openxmlformats.org/officeDocument/2006/relationships/slideLayout" Target="../slideLayouts/slideLayout395.xml"/><Relationship Id="rId65" Type="http://schemas.openxmlformats.org/officeDocument/2006/relationships/slideLayout" Target="../slideLayouts/slideLayout400.xml"/><Relationship Id="rId73" Type="http://schemas.openxmlformats.org/officeDocument/2006/relationships/slideLayout" Target="../slideLayouts/slideLayout408.xml"/><Relationship Id="rId78" Type="http://schemas.openxmlformats.org/officeDocument/2006/relationships/slideLayout" Target="../slideLayouts/slideLayout413.xml"/><Relationship Id="rId81" Type="http://schemas.openxmlformats.org/officeDocument/2006/relationships/slideLayout" Target="../slideLayouts/slideLayout416.xml"/><Relationship Id="rId86" Type="http://schemas.openxmlformats.org/officeDocument/2006/relationships/slideLayout" Target="../slideLayouts/slideLayout42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434.xml"/><Relationship Id="rId18" Type="http://schemas.openxmlformats.org/officeDocument/2006/relationships/slideLayout" Target="../slideLayouts/slideLayout439.xml"/><Relationship Id="rId26" Type="http://schemas.openxmlformats.org/officeDocument/2006/relationships/slideLayout" Target="../slideLayouts/slideLayout447.xml"/><Relationship Id="rId39" Type="http://schemas.openxmlformats.org/officeDocument/2006/relationships/slideLayout" Target="../slideLayouts/slideLayout460.xml"/><Relationship Id="rId21" Type="http://schemas.openxmlformats.org/officeDocument/2006/relationships/slideLayout" Target="../slideLayouts/slideLayout442.xml"/><Relationship Id="rId34" Type="http://schemas.openxmlformats.org/officeDocument/2006/relationships/slideLayout" Target="../slideLayouts/slideLayout455.xml"/><Relationship Id="rId42" Type="http://schemas.openxmlformats.org/officeDocument/2006/relationships/slideLayout" Target="../slideLayouts/slideLayout463.xml"/><Relationship Id="rId47" Type="http://schemas.openxmlformats.org/officeDocument/2006/relationships/slideLayout" Target="../slideLayouts/slideLayout468.xml"/><Relationship Id="rId50" Type="http://schemas.openxmlformats.org/officeDocument/2006/relationships/slideLayout" Target="../slideLayouts/slideLayout471.xml"/><Relationship Id="rId55" Type="http://schemas.openxmlformats.org/officeDocument/2006/relationships/slideLayout" Target="../slideLayouts/slideLayout476.xml"/><Relationship Id="rId63" Type="http://schemas.openxmlformats.org/officeDocument/2006/relationships/slideLayout" Target="../slideLayouts/slideLayout484.xml"/><Relationship Id="rId68" Type="http://schemas.openxmlformats.org/officeDocument/2006/relationships/slideLayout" Target="../slideLayouts/slideLayout489.xml"/><Relationship Id="rId76" Type="http://schemas.openxmlformats.org/officeDocument/2006/relationships/slideLayout" Target="../slideLayouts/slideLayout497.xml"/><Relationship Id="rId7" Type="http://schemas.openxmlformats.org/officeDocument/2006/relationships/slideLayout" Target="../slideLayouts/slideLayout428.xml"/><Relationship Id="rId71" Type="http://schemas.openxmlformats.org/officeDocument/2006/relationships/slideLayout" Target="../slideLayouts/slideLayout492.xml"/><Relationship Id="rId2" Type="http://schemas.openxmlformats.org/officeDocument/2006/relationships/slideLayout" Target="../slideLayouts/slideLayout423.xml"/><Relationship Id="rId16" Type="http://schemas.openxmlformats.org/officeDocument/2006/relationships/slideLayout" Target="../slideLayouts/slideLayout437.xml"/><Relationship Id="rId29" Type="http://schemas.openxmlformats.org/officeDocument/2006/relationships/slideLayout" Target="../slideLayouts/slideLayout450.xml"/><Relationship Id="rId11" Type="http://schemas.openxmlformats.org/officeDocument/2006/relationships/slideLayout" Target="../slideLayouts/slideLayout432.xml"/><Relationship Id="rId24" Type="http://schemas.openxmlformats.org/officeDocument/2006/relationships/slideLayout" Target="../slideLayouts/slideLayout445.xml"/><Relationship Id="rId32" Type="http://schemas.openxmlformats.org/officeDocument/2006/relationships/slideLayout" Target="../slideLayouts/slideLayout453.xml"/><Relationship Id="rId37" Type="http://schemas.openxmlformats.org/officeDocument/2006/relationships/slideLayout" Target="../slideLayouts/slideLayout458.xml"/><Relationship Id="rId40" Type="http://schemas.openxmlformats.org/officeDocument/2006/relationships/slideLayout" Target="../slideLayouts/slideLayout461.xml"/><Relationship Id="rId45" Type="http://schemas.openxmlformats.org/officeDocument/2006/relationships/slideLayout" Target="../slideLayouts/slideLayout466.xml"/><Relationship Id="rId53" Type="http://schemas.openxmlformats.org/officeDocument/2006/relationships/slideLayout" Target="../slideLayouts/slideLayout474.xml"/><Relationship Id="rId58" Type="http://schemas.openxmlformats.org/officeDocument/2006/relationships/slideLayout" Target="../slideLayouts/slideLayout479.xml"/><Relationship Id="rId66" Type="http://schemas.openxmlformats.org/officeDocument/2006/relationships/slideLayout" Target="../slideLayouts/slideLayout487.xml"/><Relationship Id="rId74" Type="http://schemas.openxmlformats.org/officeDocument/2006/relationships/slideLayout" Target="../slideLayouts/slideLayout495.xml"/><Relationship Id="rId79" Type="http://schemas.openxmlformats.org/officeDocument/2006/relationships/slideLayout" Target="../slideLayouts/slideLayout500.xml"/><Relationship Id="rId5" Type="http://schemas.openxmlformats.org/officeDocument/2006/relationships/slideLayout" Target="../slideLayouts/slideLayout426.xml"/><Relationship Id="rId61" Type="http://schemas.openxmlformats.org/officeDocument/2006/relationships/slideLayout" Target="../slideLayouts/slideLayout482.xml"/><Relationship Id="rId82" Type="http://schemas.openxmlformats.org/officeDocument/2006/relationships/image" Target="../media/image2.jpg"/><Relationship Id="rId10" Type="http://schemas.openxmlformats.org/officeDocument/2006/relationships/slideLayout" Target="../slideLayouts/slideLayout431.xml"/><Relationship Id="rId19" Type="http://schemas.openxmlformats.org/officeDocument/2006/relationships/slideLayout" Target="../slideLayouts/slideLayout440.xml"/><Relationship Id="rId31" Type="http://schemas.openxmlformats.org/officeDocument/2006/relationships/slideLayout" Target="../slideLayouts/slideLayout452.xml"/><Relationship Id="rId44" Type="http://schemas.openxmlformats.org/officeDocument/2006/relationships/slideLayout" Target="../slideLayouts/slideLayout465.xml"/><Relationship Id="rId52" Type="http://schemas.openxmlformats.org/officeDocument/2006/relationships/slideLayout" Target="../slideLayouts/slideLayout473.xml"/><Relationship Id="rId60" Type="http://schemas.openxmlformats.org/officeDocument/2006/relationships/slideLayout" Target="../slideLayouts/slideLayout481.xml"/><Relationship Id="rId65" Type="http://schemas.openxmlformats.org/officeDocument/2006/relationships/slideLayout" Target="../slideLayouts/slideLayout486.xml"/><Relationship Id="rId73" Type="http://schemas.openxmlformats.org/officeDocument/2006/relationships/slideLayout" Target="../slideLayouts/slideLayout494.xml"/><Relationship Id="rId78" Type="http://schemas.openxmlformats.org/officeDocument/2006/relationships/slideLayout" Target="../slideLayouts/slideLayout499.xml"/><Relationship Id="rId81" Type="http://schemas.openxmlformats.org/officeDocument/2006/relationships/image" Target="../media/image1.png"/><Relationship Id="rId4" Type="http://schemas.openxmlformats.org/officeDocument/2006/relationships/slideLayout" Target="../slideLayouts/slideLayout425.xml"/><Relationship Id="rId9" Type="http://schemas.openxmlformats.org/officeDocument/2006/relationships/slideLayout" Target="../slideLayouts/slideLayout430.xml"/><Relationship Id="rId14" Type="http://schemas.openxmlformats.org/officeDocument/2006/relationships/slideLayout" Target="../slideLayouts/slideLayout435.xml"/><Relationship Id="rId22" Type="http://schemas.openxmlformats.org/officeDocument/2006/relationships/slideLayout" Target="../slideLayouts/slideLayout443.xml"/><Relationship Id="rId27" Type="http://schemas.openxmlformats.org/officeDocument/2006/relationships/slideLayout" Target="../slideLayouts/slideLayout448.xml"/><Relationship Id="rId30" Type="http://schemas.openxmlformats.org/officeDocument/2006/relationships/slideLayout" Target="../slideLayouts/slideLayout451.xml"/><Relationship Id="rId35" Type="http://schemas.openxmlformats.org/officeDocument/2006/relationships/slideLayout" Target="../slideLayouts/slideLayout456.xml"/><Relationship Id="rId43" Type="http://schemas.openxmlformats.org/officeDocument/2006/relationships/slideLayout" Target="../slideLayouts/slideLayout464.xml"/><Relationship Id="rId48" Type="http://schemas.openxmlformats.org/officeDocument/2006/relationships/slideLayout" Target="../slideLayouts/slideLayout469.xml"/><Relationship Id="rId56" Type="http://schemas.openxmlformats.org/officeDocument/2006/relationships/slideLayout" Target="../slideLayouts/slideLayout477.xml"/><Relationship Id="rId64" Type="http://schemas.openxmlformats.org/officeDocument/2006/relationships/slideLayout" Target="../slideLayouts/slideLayout485.xml"/><Relationship Id="rId69" Type="http://schemas.openxmlformats.org/officeDocument/2006/relationships/slideLayout" Target="../slideLayouts/slideLayout490.xml"/><Relationship Id="rId77" Type="http://schemas.openxmlformats.org/officeDocument/2006/relationships/slideLayout" Target="../slideLayouts/slideLayout498.xml"/><Relationship Id="rId8" Type="http://schemas.openxmlformats.org/officeDocument/2006/relationships/slideLayout" Target="../slideLayouts/slideLayout429.xml"/><Relationship Id="rId51" Type="http://schemas.openxmlformats.org/officeDocument/2006/relationships/slideLayout" Target="../slideLayouts/slideLayout472.xml"/><Relationship Id="rId72" Type="http://schemas.openxmlformats.org/officeDocument/2006/relationships/slideLayout" Target="../slideLayouts/slideLayout493.xml"/><Relationship Id="rId80" Type="http://schemas.openxmlformats.org/officeDocument/2006/relationships/theme" Target="../theme/theme6.xml"/><Relationship Id="rId3" Type="http://schemas.openxmlformats.org/officeDocument/2006/relationships/slideLayout" Target="../slideLayouts/slideLayout424.xml"/><Relationship Id="rId12" Type="http://schemas.openxmlformats.org/officeDocument/2006/relationships/slideLayout" Target="../slideLayouts/slideLayout433.xml"/><Relationship Id="rId17" Type="http://schemas.openxmlformats.org/officeDocument/2006/relationships/slideLayout" Target="../slideLayouts/slideLayout438.xml"/><Relationship Id="rId25" Type="http://schemas.openxmlformats.org/officeDocument/2006/relationships/slideLayout" Target="../slideLayouts/slideLayout446.xml"/><Relationship Id="rId33" Type="http://schemas.openxmlformats.org/officeDocument/2006/relationships/slideLayout" Target="../slideLayouts/slideLayout454.xml"/><Relationship Id="rId38" Type="http://schemas.openxmlformats.org/officeDocument/2006/relationships/slideLayout" Target="../slideLayouts/slideLayout459.xml"/><Relationship Id="rId46" Type="http://schemas.openxmlformats.org/officeDocument/2006/relationships/slideLayout" Target="../slideLayouts/slideLayout467.xml"/><Relationship Id="rId59" Type="http://schemas.openxmlformats.org/officeDocument/2006/relationships/slideLayout" Target="../slideLayouts/slideLayout480.xml"/><Relationship Id="rId67" Type="http://schemas.openxmlformats.org/officeDocument/2006/relationships/slideLayout" Target="../slideLayouts/slideLayout488.xml"/><Relationship Id="rId20" Type="http://schemas.openxmlformats.org/officeDocument/2006/relationships/slideLayout" Target="../slideLayouts/slideLayout441.xml"/><Relationship Id="rId41" Type="http://schemas.openxmlformats.org/officeDocument/2006/relationships/slideLayout" Target="../slideLayouts/slideLayout462.xml"/><Relationship Id="rId54" Type="http://schemas.openxmlformats.org/officeDocument/2006/relationships/slideLayout" Target="../slideLayouts/slideLayout475.xml"/><Relationship Id="rId62" Type="http://schemas.openxmlformats.org/officeDocument/2006/relationships/slideLayout" Target="../slideLayouts/slideLayout483.xml"/><Relationship Id="rId70" Type="http://schemas.openxmlformats.org/officeDocument/2006/relationships/slideLayout" Target="../slideLayouts/slideLayout491.xml"/><Relationship Id="rId75" Type="http://schemas.openxmlformats.org/officeDocument/2006/relationships/slideLayout" Target="../slideLayouts/slideLayout496.xml"/><Relationship Id="rId1" Type="http://schemas.openxmlformats.org/officeDocument/2006/relationships/slideLayout" Target="../slideLayouts/slideLayout422.xml"/><Relationship Id="rId6" Type="http://schemas.openxmlformats.org/officeDocument/2006/relationships/slideLayout" Target="../slideLayouts/slideLayout427.xml"/><Relationship Id="rId15" Type="http://schemas.openxmlformats.org/officeDocument/2006/relationships/slideLayout" Target="../slideLayouts/slideLayout436.xml"/><Relationship Id="rId23" Type="http://schemas.openxmlformats.org/officeDocument/2006/relationships/slideLayout" Target="../slideLayouts/slideLayout444.xml"/><Relationship Id="rId28" Type="http://schemas.openxmlformats.org/officeDocument/2006/relationships/slideLayout" Target="../slideLayouts/slideLayout449.xml"/><Relationship Id="rId36" Type="http://schemas.openxmlformats.org/officeDocument/2006/relationships/slideLayout" Target="../slideLayouts/slideLayout457.xml"/><Relationship Id="rId49" Type="http://schemas.openxmlformats.org/officeDocument/2006/relationships/slideLayout" Target="../slideLayouts/slideLayout470.xml"/><Relationship Id="rId57" Type="http://schemas.openxmlformats.org/officeDocument/2006/relationships/slideLayout" Target="../slideLayouts/slideLayout4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8404950" y="4707350"/>
            <a:ext cx="580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7">
            <a:alphaModFix/>
          </a:blip>
          <a:srcRect/>
          <a:stretch/>
        </p:blipFill>
        <p:spPr>
          <a:xfrm>
            <a:off x="603503" y="1168770"/>
            <a:ext cx="964694" cy="18288"/>
          </a:xfrm>
          <a:prstGeom prst="rect">
            <a:avLst/>
          </a:prstGeom>
          <a:noFill/>
          <a:ln>
            <a:noFill/>
          </a:ln>
        </p:spPr>
      </p:pic>
      <p:grpSp>
        <p:nvGrpSpPr>
          <p:cNvPr id="56" name="Google Shape;56;p13"/>
          <p:cNvGrpSpPr/>
          <p:nvPr/>
        </p:nvGrpSpPr>
        <p:grpSpPr>
          <a:xfrm>
            <a:off x="180290" y="4600563"/>
            <a:ext cx="3539983" cy="342900"/>
            <a:chOff x="180290" y="4600563"/>
            <a:chExt cx="3539983" cy="342900"/>
          </a:xfrm>
        </p:grpSpPr>
        <p:pic>
          <p:nvPicPr>
            <p:cNvPr id="57" name="Google Shape;57;p13"/>
            <p:cNvPicPr preferRelativeResize="0"/>
            <p:nvPr/>
          </p:nvPicPr>
          <p:blipFill>
            <a:blip r:embed="rId78">
              <a:alphaModFix/>
            </a:blip>
            <a:stretch>
              <a:fillRect/>
            </a:stretch>
          </p:blipFill>
          <p:spPr>
            <a:xfrm>
              <a:off x="180290" y="4600563"/>
              <a:ext cx="357596" cy="342900"/>
            </a:xfrm>
            <a:prstGeom prst="rect">
              <a:avLst/>
            </a:prstGeom>
            <a:noFill/>
            <a:ln>
              <a:noFill/>
            </a:ln>
          </p:spPr>
        </p:pic>
        <p:sp>
          <p:nvSpPr>
            <p:cNvPr id="58" name="Google Shape;58;p1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9"/>
        <p:cNvGrpSpPr/>
        <p:nvPr/>
      </p:nvGrpSpPr>
      <p:grpSpPr>
        <a:xfrm>
          <a:off x="0" y="0"/>
          <a:ext cx="0" cy="0"/>
          <a:chOff x="0" y="0"/>
          <a:chExt cx="0" cy="0"/>
        </a:xfrm>
      </p:grpSpPr>
      <p:sp>
        <p:nvSpPr>
          <p:cNvPr id="640" name="Google Shape;640;p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641" name="Google Shape;641;p8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42" name="Google Shape;642;p8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43" name="Google Shape;643;p89"/>
          <p:cNvSpPr txBox="1">
            <a:spLocks noGrp="1"/>
          </p:cNvSpPr>
          <p:nvPr>
            <p:ph type="sldNum" idx="12"/>
          </p:nvPr>
        </p:nvSpPr>
        <p:spPr>
          <a:xfrm>
            <a:off x="8423550" y="4707350"/>
            <a:ext cx="5622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44" name="Google Shape;644;p89" descr="Decorative line break"/>
          <p:cNvPicPr preferRelativeResize="0"/>
          <p:nvPr/>
        </p:nvPicPr>
        <p:blipFill rotWithShape="1">
          <a:blip r:embed="rId104">
            <a:alphaModFix/>
          </a:blip>
          <a:srcRect/>
          <a:stretch/>
        </p:blipFill>
        <p:spPr>
          <a:xfrm>
            <a:off x="603503" y="1168770"/>
            <a:ext cx="964694" cy="18288"/>
          </a:xfrm>
          <a:prstGeom prst="rect">
            <a:avLst/>
          </a:prstGeom>
          <a:noFill/>
          <a:ln>
            <a:noFill/>
          </a:ln>
        </p:spPr>
      </p:pic>
      <p:grpSp>
        <p:nvGrpSpPr>
          <p:cNvPr id="645" name="Google Shape;645;p89"/>
          <p:cNvGrpSpPr/>
          <p:nvPr/>
        </p:nvGrpSpPr>
        <p:grpSpPr>
          <a:xfrm>
            <a:off x="180290" y="4600563"/>
            <a:ext cx="3539983" cy="342900"/>
            <a:chOff x="180290" y="4600563"/>
            <a:chExt cx="3539983" cy="342900"/>
          </a:xfrm>
        </p:grpSpPr>
        <p:pic>
          <p:nvPicPr>
            <p:cNvPr id="646" name="Google Shape;646;p89"/>
            <p:cNvPicPr preferRelativeResize="0"/>
            <p:nvPr/>
          </p:nvPicPr>
          <p:blipFill>
            <a:blip r:embed="rId105">
              <a:alphaModFix/>
            </a:blip>
            <a:stretch>
              <a:fillRect/>
            </a:stretch>
          </p:blipFill>
          <p:spPr>
            <a:xfrm>
              <a:off x="180290" y="4600563"/>
              <a:ext cx="357596" cy="342900"/>
            </a:xfrm>
            <a:prstGeom prst="rect">
              <a:avLst/>
            </a:prstGeom>
            <a:noFill/>
            <a:ln>
              <a:noFill/>
            </a:ln>
          </p:spPr>
        </p:pic>
        <p:sp>
          <p:nvSpPr>
            <p:cNvPr id="647" name="Google Shape;647;p8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 id="2147483778" r:id="rId45"/>
    <p:sldLayoutId id="2147483779" r:id="rId46"/>
    <p:sldLayoutId id="2147483780" r:id="rId47"/>
    <p:sldLayoutId id="2147483781" r:id="rId48"/>
    <p:sldLayoutId id="2147483782" r:id="rId49"/>
    <p:sldLayoutId id="2147483783" r:id="rId50"/>
    <p:sldLayoutId id="2147483784" r:id="rId51"/>
    <p:sldLayoutId id="2147483785" r:id="rId52"/>
    <p:sldLayoutId id="2147483786" r:id="rId53"/>
    <p:sldLayoutId id="2147483787" r:id="rId54"/>
    <p:sldLayoutId id="2147483788" r:id="rId55"/>
    <p:sldLayoutId id="2147483789" r:id="rId56"/>
    <p:sldLayoutId id="2147483790" r:id="rId57"/>
    <p:sldLayoutId id="2147483791" r:id="rId58"/>
    <p:sldLayoutId id="2147483792" r:id="rId59"/>
    <p:sldLayoutId id="2147483793" r:id="rId60"/>
    <p:sldLayoutId id="2147483794" r:id="rId61"/>
    <p:sldLayoutId id="2147483795" r:id="rId62"/>
    <p:sldLayoutId id="2147483796" r:id="rId63"/>
    <p:sldLayoutId id="2147483797" r:id="rId64"/>
    <p:sldLayoutId id="2147483798" r:id="rId65"/>
    <p:sldLayoutId id="2147483799" r:id="rId66"/>
    <p:sldLayoutId id="2147483800" r:id="rId67"/>
    <p:sldLayoutId id="2147483801" r:id="rId68"/>
    <p:sldLayoutId id="2147483802" r:id="rId69"/>
    <p:sldLayoutId id="2147483803" r:id="rId70"/>
    <p:sldLayoutId id="2147483804" r:id="rId71"/>
    <p:sldLayoutId id="2147483805" r:id="rId72"/>
    <p:sldLayoutId id="2147483806" r:id="rId73"/>
    <p:sldLayoutId id="2147483807" r:id="rId74"/>
    <p:sldLayoutId id="2147483808" r:id="rId75"/>
    <p:sldLayoutId id="2147483809" r:id="rId76"/>
    <p:sldLayoutId id="2147483810" r:id="rId77"/>
    <p:sldLayoutId id="2147483811" r:id="rId78"/>
    <p:sldLayoutId id="2147483812" r:id="rId79"/>
    <p:sldLayoutId id="2147483813" r:id="rId80"/>
    <p:sldLayoutId id="2147483814" r:id="rId81"/>
    <p:sldLayoutId id="2147483815" r:id="rId82"/>
    <p:sldLayoutId id="2147483816" r:id="rId83"/>
    <p:sldLayoutId id="2147483817" r:id="rId84"/>
    <p:sldLayoutId id="2147483818" r:id="rId85"/>
    <p:sldLayoutId id="2147483819" r:id="rId86"/>
    <p:sldLayoutId id="2147483820" r:id="rId87"/>
    <p:sldLayoutId id="2147483821" r:id="rId88"/>
    <p:sldLayoutId id="2147483822" r:id="rId89"/>
    <p:sldLayoutId id="2147483823" r:id="rId90"/>
    <p:sldLayoutId id="2147483824" r:id="rId91"/>
    <p:sldLayoutId id="2147483825" r:id="rId92"/>
    <p:sldLayoutId id="2147483826" r:id="rId93"/>
    <p:sldLayoutId id="2147483827" r:id="rId94"/>
    <p:sldLayoutId id="2147483828" r:id="rId95"/>
    <p:sldLayoutId id="2147483829" r:id="rId96"/>
    <p:sldLayoutId id="2147483830" r:id="rId97"/>
    <p:sldLayoutId id="2147483831" r:id="rId98"/>
    <p:sldLayoutId id="2147483832" r:id="rId99"/>
    <p:sldLayoutId id="2147483833" r:id="rId100"/>
    <p:sldLayoutId id="2147483834" r:id="rId101"/>
    <p:sldLayoutId id="2147483835" r:id="rId10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00"/>
        <p:cNvGrpSpPr/>
        <p:nvPr/>
      </p:nvGrpSpPr>
      <p:grpSpPr>
        <a:xfrm>
          <a:off x="0" y="0"/>
          <a:ext cx="0" cy="0"/>
          <a:chOff x="0" y="0"/>
          <a:chExt cx="0" cy="0"/>
        </a:xfrm>
      </p:grpSpPr>
      <p:sp>
        <p:nvSpPr>
          <p:cNvPr id="1301" name="Google Shape;1301;p1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302" name="Google Shape;1302;p1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03" name="Google Shape;1303;p19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04" name="Google Shape;1304;p192"/>
          <p:cNvSpPr txBox="1">
            <a:spLocks noGrp="1"/>
          </p:cNvSpPr>
          <p:nvPr>
            <p:ph type="sldNum" idx="12"/>
          </p:nvPr>
        </p:nvSpPr>
        <p:spPr>
          <a:xfrm>
            <a:off x="8507250" y="4707350"/>
            <a:ext cx="4785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305" name="Google Shape;1305;p192"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1306" name="Google Shape;1306;p192"/>
          <p:cNvGrpSpPr/>
          <p:nvPr/>
        </p:nvGrpSpPr>
        <p:grpSpPr>
          <a:xfrm>
            <a:off x="180290" y="4600563"/>
            <a:ext cx="3539983" cy="342900"/>
            <a:chOff x="180290" y="4600563"/>
            <a:chExt cx="3539983" cy="342900"/>
          </a:xfrm>
        </p:grpSpPr>
        <p:pic>
          <p:nvPicPr>
            <p:cNvPr id="1307" name="Google Shape;1307;p192"/>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1308" name="Google Shape;1308;p19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5" r:id="rId40"/>
    <p:sldLayoutId id="2147483876" r:id="rId41"/>
    <p:sldLayoutId id="2147483877" r:id="rId42"/>
    <p:sldLayoutId id="2147483878" r:id="rId43"/>
    <p:sldLayoutId id="2147483879" r:id="rId44"/>
    <p:sldLayoutId id="2147483880" r:id="rId45"/>
    <p:sldLayoutId id="2147483881" r:id="rId46"/>
    <p:sldLayoutId id="2147483882" r:id="rId47"/>
    <p:sldLayoutId id="2147483883" r:id="rId48"/>
    <p:sldLayoutId id="2147483884" r:id="rId49"/>
    <p:sldLayoutId id="2147483885" r:id="rId50"/>
    <p:sldLayoutId id="2147483886" r:id="rId51"/>
    <p:sldLayoutId id="2147483887" r:id="rId52"/>
    <p:sldLayoutId id="2147483888" r:id="rId53"/>
    <p:sldLayoutId id="2147483889" r:id="rId54"/>
    <p:sldLayoutId id="2147483890" r:id="rId55"/>
    <p:sldLayoutId id="2147483891" r:id="rId56"/>
    <p:sldLayoutId id="2147483892" r:id="rId57"/>
    <p:sldLayoutId id="2147483893" r:id="rId58"/>
    <p:sldLayoutId id="2147483894" r:id="rId59"/>
    <p:sldLayoutId id="2147483895" r:id="rId60"/>
    <p:sldLayoutId id="2147483896" r:id="rId61"/>
    <p:sldLayoutId id="2147483897" r:id="rId62"/>
    <p:sldLayoutId id="2147483898" r:id="rId63"/>
    <p:sldLayoutId id="2147483899" r:id="rId64"/>
    <p:sldLayoutId id="2147483900" r:id="rId65"/>
    <p:sldLayoutId id="2147483901" r:id="rId66"/>
    <p:sldLayoutId id="2147483902" r:id="rId67"/>
    <p:sldLayoutId id="2147483903" r:id="rId68"/>
    <p:sldLayoutId id="2147483904" r:id="rId69"/>
    <p:sldLayoutId id="2147483905" r:id="rId70"/>
    <p:sldLayoutId id="2147483906" r:id="rId71"/>
    <p:sldLayoutId id="2147483907" r:id="rId72"/>
    <p:sldLayoutId id="2147483908" r:id="rId73"/>
    <p:sldLayoutId id="2147483909" r:id="rId74"/>
    <p:sldLayoutId id="2147483910" r:id="rId75"/>
    <p:sldLayoutId id="2147483911" r:id="rId76"/>
    <p:sldLayoutId id="2147483912" r:id="rId77"/>
    <p:sldLayoutId id="2147483913" r:id="rId78"/>
    <p:sldLayoutId id="2147483914"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09"/>
        <p:cNvGrpSpPr/>
        <p:nvPr/>
      </p:nvGrpSpPr>
      <p:grpSpPr>
        <a:xfrm>
          <a:off x="0" y="0"/>
          <a:ext cx="0" cy="0"/>
          <a:chOff x="0" y="0"/>
          <a:chExt cx="0" cy="0"/>
        </a:xfrm>
      </p:grpSpPr>
      <p:sp>
        <p:nvSpPr>
          <p:cNvPr id="1910" name="Google Shape;1910;p272"/>
          <p:cNvSpPr/>
          <p:nvPr/>
        </p:nvSpPr>
        <p:spPr>
          <a:xfrm>
            <a:off x="154641" y="161365"/>
            <a:ext cx="8831400" cy="482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1911" name="Google Shape;1911;p272"/>
          <p:cNvSpPr txBox="1">
            <a:spLocks noGrp="1"/>
          </p:cNvSpPr>
          <p:nvPr>
            <p:ph type="title"/>
          </p:nvPr>
        </p:nvSpPr>
        <p:spPr>
          <a:xfrm>
            <a:off x="537882" y="342900"/>
            <a:ext cx="8088300" cy="7698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912" name="Google Shape;1912;p27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3" name="Google Shape;1913;p272"/>
          <p:cNvSpPr txBox="1">
            <a:spLocks noGrp="1"/>
          </p:cNvSpPr>
          <p:nvPr>
            <p:ph type="sldNum" idx="12"/>
          </p:nvPr>
        </p:nvSpPr>
        <p:spPr>
          <a:xfrm>
            <a:off x="8321550" y="4707650"/>
            <a:ext cx="6645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914" name="Google Shape;1914;p272"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1915" name="Google Shape;1915;p272"/>
          <p:cNvGrpSpPr/>
          <p:nvPr/>
        </p:nvGrpSpPr>
        <p:grpSpPr>
          <a:xfrm>
            <a:off x="180290" y="4600563"/>
            <a:ext cx="3539983" cy="342900"/>
            <a:chOff x="180290" y="4600563"/>
            <a:chExt cx="3539983" cy="342900"/>
          </a:xfrm>
        </p:grpSpPr>
        <p:pic>
          <p:nvPicPr>
            <p:cNvPr id="1916" name="Google Shape;1916;p272"/>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1917" name="Google Shape;1917;p27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 id="2147483940" r:id="rId26"/>
    <p:sldLayoutId id="2147483941" r:id="rId27"/>
    <p:sldLayoutId id="2147483942" r:id="rId28"/>
    <p:sldLayoutId id="2147483943" r:id="rId29"/>
    <p:sldLayoutId id="2147483944" r:id="rId30"/>
    <p:sldLayoutId id="2147483945" r:id="rId31"/>
    <p:sldLayoutId id="2147483946" r:id="rId32"/>
    <p:sldLayoutId id="2147483947" r:id="rId33"/>
    <p:sldLayoutId id="2147483948" r:id="rId34"/>
    <p:sldLayoutId id="2147483949" r:id="rId35"/>
    <p:sldLayoutId id="2147483950" r:id="rId36"/>
    <p:sldLayoutId id="2147483951" r:id="rId37"/>
    <p:sldLayoutId id="2147483952" r:id="rId38"/>
    <p:sldLayoutId id="2147483953" r:id="rId39"/>
    <p:sldLayoutId id="2147483954" r:id="rId40"/>
    <p:sldLayoutId id="2147483955" r:id="rId41"/>
    <p:sldLayoutId id="2147483956" r:id="rId42"/>
    <p:sldLayoutId id="2147483957" r:id="rId43"/>
    <p:sldLayoutId id="2147483958" r:id="rId44"/>
    <p:sldLayoutId id="2147483959" r:id="rId45"/>
    <p:sldLayoutId id="2147483960" r:id="rId46"/>
    <p:sldLayoutId id="2147483961" r:id="rId47"/>
    <p:sldLayoutId id="2147483962" r:id="rId48"/>
    <p:sldLayoutId id="2147483963" r:id="rId49"/>
    <p:sldLayoutId id="2147483964" r:id="rId50"/>
    <p:sldLayoutId id="2147483965" r:id="rId51"/>
    <p:sldLayoutId id="2147483966" r:id="rId52"/>
    <p:sldLayoutId id="2147483967" r:id="rId53"/>
    <p:sldLayoutId id="2147483968" r:id="rId54"/>
    <p:sldLayoutId id="2147483969" r:id="rId55"/>
    <p:sldLayoutId id="2147483970" r:id="rId56"/>
    <p:sldLayoutId id="2147483971" r:id="rId57"/>
    <p:sldLayoutId id="2147483972" r:id="rId58"/>
    <p:sldLayoutId id="2147483973" r:id="rId59"/>
    <p:sldLayoutId id="2147483974" r:id="rId60"/>
    <p:sldLayoutId id="2147483975" r:id="rId61"/>
    <p:sldLayoutId id="2147483976" r:id="rId62"/>
    <p:sldLayoutId id="2147483977" r:id="rId63"/>
    <p:sldLayoutId id="2147483978" r:id="rId64"/>
    <p:sldLayoutId id="2147483979" r:id="rId65"/>
    <p:sldLayoutId id="2147483980" r:id="rId66"/>
    <p:sldLayoutId id="2147483981" r:id="rId67"/>
    <p:sldLayoutId id="2147483982" r:id="rId68"/>
    <p:sldLayoutId id="2147483983" r:id="rId69"/>
    <p:sldLayoutId id="2147483984" r:id="rId70"/>
    <p:sldLayoutId id="2147483985" r:id="rId71"/>
    <p:sldLayoutId id="2147483986" r:id="rId72"/>
    <p:sldLayoutId id="2147483987" r:id="rId73"/>
    <p:sldLayoutId id="2147483988" r:id="rId74"/>
    <p:sldLayoutId id="2147483989" r:id="rId75"/>
    <p:sldLayoutId id="2147483990" r:id="rId76"/>
    <p:sldLayoutId id="2147483991" r:id="rId77"/>
    <p:sldLayoutId id="2147483992" r:id="rId78"/>
    <p:sldLayoutId id="2147483993"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516"/>
        <p:cNvGrpSpPr/>
        <p:nvPr/>
      </p:nvGrpSpPr>
      <p:grpSpPr>
        <a:xfrm>
          <a:off x="0" y="0"/>
          <a:ext cx="0" cy="0"/>
          <a:chOff x="0" y="0"/>
          <a:chExt cx="0" cy="0"/>
        </a:xfrm>
      </p:grpSpPr>
      <p:sp>
        <p:nvSpPr>
          <p:cNvPr id="2517" name="Google Shape;2517;p35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2518" name="Google Shape;2518;p3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519" name="Google Shape;2519;p35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20" name="Google Shape;2520;p3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521" name="Google Shape;2521;p352" descr="Decorative line break"/>
          <p:cNvPicPr preferRelativeResize="0"/>
          <p:nvPr/>
        </p:nvPicPr>
        <p:blipFill rotWithShape="1">
          <a:blip r:embed="rId8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 id="2147484011" r:id="rId18"/>
    <p:sldLayoutId id="2147484012" r:id="rId19"/>
    <p:sldLayoutId id="2147484013" r:id="rId20"/>
    <p:sldLayoutId id="2147484014" r:id="rId21"/>
    <p:sldLayoutId id="2147484015" r:id="rId22"/>
    <p:sldLayoutId id="2147484016" r:id="rId23"/>
    <p:sldLayoutId id="2147484017" r:id="rId24"/>
    <p:sldLayoutId id="2147484018" r:id="rId25"/>
    <p:sldLayoutId id="2147484019" r:id="rId26"/>
    <p:sldLayoutId id="2147484020" r:id="rId27"/>
    <p:sldLayoutId id="2147484021" r:id="rId28"/>
    <p:sldLayoutId id="2147484022" r:id="rId29"/>
    <p:sldLayoutId id="2147484023" r:id="rId30"/>
    <p:sldLayoutId id="2147484024" r:id="rId31"/>
    <p:sldLayoutId id="2147484025" r:id="rId32"/>
    <p:sldLayoutId id="2147484026" r:id="rId33"/>
    <p:sldLayoutId id="2147484027" r:id="rId34"/>
    <p:sldLayoutId id="2147484028" r:id="rId35"/>
    <p:sldLayoutId id="2147484029" r:id="rId36"/>
    <p:sldLayoutId id="2147484030" r:id="rId37"/>
    <p:sldLayoutId id="2147484031" r:id="rId38"/>
    <p:sldLayoutId id="2147484032" r:id="rId39"/>
    <p:sldLayoutId id="2147484033" r:id="rId40"/>
    <p:sldLayoutId id="2147484034" r:id="rId41"/>
    <p:sldLayoutId id="2147484035" r:id="rId42"/>
    <p:sldLayoutId id="2147484036" r:id="rId43"/>
    <p:sldLayoutId id="2147484037" r:id="rId44"/>
    <p:sldLayoutId id="2147484038" r:id="rId45"/>
    <p:sldLayoutId id="2147484039" r:id="rId46"/>
    <p:sldLayoutId id="2147484040" r:id="rId47"/>
    <p:sldLayoutId id="2147484041" r:id="rId48"/>
    <p:sldLayoutId id="2147484042" r:id="rId49"/>
    <p:sldLayoutId id="2147484043" r:id="rId50"/>
    <p:sldLayoutId id="2147484044" r:id="rId51"/>
    <p:sldLayoutId id="2147484045" r:id="rId52"/>
    <p:sldLayoutId id="2147484046" r:id="rId53"/>
    <p:sldLayoutId id="2147484047" r:id="rId54"/>
    <p:sldLayoutId id="2147484048" r:id="rId55"/>
    <p:sldLayoutId id="2147484049" r:id="rId56"/>
    <p:sldLayoutId id="2147484050" r:id="rId57"/>
    <p:sldLayoutId id="2147484051" r:id="rId58"/>
    <p:sldLayoutId id="2147484052" r:id="rId59"/>
    <p:sldLayoutId id="2147484053" r:id="rId60"/>
    <p:sldLayoutId id="2147484054" r:id="rId61"/>
    <p:sldLayoutId id="2147484055" r:id="rId62"/>
    <p:sldLayoutId id="2147484056" r:id="rId63"/>
    <p:sldLayoutId id="2147484057" r:id="rId64"/>
    <p:sldLayoutId id="2147484058" r:id="rId65"/>
    <p:sldLayoutId id="2147484059" r:id="rId66"/>
    <p:sldLayoutId id="2147484060" r:id="rId67"/>
    <p:sldLayoutId id="2147484061" r:id="rId68"/>
    <p:sldLayoutId id="2147484062" r:id="rId69"/>
    <p:sldLayoutId id="2147484063" r:id="rId70"/>
    <p:sldLayoutId id="2147484064" r:id="rId71"/>
    <p:sldLayoutId id="2147484065" r:id="rId72"/>
    <p:sldLayoutId id="2147484066" r:id="rId73"/>
    <p:sldLayoutId id="2147484067" r:id="rId74"/>
    <p:sldLayoutId id="2147484068" r:id="rId75"/>
    <p:sldLayoutId id="2147484069" r:id="rId76"/>
    <p:sldLayoutId id="2147484070" r:id="rId77"/>
    <p:sldLayoutId id="2147484071" r:id="rId78"/>
    <p:sldLayoutId id="2147484072" r:id="rId79"/>
    <p:sldLayoutId id="2147484073" r:id="rId80"/>
    <p:sldLayoutId id="2147484074" r:id="rId81"/>
    <p:sldLayoutId id="2147484075" r:id="rId82"/>
    <p:sldLayoutId id="2147484076" r:id="rId83"/>
    <p:sldLayoutId id="2147484077" r:id="rId84"/>
    <p:sldLayoutId id="2147484078" r:id="rId85"/>
    <p:sldLayoutId id="2147484079" r:id="rId8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164"/>
        <p:cNvGrpSpPr/>
        <p:nvPr/>
      </p:nvGrpSpPr>
      <p:grpSpPr>
        <a:xfrm>
          <a:off x="0" y="0"/>
          <a:ext cx="0" cy="0"/>
          <a:chOff x="0" y="0"/>
          <a:chExt cx="0" cy="0"/>
        </a:xfrm>
      </p:grpSpPr>
      <p:sp>
        <p:nvSpPr>
          <p:cNvPr id="3165" name="Google Shape;3165;p4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3166" name="Google Shape;3166;p4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67" name="Google Shape;3167;p4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68" name="Google Shape;3168;p439"/>
          <p:cNvSpPr txBox="1">
            <a:spLocks noGrp="1"/>
          </p:cNvSpPr>
          <p:nvPr>
            <p:ph type="sldNum" idx="12"/>
          </p:nvPr>
        </p:nvSpPr>
        <p:spPr>
          <a:xfrm>
            <a:off x="8445750" y="4707350"/>
            <a:ext cx="540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169" name="Google Shape;3169;p439"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3170" name="Google Shape;3170;p439"/>
          <p:cNvGrpSpPr/>
          <p:nvPr/>
        </p:nvGrpSpPr>
        <p:grpSpPr>
          <a:xfrm>
            <a:off x="180290" y="4600563"/>
            <a:ext cx="3539983" cy="342900"/>
            <a:chOff x="180290" y="4600563"/>
            <a:chExt cx="3539983" cy="342900"/>
          </a:xfrm>
        </p:grpSpPr>
        <p:pic>
          <p:nvPicPr>
            <p:cNvPr id="3171" name="Google Shape;3171;p439"/>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3172" name="Google Shape;3172;p439"/>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 id="2147484097" r:id="rId18"/>
    <p:sldLayoutId id="2147484098" r:id="rId19"/>
    <p:sldLayoutId id="2147484099" r:id="rId20"/>
    <p:sldLayoutId id="2147484100" r:id="rId21"/>
    <p:sldLayoutId id="2147484101" r:id="rId22"/>
    <p:sldLayoutId id="2147484102" r:id="rId23"/>
    <p:sldLayoutId id="2147484103" r:id="rId24"/>
    <p:sldLayoutId id="2147484104" r:id="rId25"/>
    <p:sldLayoutId id="2147484105" r:id="rId26"/>
    <p:sldLayoutId id="2147484106" r:id="rId27"/>
    <p:sldLayoutId id="2147484107" r:id="rId28"/>
    <p:sldLayoutId id="2147484108" r:id="rId29"/>
    <p:sldLayoutId id="2147484109" r:id="rId30"/>
    <p:sldLayoutId id="2147484110" r:id="rId31"/>
    <p:sldLayoutId id="2147484111" r:id="rId32"/>
    <p:sldLayoutId id="2147484112" r:id="rId33"/>
    <p:sldLayoutId id="2147484113" r:id="rId34"/>
    <p:sldLayoutId id="2147484114" r:id="rId35"/>
    <p:sldLayoutId id="2147484115" r:id="rId36"/>
    <p:sldLayoutId id="2147484116" r:id="rId37"/>
    <p:sldLayoutId id="2147484117" r:id="rId38"/>
    <p:sldLayoutId id="2147484118" r:id="rId39"/>
    <p:sldLayoutId id="2147484119" r:id="rId40"/>
    <p:sldLayoutId id="2147484120" r:id="rId41"/>
    <p:sldLayoutId id="2147484121" r:id="rId42"/>
    <p:sldLayoutId id="2147484122" r:id="rId43"/>
    <p:sldLayoutId id="2147484123" r:id="rId44"/>
    <p:sldLayoutId id="2147484124" r:id="rId45"/>
    <p:sldLayoutId id="2147484125" r:id="rId46"/>
    <p:sldLayoutId id="2147484126" r:id="rId47"/>
    <p:sldLayoutId id="2147484127" r:id="rId48"/>
    <p:sldLayoutId id="2147484128" r:id="rId49"/>
    <p:sldLayoutId id="2147484129" r:id="rId50"/>
    <p:sldLayoutId id="2147484130" r:id="rId51"/>
    <p:sldLayoutId id="2147484131" r:id="rId52"/>
    <p:sldLayoutId id="2147484132" r:id="rId53"/>
    <p:sldLayoutId id="2147484133" r:id="rId54"/>
    <p:sldLayoutId id="2147484134" r:id="rId55"/>
    <p:sldLayoutId id="2147484135" r:id="rId56"/>
    <p:sldLayoutId id="2147484136" r:id="rId57"/>
    <p:sldLayoutId id="2147484137" r:id="rId58"/>
    <p:sldLayoutId id="2147484138" r:id="rId59"/>
    <p:sldLayoutId id="2147484139" r:id="rId60"/>
    <p:sldLayoutId id="2147484140" r:id="rId61"/>
    <p:sldLayoutId id="2147484141" r:id="rId62"/>
    <p:sldLayoutId id="2147484142" r:id="rId63"/>
    <p:sldLayoutId id="2147484143" r:id="rId64"/>
    <p:sldLayoutId id="2147484144" r:id="rId65"/>
    <p:sldLayoutId id="2147484145" r:id="rId66"/>
    <p:sldLayoutId id="2147484146" r:id="rId67"/>
    <p:sldLayoutId id="2147484147" r:id="rId68"/>
    <p:sldLayoutId id="2147484148" r:id="rId69"/>
    <p:sldLayoutId id="2147484149" r:id="rId70"/>
    <p:sldLayoutId id="2147484150" r:id="rId71"/>
    <p:sldLayoutId id="2147484151" r:id="rId72"/>
    <p:sldLayoutId id="2147484152" r:id="rId73"/>
    <p:sldLayoutId id="2147484153" r:id="rId74"/>
    <p:sldLayoutId id="2147484154" r:id="rId75"/>
    <p:sldLayoutId id="2147484155" r:id="rId76"/>
    <p:sldLayoutId id="2147484156" r:id="rId77"/>
    <p:sldLayoutId id="2147484157" r:id="rId78"/>
    <p:sldLayoutId id="2147484158" r:id="rId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9.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61.xml"/><Relationship Id="rId2" Type="http://schemas.openxmlformats.org/officeDocument/2006/relationships/notesSlide" Target="../notesSlides/notesSlide10.xml"/><Relationship Id="rId1" Type="http://schemas.openxmlformats.org/officeDocument/2006/relationships/slideLayout" Target="../slideLayouts/slideLayout90.xml"/><Relationship Id="rId6" Type="http://schemas.openxmlformats.org/officeDocument/2006/relationships/slide" Target="slide44.xml"/><Relationship Id="rId5" Type="http://schemas.openxmlformats.org/officeDocument/2006/relationships/slide" Target="slide31.xml"/><Relationship Id="rId4" Type="http://schemas.openxmlformats.org/officeDocument/2006/relationships/slide" Target="slide16.xml"/></Relationships>
</file>

<file path=ppt/slides/_rels/slide10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00.xml"/><Relationship Id="rId1" Type="http://schemas.openxmlformats.org/officeDocument/2006/relationships/slideLayout" Target="../slideLayouts/slideLayout95.xml"/><Relationship Id="rId5" Type="http://schemas.openxmlformats.org/officeDocument/2006/relationships/slide" Target="slide92.xml"/><Relationship Id="rId4" Type="http://schemas.openxmlformats.org/officeDocument/2006/relationships/slide" Target="slide72.xml"/></Relationships>
</file>

<file path=ppt/slides/_rels/slide101.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01.xml"/><Relationship Id="rId1" Type="http://schemas.openxmlformats.org/officeDocument/2006/relationships/slideLayout" Target="../slideLayouts/slideLayout134.xml"/><Relationship Id="rId5" Type="http://schemas.openxmlformats.org/officeDocument/2006/relationships/slide" Target="slide121.xml"/><Relationship Id="rId4" Type="http://schemas.openxmlformats.org/officeDocument/2006/relationships/slide" Target="slide105.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2.xml"/><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3.xml"/><Relationship Id="rId1" Type="http://schemas.openxmlformats.org/officeDocument/2006/relationships/slideLayout" Target="../slideLayouts/slideLayout371.xml"/></Relationships>
</file>

<file path=ppt/slides/_rels/slide10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04.xml"/><Relationship Id="rId1" Type="http://schemas.openxmlformats.org/officeDocument/2006/relationships/slideLayout" Target="../slideLayouts/slideLayout133.xml"/></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5.xml"/><Relationship Id="rId1" Type="http://schemas.openxmlformats.org/officeDocument/2006/relationships/slideLayout" Target="../slideLayouts/slideLayout140.xml"/></Relationships>
</file>

<file path=ppt/slides/_rels/slide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6.xml"/><Relationship Id="rId1" Type="http://schemas.openxmlformats.org/officeDocument/2006/relationships/slideLayout" Target="../slideLayouts/slideLayout37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8.xml"/></Relationships>
</file>

<file path=ppt/slides/_rels/slide10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8.xml"/><Relationship Id="rId1" Type="http://schemas.openxmlformats.org/officeDocument/2006/relationships/slideLayout" Target="../slideLayouts/slideLayout135.xml"/><Relationship Id="rId4" Type="http://schemas.openxmlformats.org/officeDocument/2006/relationships/hyperlink" Target="https://docs.google.com/spreadsheets/d/1il4eYTKS7mwfQ2_399i7_rcTaO3BmTnVAik1xOAn980/edit#gid=0"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9.xml"/><Relationship Id="rId1" Type="http://schemas.openxmlformats.org/officeDocument/2006/relationships/slideLayout" Target="../slideLayouts/slideLayout138.xml"/><Relationship Id="rId5" Type="http://schemas.openxmlformats.org/officeDocument/2006/relationships/image" Target="../media/image6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0.xml"/><Relationship Id="rId1" Type="http://schemas.openxmlformats.org/officeDocument/2006/relationships/slideLayout" Target="../slideLayouts/slideLayout138.xml"/><Relationship Id="rId4" Type="http://schemas.openxmlformats.org/officeDocument/2006/relationships/hyperlink" Target="https://docs.google.com/spreadsheets/d/1il4eYTKS7mwfQ2_399i7_rcTaO3BmTnVAik1xOAn980/edit#gid=0"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1.xml"/><Relationship Id="rId1" Type="http://schemas.openxmlformats.org/officeDocument/2006/relationships/slideLayout" Target="../slideLayouts/slideLayout138.xml"/><Relationship Id="rId4" Type="http://schemas.openxmlformats.org/officeDocument/2006/relationships/image" Target="../media/image64.png"/></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2.xml"/><Relationship Id="rId1" Type="http://schemas.openxmlformats.org/officeDocument/2006/relationships/slideLayout" Target="../slideLayouts/slideLayout138.xml"/><Relationship Id="rId4" Type="http://schemas.openxmlformats.org/officeDocument/2006/relationships/hyperlink" Target="https://docs.google.com/spreadsheets/d/1il4eYTKS7mwfQ2_399i7_rcTaO3BmTnVAik1xOAn980/edit#gid=0"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3.xml"/><Relationship Id="rId1" Type="http://schemas.openxmlformats.org/officeDocument/2006/relationships/slideLayout" Target="../slideLayouts/slideLayout138.xml"/><Relationship Id="rId4" Type="http://schemas.openxmlformats.org/officeDocument/2006/relationships/image" Target="../media/image66.png"/></Relationships>
</file>

<file path=ppt/slides/_rels/slide1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4.xml"/><Relationship Id="rId1" Type="http://schemas.openxmlformats.org/officeDocument/2006/relationships/slideLayout" Target="../slideLayouts/slideLayout138.xml"/><Relationship Id="rId5" Type="http://schemas.openxmlformats.org/officeDocument/2006/relationships/image" Target="../media/image69.png"/><Relationship Id="rId4" Type="http://schemas.openxmlformats.org/officeDocument/2006/relationships/image" Target="../media/image68.png"/></Relationships>
</file>

<file path=ppt/slides/_rels/slide1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5.xml"/><Relationship Id="rId1" Type="http://schemas.openxmlformats.org/officeDocument/2006/relationships/slideLayout" Target="../slideLayouts/slideLayout138.xml"/><Relationship Id="rId4" Type="http://schemas.openxmlformats.org/officeDocument/2006/relationships/hyperlink" Target="https://docs.google.com/spreadsheets/d/1il4eYTKS7mwfQ2_399i7_rcTaO3BmTnVAik1xOAn980/edit#gid=0"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6.xml"/><Relationship Id="rId1" Type="http://schemas.openxmlformats.org/officeDocument/2006/relationships/slideLayout" Target="../slideLayouts/slideLayout138.xml"/><Relationship Id="rId4" Type="http://schemas.openxmlformats.org/officeDocument/2006/relationships/hyperlink" Target="https://docs.google.com/spreadsheets/d/1il4eYTKS7mwfQ2_399i7_rcTaO3BmTnVAik1xOAn980/edit#gid=0"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7.xml"/><Relationship Id="rId1" Type="http://schemas.openxmlformats.org/officeDocument/2006/relationships/slideLayout" Target="../slideLayouts/slideLayout135.xml"/></Relationships>
</file>

<file path=ppt/slides/_rels/slide11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18.xml"/><Relationship Id="rId1" Type="http://schemas.openxmlformats.org/officeDocument/2006/relationships/slideLayout" Target="../slideLayouts/slideLayout13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71.xml"/></Relationships>
</file>

<file path=ppt/slides/_rels/slide12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20.xml"/><Relationship Id="rId1" Type="http://schemas.openxmlformats.org/officeDocument/2006/relationships/slideLayout" Target="../slideLayouts/slideLayout94.xml"/></Relationships>
</file>

<file path=ppt/slides/_rels/slide1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1.xml"/><Relationship Id="rId1" Type="http://schemas.openxmlformats.org/officeDocument/2006/relationships/slideLayout" Target="../slideLayouts/slideLayout140.xml"/></Relationships>
</file>

<file path=ppt/slides/_rels/slide1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2.xml"/><Relationship Id="rId1" Type="http://schemas.openxmlformats.org/officeDocument/2006/relationships/slideLayout" Target="../slideLayouts/slideLayout37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8.xml"/></Relationships>
</file>

<file path=ppt/slides/_rels/slide12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26.xml"/><Relationship Id="rId1" Type="http://schemas.openxmlformats.org/officeDocument/2006/relationships/slideLayout" Target="../slideLayouts/slideLayout9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96.xml"/></Relationships>
</file>

<file path=ppt/slides/_rels/slide12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28.xml"/><Relationship Id="rId1" Type="http://schemas.openxmlformats.org/officeDocument/2006/relationships/slideLayout" Target="../slideLayouts/slideLayout13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29.xml"/><Relationship Id="rId1" Type="http://schemas.openxmlformats.org/officeDocument/2006/relationships/slideLayout" Target="../slideLayouts/slideLayout95.xml"/><Relationship Id="rId5" Type="http://schemas.openxmlformats.org/officeDocument/2006/relationships/slide" Target="slide121.xml"/><Relationship Id="rId4" Type="http://schemas.openxmlformats.org/officeDocument/2006/relationships/slide" Target="slide105.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13.xml"/><Relationship Id="rId1" Type="http://schemas.openxmlformats.org/officeDocument/2006/relationships/slideLayout" Target="../slideLayouts/slideLayout35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9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9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9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9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71.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19.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7.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1.xml"/><Relationship Id="rId1" Type="http://schemas.openxmlformats.org/officeDocument/2006/relationships/slideLayout" Target="../slideLayouts/slideLayout9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1.xml"/><Relationship Id="rId4" Type="http://schemas.openxmlformats.org/officeDocument/2006/relationships/hyperlink" Target="https://docs.google.com/spreadsheets/d/1il4eYTKS7mwfQ2_399i7_rcTaO3BmTnVAik1xOAn980/edit#gid=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4.xml"/><Relationship Id="rId4" Type="http://schemas.openxmlformats.org/officeDocument/2006/relationships/hyperlink" Target="https://docs.google.com/spreadsheets/d/1il4eYTKS7mwfQ2_399i7_rcTaO3BmTnVAik1xOAn980/edit#gid=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6.xml"/><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30.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89.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94.xml"/><Relationship Id="rId4" Type="http://schemas.openxmlformats.org/officeDocument/2006/relationships/hyperlink" Target="https://docs.google.com/spreadsheets/d/1il4eYTKS7mwfQ2_399i7_rcTaO3BmTnVAik1xOAn980/edit#gid=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94.xml"/><Relationship Id="rId4" Type="http://schemas.openxmlformats.org/officeDocument/2006/relationships/hyperlink" Target="https://docs.google.com/spreadsheets/d/1il4eYTKS7mwfQ2_399i7_rcTaO3BmTnVAik1xOAn980/edit#gid=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91.xml"/><Relationship Id="rId4" Type="http://schemas.openxmlformats.org/officeDocument/2006/relationships/hyperlink" Target="https://docs.google.com/spreadsheets/d/1il4eYTKS7mwfQ2_399i7_rcTaO3BmTnVAik1xOAn980/edit#gid=0"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slide" Target="slide101.xml"/><Relationship Id="rId4" Type="http://schemas.openxmlformats.org/officeDocument/2006/relationships/slide" Target="slide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2.xml"/><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95.xml"/><Relationship Id="rId4" Type="http://schemas.openxmlformats.org/officeDocument/2006/relationships/hyperlink" Target="https://docs.google.com/spreadsheets/d/1il4eYTKS7mwfQ2_399i7_rcTaO3BmTnVAik1xOAn980/edit#gid=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37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89.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4.xml"/></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49.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1.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91.xml"/><Relationship Id="rId4" Type="http://schemas.openxmlformats.org/officeDocument/2006/relationships/hyperlink" Target="https://docs.google.com/spreadsheets/d/1il4eYTKS7mwfQ2_399i7_rcTaO3BmTnVAik1xOAn980/edit#gid=0"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8.xml"/><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59.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6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95.xml"/><Relationship Id="rId4" Type="http://schemas.openxmlformats.org/officeDocument/2006/relationships/hyperlink" Target="https://docs.google.com/spreadsheets/d/1il4eYTKS7mwfQ2_399i7_rcTaO3BmTnVAik1xOAn980/edit#gid=0"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37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9.xml"/></Relationships>
</file>

<file path=ppt/slides/_rels/slide6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4.xml"/><Relationship Id="rId1" Type="http://schemas.openxmlformats.org/officeDocument/2006/relationships/slideLayout" Target="../slideLayouts/slideLayout9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66.xml"/><Relationship Id="rId1" Type="http://schemas.openxmlformats.org/officeDocument/2006/relationships/slideLayout" Target="../slideLayouts/slideLayout9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61.xml"/><Relationship Id="rId2" Type="http://schemas.openxmlformats.org/officeDocument/2006/relationships/notesSlide" Target="../notesSlides/notesSlide67.xml"/><Relationship Id="rId1" Type="http://schemas.openxmlformats.org/officeDocument/2006/relationships/slideLayout" Target="../slideLayouts/slideLayout95.xml"/><Relationship Id="rId6" Type="http://schemas.openxmlformats.org/officeDocument/2006/relationships/slide" Target="slide44.xml"/><Relationship Id="rId5" Type="http://schemas.openxmlformats.org/officeDocument/2006/relationships/slide" Target="slide31.xml"/><Relationship Id="rId4" Type="http://schemas.openxmlformats.org/officeDocument/2006/relationships/slide" Target="slide16.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68.xml"/><Relationship Id="rId1" Type="http://schemas.openxmlformats.org/officeDocument/2006/relationships/slideLayout" Target="../slideLayouts/slideLayout123.xml"/><Relationship Id="rId5" Type="http://schemas.openxmlformats.org/officeDocument/2006/relationships/slide" Target="slide92.xml"/><Relationship Id="rId4" Type="http://schemas.openxmlformats.org/officeDocument/2006/relationships/slide" Target="slide7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6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371.xml"/></Relationships>
</file>

<file path=ppt/slides/_rels/slide71.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71.xml"/><Relationship Id="rId1" Type="http://schemas.openxmlformats.org/officeDocument/2006/relationships/slideLayout" Target="../slideLayouts/slideLayout12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129.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37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2.xml"/></Relationships>
</file>

<file path=ppt/slides/_rels/slide76.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76.xml"/><Relationship Id="rId1" Type="http://schemas.openxmlformats.org/officeDocument/2006/relationships/slideLayout" Target="../slideLayouts/slideLayout124.xml"/><Relationship Id="rId5" Type="http://schemas.openxmlformats.org/officeDocument/2006/relationships/image" Target="../media/image47.png"/><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1.xml"/></Relationships>
</file>

<file path=ppt/slides/_rels/slide78.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78.xml"/><Relationship Id="rId1" Type="http://schemas.openxmlformats.org/officeDocument/2006/relationships/slideLayout" Target="../slideLayouts/slideLayout128.xml"/><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79.xml"/><Relationship Id="rId1" Type="http://schemas.openxmlformats.org/officeDocument/2006/relationships/slideLayout" Target="../slideLayouts/slideLayout124.xml"/><Relationship Id="rId5" Type="http://schemas.openxmlformats.org/officeDocument/2006/relationships/hyperlink" Target="https://teacher.desmos.com/activitybuilder/custom/5605bb6200701ed10fb0931a?collections=featured-collections%2C5e73b204d560367270838c4b#preview/958a3ad9-2423-42cd-a797-13c223285385" TargetMode="Externa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4.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124.xml"/><Relationship Id="rId5" Type="http://schemas.openxmlformats.org/officeDocument/2006/relationships/image" Target="../media/image51.png"/><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1.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128.xml"/><Relationship Id="rId5" Type="http://schemas.openxmlformats.org/officeDocument/2006/relationships/image" Target="../media/image51.png"/><Relationship Id="rId4" Type="http://schemas.openxmlformats.org/officeDocument/2006/relationships/image" Target="../media/image50.png"/></Relationships>
</file>

<file path=ppt/slides/_rels/slide83.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3.xml"/><Relationship Id="rId1" Type="http://schemas.openxmlformats.org/officeDocument/2006/relationships/slideLayout" Target="../slideLayouts/slideLayout124.xml"/><Relationship Id="rId4" Type="http://schemas.openxmlformats.org/officeDocument/2006/relationships/hyperlink" Target="https://docs.google.com/spreadsheets/d/1il4eYTKS7mwfQ2_399i7_rcTaO3BmTnVAik1xOAn980/edit#gid=0"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1.xml"/></Relationships>
</file>

<file path=ppt/slides/_rels/slide85.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5.xml"/><Relationship Id="rId1" Type="http://schemas.openxmlformats.org/officeDocument/2006/relationships/slideLayout" Target="../slideLayouts/slideLayout128.xml"/><Relationship Id="rId4" Type="http://schemas.openxmlformats.org/officeDocument/2006/relationships/hyperlink" Target="https://docs.google.com/spreadsheets/d/1il4eYTKS7mwfQ2_399i7_rcTaO3BmTnVAik1xOAn980/edit#gid=0"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6.xml"/><Relationship Id="rId1" Type="http://schemas.openxmlformats.org/officeDocument/2006/relationships/slideLayout" Target="../slideLayouts/slideLayout12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7.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7.xml"/><Relationship Id="rId1" Type="http://schemas.openxmlformats.org/officeDocument/2006/relationships/slideLayout" Target="../slideLayouts/slideLayout124.xml"/><Relationship Id="rId4" Type="http://schemas.openxmlformats.org/officeDocument/2006/relationships/hyperlink" Target="https://docs.google.com/spreadsheets/d/1il4eYTKS7mwfQ2_399i7_rcTaO3BmTnVAik1xOAn980/edit#gid=0"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90.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0.xml"/><Relationship Id="rId1" Type="http://schemas.openxmlformats.org/officeDocument/2006/relationships/slideLayout" Target="../slideLayouts/slideLayout95.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95.xml"/><Relationship Id="rId4" Type="http://schemas.openxmlformats.org/officeDocument/2006/relationships/hyperlink" Target="https://docs.google.com/spreadsheets/d/1il4eYTKS7mwfQ2_399i7_rcTaO3BmTnVAik1xOAn980/edit#gid=0"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2.xml"/><Relationship Id="rId1" Type="http://schemas.openxmlformats.org/officeDocument/2006/relationships/slideLayout" Target="../slideLayouts/slideLayout129.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371.xml"/></Relationships>
</file>

<file path=ppt/slides/_rels/slide94.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94.xml"/><Relationship Id="rId1" Type="http://schemas.openxmlformats.org/officeDocument/2006/relationships/slideLayout" Target="../slideLayouts/slideLayout124.xml"/><Relationship Id="rId6" Type="http://schemas.openxmlformats.org/officeDocument/2006/relationships/hyperlink" Target="https://teacher.desmos.com/activitybuilder/custom/566b31784e38e1e21a10aade?collections=featured-collections%2C5e73b204d560367270838c4b" TargetMode="External"/><Relationship Id="rId5" Type="http://schemas.openxmlformats.org/officeDocument/2006/relationships/hyperlink" Target="https://teacher.desmos.com/collection/5da6476150c0c36a0caf8ffb?collections=featured-collections" TargetMode="External"/><Relationship Id="rId4" Type="http://schemas.openxmlformats.org/officeDocument/2006/relationships/hyperlink" Target="https://teacher.desmos.com/popular"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8.xml"/></Relationships>
</file>

<file path=ppt/slides/_rels/slide97.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7.xml"/><Relationship Id="rId1" Type="http://schemas.openxmlformats.org/officeDocument/2006/relationships/slideLayout" Target="../slideLayouts/slideLayout9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6.xml"/></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docs.google.com/spreadsheets/d/1il4eYTKS7mwfQ2_399i7_rcTaO3BmTnVAik1xOAn980/edit#gid=0" TargetMode="External"/><Relationship Id="rId2" Type="http://schemas.openxmlformats.org/officeDocument/2006/relationships/notesSlide" Target="../notesSlides/notesSlide99.xml"/><Relationship Id="rId1" Type="http://schemas.openxmlformats.org/officeDocument/2006/relationships/slideLayout" Target="../slideLayouts/slideLayout1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67"/>
        <p:cNvGrpSpPr/>
        <p:nvPr/>
      </p:nvGrpSpPr>
      <p:grpSpPr>
        <a:xfrm>
          <a:off x="0" y="0"/>
          <a:ext cx="0" cy="0"/>
          <a:chOff x="0" y="0"/>
          <a:chExt cx="0" cy="0"/>
        </a:xfrm>
      </p:grpSpPr>
      <p:sp>
        <p:nvSpPr>
          <p:cNvPr id="3768" name="Google Shape;3768;p51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Module 2</a:t>
            </a:r>
            <a:endParaRPr sz="3600"/>
          </a:p>
          <a:p>
            <a:pPr marL="0" lvl="0" indent="0" algn="ctr" rtl="0">
              <a:spcBef>
                <a:spcPts val="0"/>
              </a:spcBef>
              <a:spcAft>
                <a:spcPts val="0"/>
              </a:spcAft>
              <a:buNone/>
            </a:pPr>
            <a:r>
              <a:rPr lang="en" sz="2600" b="1"/>
              <a:t>Part 1: </a:t>
            </a:r>
            <a:r>
              <a:rPr lang="en" sz="2600" i="1"/>
              <a:t>What ambitious math teaching looks like </a:t>
            </a:r>
            <a:endParaRPr sz="2600" i="1"/>
          </a:p>
          <a:p>
            <a:pPr marL="0" lvl="0" indent="0" algn="ctr" rtl="0">
              <a:spcBef>
                <a:spcPts val="0"/>
              </a:spcBef>
              <a:spcAft>
                <a:spcPts val="0"/>
              </a:spcAft>
              <a:buNone/>
            </a:pPr>
            <a:r>
              <a:rPr lang="en" sz="2600" i="1"/>
              <a:t>at the task level</a:t>
            </a:r>
            <a:endParaRPr sz="2600" i="1"/>
          </a:p>
        </p:txBody>
      </p:sp>
      <p:sp>
        <p:nvSpPr>
          <p:cNvPr id="3769" name="Google Shape;3769;p519"/>
          <p:cNvSpPr txBox="1">
            <a:spLocks noGrp="1"/>
          </p:cNvSpPr>
          <p:nvPr>
            <p:ph type="sldNum" idx="12"/>
          </p:nvPr>
        </p:nvSpPr>
        <p:spPr>
          <a:xfrm>
            <a:off x="8507250" y="4707350"/>
            <a:ext cx="478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528"/>
          <p:cNvSpPr txBox="1">
            <a:spLocks noGrp="1"/>
          </p:cNvSpPr>
          <p:nvPr>
            <p:ph type="title"/>
          </p:nvPr>
        </p:nvSpPr>
        <p:spPr>
          <a:xfrm>
            <a:off x="537875" y="584717"/>
            <a:ext cx="2949000" cy="3728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 sz="2300" b="1"/>
              <a:t>Ambitious math instruction at the task level: </a:t>
            </a:r>
            <a:endParaRPr sz="2300" b="1"/>
          </a:p>
          <a:p>
            <a:pPr marL="0" lvl="0" indent="0" algn="l" rtl="0">
              <a:lnSpc>
                <a:spcPct val="115000"/>
              </a:lnSpc>
              <a:spcBef>
                <a:spcPts val="0"/>
              </a:spcBef>
              <a:spcAft>
                <a:spcPts val="0"/>
              </a:spcAft>
              <a:buNone/>
            </a:pPr>
            <a:r>
              <a:rPr lang="en" sz="2300"/>
              <a:t>Ensuring opportunities for students’ reasoning and sensemaking</a:t>
            </a:r>
            <a:endParaRPr sz="2300"/>
          </a:p>
        </p:txBody>
      </p:sp>
      <p:sp>
        <p:nvSpPr>
          <p:cNvPr id="3859" name="Google Shape;3859;p528"/>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a:t>The </a:t>
            </a:r>
            <a:r>
              <a:rPr lang="en" sz="1500" b="1"/>
              <a:t>focus</a:t>
            </a:r>
            <a:r>
              <a:rPr lang="en" sz="1500"/>
              <a:t> of this session is to deepen our understandings related to reasoning and sensemaking.</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b="1"/>
              <a:t>Agenda for this session:</a:t>
            </a:r>
            <a:endParaRPr sz="1500" b="1"/>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3" action="ppaction://hlinksldjump"/>
              </a:rPr>
              <a:t>Setting and maintaining norms</a:t>
            </a:r>
            <a:r>
              <a:rPr lang="en" sz="1500" b="1"/>
              <a:t>: </a:t>
            </a:r>
            <a:r>
              <a:rPr lang="en" sz="1500"/>
              <a:t>Reconnect with and revise our norms for interacting together</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4" action="ppaction://hlinksldjump"/>
              </a:rPr>
              <a:t>Connecting to research</a:t>
            </a:r>
            <a:r>
              <a:rPr lang="en" sz="1500" b="1"/>
              <a:t>: </a:t>
            </a:r>
            <a:r>
              <a:rPr lang="en" sz="1500"/>
              <a:t>Defining reasoning and sensemaking</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5" action="ppaction://hlinksldjump"/>
              </a:rPr>
              <a:t>Doing math together</a:t>
            </a:r>
            <a:r>
              <a:rPr lang="en" sz="1500" b="1"/>
              <a:t>:</a:t>
            </a:r>
            <a:r>
              <a:rPr lang="en" sz="1500"/>
              <a:t> Reasoning and sensemaking using the Bike and Truck Task</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6" action="ppaction://hlinksldjump"/>
              </a:rPr>
              <a:t>Studying teaching</a:t>
            </a:r>
            <a:r>
              <a:rPr lang="en" sz="1500" b="1"/>
              <a:t>: </a:t>
            </a:r>
            <a:r>
              <a:rPr lang="en" sz="1500"/>
              <a:t>Analyzing opportunities for reasoning and sensemaking in Ms. Shackelford’s lesson</a:t>
            </a:r>
            <a:endParaRPr sz="1500"/>
          </a:p>
          <a:p>
            <a:pPr marL="457200" lvl="0" indent="-323850" algn="l" rtl="0">
              <a:lnSpc>
                <a:spcPct val="115000"/>
              </a:lnSpc>
              <a:spcBef>
                <a:spcPts val="0"/>
              </a:spcBef>
              <a:spcAft>
                <a:spcPts val="0"/>
              </a:spcAft>
              <a:buSzPts val="1500"/>
              <a:buAutoNum type="arabicPeriod"/>
            </a:pPr>
            <a:r>
              <a:rPr lang="en" sz="1500" b="1" u="sng">
                <a:solidFill>
                  <a:schemeClr val="hlink"/>
                </a:solidFill>
                <a:hlinkClick r:id="rId7" action="ppaction://hlinksldjump"/>
              </a:rPr>
              <a:t>Planning for action:</a:t>
            </a:r>
            <a:r>
              <a:rPr lang="en" sz="1500" b="1"/>
              <a:t> </a:t>
            </a:r>
            <a:r>
              <a:rPr lang="en" sz="1500"/>
              <a:t>Adapting a task to ensure opportunities for students’ reasoning and sensemaking</a:t>
            </a:r>
            <a:endParaRPr sz="1500" b="1"/>
          </a:p>
        </p:txBody>
      </p:sp>
      <p:sp>
        <p:nvSpPr>
          <p:cNvPr id="3860" name="Google Shape;3860;p528">
            <a:hlinkClick r:id=""/>
          </p:cNvPr>
          <p:cNvSpPr txBox="1"/>
          <p:nvPr/>
        </p:nvSpPr>
        <p:spPr>
          <a:xfrm>
            <a:off x="6236700" y="4472125"/>
            <a:ext cx="2016000" cy="4002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M2 P1 Table of Contents</a:t>
            </a:r>
            <a:endParaRPr b="1">
              <a:latin typeface="Calibri"/>
              <a:ea typeface="Calibri"/>
              <a:cs typeface="Calibri"/>
              <a:sym typeface="Calibri"/>
            </a:endParaRPr>
          </a:p>
        </p:txBody>
      </p:sp>
      <p:sp>
        <p:nvSpPr>
          <p:cNvPr id="3861" name="Google Shape;3861;p528"/>
          <p:cNvSpPr txBox="1">
            <a:spLocks noGrp="1"/>
          </p:cNvSpPr>
          <p:nvPr>
            <p:ph type="sldNum" idx="12"/>
          </p:nvPr>
        </p:nvSpPr>
        <p:spPr>
          <a:xfrm>
            <a:off x="8252700" y="4604850"/>
            <a:ext cx="373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3862" name="Google Shape;3862;p528"/>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5"/>
                </a:solidFill>
                <a:latin typeface="Calibri"/>
                <a:ea typeface="Calibri"/>
                <a:cs typeface="Calibri"/>
                <a:sym typeface="Calibri"/>
              </a:rPr>
              <a:t>Session 7</a:t>
            </a:r>
            <a:endParaRPr sz="1600">
              <a:latin typeface="Calibri"/>
              <a:ea typeface="Calibri"/>
              <a:cs typeface="Calibri"/>
              <a:sym typeface="Calibri"/>
            </a:endParaRPr>
          </a:p>
        </p:txBody>
      </p:sp>
      <p:sp>
        <p:nvSpPr>
          <p:cNvPr id="3863" name="Google Shape;3863;p528"/>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F43"/>
                </a:solidFill>
                <a:latin typeface="Calibri"/>
                <a:ea typeface="Calibri"/>
                <a:cs typeface="Calibri"/>
                <a:sym typeface="Calibri"/>
              </a:rPr>
              <a:t>Time estimate:</a:t>
            </a:r>
            <a:r>
              <a:rPr lang="en">
                <a:solidFill>
                  <a:srgbClr val="007F43"/>
                </a:solidFill>
                <a:latin typeface="Calibri"/>
                <a:ea typeface="Calibri"/>
                <a:cs typeface="Calibri"/>
                <a:sym typeface="Calibri"/>
              </a:rPr>
              <a:t> 2 hours </a:t>
            </a:r>
            <a:endParaRPr>
              <a:solidFill>
                <a:srgbClr val="007F43"/>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53"/>
        <p:cNvGrpSpPr/>
        <p:nvPr/>
      </p:nvGrpSpPr>
      <p:grpSpPr>
        <a:xfrm>
          <a:off x="0" y="0"/>
          <a:ext cx="0" cy="0"/>
          <a:chOff x="0" y="0"/>
          <a:chExt cx="0" cy="0"/>
        </a:xfrm>
      </p:grpSpPr>
      <p:sp>
        <p:nvSpPr>
          <p:cNvPr id="4654" name="Google Shape;4654;p61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100</a:t>
            </a:fld>
            <a:endParaRPr/>
          </a:p>
        </p:txBody>
      </p:sp>
      <p:sp>
        <p:nvSpPr>
          <p:cNvPr id="4655" name="Google Shape;4655;p618"/>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2"/>
                </a:solidFill>
              </a:rPr>
              <a:t>Debriefing Session 8:</a:t>
            </a:r>
            <a:r>
              <a:rPr lang="en" sz="2550">
                <a:solidFill>
                  <a:schemeClr val="accent2"/>
                </a:solidFill>
              </a:rPr>
              <a:t> </a:t>
            </a:r>
            <a:r>
              <a:rPr lang="en" sz="2550" b="1">
                <a:solidFill>
                  <a:schemeClr val="accent2"/>
                </a:solidFill>
              </a:rPr>
              <a:t>Focus</a:t>
            </a:r>
            <a:r>
              <a:rPr lang="en" sz="2550">
                <a:solidFill>
                  <a:schemeClr val="accent2"/>
                </a:solidFill>
              </a:rPr>
              <a:t> of the session</a:t>
            </a:r>
            <a:endParaRPr sz="2370">
              <a:solidFill>
                <a:schemeClr val="accent2"/>
              </a:solidFill>
            </a:endParaRPr>
          </a:p>
        </p:txBody>
      </p:sp>
      <p:sp>
        <p:nvSpPr>
          <p:cNvPr id="4656" name="Google Shape;4656;p618"/>
          <p:cNvSpPr txBox="1"/>
          <p:nvPr/>
        </p:nvSpPr>
        <p:spPr>
          <a:xfrm>
            <a:off x="511500" y="987475"/>
            <a:ext cx="8121000" cy="646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related to how we might support students’ reasoning and sensemaking with technology.?</a:t>
            </a:r>
            <a:endParaRPr sz="1500" b="1">
              <a:solidFill>
                <a:schemeClr val="lt1"/>
              </a:solidFill>
              <a:latin typeface="Calibri"/>
              <a:ea typeface="Calibri"/>
              <a:cs typeface="Calibri"/>
              <a:sym typeface="Calibri"/>
            </a:endParaRPr>
          </a:p>
        </p:txBody>
      </p:sp>
      <p:sp>
        <p:nvSpPr>
          <p:cNvPr id="4657" name="Google Shape;4657;p618"/>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500" b="1"/>
              <a:t>Take a couple of minutes to reflect on our work in the session.</a:t>
            </a:r>
            <a:endParaRPr sz="1600"/>
          </a:p>
          <a:p>
            <a:pPr marL="0" lvl="0" indent="0" algn="l" rtl="0">
              <a:lnSpc>
                <a:spcPct val="100000"/>
              </a:lnSpc>
              <a:spcBef>
                <a:spcPts val="1000"/>
              </a:spcBef>
              <a:spcAft>
                <a:spcPts val="0"/>
              </a:spcAft>
              <a:buNone/>
            </a:pPr>
            <a:r>
              <a:rPr lang="en" sz="1600" b="1"/>
              <a:t>Activities this session:</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3" action="ppaction://hlinksldjump"/>
              </a:rPr>
              <a:t>Setting and maintaining norms</a:t>
            </a:r>
            <a:r>
              <a:rPr lang="en" sz="1600" b="1"/>
              <a:t>: </a:t>
            </a:r>
            <a:r>
              <a:rPr lang="en" sz="1600"/>
              <a:t>Reconnect with and revise our norms for interacting together</a:t>
            </a:r>
            <a:endParaRPr sz="1600"/>
          </a:p>
          <a:p>
            <a:pPr marL="457200" lvl="0" indent="-330200" algn="l" rtl="0">
              <a:lnSpc>
                <a:spcPct val="100000"/>
              </a:lnSpc>
              <a:spcBef>
                <a:spcPts val="0"/>
              </a:spcBef>
              <a:spcAft>
                <a:spcPts val="0"/>
              </a:spcAft>
              <a:buSzPts val="1600"/>
              <a:buFont typeface="Calibri"/>
              <a:buAutoNum type="arabicPeriod"/>
            </a:pPr>
            <a:r>
              <a:rPr lang="en" sz="1600" b="1" u="sng">
                <a:solidFill>
                  <a:schemeClr val="hlink"/>
                </a:solidFill>
                <a:hlinkClick r:id="rId4" action="ppaction://hlinksldjump"/>
              </a:rPr>
              <a:t>Doing math together:</a:t>
            </a:r>
            <a:r>
              <a:rPr lang="en" sz="1600"/>
              <a:t> Reasoning and sensemaking in a Desmos lesson</a:t>
            </a:r>
            <a:endParaRPr sz="1600"/>
          </a:p>
          <a:p>
            <a:pPr marL="457200" lvl="0" indent="-330200" algn="l" rtl="0">
              <a:lnSpc>
                <a:spcPct val="115000"/>
              </a:lnSpc>
              <a:spcBef>
                <a:spcPts val="0"/>
              </a:spcBef>
              <a:spcAft>
                <a:spcPts val="0"/>
              </a:spcAft>
              <a:buSzPts val="1600"/>
              <a:buFont typeface="Arial"/>
              <a:buAutoNum type="arabicPeriod"/>
            </a:pPr>
            <a:r>
              <a:rPr lang="en" sz="1600" b="1" u="sng">
                <a:solidFill>
                  <a:schemeClr val="hlink"/>
                </a:solidFill>
                <a:hlinkClick r:id="rId5" action="ppaction://hlinksldjump"/>
              </a:rPr>
              <a:t>Planning for action:</a:t>
            </a:r>
            <a:r>
              <a:rPr lang="en" sz="1600" b="1"/>
              <a:t> </a:t>
            </a:r>
            <a:r>
              <a:rPr lang="en" sz="1600"/>
              <a:t>Adapting a Desmos lesson to ensure opportunities for students’ reasoning and sensemaking</a:t>
            </a:r>
            <a:endParaRPr sz="15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661"/>
        <p:cNvGrpSpPr/>
        <p:nvPr/>
      </p:nvGrpSpPr>
      <p:grpSpPr>
        <a:xfrm>
          <a:off x="0" y="0"/>
          <a:ext cx="0" cy="0"/>
          <a:chOff x="0" y="0"/>
          <a:chExt cx="0" cy="0"/>
        </a:xfrm>
      </p:grpSpPr>
      <p:sp>
        <p:nvSpPr>
          <p:cNvPr id="4662" name="Google Shape;4662;p619"/>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 sz="2300" b="1"/>
              <a:t>Ambitious math instruction at the task level: </a:t>
            </a:r>
            <a:endParaRPr sz="2300" b="1"/>
          </a:p>
          <a:p>
            <a:pPr marL="0" lvl="0" indent="0" algn="l" rtl="0">
              <a:lnSpc>
                <a:spcPct val="115000"/>
              </a:lnSpc>
              <a:spcBef>
                <a:spcPts val="0"/>
              </a:spcBef>
              <a:spcAft>
                <a:spcPts val="0"/>
              </a:spcAft>
              <a:buNone/>
            </a:pPr>
            <a:r>
              <a:rPr lang="en" sz="2300"/>
              <a:t>Using worked examples to support reasoning and sensemaking</a:t>
            </a:r>
            <a:endParaRPr sz="2300"/>
          </a:p>
        </p:txBody>
      </p:sp>
      <p:sp>
        <p:nvSpPr>
          <p:cNvPr id="4663" name="Google Shape;4663;p619"/>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t>The </a:t>
            </a:r>
            <a:r>
              <a:rPr lang="en" sz="1600" b="1"/>
              <a:t>focus</a:t>
            </a:r>
            <a:r>
              <a:rPr lang="en" sz="1600"/>
              <a:t> of this session is to consider how a task using </a:t>
            </a:r>
            <a:r>
              <a:rPr lang="en" sz="1600" i="1"/>
              <a:t>worked examples </a:t>
            </a:r>
            <a:r>
              <a:rPr lang="en" sz="1600"/>
              <a:t>can support students’ reasoning and sensemaking.</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Agenda for this session:</a:t>
            </a:r>
            <a:endParaRPr sz="1600" b="1"/>
          </a:p>
          <a:p>
            <a:pPr marL="457200" lvl="0" indent="-336550" algn="l" rtl="0">
              <a:lnSpc>
                <a:spcPct val="115000"/>
              </a:lnSpc>
              <a:spcBef>
                <a:spcPts val="0"/>
              </a:spcBef>
              <a:spcAft>
                <a:spcPts val="0"/>
              </a:spcAft>
              <a:buSzPts val="1700"/>
              <a:buFont typeface="Calibri"/>
              <a:buAutoNum type="arabicPeriod"/>
            </a:pPr>
            <a:r>
              <a:rPr lang="en" sz="1600" b="1" u="sng">
                <a:solidFill>
                  <a:schemeClr val="hlink"/>
                </a:solidFill>
                <a:hlinkClick r:id="rId3" action="ppaction://hlinksldjump"/>
              </a:rPr>
              <a:t>Setting and maintaining norms</a:t>
            </a:r>
            <a:r>
              <a:rPr lang="en" sz="1600" b="1"/>
              <a:t>: </a:t>
            </a:r>
            <a:r>
              <a:rPr lang="en" sz="1600"/>
              <a:t>Reconnect with and revise our norms for interacting together</a:t>
            </a:r>
            <a:endParaRPr sz="1700" b="1"/>
          </a:p>
          <a:p>
            <a:pPr marL="457200" lvl="0" indent="-330200" algn="l" rtl="0">
              <a:lnSpc>
                <a:spcPct val="100000"/>
              </a:lnSpc>
              <a:spcBef>
                <a:spcPts val="0"/>
              </a:spcBef>
              <a:spcAft>
                <a:spcPts val="0"/>
              </a:spcAft>
              <a:buSzPts val="1600"/>
              <a:buFont typeface="Calibri"/>
              <a:buAutoNum type="arabicPeriod"/>
            </a:pPr>
            <a:r>
              <a:rPr lang="en" sz="1600" b="1" u="sng">
                <a:solidFill>
                  <a:schemeClr val="hlink"/>
                </a:solidFill>
                <a:hlinkClick r:id="rId4" action="ppaction://hlinksldjump"/>
              </a:rPr>
              <a:t>Connecting to research:</a:t>
            </a:r>
            <a:r>
              <a:rPr lang="en" sz="1600" b="1"/>
              <a:t> </a:t>
            </a:r>
            <a:r>
              <a:rPr lang="en" sz="1600"/>
              <a:t>The potential of worked examples to support reasoning and sensemaking</a:t>
            </a:r>
            <a:endParaRPr sz="1600"/>
          </a:p>
          <a:p>
            <a:pPr marL="457200" lvl="0" indent="-330200" algn="l" rtl="0">
              <a:lnSpc>
                <a:spcPct val="100000"/>
              </a:lnSpc>
              <a:spcBef>
                <a:spcPts val="0"/>
              </a:spcBef>
              <a:spcAft>
                <a:spcPts val="0"/>
              </a:spcAft>
              <a:buSzPts val="1600"/>
              <a:buAutoNum type="arabicPeriod"/>
            </a:pPr>
            <a:r>
              <a:rPr lang="en" sz="1600" b="1" u="sng">
                <a:solidFill>
                  <a:schemeClr val="hlink"/>
                </a:solidFill>
                <a:hlinkClick r:id="rId5" action="ppaction://hlinksldjump"/>
              </a:rPr>
              <a:t>Planning for action:</a:t>
            </a:r>
            <a:r>
              <a:rPr lang="en" sz="1600" b="1"/>
              <a:t> </a:t>
            </a:r>
            <a:r>
              <a:rPr lang="en" sz="1600"/>
              <a:t>Planning a worked example</a:t>
            </a:r>
            <a:endParaRPr sz="1600"/>
          </a:p>
        </p:txBody>
      </p:sp>
      <p:sp>
        <p:nvSpPr>
          <p:cNvPr id="4664" name="Google Shape;4664;p619"/>
          <p:cNvSpPr txBox="1"/>
          <p:nvPr/>
        </p:nvSpPr>
        <p:spPr>
          <a:xfrm>
            <a:off x="6236700" y="4472125"/>
            <a:ext cx="2016000" cy="4002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M2 P1 Table of Contents</a:t>
            </a:r>
            <a:endParaRPr b="1">
              <a:latin typeface="Calibri"/>
              <a:ea typeface="Calibri"/>
              <a:cs typeface="Calibri"/>
              <a:sym typeface="Calibri"/>
            </a:endParaRPr>
          </a:p>
        </p:txBody>
      </p:sp>
      <p:sp>
        <p:nvSpPr>
          <p:cNvPr id="4665" name="Google Shape;4665;p619"/>
          <p:cNvSpPr txBox="1">
            <a:spLocks noGrp="1"/>
          </p:cNvSpPr>
          <p:nvPr>
            <p:ph type="sldNum" idx="12"/>
          </p:nvPr>
        </p:nvSpPr>
        <p:spPr>
          <a:xfrm>
            <a:off x="8082900" y="4604850"/>
            <a:ext cx="543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101</a:t>
            </a:fld>
            <a:endParaRPr/>
          </a:p>
        </p:txBody>
      </p:sp>
      <p:sp>
        <p:nvSpPr>
          <p:cNvPr id="4666" name="Google Shape;4666;p619"/>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dk2"/>
                </a:solidFill>
                <a:latin typeface="Calibri"/>
                <a:ea typeface="Calibri"/>
                <a:cs typeface="Calibri"/>
                <a:sym typeface="Calibri"/>
              </a:rPr>
              <a:t>Session 9</a:t>
            </a:r>
            <a:endParaRPr sz="1600">
              <a:solidFill>
                <a:schemeClr val="dk2"/>
              </a:solidFill>
              <a:latin typeface="Calibri"/>
              <a:ea typeface="Calibri"/>
              <a:cs typeface="Calibri"/>
              <a:sym typeface="Calibri"/>
            </a:endParaRPr>
          </a:p>
        </p:txBody>
      </p:sp>
      <p:sp>
        <p:nvSpPr>
          <p:cNvPr id="4667" name="Google Shape;4667;p619"/>
          <p:cNvSpPr txBox="1"/>
          <p:nvPr/>
        </p:nvSpPr>
        <p:spPr>
          <a:xfrm>
            <a:off x="508600" y="37562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Calibri"/>
                <a:ea typeface="Calibri"/>
                <a:cs typeface="Calibri"/>
                <a:sym typeface="Calibri"/>
              </a:rPr>
              <a:t>Time estimate:</a:t>
            </a:r>
            <a:r>
              <a:rPr lang="en">
                <a:solidFill>
                  <a:schemeClr val="dk2"/>
                </a:solidFill>
                <a:latin typeface="Calibri"/>
                <a:ea typeface="Calibri"/>
                <a:cs typeface="Calibri"/>
                <a:sym typeface="Calibri"/>
              </a:rPr>
              <a:t> 90 minutes</a:t>
            </a:r>
            <a:endParaRPr>
              <a:solidFill>
                <a:schemeClr val="dk2"/>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71"/>
        <p:cNvGrpSpPr/>
        <p:nvPr/>
      </p:nvGrpSpPr>
      <p:grpSpPr>
        <a:xfrm>
          <a:off x="0" y="0"/>
          <a:ext cx="0" cy="0"/>
          <a:chOff x="0" y="0"/>
          <a:chExt cx="0" cy="0"/>
        </a:xfrm>
      </p:grpSpPr>
      <p:sp>
        <p:nvSpPr>
          <p:cNvPr id="4672" name="Google Shape;4672;p620"/>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dk2"/>
                </a:solidFill>
              </a:rPr>
              <a:t>Setting and maintaining norms</a:t>
            </a:r>
            <a:endParaRPr sz="3800" b="1">
              <a:solidFill>
                <a:schemeClr val="dk2"/>
              </a:solidFill>
            </a:endParaRPr>
          </a:p>
        </p:txBody>
      </p:sp>
      <p:sp>
        <p:nvSpPr>
          <p:cNvPr id="4673" name="Google Shape;4673;p620"/>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solidFill>
                  <a:schemeClr val="dk2"/>
                </a:solidFill>
              </a:rPr>
              <a:t>Reconnect with and revise our norms for interacting together</a:t>
            </a:r>
            <a:endParaRPr sz="2350">
              <a:solidFill>
                <a:schemeClr val="dk2"/>
              </a:solidFill>
            </a:endParaRPr>
          </a:p>
        </p:txBody>
      </p:sp>
      <p:sp>
        <p:nvSpPr>
          <p:cNvPr id="4674" name="Google Shape;4674;p62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102</a:t>
            </a:fld>
            <a:endParaRPr/>
          </a:p>
        </p:txBody>
      </p:sp>
      <p:pic>
        <p:nvPicPr>
          <p:cNvPr id="4675" name="Google Shape;4675;p620" descr="Cheers with solid fill"/>
          <p:cNvPicPr preferRelativeResize="0"/>
          <p:nvPr/>
        </p:nvPicPr>
        <p:blipFill>
          <a:blip r:embed="rId3">
            <a:alphaModFix/>
          </a:blip>
          <a:stretch>
            <a:fillRect/>
          </a:stretch>
        </p:blipFill>
        <p:spPr>
          <a:xfrm>
            <a:off x="7465177" y="3531131"/>
            <a:ext cx="1508760" cy="150876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Shape 4679"/>
        <p:cNvGrpSpPr/>
        <p:nvPr/>
      </p:nvGrpSpPr>
      <p:grpSpPr>
        <a:xfrm>
          <a:off x="0" y="0"/>
          <a:ext cx="0" cy="0"/>
          <a:chOff x="0" y="0"/>
          <a:chExt cx="0" cy="0"/>
        </a:xfrm>
      </p:grpSpPr>
      <p:sp>
        <p:nvSpPr>
          <p:cNvPr id="4680" name="Google Shape;4680;p62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4681" name="Google Shape;4681;p62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4682" name="Google Shape;4682;p621"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4683" name="Google Shape;4683;p621"/>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687"/>
        <p:cNvGrpSpPr/>
        <p:nvPr/>
      </p:nvGrpSpPr>
      <p:grpSpPr>
        <a:xfrm>
          <a:off x="0" y="0"/>
          <a:ext cx="0" cy="0"/>
          <a:chOff x="0" y="0"/>
          <a:chExt cx="0" cy="0"/>
        </a:xfrm>
      </p:grpSpPr>
      <p:sp>
        <p:nvSpPr>
          <p:cNvPr id="4688" name="Google Shape;4688;p62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4689" name="Google Shape;4689;p62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4690" name="Google Shape;4690;p62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104</a:t>
            </a:fld>
            <a:endParaRPr/>
          </a:p>
        </p:txBody>
      </p:sp>
      <p:sp>
        <p:nvSpPr>
          <p:cNvPr id="4691" name="Google Shape;4691;p622"/>
          <p:cNvSpPr txBox="1"/>
          <p:nvPr/>
        </p:nvSpPr>
        <p:spPr>
          <a:xfrm>
            <a:off x="5742225" y="1369225"/>
            <a:ext cx="3150300" cy="1990800"/>
          </a:xfrm>
          <a:prstGeom prst="rect">
            <a:avLst/>
          </a:prstGeom>
          <a:solidFill>
            <a:srgbClr val="E7F5F3"/>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4692" name="Google Shape;4692;p622"/>
          <p:cNvSpPr/>
          <p:nvPr/>
        </p:nvSpPr>
        <p:spPr>
          <a:xfrm>
            <a:off x="5831875" y="4530475"/>
            <a:ext cx="2481000" cy="4326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696"/>
        <p:cNvGrpSpPr/>
        <p:nvPr/>
      </p:nvGrpSpPr>
      <p:grpSpPr>
        <a:xfrm>
          <a:off x="0" y="0"/>
          <a:ext cx="0" cy="0"/>
          <a:chOff x="0" y="0"/>
          <a:chExt cx="0" cy="0"/>
        </a:xfrm>
      </p:grpSpPr>
      <p:sp>
        <p:nvSpPr>
          <p:cNvPr id="4697" name="Google Shape;4697;p62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Connecting to research</a:t>
            </a:r>
            <a:endParaRPr sz="3800" b="1"/>
          </a:p>
        </p:txBody>
      </p:sp>
      <p:sp>
        <p:nvSpPr>
          <p:cNvPr id="4698" name="Google Shape;4698;p62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77500" lnSpcReduction="20000"/>
          </a:bodyPr>
          <a:lstStyle/>
          <a:p>
            <a:pPr marL="0" lvl="0" indent="0" algn="ctr" rtl="0">
              <a:lnSpc>
                <a:spcPct val="100000"/>
              </a:lnSpc>
              <a:spcBef>
                <a:spcPts val="800"/>
              </a:spcBef>
              <a:spcAft>
                <a:spcPts val="0"/>
              </a:spcAft>
              <a:buNone/>
            </a:pPr>
            <a:r>
              <a:rPr lang="en" sz="2550"/>
              <a:t>The potential of worked examples to support reasoning and sensemaking</a:t>
            </a:r>
            <a:endParaRPr sz="2550"/>
          </a:p>
        </p:txBody>
      </p:sp>
      <p:sp>
        <p:nvSpPr>
          <p:cNvPr id="4699" name="Google Shape;4699;p623"/>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105</a:t>
            </a:fld>
            <a:endParaRPr/>
          </a:p>
        </p:txBody>
      </p:sp>
      <p:pic>
        <p:nvPicPr>
          <p:cNvPr id="4700" name="Google Shape;4700;p623" descr="Storytelling with solid fill"/>
          <p:cNvPicPr preferRelativeResize="0"/>
          <p:nvPr/>
        </p:nvPicPr>
        <p:blipFill>
          <a:blip r:embed="rId3">
            <a:alphaModFix/>
          </a:blip>
          <a:stretch>
            <a:fillRect/>
          </a:stretch>
        </p:blipFill>
        <p:spPr>
          <a:xfrm>
            <a:off x="7183625" y="3280375"/>
            <a:ext cx="1600200" cy="16002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Shape 4704"/>
        <p:cNvGrpSpPr/>
        <p:nvPr/>
      </p:nvGrpSpPr>
      <p:grpSpPr>
        <a:xfrm>
          <a:off x="0" y="0"/>
          <a:ext cx="0" cy="0"/>
          <a:chOff x="0" y="0"/>
          <a:chExt cx="0" cy="0"/>
        </a:xfrm>
      </p:grpSpPr>
      <p:sp>
        <p:nvSpPr>
          <p:cNvPr id="4705" name="Google Shape;4705;p62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4706" name="Google Shape;4706;p62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they’ve read.</a:t>
            </a:r>
            <a:endParaRPr>
              <a:solidFill>
                <a:schemeClr val="accent3"/>
              </a:solidFill>
            </a:endParaRPr>
          </a:p>
        </p:txBody>
      </p:sp>
      <p:pic>
        <p:nvPicPr>
          <p:cNvPr id="4707" name="Google Shape;4707;p624"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4708" name="Google Shape;4708;p624"/>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106</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graphicFrame>
        <p:nvGraphicFramePr>
          <p:cNvPr id="4713" name="Google Shape;4713;p625" descr="Habit activators outlined in a table for instructional activities for student engagement" title="slide 107"/>
          <p:cNvGraphicFramePr/>
          <p:nvPr>
            <p:extLst>
              <p:ext uri="{D42A27DB-BD31-4B8C-83A1-F6EECF244321}">
                <p14:modId xmlns:p14="http://schemas.microsoft.com/office/powerpoint/2010/main" val="3409540644"/>
              </p:ext>
            </p:extLst>
          </p:nvPr>
        </p:nvGraphicFramePr>
        <p:xfrm>
          <a:off x="650325" y="1221823"/>
          <a:ext cx="7876650" cy="3040290"/>
        </p:xfrm>
        <a:graphic>
          <a:graphicData uri="http://schemas.openxmlformats.org/drawingml/2006/table">
            <a:tbl>
              <a:tblPr firstRow="1">
                <a:noFill/>
                <a:tableStyleId>{029163F9-13F3-4BE5-86FB-1E0E3B5543A3}</a:tableStyleId>
              </a:tblPr>
              <a:tblGrid>
                <a:gridCol w="3888150">
                  <a:extLst>
                    <a:ext uri="{9D8B030D-6E8A-4147-A177-3AD203B41FA5}">
                      <a16:colId xmlns:a16="http://schemas.microsoft.com/office/drawing/2014/main" val="20000"/>
                    </a:ext>
                  </a:extLst>
                </a:gridCol>
                <a:gridCol w="3988500">
                  <a:extLst>
                    <a:ext uri="{9D8B030D-6E8A-4147-A177-3AD203B41FA5}">
                      <a16:colId xmlns:a16="http://schemas.microsoft.com/office/drawing/2014/main" val="20001"/>
                    </a:ext>
                  </a:extLst>
                </a:gridCol>
              </a:tblGrid>
              <a:tr h="792450">
                <a:tc>
                  <a:txBody>
                    <a:bodyPr/>
                    <a:lstStyle/>
                    <a:p>
                      <a:pPr marL="0" lvl="0" indent="0" algn="l" rtl="0">
                        <a:spcBef>
                          <a:spcPts val="0"/>
                        </a:spcBef>
                        <a:spcAft>
                          <a:spcPts val="0"/>
                        </a:spcAft>
                        <a:buNone/>
                      </a:pPr>
                      <a:r>
                        <a:rPr lang="en" sz="1100" b="1">
                          <a:latin typeface="Calibri"/>
                          <a:ea typeface="Calibri"/>
                          <a:cs typeface="Calibri"/>
                          <a:sym typeface="Calibri"/>
                        </a:rPr>
                        <a:t>Worked Examples:</a:t>
                      </a:r>
                      <a:r>
                        <a:rPr lang="en" sz="1100">
                          <a:latin typeface="Calibri"/>
                          <a:ea typeface="Calibri"/>
                          <a:cs typeface="Calibri"/>
                          <a:sym typeface="Calibri"/>
                        </a:rPr>
                        <a:t> </a:t>
                      </a:r>
                      <a:r>
                        <a:rPr lang="en" sz="1100">
                          <a:solidFill>
                            <a:schemeClr val="dk1"/>
                          </a:solidFill>
                          <a:latin typeface="Calibri"/>
                          <a:ea typeface="Calibri"/>
                          <a:cs typeface="Calibri"/>
                          <a:sym typeface="Calibri"/>
                        </a:rPr>
                        <a:t>Using one or more pieces of </a:t>
                      </a:r>
                      <a:r>
                        <a:rPr lang="en" sz="1100" b="1">
                          <a:solidFill>
                            <a:schemeClr val="dk1"/>
                          </a:solidFill>
                          <a:latin typeface="Calibri"/>
                          <a:ea typeface="Calibri"/>
                          <a:cs typeface="Calibri"/>
                          <a:sym typeface="Calibri"/>
                        </a:rPr>
                        <a:t>student work/thinking</a:t>
                      </a:r>
                      <a:r>
                        <a:rPr lang="en" sz="1100">
                          <a:solidFill>
                            <a:schemeClr val="dk1"/>
                          </a:solidFill>
                          <a:latin typeface="Calibri"/>
                          <a:ea typeface="Calibri"/>
                          <a:cs typeface="Calibri"/>
                          <a:sym typeface="Calibri"/>
                        </a:rPr>
                        <a:t> with a </a:t>
                      </a:r>
                      <a:r>
                        <a:rPr lang="en" sz="1100" b="1">
                          <a:solidFill>
                            <a:schemeClr val="dk1"/>
                          </a:solidFill>
                          <a:latin typeface="Calibri"/>
                          <a:ea typeface="Calibri"/>
                          <a:cs typeface="Calibri"/>
                          <a:sym typeface="Calibri"/>
                        </a:rPr>
                        <a:t>reasoning prompt</a:t>
                      </a:r>
                      <a:r>
                        <a:rPr lang="en" sz="1100">
                          <a:solidFill>
                            <a:schemeClr val="dk1"/>
                          </a:solidFill>
                          <a:latin typeface="Calibri"/>
                          <a:ea typeface="Calibri"/>
                          <a:cs typeface="Calibri"/>
                          <a:sym typeface="Calibri"/>
                        </a:rPr>
                        <a:t> to engage students in analyzing  the work. </a:t>
                      </a:r>
                      <a:endParaRPr sz="1100">
                        <a:latin typeface="Calibri"/>
                        <a:ea typeface="Calibri"/>
                        <a:cs typeface="Calibri"/>
                        <a:sym typeface="Calibri"/>
                      </a:endParaRPr>
                    </a:p>
                  </a:txBody>
                  <a:tcPr marL="91425" marR="91425" marT="91425" marB="91425">
                    <a:solidFill>
                      <a:srgbClr val="E7F5F3"/>
                    </a:solidFill>
                  </a:tcPr>
                </a:tc>
                <a:tc>
                  <a:txBody>
                    <a:bodyPr/>
                    <a:lstStyle/>
                    <a:p>
                      <a:pPr marL="0" lvl="0" indent="0" algn="l" rtl="0">
                        <a:spcBef>
                          <a:spcPts val="0"/>
                        </a:spcBef>
                        <a:spcAft>
                          <a:spcPts val="0"/>
                        </a:spcAft>
                        <a:buNone/>
                      </a:pPr>
                      <a:r>
                        <a:rPr lang="en" sz="1100" b="1">
                          <a:latin typeface="Calibri"/>
                          <a:ea typeface="Calibri"/>
                          <a:cs typeface="Calibri"/>
                          <a:sym typeface="Calibri"/>
                        </a:rPr>
                        <a:t>True/False Discussions:</a:t>
                      </a:r>
                      <a:r>
                        <a:rPr lang="en" sz="1100">
                          <a:latin typeface="Calibri"/>
                          <a:ea typeface="Calibri"/>
                          <a:cs typeface="Calibri"/>
                          <a:sym typeface="Calibri"/>
                        </a:rPr>
                        <a:t> </a:t>
                      </a:r>
                      <a:r>
                        <a:rPr lang="en" sz="1100">
                          <a:solidFill>
                            <a:schemeClr val="dk1"/>
                          </a:solidFill>
                          <a:latin typeface="Calibri"/>
                          <a:ea typeface="Calibri"/>
                          <a:cs typeface="Calibri"/>
                          <a:sym typeface="Calibri"/>
                        </a:rPr>
                        <a:t>What “false” conjecture might be productive for your students to explore?  Consider conjectures that are partially true and/or lack precision.  How will you engage students in exploring and refining the conjecture?</a:t>
                      </a:r>
                      <a:endParaRPr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249650">
                <a:tc>
                  <a:txBody>
                    <a:bodyPr/>
                    <a:lstStyle/>
                    <a:p>
                      <a:pPr marL="0" lvl="0" indent="0" algn="l" rtl="0">
                        <a:spcBef>
                          <a:spcPts val="0"/>
                        </a:spcBef>
                        <a:spcAft>
                          <a:spcPts val="800"/>
                        </a:spcAft>
                        <a:buNone/>
                      </a:pPr>
                      <a:r>
                        <a:rPr lang="en" sz="1100" b="1">
                          <a:solidFill>
                            <a:schemeClr val="dk1"/>
                          </a:solidFill>
                          <a:latin typeface="Calibri"/>
                          <a:ea typeface="Calibri"/>
                          <a:cs typeface="Calibri"/>
                          <a:sym typeface="Calibri"/>
                        </a:rPr>
                        <a:t>Why? Let’s Justify </a:t>
                      </a:r>
                      <a:r>
                        <a:rPr lang="en" sz="1100">
                          <a:solidFill>
                            <a:schemeClr val="dk1"/>
                          </a:solidFill>
                          <a:latin typeface="Calibri"/>
                          <a:ea typeface="Calibri"/>
                          <a:cs typeface="Calibri"/>
                          <a:sym typeface="Calibri"/>
                        </a:rPr>
                        <a:t>(Kazemi &amp; Hintz, 2014):</a:t>
                      </a:r>
                      <a:r>
                        <a:rPr lang="en" sz="1100" b="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Identify/create a task where students will be asked to create a justification.   How will you engage students in comparing their ideas with others, reflecting on their own work and then using those reflections to refine/add on to their thinking?</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Connecting Representations </a:t>
                      </a:r>
                      <a:r>
                        <a:rPr lang="en" sz="1100">
                          <a:solidFill>
                            <a:schemeClr val="dk1"/>
                          </a:solidFill>
                          <a:latin typeface="Calibri"/>
                          <a:ea typeface="Calibri"/>
                          <a:cs typeface="Calibri"/>
                          <a:sym typeface="Calibri"/>
                        </a:rPr>
                        <a:t>(Kelemanik, Lucenta, &amp; Creighton, 2016): Identify 3 pairs of representations (e.g. visual model with story context, symbolic expression with story context, etc). Decide which representation you will omit.  Task is to have student match representations, using key structures they notice to justify their connections.  Then to create the missing representation.</a:t>
                      </a:r>
                      <a:endParaRPr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817925">
                <a:tc>
                  <a:txBody>
                    <a:bodyPr/>
                    <a:lstStyle/>
                    <a:p>
                      <a:pPr marL="0" lvl="0" indent="0" algn="l" rtl="0">
                        <a:lnSpc>
                          <a:spcPct val="90000"/>
                        </a:lnSpc>
                        <a:spcBef>
                          <a:spcPts val="800"/>
                        </a:spcBef>
                        <a:spcAft>
                          <a:spcPts val="1000"/>
                        </a:spcAft>
                        <a:buNone/>
                      </a:pPr>
                      <a:r>
                        <a:rPr lang="en" sz="1100" b="1">
                          <a:solidFill>
                            <a:schemeClr val="dk1"/>
                          </a:solidFill>
                          <a:latin typeface="Calibri"/>
                          <a:ea typeface="Calibri"/>
                          <a:cs typeface="Calibri"/>
                          <a:sym typeface="Calibri"/>
                        </a:rPr>
                        <a:t>Notice and Wonder </a:t>
                      </a:r>
                      <a:r>
                        <a:rPr lang="en" sz="1100">
                          <a:solidFill>
                            <a:schemeClr val="dk1"/>
                          </a:solidFill>
                          <a:latin typeface="Calibri"/>
                          <a:ea typeface="Calibri"/>
                          <a:cs typeface="Calibri"/>
                          <a:sym typeface="Calibri"/>
                        </a:rPr>
                        <a:t>(Fetter, 2011):</a:t>
                      </a:r>
                      <a:r>
                        <a:rPr lang="en" sz="1100" b="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Find a place in the lesson/activity where students would benefit from recording some </a:t>
                      </a:r>
                      <a:r>
                        <a:rPr lang="en" sz="1100" b="1">
                          <a:solidFill>
                            <a:schemeClr val="dk1"/>
                          </a:solidFill>
                          <a:latin typeface="Calibri"/>
                          <a:ea typeface="Calibri"/>
                          <a:cs typeface="Calibri"/>
                          <a:sym typeface="Calibri"/>
                        </a:rPr>
                        <a:t>noticing and wonderings </a:t>
                      </a:r>
                      <a:r>
                        <a:rPr lang="en" sz="1100">
                          <a:solidFill>
                            <a:schemeClr val="dk1"/>
                          </a:solidFill>
                          <a:latin typeface="Calibri"/>
                          <a:ea typeface="Calibri"/>
                          <a:cs typeface="Calibri"/>
                          <a:sym typeface="Calibri"/>
                        </a:rPr>
                        <a:t>of a figure or worked problem - that they can use to access the task/activity and make/justify conjectures.</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100" b="1" dirty="0">
                          <a:latin typeface="Calibri"/>
                          <a:ea typeface="Calibri"/>
                          <a:cs typeface="Calibri"/>
                          <a:sym typeface="Calibri"/>
                        </a:rPr>
                        <a:t>And many, many others!</a:t>
                      </a:r>
                      <a:endParaRPr sz="11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4714" name="Google Shape;4714;p62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Habit Activators: </a:t>
            </a:r>
            <a:endParaRPr sz="2800"/>
          </a:p>
          <a:p>
            <a:pPr marL="0" lvl="0" indent="0" algn="l" rtl="0">
              <a:spcBef>
                <a:spcPts val="0"/>
              </a:spcBef>
              <a:spcAft>
                <a:spcPts val="0"/>
              </a:spcAft>
              <a:buNone/>
            </a:pPr>
            <a:r>
              <a:rPr lang="en" sz="2100"/>
              <a:t>Instructional activities to engage students in reasoning &amp; sensemaking</a:t>
            </a:r>
            <a:endParaRPr sz="2100"/>
          </a:p>
        </p:txBody>
      </p:sp>
      <p:sp>
        <p:nvSpPr>
          <p:cNvPr id="4715" name="Google Shape;4715;p62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62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Using worked examples </a:t>
            </a:r>
            <a:endParaRPr sz="2800"/>
          </a:p>
        </p:txBody>
      </p:sp>
      <p:sp>
        <p:nvSpPr>
          <p:cNvPr id="4721" name="Google Shape;4721;p62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Clr>
                <a:schemeClr val="dk1"/>
              </a:buClr>
              <a:buSzPts val="1100"/>
              <a:buFont typeface="Arial"/>
              <a:buNone/>
            </a:pPr>
            <a:r>
              <a:rPr lang="en" sz="1700"/>
              <a:t>A worked example involves </a:t>
            </a:r>
            <a:r>
              <a:rPr lang="en" sz="1700" b="1">
                <a:solidFill>
                  <a:schemeClr val="dk1"/>
                </a:solidFill>
              </a:rPr>
              <a:t>developing student work</a:t>
            </a:r>
            <a:r>
              <a:rPr lang="en" sz="1700"/>
              <a:t> </a:t>
            </a:r>
            <a:r>
              <a:rPr lang="en" sz="1700">
                <a:solidFill>
                  <a:schemeClr val="dk1"/>
                </a:solidFill>
              </a:rPr>
              <a:t>for students to analyze that will promote students</a:t>
            </a:r>
            <a:r>
              <a:rPr lang="en" sz="1700"/>
              <a:t>’</a:t>
            </a:r>
            <a:r>
              <a:rPr lang="en" sz="1700">
                <a:solidFill>
                  <a:schemeClr val="dk1"/>
                </a:solidFill>
              </a:rPr>
              <a:t> engagement in reasoning and meaningful discourse</a:t>
            </a:r>
            <a:endParaRPr sz="1700">
              <a:solidFill>
                <a:schemeClr val="dk1"/>
              </a:solidFill>
            </a:endParaRPr>
          </a:p>
        </p:txBody>
      </p:sp>
      <p:pic>
        <p:nvPicPr>
          <p:cNvPr id="4722" name="Google Shape;4722;p626" descr="Worked examples to promote reasoning"/>
          <p:cNvPicPr preferRelativeResize="0"/>
          <p:nvPr/>
        </p:nvPicPr>
        <p:blipFill>
          <a:blip r:embed="rId3">
            <a:alphaModFix/>
          </a:blip>
          <a:stretch>
            <a:fillRect/>
          </a:stretch>
        </p:blipFill>
        <p:spPr>
          <a:xfrm>
            <a:off x="4404050" y="2121250"/>
            <a:ext cx="4395525" cy="2315801"/>
          </a:xfrm>
          <a:prstGeom prst="rect">
            <a:avLst/>
          </a:prstGeom>
          <a:noFill/>
          <a:ln w="28575" cap="flat" cmpd="sng">
            <a:solidFill>
              <a:schemeClr val="dk2"/>
            </a:solidFill>
            <a:prstDash val="solid"/>
            <a:round/>
            <a:headEnd type="none" w="sm" len="sm"/>
            <a:tailEnd type="none" w="sm" len="sm"/>
          </a:ln>
        </p:spPr>
      </p:pic>
      <p:sp>
        <p:nvSpPr>
          <p:cNvPr id="4723" name="Google Shape;4723;p626"/>
          <p:cNvSpPr txBox="1"/>
          <p:nvPr/>
        </p:nvSpPr>
        <p:spPr>
          <a:xfrm>
            <a:off x="537875" y="2117400"/>
            <a:ext cx="3689700" cy="2432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A worked example includes:</a:t>
            </a:r>
            <a:endParaRPr sz="1700">
              <a:solidFill>
                <a:schemeClr val="dk1"/>
              </a:solidFill>
              <a:latin typeface="Calibri"/>
              <a:ea typeface="Calibri"/>
              <a:cs typeface="Calibri"/>
              <a:sym typeface="Calibri"/>
            </a:endParaRPr>
          </a:p>
          <a:p>
            <a:pPr marL="457200" lvl="0" indent="-336550" algn="l" rtl="0">
              <a:lnSpc>
                <a:spcPct val="100000"/>
              </a:lnSpc>
              <a:spcBef>
                <a:spcPts val="12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1 or more pieces of student work/reasoning </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Arial"/>
              <a:buChar char="●"/>
            </a:pPr>
            <a:r>
              <a:rPr lang="en" sz="1700">
                <a:solidFill>
                  <a:schemeClr val="dk1"/>
                </a:solidFill>
                <a:latin typeface="Calibri"/>
                <a:ea typeface="Calibri"/>
                <a:cs typeface="Calibri"/>
                <a:sym typeface="Calibri"/>
              </a:rPr>
              <a:t>A reasoning prompt that engages students in analyzing the work to make and/or justify conjectures related to your core math idea</a:t>
            </a:r>
            <a:endParaRPr sz="1700">
              <a:solidFill>
                <a:schemeClr val="dk1"/>
              </a:solidFill>
              <a:latin typeface="Calibri"/>
              <a:ea typeface="Calibri"/>
              <a:cs typeface="Calibri"/>
              <a:sym typeface="Calibri"/>
            </a:endParaRPr>
          </a:p>
          <a:p>
            <a:pPr marL="457200" lvl="0" indent="-336550" algn="l" rtl="0">
              <a:lnSpc>
                <a:spcPct val="100000"/>
              </a:lnSpc>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A reflection prompt</a:t>
            </a:r>
            <a:endParaRPr sz="1700">
              <a:solidFill>
                <a:schemeClr val="dk1"/>
              </a:solidFill>
              <a:latin typeface="Calibri"/>
              <a:ea typeface="Calibri"/>
              <a:cs typeface="Calibri"/>
              <a:sym typeface="Calibri"/>
            </a:endParaRPr>
          </a:p>
        </p:txBody>
      </p:sp>
      <p:sp>
        <p:nvSpPr>
          <p:cNvPr id="4724" name="Google Shape;4724;p62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108</a:t>
            </a:fld>
            <a:endParaRPr/>
          </a:p>
        </p:txBody>
      </p:sp>
      <p:sp>
        <p:nvSpPr>
          <p:cNvPr id="4725" name="Google Shape;4725;p626"/>
          <p:cNvSpPr/>
          <p:nvPr/>
        </p:nvSpPr>
        <p:spPr>
          <a:xfrm>
            <a:off x="5831875" y="4530475"/>
            <a:ext cx="2481000" cy="4326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(TDG, 2021)</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730"/>
        <p:cNvGrpSpPr/>
        <p:nvPr/>
      </p:nvGrpSpPr>
      <p:grpSpPr>
        <a:xfrm>
          <a:off x="0" y="0"/>
          <a:ext cx="0" cy="0"/>
          <a:chOff x="0" y="0"/>
          <a:chExt cx="0" cy="0"/>
        </a:xfrm>
      </p:grpSpPr>
      <p:sp>
        <p:nvSpPr>
          <p:cNvPr id="4731" name="Google Shape;4731;p627" descr="Worked Example #1 on Median Annual Income" title="slide 109"/>
          <p:cNvSpPr/>
          <p:nvPr/>
        </p:nvSpPr>
        <p:spPr>
          <a:xfrm>
            <a:off x="4293875" y="1345176"/>
            <a:ext cx="4346700" cy="3559800"/>
          </a:xfrm>
          <a:prstGeom prst="rect">
            <a:avLst/>
          </a:prstGeom>
          <a:noFill/>
          <a:ln w="2857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328730" y="256088"/>
            <a:ext cx="3862281" cy="770100"/>
          </a:xfrm>
        </p:spPr>
        <p:txBody>
          <a:bodyPr>
            <a:normAutofit/>
          </a:bodyPr>
          <a:lstStyle/>
          <a:p>
            <a:pPr algn="ctr"/>
            <a:r>
              <a:rPr lang="en-US" sz="2000" b="1" dirty="0" smtClean="0"/>
              <a:t>Worked example #1 (Median Annual Income)</a:t>
            </a:r>
            <a:endParaRPr lang="en-US" sz="2000" b="1" dirty="0"/>
          </a:p>
        </p:txBody>
      </p:sp>
      <p:sp>
        <p:nvSpPr>
          <p:cNvPr id="4732" name="Google Shape;4732;p627"/>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109</a:t>
            </a:fld>
            <a:endParaRPr/>
          </a:p>
        </p:txBody>
      </p:sp>
      <p:sp>
        <p:nvSpPr>
          <p:cNvPr id="4733" name="Google Shape;4733;p627" descr="Determining income gap" title="Slide 109"/>
          <p:cNvSpPr/>
          <p:nvPr/>
        </p:nvSpPr>
        <p:spPr>
          <a:xfrm>
            <a:off x="464125" y="1262816"/>
            <a:ext cx="3487800" cy="1433700"/>
          </a:xfrm>
          <a:prstGeom prst="rect">
            <a:avLst/>
          </a:prstGeom>
          <a:noFill/>
          <a:ln w="2857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solidFill>
                <a:srgbClr val="000000"/>
              </a:solidFill>
            </a:endParaRPr>
          </a:p>
        </p:txBody>
      </p:sp>
      <p:sp>
        <p:nvSpPr>
          <p:cNvPr id="4734" name="Google Shape;4734;p627" descr="student a and student b" title="slide 109 example"/>
          <p:cNvSpPr/>
          <p:nvPr/>
        </p:nvSpPr>
        <p:spPr>
          <a:xfrm>
            <a:off x="464125" y="2784184"/>
            <a:ext cx="3487800" cy="1697700"/>
          </a:xfrm>
          <a:prstGeom prst="rect">
            <a:avLst/>
          </a:prstGeom>
          <a:noFill/>
          <a:ln w="2857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4735" name="Google Shape;4735;p627" descr="Median Annual Income chart from 1967, 1970, 1987, and 2014 for the white, Black, Latinx, and Asian populations."/>
          <p:cNvPicPr preferRelativeResize="0"/>
          <p:nvPr/>
        </p:nvPicPr>
        <p:blipFill>
          <a:blip r:embed="rId3">
            <a:alphaModFix/>
          </a:blip>
          <a:stretch>
            <a:fillRect/>
          </a:stretch>
        </p:blipFill>
        <p:spPr>
          <a:xfrm>
            <a:off x="1958840" y="1309458"/>
            <a:ext cx="1969405" cy="1371508"/>
          </a:xfrm>
          <a:prstGeom prst="rect">
            <a:avLst/>
          </a:prstGeom>
          <a:noFill/>
          <a:ln>
            <a:noFill/>
          </a:ln>
        </p:spPr>
      </p:pic>
      <p:pic>
        <p:nvPicPr>
          <p:cNvPr id="4736" name="Google Shape;4736;p627" descr="Student A reasoning of gap in median annual income chart between demographics."/>
          <p:cNvPicPr preferRelativeResize="0"/>
          <p:nvPr/>
        </p:nvPicPr>
        <p:blipFill rotWithShape="1">
          <a:blip r:embed="rId4">
            <a:alphaModFix/>
          </a:blip>
          <a:srcRect l="23177"/>
          <a:stretch/>
        </p:blipFill>
        <p:spPr>
          <a:xfrm rot="-5400000">
            <a:off x="1911607" y="1609271"/>
            <a:ext cx="747881" cy="3299644"/>
          </a:xfrm>
          <a:prstGeom prst="rect">
            <a:avLst/>
          </a:prstGeom>
          <a:noFill/>
          <a:ln>
            <a:noFill/>
          </a:ln>
        </p:spPr>
      </p:pic>
      <p:sp>
        <p:nvSpPr>
          <p:cNvPr id="4737" name="Google Shape;4737;p627"/>
          <p:cNvSpPr txBox="1"/>
          <p:nvPr/>
        </p:nvSpPr>
        <p:spPr>
          <a:xfrm>
            <a:off x="515971" y="3549052"/>
            <a:ext cx="3487800" cy="949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50" b="1" i="1" dirty="0">
                <a:solidFill>
                  <a:schemeClr val="dk2"/>
                </a:solidFill>
                <a:latin typeface="Calibri"/>
                <a:ea typeface="Calibri"/>
                <a:cs typeface="Calibri"/>
                <a:sym typeface="Calibri"/>
              </a:rPr>
              <a:t>Student A</a:t>
            </a:r>
            <a:r>
              <a:rPr lang="en" sz="1150" i="1" dirty="0">
                <a:solidFill>
                  <a:schemeClr val="dk2"/>
                </a:solidFill>
                <a:latin typeface="Calibri"/>
                <a:ea typeface="Calibri"/>
                <a:cs typeface="Calibri"/>
                <a:sym typeface="Calibri"/>
              </a:rPr>
              <a:t> </a:t>
            </a:r>
            <a:r>
              <a:rPr lang="en" sz="1150" i="1" dirty="0">
                <a:latin typeface="Calibri"/>
                <a:ea typeface="Calibri"/>
                <a:cs typeface="Calibri"/>
                <a:sym typeface="Calibri"/>
              </a:rPr>
              <a:t>said that the gap in median income between white and Black people is decreasing because Black median income increased 74% between 1967 and 2014 and white median income only increased 59%.</a:t>
            </a:r>
            <a:r>
              <a:rPr lang="en" sz="1150" dirty="0">
                <a:latin typeface="Calibri"/>
                <a:ea typeface="Calibri"/>
                <a:cs typeface="Calibri"/>
                <a:sym typeface="Calibri"/>
              </a:rPr>
              <a:t> </a:t>
            </a:r>
            <a:endParaRPr sz="1150" dirty="0">
              <a:latin typeface="Calibri"/>
              <a:ea typeface="Calibri"/>
              <a:cs typeface="Calibri"/>
              <a:sym typeface="Calibri"/>
            </a:endParaRPr>
          </a:p>
        </p:txBody>
      </p:sp>
      <p:pic>
        <p:nvPicPr>
          <p:cNvPr id="4738" name="Google Shape;4738;p627" descr="Student B reasoning of gap in median annual income chart between demographics."/>
          <p:cNvPicPr preferRelativeResize="0"/>
          <p:nvPr/>
        </p:nvPicPr>
        <p:blipFill>
          <a:blip r:embed="rId5">
            <a:alphaModFix/>
          </a:blip>
          <a:stretch>
            <a:fillRect/>
          </a:stretch>
        </p:blipFill>
        <p:spPr>
          <a:xfrm>
            <a:off x="4612241" y="1548136"/>
            <a:ext cx="3709968" cy="2728763"/>
          </a:xfrm>
          <a:prstGeom prst="rect">
            <a:avLst/>
          </a:prstGeom>
          <a:noFill/>
          <a:ln>
            <a:noFill/>
          </a:ln>
        </p:spPr>
      </p:pic>
      <p:sp>
        <p:nvSpPr>
          <p:cNvPr id="4739" name="Google Shape;4739;p627"/>
          <p:cNvSpPr txBox="1"/>
          <p:nvPr/>
        </p:nvSpPr>
        <p:spPr>
          <a:xfrm>
            <a:off x="4473425" y="4212276"/>
            <a:ext cx="3987600" cy="692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200" b="1" i="1" dirty="0">
                <a:solidFill>
                  <a:schemeClr val="dk2"/>
                </a:solidFill>
                <a:latin typeface="Calibri"/>
                <a:ea typeface="Calibri"/>
                <a:cs typeface="Calibri"/>
                <a:sym typeface="Calibri"/>
              </a:rPr>
              <a:t>Student B</a:t>
            </a:r>
            <a:r>
              <a:rPr lang="en" sz="1200" b="1" i="1" dirty="0">
                <a:solidFill>
                  <a:schemeClr val="accent5"/>
                </a:solidFill>
                <a:latin typeface="Calibri"/>
                <a:ea typeface="Calibri"/>
                <a:cs typeface="Calibri"/>
                <a:sym typeface="Calibri"/>
              </a:rPr>
              <a:t> </a:t>
            </a:r>
            <a:r>
              <a:rPr lang="en" sz="1200" i="1" dirty="0">
                <a:latin typeface="Calibri"/>
                <a:ea typeface="Calibri"/>
                <a:cs typeface="Calibri"/>
                <a:sym typeface="Calibri"/>
              </a:rPr>
              <a:t>said that the gap in median income between white and Black people is increasing because the white median income gains more each year. </a:t>
            </a:r>
            <a:endParaRPr sz="1200" i="1" dirty="0">
              <a:latin typeface="Calibri"/>
              <a:ea typeface="Calibri"/>
              <a:cs typeface="Calibri"/>
              <a:sym typeface="Calibri"/>
            </a:endParaRPr>
          </a:p>
        </p:txBody>
      </p:sp>
      <p:sp>
        <p:nvSpPr>
          <p:cNvPr id="4740" name="Google Shape;4740;p627"/>
          <p:cNvSpPr txBox="1"/>
          <p:nvPr/>
        </p:nvSpPr>
        <p:spPr>
          <a:xfrm>
            <a:off x="531056" y="1452456"/>
            <a:ext cx="1446900" cy="1154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dirty="0">
                <a:latin typeface="Calibri"/>
                <a:ea typeface="Calibri"/>
                <a:cs typeface="Calibri"/>
                <a:sym typeface="Calibri"/>
              </a:rPr>
              <a:t>Determine whether the income gap between white and Black people  is increasing, decreasing or staying the same.</a:t>
            </a:r>
            <a:endParaRPr sz="1100" dirty="0">
              <a:latin typeface="Calibri"/>
              <a:ea typeface="Calibri"/>
              <a:cs typeface="Calibri"/>
              <a:sym typeface="Calibri"/>
            </a:endParaRPr>
          </a:p>
        </p:txBody>
      </p:sp>
      <p:sp>
        <p:nvSpPr>
          <p:cNvPr id="4741" name="Google Shape;4741;p627"/>
          <p:cNvSpPr txBox="1"/>
          <p:nvPr/>
        </p:nvSpPr>
        <p:spPr>
          <a:xfrm>
            <a:off x="4357950" y="717099"/>
            <a:ext cx="4346700" cy="554100"/>
          </a:xfrm>
          <a:prstGeom prst="rect">
            <a:avLst/>
          </a:prstGeom>
          <a:solidFill>
            <a:srgbClr val="E7F5F3"/>
          </a:solidFill>
          <a:ln>
            <a:noFill/>
          </a:ln>
        </p:spPr>
        <p:txBody>
          <a:bodyPr spcFirstLastPara="1" wrap="square" lIns="68575" tIns="68575" rIns="68575" bIns="68575" anchor="t" anchorCtr="0">
            <a:noAutofit/>
          </a:bodyPr>
          <a:lstStyle/>
          <a:p>
            <a:pPr marL="342900" lvl="0" indent="-2476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What makes sense in each student’s reasoning and why?</a:t>
            </a:r>
            <a:endParaRPr sz="1300" dirty="0">
              <a:solidFill>
                <a:schemeClr val="dk1"/>
              </a:solidFill>
              <a:latin typeface="Calibri"/>
              <a:ea typeface="Calibri"/>
              <a:cs typeface="Calibri"/>
              <a:sym typeface="Calibri"/>
            </a:endParaRPr>
          </a:p>
          <a:p>
            <a:pPr marL="342900" lvl="0" indent="-2476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Who do you agree with and why?</a:t>
            </a:r>
            <a:endParaRPr sz="13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7"/>
        <p:cNvGrpSpPr/>
        <p:nvPr/>
      </p:nvGrpSpPr>
      <p:grpSpPr>
        <a:xfrm>
          <a:off x="0" y="0"/>
          <a:ext cx="0" cy="0"/>
          <a:chOff x="0" y="0"/>
          <a:chExt cx="0" cy="0"/>
        </a:xfrm>
      </p:grpSpPr>
      <p:sp>
        <p:nvSpPr>
          <p:cNvPr id="3868" name="Google Shape;3868;p529"/>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Setting and maintaining norms</a:t>
            </a:r>
            <a:endParaRPr sz="3800" b="1"/>
          </a:p>
        </p:txBody>
      </p:sp>
      <p:sp>
        <p:nvSpPr>
          <p:cNvPr id="3869" name="Google Shape;3869;p529"/>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t>Reconnect with and revise our norms for interacting together</a:t>
            </a:r>
            <a:endParaRPr sz="2350"/>
          </a:p>
        </p:txBody>
      </p:sp>
      <p:sp>
        <p:nvSpPr>
          <p:cNvPr id="3870" name="Google Shape;3870;p52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pic>
        <p:nvPicPr>
          <p:cNvPr id="3871" name="Google Shape;3871;p529" descr="Cheers with solid fill"/>
          <p:cNvPicPr preferRelativeResize="0"/>
          <p:nvPr/>
        </p:nvPicPr>
        <p:blipFill rotWithShape="1">
          <a:blip r:embed="rId3">
            <a:alphaModFix/>
          </a:blip>
          <a:srcRect/>
          <a:stretch/>
        </p:blipFill>
        <p:spPr>
          <a:xfrm>
            <a:off x="7363680" y="3354747"/>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746"/>
        <p:cNvGrpSpPr/>
        <p:nvPr/>
      </p:nvGrpSpPr>
      <p:grpSpPr>
        <a:xfrm>
          <a:off x="0" y="0"/>
          <a:ext cx="0" cy="0"/>
          <a:chOff x="0" y="0"/>
          <a:chExt cx="0" cy="0"/>
        </a:xfrm>
      </p:grpSpPr>
      <p:sp>
        <p:nvSpPr>
          <p:cNvPr id="2" name="Title 1"/>
          <p:cNvSpPr>
            <a:spLocks noGrp="1"/>
          </p:cNvSpPr>
          <p:nvPr>
            <p:ph type="title"/>
          </p:nvPr>
        </p:nvSpPr>
        <p:spPr>
          <a:xfrm>
            <a:off x="5164329" y="384966"/>
            <a:ext cx="3392331" cy="770100"/>
          </a:xfrm>
        </p:spPr>
        <p:txBody>
          <a:bodyPr>
            <a:noAutofit/>
          </a:bodyPr>
          <a:lstStyle/>
          <a:p>
            <a:pPr algn="ctr"/>
            <a:r>
              <a:rPr lang="en-US" sz="2000" b="1" dirty="0" smtClean="0"/>
              <a:t>Worked Example (Median Annual Income) &amp; Possible Outcomes</a:t>
            </a:r>
            <a:endParaRPr lang="en-US" sz="2000" b="1" dirty="0"/>
          </a:p>
        </p:txBody>
      </p:sp>
      <p:sp>
        <p:nvSpPr>
          <p:cNvPr id="4747" name="Google Shape;4747;p628"/>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110</a:t>
            </a:fld>
            <a:endParaRPr sz="900">
              <a:solidFill>
                <a:srgbClr val="595959"/>
              </a:solidFill>
              <a:latin typeface="Calibri"/>
              <a:ea typeface="Calibri"/>
              <a:cs typeface="Calibri"/>
              <a:sym typeface="Calibri"/>
            </a:endParaRPr>
          </a:p>
        </p:txBody>
      </p:sp>
      <p:pic>
        <p:nvPicPr>
          <p:cNvPr id="4748" name="Google Shape;4748;p628" descr="Worked example #1 of median annual income with possible questions and prompts to promote reasoning."/>
          <p:cNvPicPr preferRelativeResize="0"/>
          <p:nvPr/>
        </p:nvPicPr>
        <p:blipFill>
          <a:blip r:embed="rId3">
            <a:alphaModFix/>
          </a:blip>
          <a:stretch>
            <a:fillRect/>
          </a:stretch>
        </p:blipFill>
        <p:spPr>
          <a:xfrm>
            <a:off x="384357" y="543749"/>
            <a:ext cx="4710450" cy="4203026"/>
          </a:xfrm>
          <a:prstGeom prst="rect">
            <a:avLst/>
          </a:prstGeom>
          <a:noFill/>
          <a:ln>
            <a:noFill/>
          </a:ln>
        </p:spPr>
      </p:pic>
      <p:sp>
        <p:nvSpPr>
          <p:cNvPr id="4749" name="Google Shape;4749;p628"/>
          <p:cNvSpPr txBox="1"/>
          <p:nvPr/>
        </p:nvSpPr>
        <p:spPr>
          <a:xfrm>
            <a:off x="5988175" y="1778531"/>
            <a:ext cx="2168400" cy="6003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 sz="1500" b="1" dirty="0">
                <a:solidFill>
                  <a:schemeClr val="dk1"/>
                </a:solidFill>
                <a:latin typeface="Calibri"/>
                <a:ea typeface="Calibri"/>
                <a:cs typeface="Calibri"/>
                <a:sym typeface="Calibri"/>
              </a:rPr>
              <a:t>Worked example #1 </a:t>
            </a:r>
            <a:endParaRPr sz="1500" b="1" dirty="0">
              <a:solidFill>
                <a:schemeClr val="dk1"/>
              </a:solidFill>
              <a:latin typeface="Calibri"/>
              <a:ea typeface="Calibri"/>
              <a:cs typeface="Calibri"/>
              <a:sym typeface="Calibri"/>
            </a:endParaRPr>
          </a:p>
          <a:p>
            <a:pPr marL="0" lvl="0" indent="0" algn="l" rtl="0">
              <a:spcBef>
                <a:spcPts val="0"/>
              </a:spcBef>
              <a:spcAft>
                <a:spcPts val="0"/>
              </a:spcAft>
              <a:buNone/>
            </a:pPr>
            <a:r>
              <a:rPr lang="en" sz="1500" dirty="0">
                <a:solidFill>
                  <a:schemeClr val="dk1"/>
                </a:solidFill>
                <a:latin typeface="Calibri"/>
                <a:ea typeface="Calibri"/>
                <a:cs typeface="Calibri"/>
                <a:sym typeface="Calibri"/>
              </a:rPr>
              <a:t>(Median Annual Income)</a:t>
            </a:r>
            <a:endParaRPr sz="1500" dirty="0">
              <a:solidFill>
                <a:schemeClr val="dk1"/>
              </a:solidFill>
              <a:latin typeface="Calibri"/>
              <a:ea typeface="Calibri"/>
              <a:cs typeface="Calibri"/>
              <a:sym typeface="Calibri"/>
            </a:endParaRPr>
          </a:p>
        </p:txBody>
      </p:sp>
      <p:sp>
        <p:nvSpPr>
          <p:cNvPr id="4750" name="Google Shape;4750;p628" descr="A table outlining worked examples to determine median annual income and wha possible outcomes can occur encouraging students to reason" title="slide 110"/>
          <p:cNvSpPr/>
          <p:nvPr/>
        </p:nvSpPr>
        <p:spPr>
          <a:xfrm>
            <a:off x="4884350" y="2444062"/>
            <a:ext cx="699000" cy="290700"/>
          </a:xfrm>
          <a:prstGeom prst="leftArrow">
            <a:avLst>
              <a:gd name="adj1" fmla="val 50000"/>
              <a:gd name="adj2" fmla="val 50000"/>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28" descr="citation" title="slide 110 source"/>
          <p:cNvSpPr/>
          <p:nvPr/>
        </p:nvSpPr>
        <p:spPr>
          <a:xfrm>
            <a:off x="4814829" y="1487831"/>
            <a:ext cx="699000" cy="290700"/>
          </a:xfrm>
          <a:prstGeom prst="leftArrow">
            <a:avLst>
              <a:gd name="adj1" fmla="val 50000"/>
              <a:gd name="adj2" fmla="val 50000"/>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28"/>
          <p:cNvSpPr/>
          <p:nvPr/>
        </p:nvSpPr>
        <p:spPr>
          <a:xfrm>
            <a:off x="5831875" y="4530475"/>
            <a:ext cx="2481000" cy="4326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(TDG, 2021)</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756"/>
        <p:cNvGrpSpPr/>
        <p:nvPr/>
      </p:nvGrpSpPr>
      <p:grpSpPr>
        <a:xfrm>
          <a:off x="0" y="0"/>
          <a:ext cx="0" cy="0"/>
          <a:chOff x="0" y="0"/>
          <a:chExt cx="0" cy="0"/>
        </a:xfrm>
      </p:grpSpPr>
      <p:pic>
        <p:nvPicPr>
          <p:cNvPr id="4757" name="Google Shape;4757;p629" descr="Math in the first year of high school sample graphs by students A, B, and C."/>
          <p:cNvPicPr preferRelativeResize="0"/>
          <p:nvPr/>
        </p:nvPicPr>
        <p:blipFill>
          <a:blip r:embed="rId3">
            <a:alphaModFix/>
          </a:blip>
          <a:stretch>
            <a:fillRect/>
          </a:stretch>
        </p:blipFill>
        <p:spPr>
          <a:xfrm>
            <a:off x="464125" y="2335425"/>
            <a:ext cx="4765126" cy="2169075"/>
          </a:xfrm>
          <a:prstGeom prst="rect">
            <a:avLst/>
          </a:prstGeom>
          <a:noFill/>
          <a:ln w="28575" cap="flat" cmpd="sng">
            <a:solidFill>
              <a:srgbClr val="595959"/>
            </a:solidFill>
            <a:prstDash val="solid"/>
            <a:round/>
            <a:headEnd type="none" w="sm" len="sm"/>
            <a:tailEnd type="none" w="sm" len="sm"/>
          </a:ln>
        </p:spPr>
      </p:pic>
      <p:pic>
        <p:nvPicPr>
          <p:cNvPr id="4758" name="Google Shape;4758;p629" descr="Students in their second year of high school who were repeating Algebra by Race/Ethnicity"/>
          <p:cNvPicPr preferRelativeResize="0"/>
          <p:nvPr/>
        </p:nvPicPr>
        <p:blipFill>
          <a:blip r:embed="rId4">
            <a:alphaModFix/>
          </a:blip>
          <a:stretch>
            <a:fillRect/>
          </a:stretch>
        </p:blipFill>
        <p:spPr>
          <a:xfrm>
            <a:off x="5454500" y="2929100"/>
            <a:ext cx="2710456" cy="1575400"/>
          </a:xfrm>
          <a:prstGeom prst="rect">
            <a:avLst/>
          </a:prstGeom>
          <a:noFill/>
          <a:ln w="28575" cap="flat" cmpd="sng">
            <a:solidFill>
              <a:srgbClr val="595959"/>
            </a:solidFill>
            <a:prstDash val="solid"/>
            <a:round/>
            <a:headEnd type="none" w="sm" len="sm"/>
            <a:tailEnd type="none" w="sm" len="sm"/>
          </a:ln>
        </p:spPr>
      </p:pic>
      <p:sp>
        <p:nvSpPr>
          <p:cNvPr id="4759" name="Google Shape;4759;p629"/>
          <p:cNvSpPr txBox="1"/>
          <p:nvPr/>
        </p:nvSpPr>
        <p:spPr>
          <a:xfrm>
            <a:off x="5454550" y="2335425"/>
            <a:ext cx="2710500" cy="492600"/>
          </a:xfrm>
          <a:prstGeom prst="rect">
            <a:avLst/>
          </a:prstGeom>
          <a:solidFill>
            <a:srgbClr val="E7F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Students in their second year of High School who were repeating Algebra </a:t>
            </a:r>
            <a:endParaRPr sz="1100" b="1">
              <a:latin typeface="Calibri"/>
              <a:ea typeface="Calibri"/>
              <a:cs typeface="Calibri"/>
              <a:sym typeface="Calibri"/>
            </a:endParaRPr>
          </a:p>
        </p:txBody>
      </p:sp>
      <p:sp>
        <p:nvSpPr>
          <p:cNvPr id="4760" name="Google Shape;4760;p629"/>
          <p:cNvSpPr txBox="1"/>
          <p:nvPr/>
        </p:nvSpPr>
        <p:spPr>
          <a:xfrm>
            <a:off x="464125" y="611175"/>
            <a:ext cx="7971000" cy="16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Do you </a:t>
            </a:r>
            <a:r>
              <a:rPr lang="en" sz="1200" b="1" dirty="0">
                <a:solidFill>
                  <a:schemeClr val="dk1"/>
                </a:solidFill>
                <a:latin typeface="Calibri"/>
                <a:ea typeface="Calibri"/>
                <a:cs typeface="Calibri"/>
                <a:sym typeface="Calibri"/>
              </a:rPr>
              <a:t>agree or disagree</a:t>
            </a:r>
            <a:r>
              <a:rPr lang="en" sz="1200" dirty="0">
                <a:solidFill>
                  <a:schemeClr val="dk1"/>
                </a:solidFill>
                <a:latin typeface="Calibri"/>
                <a:ea typeface="Calibri"/>
                <a:cs typeface="Calibri"/>
                <a:sym typeface="Calibri"/>
              </a:rPr>
              <a:t> with the following students comments and why?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i="1" dirty="0">
                <a:solidFill>
                  <a:schemeClr val="dk2"/>
                </a:solidFill>
                <a:latin typeface="Calibri"/>
                <a:ea typeface="Calibri"/>
                <a:cs typeface="Calibri"/>
                <a:sym typeface="Calibri"/>
              </a:rPr>
              <a:t>Student A</a:t>
            </a:r>
            <a:r>
              <a:rPr lang="en" sz="1200" i="1" dirty="0">
                <a:solidFill>
                  <a:schemeClr val="dk2"/>
                </a:solidFill>
                <a:latin typeface="Calibri"/>
                <a:ea typeface="Calibri"/>
                <a:cs typeface="Calibri"/>
                <a:sym typeface="Calibri"/>
              </a:rPr>
              <a:t>:</a:t>
            </a:r>
            <a:r>
              <a:rPr lang="en" sz="1200" i="1" dirty="0">
                <a:solidFill>
                  <a:schemeClr val="dk1"/>
                </a:solidFill>
                <a:latin typeface="Calibri"/>
                <a:ea typeface="Calibri"/>
                <a:cs typeface="Calibri"/>
                <a:sym typeface="Calibri"/>
              </a:rPr>
              <a:t> </a:t>
            </a:r>
            <a:r>
              <a:rPr lang="en" sz="1200" dirty="0">
                <a:solidFill>
                  <a:schemeClr val="dk1"/>
                </a:solidFill>
                <a:latin typeface="Calibri"/>
                <a:ea typeface="Calibri"/>
                <a:cs typeface="Calibri"/>
                <a:sym typeface="Calibri"/>
              </a:rPr>
              <a:t>Took 6.5% of 53.4% and got 3.5% white students take Alg 1 as a freshman and repeat it.  Then did 10.7% of 63.4% and got 6.8% Hispanic/Latino students take Alg 1 as a freshman and repeat it. Claim “If you are a Hispanic/Latino you are twice as likely to have to repeat Alg during their 2nd year of HS.”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i="1" dirty="0">
                <a:solidFill>
                  <a:schemeClr val="dk2"/>
                </a:solidFill>
                <a:latin typeface="Calibri"/>
                <a:ea typeface="Calibri"/>
                <a:cs typeface="Calibri"/>
                <a:sym typeface="Calibri"/>
              </a:rPr>
              <a:t>Student B</a:t>
            </a:r>
            <a:r>
              <a:rPr lang="en" sz="1200" i="1" dirty="0">
                <a:solidFill>
                  <a:schemeClr val="dk2"/>
                </a:solidFill>
                <a:latin typeface="Calibri"/>
                <a:ea typeface="Calibri"/>
                <a:cs typeface="Calibri"/>
                <a:sym typeface="Calibri"/>
              </a:rPr>
              <a:t>: </a:t>
            </a:r>
            <a:r>
              <a:rPr lang="en" sz="1200" dirty="0">
                <a:solidFill>
                  <a:schemeClr val="dk1"/>
                </a:solidFill>
                <a:latin typeface="Calibri"/>
                <a:ea typeface="Calibri"/>
                <a:cs typeface="Calibri"/>
                <a:sym typeface="Calibri"/>
              </a:rPr>
              <a:t>In the second chart, all white sophomores (6.5%) who took algebra 1 as freshman and are now repeating algebra is a part of the 53.4% from the first chart. So  6.5% of the 53.4% of white students who took algebra the first year of high school.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i="1" dirty="0">
                <a:solidFill>
                  <a:schemeClr val="dk2"/>
                </a:solidFill>
                <a:latin typeface="Calibri"/>
                <a:ea typeface="Calibri"/>
                <a:cs typeface="Calibri"/>
                <a:sym typeface="Calibri"/>
              </a:rPr>
              <a:t>Student C</a:t>
            </a:r>
            <a:r>
              <a:rPr lang="en" sz="1200" i="1" dirty="0">
                <a:solidFill>
                  <a:schemeClr val="dk2"/>
                </a:solidFill>
                <a:latin typeface="Calibri"/>
                <a:ea typeface="Calibri"/>
                <a:cs typeface="Calibri"/>
                <a:sym typeface="Calibri"/>
              </a:rPr>
              <a:t>:</a:t>
            </a:r>
            <a:r>
              <a:rPr lang="en" sz="1200" i="1" dirty="0">
                <a:solidFill>
                  <a:schemeClr val="dk1"/>
                </a:solidFill>
                <a:latin typeface="Calibri"/>
                <a:ea typeface="Calibri"/>
                <a:cs typeface="Calibri"/>
                <a:sym typeface="Calibri"/>
              </a:rPr>
              <a:t> </a:t>
            </a:r>
            <a:r>
              <a:rPr lang="en" sz="1200" dirty="0">
                <a:solidFill>
                  <a:schemeClr val="dk1"/>
                </a:solidFill>
                <a:latin typeface="Calibri"/>
                <a:ea typeface="Calibri"/>
                <a:cs typeface="Calibri"/>
                <a:sym typeface="Calibri"/>
              </a:rPr>
              <a:t>About 14% more of Pacific Islanders are taking Alg 1 than Black/African Americans</a:t>
            </a:r>
            <a:endParaRPr sz="1200" dirty="0">
              <a:solidFill>
                <a:schemeClr val="dk1"/>
              </a:solidFill>
              <a:latin typeface="Calibri"/>
              <a:ea typeface="Calibri"/>
              <a:cs typeface="Calibri"/>
              <a:sym typeface="Calibri"/>
            </a:endParaRPr>
          </a:p>
        </p:txBody>
      </p:sp>
      <p:sp>
        <p:nvSpPr>
          <p:cNvPr id="2" name="Title 1"/>
          <p:cNvSpPr>
            <a:spLocks noGrp="1"/>
          </p:cNvSpPr>
          <p:nvPr>
            <p:ph type="title"/>
          </p:nvPr>
        </p:nvSpPr>
        <p:spPr>
          <a:xfrm>
            <a:off x="679268" y="320144"/>
            <a:ext cx="7946913" cy="379911"/>
          </a:xfrm>
        </p:spPr>
        <p:txBody>
          <a:bodyPr>
            <a:normAutofit/>
          </a:bodyPr>
          <a:lstStyle/>
          <a:p>
            <a:r>
              <a:rPr lang="en-US" sz="2000" b="1" dirty="0" smtClean="0"/>
              <a:t>Worked example #2 (Patterns in First Year of HS)</a:t>
            </a:r>
            <a:endParaRPr lang="en-US" sz="2000" b="1" dirty="0"/>
          </a:p>
        </p:txBody>
      </p:sp>
      <p:sp>
        <p:nvSpPr>
          <p:cNvPr id="4761" name="Google Shape;4761;p629"/>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111</a:t>
            </a:fld>
            <a:endParaRPr sz="900">
              <a:solidFill>
                <a:srgbClr val="595959"/>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766"/>
        <p:cNvGrpSpPr/>
        <p:nvPr/>
      </p:nvGrpSpPr>
      <p:grpSpPr>
        <a:xfrm>
          <a:off x="0" y="0"/>
          <a:ext cx="0" cy="0"/>
          <a:chOff x="0" y="0"/>
          <a:chExt cx="0" cy="0"/>
        </a:xfrm>
      </p:grpSpPr>
      <p:sp>
        <p:nvSpPr>
          <p:cNvPr id="3" name="Title 2"/>
          <p:cNvSpPr>
            <a:spLocks noGrp="1"/>
          </p:cNvSpPr>
          <p:nvPr>
            <p:ph type="title"/>
          </p:nvPr>
        </p:nvSpPr>
        <p:spPr>
          <a:xfrm>
            <a:off x="5335208" y="232400"/>
            <a:ext cx="3486575" cy="624750"/>
          </a:xfrm>
        </p:spPr>
        <p:txBody>
          <a:bodyPr>
            <a:normAutofit/>
          </a:bodyPr>
          <a:lstStyle/>
          <a:p>
            <a:pPr algn="ctr"/>
            <a:r>
              <a:rPr lang="en-US" sz="2000" b="1" dirty="0" smtClean="0"/>
              <a:t>Worked Examples and Possible Outcomes</a:t>
            </a:r>
            <a:endParaRPr lang="en-US" sz="2000" b="1" dirty="0"/>
          </a:p>
        </p:txBody>
      </p:sp>
      <p:sp>
        <p:nvSpPr>
          <p:cNvPr id="4767" name="Google Shape;4767;p630"/>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900">
                <a:solidFill>
                  <a:srgbClr val="595959"/>
                </a:solidFill>
                <a:latin typeface="Calibri"/>
                <a:ea typeface="Calibri"/>
                <a:cs typeface="Calibri"/>
                <a:sym typeface="Calibri"/>
              </a:rPr>
              <a:t>112</a:t>
            </a:fld>
            <a:endParaRPr sz="900">
              <a:solidFill>
                <a:srgbClr val="595959"/>
              </a:solidFill>
              <a:latin typeface="Calibri"/>
              <a:ea typeface="Calibri"/>
              <a:cs typeface="Calibri"/>
              <a:sym typeface="Calibri"/>
            </a:endParaRPr>
          </a:p>
        </p:txBody>
      </p:sp>
      <p:pic>
        <p:nvPicPr>
          <p:cNvPr id="4768" name="Google Shape;4768;p630" descr="Worked example #1 and #2 of median annual income with possible questions and prompts to promote reasoning."/>
          <p:cNvPicPr preferRelativeResize="0"/>
          <p:nvPr/>
        </p:nvPicPr>
        <p:blipFill>
          <a:blip r:embed="rId3">
            <a:alphaModFix/>
          </a:blip>
          <a:stretch>
            <a:fillRect/>
          </a:stretch>
        </p:blipFill>
        <p:spPr>
          <a:xfrm>
            <a:off x="538193" y="543749"/>
            <a:ext cx="4710450" cy="4203026"/>
          </a:xfrm>
          <a:prstGeom prst="rect">
            <a:avLst/>
          </a:prstGeom>
          <a:noFill/>
          <a:ln>
            <a:noFill/>
          </a:ln>
        </p:spPr>
      </p:pic>
      <p:sp>
        <p:nvSpPr>
          <p:cNvPr id="4769" name="Google Shape;4769;p630"/>
          <p:cNvSpPr txBox="1"/>
          <p:nvPr/>
        </p:nvSpPr>
        <p:spPr>
          <a:xfrm>
            <a:off x="5831025" y="1002500"/>
            <a:ext cx="2413800" cy="6003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 sz="1500" b="1" dirty="0">
                <a:solidFill>
                  <a:schemeClr val="dk1"/>
                </a:solidFill>
                <a:latin typeface="Calibri"/>
                <a:ea typeface="Calibri"/>
                <a:cs typeface="Calibri"/>
                <a:sym typeface="Calibri"/>
              </a:rPr>
              <a:t>Worked example #1 </a:t>
            </a:r>
            <a:endParaRPr sz="1500" b="1" dirty="0">
              <a:solidFill>
                <a:schemeClr val="dk1"/>
              </a:solidFill>
              <a:latin typeface="Calibri"/>
              <a:ea typeface="Calibri"/>
              <a:cs typeface="Calibri"/>
              <a:sym typeface="Calibri"/>
            </a:endParaRPr>
          </a:p>
          <a:p>
            <a:pPr marL="0" lvl="0" indent="0" algn="l" rtl="0">
              <a:spcBef>
                <a:spcPts val="0"/>
              </a:spcBef>
              <a:spcAft>
                <a:spcPts val="0"/>
              </a:spcAft>
              <a:buNone/>
            </a:pPr>
            <a:r>
              <a:rPr lang="en" sz="1500" dirty="0">
                <a:solidFill>
                  <a:schemeClr val="dk1"/>
                </a:solidFill>
                <a:latin typeface="Calibri"/>
                <a:ea typeface="Calibri"/>
                <a:cs typeface="Calibri"/>
                <a:sym typeface="Calibri"/>
              </a:rPr>
              <a:t>(Median Annual Income)</a:t>
            </a:r>
            <a:endParaRPr sz="1500" dirty="0">
              <a:solidFill>
                <a:schemeClr val="dk1"/>
              </a:solidFill>
              <a:latin typeface="Calibri"/>
              <a:ea typeface="Calibri"/>
              <a:cs typeface="Calibri"/>
              <a:sym typeface="Calibri"/>
            </a:endParaRPr>
          </a:p>
        </p:txBody>
      </p:sp>
      <p:sp>
        <p:nvSpPr>
          <p:cNvPr id="4770" name="Google Shape;4770;p630" descr="citation" title="slide 112 source"/>
          <p:cNvSpPr/>
          <p:nvPr/>
        </p:nvSpPr>
        <p:spPr>
          <a:xfrm>
            <a:off x="4985708" y="1907989"/>
            <a:ext cx="699000" cy="290700"/>
          </a:xfrm>
          <a:prstGeom prst="leftArrow">
            <a:avLst>
              <a:gd name="adj1" fmla="val 50000"/>
              <a:gd name="adj2" fmla="val 50000"/>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30" descr="reflecting two worked examples of two different problems" title="Slide 112 examples"/>
          <p:cNvSpPr/>
          <p:nvPr/>
        </p:nvSpPr>
        <p:spPr>
          <a:xfrm>
            <a:off x="4996521" y="935169"/>
            <a:ext cx="699000" cy="290700"/>
          </a:xfrm>
          <a:prstGeom prst="leftArrow">
            <a:avLst>
              <a:gd name="adj1" fmla="val 50000"/>
              <a:gd name="adj2" fmla="val 50000"/>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30" descr="types of worked examples and possible outcomes" title="slide 112 section"/>
          <p:cNvSpPr/>
          <p:nvPr/>
        </p:nvSpPr>
        <p:spPr>
          <a:xfrm>
            <a:off x="4996521" y="2053339"/>
            <a:ext cx="699000" cy="290700"/>
          </a:xfrm>
          <a:prstGeom prst="leftArrow">
            <a:avLst>
              <a:gd name="adj1" fmla="val 50000"/>
              <a:gd name="adj2" fmla="val 50000"/>
            </a:avLst>
          </a:prstGeom>
          <a:solidFill>
            <a:srgbClr val="FCF4F8"/>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30"/>
          <p:cNvSpPr txBox="1"/>
          <p:nvPr/>
        </p:nvSpPr>
        <p:spPr>
          <a:xfrm>
            <a:off x="5831025" y="1898539"/>
            <a:ext cx="2413800" cy="600300"/>
          </a:xfrm>
          <a:prstGeom prst="rect">
            <a:avLst/>
          </a:prstGeom>
          <a:solidFill>
            <a:srgbClr val="FCF4F8"/>
          </a:solidFill>
          <a:ln w="19050" cap="flat" cmpd="sng">
            <a:solidFill>
              <a:schemeClr val="accent2"/>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 sz="1500" b="1" dirty="0">
                <a:solidFill>
                  <a:schemeClr val="dk1"/>
                </a:solidFill>
                <a:latin typeface="Calibri"/>
                <a:ea typeface="Calibri"/>
                <a:cs typeface="Calibri"/>
                <a:sym typeface="Calibri"/>
              </a:rPr>
              <a:t>Worked example #2 </a:t>
            </a:r>
            <a:endParaRPr sz="1500" b="1" dirty="0">
              <a:solidFill>
                <a:schemeClr val="dk1"/>
              </a:solidFill>
              <a:latin typeface="Calibri"/>
              <a:ea typeface="Calibri"/>
              <a:cs typeface="Calibri"/>
              <a:sym typeface="Calibri"/>
            </a:endParaRPr>
          </a:p>
          <a:p>
            <a:pPr marL="0" lvl="0" indent="0" algn="l" rtl="0">
              <a:spcBef>
                <a:spcPts val="0"/>
              </a:spcBef>
              <a:spcAft>
                <a:spcPts val="0"/>
              </a:spcAft>
              <a:buNone/>
            </a:pPr>
            <a:r>
              <a:rPr lang="en" sz="1500" dirty="0">
                <a:solidFill>
                  <a:schemeClr val="dk1"/>
                </a:solidFill>
                <a:latin typeface="Calibri"/>
                <a:ea typeface="Calibri"/>
                <a:cs typeface="Calibri"/>
                <a:sym typeface="Calibri"/>
              </a:rPr>
              <a:t>(Patterns in First Year of HS)</a:t>
            </a:r>
            <a:endParaRPr sz="1500" dirty="0">
              <a:solidFill>
                <a:schemeClr val="dk1"/>
              </a:solidFill>
              <a:latin typeface="Calibri"/>
              <a:ea typeface="Calibri"/>
              <a:cs typeface="Calibri"/>
              <a:sym typeface="Calibri"/>
            </a:endParaRPr>
          </a:p>
        </p:txBody>
      </p:sp>
      <p:sp>
        <p:nvSpPr>
          <p:cNvPr id="4774" name="Google Shape;4774;p630"/>
          <p:cNvSpPr/>
          <p:nvPr/>
        </p:nvSpPr>
        <p:spPr>
          <a:xfrm>
            <a:off x="5831875" y="4530475"/>
            <a:ext cx="2481000" cy="4326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(TDG, 2021)</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778"/>
        <p:cNvGrpSpPr/>
        <p:nvPr/>
      </p:nvGrpSpPr>
      <p:grpSpPr>
        <a:xfrm>
          <a:off x="0" y="0"/>
          <a:ext cx="0" cy="0"/>
          <a:chOff x="0" y="0"/>
          <a:chExt cx="0" cy="0"/>
        </a:xfrm>
      </p:grpSpPr>
      <p:pic>
        <p:nvPicPr>
          <p:cNvPr id="4779" name="Google Shape;4779;p631" descr="Worked Example three is asking what is noticeable and what you wonder about it" title="slide 113"/>
          <p:cNvPicPr preferRelativeResize="0"/>
          <p:nvPr/>
        </p:nvPicPr>
        <p:blipFill>
          <a:blip r:embed="rId3">
            <a:alphaModFix/>
          </a:blip>
          <a:stretch>
            <a:fillRect/>
          </a:stretch>
        </p:blipFill>
        <p:spPr>
          <a:xfrm>
            <a:off x="464125" y="660875"/>
            <a:ext cx="4611275" cy="557147"/>
          </a:xfrm>
          <a:prstGeom prst="rect">
            <a:avLst/>
          </a:prstGeom>
          <a:noFill/>
          <a:ln>
            <a:noFill/>
          </a:ln>
        </p:spPr>
      </p:pic>
      <p:pic>
        <p:nvPicPr>
          <p:cNvPr id="4780" name="Google Shape;4780;p631" descr="Davis City Anime Festival number of attendees graph."/>
          <p:cNvPicPr preferRelativeResize="0"/>
          <p:nvPr/>
        </p:nvPicPr>
        <p:blipFill>
          <a:blip r:embed="rId4">
            <a:alphaModFix/>
          </a:blip>
          <a:stretch>
            <a:fillRect/>
          </a:stretch>
        </p:blipFill>
        <p:spPr>
          <a:xfrm>
            <a:off x="464125" y="1218025"/>
            <a:ext cx="3191100" cy="3315825"/>
          </a:xfrm>
          <a:prstGeom prst="rect">
            <a:avLst/>
          </a:prstGeom>
          <a:noFill/>
          <a:ln>
            <a:noFill/>
          </a:ln>
        </p:spPr>
      </p:pic>
      <p:sp>
        <p:nvSpPr>
          <p:cNvPr id="4781" name="Google Shape;4781;p631"/>
          <p:cNvSpPr txBox="1"/>
          <p:nvPr/>
        </p:nvSpPr>
        <p:spPr>
          <a:xfrm>
            <a:off x="4727400" y="1668500"/>
            <a:ext cx="3680400" cy="2672700"/>
          </a:xfrm>
          <a:prstGeom prst="rect">
            <a:avLst/>
          </a:prstGeom>
          <a:solidFill>
            <a:srgbClr val="E7F5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Calibri"/>
                <a:ea typeface="Calibri"/>
                <a:cs typeface="Calibri"/>
                <a:sym typeface="Calibri"/>
              </a:rPr>
              <a:t>What do you notice?</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None/>
            </a:pPr>
            <a:r>
              <a:rPr lang="en" sz="2100">
                <a:latin typeface="Calibri"/>
                <a:ea typeface="Calibri"/>
                <a:cs typeface="Calibri"/>
                <a:sym typeface="Calibri"/>
              </a:rPr>
              <a:t>What do you wonder?</a:t>
            </a:r>
            <a:endParaRPr sz="21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2" name="Title 1"/>
          <p:cNvSpPr>
            <a:spLocks noGrp="1"/>
          </p:cNvSpPr>
          <p:nvPr>
            <p:ph type="title"/>
          </p:nvPr>
        </p:nvSpPr>
        <p:spPr>
          <a:xfrm>
            <a:off x="529173" y="245681"/>
            <a:ext cx="8088300" cy="379911"/>
          </a:xfrm>
        </p:spPr>
        <p:txBody>
          <a:bodyPr>
            <a:normAutofit/>
          </a:bodyPr>
          <a:lstStyle/>
          <a:p>
            <a:r>
              <a:rPr lang="en-US" sz="2000" b="1" dirty="0" smtClean="0"/>
              <a:t>Worked example #3 (Davis City Anime Festival)</a:t>
            </a:r>
            <a:endParaRPr lang="en-US" sz="2000" b="1" dirty="0"/>
          </a:p>
        </p:txBody>
      </p:sp>
      <p:sp>
        <p:nvSpPr>
          <p:cNvPr id="4782" name="Google Shape;4782;p63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113</a:t>
            </a:fld>
            <a:endParaRPr sz="900">
              <a:solidFill>
                <a:srgbClr val="595959"/>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pic>
        <p:nvPicPr>
          <p:cNvPr id="4788" name="Google Shape;4788;p632" descr="Davis City Anime Festival student C sample"/>
          <p:cNvPicPr preferRelativeResize="0"/>
          <p:nvPr/>
        </p:nvPicPr>
        <p:blipFill>
          <a:blip r:embed="rId3">
            <a:alphaModFix/>
          </a:blip>
          <a:stretch>
            <a:fillRect/>
          </a:stretch>
        </p:blipFill>
        <p:spPr>
          <a:xfrm>
            <a:off x="4999775" y="1835007"/>
            <a:ext cx="3423775" cy="2872343"/>
          </a:xfrm>
          <a:prstGeom prst="rect">
            <a:avLst/>
          </a:prstGeom>
          <a:noFill/>
          <a:ln w="9525" cap="flat" cmpd="sng">
            <a:solidFill>
              <a:schemeClr val="dk1"/>
            </a:solidFill>
            <a:prstDash val="solid"/>
            <a:round/>
            <a:headEnd type="none" w="sm" len="sm"/>
            <a:tailEnd type="none" w="sm" len="sm"/>
          </a:ln>
        </p:spPr>
      </p:pic>
      <p:pic>
        <p:nvPicPr>
          <p:cNvPr id="4789" name="Google Shape;4789;p632" descr="Davis City Anime Festival student A &amp; B sample"/>
          <p:cNvPicPr preferRelativeResize="0"/>
          <p:nvPr/>
        </p:nvPicPr>
        <p:blipFill rotWithShape="1">
          <a:blip r:embed="rId4">
            <a:alphaModFix/>
          </a:blip>
          <a:srcRect r="6402" b="3790"/>
          <a:stretch/>
        </p:blipFill>
        <p:spPr>
          <a:xfrm>
            <a:off x="583650" y="1835000"/>
            <a:ext cx="3423775" cy="2872350"/>
          </a:xfrm>
          <a:prstGeom prst="rect">
            <a:avLst/>
          </a:prstGeom>
          <a:noFill/>
          <a:ln w="9525" cap="flat" cmpd="sng">
            <a:solidFill>
              <a:schemeClr val="dk1"/>
            </a:solidFill>
            <a:prstDash val="solid"/>
            <a:round/>
            <a:headEnd type="none" w="sm" len="sm"/>
            <a:tailEnd type="none" w="sm" len="sm"/>
          </a:ln>
        </p:spPr>
      </p:pic>
      <p:sp>
        <p:nvSpPr>
          <p:cNvPr id="4790" name="Google Shape;4790;p632"/>
          <p:cNvSpPr txBox="1"/>
          <p:nvPr/>
        </p:nvSpPr>
        <p:spPr>
          <a:xfrm>
            <a:off x="495821" y="940625"/>
            <a:ext cx="5608200" cy="7851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What makes sense about this work?</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What is incomplete or not reasonable about this work?</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Use connections to the graphs and the context to justify your claim.</a:t>
            </a:r>
            <a:endParaRPr sz="1300" dirty="0">
              <a:latin typeface="Calibri"/>
              <a:ea typeface="Calibri"/>
              <a:cs typeface="Calibri"/>
              <a:sym typeface="Calibri"/>
            </a:endParaRPr>
          </a:p>
        </p:txBody>
      </p:sp>
      <p:sp>
        <p:nvSpPr>
          <p:cNvPr id="4791" name="Google Shape;4791;p632"/>
          <p:cNvSpPr txBox="1"/>
          <p:nvPr/>
        </p:nvSpPr>
        <p:spPr>
          <a:xfrm>
            <a:off x="705570" y="1837371"/>
            <a:ext cx="1409700" cy="400200"/>
          </a:xfrm>
          <a:prstGeom prst="rect">
            <a:avLst/>
          </a:prstGeom>
          <a:solidFill>
            <a:srgbClr val="FFFFFF"/>
          </a:solidFill>
          <a:ln w="28575"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Student A &amp; B</a:t>
            </a:r>
            <a:endParaRPr b="1">
              <a:latin typeface="Calibri"/>
              <a:ea typeface="Calibri"/>
              <a:cs typeface="Calibri"/>
              <a:sym typeface="Calibri"/>
            </a:endParaRPr>
          </a:p>
        </p:txBody>
      </p:sp>
      <p:pic>
        <p:nvPicPr>
          <p:cNvPr id="4792" name="Google Shape;4792;p632" descr="Example three for students A, B, C shwoing line graphs asking students what makes sense, what is not complete or not reasonable and justify claim using graph charts" title="slide 114 Worked eXample"/>
          <p:cNvPicPr preferRelativeResize="0"/>
          <p:nvPr/>
        </p:nvPicPr>
        <p:blipFill>
          <a:blip r:embed="rId5">
            <a:alphaModFix/>
          </a:blip>
          <a:stretch>
            <a:fillRect/>
          </a:stretch>
        </p:blipFill>
        <p:spPr>
          <a:xfrm>
            <a:off x="6289100" y="598141"/>
            <a:ext cx="2134450" cy="1175800"/>
          </a:xfrm>
          <a:prstGeom prst="rect">
            <a:avLst/>
          </a:prstGeom>
          <a:noFill/>
          <a:ln>
            <a:noFill/>
          </a:ln>
        </p:spPr>
      </p:pic>
      <p:sp>
        <p:nvSpPr>
          <p:cNvPr id="2" name="Title 1"/>
          <p:cNvSpPr>
            <a:spLocks noGrp="1"/>
          </p:cNvSpPr>
          <p:nvPr>
            <p:ph type="title"/>
          </p:nvPr>
        </p:nvSpPr>
        <p:spPr>
          <a:xfrm>
            <a:off x="391319" y="271489"/>
            <a:ext cx="6645208" cy="351493"/>
          </a:xfrm>
        </p:spPr>
        <p:txBody>
          <a:bodyPr>
            <a:normAutofit/>
          </a:bodyPr>
          <a:lstStyle/>
          <a:p>
            <a:r>
              <a:rPr lang="en-US" sz="2000" b="1" dirty="0" smtClean="0"/>
              <a:t>Worked example #3 (Davis City Anime Festival), continued</a:t>
            </a:r>
            <a:endParaRPr lang="en-US" sz="2000" b="1" dirty="0"/>
          </a:p>
        </p:txBody>
      </p:sp>
      <p:sp>
        <p:nvSpPr>
          <p:cNvPr id="4793" name="Google Shape;4793;p63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114</a:t>
            </a:fld>
            <a:endParaRPr sz="900">
              <a:solidFill>
                <a:srgbClr val="595959"/>
              </a:solidFill>
              <a:latin typeface="Calibri"/>
              <a:ea typeface="Calibri"/>
              <a:cs typeface="Calibri"/>
              <a:sym typeface="Calibri"/>
            </a:endParaRPr>
          </a:p>
        </p:txBody>
      </p:sp>
      <p:sp>
        <p:nvSpPr>
          <p:cNvPr id="4795" name="Google Shape;4795;p632"/>
          <p:cNvSpPr txBox="1"/>
          <p:nvPr/>
        </p:nvSpPr>
        <p:spPr>
          <a:xfrm>
            <a:off x="5093435" y="1834566"/>
            <a:ext cx="1409700" cy="400200"/>
          </a:xfrm>
          <a:prstGeom prst="rect">
            <a:avLst/>
          </a:prstGeom>
          <a:solidFill>
            <a:srgbClr val="FFFFFF"/>
          </a:solidFill>
          <a:ln w="28575"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Calibri"/>
                <a:ea typeface="Calibri"/>
                <a:cs typeface="Calibri"/>
                <a:sym typeface="Calibri"/>
              </a:rPr>
              <a:t>Student C</a:t>
            </a:r>
            <a:endParaRPr b="1" dirty="0">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sp>
        <p:nvSpPr>
          <p:cNvPr id="2" name="Title 1"/>
          <p:cNvSpPr>
            <a:spLocks noGrp="1"/>
          </p:cNvSpPr>
          <p:nvPr>
            <p:ph type="title"/>
          </p:nvPr>
        </p:nvSpPr>
        <p:spPr>
          <a:xfrm>
            <a:off x="5424491" y="121781"/>
            <a:ext cx="3226868" cy="770100"/>
          </a:xfrm>
        </p:spPr>
        <p:txBody>
          <a:bodyPr>
            <a:normAutofit/>
          </a:bodyPr>
          <a:lstStyle/>
          <a:p>
            <a:pPr algn="ctr"/>
            <a:r>
              <a:rPr lang="en-US" sz="2000" b="1" dirty="0" smtClean="0"/>
              <a:t>(3) Worked Examples &amp; Possible Outcomes</a:t>
            </a:r>
            <a:endParaRPr lang="en-US" sz="2000" b="1" dirty="0"/>
          </a:p>
        </p:txBody>
      </p:sp>
      <p:sp>
        <p:nvSpPr>
          <p:cNvPr id="4800" name="Google Shape;4800;p63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900">
                <a:solidFill>
                  <a:srgbClr val="595959"/>
                </a:solidFill>
                <a:latin typeface="Calibri"/>
                <a:ea typeface="Calibri"/>
                <a:cs typeface="Calibri"/>
                <a:sym typeface="Calibri"/>
              </a:rPr>
              <a:t>115</a:t>
            </a:fld>
            <a:endParaRPr sz="900">
              <a:solidFill>
                <a:srgbClr val="595959"/>
              </a:solidFill>
              <a:latin typeface="Calibri"/>
              <a:ea typeface="Calibri"/>
              <a:cs typeface="Calibri"/>
              <a:sym typeface="Calibri"/>
            </a:endParaRPr>
          </a:p>
        </p:txBody>
      </p:sp>
      <p:pic>
        <p:nvPicPr>
          <p:cNvPr id="4801" name="Google Shape;4801;p633" descr="Worked example #1, 2, and 3 of median annual income with possible questions and prompts to promote reasoning."/>
          <p:cNvPicPr preferRelativeResize="0"/>
          <p:nvPr/>
        </p:nvPicPr>
        <p:blipFill>
          <a:blip r:embed="rId3">
            <a:alphaModFix/>
          </a:blip>
          <a:stretch>
            <a:fillRect/>
          </a:stretch>
        </p:blipFill>
        <p:spPr>
          <a:xfrm>
            <a:off x="618675" y="573485"/>
            <a:ext cx="4710450" cy="4203026"/>
          </a:xfrm>
          <a:prstGeom prst="rect">
            <a:avLst/>
          </a:prstGeom>
          <a:noFill/>
          <a:ln>
            <a:noFill/>
          </a:ln>
        </p:spPr>
      </p:pic>
      <p:sp>
        <p:nvSpPr>
          <p:cNvPr id="4802" name="Google Shape;4802;p633"/>
          <p:cNvSpPr txBox="1"/>
          <p:nvPr/>
        </p:nvSpPr>
        <p:spPr>
          <a:xfrm>
            <a:off x="5831025" y="1002500"/>
            <a:ext cx="2413800" cy="600300"/>
          </a:xfrm>
          <a:prstGeom prst="rect">
            <a:avLst/>
          </a:prstGeom>
          <a:solidFill>
            <a:srgbClr val="E7F5F3"/>
          </a:solidFill>
          <a:ln w="19050" cap="flat" cmpd="sng">
            <a:solidFill>
              <a:schemeClr val="dk2"/>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 sz="1500" b="1">
                <a:solidFill>
                  <a:schemeClr val="dk1"/>
                </a:solidFill>
                <a:latin typeface="Calibri"/>
                <a:ea typeface="Calibri"/>
                <a:cs typeface="Calibri"/>
                <a:sym typeface="Calibri"/>
              </a:rPr>
              <a:t>Worked example #1 </a:t>
            </a:r>
            <a:endParaRPr sz="1500" b="1">
              <a:solidFill>
                <a:schemeClr val="dk1"/>
              </a:solidFill>
              <a:latin typeface="Calibri"/>
              <a:ea typeface="Calibri"/>
              <a:cs typeface="Calibri"/>
              <a:sym typeface="Calibri"/>
            </a:endParaRPr>
          </a:p>
          <a:p>
            <a:pPr marL="0" lvl="0" indent="0" algn="l" rtl="0">
              <a:spcBef>
                <a:spcPts val="0"/>
              </a:spcBef>
              <a:spcAft>
                <a:spcPts val="0"/>
              </a:spcAft>
              <a:buNone/>
            </a:pPr>
            <a:r>
              <a:rPr lang="en" sz="1500">
                <a:solidFill>
                  <a:schemeClr val="dk1"/>
                </a:solidFill>
                <a:latin typeface="Calibri"/>
                <a:ea typeface="Calibri"/>
                <a:cs typeface="Calibri"/>
                <a:sym typeface="Calibri"/>
              </a:rPr>
              <a:t>(Median Annual Income)</a:t>
            </a:r>
            <a:endParaRPr sz="1500">
              <a:solidFill>
                <a:schemeClr val="dk1"/>
              </a:solidFill>
              <a:latin typeface="Calibri"/>
              <a:ea typeface="Calibri"/>
              <a:cs typeface="Calibri"/>
              <a:sym typeface="Calibri"/>
            </a:endParaRPr>
          </a:p>
        </p:txBody>
      </p:sp>
      <p:sp>
        <p:nvSpPr>
          <p:cNvPr id="4803" name="Google Shape;4803;p633" descr="Three examples showing table of possible outcomes for students to engage the skill of reasoning" title="Slide 115 examples"/>
          <p:cNvSpPr/>
          <p:nvPr/>
        </p:nvSpPr>
        <p:spPr>
          <a:xfrm>
            <a:off x="4979625" y="1891379"/>
            <a:ext cx="699000" cy="290700"/>
          </a:xfrm>
          <a:prstGeom prst="leftArrow">
            <a:avLst>
              <a:gd name="adj1" fmla="val 50000"/>
              <a:gd name="adj2" fmla="val 50000"/>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33" descr="Type of worked examples table including possible outcomes for student reasoning" title="Slide 115 section"/>
          <p:cNvSpPr/>
          <p:nvPr/>
        </p:nvSpPr>
        <p:spPr>
          <a:xfrm>
            <a:off x="4979625" y="1047142"/>
            <a:ext cx="699000" cy="290700"/>
          </a:xfrm>
          <a:prstGeom prst="leftArrow">
            <a:avLst>
              <a:gd name="adj1" fmla="val 50000"/>
              <a:gd name="adj2" fmla="val 50000"/>
            </a:avLst>
          </a:prstGeom>
          <a:solidFill>
            <a:srgbClr val="E7F5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33" descr="Three various areas for worked examples and student engagement reasoning" title="Slide 115 last part"/>
          <p:cNvSpPr/>
          <p:nvPr/>
        </p:nvSpPr>
        <p:spPr>
          <a:xfrm>
            <a:off x="4979625" y="2036729"/>
            <a:ext cx="699000" cy="290700"/>
          </a:xfrm>
          <a:prstGeom prst="leftArrow">
            <a:avLst>
              <a:gd name="adj1" fmla="val 50000"/>
              <a:gd name="adj2" fmla="val 50000"/>
            </a:avLst>
          </a:prstGeom>
          <a:solidFill>
            <a:srgbClr val="FCF4F8"/>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33"/>
          <p:cNvSpPr txBox="1"/>
          <p:nvPr/>
        </p:nvSpPr>
        <p:spPr>
          <a:xfrm>
            <a:off x="5865475" y="1933105"/>
            <a:ext cx="2413800" cy="600300"/>
          </a:xfrm>
          <a:prstGeom prst="rect">
            <a:avLst/>
          </a:prstGeom>
          <a:solidFill>
            <a:srgbClr val="FCF4F8"/>
          </a:solidFill>
          <a:ln w="19050" cap="flat" cmpd="sng">
            <a:solidFill>
              <a:schemeClr val="accent2"/>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 sz="1500" b="1" dirty="0">
                <a:solidFill>
                  <a:schemeClr val="dk1"/>
                </a:solidFill>
                <a:latin typeface="Calibri"/>
                <a:ea typeface="Calibri"/>
                <a:cs typeface="Calibri"/>
                <a:sym typeface="Calibri"/>
              </a:rPr>
              <a:t>Worked example #2 </a:t>
            </a:r>
            <a:endParaRPr sz="1500" b="1" dirty="0">
              <a:solidFill>
                <a:schemeClr val="dk1"/>
              </a:solidFill>
              <a:latin typeface="Calibri"/>
              <a:ea typeface="Calibri"/>
              <a:cs typeface="Calibri"/>
              <a:sym typeface="Calibri"/>
            </a:endParaRPr>
          </a:p>
          <a:p>
            <a:pPr marL="0" lvl="0" indent="0" algn="l" rtl="0">
              <a:spcBef>
                <a:spcPts val="0"/>
              </a:spcBef>
              <a:spcAft>
                <a:spcPts val="0"/>
              </a:spcAft>
              <a:buNone/>
            </a:pPr>
            <a:r>
              <a:rPr lang="en" sz="1500" dirty="0">
                <a:solidFill>
                  <a:schemeClr val="dk1"/>
                </a:solidFill>
                <a:latin typeface="Calibri"/>
                <a:ea typeface="Calibri"/>
                <a:cs typeface="Calibri"/>
                <a:sym typeface="Calibri"/>
              </a:rPr>
              <a:t>(Patterns in First Year of HS)</a:t>
            </a:r>
            <a:endParaRPr sz="1500" dirty="0">
              <a:solidFill>
                <a:schemeClr val="dk1"/>
              </a:solidFill>
              <a:latin typeface="Calibri"/>
              <a:ea typeface="Calibri"/>
              <a:cs typeface="Calibri"/>
              <a:sym typeface="Calibri"/>
            </a:endParaRPr>
          </a:p>
        </p:txBody>
      </p:sp>
      <p:sp>
        <p:nvSpPr>
          <p:cNvPr id="4807" name="Google Shape;4807;p633" descr="worked examples of three areas" title="slide 115 part 2"/>
          <p:cNvSpPr/>
          <p:nvPr/>
        </p:nvSpPr>
        <p:spPr>
          <a:xfrm>
            <a:off x="4979625" y="1483192"/>
            <a:ext cx="699000" cy="290700"/>
          </a:xfrm>
          <a:prstGeom prst="leftArrow">
            <a:avLst>
              <a:gd name="adj1" fmla="val 50000"/>
              <a:gd name="adj2" fmla="val 50000"/>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33" descr="citation source" title="slide 115"/>
          <p:cNvSpPr/>
          <p:nvPr/>
        </p:nvSpPr>
        <p:spPr>
          <a:xfrm>
            <a:off x="5132025" y="3917102"/>
            <a:ext cx="699000" cy="290700"/>
          </a:xfrm>
          <a:prstGeom prst="leftArrow">
            <a:avLst>
              <a:gd name="adj1" fmla="val 50000"/>
              <a:gd name="adj2" fmla="val 50000"/>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33"/>
          <p:cNvSpPr txBox="1"/>
          <p:nvPr/>
        </p:nvSpPr>
        <p:spPr>
          <a:xfrm>
            <a:off x="5865475" y="3762302"/>
            <a:ext cx="2413800" cy="6003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None/>
            </a:pPr>
            <a:r>
              <a:rPr lang="en" sz="1500" b="1" dirty="0">
                <a:solidFill>
                  <a:schemeClr val="dk1"/>
                </a:solidFill>
                <a:latin typeface="Calibri"/>
                <a:ea typeface="Calibri"/>
                <a:cs typeface="Calibri"/>
                <a:sym typeface="Calibri"/>
              </a:rPr>
              <a:t>Worked example #3 </a:t>
            </a:r>
            <a:endParaRPr sz="1500" b="1" dirty="0">
              <a:solidFill>
                <a:schemeClr val="dk1"/>
              </a:solidFill>
              <a:latin typeface="Calibri"/>
              <a:ea typeface="Calibri"/>
              <a:cs typeface="Calibri"/>
              <a:sym typeface="Calibri"/>
            </a:endParaRPr>
          </a:p>
          <a:p>
            <a:pPr marL="0" lvl="0" indent="0" algn="l" rtl="0">
              <a:spcBef>
                <a:spcPts val="0"/>
              </a:spcBef>
              <a:spcAft>
                <a:spcPts val="0"/>
              </a:spcAft>
              <a:buNone/>
            </a:pPr>
            <a:r>
              <a:rPr lang="en" sz="1500" dirty="0">
                <a:solidFill>
                  <a:schemeClr val="dk1"/>
                </a:solidFill>
                <a:latin typeface="Calibri"/>
                <a:ea typeface="Calibri"/>
                <a:cs typeface="Calibri"/>
                <a:sym typeface="Calibri"/>
              </a:rPr>
              <a:t>(Davis City Anime Festival)</a:t>
            </a:r>
            <a:endParaRPr sz="1500" dirty="0">
              <a:solidFill>
                <a:schemeClr val="dk1"/>
              </a:solidFill>
              <a:latin typeface="Calibri"/>
              <a:ea typeface="Calibri"/>
              <a:cs typeface="Calibri"/>
              <a:sym typeface="Calibri"/>
            </a:endParaRPr>
          </a:p>
        </p:txBody>
      </p:sp>
      <p:sp>
        <p:nvSpPr>
          <p:cNvPr id="4810" name="Google Shape;4810;p633"/>
          <p:cNvSpPr/>
          <p:nvPr/>
        </p:nvSpPr>
        <p:spPr>
          <a:xfrm>
            <a:off x="5831875" y="4530475"/>
            <a:ext cx="2481000" cy="4326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(TDG, 2021)</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814"/>
        <p:cNvGrpSpPr/>
        <p:nvPr/>
      </p:nvGrpSpPr>
      <p:grpSpPr>
        <a:xfrm>
          <a:off x="0" y="0"/>
          <a:ext cx="0" cy="0"/>
          <a:chOff x="0" y="0"/>
          <a:chExt cx="0" cy="0"/>
        </a:xfrm>
      </p:grpSpPr>
      <p:sp>
        <p:nvSpPr>
          <p:cNvPr id="4815" name="Google Shape;4815;p634"/>
          <p:cNvSpPr txBox="1"/>
          <p:nvPr/>
        </p:nvSpPr>
        <p:spPr>
          <a:xfrm>
            <a:off x="5157850" y="1024250"/>
            <a:ext cx="3382500" cy="25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1A1A1A"/>
                </a:solidFill>
                <a:latin typeface="Calibri"/>
                <a:ea typeface="Calibri"/>
                <a:cs typeface="Calibri"/>
                <a:sym typeface="Calibri"/>
              </a:rPr>
              <a:t>Read through the types of worked examples and possible questions and prompts to promote reasoning.</a:t>
            </a:r>
            <a:endParaRPr sz="1700">
              <a:solidFill>
                <a:srgbClr val="1A1A1A"/>
              </a:solidFill>
              <a:latin typeface="Calibri"/>
              <a:ea typeface="Calibri"/>
              <a:cs typeface="Calibri"/>
              <a:sym typeface="Calibri"/>
            </a:endParaRPr>
          </a:p>
          <a:p>
            <a:pPr marL="0" lvl="0" indent="0" algn="l" rtl="0">
              <a:spcBef>
                <a:spcPts val="0"/>
              </a:spcBef>
              <a:spcAft>
                <a:spcPts val="0"/>
              </a:spcAft>
              <a:buNone/>
            </a:pPr>
            <a:endParaRPr sz="1700">
              <a:solidFill>
                <a:srgbClr val="1A1A1A"/>
              </a:solidFill>
              <a:latin typeface="Calibri"/>
              <a:ea typeface="Calibri"/>
              <a:cs typeface="Calibri"/>
              <a:sym typeface="Calibri"/>
            </a:endParaRPr>
          </a:p>
          <a:p>
            <a:pPr marL="457200" lvl="0" indent="-336550" algn="l" rtl="0">
              <a:spcBef>
                <a:spcPts val="0"/>
              </a:spcBef>
              <a:spcAft>
                <a:spcPts val="0"/>
              </a:spcAft>
              <a:buClr>
                <a:srgbClr val="1A1A1A"/>
              </a:buClr>
              <a:buSzPts val="1700"/>
              <a:buFont typeface="Calibri"/>
              <a:buChar char="●"/>
            </a:pPr>
            <a:r>
              <a:rPr lang="en" sz="1700">
                <a:solidFill>
                  <a:srgbClr val="1A1A1A"/>
                </a:solidFill>
                <a:latin typeface="Calibri"/>
                <a:ea typeface="Calibri"/>
                <a:cs typeface="Calibri"/>
                <a:sym typeface="Calibri"/>
              </a:rPr>
              <a:t>What is a noticing and/or a wondering you have?</a:t>
            </a:r>
            <a:endParaRPr sz="1700">
              <a:solidFill>
                <a:srgbClr val="1A1A1A"/>
              </a:solidFill>
              <a:latin typeface="Calibri"/>
              <a:ea typeface="Calibri"/>
              <a:cs typeface="Calibri"/>
              <a:sym typeface="Calibri"/>
            </a:endParaRPr>
          </a:p>
          <a:p>
            <a:pPr marL="457200" lvl="0" indent="-336550" algn="l" rtl="0">
              <a:spcBef>
                <a:spcPts val="0"/>
              </a:spcBef>
              <a:spcAft>
                <a:spcPts val="0"/>
              </a:spcAft>
              <a:buClr>
                <a:srgbClr val="1A1A1A"/>
              </a:buClr>
              <a:buSzPts val="1700"/>
              <a:buFont typeface="Calibri"/>
              <a:buChar char="●"/>
            </a:pPr>
            <a:r>
              <a:rPr lang="en" sz="1700">
                <a:solidFill>
                  <a:srgbClr val="1A1A1A"/>
                </a:solidFill>
                <a:latin typeface="Calibri"/>
                <a:ea typeface="Calibri"/>
                <a:cs typeface="Calibri"/>
                <a:sym typeface="Calibri"/>
              </a:rPr>
              <a:t>Which one are you most interested in trying? Why?</a:t>
            </a:r>
            <a:endParaRPr sz="1700">
              <a:solidFill>
                <a:srgbClr val="1A1A1A"/>
              </a:solidFill>
              <a:latin typeface="Calibri"/>
              <a:ea typeface="Calibri"/>
              <a:cs typeface="Calibri"/>
              <a:sym typeface="Calibri"/>
            </a:endParaRPr>
          </a:p>
          <a:p>
            <a:pPr marL="0" lvl="0" indent="0" algn="l" rtl="0">
              <a:spcBef>
                <a:spcPts val="0"/>
              </a:spcBef>
              <a:spcAft>
                <a:spcPts val="0"/>
              </a:spcAft>
              <a:buNone/>
            </a:pPr>
            <a:endParaRPr sz="1700">
              <a:solidFill>
                <a:srgbClr val="1A1A1A"/>
              </a:solidFill>
              <a:latin typeface="Calibri"/>
              <a:ea typeface="Calibri"/>
              <a:cs typeface="Calibri"/>
              <a:sym typeface="Calibri"/>
            </a:endParaRPr>
          </a:p>
          <a:p>
            <a:pPr marL="0" lvl="0" indent="0" algn="l" rtl="0">
              <a:spcBef>
                <a:spcPts val="0"/>
              </a:spcBef>
              <a:spcAft>
                <a:spcPts val="0"/>
              </a:spcAft>
              <a:buNone/>
            </a:pPr>
            <a:endParaRPr sz="1700">
              <a:solidFill>
                <a:srgbClr val="1A1A1A"/>
              </a:solidFill>
              <a:latin typeface="Calibri"/>
              <a:ea typeface="Calibri"/>
              <a:cs typeface="Calibri"/>
              <a:sym typeface="Calibri"/>
            </a:endParaRPr>
          </a:p>
        </p:txBody>
      </p:sp>
      <p:sp>
        <p:nvSpPr>
          <p:cNvPr id="2" name="Title 1"/>
          <p:cNvSpPr>
            <a:spLocks noGrp="1"/>
          </p:cNvSpPr>
          <p:nvPr>
            <p:ph type="title"/>
          </p:nvPr>
        </p:nvSpPr>
        <p:spPr>
          <a:xfrm>
            <a:off x="537881" y="330926"/>
            <a:ext cx="7774994" cy="439174"/>
          </a:xfrm>
        </p:spPr>
        <p:txBody>
          <a:bodyPr>
            <a:normAutofit/>
          </a:bodyPr>
          <a:lstStyle/>
          <a:p>
            <a:pPr algn="ctr"/>
            <a:r>
              <a:rPr lang="en-US" sz="2000" b="1" dirty="0" smtClean="0"/>
              <a:t>Worked Examples and </a:t>
            </a:r>
            <a:r>
              <a:rPr lang="en-US" sz="2000" b="1" dirty="0" err="1" smtClean="0"/>
              <a:t>Possibile</a:t>
            </a:r>
            <a:r>
              <a:rPr lang="en-US" sz="2000" b="1" dirty="0" smtClean="0"/>
              <a:t> Outcomes to Promote Reasoning</a:t>
            </a:r>
            <a:endParaRPr lang="en-US" sz="2000" b="1" dirty="0"/>
          </a:p>
        </p:txBody>
      </p:sp>
      <p:sp>
        <p:nvSpPr>
          <p:cNvPr id="4816" name="Google Shape;4816;p634"/>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116</a:t>
            </a:fld>
            <a:endParaRPr sz="900">
              <a:solidFill>
                <a:srgbClr val="595959"/>
              </a:solidFill>
              <a:latin typeface="Calibri"/>
              <a:ea typeface="Calibri"/>
              <a:cs typeface="Calibri"/>
              <a:sym typeface="Calibri"/>
            </a:endParaRPr>
          </a:p>
        </p:txBody>
      </p:sp>
      <p:pic>
        <p:nvPicPr>
          <p:cNvPr id="4817" name="Google Shape;4817;p634" descr="Types of worked examples with possible questions and prompts to promote reasoning."/>
          <p:cNvPicPr preferRelativeResize="0"/>
          <p:nvPr/>
        </p:nvPicPr>
        <p:blipFill>
          <a:blip r:embed="rId3">
            <a:alphaModFix/>
          </a:blip>
          <a:stretch>
            <a:fillRect/>
          </a:stretch>
        </p:blipFill>
        <p:spPr>
          <a:xfrm rot="-144543">
            <a:off x="614774" y="913259"/>
            <a:ext cx="4199276" cy="3746917"/>
          </a:xfrm>
          <a:prstGeom prst="rect">
            <a:avLst/>
          </a:prstGeom>
          <a:noFill/>
          <a:ln>
            <a:noFill/>
          </a:ln>
        </p:spPr>
      </p:pic>
      <p:sp>
        <p:nvSpPr>
          <p:cNvPr id="4818" name="Google Shape;4818;p634"/>
          <p:cNvSpPr/>
          <p:nvPr/>
        </p:nvSpPr>
        <p:spPr>
          <a:xfrm>
            <a:off x="5831875" y="4530475"/>
            <a:ext cx="2481000" cy="4326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(TDG, 2021)</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822"/>
        <p:cNvGrpSpPr/>
        <p:nvPr/>
      </p:nvGrpSpPr>
      <p:grpSpPr>
        <a:xfrm>
          <a:off x="0" y="0"/>
          <a:ext cx="0" cy="0"/>
          <a:chOff x="0" y="0"/>
          <a:chExt cx="0" cy="0"/>
        </a:xfrm>
      </p:grpSpPr>
      <p:sp>
        <p:nvSpPr>
          <p:cNvPr id="4823" name="Google Shape;4823;p63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How is a worked example the same/different from the examples in many textbooks? </a:t>
            </a:r>
            <a:endParaRPr sz="2800"/>
          </a:p>
        </p:txBody>
      </p:sp>
      <p:pic>
        <p:nvPicPr>
          <p:cNvPr id="4824" name="Google Shape;4824;p635" descr="Example #1 of confirming a solution to an equation from a textbook that is different to a worked example."/>
          <p:cNvPicPr preferRelativeResize="0"/>
          <p:nvPr/>
        </p:nvPicPr>
        <p:blipFill rotWithShape="1">
          <a:blip r:embed="rId3">
            <a:alphaModFix/>
          </a:blip>
          <a:srcRect l="1498" r="9279"/>
          <a:stretch/>
        </p:blipFill>
        <p:spPr>
          <a:xfrm>
            <a:off x="1076525" y="1634150"/>
            <a:ext cx="6618100" cy="2195425"/>
          </a:xfrm>
          <a:prstGeom prst="rect">
            <a:avLst/>
          </a:prstGeom>
          <a:noFill/>
          <a:ln>
            <a:noFill/>
          </a:ln>
        </p:spPr>
      </p:pic>
      <p:sp>
        <p:nvSpPr>
          <p:cNvPr id="4825" name="Google Shape;4825;p63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117</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829"/>
        <p:cNvGrpSpPr/>
        <p:nvPr/>
      </p:nvGrpSpPr>
      <p:grpSpPr>
        <a:xfrm>
          <a:off x="0" y="0"/>
          <a:ext cx="0" cy="0"/>
          <a:chOff x="0" y="0"/>
          <a:chExt cx="0" cy="0"/>
        </a:xfrm>
      </p:grpSpPr>
      <p:sp>
        <p:nvSpPr>
          <p:cNvPr id="4830" name="Google Shape;4830;p63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800"/>
              <a:t>Benefits of worked examples</a:t>
            </a:r>
            <a:endParaRPr sz="2800"/>
          </a:p>
        </p:txBody>
      </p:sp>
      <p:sp>
        <p:nvSpPr>
          <p:cNvPr id="4831" name="Google Shape;4831;p63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36550" algn="l" rtl="0">
              <a:spcBef>
                <a:spcPts val="0"/>
              </a:spcBef>
              <a:spcAft>
                <a:spcPts val="0"/>
              </a:spcAft>
              <a:buClr>
                <a:srgbClr val="1A1819"/>
              </a:buClr>
              <a:buSzPts val="1700"/>
              <a:buFont typeface="Calibri"/>
              <a:buChar char="•"/>
            </a:pPr>
            <a:r>
              <a:rPr lang="en" sz="1700">
                <a:solidFill>
                  <a:srgbClr val="1A1819"/>
                </a:solidFill>
              </a:rPr>
              <a:t>Using worked examples can support and improve both conceptual and procedural knowledge by supporting students in integrating new knowledge and ideas into what they already know and supporting students in making their reasoning explicit. </a:t>
            </a:r>
            <a:endParaRPr sz="1700">
              <a:solidFill>
                <a:srgbClr val="1A1819"/>
              </a:solidFill>
            </a:endParaRPr>
          </a:p>
          <a:p>
            <a:pPr marL="457200" lvl="0" indent="-336550" algn="l" rtl="0">
              <a:spcBef>
                <a:spcPts val="0"/>
              </a:spcBef>
              <a:spcAft>
                <a:spcPts val="0"/>
              </a:spcAft>
              <a:buClr>
                <a:srgbClr val="1A1819"/>
              </a:buClr>
              <a:buSzPts val="1700"/>
              <a:buFont typeface="Calibri"/>
              <a:buChar char="•"/>
            </a:pPr>
            <a:r>
              <a:rPr lang="en" sz="1700">
                <a:solidFill>
                  <a:srgbClr val="1A1819"/>
                </a:solidFill>
              </a:rPr>
              <a:t>Research has found that the use of both correct and incorrect worked examples can improve student learning. Incorrect examples help students reason about the differences between them and the correct procedures, which can increase students’ conceptual and procedural knowledge </a:t>
            </a:r>
            <a:endParaRPr sz="1700">
              <a:solidFill>
                <a:srgbClr val="1A1819"/>
              </a:solidFill>
            </a:endParaRPr>
          </a:p>
          <a:p>
            <a:pPr marL="457200" lvl="0" indent="-336550" algn="l" rtl="0">
              <a:spcBef>
                <a:spcPts val="0"/>
              </a:spcBef>
              <a:spcAft>
                <a:spcPts val="0"/>
              </a:spcAft>
              <a:buClr>
                <a:srgbClr val="1A1819"/>
              </a:buClr>
              <a:buSzPts val="1700"/>
              <a:buFont typeface="Calibri"/>
              <a:buChar char="•"/>
            </a:pPr>
            <a:r>
              <a:rPr lang="en" sz="1600">
                <a:solidFill>
                  <a:srgbClr val="1A1819"/>
                </a:solidFill>
              </a:rPr>
              <a:t>Studying a worked-out example, answering questions that require them to explain the problem to themselves, and then practicing a similar problems supports students in strengthening their understandings</a:t>
            </a:r>
            <a:endParaRPr sz="1600">
              <a:solidFill>
                <a:srgbClr val="1A1819"/>
              </a:solidFill>
            </a:endParaRPr>
          </a:p>
          <a:p>
            <a:pPr marL="457200" lvl="0" indent="0" algn="l" rtl="0">
              <a:spcBef>
                <a:spcPts val="0"/>
              </a:spcBef>
              <a:spcAft>
                <a:spcPts val="0"/>
              </a:spcAft>
              <a:buNone/>
            </a:pPr>
            <a:endParaRPr sz="1600">
              <a:solidFill>
                <a:srgbClr val="1A1819"/>
              </a:solidFill>
              <a:highlight>
                <a:schemeClr val="lt1"/>
              </a:highlight>
            </a:endParaRPr>
          </a:p>
          <a:p>
            <a:pPr marL="457200" lvl="0" indent="0" algn="l" rtl="0">
              <a:spcBef>
                <a:spcPts val="0"/>
              </a:spcBef>
              <a:spcAft>
                <a:spcPts val="0"/>
              </a:spcAft>
              <a:buNone/>
            </a:pPr>
            <a:endParaRPr sz="1600">
              <a:solidFill>
                <a:srgbClr val="1A1819"/>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1200">
              <a:solidFill>
                <a:srgbClr val="9F2065"/>
              </a:solidFill>
            </a:endParaRPr>
          </a:p>
        </p:txBody>
      </p:sp>
      <p:sp>
        <p:nvSpPr>
          <p:cNvPr id="4832" name="Google Shape;4832;p63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118</a:t>
            </a:fld>
            <a:endParaRPr/>
          </a:p>
        </p:txBody>
      </p:sp>
      <p:sp>
        <p:nvSpPr>
          <p:cNvPr id="4833" name="Google Shape;4833;p636"/>
          <p:cNvSpPr txBox="1"/>
          <p:nvPr/>
        </p:nvSpPr>
        <p:spPr>
          <a:xfrm>
            <a:off x="6110900" y="4549350"/>
            <a:ext cx="20490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(Mcginn et. al., 2015)</a:t>
            </a:r>
            <a:endParaRPr sz="1300">
              <a:solidFill>
                <a:srgbClr val="1B75BC"/>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837"/>
        <p:cNvGrpSpPr/>
        <p:nvPr/>
      </p:nvGrpSpPr>
      <p:grpSpPr>
        <a:xfrm>
          <a:off x="0" y="0"/>
          <a:ext cx="0" cy="0"/>
          <a:chOff x="0" y="0"/>
          <a:chExt cx="0" cy="0"/>
        </a:xfrm>
      </p:grpSpPr>
      <p:graphicFrame>
        <p:nvGraphicFramePr>
          <p:cNvPr id="4838" name="Google Shape;4838;p637" descr="Habit Activators for teachers to use for student engagement" title="slide 119 activities"/>
          <p:cNvGraphicFramePr/>
          <p:nvPr>
            <p:extLst>
              <p:ext uri="{D42A27DB-BD31-4B8C-83A1-F6EECF244321}">
                <p14:modId xmlns:p14="http://schemas.microsoft.com/office/powerpoint/2010/main" val="31258756"/>
              </p:ext>
            </p:extLst>
          </p:nvPr>
        </p:nvGraphicFramePr>
        <p:xfrm>
          <a:off x="650325" y="1221823"/>
          <a:ext cx="7876650" cy="3040290"/>
        </p:xfrm>
        <a:graphic>
          <a:graphicData uri="http://schemas.openxmlformats.org/drawingml/2006/table">
            <a:tbl>
              <a:tblPr firstRow="1">
                <a:noFill/>
                <a:tableStyleId>{029163F9-13F3-4BE5-86FB-1E0E3B5543A3}</a:tableStyleId>
              </a:tblPr>
              <a:tblGrid>
                <a:gridCol w="3888150">
                  <a:extLst>
                    <a:ext uri="{9D8B030D-6E8A-4147-A177-3AD203B41FA5}">
                      <a16:colId xmlns:a16="http://schemas.microsoft.com/office/drawing/2014/main" val="20000"/>
                    </a:ext>
                  </a:extLst>
                </a:gridCol>
                <a:gridCol w="3988500">
                  <a:extLst>
                    <a:ext uri="{9D8B030D-6E8A-4147-A177-3AD203B41FA5}">
                      <a16:colId xmlns:a16="http://schemas.microsoft.com/office/drawing/2014/main" val="20001"/>
                    </a:ext>
                  </a:extLst>
                </a:gridCol>
              </a:tblGrid>
              <a:tr h="792450">
                <a:tc>
                  <a:txBody>
                    <a:bodyPr/>
                    <a:lstStyle/>
                    <a:p>
                      <a:pPr marL="0" lvl="0" indent="0" algn="l" rtl="0">
                        <a:spcBef>
                          <a:spcPts val="0"/>
                        </a:spcBef>
                        <a:spcAft>
                          <a:spcPts val="0"/>
                        </a:spcAft>
                        <a:buNone/>
                      </a:pPr>
                      <a:r>
                        <a:rPr lang="en" sz="1100" b="1">
                          <a:latin typeface="Calibri"/>
                          <a:ea typeface="Calibri"/>
                          <a:cs typeface="Calibri"/>
                          <a:sym typeface="Calibri"/>
                        </a:rPr>
                        <a:t>Worked Examples:</a:t>
                      </a:r>
                      <a:r>
                        <a:rPr lang="en" sz="1100">
                          <a:latin typeface="Calibri"/>
                          <a:ea typeface="Calibri"/>
                          <a:cs typeface="Calibri"/>
                          <a:sym typeface="Calibri"/>
                        </a:rPr>
                        <a:t> </a:t>
                      </a:r>
                      <a:r>
                        <a:rPr lang="en" sz="1100">
                          <a:solidFill>
                            <a:schemeClr val="dk1"/>
                          </a:solidFill>
                          <a:latin typeface="Calibri"/>
                          <a:ea typeface="Calibri"/>
                          <a:cs typeface="Calibri"/>
                          <a:sym typeface="Calibri"/>
                        </a:rPr>
                        <a:t>Using one or more pieces of </a:t>
                      </a:r>
                      <a:r>
                        <a:rPr lang="en" sz="1100" b="1">
                          <a:solidFill>
                            <a:schemeClr val="dk1"/>
                          </a:solidFill>
                          <a:latin typeface="Calibri"/>
                          <a:ea typeface="Calibri"/>
                          <a:cs typeface="Calibri"/>
                          <a:sym typeface="Calibri"/>
                        </a:rPr>
                        <a:t>student work/thinking</a:t>
                      </a:r>
                      <a:r>
                        <a:rPr lang="en" sz="1100">
                          <a:solidFill>
                            <a:schemeClr val="dk1"/>
                          </a:solidFill>
                          <a:latin typeface="Calibri"/>
                          <a:ea typeface="Calibri"/>
                          <a:cs typeface="Calibri"/>
                          <a:sym typeface="Calibri"/>
                        </a:rPr>
                        <a:t> with a </a:t>
                      </a:r>
                      <a:r>
                        <a:rPr lang="en" sz="1100" b="1">
                          <a:solidFill>
                            <a:schemeClr val="dk1"/>
                          </a:solidFill>
                          <a:latin typeface="Calibri"/>
                          <a:ea typeface="Calibri"/>
                          <a:cs typeface="Calibri"/>
                          <a:sym typeface="Calibri"/>
                        </a:rPr>
                        <a:t>reasoning prompt</a:t>
                      </a:r>
                      <a:r>
                        <a:rPr lang="en" sz="1100">
                          <a:solidFill>
                            <a:schemeClr val="dk1"/>
                          </a:solidFill>
                          <a:latin typeface="Calibri"/>
                          <a:ea typeface="Calibri"/>
                          <a:cs typeface="Calibri"/>
                          <a:sym typeface="Calibri"/>
                        </a:rPr>
                        <a:t> to engage students in analyzing  the work. </a:t>
                      </a:r>
                      <a:endParaRPr sz="1100">
                        <a:latin typeface="Calibri"/>
                        <a:ea typeface="Calibri"/>
                        <a:cs typeface="Calibri"/>
                        <a:sym typeface="Calibri"/>
                      </a:endParaRPr>
                    </a:p>
                  </a:txBody>
                  <a:tcPr marL="91425" marR="91425" marT="91425" marB="91425">
                    <a:solidFill>
                      <a:srgbClr val="E7F5F3"/>
                    </a:solidFill>
                  </a:tcPr>
                </a:tc>
                <a:tc>
                  <a:txBody>
                    <a:bodyPr/>
                    <a:lstStyle/>
                    <a:p>
                      <a:pPr marL="0" lvl="0" indent="0" algn="l" rtl="0">
                        <a:spcBef>
                          <a:spcPts val="0"/>
                        </a:spcBef>
                        <a:spcAft>
                          <a:spcPts val="0"/>
                        </a:spcAft>
                        <a:buNone/>
                      </a:pPr>
                      <a:r>
                        <a:rPr lang="en" sz="1100" b="1">
                          <a:latin typeface="Calibri"/>
                          <a:ea typeface="Calibri"/>
                          <a:cs typeface="Calibri"/>
                          <a:sym typeface="Calibri"/>
                        </a:rPr>
                        <a:t>True/False Discussions:</a:t>
                      </a:r>
                      <a:r>
                        <a:rPr lang="en" sz="1100">
                          <a:latin typeface="Calibri"/>
                          <a:ea typeface="Calibri"/>
                          <a:cs typeface="Calibri"/>
                          <a:sym typeface="Calibri"/>
                        </a:rPr>
                        <a:t> </a:t>
                      </a:r>
                      <a:r>
                        <a:rPr lang="en" sz="1100">
                          <a:solidFill>
                            <a:schemeClr val="dk1"/>
                          </a:solidFill>
                          <a:latin typeface="Calibri"/>
                          <a:ea typeface="Calibri"/>
                          <a:cs typeface="Calibri"/>
                          <a:sym typeface="Calibri"/>
                        </a:rPr>
                        <a:t>What “false” conjecture might be productive for your students to explore?  Consider conjectures that are partially true and/or lack precision.  How will you engage students in exploring and refining the conjecture?</a:t>
                      </a:r>
                      <a:endParaRPr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249650">
                <a:tc>
                  <a:txBody>
                    <a:bodyPr/>
                    <a:lstStyle/>
                    <a:p>
                      <a:pPr marL="0" lvl="0" indent="0" algn="l" rtl="0">
                        <a:spcBef>
                          <a:spcPts val="0"/>
                        </a:spcBef>
                        <a:spcAft>
                          <a:spcPts val="800"/>
                        </a:spcAft>
                        <a:buNone/>
                      </a:pPr>
                      <a:r>
                        <a:rPr lang="en" sz="1100" b="1">
                          <a:solidFill>
                            <a:schemeClr val="dk1"/>
                          </a:solidFill>
                          <a:latin typeface="Calibri"/>
                          <a:ea typeface="Calibri"/>
                          <a:cs typeface="Calibri"/>
                          <a:sym typeface="Calibri"/>
                        </a:rPr>
                        <a:t>Why? Let’s Justify </a:t>
                      </a:r>
                      <a:r>
                        <a:rPr lang="en" sz="1100">
                          <a:solidFill>
                            <a:schemeClr val="dk1"/>
                          </a:solidFill>
                          <a:latin typeface="Calibri"/>
                          <a:ea typeface="Calibri"/>
                          <a:cs typeface="Calibri"/>
                          <a:sym typeface="Calibri"/>
                        </a:rPr>
                        <a:t>(Kazemi &amp; Hintz, 2014):</a:t>
                      </a:r>
                      <a:r>
                        <a:rPr lang="en" sz="1100" b="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Identify/create a task where students will be asked to create a justification.   How will you engage students in comparing their ideas with others, reflecting on their own work and then using those reflections to refine/add on to their thinking?</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100" b="1">
                          <a:solidFill>
                            <a:schemeClr val="dk1"/>
                          </a:solidFill>
                          <a:latin typeface="Calibri"/>
                          <a:ea typeface="Calibri"/>
                          <a:cs typeface="Calibri"/>
                          <a:sym typeface="Calibri"/>
                        </a:rPr>
                        <a:t>Connecting Representations </a:t>
                      </a:r>
                      <a:r>
                        <a:rPr lang="en" sz="1100">
                          <a:solidFill>
                            <a:schemeClr val="dk1"/>
                          </a:solidFill>
                          <a:latin typeface="Calibri"/>
                          <a:ea typeface="Calibri"/>
                          <a:cs typeface="Calibri"/>
                          <a:sym typeface="Calibri"/>
                        </a:rPr>
                        <a:t>(Kelemanik, Lucenta, &amp; Creighton, 2016): Identify 3 pairs of representations (e.g. visual model with story context, symbolic expression with story context, etc). Decide which representation you will omit.  Task is to have student match representations, using key structures they notice to justify their connections.  Then to create the missing representation.</a:t>
                      </a:r>
                      <a:endParaRPr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817925">
                <a:tc>
                  <a:txBody>
                    <a:bodyPr/>
                    <a:lstStyle/>
                    <a:p>
                      <a:pPr marL="0" lvl="0" indent="0" algn="l" rtl="0">
                        <a:lnSpc>
                          <a:spcPct val="90000"/>
                        </a:lnSpc>
                        <a:spcBef>
                          <a:spcPts val="800"/>
                        </a:spcBef>
                        <a:spcAft>
                          <a:spcPts val="1000"/>
                        </a:spcAft>
                        <a:buNone/>
                      </a:pPr>
                      <a:r>
                        <a:rPr lang="en" sz="1100" b="1">
                          <a:solidFill>
                            <a:schemeClr val="dk1"/>
                          </a:solidFill>
                          <a:latin typeface="Calibri"/>
                          <a:ea typeface="Calibri"/>
                          <a:cs typeface="Calibri"/>
                          <a:sym typeface="Calibri"/>
                        </a:rPr>
                        <a:t>Notice and Wonder </a:t>
                      </a:r>
                      <a:r>
                        <a:rPr lang="en" sz="1100">
                          <a:solidFill>
                            <a:schemeClr val="dk1"/>
                          </a:solidFill>
                          <a:latin typeface="Calibri"/>
                          <a:ea typeface="Calibri"/>
                          <a:cs typeface="Calibri"/>
                          <a:sym typeface="Calibri"/>
                        </a:rPr>
                        <a:t>(Fetter, 2011):</a:t>
                      </a:r>
                      <a:r>
                        <a:rPr lang="en" sz="1100" b="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Find a place in the lesson/activity where students would benefit from recording some </a:t>
                      </a:r>
                      <a:r>
                        <a:rPr lang="en" sz="1100" b="1">
                          <a:solidFill>
                            <a:schemeClr val="dk1"/>
                          </a:solidFill>
                          <a:latin typeface="Calibri"/>
                          <a:ea typeface="Calibri"/>
                          <a:cs typeface="Calibri"/>
                          <a:sym typeface="Calibri"/>
                        </a:rPr>
                        <a:t>noticing and wonderings </a:t>
                      </a:r>
                      <a:r>
                        <a:rPr lang="en" sz="1100">
                          <a:solidFill>
                            <a:schemeClr val="dk1"/>
                          </a:solidFill>
                          <a:latin typeface="Calibri"/>
                          <a:ea typeface="Calibri"/>
                          <a:cs typeface="Calibri"/>
                          <a:sym typeface="Calibri"/>
                        </a:rPr>
                        <a:t>of a figure or worked problem - that they can use to access the task/activity and make/justify conjectures.</a:t>
                      </a:r>
                      <a:endParaRPr sz="11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100" b="1" dirty="0">
                          <a:latin typeface="Calibri"/>
                          <a:ea typeface="Calibri"/>
                          <a:cs typeface="Calibri"/>
                          <a:sym typeface="Calibri"/>
                        </a:rPr>
                        <a:t>And many, many others!</a:t>
                      </a:r>
                      <a:endParaRPr sz="11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4839" name="Google Shape;4839;p63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Habit Activators: </a:t>
            </a:r>
            <a:endParaRPr sz="2800"/>
          </a:p>
          <a:p>
            <a:pPr marL="0" lvl="0" indent="0" algn="l" rtl="0">
              <a:spcBef>
                <a:spcPts val="0"/>
              </a:spcBef>
              <a:spcAft>
                <a:spcPts val="0"/>
              </a:spcAft>
              <a:buNone/>
            </a:pPr>
            <a:r>
              <a:rPr lang="en" sz="2100"/>
              <a:t>Instructional activities to engage students in reasoning &amp; sensemaking</a:t>
            </a:r>
            <a:endParaRPr sz="2100"/>
          </a:p>
        </p:txBody>
      </p:sp>
      <p:sp>
        <p:nvSpPr>
          <p:cNvPr id="4840" name="Google Shape;4840;p63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119</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875"/>
        <p:cNvGrpSpPr/>
        <p:nvPr/>
      </p:nvGrpSpPr>
      <p:grpSpPr>
        <a:xfrm>
          <a:off x="0" y="0"/>
          <a:ext cx="0" cy="0"/>
          <a:chOff x="0" y="0"/>
          <a:chExt cx="0" cy="0"/>
        </a:xfrm>
      </p:grpSpPr>
      <p:sp>
        <p:nvSpPr>
          <p:cNvPr id="3876" name="Google Shape;3876;p53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3877" name="Google Shape;3877;p53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3878" name="Google Shape;3878;p530"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3879" name="Google Shape;3879;p530"/>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44"/>
        <p:cNvGrpSpPr/>
        <p:nvPr/>
      </p:nvGrpSpPr>
      <p:grpSpPr>
        <a:xfrm>
          <a:off x="0" y="0"/>
          <a:ext cx="0" cy="0"/>
          <a:chOff x="0" y="0"/>
          <a:chExt cx="0" cy="0"/>
        </a:xfrm>
      </p:grpSpPr>
      <p:sp>
        <p:nvSpPr>
          <p:cNvPr id="4845" name="Google Shape;4845;p638"/>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846" name="Google Shape;4846;p638"/>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847" name="Google Shape;4847;p63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120</a:t>
            </a:fld>
            <a:endParaRPr/>
          </a:p>
        </p:txBody>
      </p:sp>
      <p:sp>
        <p:nvSpPr>
          <p:cNvPr id="4848" name="Google Shape;4848;p638"/>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849" name="Google Shape;4849;p638"/>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850" name="Google Shape;4850;p638"/>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dk2"/>
                </a:solidFill>
              </a:rPr>
              <a:t>Debrief: </a:t>
            </a:r>
            <a:r>
              <a:rPr lang="en" sz="2850" b="1">
                <a:solidFill>
                  <a:schemeClr val="dk2"/>
                </a:solidFill>
              </a:rPr>
              <a:t>Principles</a:t>
            </a:r>
            <a:r>
              <a:rPr lang="en" sz="2850">
                <a:solidFill>
                  <a:schemeClr val="dk2"/>
                </a:solidFill>
              </a:rPr>
              <a:t> of ambitious mathematics teaching</a:t>
            </a:r>
            <a:endParaRPr sz="2670">
              <a:solidFill>
                <a:schemeClr val="dk2"/>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854"/>
        <p:cNvGrpSpPr/>
        <p:nvPr/>
      </p:nvGrpSpPr>
      <p:grpSpPr>
        <a:xfrm>
          <a:off x="0" y="0"/>
          <a:ext cx="0" cy="0"/>
          <a:chOff x="0" y="0"/>
          <a:chExt cx="0" cy="0"/>
        </a:xfrm>
      </p:grpSpPr>
      <p:sp>
        <p:nvSpPr>
          <p:cNvPr id="4855" name="Google Shape;4855;p639"/>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Planning for action</a:t>
            </a:r>
            <a:endParaRPr sz="3800" b="1"/>
          </a:p>
        </p:txBody>
      </p:sp>
      <p:sp>
        <p:nvSpPr>
          <p:cNvPr id="4856" name="Google Shape;4856;p639"/>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550"/>
              <a:t>Planning a worked example</a:t>
            </a:r>
            <a:endParaRPr sz="2550"/>
          </a:p>
        </p:txBody>
      </p:sp>
      <p:pic>
        <p:nvPicPr>
          <p:cNvPr id="4857" name="Google Shape;4857;p639" descr="Blueprint with solid fill"/>
          <p:cNvPicPr preferRelativeResize="0"/>
          <p:nvPr/>
        </p:nvPicPr>
        <p:blipFill>
          <a:blip r:embed="rId3">
            <a:alphaModFix/>
          </a:blip>
          <a:stretch>
            <a:fillRect/>
          </a:stretch>
        </p:blipFill>
        <p:spPr>
          <a:xfrm>
            <a:off x="7396500" y="3395525"/>
            <a:ext cx="1600200" cy="1600200"/>
          </a:xfrm>
          <a:prstGeom prst="rect">
            <a:avLst/>
          </a:prstGeom>
          <a:noFill/>
          <a:ln>
            <a:noFill/>
          </a:ln>
        </p:spPr>
      </p:pic>
      <p:sp>
        <p:nvSpPr>
          <p:cNvPr id="4858" name="Google Shape;4858;p63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121</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Shape 4862"/>
        <p:cNvGrpSpPr/>
        <p:nvPr/>
      </p:nvGrpSpPr>
      <p:grpSpPr>
        <a:xfrm>
          <a:off x="0" y="0"/>
          <a:ext cx="0" cy="0"/>
          <a:chOff x="0" y="0"/>
          <a:chExt cx="0" cy="0"/>
        </a:xfrm>
      </p:grpSpPr>
      <p:sp>
        <p:nvSpPr>
          <p:cNvPr id="4863" name="Google Shape;4863;p64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4864" name="Google Shape;4864;p64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4865" name="Google Shape;4865;p640"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866" name="Google Shape;4866;p640"/>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870"/>
        <p:cNvGrpSpPr/>
        <p:nvPr/>
      </p:nvGrpSpPr>
      <p:grpSpPr>
        <a:xfrm>
          <a:off x="0" y="0"/>
          <a:ext cx="0" cy="0"/>
          <a:chOff x="0" y="0"/>
          <a:chExt cx="0" cy="0"/>
        </a:xfrm>
      </p:grpSpPr>
      <p:sp>
        <p:nvSpPr>
          <p:cNvPr id="4871" name="Google Shape;4871;p64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Creating a worked example</a:t>
            </a:r>
            <a:endParaRPr sz="2800"/>
          </a:p>
        </p:txBody>
      </p:sp>
      <p:sp>
        <p:nvSpPr>
          <p:cNvPr id="4872" name="Google Shape;4872;p64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SzPts val="1018"/>
              <a:buNone/>
            </a:pPr>
            <a:r>
              <a:rPr lang="en" sz="1700" b="1"/>
              <a:t>Choose the problem that you are most interested in building a </a:t>
            </a:r>
            <a:r>
              <a:rPr lang="en" sz="1700" b="1" u="sng"/>
              <a:t>worked example</a:t>
            </a:r>
            <a:r>
              <a:rPr lang="en" sz="1700" b="1"/>
              <a:t>.</a:t>
            </a:r>
            <a:r>
              <a:rPr lang="en" sz="1700" i="1"/>
              <a:t> (Reminder: Our goals for building a worked example are to raise the cognitive demand of the task and give students access to the mathematics.</a:t>
            </a:r>
            <a:endParaRPr sz="1700" i="1">
              <a:solidFill>
                <a:srgbClr val="741B47"/>
              </a:solidFill>
              <a:latin typeface="Nunito"/>
              <a:ea typeface="Nunito"/>
              <a:cs typeface="Nunito"/>
              <a:sym typeface="Nunito"/>
            </a:endParaRPr>
          </a:p>
          <a:p>
            <a:pPr marL="0" lvl="0" indent="0" algn="l" rtl="0">
              <a:lnSpc>
                <a:spcPct val="100000"/>
              </a:lnSpc>
              <a:spcBef>
                <a:spcPts val="360"/>
              </a:spcBef>
              <a:spcAft>
                <a:spcPts val="0"/>
              </a:spcAft>
              <a:buClr>
                <a:schemeClr val="dk1"/>
              </a:buClr>
              <a:buSzPts val="1100"/>
              <a:buFont typeface="Arial"/>
              <a:buNone/>
            </a:pPr>
            <a:endParaRPr sz="1700" b="1" i="1">
              <a:solidFill>
                <a:srgbClr val="741B47"/>
              </a:solidFill>
              <a:latin typeface="Nunito"/>
              <a:ea typeface="Nunito"/>
              <a:cs typeface="Nunito"/>
              <a:sym typeface="Nunito"/>
            </a:endParaRPr>
          </a:p>
          <a:p>
            <a:pPr marL="457200" lvl="0" indent="-336550" algn="l" rtl="0">
              <a:lnSpc>
                <a:spcPct val="100000"/>
              </a:lnSpc>
              <a:spcBef>
                <a:spcPts val="360"/>
              </a:spcBef>
              <a:spcAft>
                <a:spcPts val="0"/>
              </a:spcAft>
              <a:buSzPts val="1700"/>
              <a:buFont typeface="Nunito"/>
              <a:buAutoNum type="arabicPeriod"/>
            </a:pPr>
            <a:r>
              <a:rPr lang="en" sz="1700"/>
              <a:t>Use a </a:t>
            </a:r>
            <a:r>
              <a:rPr lang="en" sz="1700" b="1"/>
              <a:t>representation </a:t>
            </a:r>
            <a:r>
              <a:rPr lang="en" sz="1700"/>
              <a:t>to solve the system of linear equations: -</a:t>
            </a:r>
            <a:r>
              <a:rPr lang="en" sz="1700" i="1"/>
              <a:t>x</a:t>
            </a:r>
            <a:r>
              <a:rPr lang="en" sz="1700"/>
              <a:t> – 2</a:t>
            </a:r>
            <a:r>
              <a:rPr lang="en" sz="1700" i="1"/>
              <a:t>y</a:t>
            </a:r>
            <a:r>
              <a:rPr lang="en" sz="1700"/>
              <a:t> = -20 and y = x</a:t>
            </a:r>
            <a:r>
              <a:rPr lang="en" sz="1700" baseline="30000"/>
              <a:t>2</a:t>
            </a:r>
            <a:endParaRPr sz="1700"/>
          </a:p>
          <a:p>
            <a:pPr marL="457200" lvl="0" indent="-336550" algn="l" rtl="0">
              <a:lnSpc>
                <a:spcPct val="100000"/>
              </a:lnSpc>
              <a:spcBef>
                <a:spcPts val="0"/>
              </a:spcBef>
              <a:spcAft>
                <a:spcPts val="0"/>
              </a:spcAft>
              <a:buSzPts val="1700"/>
              <a:buFont typeface="Nunito"/>
              <a:buAutoNum type="arabicPeriod"/>
            </a:pPr>
            <a:r>
              <a:rPr lang="en" sz="1700" b="1"/>
              <a:t>Use what you know</a:t>
            </a:r>
            <a:r>
              <a:rPr lang="en" sz="1700"/>
              <a:t> about equations to solve 3 – 3x &gt; 9</a:t>
            </a:r>
            <a:endParaRPr sz="1700"/>
          </a:p>
          <a:p>
            <a:pPr marL="0" lvl="0" indent="0" algn="l" rtl="0">
              <a:lnSpc>
                <a:spcPct val="100000"/>
              </a:lnSpc>
              <a:spcBef>
                <a:spcPts val="800"/>
              </a:spcBef>
              <a:spcAft>
                <a:spcPts val="0"/>
              </a:spcAft>
              <a:buSzPts val="1018"/>
              <a:buNone/>
            </a:pPr>
            <a:endParaRPr sz="1700"/>
          </a:p>
          <a:p>
            <a:pPr marL="0" lvl="0" indent="0" algn="l" rtl="0">
              <a:lnSpc>
                <a:spcPct val="100000"/>
              </a:lnSpc>
              <a:spcBef>
                <a:spcPts val="800"/>
              </a:spcBef>
              <a:spcAft>
                <a:spcPts val="0"/>
              </a:spcAft>
              <a:buSzPts val="1018"/>
              <a:buNone/>
            </a:pPr>
            <a:r>
              <a:rPr lang="en" sz="1700" b="1"/>
              <a:t>Create two examples of student thinking, and choose a prompt (from the worked example sheet) that you would use.</a:t>
            </a:r>
            <a:endParaRPr sz="1700" b="1"/>
          </a:p>
        </p:txBody>
      </p:sp>
      <p:sp>
        <p:nvSpPr>
          <p:cNvPr id="4873" name="Google Shape;4873;p641" descr="Instructions on created a worked example using representation and use what you know" title="slide 123"/>
          <p:cNvSpPr txBox="1"/>
          <p:nvPr/>
        </p:nvSpPr>
        <p:spPr>
          <a:xfrm>
            <a:off x="561300" y="4429125"/>
            <a:ext cx="630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
        <p:nvSpPr>
          <p:cNvPr id="4874" name="Google Shape;4874;p641"/>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123</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878"/>
        <p:cNvGrpSpPr/>
        <p:nvPr/>
      </p:nvGrpSpPr>
      <p:grpSpPr>
        <a:xfrm>
          <a:off x="0" y="0"/>
          <a:ext cx="0" cy="0"/>
          <a:chOff x="0" y="0"/>
          <a:chExt cx="0" cy="0"/>
        </a:xfrm>
      </p:grpSpPr>
      <p:sp>
        <p:nvSpPr>
          <p:cNvPr id="4879" name="Google Shape;4879;p64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100"/>
              <a:t>Directions: </a:t>
            </a:r>
            <a:r>
              <a:rPr lang="en" sz="2100">
                <a:solidFill>
                  <a:schemeClr val="dk1"/>
                </a:solidFill>
              </a:rPr>
              <a:t>Use the workspace slide to create a worked example.</a:t>
            </a:r>
            <a:endParaRPr sz="1600"/>
          </a:p>
        </p:txBody>
      </p:sp>
      <p:sp>
        <p:nvSpPr>
          <p:cNvPr id="4880" name="Google Shape;4880;p64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124</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884"/>
        <p:cNvGrpSpPr/>
        <p:nvPr/>
      </p:nvGrpSpPr>
      <p:grpSpPr>
        <a:xfrm>
          <a:off x="0" y="0"/>
          <a:ext cx="0" cy="0"/>
          <a:chOff x="0" y="0"/>
          <a:chExt cx="0" cy="0"/>
        </a:xfrm>
      </p:grpSpPr>
      <p:sp>
        <p:nvSpPr>
          <p:cNvPr id="2" name="Title 1"/>
          <p:cNvSpPr>
            <a:spLocks noGrp="1"/>
          </p:cNvSpPr>
          <p:nvPr>
            <p:ph type="title"/>
          </p:nvPr>
        </p:nvSpPr>
        <p:spPr>
          <a:xfrm>
            <a:off x="537882" y="342900"/>
            <a:ext cx="8088300" cy="362494"/>
          </a:xfrm>
        </p:spPr>
        <p:txBody>
          <a:bodyPr>
            <a:normAutofit fontScale="90000"/>
          </a:bodyPr>
          <a:lstStyle/>
          <a:p>
            <a:pPr algn="ctr"/>
            <a:r>
              <a:rPr lang="en-US" i="1" dirty="0" smtClean="0"/>
              <a:t>Preview of Workspace Slide</a:t>
            </a:r>
            <a:endParaRPr lang="en-US" i="1" dirty="0"/>
          </a:p>
        </p:txBody>
      </p:sp>
      <p:sp>
        <p:nvSpPr>
          <p:cNvPr id="4885" name="Google Shape;4885;p64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125</a:t>
            </a:fld>
            <a:endParaRPr/>
          </a:p>
        </p:txBody>
      </p:sp>
      <p:sp>
        <p:nvSpPr>
          <p:cNvPr id="4886" name="Google Shape;4886;p643"/>
          <p:cNvSpPr txBox="1"/>
          <p:nvPr/>
        </p:nvSpPr>
        <p:spPr>
          <a:xfrm>
            <a:off x="323925" y="1525500"/>
            <a:ext cx="4102500" cy="2318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b="1">
                <a:latin typeface="Calibri"/>
                <a:ea typeface="Calibri"/>
                <a:cs typeface="Calibri"/>
                <a:sym typeface="Calibri"/>
              </a:rPr>
              <a:t>Student A </a:t>
            </a:r>
            <a:endParaRPr b="1">
              <a:latin typeface="Calibri"/>
              <a:ea typeface="Calibri"/>
              <a:cs typeface="Calibri"/>
              <a:sym typeface="Calibri"/>
            </a:endParaRPr>
          </a:p>
        </p:txBody>
      </p:sp>
      <p:sp>
        <p:nvSpPr>
          <p:cNvPr id="4887" name="Google Shape;4887;p643"/>
          <p:cNvSpPr txBox="1"/>
          <p:nvPr/>
        </p:nvSpPr>
        <p:spPr>
          <a:xfrm>
            <a:off x="4426425" y="1525500"/>
            <a:ext cx="4346400" cy="2318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b="1">
                <a:latin typeface="Calibri"/>
                <a:ea typeface="Calibri"/>
                <a:cs typeface="Calibri"/>
                <a:sym typeface="Calibri"/>
              </a:rPr>
              <a:t>Student B </a:t>
            </a:r>
            <a:endParaRPr b="1">
              <a:latin typeface="Calibri"/>
              <a:ea typeface="Calibri"/>
              <a:cs typeface="Calibri"/>
              <a:sym typeface="Calibri"/>
            </a:endParaRPr>
          </a:p>
        </p:txBody>
      </p:sp>
      <p:sp>
        <p:nvSpPr>
          <p:cNvPr id="4888" name="Google Shape;4888;p643"/>
          <p:cNvSpPr txBox="1"/>
          <p:nvPr/>
        </p:nvSpPr>
        <p:spPr>
          <a:xfrm>
            <a:off x="323925" y="3844200"/>
            <a:ext cx="8448900" cy="69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Reasoning prompt: </a:t>
            </a:r>
            <a:endParaRPr b="1">
              <a:latin typeface="Calibri"/>
              <a:ea typeface="Calibri"/>
              <a:cs typeface="Calibri"/>
              <a:sym typeface="Calibri"/>
            </a:endParaRPr>
          </a:p>
        </p:txBody>
      </p:sp>
      <p:sp>
        <p:nvSpPr>
          <p:cNvPr id="4889" name="Google Shape;4889;p643"/>
          <p:cNvSpPr txBox="1"/>
          <p:nvPr/>
        </p:nvSpPr>
        <p:spPr>
          <a:xfrm>
            <a:off x="323925" y="592275"/>
            <a:ext cx="8448900" cy="923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500" dirty="0">
                <a:solidFill>
                  <a:schemeClr val="dk1"/>
                </a:solidFill>
                <a:latin typeface="Calibri"/>
                <a:ea typeface="Calibri"/>
                <a:cs typeface="Calibri"/>
                <a:sym typeface="Calibri"/>
              </a:rPr>
              <a:t>Select one task and delete the </a:t>
            </a:r>
            <a:r>
              <a:rPr lang="en" sz="1500" dirty="0" smtClean="0">
                <a:solidFill>
                  <a:schemeClr val="dk1"/>
                </a:solidFill>
                <a:latin typeface="Calibri"/>
                <a:ea typeface="Calibri"/>
                <a:cs typeface="Calibri"/>
                <a:sym typeface="Calibri"/>
              </a:rPr>
              <a:t>other:</a:t>
            </a:r>
            <a:endParaRPr sz="1500" dirty="0" smtClean="0">
              <a:solidFill>
                <a:schemeClr val="dk1"/>
              </a:solidFill>
              <a:latin typeface="Calibri"/>
              <a:ea typeface="Calibri"/>
              <a:cs typeface="Calibri"/>
              <a:sym typeface="Calibri"/>
            </a:endParaRPr>
          </a:p>
          <a:p>
            <a:pPr marL="457200" lvl="0" indent="-323850" algn="l" rtl="0">
              <a:spcBef>
                <a:spcPts val="360"/>
              </a:spcBef>
              <a:spcAft>
                <a:spcPts val="0"/>
              </a:spcAft>
              <a:buClr>
                <a:schemeClr val="dk1"/>
              </a:buClr>
              <a:buSzPts val="1500"/>
              <a:buFont typeface="Nunito"/>
              <a:buAutoNum type="arabicPeriod"/>
            </a:pPr>
            <a:r>
              <a:rPr lang="en" sz="1500" dirty="0" smtClean="0">
                <a:solidFill>
                  <a:schemeClr val="dk1"/>
                </a:solidFill>
                <a:latin typeface="Calibri"/>
                <a:ea typeface="Calibri"/>
                <a:cs typeface="Calibri"/>
                <a:sym typeface="Calibri"/>
              </a:rPr>
              <a:t>Use a </a:t>
            </a:r>
            <a:r>
              <a:rPr lang="en" sz="1500" b="1" dirty="0" smtClean="0">
                <a:solidFill>
                  <a:schemeClr val="dk1"/>
                </a:solidFill>
                <a:latin typeface="Calibri"/>
                <a:ea typeface="Calibri"/>
                <a:cs typeface="Calibri"/>
                <a:sym typeface="Calibri"/>
              </a:rPr>
              <a:t>representation </a:t>
            </a:r>
            <a:r>
              <a:rPr lang="en" sz="1500" dirty="0" smtClean="0">
                <a:solidFill>
                  <a:schemeClr val="dk1"/>
                </a:solidFill>
                <a:latin typeface="Calibri"/>
                <a:ea typeface="Calibri"/>
                <a:cs typeface="Calibri"/>
                <a:sym typeface="Calibri"/>
              </a:rPr>
              <a:t>to solve the system of linear equations: -</a:t>
            </a:r>
            <a:r>
              <a:rPr lang="en" sz="1500" i="1" dirty="0" smtClean="0">
                <a:solidFill>
                  <a:schemeClr val="dk1"/>
                </a:solidFill>
                <a:latin typeface="Calibri"/>
                <a:ea typeface="Calibri"/>
                <a:cs typeface="Calibri"/>
                <a:sym typeface="Calibri"/>
              </a:rPr>
              <a:t>x</a:t>
            </a:r>
            <a:r>
              <a:rPr lang="en" sz="1500" dirty="0" smtClean="0">
                <a:solidFill>
                  <a:schemeClr val="dk1"/>
                </a:solidFill>
                <a:latin typeface="Calibri"/>
                <a:ea typeface="Calibri"/>
                <a:cs typeface="Calibri"/>
                <a:sym typeface="Calibri"/>
              </a:rPr>
              <a:t> – 2</a:t>
            </a:r>
            <a:r>
              <a:rPr lang="en" sz="1500" i="1" dirty="0" smtClean="0">
                <a:solidFill>
                  <a:schemeClr val="dk1"/>
                </a:solidFill>
                <a:latin typeface="Calibri"/>
                <a:ea typeface="Calibri"/>
                <a:cs typeface="Calibri"/>
                <a:sym typeface="Calibri"/>
              </a:rPr>
              <a:t>y</a:t>
            </a:r>
            <a:r>
              <a:rPr lang="en" sz="1500" dirty="0" smtClean="0">
                <a:solidFill>
                  <a:schemeClr val="dk1"/>
                </a:solidFill>
                <a:latin typeface="Calibri"/>
                <a:ea typeface="Calibri"/>
                <a:cs typeface="Calibri"/>
                <a:sym typeface="Calibri"/>
              </a:rPr>
              <a:t> = -20 and y = x</a:t>
            </a:r>
            <a:r>
              <a:rPr lang="en" sz="1500" baseline="30000" dirty="0" smtClean="0">
                <a:solidFill>
                  <a:schemeClr val="dk1"/>
                </a:solidFill>
                <a:latin typeface="Calibri"/>
                <a:ea typeface="Calibri"/>
                <a:cs typeface="Calibri"/>
                <a:sym typeface="Calibri"/>
              </a:rPr>
              <a:t>2</a:t>
            </a:r>
            <a:endParaRPr sz="1500" dirty="0" smtClean="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Nunito"/>
              <a:buAutoNum type="arabicPeriod"/>
            </a:pPr>
            <a:r>
              <a:rPr lang="en" sz="1500" b="1" dirty="0" smtClean="0">
                <a:solidFill>
                  <a:schemeClr val="dk1"/>
                </a:solidFill>
                <a:latin typeface="Calibri"/>
                <a:ea typeface="Calibri"/>
                <a:cs typeface="Calibri"/>
                <a:sym typeface="Calibri"/>
              </a:rPr>
              <a:t>Use </a:t>
            </a:r>
            <a:r>
              <a:rPr lang="en" sz="1500" b="1" dirty="0">
                <a:solidFill>
                  <a:schemeClr val="dk1"/>
                </a:solidFill>
                <a:latin typeface="Calibri"/>
                <a:ea typeface="Calibri"/>
                <a:cs typeface="Calibri"/>
                <a:sym typeface="Calibri"/>
              </a:rPr>
              <a:t>what you know</a:t>
            </a:r>
            <a:r>
              <a:rPr lang="en" sz="1500" dirty="0">
                <a:solidFill>
                  <a:schemeClr val="dk1"/>
                </a:solidFill>
                <a:latin typeface="Calibri"/>
                <a:ea typeface="Calibri"/>
                <a:cs typeface="Calibri"/>
                <a:sym typeface="Calibri"/>
              </a:rPr>
              <a:t> about equations to solve 3 – 3x &gt; 9</a:t>
            </a:r>
            <a:endParaRPr sz="12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94"/>
        <p:cNvGrpSpPr/>
        <p:nvPr/>
      </p:nvGrpSpPr>
      <p:grpSpPr>
        <a:xfrm>
          <a:off x="0" y="0"/>
          <a:ext cx="0" cy="0"/>
          <a:chOff x="0" y="0"/>
          <a:chExt cx="0" cy="0"/>
        </a:xfrm>
      </p:grpSpPr>
      <p:sp>
        <p:nvSpPr>
          <p:cNvPr id="4895" name="Google Shape;4895;p644"/>
          <p:cNvSpPr txBox="1">
            <a:spLocks noGrp="1"/>
          </p:cNvSpPr>
          <p:nvPr>
            <p:ph type="body" idx="4294967295"/>
          </p:nvPr>
        </p:nvSpPr>
        <p:spPr>
          <a:xfrm>
            <a:off x="511500" y="1663200"/>
            <a:ext cx="3298200" cy="2343600"/>
          </a:xfrm>
          <a:prstGeom prst="rect">
            <a:avLst/>
          </a:prstGeom>
          <a:solidFill>
            <a:srgbClr val="E7F5F3"/>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896" name="Google Shape;4896;p644"/>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897" name="Google Shape;4897;p64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126</a:t>
            </a:fld>
            <a:endParaRPr/>
          </a:p>
        </p:txBody>
      </p:sp>
      <p:sp>
        <p:nvSpPr>
          <p:cNvPr id="4898" name="Google Shape;4898;p644"/>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899" name="Google Shape;4899;p644"/>
          <p:cNvSpPr txBox="1"/>
          <p:nvPr/>
        </p:nvSpPr>
        <p:spPr>
          <a:xfrm>
            <a:off x="6213900" y="4549350"/>
            <a:ext cx="2004600" cy="384900"/>
          </a:xfrm>
          <a:prstGeom prst="rect">
            <a:avLst/>
          </a:prstGeom>
          <a:solidFill>
            <a:srgbClr val="E7F5F3"/>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900" name="Google Shape;4900;p644"/>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dk2"/>
                </a:solidFill>
              </a:rPr>
              <a:t>Debrief: </a:t>
            </a:r>
            <a:r>
              <a:rPr lang="en" sz="2850" b="1">
                <a:solidFill>
                  <a:schemeClr val="dk2"/>
                </a:solidFill>
              </a:rPr>
              <a:t>Principles</a:t>
            </a:r>
            <a:r>
              <a:rPr lang="en" sz="2850">
                <a:solidFill>
                  <a:schemeClr val="dk2"/>
                </a:solidFill>
              </a:rPr>
              <a:t> of ambitious mathematics teaching</a:t>
            </a:r>
            <a:endParaRPr sz="2670">
              <a:solidFill>
                <a:schemeClr val="dk2"/>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05"/>
        <p:cNvGrpSpPr/>
        <p:nvPr/>
      </p:nvGrpSpPr>
      <p:grpSpPr>
        <a:xfrm>
          <a:off x="0" y="0"/>
          <a:ext cx="0" cy="0"/>
          <a:chOff x="0" y="0"/>
          <a:chExt cx="0" cy="0"/>
        </a:xfrm>
      </p:grpSpPr>
      <p:sp>
        <p:nvSpPr>
          <p:cNvPr id="4906" name="Google Shape;4906;p64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dk2"/>
                </a:solidFill>
              </a:rPr>
              <a:t>Debriefing Session 9</a:t>
            </a:r>
            <a:endParaRPr sz="3800" b="1">
              <a:solidFill>
                <a:schemeClr val="dk2"/>
              </a:solidFill>
            </a:endParaRPr>
          </a:p>
        </p:txBody>
      </p:sp>
      <p:sp>
        <p:nvSpPr>
          <p:cNvPr id="4907" name="Google Shape;4907;p64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dk2"/>
                </a:solidFill>
              </a:rPr>
              <a:t>Reflecting on our work in the activities in the session</a:t>
            </a:r>
            <a:endParaRPr>
              <a:solidFill>
                <a:schemeClr val="dk2"/>
              </a:solidFill>
            </a:endParaRPr>
          </a:p>
        </p:txBody>
      </p:sp>
      <p:sp>
        <p:nvSpPr>
          <p:cNvPr id="4908" name="Google Shape;4908;p64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127</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4912"/>
        <p:cNvGrpSpPr/>
        <p:nvPr/>
      </p:nvGrpSpPr>
      <p:grpSpPr>
        <a:xfrm>
          <a:off x="0" y="0"/>
          <a:ext cx="0" cy="0"/>
          <a:chOff x="0" y="0"/>
          <a:chExt cx="0" cy="0"/>
        </a:xfrm>
      </p:grpSpPr>
      <p:sp>
        <p:nvSpPr>
          <p:cNvPr id="4913" name="Google Shape;4913;p646"/>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914" name="Google Shape;4914;p646"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915" name="Google Shape;4915;p646"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916" name="Google Shape;4916;p646"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917" name="Google Shape;4917;p646"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918" name="Google Shape;4918;p646"/>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919" name="Google Shape;4919;p646"/>
          <p:cNvSpPr/>
          <p:nvPr/>
        </p:nvSpPr>
        <p:spPr>
          <a:xfrm>
            <a:off x="6138325" y="4514875"/>
            <a:ext cx="2033400" cy="369000"/>
          </a:xfrm>
          <a:prstGeom prst="rect">
            <a:avLst/>
          </a:prstGeom>
          <a:solidFill>
            <a:srgbClr val="E7F5F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920" name="Google Shape;4920;p64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128</a:t>
            </a:fld>
            <a:endParaRPr/>
          </a:p>
        </p:txBody>
      </p:sp>
      <p:sp>
        <p:nvSpPr>
          <p:cNvPr id="4921" name="Google Shape;4921;p646"/>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00" i="1">
                <a:solidFill>
                  <a:schemeClr val="dk2"/>
                </a:solidFill>
              </a:rPr>
              <a:t>Debriefing Session 9:</a:t>
            </a:r>
            <a:r>
              <a:rPr lang="en" sz="2500">
                <a:solidFill>
                  <a:schemeClr val="dk2"/>
                </a:solidFill>
              </a:rPr>
              <a:t> Four </a:t>
            </a:r>
            <a:r>
              <a:rPr lang="en" sz="2500" b="1">
                <a:solidFill>
                  <a:schemeClr val="dk2"/>
                </a:solidFill>
              </a:rPr>
              <a:t>cornerstone principles </a:t>
            </a:r>
            <a:r>
              <a:rPr lang="en" sz="2500">
                <a:solidFill>
                  <a:schemeClr val="dk2"/>
                </a:solidFill>
              </a:rPr>
              <a:t>of the OMP</a:t>
            </a:r>
            <a:endParaRPr sz="2500">
              <a:solidFill>
                <a:schemeClr val="dk2"/>
              </a:solidFill>
            </a:endParaRPr>
          </a:p>
        </p:txBody>
      </p:sp>
      <p:sp>
        <p:nvSpPr>
          <p:cNvPr id="4922" name="Google Shape;4922;p646"/>
          <p:cNvSpPr txBox="1"/>
          <p:nvPr/>
        </p:nvSpPr>
        <p:spPr>
          <a:xfrm>
            <a:off x="412625" y="1011650"/>
            <a:ext cx="8121000" cy="4155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26"/>
        <p:cNvGrpSpPr/>
        <p:nvPr/>
      </p:nvGrpSpPr>
      <p:grpSpPr>
        <a:xfrm>
          <a:off x="0" y="0"/>
          <a:ext cx="0" cy="0"/>
          <a:chOff x="0" y="0"/>
          <a:chExt cx="0" cy="0"/>
        </a:xfrm>
      </p:grpSpPr>
      <p:sp>
        <p:nvSpPr>
          <p:cNvPr id="4927" name="Google Shape;4927;p64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129</a:t>
            </a:fld>
            <a:endParaRPr/>
          </a:p>
        </p:txBody>
      </p:sp>
      <p:sp>
        <p:nvSpPr>
          <p:cNvPr id="4928" name="Google Shape;4928;p647"/>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dk2"/>
                </a:solidFill>
              </a:rPr>
              <a:t>Debriefing Session 9:</a:t>
            </a:r>
            <a:r>
              <a:rPr lang="en" sz="2550">
                <a:solidFill>
                  <a:schemeClr val="dk2"/>
                </a:solidFill>
              </a:rPr>
              <a:t> </a:t>
            </a:r>
            <a:r>
              <a:rPr lang="en" sz="2550" b="1">
                <a:solidFill>
                  <a:schemeClr val="dk2"/>
                </a:solidFill>
              </a:rPr>
              <a:t>Focus</a:t>
            </a:r>
            <a:r>
              <a:rPr lang="en" sz="2550">
                <a:solidFill>
                  <a:schemeClr val="dk2"/>
                </a:solidFill>
              </a:rPr>
              <a:t> of the session</a:t>
            </a:r>
            <a:endParaRPr sz="2370">
              <a:solidFill>
                <a:schemeClr val="dk2"/>
              </a:solidFill>
            </a:endParaRPr>
          </a:p>
        </p:txBody>
      </p:sp>
      <p:sp>
        <p:nvSpPr>
          <p:cNvPr id="4929" name="Google Shape;4929;p647"/>
          <p:cNvSpPr txBox="1"/>
          <p:nvPr/>
        </p:nvSpPr>
        <p:spPr>
          <a:xfrm>
            <a:off x="511500" y="987475"/>
            <a:ext cx="8121000" cy="646500"/>
          </a:xfrm>
          <a:prstGeom prst="rect">
            <a:avLst/>
          </a:prstGeom>
          <a:solidFill>
            <a:schemeClr val="dk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related to how a task using worked examples can support students’ reasoning and sensemaking?</a:t>
            </a:r>
            <a:endParaRPr sz="1500" b="1">
              <a:solidFill>
                <a:schemeClr val="lt1"/>
              </a:solidFill>
              <a:latin typeface="Calibri"/>
              <a:ea typeface="Calibri"/>
              <a:cs typeface="Calibri"/>
              <a:sym typeface="Calibri"/>
            </a:endParaRPr>
          </a:p>
        </p:txBody>
      </p:sp>
      <p:sp>
        <p:nvSpPr>
          <p:cNvPr id="4930" name="Google Shape;4930;p647"/>
          <p:cNvSpPr txBox="1">
            <a:spLocks noGrp="1"/>
          </p:cNvSpPr>
          <p:nvPr>
            <p:ph type="body" idx="1"/>
          </p:nvPr>
        </p:nvSpPr>
        <p:spPr>
          <a:xfrm>
            <a:off x="511500" y="1760550"/>
            <a:ext cx="8005200" cy="2940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500" b="1"/>
              <a:t>Take a couple of minutes to reflect on our work in the session.</a:t>
            </a:r>
            <a:endParaRPr sz="1600"/>
          </a:p>
          <a:p>
            <a:pPr marL="0" lvl="0" indent="0" algn="l" rtl="0">
              <a:lnSpc>
                <a:spcPct val="100000"/>
              </a:lnSpc>
              <a:spcBef>
                <a:spcPts val="1000"/>
              </a:spcBef>
              <a:spcAft>
                <a:spcPts val="0"/>
              </a:spcAft>
              <a:buNone/>
            </a:pPr>
            <a:r>
              <a:rPr lang="en" sz="1600" b="1"/>
              <a:t>Activities in this session:</a:t>
            </a:r>
            <a:endParaRPr sz="1600" b="1"/>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3" action="ppaction://hlinksldjump"/>
              </a:rPr>
              <a:t>Setting and maintaining norms</a:t>
            </a:r>
            <a:r>
              <a:rPr lang="en" sz="1600" b="1"/>
              <a:t>: </a:t>
            </a:r>
            <a:r>
              <a:rPr lang="en" sz="1600"/>
              <a:t>Reconnect with and revise our norms for interacting together</a:t>
            </a:r>
            <a:endParaRPr sz="1600" b="1"/>
          </a:p>
          <a:p>
            <a:pPr marL="457200" lvl="0" indent="-330200" algn="l" rtl="0">
              <a:lnSpc>
                <a:spcPct val="100000"/>
              </a:lnSpc>
              <a:spcBef>
                <a:spcPts val="0"/>
              </a:spcBef>
              <a:spcAft>
                <a:spcPts val="0"/>
              </a:spcAft>
              <a:buSzPts val="1600"/>
              <a:buFont typeface="Calibri"/>
              <a:buAutoNum type="arabicPeriod"/>
            </a:pPr>
            <a:r>
              <a:rPr lang="en" sz="1600" b="1" u="sng">
                <a:solidFill>
                  <a:schemeClr val="hlink"/>
                </a:solidFill>
                <a:hlinkClick r:id="rId4" action="ppaction://hlinksldjump"/>
              </a:rPr>
              <a:t>Connecting to research:</a:t>
            </a:r>
            <a:r>
              <a:rPr lang="en" sz="1600" b="1"/>
              <a:t> </a:t>
            </a:r>
            <a:r>
              <a:rPr lang="en" sz="1600"/>
              <a:t>The potential of worked examples to support reasoning and sensemaking</a:t>
            </a:r>
            <a:endParaRPr sz="1600"/>
          </a:p>
          <a:p>
            <a:pPr marL="457200" lvl="0" indent="-330200" algn="l" rtl="0">
              <a:lnSpc>
                <a:spcPct val="100000"/>
              </a:lnSpc>
              <a:spcBef>
                <a:spcPts val="0"/>
              </a:spcBef>
              <a:spcAft>
                <a:spcPts val="0"/>
              </a:spcAft>
              <a:buSzPts val="1600"/>
              <a:buFont typeface="Arial"/>
              <a:buAutoNum type="arabicPeriod"/>
            </a:pPr>
            <a:r>
              <a:rPr lang="en" sz="1600" b="1" u="sng">
                <a:solidFill>
                  <a:schemeClr val="hlink"/>
                </a:solidFill>
                <a:hlinkClick r:id="rId5" action="ppaction://hlinksldjump"/>
              </a:rPr>
              <a:t>Planning for action:</a:t>
            </a:r>
            <a:r>
              <a:rPr lang="en" sz="1600" b="1"/>
              <a:t> </a:t>
            </a:r>
            <a:r>
              <a:rPr lang="en" sz="1600"/>
              <a:t>Preparing a worked example to rehearse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3"/>
        <p:cNvGrpSpPr/>
        <p:nvPr/>
      </p:nvGrpSpPr>
      <p:grpSpPr>
        <a:xfrm>
          <a:off x="0" y="0"/>
          <a:ext cx="0" cy="0"/>
          <a:chOff x="0" y="0"/>
          <a:chExt cx="0" cy="0"/>
        </a:xfrm>
      </p:grpSpPr>
      <p:sp>
        <p:nvSpPr>
          <p:cNvPr id="3884" name="Google Shape;3884;p531"/>
          <p:cNvSpPr txBox="1">
            <a:spLocks noGrp="1"/>
          </p:cNvSpPr>
          <p:nvPr>
            <p:ph type="title"/>
          </p:nvPr>
        </p:nvSpPr>
        <p:spPr>
          <a:xfrm>
            <a:off x="403411" y="445675"/>
            <a:ext cx="6066300" cy="577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Revisiting norms</a:t>
            </a:r>
            <a:endParaRPr sz="2800"/>
          </a:p>
        </p:txBody>
      </p:sp>
      <p:sp>
        <p:nvSpPr>
          <p:cNvPr id="3885" name="Google Shape;3885;p531"/>
          <p:cNvSpPr txBox="1">
            <a:spLocks noGrp="1"/>
          </p:cNvSpPr>
          <p:nvPr>
            <p:ph type="body" idx="1"/>
          </p:nvPr>
        </p:nvSpPr>
        <p:spPr>
          <a:xfrm>
            <a:off x="403411" y="1415989"/>
            <a:ext cx="6066300" cy="23115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B6D7A8"/>
                </a:highlight>
              </a:rPr>
              <a:t>[Insert your group norms]</a:t>
            </a:r>
            <a:endParaRPr sz="1500">
              <a:highlight>
                <a:srgbClr val="B6D7A8"/>
              </a:highlight>
            </a:endParaRPr>
          </a:p>
          <a:p>
            <a:pPr marL="0" lvl="0" indent="0" algn="l" rtl="0">
              <a:spcBef>
                <a:spcPts val="800"/>
              </a:spcBef>
              <a:spcAft>
                <a:spcPts val="0"/>
              </a:spcAft>
              <a:buNone/>
            </a:pPr>
            <a:endParaRPr sz="1300"/>
          </a:p>
        </p:txBody>
      </p:sp>
      <p:sp>
        <p:nvSpPr>
          <p:cNvPr id="3886" name="Google Shape;3886;p531"/>
          <p:cNvSpPr txBox="1">
            <a:spLocks noGrp="1"/>
          </p:cNvSpPr>
          <p:nvPr>
            <p:ph type="sldNum" idx="12"/>
          </p:nvPr>
        </p:nvSpPr>
        <p:spPr>
          <a:xfrm>
            <a:off x="7315438" y="4728409"/>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3887" name="Google Shape;3887;p531"/>
          <p:cNvSpPr txBox="1"/>
          <p:nvPr/>
        </p:nvSpPr>
        <p:spPr>
          <a:xfrm>
            <a:off x="5421100" y="675450"/>
            <a:ext cx="3409500" cy="1896300"/>
          </a:xfrm>
          <a:prstGeom prst="rect">
            <a:avLst/>
          </a:prstGeom>
          <a:solidFill>
            <a:srgbClr val="D9EAD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u="sng">
                <a:solidFill>
                  <a:schemeClr val="dk1"/>
                </a:solidFill>
                <a:latin typeface="Calibri"/>
                <a:ea typeface="Calibri"/>
                <a:cs typeface="Calibri"/>
                <a:sym typeface="Calibri"/>
              </a:rPr>
              <a:t>Rights of a Learner</a:t>
            </a:r>
            <a:endParaRPr sz="20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b="1">
                <a:solidFill>
                  <a:schemeClr val="dk1"/>
                </a:solidFill>
                <a:latin typeface="Calibri"/>
                <a:ea typeface="Calibri"/>
                <a:cs typeface="Calibri"/>
                <a:sym typeface="Calibri"/>
              </a:rPr>
              <a:t>You have the right to:</a:t>
            </a:r>
            <a:endParaRPr sz="1600" b="1">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Be confused</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Char char="•"/>
            </a:pPr>
            <a:r>
              <a:rPr lang="en" sz="1600">
                <a:solidFill>
                  <a:schemeClr val="dk1"/>
                </a:solidFill>
                <a:latin typeface="Calibri"/>
                <a:ea typeface="Calibri"/>
                <a:cs typeface="Calibri"/>
                <a:sym typeface="Calibri"/>
              </a:rPr>
              <a:t>Make mistakes</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Say what makes sense to you</a:t>
            </a:r>
            <a:endParaRPr sz="1600">
              <a:solidFill>
                <a:schemeClr val="dk1"/>
              </a:solidFill>
              <a:latin typeface="Calibri"/>
              <a:ea typeface="Calibri"/>
              <a:cs typeface="Calibri"/>
              <a:sym typeface="Calibri"/>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latin typeface="Calibri"/>
                <a:ea typeface="Calibri"/>
                <a:cs typeface="Calibri"/>
                <a:sym typeface="Calibri"/>
              </a:rPr>
              <a:t>Share unfinished or rough draft thinking and not be judged</a:t>
            </a:r>
            <a:endParaRPr sz="1900">
              <a:latin typeface="Calibri"/>
              <a:ea typeface="Calibri"/>
              <a:cs typeface="Calibri"/>
              <a:sym typeface="Calibri"/>
            </a:endParaRPr>
          </a:p>
        </p:txBody>
      </p:sp>
      <p:sp>
        <p:nvSpPr>
          <p:cNvPr id="3888" name="Google Shape;3888;p531"/>
          <p:cNvSpPr txBox="1"/>
          <p:nvPr/>
        </p:nvSpPr>
        <p:spPr>
          <a:xfrm>
            <a:off x="6911950" y="4603000"/>
            <a:ext cx="1703400" cy="330900"/>
          </a:xfrm>
          <a:prstGeom prst="rect">
            <a:avLst/>
          </a:prstGeom>
          <a:solidFill>
            <a:srgbClr val="D9EAD3"/>
          </a:solidFill>
          <a:ln>
            <a:noFill/>
          </a:ln>
        </p:spPr>
        <p:txBody>
          <a:bodyPr spcFirstLastPara="1" wrap="square" lIns="91425" tIns="91425" rIns="91425" bIns="91425" anchor="t" anchorCtr="0">
            <a:spAutoFit/>
          </a:bodyPr>
          <a:lstStyle/>
          <a:p>
            <a:pPr marL="457200" lvl="0" indent="-457200" algn="l" rtl="0">
              <a:spcBef>
                <a:spcPts val="0"/>
              </a:spcBef>
              <a:spcAft>
                <a:spcPts val="1000"/>
              </a:spcAft>
              <a:buClr>
                <a:schemeClr val="dk1"/>
              </a:buClr>
              <a:buSzPts val="1100"/>
              <a:buFont typeface="Arial"/>
              <a:buNone/>
            </a:pPr>
            <a:r>
              <a:rPr lang="en" sz="950" u="sng">
                <a:solidFill>
                  <a:schemeClr val="hlink"/>
                </a:solidFill>
                <a:hlinkClick r:id="rId3"/>
              </a:rPr>
              <a:t>(Kalinec-Craig, C. A., 2017)</a:t>
            </a:r>
            <a:endParaRPr sz="1300">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35"/>
        <p:cNvGrpSpPr/>
        <p:nvPr/>
      </p:nvGrpSpPr>
      <p:grpSpPr>
        <a:xfrm>
          <a:off x="0" y="0"/>
          <a:ext cx="0" cy="0"/>
          <a:chOff x="0" y="0"/>
          <a:chExt cx="0" cy="0"/>
        </a:xfrm>
      </p:grpSpPr>
      <p:sp>
        <p:nvSpPr>
          <p:cNvPr id="4936" name="Google Shape;4936;p648"/>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1"/>
                </a:solidFill>
              </a:rPr>
              <a:t>Debriefing Module 2 Part 1</a:t>
            </a:r>
            <a:endParaRPr sz="3800" b="1">
              <a:solidFill>
                <a:schemeClr val="accent1"/>
              </a:solidFill>
            </a:endParaRPr>
          </a:p>
        </p:txBody>
      </p:sp>
      <p:sp>
        <p:nvSpPr>
          <p:cNvPr id="4937" name="Google Shape;4937;p64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accent1"/>
                </a:solidFill>
              </a:rPr>
              <a:t>Reflecting on our work in Sessions 7 – 9</a:t>
            </a:r>
            <a:endParaRPr>
              <a:solidFill>
                <a:schemeClr val="accent1"/>
              </a:solidFill>
            </a:endParaRPr>
          </a:p>
        </p:txBody>
      </p:sp>
      <p:sp>
        <p:nvSpPr>
          <p:cNvPr id="4938" name="Google Shape;4938;p64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130</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42"/>
        <p:cNvGrpSpPr/>
        <p:nvPr/>
      </p:nvGrpSpPr>
      <p:grpSpPr>
        <a:xfrm>
          <a:off x="0" y="0"/>
          <a:ext cx="0" cy="0"/>
          <a:chOff x="0" y="0"/>
          <a:chExt cx="0" cy="0"/>
        </a:xfrm>
      </p:grpSpPr>
      <p:sp>
        <p:nvSpPr>
          <p:cNvPr id="4943" name="Google Shape;4943;p64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2 Part 1: </a:t>
            </a:r>
            <a:r>
              <a:rPr lang="en" sz="2800">
                <a:solidFill>
                  <a:schemeClr val="accent1"/>
                </a:solidFill>
              </a:rPr>
              <a:t>Important moments  </a:t>
            </a:r>
            <a:endParaRPr sz="2800">
              <a:solidFill>
                <a:schemeClr val="accent1"/>
              </a:solidFill>
            </a:endParaRPr>
          </a:p>
        </p:txBody>
      </p:sp>
      <p:sp>
        <p:nvSpPr>
          <p:cNvPr id="4944" name="Google Shape;4944;p649"/>
          <p:cNvSpPr txBox="1">
            <a:spLocks noGrp="1"/>
          </p:cNvSpPr>
          <p:nvPr>
            <p:ph type="body" idx="1"/>
          </p:nvPr>
        </p:nvSpPr>
        <p:spPr>
          <a:xfrm>
            <a:off x="537875" y="1369220"/>
            <a:ext cx="8088300" cy="7701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Record</a:t>
            </a:r>
            <a:r>
              <a:rPr lang="en" b="1"/>
              <a:t> important moments </a:t>
            </a:r>
            <a:r>
              <a:rPr lang="en"/>
              <a:t>that impacted your thinking about what ambitious math teaching looks like at the task level.</a:t>
            </a:r>
            <a:endParaRPr/>
          </a:p>
        </p:txBody>
      </p:sp>
      <p:sp>
        <p:nvSpPr>
          <p:cNvPr id="4945" name="Google Shape;4945;p64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131</a:t>
            </a:fld>
            <a:endParaRPr/>
          </a:p>
        </p:txBody>
      </p:sp>
      <p:sp>
        <p:nvSpPr>
          <p:cNvPr id="4946" name="Google Shape;4946;p649"/>
          <p:cNvSpPr txBox="1"/>
          <p:nvPr/>
        </p:nvSpPr>
        <p:spPr>
          <a:xfrm>
            <a:off x="537875" y="2243150"/>
            <a:ext cx="7964700" cy="17361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Calibri"/>
                <a:ea typeface="Calibri"/>
                <a:cs typeface="Calibri"/>
                <a:sym typeface="Calibri"/>
              </a:rPr>
              <a:t>Examples of important moments: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AHA! moments you experienced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Changes in your thinking</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WOW! ideas that you hadn’t considered before</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Contradictions to or affirmations of prior understandings</a:t>
            </a:r>
            <a:endParaRPr sz="1800">
              <a:solidFill>
                <a:schemeClr val="dk1"/>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50"/>
        <p:cNvGrpSpPr/>
        <p:nvPr/>
      </p:nvGrpSpPr>
      <p:grpSpPr>
        <a:xfrm>
          <a:off x="0" y="0"/>
          <a:ext cx="0" cy="0"/>
          <a:chOff x="0" y="0"/>
          <a:chExt cx="0" cy="0"/>
        </a:xfrm>
      </p:grpSpPr>
      <p:sp>
        <p:nvSpPr>
          <p:cNvPr id="4951" name="Google Shape;4951;p65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Debriefing Module 2 Part 1: </a:t>
            </a:r>
            <a:r>
              <a:rPr lang="en" sz="2800">
                <a:solidFill>
                  <a:schemeClr val="accent1"/>
                </a:solidFill>
              </a:rPr>
              <a:t>Important moments  </a:t>
            </a:r>
            <a:endParaRPr sz="2800">
              <a:solidFill>
                <a:schemeClr val="accent1"/>
              </a:solidFill>
            </a:endParaRPr>
          </a:p>
        </p:txBody>
      </p:sp>
      <p:sp>
        <p:nvSpPr>
          <p:cNvPr id="4952" name="Google Shape;4952;p650"/>
          <p:cNvSpPr txBox="1">
            <a:spLocks noGrp="1"/>
          </p:cNvSpPr>
          <p:nvPr>
            <p:ph type="body" idx="1"/>
          </p:nvPr>
        </p:nvSpPr>
        <p:spPr>
          <a:xfrm>
            <a:off x="537875" y="1369236"/>
            <a:ext cx="8088300" cy="26853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800"/>
              <a:buFont typeface="Arial"/>
              <a:buNone/>
            </a:pPr>
            <a:r>
              <a:rPr lang="en"/>
              <a:t>Take 5 minutes to refine the ideas you jotted.</a:t>
            </a:r>
            <a:endParaRPr/>
          </a:p>
          <a:p>
            <a:pPr marL="457200" lvl="0" indent="-317500" algn="l" rtl="0">
              <a:lnSpc>
                <a:spcPct val="115000"/>
              </a:lnSpc>
              <a:spcBef>
                <a:spcPts val="0"/>
              </a:spcBef>
              <a:spcAft>
                <a:spcPts val="0"/>
              </a:spcAft>
              <a:buSzPts val="1400"/>
              <a:buChar char="•"/>
            </a:pPr>
            <a:r>
              <a:rPr lang="en"/>
              <a:t>Synthesize your</a:t>
            </a:r>
            <a:r>
              <a:rPr lang="en" b="1"/>
              <a:t> important moments </a:t>
            </a:r>
            <a:r>
              <a:rPr lang="en"/>
              <a:t>from Module 2 Part 1.</a:t>
            </a:r>
            <a:endParaRPr/>
          </a:p>
          <a:p>
            <a:pPr marL="457200" lvl="0" indent="-317500" algn="l" rtl="0">
              <a:lnSpc>
                <a:spcPct val="115000"/>
              </a:lnSpc>
              <a:spcBef>
                <a:spcPts val="0"/>
              </a:spcBef>
              <a:spcAft>
                <a:spcPts val="0"/>
              </a:spcAft>
              <a:buSzPts val="1400"/>
              <a:buChar char="•"/>
            </a:pPr>
            <a:r>
              <a:rPr lang="en"/>
              <a:t>Based on the work and discussions in these sessions, what ideas do you have for </a:t>
            </a:r>
            <a:r>
              <a:rPr lang="en" b="1"/>
              <a:t>how you will implement your learning</a:t>
            </a:r>
            <a:r>
              <a:rPr lang="en"/>
              <a:t>?</a:t>
            </a:r>
            <a:endParaRPr/>
          </a:p>
          <a:p>
            <a:pPr marL="457200" lvl="0" indent="-317500" algn="l" rtl="0">
              <a:lnSpc>
                <a:spcPct val="115000"/>
              </a:lnSpc>
              <a:spcBef>
                <a:spcPts val="0"/>
              </a:spcBef>
              <a:spcAft>
                <a:spcPts val="0"/>
              </a:spcAft>
              <a:buSzPts val="1400"/>
              <a:buChar char="•"/>
            </a:pPr>
            <a:r>
              <a:rPr lang="en"/>
              <a:t>What else, if anything, would you like to share with the facilitator?</a:t>
            </a:r>
            <a:endParaRPr/>
          </a:p>
        </p:txBody>
      </p:sp>
      <p:sp>
        <p:nvSpPr>
          <p:cNvPr id="4953" name="Google Shape;4953;p65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132</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57"/>
        <p:cNvGrpSpPr/>
        <p:nvPr/>
      </p:nvGrpSpPr>
      <p:grpSpPr>
        <a:xfrm>
          <a:off x="0" y="0"/>
          <a:ext cx="0" cy="0"/>
          <a:chOff x="0" y="0"/>
          <a:chExt cx="0" cy="0"/>
        </a:xfrm>
      </p:grpSpPr>
      <p:sp>
        <p:nvSpPr>
          <p:cNvPr id="4958" name="Google Shape;4958;p65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1"/>
                </a:solidFill>
              </a:rPr>
              <a:t>Acknowledgements</a:t>
            </a:r>
            <a:endParaRPr sz="2800">
              <a:solidFill>
                <a:schemeClr val="accent1"/>
              </a:solidFill>
            </a:endParaRPr>
          </a:p>
        </p:txBody>
      </p:sp>
      <p:sp>
        <p:nvSpPr>
          <p:cNvPr id="4959" name="Google Shape;4959;p651"/>
          <p:cNvSpPr txBox="1">
            <a:spLocks noGrp="1"/>
          </p:cNvSpPr>
          <p:nvPr>
            <p:ph type="body" idx="1"/>
          </p:nvPr>
        </p:nvSpPr>
        <p:spPr>
          <a:xfrm>
            <a:off x="537875" y="1198700"/>
            <a:ext cx="8088300" cy="3155400"/>
          </a:xfrm>
          <a:prstGeom prst="rect">
            <a:avLst/>
          </a:prstGeom>
        </p:spPr>
        <p:txBody>
          <a:bodyPr spcFirstLastPara="1" wrap="square" lIns="68575" tIns="34275" rIns="68575" bIns="34275" anchor="t" anchorCtr="0">
            <a:noAutofit/>
          </a:bodyPr>
          <a:lstStyle/>
          <a:p>
            <a:pPr marL="457200" lvl="0" indent="0" algn="l" rtl="0">
              <a:lnSpc>
                <a:spcPct val="115000"/>
              </a:lnSpc>
              <a:spcBef>
                <a:spcPts val="0"/>
              </a:spcBef>
              <a:spcAft>
                <a:spcPts val="0"/>
              </a:spcAft>
              <a:buNone/>
            </a:pPr>
            <a:r>
              <a:rPr lang="en" sz="1400"/>
              <a:t>These Ambitious Teaching Modules exist because of the vision and hard work of a team led by the creative vision, development, and design offered by Kathy Pfaendler and Julie Fredericks, Math Professional Learning Specialists, Teachers Development Group, Cathy Martin, Denver, CO, Taylor Stafford, University of Washington, and Hannah Nieman, University of Washington. Their efforts were supported by the ongoing input and feedback of the entire staff of Teachers Development Group (TDG). These Modules, like all professional learning materials produced by our organization, are based on the collective knowledge, expertise, and ongoing learning of TDG’S Math Professional Learning Specialists and the teachers and leaders with whom we work. Thanks also go to Mark Freed, and Kama Almasi, Oregon Department of Education, and Rebekah Elliott, Oregon State University, who offered vision and feedback throughout the development and design process. Special thanks go to Sophia Vazquez, University of Washington, who did the accessibility formatting of these Modules.  </a:t>
            </a:r>
            <a:endParaRPr sz="1400"/>
          </a:p>
          <a:p>
            <a:pPr marL="457200" lvl="0" indent="0" algn="l" rtl="0">
              <a:lnSpc>
                <a:spcPct val="115000"/>
              </a:lnSpc>
              <a:spcBef>
                <a:spcPts val="0"/>
              </a:spcBef>
              <a:spcAft>
                <a:spcPts val="0"/>
              </a:spcAft>
              <a:buNone/>
            </a:pPr>
            <a:endParaRPr sz="1400"/>
          </a:p>
          <a:p>
            <a:pPr marL="4114800" lvl="0" indent="0" algn="l" rtl="0">
              <a:lnSpc>
                <a:spcPct val="115000"/>
              </a:lnSpc>
              <a:spcBef>
                <a:spcPts val="0"/>
              </a:spcBef>
              <a:spcAft>
                <a:spcPts val="0"/>
              </a:spcAft>
              <a:buNone/>
            </a:pPr>
            <a:r>
              <a:rPr lang="en" sz="1400" i="1"/>
              <a:t>Ruth Heaton, CEO, Teachers Development Group</a:t>
            </a:r>
            <a:endParaRPr sz="1400" i="1"/>
          </a:p>
          <a:p>
            <a:pPr marL="457200" lvl="0" indent="0" algn="l" rtl="0">
              <a:lnSpc>
                <a:spcPct val="115000"/>
              </a:lnSpc>
              <a:spcBef>
                <a:spcPts val="0"/>
              </a:spcBef>
              <a:spcAft>
                <a:spcPts val="0"/>
              </a:spcAft>
              <a:buNone/>
            </a:pPr>
            <a:endParaRPr sz="2100"/>
          </a:p>
        </p:txBody>
      </p:sp>
      <p:sp>
        <p:nvSpPr>
          <p:cNvPr id="4960" name="Google Shape;4960;p651"/>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133</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4965"/>
        <p:cNvGrpSpPr/>
        <p:nvPr/>
      </p:nvGrpSpPr>
      <p:grpSpPr>
        <a:xfrm>
          <a:off x="0" y="0"/>
          <a:ext cx="0" cy="0"/>
          <a:chOff x="0" y="0"/>
          <a:chExt cx="0" cy="0"/>
        </a:xfrm>
      </p:grpSpPr>
      <p:sp>
        <p:nvSpPr>
          <p:cNvPr id="4966" name="Google Shape;4966;p652"/>
          <p:cNvSpPr txBox="1">
            <a:spLocks noGrp="1"/>
          </p:cNvSpPr>
          <p:nvPr>
            <p:ph type="ctrTitle"/>
          </p:nvPr>
        </p:nvSpPr>
        <p:spPr>
          <a:xfrm>
            <a:off x="1143000" y="1605701"/>
            <a:ext cx="6858000" cy="7674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US" dirty="0" smtClean="0"/>
              <a:t>Resources &amp; Partners</a:t>
            </a:r>
            <a:endParaRPr dirty="0"/>
          </a:p>
        </p:txBody>
      </p:sp>
      <p:sp>
        <p:nvSpPr>
          <p:cNvPr id="4967" name="Google Shape;4967;p652"/>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p:txBody>
      </p:sp>
      <p:sp>
        <p:nvSpPr>
          <p:cNvPr id="4968" name="Google Shape;4968;p65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134</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2"/>
        <p:cNvGrpSpPr/>
        <p:nvPr/>
      </p:nvGrpSpPr>
      <p:grpSpPr>
        <a:xfrm>
          <a:off x="0" y="0"/>
          <a:ext cx="0" cy="0"/>
          <a:chOff x="0" y="0"/>
          <a:chExt cx="0" cy="0"/>
        </a:xfrm>
      </p:grpSpPr>
      <p:sp>
        <p:nvSpPr>
          <p:cNvPr id="3893" name="Google Shape;3893;p53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reflect on, reconnect with, and revise  our norms.</a:t>
            </a:r>
            <a:endParaRPr sz="1600"/>
          </a:p>
        </p:txBody>
      </p:sp>
      <p:sp>
        <p:nvSpPr>
          <p:cNvPr id="3894" name="Google Shape;3894;p53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8"/>
        <p:cNvGrpSpPr/>
        <p:nvPr/>
      </p:nvGrpSpPr>
      <p:grpSpPr>
        <a:xfrm>
          <a:off x="0" y="0"/>
          <a:ext cx="0" cy="0"/>
          <a:chOff x="0" y="0"/>
          <a:chExt cx="0" cy="0"/>
        </a:xfrm>
      </p:grpSpPr>
      <p:sp>
        <p:nvSpPr>
          <p:cNvPr id="3899" name="Google Shape;3899;p533"/>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3900" name="Google Shape;3900;p533"/>
          <p:cNvSpPr txBox="1">
            <a:spLocks noGrp="1"/>
          </p:cNvSpPr>
          <p:nvPr>
            <p:ph type="body" idx="4294967295"/>
          </p:nvPr>
        </p:nvSpPr>
        <p:spPr>
          <a:xfrm>
            <a:off x="537882" y="1369219"/>
            <a:ext cx="3976800" cy="3079500"/>
          </a:xfrm>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200"/>
              <a:t>What do you want to add, delete, or revise in our norms to maximize your learning? What is your reasoning? </a:t>
            </a:r>
            <a:endParaRPr sz="1200"/>
          </a:p>
          <a:p>
            <a:pPr marL="457200" lvl="0" indent="-304800" algn="l" rtl="0">
              <a:lnSpc>
                <a:spcPct val="90000"/>
              </a:lnSpc>
              <a:spcBef>
                <a:spcPts val="0"/>
              </a:spcBef>
              <a:spcAft>
                <a:spcPts val="0"/>
              </a:spcAft>
              <a:buClr>
                <a:schemeClr val="dk1"/>
              </a:buClr>
              <a:buSzPts val="1200"/>
              <a:buFont typeface="Calibri"/>
              <a:buChar char="●"/>
            </a:pPr>
            <a:endParaRPr sz="1200"/>
          </a:p>
          <a:p>
            <a:pPr marL="0" lvl="0" indent="0" algn="l" rtl="0">
              <a:lnSpc>
                <a:spcPct val="90000"/>
              </a:lnSpc>
              <a:spcBef>
                <a:spcPts val="0"/>
              </a:spcBef>
              <a:spcAft>
                <a:spcPts val="0"/>
              </a:spcAft>
              <a:buClr>
                <a:schemeClr val="dk1"/>
              </a:buClr>
              <a:buSzPts val="1100"/>
              <a:buFont typeface="Arial"/>
              <a:buNone/>
            </a:pPr>
            <a:endParaRPr sz="1200"/>
          </a:p>
          <a:p>
            <a:pPr marL="0" lvl="0" indent="0" algn="l" rtl="0">
              <a:lnSpc>
                <a:spcPct val="90000"/>
              </a:lnSpc>
              <a:spcBef>
                <a:spcPts val="0"/>
              </a:spcBef>
              <a:spcAft>
                <a:spcPts val="0"/>
              </a:spcAft>
              <a:buClr>
                <a:schemeClr val="dk1"/>
              </a:buClr>
              <a:buSzPts val="1100"/>
              <a:buFont typeface="Arial"/>
              <a:buNone/>
            </a:pPr>
            <a:endParaRPr sz="1200"/>
          </a:p>
          <a:p>
            <a:pPr marL="0" lvl="0" indent="0" algn="l" rtl="0">
              <a:lnSpc>
                <a:spcPct val="90000"/>
              </a:lnSpc>
              <a:spcBef>
                <a:spcPts val="0"/>
              </a:spcBef>
              <a:spcAft>
                <a:spcPts val="0"/>
              </a:spcAft>
              <a:buClr>
                <a:schemeClr val="dk1"/>
              </a:buClr>
              <a:buSzPts val="1100"/>
              <a:buFont typeface="Arial"/>
              <a:buNone/>
            </a:pPr>
            <a:endParaRPr sz="1200"/>
          </a:p>
          <a:p>
            <a:pPr marL="0" lvl="0" indent="0" algn="l" rtl="0">
              <a:lnSpc>
                <a:spcPct val="90000"/>
              </a:lnSpc>
              <a:spcBef>
                <a:spcPts val="0"/>
              </a:spcBef>
              <a:spcAft>
                <a:spcPts val="0"/>
              </a:spcAft>
              <a:buClr>
                <a:schemeClr val="dk1"/>
              </a:buClr>
              <a:buSzPts val="1100"/>
              <a:buFont typeface="Arial"/>
              <a:buNone/>
            </a:pPr>
            <a:r>
              <a:rPr lang="en" sz="1200"/>
              <a:t>How could our norms possibly not result in equitable outcomes? </a:t>
            </a:r>
            <a:endParaRPr sz="1200"/>
          </a:p>
          <a:p>
            <a:pPr marL="457200" lvl="0" indent="-304800" algn="l" rtl="0">
              <a:lnSpc>
                <a:spcPct val="90000"/>
              </a:lnSpc>
              <a:spcBef>
                <a:spcPts val="0"/>
              </a:spcBef>
              <a:spcAft>
                <a:spcPts val="0"/>
              </a:spcAft>
              <a:buClr>
                <a:schemeClr val="dk1"/>
              </a:buClr>
              <a:buSzPts val="1200"/>
              <a:buFont typeface="Calibri"/>
              <a:buChar char="●"/>
            </a:pPr>
            <a:endParaRPr sz="1200"/>
          </a:p>
          <a:p>
            <a:pPr marL="0" lvl="0" indent="0" algn="l" rtl="0">
              <a:lnSpc>
                <a:spcPct val="90000"/>
              </a:lnSpc>
              <a:spcBef>
                <a:spcPts val="0"/>
              </a:spcBef>
              <a:spcAft>
                <a:spcPts val="0"/>
              </a:spcAft>
              <a:buClr>
                <a:schemeClr val="dk1"/>
              </a:buClr>
              <a:buSzPts val="1100"/>
              <a:buFont typeface="Arial"/>
              <a:buNone/>
            </a:pPr>
            <a:endParaRPr sz="1200"/>
          </a:p>
          <a:p>
            <a:pPr marL="0" lvl="0" indent="0" algn="l" rtl="0">
              <a:lnSpc>
                <a:spcPct val="90000"/>
              </a:lnSpc>
              <a:spcBef>
                <a:spcPts val="0"/>
              </a:spcBef>
              <a:spcAft>
                <a:spcPts val="0"/>
              </a:spcAft>
              <a:buClr>
                <a:schemeClr val="dk1"/>
              </a:buClr>
              <a:buSzPts val="1100"/>
              <a:buFont typeface="Arial"/>
              <a:buNone/>
            </a:pPr>
            <a:endParaRPr sz="1200"/>
          </a:p>
          <a:p>
            <a:pPr marL="0" lvl="0" indent="0" algn="l" rtl="0">
              <a:lnSpc>
                <a:spcPct val="90000"/>
              </a:lnSpc>
              <a:spcBef>
                <a:spcPts val="0"/>
              </a:spcBef>
              <a:spcAft>
                <a:spcPts val="0"/>
              </a:spcAft>
              <a:buClr>
                <a:schemeClr val="dk1"/>
              </a:buClr>
              <a:buSzPts val="1100"/>
              <a:buFont typeface="Arial"/>
              <a:buNone/>
            </a:pPr>
            <a:endParaRPr sz="1200"/>
          </a:p>
          <a:p>
            <a:pPr marL="0" lvl="0" indent="0" algn="l" rtl="0">
              <a:lnSpc>
                <a:spcPct val="90000"/>
              </a:lnSpc>
              <a:spcBef>
                <a:spcPts val="0"/>
              </a:spcBef>
              <a:spcAft>
                <a:spcPts val="0"/>
              </a:spcAft>
              <a:buClr>
                <a:schemeClr val="dk1"/>
              </a:buClr>
              <a:buSzPts val="1100"/>
              <a:buFont typeface="Arial"/>
              <a:buNone/>
            </a:pPr>
            <a:r>
              <a:rPr lang="en" sz="1200"/>
              <a:t>What understandings and skills would we need in the norms to position each and every student as competent?</a:t>
            </a:r>
            <a:endParaRPr sz="1200"/>
          </a:p>
          <a:p>
            <a:pPr marL="457200" lvl="0" indent="-304800" algn="l" rtl="0">
              <a:lnSpc>
                <a:spcPct val="90000"/>
              </a:lnSpc>
              <a:spcBef>
                <a:spcPts val="0"/>
              </a:spcBef>
              <a:spcAft>
                <a:spcPts val="0"/>
              </a:spcAft>
              <a:buClr>
                <a:schemeClr val="dk1"/>
              </a:buClr>
              <a:buSzPts val="1200"/>
              <a:buFont typeface="Calibri"/>
              <a:buChar char="●"/>
            </a:pPr>
            <a:endParaRPr/>
          </a:p>
        </p:txBody>
      </p:sp>
      <p:sp>
        <p:nvSpPr>
          <p:cNvPr id="3901" name="Google Shape;3901;p533"/>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3902" name="Google Shape;3902;p533"/>
          <p:cNvSpPr txBox="1">
            <a:spLocks noGrp="1"/>
          </p:cNvSpPr>
          <p:nvPr>
            <p:ph type="body" idx="4294967295"/>
          </p:nvPr>
        </p:nvSpPr>
        <p:spPr>
          <a:xfrm>
            <a:off x="4514675" y="1209875"/>
            <a:ext cx="4111500" cy="3567900"/>
          </a:xfrm>
          <a:prstGeom prst="rect">
            <a:avLst/>
          </a:prstGeom>
          <a:solidFill>
            <a:srgbClr val="F0F4E6"/>
          </a:solidFill>
          <a:ln w="19050" cap="flat" cmpd="sng">
            <a:solidFill>
              <a:schemeClr val="accent5"/>
            </a:solidFill>
            <a:prstDash val="solid"/>
            <a:round/>
            <a:headEnd type="none" w="sm" len="sm"/>
            <a:tailEnd type="none" w="sm" len="sm"/>
          </a:ln>
        </p:spPr>
        <p:txBody>
          <a:bodyPr spcFirstLastPara="1" wrap="square" lIns="68575" tIns="34275" rIns="68575" bIns="34275" anchor="t" anchorCtr="0">
            <a:noAutofit/>
          </a:bodyPr>
          <a:lstStyle/>
          <a:p>
            <a:pPr marL="0" lvl="0" indent="0" algn="ctr" rtl="0">
              <a:spcBef>
                <a:spcPts val="800"/>
              </a:spcBef>
              <a:spcAft>
                <a:spcPts val="0"/>
              </a:spcAft>
              <a:buNone/>
            </a:pPr>
            <a:r>
              <a:rPr lang="en" sz="1400" b="1"/>
              <a:t>our </a:t>
            </a:r>
            <a:r>
              <a:rPr lang="en" sz="1400" b="1" i="1"/>
              <a:t>DRAFT </a:t>
            </a:r>
            <a:r>
              <a:rPr lang="en" sz="1400" b="1"/>
              <a:t>norms</a:t>
            </a:r>
            <a:endParaRPr sz="1400" b="1"/>
          </a:p>
          <a:p>
            <a:pPr marL="457200" lvl="0" indent="-304800" algn="l" rtl="0">
              <a:spcBef>
                <a:spcPts val="800"/>
              </a:spcBef>
              <a:spcAft>
                <a:spcPts val="0"/>
              </a:spcAft>
              <a:buClr>
                <a:schemeClr val="dk1"/>
              </a:buClr>
              <a:buSzPts val="1200"/>
              <a:buFont typeface="Calibri"/>
              <a:buAutoNum type="arabicPeriod"/>
            </a:pPr>
            <a:r>
              <a:rPr lang="en" sz="1200"/>
              <a:t>Provide space and permission to make mistakes in mathematical thinking and reasoning.</a:t>
            </a:r>
            <a:endParaRPr sz="1200"/>
          </a:p>
          <a:p>
            <a:pPr marL="457200" lvl="0" indent="-304800" algn="l" rtl="0">
              <a:spcBef>
                <a:spcPts val="0"/>
              </a:spcBef>
              <a:spcAft>
                <a:spcPts val="0"/>
              </a:spcAft>
              <a:buClr>
                <a:schemeClr val="dk1"/>
              </a:buClr>
              <a:buSzPts val="1200"/>
              <a:buFont typeface="Calibri"/>
              <a:buAutoNum type="arabicPeriod"/>
            </a:pPr>
            <a:r>
              <a:rPr lang="en" sz="1200"/>
              <a:t>Challenge each other with kindness and give time for everyone’s needs as well as tech needs.</a:t>
            </a:r>
            <a:endParaRPr sz="1200"/>
          </a:p>
          <a:p>
            <a:pPr marL="457200" lvl="0" indent="-304800" algn="l" rtl="0">
              <a:spcBef>
                <a:spcPts val="0"/>
              </a:spcBef>
              <a:spcAft>
                <a:spcPts val="0"/>
              </a:spcAft>
              <a:buClr>
                <a:schemeClr val="dk1"/>
              </a:buClr>
              <a:buSzPts val="1200"/>
              <a:buFont typeface="Calibri"/>
              <a:buAutoNum type="arabicPeriod"/>
            </a:pPr>
            <a:r>
              <a:rPr lang="en" sz="1200"/>
              <a:t>Balance the talking time, center students who are often excluded from rich mathematics in our conversations.</a:t>
            </a:r>
            <a:endParaRPr sz="1200"/>
          </a:p>
          <a:p>
            <a:pPr marL="457200" lvl="0" indent="-304800" algn="l" rtl="0">
              <a:spcBef>
                <a:spcPts val="0"/>
              </a:spcBef>
              <a:spcAft>
                <a:spcPts val="0"/>
              </a:spcAft>
              <a:buClr>
                <a:schemeClr val="dk1"/>
              </a:buClr>
              <a:buSzPts val="1200"/>
              <a:buFont typeface="Calibri"/>
              <a:buAutoNum type="arabicPeriod"/>
            </a:pPr>
            <a:r>
              <a:rPr lang="en" sz="1200"/>
              <a:t>Listen completely to each other and not assume. Withhold judgement while listening when sharing rough draft thinking.</a:t>
            </a:r>
            <a:endParaRPr sz="1200"/>
          </a:p>
          <a:p>
            <a:pPr marL="457200" lvl="0" indent="-304800" algn="l" rtl="0">
              <a:spcBef>
                <a:spcPts val="0"/>
              </a:spcBef>
              <a:spcAft>
                <a:spcPts val="0"/>
              </a:spcAft>
              <a:buClr>
                <a:schemeClr val="dk1"/>
              </a:buClr>
              <a:buSzPts val="1200"/>
              <a:buFont typeface="Calibri"/>
              <a:buAutoNum type="arabicPeriod"/>
            </a:pPr>
            <a:r>
              <a:rPr lang="en" sz="1200"/>
              <a:t>Keep conversations focused. Stay Curious. Ask Questions</a:t>
            </a:r>
            <a:endParaRPr sz="1200"/>
          </a:p>
          <a:p>
            <a:pPr marL="457200" lvl="0" indent="-304800" algn="l" rtl="0">
              <a:spcBef>
                <a:spcPts val="0"/>
              </a:spcBef>
              <a:spcAft>
                <a:spcPts val="0"/>
              </a:spcAft>
              <a:buClr>
                <a:schemeClr val="dk1"/>
              </a:buClr>
              <a:buSzPts val="1200"/>
              <a:buFont typeface="Calibri"/>
              <a:buAutoNum type="arabicPeriod"/>
            </a:pPr>
            <a:r>
              <a:rPr lang="en" sz="1200"/>
              <a:t>Always approach math through an equity lens &amp; honor initial private think time and the ability to ask for more if needed.</a:t>
            </a:r>
            <a:endParaRPr sz="1200"/>
          </a:p>
          <a:p>
            <a:pPr marL="457200" lvl="0" indent="-304800" algn="l" rtl="0">
              <a:spcBef>
                <a:spcPts val="0"/>
              </a:spcBef>
              <a:spcAft>
                <a:spcPts val="0"/>
              </a:spcAft>
              <a:buClr>
                <a:schemeClr val="dk1"/>
              </a:buClr>
              <a:buSzPts val="1200"/>
              <a:buFont typeface="Calibri"/>
              <a:buAutoNum type="arabicPeriod"/>
            </a:pPr>
            <a:r>
              <a:rPr lang="en" sz="1200"/>
              <a:t>Be open-minded about the process. Be transparent!</a:t>
            </a:r>
            <a:endParaRPr sz="1200"/>
          </a:p>
          <a:p>
            <a:pPr marL="457200" lvl="0" indent="-304800" algn="l" rtl="0">
              <a:spcBef>
                <a:spcPts val="0"/>
              </a:spcBef>
              <a:spcAft>
                <a:spcPts val="0"/>
              </a:spcAft>
              <a:buClr>
                <a:schemeClr val="dk1"/>
              </a:buClr>
              <a:buSzPts val="1200"/>
              <a:buFont typeface="Calibri"/>
              <a:buAutoNum type="arabicPeriod"/>
            </a:pPr>
            <a:r>
              <a:rPr lang="en" sz="1200"/>
              <a:t>No spoilers - let others get to an answer/conclusion. </a:t>
            </a:r>
            <a:endParaRPr sz="1200"/>
          </a:p>
          <a:p>
            <a:pPr marL="457200" lvl="0" indent="-304800" algn="l" rtl="0">
              <a:spcBef>
                <a:spcPts val="0"/>
              </a:spcBef>
              <a:spcAft>
                <a:spcPts val="0"/>
              </a:spcAft>
              <a:buClr>
                <a:schemeClr val="dk1"/>
              </a:buClr>
              <a:buSzPts val="1200"/>
              <a:buFont typeface="Calibri"/>
              <a:buAutoNum type="arabicPeriod"/>
            </a:pPr>
            <a:r>
              <a:rPr lang="en" sz="1200"/>
              <a:t>Seek to understand &amp; be open to different ideas and approaches. </a:t>
            </a:r>
            <a:endParaRPr sz="1200"/>
          </a:p>
          <a:p>
            <a:pPr marL="457200" lvl="0" indent="-304800" algn="l" rtl="0">
              <a:spcBef>
                <a:spcPts val="0"/>
              </a:spcBef>
              <a:spcAft>
                <a:spcPts val="0"/>
              </a:spcAft>
              <a:buClr>
                <a:schemeClr val="dk1"/>
              </a:buClr>
              <a:buSzPts val="1200"/>
              <a:buFont typeface="Calibri"/>
              <a:buAutoNum type="arabicPeriod"/>
            </a:pPr>
            <a:r>
              <a:rPr lang="en" sz="1200"/>
              <a:t>Avoid interrupting others &amp; assume best intentions</a:t>
            </a:r>
            <a:endParaRPr sz="1900" b="1"/>
          </a:p>
        </p:txBody>
      </p:sp>
      <p:sp>
        <p:nvSpPr>
          <p:cNvPr id="3903" name="Google Shape;3903;p533"/>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15</a:t>
            </a:fld>
            <a:endParaRPr sz="900">
              <a:solidFill>
                <a:srgbClr val="59595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7"/>
        <p:cNvGrpSpPr/>
        <p:nvPr/>
      </p:nvGrpSpPr>
      <p:grpSpPr>
        <a:xfrm>
          <a:off x="0" y="0"/>
          <a:ext cx="0" cy="0"/>
          <a:chOff x="0" y="0"/>
          <a:chExt cx="0" cy="0"/>
        </a:xfrm>
      </p:grpSpPr>
      <p:sp>
        <p:nvSpPr>
          <p:cNvPr id="3908" name="Google Shape;3908;p534"/>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Connecting to research: </a:t>
            </a:r>
            <a:endParaRPr sz="3500"/>
          </a:p>
        </p:txBody>
      </p:sp>
      <p:sp>
        <p:nvSpPr>
          <p:cNvPr id="3909" name="Google Shape;3909;p534"/>
          <p:cNvSpPr txBox="1">
            <a:spLocks noGrp="1"/>
          </p:cNvSpPr>
          <p:nvPr>
            <p:ph type="subTitle" idx="1"/>
          </p:nvPr>
        </p:nvSpPr>
        <p:spPr>
          <a:xfrm>
            <a:off x="1143000" y="2926188"/>
            <a:ext cx="6858000" cy="6603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sz="3400"/>
              <a:t>Defining reasoning and sensemaking</a:t>
            </a:r>
            <a:endParaRPr sz="1700" b="1"/>
          </a:p>
        </p:txBody>
      </p:sp>
      <p:pic>
        <p:nvPicPr>
          <p:cNvPr id="3910" name="Google Shape;3910;p534" descr="Storytelling with solid fill"/>
          <p:cNvPicPr preferRelativeResize="0"/>
          <p:nvPr/>
        </p:nvPicPr>
        <p:blipFill>
          <a:blip r:embed="rId3">
            <a:alphaModFix/>
          </a:blip>
          <a:stretch>
            <a:fillRect/>
          </a:stretch>
        </p:blipFill>
        <p:spPr>
          <a:xfrm>
            <a:off x="7372825" y="3400175"/>
            <a:ext cx="1600200" cy="1600200"/>
          </a:xfrm>
          <a:prstGeom prst="rect">
            <a:avLst/>
          </a:prstGeom>
          <a:noFill/>
          <a:ln>
            <a:noFill/>
          </a:ln>
        </p:spPr>
      </p:pic>
      <p:sp>
        <p:nvSpPr>
          <p:cNvPr id="3911" name="Google Shape;3911;p53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915"/>
        <p:cNvGrpSpPr/>
        <p:nvPr/>
      </p:nvGrpSpPr>
      <p:grpSpPr>
        <a:xfrm>
          <a:off x="0" y="0"/>
          <a:ext cx="0" cy="0"/>
          <a:chOff x="0" y="0"/>
          <a:chExt cx="0" cy="0"/>
        </a:xfrm>
      </p:grpSpPr>
      <p:sp>
        <p:nvSpPr>
          <p:cNvPr id="3916" name="Google Shape;3916;p53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Connecting to Research</a:t>
            </a:r>
            <a:endParaRPr sz="2800"/>
          </a:p>
        </p:txBody>
      </p:sp>
      <p:sp>
        <p:nvSpPr>
          <p:cNvPr id="3917" name="Google Shape;3917;p53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To infuse new ideas into our conversations about instruction and challenge or deepen our existing understandings (Cain, 2015).</a:t>
            </a:r>
            <a:endParaRPr/>
          </a:p>
          <a:p>
            <a:pPr marL="914400" lvl="1" indent="-342900" algn="l" rtl="0">
              <a:lnSpc>
                <a:spcPct val="100000"/>
              </a:lnSpc>
              <a:spcBef>
                <a:spcPts val="0"/>
              </a:spcBef>
              <a:spcAft>
                <a:spcPts val="0"/>
              </a:spcAft>
              <a:buSzPts val="1800"/>
              <a:buChar char="•"/>
            </a:pPr>
            <a:r>
              <a:rPr lang="en"/>
              <a:t>To support us in using evidence to inform our professional learning</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connecting to research:</a:t>
            </a:r>
            <a:endParaRPr b="1">
              <a:solidFill>
                <a:schemeClr val="accent3"/>
              </a:solidFill>
            </a:endParaRPr>
          </a:p>
          <a:p>
            <a:pPr marL="914400" lvl="1" indent="-342900" algn="l" rtl="0">
              <a:lnSpc>
                <a:spcPct val="100000"/>
              </a:lnSpc>
              <a:spcBef>
                <a:spcPts val="0"/>
              </a:spcBef>
              <a:spcAft>
                <a:spcPts val="0"/>
              </a:spcAft>
              <a:buSzPts val="1800"/>
              <a:buChar char="•"/>
            </a:pPr>
            <a:r>
              <a:rPr lang="en"/>
              <a:t>Honor and make space for participants’ existing knowledge and expertise.</a:t>
            </a:r>
            <a:endParaRPr/>
          </a:p>
          <a:p>
            <a:pPr marL="914400" lvl="1" indent="-342900" algn="l" rtl="0">
              <a:lnSpc>
                <a:spcPct val="100000"/>
              </a:lnSpc>
              <a:spcBef>
                <a:spcPts val="0"/>
              </a:spcBef>
              <a:spcAft>
                <a:spcPts val="0"/>
              </a:spcAft>
              <a:buSzPts val="1800"/>
              <a:buChar char="•"/>
            </a:pPr>
            <a:r>
              <a:rPr lang="en"/>
              <a:t>Support participants to collectively grapple with the complexity of what the research offers and carefully consider how the research relates to their own teaching context and work.</a:t>
            </a:r>
            <a:endParaRPr/>
          </a:p>
          <a:p>
            <a:pPr marL="914400" lvl="1" indent="-342900" algn="l" rtl="0">
              <a:lnSpc>
                <a:spcPct val="100000"/>
              </a:lnSpc>
              <a:spcBef>
                <a:spcPts val="0"/>
              </a:spcBef>
              <a:spcAft>
                <a:spcPts val="0"/>
              </a:spcAft>
              <a:buSzPts val="1800"/>
              <a:buChar char="•"/>
            </a:pPr>
            <a:r>
              <a:rPr lang="en"/>
              <a:t>Closely pair opportunities to connect to research with opportunities to plan for action on the basis of what they have read.</a:t>
            </a:r>
            <a:endParaRPr>
              <a:solidFill>
                <a:schemeClr val="accent3"/>
              </a:solidFill>
            </a:endParaRPr>
          </a:p>
        </p:txBody>
      </p:sp>
      <p:pic>
        <p:nvPicPr>
          <p:cNvPr id="3918" name="Google Shape;3918;p535" descr="Storytelling with solid fill"/>
          <p:cNvPicPr preferRelativeResize="0"/>
          <p:nvPr/>
        </p:nvPicPr>
        <p:blipFill>
          <a:blip r:embed="rId3">
            <a:alphaModFix/>
          </a:blip>
          <a:stretch>
            <a:fillRect/>
          </a:stretch>
        </p:blipFill>
        <p:spPr>
          <a:xfrm>
            <a:off x="7925625" y="163950"/>
            <a:ext cx="1051560" cy="1051560"/>
          </a:xfrm>
          <a:prstGeom prst="rect">
            <a:avLst/>
          </a:prstGeom>
          <a:noFill/>
          <a:ln>
            <a:noFill/>
          </a:ln>
        </p:spPr>
      </p:pic>
      <p:sp>
        <p:nvSpPr>
          <p:cNvPr id="3919" name="Google Shape;3919;p535"/>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536"/>
          <p:cNvSpPr txBox="1">
            <a:spLocks noGrp="1"/>
          </p:cNvSpPr>
          <p:nvPr>
            <p:ph type="ctrTitle"/>
          </p:nvPr>
        </p:nvSpPr>
        <p:spPr>
          <a:xfrm>
            <a:off x="1143000" y="1269550"/>
            <a:ext cx="6858000" cy="2057400"/>
          </a:xfrm>
          <a:prstGeom prst="rect">
            <a:avLst/>
          </a:prstGeom>
          <a:solidFill>
            <a:srgbClr val="F0F4E6"/>
          </a:solidFill>
          <a:ln w="28575" cap="flat" cmpd="sng">
            <a:solidFill>
              <a:srgbClr val="007F43"/>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r>
              <a:rPr lang="en" sz="2800">
                <a:solidFill>
                  <a:srgbClr val="000000"/>
                </a:solidFill>
              </a:rPr>
              <a:t>Why was </a:t>
            </a:r>
            <a:r>
              <a:rPr lang="en" sz="2800" i="1">
                <a:solidFill>
                  <a:srgbClr val="000000"/>
                </a:solidFill>
              </a:rPr>
              <a:t>reasoning</a:t>
            </a:r>
            <a:r>
              <a:rPr lang="en" sz="2800">
                <a:solidFill>
                  <a:srgbClr val="000000"/>
                </a:solidFill>
              </a:rPr>
              <a:t> added to the title of every domain of the math content standards? </a:t>
            </a:r>
            <a:endParaRPr sz="2800">
              <a:solidFill>
                <a:srgbClr val="000000"/>
              </a:solidFill>
            </a:endParaRPr>
          </a:p>
        </p:txBody>
      </p:sp>
      <p:sp>
        <p:nvSpPr>
          <p:cNvPr id="3925" name="Google Shape;3925;p53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sp>
        <p:nvSpPr>
          <p:cNvPr id="3926" name="Google Shape;3926;p536"/>
          <p:cNvSpPr/>
          <p:nvPr/>
        </p:nvSpPr>
        <p:spPr>
          <a:xfrm>
            <a:off x="6233250" y="4560900"/>
            <a:ext cx="2033400" cy="3618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(ODE, 2022)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0"/>
        <p:cNvGrpSpPr/>
        <p:nvPr/>
      </p:nvGrpSpPr>
      <p:grpSpPr>
        <a:xfrm>
          <a:off x="0" y="0"/>
          <a:ext cx="0" cy="0"/>
          <a:chOff x="0" y="0"/>
          <a:chExt cx="0" cy="0"/>
        </a:xfrm>
      </p:grpSpPr>
      <p:sp>
        <p:nvSpPr>
          <p:cNvPr id="3931" name="Google Shape;3931;p53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Reasoning and sensemaking</a:t>
            </a:r>
            <a:endParaRPr/>
          </a:p>
        </p:txBody>
      </p:sp>
      <p:sp>
        <p:nvSpPr>
          <p:cNvPr id="3932" name="Google Shape;3932;p53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800">
                <a:solidFill>
                  <a:schemeClr val="dk1"/>
                </a:solidFill>
              </a:rPr>
              <a:t>“Reasoning and sensemaking are the cornerstones of mathematics. Restructuring the high school mathematics program around them enhances students’ development of both the content and process knowledge they need to be successful in their continuing study of mathematics and in their lives.”</a:t>
            </a:r>
            <a:endParaRPr sz="2800">
              <a:solidFill>
                <a:schemeClr val="dk1"/>
              </a:solidFill>
            </a:endParaRPr>
          </a:p>
        </p:txBody>
      </p:sp>
      <p:sp>
        <p:nvSpPr>
          <p:cNvPr id="3933" name="Google Shape;3933;p537"/>
          <p:cNvSpPr/>
          <p:nvPr/>
        </p:nvSpPr>
        <p:spPr>
          <a:xfrm>
            <a:off x="6824125" y="4275075"/>
            <a:ext cx="2033400" cy="6087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(NCTM, 2009)</a:t>
            </a:r>
            <a:endParaRPr/>
          </a:p>
        </p:txBody>
      </p:sp>
      <p:sp>
        <p:nvSpPr>
          <p:cNvPr id="3934" name="Google Shape;3934;p53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773"/>
        <p:cNvGrpSpPr/>
        <p:nvPr/>
      </p:nvGrpSpPr>
      <p:grpSpPr>
        <a:xfrm>
          <a:off x="0" y="0"/>
          <a:ext cx="0" cy="0"/>
          <a:chOff x="0" y="0"/>
          <a:chExt cx="0" cy="0"/>
        </a:xfrm>
      </p:grpSpPr>
      <p:sp>
        <p:nvSpPr>
          <p:cNvPr id="3774" name="Google Shape;3774;p520"/>
          <p:cNvSpPr txBox="1">
            <a:spLocks noGrp="1"/>
          </p:cNvSpPr>
          <p:nvPr>
            <p:ph type="body" idx="1"/>
          </p:nvPr>
        </p:nvSpPr>
        <p:spPr>
          <a:xfrm>
            <a:off x="537875" y="1369225"/>
            <a:ext cx="8088300" cy="2937300"/>
          </a:xfrm>
          <a:prstGeom prst="rect">
            <a:avLst/>
          </a:prstGeom>
        </p:spPr>
        <p:txBody>
          <a:bodyPr spcFirstLastPara="1" wrap="square" lIns="68575" tIns="34275" rIns="68575" bIns="34275" anchor="t" anchorCtr="0">
            <a:normAutofit fontScale="92500" lnSpcReduction="10000"/>
          </a:bodyPr>
          <a:lstStyle/>
          <a:p>
            <a:pPr marL="0" lvl="0" indent="0" algn="l" rtl="0">
              <a:lnSpc>
                <a:spcPct val="100000"/>
              </a:lnSpc>
              <a:spcBef>
                <a:spcPts val="1100"/>
              </a:spcBef>
              <a:spcAft>
                <a:spcPts val="0"/>
              </a:spcAft>
              <a:buClr>
                <a:schemeClr val="dk1"/>
              </a:buClr>
              <a:buSzPts val="1100"/>
              <a:buFont typeface="Arial"/>
              <a:buNone/>
            </a:pPr>
            <a:r>
              <a:rPr lang="en" sz="1600">
                <a:solidFill>
                  <a:srgbClr val="353535"/>
                </a:solidFill>
              </a:rPr>
              <a:t>In </a:t>
            </a:r>
            <a:r>
              <a:rPr lang="en" sz="1600" b="1">
                <a:solidFill>
                  <a:srgbClr val="353535"/>
                </a:solidFill>
              </a:rPr>
              <a:t>Module 1</a:t>
            </a:r>
            <a:r>
              <a:rPr lang="en" sz="1600">
                <a:solidFill>
                  <a:srgbClr val="353535"/>
                </a:solidFill>
              </a:rPr>
              <a:t>, we will work to understand the foundations of high school math teaching, including what ambitious math teaching is and how a 2 + 1 model can support ambitious math teaching.</a:t>
            </a:r>
            <a:endParaRPr sz="1600"/>
          </a:p>
          <a:p>
            <a:pPr marL="0" lvl="0" indent="0" algn="l" rtl="0">
              <a:lnSpc>
                <a:spcPct val="100000"/>
              </a:lnSpc>
              <a:spcBef>
                <a:spcPts val="0"/>
              </a:spcBef>
              <a:spcAft>
                <a:spcPts val="0"/>
              </a:spcAft>
              <a:buNone/>
            </a:pPr>
            <a:endParaRPr sz="1600"/>
          </a:p>
          <a:p>
            <a:pPr marL="0" lvl="0" indent="0" algn="l" rtl="0">
              <a:lnSpc>
                <a:spcPct val="115000"/>
              </a:lnSpc>
              <a:spcBef>
                <a:spcPts val="800"/>
              </a:spcBef>
              <a:spcAft>
                <a:spcPts val="0"/>
              </a:spcAft>
              <a:buClr>
                <a:schemeClr val="dk1"/>
              </a:buClr>
              <a:buSzPts val="1100"/>
              <a:buFont typeface="Arial"/>
              <a:buNone/>
            </a:pPr>
            <a:r>
              <a:rPr lang="en" sz="1600"/>
              <a:t>In </a:t>
            </a:r>
            <a:r>
              <a:rPr lang="en" sz="1600" b="1"/>
              <a:t>Module 2</a:t>
            </a:r>
            <a:r>
              <a:rPr lang="en" sz="1600"/>
              <a:t>, we will dig deeper into </a:t>
            </a:r>
            <a:r>
              <a:rPr lang="en" sz="1600" b="1"/>
              <a:t>ambitious math instruction</a:t>
            </a:r>
            <a:r>
              <a:rPr lang="en" sz="1600"/>
              <a:t> and our day-to-day work as teachers. We will explore:</a:t>
            </a:r>
            <a:endParaRPr sz="1600"/>
          </a:p>
          <a:p>
            <a:pPr marL="457200" lvl="0" indent="-330200" algn="l" rtl="0">
              <a:lnSpc>
                <a:spcPct val="115000"/>
              </a:lnSpc>
              <a:spcBef>
                <a:spcPts val="0"/>
              </a:spcBef>
              <a:spcAft>
                <a:spcPts val="0"/>
              </a:spcAft>
              <a:buSzPts val="1600"/>
              <a:buFont typeface="Calibri"/>
              <a:buChar char="●"/>
            </a:pPr>
            <a:r>
              <a:rPr lang="en" sz="1600"/>
              <a:t>What does ambitious math instruction look like at the unit, lesson, and task levels?</a:t>
            </a:r>
            <a:endParaRPr sz="1600"/>
          </a:p>
          <a:p>
            <a:pPr marL="457200" lvl="0" indent="-330200" algn="l" rtl="0">
              <a:lnSpc>
                <a:spcPct val="100000"/>
              </a:lnSpc>
              <a:spcBef>
                <a:spcPts val="0"/>
              </a:spcBef>
              <a:spcAft>
                <a:spcPts val="0"/>
              </a:spcAft>
              <a:buSzPts val="1600"/>
              <a:buFont typeface="Calibri"/>
              <a:buChar char="●"/>
            </a:pPr>
            <a:r>
              <a:rPr lang="en" sz="1600"/>
              <a:t>How do we value and build on the mathematical strengths of students who are often excluded by schooling?</a:t>
            </a:r>
            <a:endParaRPr sz="1600"/>
          </a:p>
          <a:p>
            <a:pPr marL="0" lvl="0" indent="0" algn="l" rtl="0">
              <a:lnSpc>
                <a:spcPct val="115000"/>
              </a:lnSpc>
              <a:spcBef>
                <a:spcPts val="0"/>
              </a:spcBef>
              <a:spcAft>
                <a:spcPts val="0"/>
              </a:spcAft>
              <a:buClr>
                <a:schemeClr val="dk1"/>
              </a:buClr>
              <a:buSzPts val="1100"/>
              <a:buFont typeface="Arial"/>
              <a:buNone/>
            </a:pPr>
            <a:endParaRPr sz="1600"/>
          </a:p>
          <a:p>
            <a:pPr marL="0" lvl="0" indent="0" algn="l" rtl="0">
              <a:lnSpc>
                <a:spcPct val="115000"/>
              </a:lnSpc>
              <a:spcBef>
                <a:spcPts val="0"/>
              </a:spcBef>
              <a:spcAft>
                <a:spcPts val="0"/>
              </a:spcAft>
              <a:buClr>
                <a:schemeClr val="dk1"/>
              </a:buClr>
              <a:buSzPts val="1100"/>
              <a:buFont typeface="Arial"/>
              <a:buNone/>
            </a:pPr>
            <a:r>
              <a:rPr lang="en" sz="1600"/>
              <a:t>In </a:t>
            </a:r>
            <a:r>
              <a:rPr lang="en" sz="1600" b="1"/>
              <a:t>Module 2, Part 1, </a:t>
            </a:r>
            <a:r>
              <a:rPr lang="en" sz="1600"/>
              <a:t>we focus especially on deepening our understanding of what ambitious math instruction looks like </a:t>
            </a:r>
            <a:r>
              <a:rPr lang="en" sz="1600" u="sng"/>
              <a:t>at the task level</a:t>
            </a:r>
            <a:r>
              <a:rPr lang="en" sz="1600"/>
              <a:t>.</a:t>
            </a:r>
            <a:endParaRPr sz="1600">
              <a:solidFill>
                <a:srgbClr val="353535"/>
              </a:solidFill>
            </a:endParaRPr>
          </a:p>
        </p:txBody>
      </p:sp>
      <p:sp>
        <p:nvSpPr>
          <p:cNvPr id="3775" name="Google Shape;3775;p52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Welcome to Module 2, Part 1!</a:t>
            </a:r>
            <a:endParaRPr sz="2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8"/>
        <p:cNvGrpSpPr/>
        <p:nvPr/>
      </p:nvGrpSpPr>
      <p:grpSpPr>
        <a:xfrm>
          <a:off x="0" y="0"/>
          <a:ext cx="0" cy="0"/>
          <a:chOff x="0" y="0"/>
          <a:chExt cx="0" cy="0"/>
        </a:xfrm>
      </p:grpSpPr>
      <p:sp>
        <p:nvSpPr>
          <p:cNvPr id="3939" name="Google Shape;3939;p538"/>
          <p:cNvSpPr txBox="1">
            <a:spLocks noGrp="1"/>
          </p:cNvSpPr>
          <p:nvPr>
            <p:ph type="ctrTitle"/>
          </p:nvPr>
        </p:nvSpPr>
        <p:spPr>
          <a:xfrm>
            <a:off x="1143000" y="1254275"/>
            <a:ext cx="6858000" cy="2057400"/>
          </a:xfrm>
          <a:prstGeom prst="rect">
            <a:avLst/>
          </a:prstGeom>
          <a:solidFill>
            <a:srgbClr val="F0F4E6"/>
          </a:solidFill>
          <a:ln w="28575"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r>
              <a:rPr lang="en" sz="2800">
                <a:solidFill>
                  <a:schemeClr val="dk1"/>
                </a:solidFill>
              </a:rPr>
              <a:t>What impact does </a:t>
            </a:r>
            <a:r>
              <a:rPr lang="en" sz="2800" i="1">
                <a:solidFill>
                  <a:schemeClr val="dk1"/>
                </a:solidFill>
              </a:rPr>
              <a:t>reasoning </a:t>
            </a:r>
            <a:r>
              <a:rPr lang="en" sz="2800">
                <a:solidFill>
                  <a:schemeClr val="dk1"/>
                </a:solidFill>
              </a:rPr>
              <a:t>have on the cognitive demand of a task?</a:t>
            </a:r>
            <a:endParaRPr sz="2800">
              <a:solidFill>
                <a:schemeClr val="dk1"/>
              </a:solidFill>
            </a:endParaRPr>
          </a:p>
        </p:txBody>
      </p:sp>
      <p:sp>
        <p:nvSpPr>
          <p:cNvPr id="3940" name="Google Shape;3940;p53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3941" name="Google Shape;3941;p538"/>
          <p:cNvSpPr/>
          <p:nvPr/>
        </p:nvSpPr>
        <p:spPr>
          <a:xfrm>
            <a:off x="6233250" y="4560900"/>
            <a:ext cx="2033400" cy="3618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(ODE, 2022)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5"/>
        <p:cNvGrpSpPr/>
        <p:nvPr/>
      </p:nvGrpSpPr>
      <p:grpSpPr>
        <a:xfrm>
          <a:off x="0" y="0"/>
          <a:ext cx="0" cy="0"/>
          <a:chOff x="0" y="0"/>
          <a:chExt cx="0" cy="0"/>
        </a:xfrm>
      </p:grpSpPr>
      <p:sp>
        <p:nvSpPr>
          <p:cNvPr id="3946" name="Google Shape;3946;p539"/>
          <p:cNvSpPr txBox="1"/>
          <p:nvPr/>
        </p:nvSpPr>
        <p:spPr>
          <a:xfrm>
            <a:off x="6360525" y="4261125"/>
            <a:ext cx="1829100" cy="554100"/>
          </a:xfrm>
          <a:prstGeom prst="rect">
            <a:avLst/>
          </a:prstGeom>
          <a:solidFill>
            <a:srgbClr val="F0F4E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Calibri"/>
                <a:ea typeface="Calibri"/>
                <a:cs typeface="Calibri"/>
                <a:sym typeface="Calibri"/>
              </a:rPr>
              <a:t>Scenarios adapted from: </a:t>
            </a:r>
            <a:endParaRPr sz="1200" b="1">
              <a:latin typeface="Calibri"/>
              <a:ea typeface="Calibri"/>
              <a:cs typeface="Calibri"/>
              <a:sym typeface="Calibri"/>
            </a:endParaRPr>
          </a:p>
          <a:p>
            <a:pPr marL="457200" lvl="0" indent="-457200" algn="l" rtl="0">
              <a:spcBef>
                <a:spcPts val="0"/>
              </a:spcBef>
              <a:spcAft>
                <a:spcPts val="0"/>
              </a:spcAft>
              <a:buNone/>
            </a:pPr>
            <a:r>
              <a:rPr lang="en" sz="1200" u="sng">
                <a:solidFill>
                  <a:schemeClr val="hlink"/>
                </a:solidFill>
                <a:latin typeface="Calibri"/>
                <a:ea typeface="Calibri"/>
                <a:cs typeface="Calibri"/>
                <a:sym typeface="Calibri"/>
                <a:hlinkClick r:id="rId3"/>
              </a:rPr>
              <a:t>(NCTM, 2009)</a:t>
            </a:r>
            <a:endParaRPr sz="1200">
              <a:solidFill>
                <a:srgbClr val="1875BC"/>
              </a:solidFill>
              <a:latin typeface="Calibri"/>
              <a:ea typeface="Calibri"/>
              <a:cs typeface="Calibri"/>
              <a:sym typeface="Calibri"/>
            </a:endParaRPr>
          </a:p>
        </p:txBody>
      </p:sp>
      <p:sp>
        <p:nvSpPr>
          <p:cNvPr id="3947" name="Google Shape;3947;p539"/>
          <p:cNvSpPr txBox="1">
            <a:spLocks noGrp="1"/>
          </p:cNvSpPr>
          <p:nvPr>
            <p:ph type="title"/>
          </p:nvPr>
        </p:nvSpPr>
        <p:spPr>
          <a:xfrm>
            <a:off x="4151850" y="2186700"/>
            <a:ext cx="44748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400">
                <a:solidFill>
                  <a:srgbClr val="000000"/>
                </a:solidFill>
              </a:rPr>
              <a:t>Read the two classroom scenarios.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What do you notice? </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What do you wonder?</a:t>
            </a:r>
            <a:endParaRPr sz="2400">
              <a:solidFill>
                <a:srgbClr val="000000"/>
              </a:solidFill>
            </a:endParaRPr>
          </a:p>
        </p:txBody>
      </p:sp>
      <p:sp>
        <p:nvSpPr>
          <p:cNvPr id="3948" name="Google Shape;3948;p539"/>
          <p:cNvSpPr txBox="1">
            <a:spLocks noGrp="1"/>
          </p:cNvSpPr>
          <p:nvPr>
            <p:ph type="sldNum" idx="12"/>
          </p:nvPr>
        </p:nvSpPr>
        <p:spPr>
          <a:xfrm>
            <a:off x="8251500" y="4604850"/>
            <a:ext cx="375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pic>
        <p:nvPicPr>
          <p:cNvPr id="3949" name="Google Shape;3949;p539" descr="Two samples of classroom scenarios adapted from NCTM."/>
          <p:cNvPicPr preferRelativeResize="0"/>
          <p:nvPr/>
        </p:nvPicPr>
        <p:blipFill>
          <a:blip r:embed="rId4">
            <a:alphaModFix/>
          </a:blip>
          <a:stretch>
            <a:fillRect/>
          </a:stretch>
        </p:blipFill>
        <p:spPr>
          <a:xfrm rot="-138443">
            <a:off x="651599" y="632701"/>
            <a:ext cx="3188507" cy="3725701"/>
          </a:xfrm>
          <a:prstGeom prst="rect">
            <a:avLst/>
          </a:prstGeom>
          <a:noFill/>
          <a:ln w="19050" cap="flat" cmpd="sng">
            <a:solidFill>
              <a:schemeClr val="accent5"/>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3"/>
        <p:cNvGrpSpPr/>
        <p:nvPr/>
      </p:nvGrpSpPr>
      <p:grpSpPr>
        <a:xfrm>
          <a:off x="0" y="0"/>
          <a:ext cx="0" cy="0"/>
          <a:chOff x="0" y="0"/>
          <a:chExt cx="0" cy="0"/>
        </a:xfrm>
      </p:grpSpPr>
      <p:sp>
        <p:nvSpPr>
          <p:cNvPr id="3954" name="Google Shape;3954;p540"/>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re-envision a classroom scenario with a focus on reasoning and sensemaking.</a:t>
            </a:r>
            <a:endParaRPr sz="1600"/>
          </a:p>
        </p:txBody>
      </p:sp>
      <p:sp>
        <p:nvSpPr>
          <p:cNvPr id="3955" name="Google Shape;3955;p54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9"/>
        <p:cNvGrpSpPr/>
        <p:nvPr/>
      </p:nvGrpSpPr>
      <p:grpSpPr>
        <a:xfrm>
          <a:off x="0" y="0"/>
          <a:ext cx="0" cy="0"/>
          <a:chOff x="0" y="0"/>
          <a:chExt cx="0" cy="0"/>
        </a:xfrm>
      </p:grpSpPr>
      <p:sp>
        <p:nvSpPr>
          <p:cNvPr id="3960" name="Google Shape;3960;p541"/>
          <p:cNvSpPr txBox="1">
            <a:spLocks noGrp="1"/>
          </p:cNvSpPr>
          <p:nvPr>
            <p:ph type="body" idx="1"/>
          </p:nvPr>
        </p:nvSpPr>
        <p:spPr>
          <a:xfrm>
            <a:off x="537875" y="1369225"/>
            <a:ext cx="51396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sz="1200"/>
              <a:t>Consider the following algebra math standard and the task off to the right. </a:t>
            </a:r>
            <a:r>
              <a:rPr lang="en" sz="1200" b="1"/>
              <a:t>HS.AFN.A.3 Calculate and interpret the average rate of change of a function over a specified interval.</a:t>
            </a:r>
            <a:endParaRPr sz="1200" b="1"/>
          </a:p>
          <a:p>
            <a:pPr marL="0" lvl="0" indent="0" algn="l" rtl="0">
              <a:lnSpc>
                <a:spcPct val="100000"/>
              </a:lnSpc>
              <a:spcBef>
                <a:spcPts val="1000"/>
              </a:spcBef>
              <a:spcAft>
                <a:spcPts val="0"/>
              </a:spcAft>
              <a:buNone/>
            </a:pPr>
            <a:r>
              <a:rPr lang="en" sz="1200"/>
              <a:t>Scenario </a:t>
            </a:r>
            <a:r>
              <a:rPr lang="en" sz="1200" u="sng"/>
              <a:t>without</a:t>
            </a:r>
            <a:r>
              <a:rPr lang="en" sz="1200"/>
              <a:t> explicit focus on reasoning and sensemaking:</a:t>
            </a:r>
            <a:endParaRPr sz="1200"/>
          </a:p>
          <a:p>
            <a:pPr marL="457200" lvl="0" indent="0" algn="l" rtl="0">
              <a:lnSpc>
                <a:spcPct val="100000"/>
              </a:lnSpc>
              <a:spcBef>
                <a:spcPts val="1000"/>
              </a:spcBef>
              <a:spcAft>
                <a:spcPts val="0"/>
              </a:spcAft>
              <a:buNone/>
            </a:pPr>
            <a:r>
              <a:rPr lang="en" sz="1200"/>
              <a:t>The teacher asks, do we have a formula for calculating the rate of change? Students respond with the slope formula. So what is the average rate of change between 1 second and 1.2 seconds? The teacher asks for an answer and what it means. The students respond with a slope calculation using the formula and it means that it is the rise over the run. </a:t>
            </a:r>
            <a:endParaRPr sz="1200"/>
          </a:p>
          <a:p>
            <a:pPr marL="0" lvl="0" indent="0" algn="l" rtl="0">
              <a:lnSpc>
                <a:spcPct val="100000"/>
              </a:lnSpc>
              <a:spcBef>
                <a:spcPts val="1000"/>
              </a:spcBef>
              <a:spcAft>
                <a:spcPts val="1000"/>
              </a:spcAft>
              <a:buNone/>
            </a:pPr>
            <a:r>
              <a:rPr lang="en" sz="1200"/>
              <a:t>Re-envision this scenario with an explicit </a:t>
            </a:r>
            <a:r>
              <a:rPr lang="en" sz="1200" u="sng"/>
              <a:t>focus on reasoning and sensemaking</a:t>
            </a:r>
            <a:r>
              <a:rPr lang="en" sz="1200"/>
              <a:t>.</a:t>
            </a:r>
            <a:endParaRPr sz="1200"/>
          </a:p>
        </p:txBody>
      </p:sp>
      <p:pic>
        <p:nvPicPr>
          <p:cNvPr id="3961" name="Google Shape;3961;p541" descr="Slope graph for the average rate of change between seconds."/>
          <p:cNvPicPr preferRelativeResize="0"/>
          <p:nvPr/>
        </p:nvPicPr>
        <p:blipFill>
          <a:blip r:embed="rId3">
            <a:alphaModFix/>
          </a:blip>
          <a:stretch>
            <a:fillRect/>
          </a:stretch>
        </p:blipFill>
        <p:spPr>
          <a:xfrm>
            <a:off x="5888875" y="1196425"/>
            <a:ext cx="2628900" cy="1619250"/>
          </a:xfrm>
          <a:prstGeom prst="rect">
            <a:avLst/>
          </a:prstGeom>
          <a:noFill/>
          <a:ln>
            <a:noFill/>
          </a:ln>
        </p:spPr>
      </p:pic>
      <p:sp>
        <p:nvSpPr>
          <p:cNvPr id="3962" name="Google Shape;3962;p541"/>
          <p:cNvSpPr txBox="1"/>
          <p:nvPr/>
        </p:nvSpPr>
        <p:spPr>
          <a:xfrm>
            <a:off x="5916025" y="3013675"/>
            <a:ext cx="2574600" cy="14223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The height of a thrown horseshoe depends on the time that has elapsed since its release, as shown in the graph.</a:t>
            </a:r>
            <a:endParaRPr sz="1200">
              <a:latin typeface="Calibri"/>
              <a:ea typeface="Calibri"/>
              <a:cs typeface="Calibri"/>
              <a:sym typeface="Calibri"/>
            </a:endParaRPr>
          </a:p>
          <a:p>
            <a:pPr marL="0" lvl="0" indent="0" algn="l" rtl="0">
              <a:spcBef>
                <a:spcPts val="1000"/>
              </a:spcBef>
              <a:spcAft>
                <a:spcPts val="1000"/>
              </a:spcAft>
              <a:buNone/>
            </a:pPr>
            <a:r>
              <a:rPr lang="en" sz="1200">
                <a:latin typeface="Calibri"/>
                <a:ea typeface="Calibri"/>
                <a:cs typeface="Calibri"/>
                <a:sym typeface="Calibri"/>
              </a:rPr>
              <a:t>What is the average rate of change between 1 second and 1.2 seconds?</a:t>
            </a:r>
            <a:endParaRPr sz="1200">
              <a:latin typeface="Calibri"/>
              <a:ea typeface="Calibri"/>
              <a:cs typeface="Calibri"/>
              <a:sym typeface="Calibri"/>
            </a:endParaRPr>
          </a:p>
        </p:txBody>
      </p:sp>
      <p:sp>
        <p:nvSpPr>
          <p:cNvPr id="3963" name="Google Shape;3963;p541"/>
          <p:cNvSpPr txBox="1"/>
          <p:nvPr/>
        </p:nvSpPr>
        <p:spPr>
          <a:xfrm>
            <a:off x="6763075" y="2718050"/>
            <a:ext cx="706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Nunito"/>
                <a:ea typeface="Nunito"/>
                <a:cs typeface="Nunito"/>
                <a:sym typeface="Nunito"/>
              </a:rPr>
              <a:t>Seconds </a:t>
            </a:r>
            <a:endParaRPr sz="900">
              <a:latin typeface="Nunito"/>
              <a:ea typeface="Nunito"/>
              <a:cs typeface="Nunito"/>
              <a:sym typeface="Nunito"/>
            </a:endParaRPr>
          </a:p>
        </p:txBody>
      </p:sp>
      <p:sp>
        <p:nvSpPr>
          <p:cNvPr id="3964" name="Google Shape;3964;p541"/>
          <p:cNvSpPr txBox="1"/>
          <p:nvPr/>
        </p:nvSpPr>
        <p:spPr>
          <a:xfrm rot="-5400000">
            <a:off x="5563675" y="1879000"/>
            <a:ext cx="534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Nunito"/>
                <a:ea typeface="Nunito"/>
                <a:cs typeface="Nunito"/>
                <a:sym typeface="Nunito"/>
              </a:rPr>
              <a:t>Feet </a:t>
            </a:r>
            <a:endParaRPr sz="900">
              <a:latin typeface="Nunito"/>
              <a:ea typeface="Nunito"/>
              <a:cs typeface="Nunito"/>
              <a:sym typeface="Nunito"/>
            </a:endParaRPr>
          </a:p>
        </p:txBody>
      </p:sp>
      <p:sp>
        <p:nvSpPr>
          <p:cNvPr id="3965" name="Google Shape;3965;p541"/>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3966" name="Google Shape;3966;p541"/>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3967" name="Google Shape;3967;p541"/>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
        <p:nvSpPr>
          <p:cNvPr id="3968" name="Google Shape;3968;p541"/>
          <p:cNvSpPr/>
          <p:nvPr/>
        </p:nvSpPr>
        <p:spPr>
          <a:xfrm>
            <a:off x="6233250" y="4560900"/>
            <a:ext cx="2033400" cy="3618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(Martin &amp; Robinson, 2011)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2"/>
        <p:cNvGrpSpPr/>
        <p:nvPr/>
      </p:nvGrpSpPr>
      <p:grpSpPr>
        <a:xfrm>
          <a:off x="0" y="0"/>
          <a:ext cx="0" cy="0"/>
          <a:chOff x="0" y="0"/>
          <a:chExt cx="0" cy="0"/>
        </a:xfrm>
      </p:grpSpPr>
      <p:sp>
        <p:nvSpPr>
          <p:cNvPr id="3973" name="Google Shape;3973;p54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Generalizing to practice</a:t>
            </a:r>
            <a:endParaRPr sz="2800"/>
          </a:p>
        </p:txBody>
      </p:sp>
      <p:sp>
        <p:nvSpPr>
          <p:cNvPr id="3974" name="Google Shape;3974;p54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81000" algn="l" rtl="0">
              <a:spcBef>
                <a:spcPts val="800"/>
              </a:spcBef>
              <a:spcAft>
                <a:spcPts val="0"/>
              </a:spcAft>
              <a:buSzPts val="2400"/>
              <a:buChar char="•"/>
            </a:pPr>
            <a:r>
              <a:rPr lang="en" sz="2400"/>
              <a:t>What is the same and different across our examples?</a:t>
            </a:r>
            <a:endParaRPr sz="2400"/>
          </a:p>
          <a:p>
            <a:pPr marL="457200" lvl="0" indent="-381000" algn="l" rtl="0">
              <a:spcBef>
                <a:spcPts val="0"/>
              </a:spcBef>
              <a:spcAft>
                <a:spcPts val="0"/>
              </a:spcAft>
              <a:buSzPts val="2400"/>
              <a:buChar char="•"/>
            </a:pPr>
            <a:r>
              <a:rPr lang="en" sz="2400"/>
              <a:t>What are generalizable ideas that we can use to always keep reasoning and sensemaking at the center of our lessons? </a:t>
            </a:r>
            <a:endParaRPr sz="2400"/>
          </a:p>
        </p:txBody>
      </p:sp>
      <p:sp>
        <p:nvSpPr>
          <p:cNvPr id="3975" name="Google Shape;3975;p54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9"/>
        <p:cNvGrpSpPr/>
        <p:nvPr/>
      </p:nvGrpSpPr>
      <p:grpSpPr>
        <a:xfrm>
          <a:off x="0" y="0"/>
          <a:ext cx="0" cy="0"/>
          <a:chOff x="0" y="0"/>
          <a:chExt cx="0" cy="0"/>
        </a:xfrm>
      </p:grpSpPr>
      <p:pic>
        <p:nvPicPr>
          <p:cNvPr id="3980" name="Google Shape;3980;p543" descr="Focus in High School Mathematics: Reasoning and Sense Making"/>
          <p:cNvPicPr preferRelativeResize="0"/>
          <p:nvPr/>
        </p:nvPicPr>
        <p:blipFill>
          <a:blip r:embed="rId3">
            <a:alphaModFix/>
          </a:blip>
          <a:stretch>
            <a:fillRect/>
          </a:stretch>
        </p:blipFill>
        <p:spPr>
          <a:xfrm rot="-188310">
            <a:off x="702190" y="677625"/>
            <a:ext cx="2832360" cy="3653124"/>
          </a:xfrm>
          <a:prstGeom prst="rect">
            <a:avLst/>
          </a:prstGeom>
          <a:noFill/>
          <a:ln>
            <a:noFill/>
          </a:ln>
        </p:spPr>
      </p:pic>
      <p:sp>
        <p:nvSpPr>
          <p:cNvPr id="3981" name="Google Shape;3981;p543"/>
          <p:cNvSpPr txBox="1"/>
          <p:nvPr/>
        </p:nvSpPr>
        <p:spPr>
          <a:xfrm>
            <a:off x="4194525" y="677625"/>
            <a:ext cx="39759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libri"/>
                <a:ea typeface="Calibri"/>
                <a:cs typeface="Calibri"/>
                <a:sym typeface="Calibri"/>
              </a:rPr>
              <a:t>“A high school mathematics program based on reasoning and sensemaking will prepare students for citizenship, for the workplace, and for further study.” </a:t>
            </a:r>
            <a:endParaRPr sz="2400">
              <a:latin typeface="Calibri"/>
              <a:ea typeface="Calibri"/>
              <a:cs typeface="Calibri"/>
              <a:sym typeface="Calibri"/>
            </a:endParaRPr>
          </a:p>
        </p:txBody>
      </p:sp>
      <p:sp>
        <p:nvSpPr>
          <p:cNvPr id="3982" name="Google Shape;3982;p543"/>
          <p:cNvSpPr/>
          <p:nvPr/>
        </p:nvSpPr>
        <p:spPr>
          <a:xfrm>
            <a:off x="6443400" y="4584150"/>
            <a:ext cx="18138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(NCTM, 2009)</a:t>
            </a:r>
            <a:endParaRPr/>
          </a:p>
        </p:txBody>
      </p:sp>
      <p:sp>
        <p:nvSpPr>
          <p:cNvPr id="2" name="Title 1"/>
          <p:cNvSpPr>
            <a:spLocks noGrp="1"/>
          </p:cNvSpPr>
          <p:nvPr>
            <p:ph type="title"/>
          </p:nvPr>
        </p:nvSpPr>
        <p:spPr>
          <a:xfrm>
            <a:off x="705394" y="268104"/>
            <a:ext cx="7824993" cy="334725"/>
          </a:xfrm>
        </p:spPr>
        <p:txBody>
          <a:bodyPr>
            <a:noAutofit/>
          </a:bodyPr>
          <a:lstStyle/>
          <a:p>
            <a:pPr algn="ctr"/>
            <a:r>
              <a:rPr lang="en-US" sz="2400" b="1" dirty="0" smtClean="0"/>
              <a:t>Math Quote</a:t>
            </a:r>
            <a:endParaRPr lang="en-US" sz="2400" b="1" dirty="0"/>
          </a:p>
        </p:txBody>
      </p:sp>
      <p:sp>
        <p:nvSpPr>
          <p:cNvPr id="3983" name="Google Shape;3983;p543"/>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7"/>
        <p:cNvGrpSpPr/>
        <p:nvPr/>
      </p:nvGrpSpPr>
      <p:grpSpPr>
        <a:xfrm>
          <a:off x="0" y="0"/>
          <a:ext cx="0" cy="0"/>
          <a:chOff x="0" y="0"/>
          <a:chExt cx="0" cy="0"/>
        </a:xfrm>
      </p:grpSpPr>
      <p:sp>
        <p:nvSpPr>
          <p:cNvPr id="3989" name="Google Shape;3989;p54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What do we mean by reasoning and sensemaking?</a:t>
            </a:r>
            <a:endParaRPr sz="2800"/>
          </a:p>
        </p:txBody>
      </p:sp>
      <p:sp>
        <p:nvSpPr>
          <p:cNvPr id="3990" name="Google Shape;3990;p544"/>
          <p:cNvSpPr txBox="1">
            <a:spLocks noGrp="1"/>
          </p:cNvSpPr>
          <p:nvPr>
            <p:ph type="body" idx="1"/>
          </p:nvPr>
        </p:nvSpPr>
        <p:spPr>
          <a:xfrm>
            <a:off x="537882" y="1369219"/>
            <a:ext cx="3976800" cy="30795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sz="2100" b="1"/>
              <a:t>Reasoning:</a:t>
            </a:r>
            <a:r>
              <a:rPr lang="en" sz="2100"/>
              <a:t> The process of drawing conclusions on the basis of evidence or stated assumptions</a:t>
            </a:r>
            <a:endParaRPr sz="2100"/>
          </a:p>
        </p:txBody>
      </p:sp>
      <p:sp>
        <p:nvSpPr>
          <p:cNvPr id="3991" name="Google Shape;3991;p544"/>
          <p:cNvSpPr/>
          <p:nvPr/>
        </p:nvSpPr>
        <p:spPr>
          <a:xfrm>
            <a:off x="6298175" y="4604850"/>
            <a:ext cx="2033400" cy="2739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(NCTM, 2009, pp. 4-5)</a:t>
            </a:r>
            <a:endParaRPr/>
          </a:p>
        </p:txBody>
      </p:sp>
      <p:sp>
        <p:nvSpPr>
          <p:cNvPr id="3992" name="Google Shape;3992;p54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
        <p:nvSpPr>
          <p:cNvPr id="3993" name="Google Shape;3993;p544"/>
          <p:cNvSpPr txBox="1">
            <a:spLocks noGrp="1"/>
          </p:cNvSpPr>
          <p:nvPr>
            <p:ph type="body" idx="2"/>
          </p:nvPr>
        </p:nvSpPr>
        <p:spPr>
          <a:xfrm>
            <a:off x="4629150" y="1369219"/>
            <a:ext cx="3997200" cy="30795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sz="2100" b="1"/>
              <a:t>Sensemaking: </a:t>
            </a:r>
            <a:r>
              <a:rPr lang="en" sz="2100"/>
              <a:t>Developing understanding of a situation, context, or concept by connecting it with existing knowledge</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sp>
        <p:nvSpPr>
          <p:cNvPr id="3998" name="Google Shape;3998;p54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to record insights about reasoning and sensemaking.</a:t>
            </a:r>
            <a:endParaRPr sz="1600"/>
          </a:p>
        </p:txBody>
      </p:sp>
      <p:sp>
        <p:nvSpPr>
          <p:cNvPr id="3999" name="Google Shape;3999;p54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3"/>
        <p:cNvGrpSpPr/>
        <p:nvPr/>
      </p:nvGrpSpPr>
      <p:grpSpPr>
        <a:xfrm>
          <a:off x="0" y="0"/>
          <a:ext cx="0" cy="0"/>
          <a:chOff x="0" y="0"/>
          <a:chExt cx="0" cy="0"/>
        </a:xfrm>
      </p:grpSpPr>
      <p:sp>
        <p:nvSpPr>
          <p:cNvPr id="4004" name="Google Shape;4004;p546"/>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005" name="Google Shape;4005;p546"/>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006" name="Google Shape;4006;p54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 sz="1300"/>
              <a:t>Read two of the questions and responses in the FAQ document from NCTM’s </a:t>
            </a:r>
            <a:r>
              <a:rPr lang="en" sz="1300" b="1"/>
              <a:t>Focus in High School Mathematics: Reasoning and Sensemaking.</a:t>
            </a:r>
            <a:endParaRPr sz="1300"/>
          </a:p>
          <a:p>
            <a:pPr marL="0" lvl="0" indent="0" algn="l" rtl="0">
              <a:lnSpc>
                <a:spcPct val="100000"/>
              </a:lnSpc>
              <a:spcBef>
                <a:spcPts val="1000"/>
              </a:spcBef>
              <a:spcAft>
                <a:spcPts val="0"/>
              </a:spcAft>
              <a:buNone/>
            </a:pPr>
            <a:r>
              <a:rPr lang="en" sz="1300"/>
              <a:t>Record an insight here:</a:t>
            </a:r>
            <a:endParaRPr sz="1300"/>
          </a:p>
          <a:p>
            <a:pPr marL="457200" lvl="0" indent="-311150" algn="l" rtl="0">
              <a:lnSpc>
                <a:spcPct val="100000"/>
              </a:lnSpc>
              <a:spcBef>
                <a:spcPts val="1000"/>
              </a:spcBef>
              <a:spcAft>
                <a:spcPts val="0"/>
              </a:spcAft>
              <a:buSzPts val="1300"/>
              <a:buChar char="•"/>
            </a:pPr>
            <a:endParaRPr sz="1300"/>
          </a:p>
        </p:txBody>
      </p:sp>
      <p:sp>
        <p:nvSpPr>
          <p:cNvPr id="4007" name="Google Shape;4007;p54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1"/>
        <p:cNvGrpSpPr/>
        <p:nvPr/>
      </p:nvGrpSpPr>
      <p:grpSpPr>
        <a:xfrm>
          <a:off x="0" y="0"/>
          <a:ext cx="0" cy="0"/>
          <a:chOff x="0" y="0"/>
          <a:chExt cx="0" cy="0"/>
        </a:xfrm>
      </p:grpSpPr>
      <p:sp>
        <p:nvSpPr>
          <p:cNvPr id="4013" name="Google Shape;4013;p54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Students can learn mathematical reasoning!</a:t>
            </a:r>
            <a:endParaRPr sz="2800"/>
          </a:p>
        </p:txBody>
      </p:sp>
      <p:sp>
        <p:nvSpPr>
          <p:cNvPr id="4014" name="Google Shape;4014;p54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5000"/>
              </a:lnSpc>
              <a:spcBef>
                <a:spcPts val="0"/>
              </a:spcBef>
              <a:spcAft>
                <a:spcPts val="0"/>
              </a:spcAft>
              <a:buNone/>
            </a:pPr>
            <a:r>
              <a:rPr lang="en" sz="2000"/>
              <a:t>“Mathematical reasoning is something that students can learn to do” (p. 33)</a:t>
            </a:r>
            <a:endParaRPr sz="2000"/>
          </a:p>
          <a:p>
            <a:pPr marL="0" lvl="0" indent="0" algn="l" rtl="0">
              <a:lnSpc>
                <a:spcPct val="105000"/>
              </a:lnSpc>
              <a:spcBef>
                <a:spcPts val="0"/>
              </a:spcBef>
              <a:spcAft>
                <a:spcPts val="0"/>
              </a:spcAft>
              <a:buNone/>
            </a:pPr>
            <a:endParaRPr sz="2000"/>
          </a:p>
          <a:p>
            <a:pPr marL="0" lvl="0" indent="0" algn="l" rtl="0">
              <a:lnSpc>
                <a:spcPct val="105000"/>
              </a:lnSpc>
              <a:spcBef>
                <a:spcPts val="0"/>
              </a:spcBef>
              <a:spcAft>
                <a:spcPts val="0"/>
              </a:spcAft>
              <a:buNone/>
            </a:pPr>
            <a:r>
              <a:rPr lang="en" sz="2000"/>
              <a:t>Two important benefits of reasoning: </a:t>
            </a:r>
            <a:endParaRPr sz="2000"/>
          </a:p>
          <a:p>
            <a:pPr marL="457200" lvl="0" indent="-355600" algn="l" rtl="0">
              <a:lnSpc>
                <a:spcPct val="105000"/>
              </a:lnSpc>
              <a:spcBef>
                <a:spcPts val="0"/>
              </a:spcBef>
              <a:spcAft>
                <a:spcPts val="0"/>
              </a:spcAft>
              <a:buSzPts val="2000"/>
              <a:buAutoNum type="arabicPeriod"/>
            </a:pPr>
            <a:r>
              <a:rPr lang="en" sz="2000"/>
              <a:t>it aids students’ mathematical understanding and ability to use concepts and procedures in meaningful ways, and </a:t>
            </a:r>
            <a:endParaRPr sz="2000"/>
          </a:p>
          <a:p>
            <a:pPr marL="457200" lvl="0" indent="-355600" algn="l" rtl="0">
              <a:lnSpc>
                <a:spcPct val="105000"/>
              </a:lnSpc>
              <a:spcBef>
                <a:spcPts val="0"/>
              </a:spcBef>
              <a:spcAft>
                <a:spcPts val="0"/>
              </a:spcAft>
              <a:buSzPts val="2000"/>
              <a:buAutoNum type="arabicPeriod"/>
            </a:pPr>
            <a:r>
              <a:rPr lang="en" sz="2000"/>
              <a:t>it helps students reconstruct </a:t>
            </a:r>
            <a:r>
              <a:rPr lang="en" sz="2000" i="1" u="sng"/>
              <a:t>faded knowledge</a:t>
            </a:r>
            <a:r>
              <a:rPr lang="en" sz="2000"/>
              <a:t>–that is knowledge that is forgotten by students but can be restored through reasoning with the current content. </a:t>
            </a:r>
            <a:endParaRPr sz="1700" b="1"/>
          </a:p>
        </p:txBody>
      </p:sp>
      <p:sp>
        <p:nvSpPr>
          <p:cNvPr id="4015" name="Google Shape;4015;p547"/>
          <p:cNvSpPr/>
          <p:nvPr/>
        </p:nvSpPr>
        <p:spPr>
          <a:xfrm>
            <a:off x="6222450" y="4525500"/>
            <a:ext cx="2033400" cy="4326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(Ball &amp; Bass, 2003)</a:t>
            </a:r>
            <a:endParaRPr sz="1300">
              <a:latin typeface="Calibri"/>
              <a:ea typeface="Calibri"/>
              <a:cs typeface="Calibri"/>
              <a:sym typeface="Calibri"/>
            </a:endParaRPr>
          </a:p>
        </p:txBody>
      </p:sp>
      <p:sp>
        <p:nvSpPr>
          <p:cNvPr id="4016" name="Google Shape;4016;p547"/>
          <p:cNvSpPr txBox="1">
            <a:spLocks noGrp="1"/>
          </p:cNvSpPr>
          <p:nvPr>
            <p:ph type="sldNum" idx="12"/>
          </p:nvPr>
        </p:nvSpPr>
        <p:spPr>
          <a:xfrm>
            <a:off x="8255850" y="4604850"/>
            <a:ext cx="370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779"/>
        <p:cNvGrpSpPr/>
        <p:nvPr/>
      </p:nvGrpSpPr>
      <p:grpSpPr>
        <a:xfrm>
          <a:off x="0" y="0"/>
          <a:ext cx="0" cy="0"/>
          <a:chOff x="0" y="0"/>
          <a:chExt cx="0" cy="0"/>
        </a:xfrm>
      </p:grpSpPr>
      <p:sp>
        <p:nvSpPr>
          <p:cNvPr id="3780" name="Google Shape;3780;p52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Professional learning activity types</a:t>
            </a:r>
            <a:endParaRPr sz="2800"/>
          </a:p>
        </p:txBody>
      </p:sp>
      <p:sp>
        <p:nvSpPr>
          <p:cNvPr id="3781" name="Google Shape;3781;p521"/>
          <p:cNvSpPr txBox="1">
            <a:spLocks noGrp="1"/>
          </p:cNvSpPr>
          <p:nvPr>
            <p:ph type="body" idx="1"/>
          </p:nvPr>
        </p:nvSpPr>
        <p:spPr>
          <a:xfrm>
            <a:off x="968975" y="1394175"/>
            <a:ext cx="74856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b="1">
                <a:solidFill>
                  <a:schemeClr val="accent3"/>
                </a:solidFill>
              </a:rPr>
              <a:t>Setting and maintaining norms: </a:t>
            </a:r>
            <a:r>
              <a:rPr lang="en"/>
              <a:t>These activities support participants to establish norms that will guide participation in sessions.</a:t>
            </a:r>
            <a:endParaRPr/>
          </a:p>
          <a:p>
            <a:pPr marL="0" lvl="0" indent="0" algn="l" rtl="0">
              <a:spcBef>
                <a:spcPts val="800"/>
              </a:spcBef>
              <a:spcAft>
                <a:spcPts val="0"/>
              </a:spcAft>
              <a:buNone/>
            </a:pPr>
            <a:r>
              <a:rPr lang="en" b="1">
                <a:solidFill>
                  <a:schemeClr val="accent3"/>
                </a:solidFill>
              </a:rPr>
              <a:t>Doing math together: </a:t>
            </a:r>
            <a:r>
              <a:rPr lang="en"/>
              <a:t>These activities engage participants in a mathematics task.</a:t>
            </a:r>
            <a:endParaRPr/>
          </a:p>
          <a:p>
            <a:pPr marL="0" lvl="0" indent="0" algn="l" rtl="0">
              <a:spcBef>
                <a:spcPts val="800"/>
              </a:spcBef>
              <a:spcAft>
                <a:spcPts val="0"/>
              </a:spcAft>
              <a:buNone/>
            </a:pPr>
            <a:r>
              <a:rPr lang="en" b="1">
                <a:solidFill>
                  <a:schemeClr val="accent3"/>
                </a:solidFill>
              </a:rPr>
              <a:t>Studying teaching: </a:t>
            </a:r>
            <a:r>
              <a:rPr lang="en"/>
              <a:t>These activities involve analysis of video, vignettes, live teaching, or instructional tools.</a:t>
            </a:r>
            <a:endParaRPr/>
          </a:p>
          <a:p>
            <a:pPr marL="0" lvl="0" indent="0" algn="l" rtl="0">
              <a:spcBef>
                <a:spcPts val="800"/>
              </a:spcBef>
              <a:spcAft>
                <a:spcPts val="0"/>
              </a:spcAft>
              <a:buClr>
                <a:schemeClr val="dk1"/>
              </a:buClr>
              <a:buSzPts val="1100"/>
              <a:buFont typeface="Arial"/>
              <a:buNone/>
            </a:pPr>
            <a:r>
              <a:rPr lang="en" b="1">
                <a:solidFill>
                  <a:schemeClr val="accent3"/>
                </a:solidFill>
              </a:rPr>
              <a:t>Connecting to research: </a:t>
            </a:r>
            <a:r>
              <a:rPr lang="en"/>
              <a:t>These activities involve unpacking and understanding the research in mathematics education underpinning focal ideas and concepts.</a:t>
            </a:r>
            <a:endParaRPr/>
          </a:p>
          <a:p>
            <a:pPr marL="0" lvl="0" indent="0" algn="l" rtl="0">
              <a:spcBef>
                <a:spcPts val="800"/>
              </a:spcBef>
              <a:spcAft>
                <a:spcPts val="0"/>
              </a:spcAft>
              <a:buNone/>
            </a:pPr>
            <a:r>
              <a:rPr lang="en" b="1">
                <a:solidFill>
                  <a:schemeClr val="accent3"/>
                </a:solidFill>
              </a:rPr>
              <a:t>Planning for action: </a:t>
            </a:r>
            <a:r>
              <a:rPr lang="en"/>
              <a:t>These activities involve making links between session content and our own practice and contexts.</a:t>
            </a:r>
            <a:endParaRPr b="1"/>
          </a:p>
        </p:txBody>
      </p:sp>
      <p:pic>
        <p:nvPicPr>
          <p:cNvPr id="3782" name="Google Shape;3782;p521" descr="Group brainstorm with solid fill"/>
          <p:cNvPicPr preferRelativeResize="0"/>
          <p:nvPr/>
        </p:nvPicPr>
        <p:blipFill>
          <a:blip r:embed="rId3">
            <a:alphaModFix/>
          </a:blip>
          <a:stretch>
            <a:fillRect/>
          </a:stretch>
        </p:blipFill>
        <p:spPr>
          <a:xfrm>
            <a:off x="485638" y="1993388"/>
            <a:ext cx="457200" cy="457200"/>
          </a:xfrm>
          <a:prstGeom prst="rect">
            <a:avLst/>
          </a:prstGeom>
          <a:noFill/>
          <a:ln>
            <a:noFill/>
          </a:ln>
        </p:spPr>
      </p:pic>
      <p:pic>
        <p:nvPicPr>
          <p:cNvPr id="3783" name="Google Shape;3783;p521" descr="Storytelling with solid fill"/>
          <p:cNvPicPr preferRelativeResize="0"/>
          <p:nvPr/>
        </p:nvPicPr>
        <p:blipFill>
          <a:blip r:embed="rId4">
            <a:alphaModFix/>
          </a:blip>
          <a:stretch>
            <a:fillRect/>
          </a:stretch>
        </p:blipFill>
        <p:spPr>
          <a:xfrm>
            <a:off x="485650" y="3185975"/>
            <a:ext cx="457200" cy="457200"/>
          </a:xfrm>
          <a:prstGeom prst="rect">
            <a:avLst/>
          </a:prstGeom>
          <a:noFill/>
          <a:ln>
            <a:noFill/>
          </a:ln>
        </p:spPr>
      </p:pic>
      <p:pic>
        <p:nvPicPr>
          <p:cNvPr id="3784" name="Google Shape;3784;p521" descr="Blueprint with solid fill"/>
          <p:cNvPicPr preferRelativeResize="0"/>
          <p:nvPr/>
        </p:nvPicPr>
        <p:blipFill>
          <a:blip r:embed="rId5">
            <a:alphaModFix/>
          </a:blip>
          <a:stretch>
            <a:fillRect/>
          </a:stretch>
        </p:blipFill>
        <p:spPr>
          <a:xfrm>
            <a:off x="485650" y="3830588"/>
            <a:ext cx="457200" cy="457200"/>
          </a:xfrm>
          <a:prstGeom prst="rect">
            <a:avLst/>
          </a:prstGeom>
          <a:noFill/>
          <a:ln>
            <a:noFill/>
          </a:ln>
        </p:spPr>
      </p:pic>
      <p:pic>
        <p:nvPicPr>
          <p:cNvPr id="3785" name="Google Shape;3785;p521" descr="Cheers with solid fill"/>
          <p:cNvPicPr preferRelativeResize="0"/>
          <p:nvPr/>
        </p:nvPicPr>
        <p:blipFill>
          <a:blip r:embed="rId6">
            <a:alphaModFix/>
          </a:blip>
          <a:stretch>
            <a:fillRect/>
          </a:stretch>
        </p:blipFill>
        <p:spPr>
          <a:xfrm>
            <a:off x="485650" y="1445425"/>
            <a:ext cx="457200" cy="457200"/>
          </a:xfrm>
          <a:prstGeom prst="rect">
            <a:avLst/>
          </a:prstGeom>
          <a:noFill/>
          <a:ln>
            <a:noFill/>
          </a:ln>
        </p:spPr>
      </p:pic>
      <p:pic>
        <p:nvPicPr>
          <p:cNvPr id="3786" name="Google Shape;3786;p521" descr="Magnifying glass with solid fill"/>
          <p:cNvPicPr preferRelativeResize="0"/>
          <p:nvPr/>
        </p:nvPicPr>
        <p:blipFill>
          <a:blip r:embed="rId7">
            <a:alphaModFix/>
          </a:blip>
          <a:stretch>
            <a:fillRect/>
          </a:stretch>
        </p:blipFill>
        <p:spPr>
          <a:xfrm>
            <a:off x="485650" y="2617550"/>
            <a:ext cx="457200" cy="457200"/>
          </a:xfrm>
          <a:prstGeom prst="rect">
            <a:avLst/>
          </a:prstGeom>
          <a:noFill/>
          <a:ln>
            <a:noFill/>
          </a:ln>
        </p:spPr>
      </p:pic>
      <p:sp>
        <p:nvSpPr>
          <p:cNvPr id="3787" name="Google Shape;3787;p521"/>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021" name="Google Shape;4021;p548"/>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022" name="Google Shape;4022;p548"/>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023" name="Google Shape;4023;p54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
        <p:nvSpPr>
          <p:cNvPr id="4024" name="Google Shape;4024;p548"/>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025" name="Google Shape;4025;p548"/>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026" name="Google Shape;4026;p548"/>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t>Principles</a:t>
            </a:r>
            <a:r>
              <a:rPr lang="en" sz="2850">
                <a:solidFill>
                  <a:schemeClr val="accent5"/>
                </a:solidFill>
              </a:rPr>
              <a:t> of ambitious mathematics teaching</a:t>
            </a:r>
            <a:endParaRPr sz="2670">
              <a:solidFill>
                <a:schemeClr val="accent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0"/>
        <p:cNvGrpSpPr/>
        <p:nvPr/>
      </p:nvGrpSpPr>
      <p:grpSpPr>
        <a:xfrm>
          <a:off x="0" y="0"/>
          <a:ext cx="0" cy="0"/>
          <a:chOff x="0" y="0"/>
          <a:chExt cx="0" cy="0"/>
        </a:xfrm>
      </p:grpSpPr>
      <p:sp>
        <p:nvSpPr>
          <p:cNvPr id="4031" name="Google Shape;4031;p549"/>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Doing math together:</a:t>
            </a:r>
            <a:endParaRPr sz="3800" b="1"/>
          </a:p>
        </p:txBody>
      </p:sp>
      <p:sp>
        <p:nvSpPr>
          <p:cNvPr id="4032" name="Google Shape;4032;p549"/>
          <p:cNvSpPr txBox="1">
            <a:spLocks noGrp="1"/>
          </p:cNvSpPr>
          <p:nvPr>
            <p:ph type="subTitle" idx="1"/>
          </p:nvPr>
        </p:nvSpPr>
        <p:spPr>
          <a:xfrm>
            <a:off x="1143000" y="3002400"/>
            <a:ext cx="6858000" cy="916500"/>
          </a:xfrm>
          <a:prstGeom prst="rect">
            <a:avLst/>
          </a:prstGeom>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None/>
            </a:pPr>
            <a:r>
              <a:rPr lang="en" sz="2550"/>
              <a:t>Reasoning and sensemaking </a:t>
            </a:r>
            <a:endParaRPr sz="2550"/>
          </a:p>
          <a:p>
            <a:pPr marL="0" marR="0" lvl="0" indent="0" algn="ctr" rtl="0">
              <a:lnSpc>
                <a:spcPct val="100000"/>
              </a:lnSpc>
              <a:spcBef>
                <a:spcPts val="0"/>
              </a:spcBef>
              <a:spcAft>
                <a:spcPts val="0"/>
              </a:spcAft>
              <a:buNone/>
            </a:pPr>
            <a:r>
              <a:rPr lang="en" sz="2550"/>
              <a:t>using the Bike and Truck Task</a:t>
            </a:r>
            <a:endParaRPr sz="2550"/>
          </a:p>
        </p:txBody>
      </p:sp>
      <p:pic>
        <p:nvPicPr>
          <p:cNvPr id="4033" name="Google Shape;4033;p549" descr="Group brainstorm with solid fill"/>
          <p:cNvPicPr preferRelativeResize="0"/>
          <p:nvPr/>
        </p:nvPicPr>
        <p:blipFill>
          <a:blip r:embed="rId3">
            <a:alphaModFix/>
          </a:blip>
          <a:stretch>
            <a:fillRect/>
          </a:stretch>
        </p:blipFill>
        <p:spPr>
          <a:xfrm>
            <a:off x="7392025" y="3386800"/>
            <a:ext cx="1600200" cy="1600200"/>
          </a:xfrm>
          <a:prstGeom prst="rect">
            <a:avLst/>
          </a:prstGeom>
          <a:noFill/>
          <a:ln>
            <a:noFill/>
          </a:ln>
        </p:spPr>
      </p:pic>
      <p:sp>
        <p:nvSpPr>
          <p:cNvPr id="4034" name="Google Shape;4034;p54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038"/>
        <p:cNvGrpSpPr/>
        <p:nvPr/>
      </p:nvGrpSpPr>
      <p:grpSpPr>
        <a:xfrm>
          <a:off x="0" y="0"/>
          <a:ext cx="0" cy="0"/>
          <a:chOff x="0" y="0"/>
          <a:chExt cx="0" cy="0"/>
        </a:xfrm>
      </p:grpSpPr>
      <p:sp>
        <p:nvSpPr>
          <p:cNvPr id="4039" name="Google Shape;4039;p55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Doing Math Together </a:t>
            </a:r>
            <a:endParaRPr sz="2800"/>
          </a:p>
        </p:txBody>
      </p:sp>
      <p:sp>
        <p:nvSpPr>
          <p:cNvPr id="4040" name="Google Shape;4040;p55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
              <a:t>Helps us think about the experiences of our students</a:t>
            </a:r>
            <a:endParaRPr/>
          </a:p>
          <a:p>
            <a:pPr marL="914400" lvl="1" indent="-317500" algn="l" rtl="0">
              <a:lnSpc>
                <a:spcPct val="100000"/>
              </a:lnSpc>
              <a:spcBef>
                <a:spcPts val="0"/>
              </a:spcBef>
              <a:spcAft>
                <a:spcPts val="0"/>
              </a:spcAft>
              <a:buSzPts val="1400"/>
              <a:buChar char="•"/>
            </a:pPr>
            <a:r>
              <a:rPr lang="en"/>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 i="1" u="sng"/>
              <a:t>Establish norms for doing math together</a:t>
            </a:r>
            <a:r>
              <a:rPr lang="en"/>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 i="1" u="sng"/>
              <a:t>Support participants in engaging with the task as learners and as teachers.</a:t>
            </a:r>
            <a:r>
              <a:rPr lang="en"/>
              <a:t> Be explicit about when/how participants should take up each of these roles.</a:t>
            </a:r>
            <a:endParaRPr/>
          </a:p>
        </p:txBody>
      </p:sp>
      <p:pic>
        <p:nvPicPr>
          <p:cNvPr id="4041" name="Google Shape;4041;p550"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4042" name="Google Shape;4042;p550"/>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sp>
        <p:nvSpPr>
          <p:cNvPr id="4047" name="Google Shape;4047;p55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 sz="2800"/>
              <a:t>The Bike and Truck Task:</a:t>
            </a:r>
            <a:endParaRPr sz="2800"/>
          </a:p>
        </p:txBody>
      </p:sp>
      <p:sp>
        <p:nvSpPr>
          <p:cNvPr id="4048" name="Google Shape;4048;p551"/>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
        <p:nvSpPr>
          <p:cNvPr id="4049" name="Google Shape;4049;p551"/>
          <p:cNvSpPr txBox="1">
            <a:spLocks noGrp="1"/>
          </p:cNvSpPr>
          <p:nvPr>
            <p:ph type="body" idx="4294967295"/>
          </p:nvPr>
        </p:nvSpPr>
        <p:spPr>
          <a:xfrm>
            <a:off x="659250" y="12608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math learners:</a:t>
            </a:r>
            <a:endParaRPr sz="2000" b="1">
              <a:solidFill>
                <a:schemeClr val="accent5"/>
              </a:solidFill>
            </a:endParaRPr>
          </a:p>
        </p:txBody>
      </p:sp>
      <p:sp>
        <p:nvSpPr>
          <p:cNvPr id="4050" name="Google Shape;4050;p551"/>
          <p:cNvSpPr txBox="1">
            <a:spLocks noGrp="1"/>
          </p:cNvSpPr>
          <p:nvPr>
            <p:ph type="body" idx="4294967295"/>
          </p:nvPr>
        </p:nvSpPr>
        <p:spPr>
          <a:xfrm>
            <a:off x="659150" y="1596850"/>
            <a:ext cx="7967100" cy="1110900"/>
          </a:xfrm>
          <a:prstGeom prst="rect">
            <a:avLst/>
          </a:prstGeom>
          <a:solidFill>
            <a:srgbClr val="F0F4E6"/>
          </a:solidFill>
        </p:spPr>
        <p:txBody>
          <a:bodyPr spcFirstLastPara="1" wrap="square" lIns="68575" tIns="34275" rIns="68575" bIns="34275" anchor="t" anchorCtr="0">
            <a:normAutofit/>
          </a:bodyPr>
          <a:lstStyle/>
          <a:p>
            <a:pPr marL="177800" lvl="0" indent="-158750" algn="l" rtl="0">
              <a:lnSpc>
                <a:spcPct val="100000"/>
              </a:lnSpc>
              <a:spcBef>
                <a:spcPts val="0"/>
              </a:spcBef>
              <a:spcAft>
                <a:spcPts val="0"/>
              </a:spcAft>
              <a:buSzPts val="1500"/>
              <a:buFont typeface="Calibri"/>
              <a:buChar char="●"/>
            </a:pPr>
            <a:r>
              <a:rPr lang="en" sz="1500" b="1"/>
              <a:t>Mathematical goal</a:t>
            </a:r>
            <a:r>
              <a:rPr lang="en" sz="1500"/>
              <a:t>: Deepen our understanding of how context is important for interpreting key features of a graph portraying the relationship between time and distance</a:t>
            </a:r>
            <a:endParaRPr sz="1500"/>
          </a:p>
          <a:p>
            <a:pPr marL="177800" lvl="0" indent="-158750" algn="l" rtl="0">
              <a:lnSpc>
                <a:spcPct val="100000"/>
              </a:lnSpc>
              <a:spcBef>
                <a:spcPts val="1000"/>
              </a:spcBef>
              <a:spcAft>
                <a:spcPts val="1000"/>
              </a:spcAft>
              <a:buSzPts val="1500"/>
              <a:buFont typeface="Calibri"/>
              <a:buChar char="●"/>
            </a:pPr>
            <a:r>
              <a:rPr lang="en" sz="1500" b="1"/>
              <a:t>Equity goal</a:t>
            </a:r>
            <a:r>
              <a:rPr lang="en" sz="1500"/>
              <a:t>: Elicit diverse perspectives by continually pressing for reasoning and sense making </a:t>
            </a:r>
            <a:endParaRPr sz="1500" b="1"/>
          </a:p>
        </p:txBody>
      </p:sp>
      <p:sp>
        <p:nvSpPr>
          <p:cNvPr id="4051" name="Google Shape;4051;p551"/>
          <p:cNvSpPr txBox="1">
            <a:spLocks noGrp="1"/>
          </p:cNvSpPr>
          <p:nvPr>
            <p:ph type="body" idx="4294967295"/>
          </p:nvPr>
        </p:nvSpPr>
        <p:spPr>
          <a:xfrm>
            <a:off x="659250" y="27086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teachers:</a:t>
            </a:r>
            <a:endParaRPr sz="2000" b="1">
              <a:solidFill>
                <a:schemeClr val="accent5"/>
              </a:solidFill>
            </a:endParaRPr>
          </a:p>
        </p:txBody>
      </p:sp>
      <p:sp>
        <p:nvSpPr>
          <p:cNvPr id="4052" name="Google Shape;4052;p551"/>
          <p:cNvSpPr txBox="1">
            <a:spLocks noGrp="1"/>
          </p:cNvSpPr>
          <p:nvPr>
            <p:ph type="body" idx="4294967295"/>
          </p:nvPr>
        </p:nvSpPr>
        <p:spPr>
          <a:xfrm>
            <a:off x="659150" y="3044650"/>
            <a:ext cx="7967100" cy="1384500"/>
          </a:xfrm>
          <a:prstGeom prst="rect">
            <a:avLst/>
          </a:prstGeom>
          <a:solidFill>
            <a:srgbClr val="F0F4E6"/>
          </a:solidFill>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Font typeface="Calibri"/>
              <a:buChar char="●"/>
            </a:pPr>
            <a:r>
              <a:rPr lang="en" sz="1500" b="1"/>
              <a:t>Equity goal</a:t>
            </a:r>
            <a:r>
              <a:rPr lang="en" sz="1500"/>
              <a:t>: Expand our vision for what mathematical reasoning and sensemaking look like and sound like by recognizing the power of students sharing rough draft ideas</a:t>
            </a:r>
            <a:endParaRPr sz="1500"/>
          </a:p>
          <a:p>
            <a:pPr marL="457200" lvl="0" indent="-349250" algn="l" rtl="0">
              <a:lnSpc>
                <a:spcPct val="100000"/>
              </a:lnSpc>
              <a:spcBef>
                <a:spcPts val="1000"/>
              </a:spcBef>
              <a:spcAft>
                <a:spcPts val="1000"/>
              </a:spcAft>
              <a:buSzPts val="1900"/>
              <a:buFont typeface="Calibri"/>
              <a:buChar char="●"/>
            </a:pPr>
            <a:r>
              <a:rPr lang="en" sz="1500" b="1"/>
              <a:t>Pedagogical goal</a:t>
            </a:r>
            <a:r>
              <a:rPr lang="en" sz="1500"/>
              <a:t>: Develop understanding of what instructional moves that elicit reasoning and sensemaking look like and sound like</a:t>
            </a:r>
            <a:endParaRPr sz="15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sp>
        <p:nvSpPr>
          <p:cNvPr id="4061" name="Google Shape;4061;p552"/>
          <p:cNvSpPr txBox="1">
            <a:spLocks noGrp="1"/>
          </p:cNvSpPr>
          <p:nvPr>
            <p:ph type="title"/>
          </p:nvPr>
        </p:nvSpPr>
        <p:spPr>
          <a:xfrm>
            <a:off x="537882" y="342900"/>
            <a:ext cx="8088300" cy="7701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chemeClr val="dk1"/>
              </a:buClr>
              <a:buSzPts val="3563"/>
              <a:buFont typeface="Calibri"/>
              <a:buNone/>
            </a:pPr>
            <a:r>
              <a:rPr lang="en" sz="2600"/>
              <a:t>Rich mathematical </a:t>
            </a:r>
            <a:r>
              <a:rPr lang="en" sz="2600" b="1"/>
              <a:t>student</a:t>
            </a:r>
            <a:r>
              <a:rPr lang="en" sz="2600"/>
              <a:t> </a:t>
            </a:r>
            <a:r>
              <a:rPr lang="en" sz="2600" b="1"/>
              <a:t>discourse </a:t>
            </a:r>
            <a:endParaRPr sz="2600" b="1"/>
          </a:p>
        </p:txBody>
      </p:sp>
      <p:sp>
        <p:nvSpPr>
          <p:cNvPr id="4062" name="Google Shape;4062;p552"/>
          <p:cNvSpPr txBox="1">
            <a:spLocks noGrp="1"/>
          </p:cNvSpPr>
          <p:nvPr>
            <p:ph type="body" idx="1"/>
          </p:nvPr>
        </p:nvSpPr>
        <p:spPr>
          <a:xfrm>
            <a:off x="537882" y="1369219"/>
            <a:ext cx="8088300" cy="3081900"/>
          </a:xfrm>
          <a:prstGeom prst="rect">
            <a:avLst/>
          </a:prstGeom>
          <a:noFill/>
          <a:ln>
            <a:noFill/>
          </a:ln>
        </p:spPr>
        <p:txBody>
          <a:bodyPr spcFirstLastPara="1" wrap="square" lIns="68550" tIns="34275" rIns="68550" bIns="34275" anchor="t" anchorCtr="0">
            <a:noAutofit/>
          </a:bodyPr>
          <a:lstStyle/>
          <a:p>
            <a:pPr marL="1371600" lvl="0" indent="0" algn="l" rtl="0">
              <a:lnSpc>
                <a:spcPct val="100000"/>
              </a:lnSpc>
              <a:spcBef>
                <a:spcPts val="750"/>
              </a:spcBef>
              <a:spcAft>
                <a:spcPts val="0"/>
              </a:spcAft>
              <a:buNone/>
            </a:pPr>
            <a:r>
              <a:rPr lang="en" sz="1920">
                <a:solidFill>
                  <a:schemeClr val="dk1"/>
                </a:solidFill>
              </a:rPr>
              <a:t>The act of JUSTIFYING may produce an </a:t>
            </a:r>
            <a:r>
              <a:rPr lang="en" sz="1920" b="1">
                <a:solidFill>
                  <a:schemeClr val="dk1"/>
                </a:solidFill>
              </a:rPr>
              <a:t>argument</a:t>
            </a:r>
            <a:r>
              <a:rPr lang="en" sz="1920">
                <a:solidFill>
                  <a:schemeClr val="dk1"/>
                </a:solidFill>
              </a:rPr>
              <a:t> that is not mathematically valid, OR it may produce an argument that is a </a:t>
            </a:r>
            <a:r>
              <a:rPr lang="en" sz="1920" b="1"/>
              <a:t>m</a:t>
            </a:r>
            <a:r>
              <a:rPr lang="en" sz="1920" b="1">
                <a:solidFill>
                  <a:schemeClr val="dk1"/>
                </a:solidFill>
              </a:rPr>
              <a:t>athematical </a:t>
            </a:r>
            <a:r>
              <a:rPr lang="en" sz="1920" b="1"/>
              <a:t>j</a:t>
            </a:r>
            <a:r>
              <a:rPr lang="en" sz="1920" b="1">
                <a:solidFill>
                  <a:schemeClr val="dk1"/>
                </a:solidFill>
              </a:rPr>
              <a:t>ustification</a:t>
            </a:r>
            <a:r>
              <a:rPr lang="en" sz="1920">
                <a:solidFill>
                  <a:schemeClr val="dk1"/>
                </a:solidFill>
              </a:rPr>
              <a:t> because it is mathematically valid. </a:t>
            </a:r>
            <a:endParaRPr sz="1920">
              <a:solidFill>
                <a:schemeClr val="dk1"/>
              </a:solidFill>
            </a:endParaRPr>
          </a:p>
          <a:p>
            <a:pPr marL="0" lvl="0" indent="0" algn="l" rtl="0">
              <a:lnSpc>
                <a:spcPct val="100000"/>
              </a:lnSpc>
              <a:spcBef>
                <a:spcPts val="750"/>
              </a:spcBef>
              <a:spcAft>
                <a:spcPts val="0"/>
              </a:spcAft>
              <a:buClr>
                <a:schemeClr val="dk1"/>
              </a:buClr>
              <a:buSzPts val="2800"/>
              <a:buNone/>
            </a:pPr>
            <a:endParaRPr sz="1920"/>
          </a:p>
          <a:p>
            <a:pPr marL="0" lvl="0" indent="0" algn="l" rtl="0">
              <a:lnSpc>
                <a:spcPct val="100000"/>
              </a:lnSpc>
              <a:spcBef>
                <a:spcPts val="750"/>
              </a:spcBef>
              <a:spcAft>
                <a:spcPts val="0"/>
              </a:spcAft>
              <a:buClr>
                <a:schemeClr val="dk1"/>
              </a:buClr>
              <a:buSzPts val="2800"/>
              <a:buNone/>
            </a:pPr>
            <a:endParaRPr sz="1920"/>
          </a:p>
          <a:p>
            <a:pPr marL="0" lvl="0" indent="0" algn="l" rtl="0">
              <a:lnSpc>
                <a:spcPct val="100000"/>
              </a:lnSpc>
              <a:spcBef>
                <a:spcPts val="0"/>
              </a:spcBef>
              <a:spcAft>
                <a:spcPts val="0"/>
              </a:spcAft>
              <a:buNone/>
            </a:pPr>
            <a:r>
              <a:rPr lang="en" sz="1920">
                <a:solidFill>
                  <a:schemeClr val="dk1"/>
                </a:solidFill>
              </a:rPr>
              <a:t>The act of GENERALIZING may produce </a:t>
            </a:r>
            <a:r>
              <a:rPr lang="en" sz="1920" b="1">
                <a:solidFill>
                  <a:schemeClr val="dk1"/>
                </a:solidFill>
              </a:rPr>
              <a:t>conjectures</a:t>
            </a:r>
            <a:r>
              <a:rPr lang="en" sz="1920">
                <a:solidFill>
                  <a:schemeClr val="dk1"/>
                </a:solidFill>
              </a:rPr>
              <a:t> that </a:t>
            </a:r>
            <a:endParaRPr sz="1920">
              <a:solidFill>
                <a:schemeClr val="dk1"/>
              </a:solidFill>
            </a:endParaRPr>
          </a:p>
          <a:p>
            <a:pPr marL="0" lvl="0" indent="0" algn="l" rtl="0">
              <a:lnSpc>
                <a:spcPct val="100000"/>
              </a:lnSpc>
              <a:spcBef>
                <a:spcPts val="0"/>
              </a:spcBef>
              <a:spcAft>
                <a:spcPts val="0"/>
              </a:spcAft>
              <a:buNone/>
            </a:pPr>
            <a:r>
              <a:rPr lang="en" sz="1920">
                <a:solidFill>
                  <a:schemeClr val="dk1"/>
                </a:solidFill>
              </a:rPr>
              <a:t>are not yet justified, OR it may produce </a:t>
            </a:r>
            <a:r>
              <a:rPr lang="en" sz="1920" b="1"/>
              <a:t>m</a:t>
            </a:r>
            <a:r>
              <a:rPr lang="en" sz="1920" b="1">
                <a:solidFill>
                  <a:schemeClr val="dk1"/>
                </a:solidFill>
              </a:rPr>
              <a:t>athematical </a:t>
            </a:r>
            <a:endParaRPr sz="1920" b="1">
              <a:solidFill>
                <a:schemeClr val="dk1"/>
              </a:solidFill>
            </a:endParaRPr>
          </a:p>
          <a:p>
            <a:pPr marL="0" lvl="0" indent="0" algn="l" rtl="0">
              <a:lnSpc>
                <a:spcPct val="100000"/>
              </a:lnSpc>
              <a:spcBef>
                <a:spcPts val="0"/>
              </a:spcBef>
              <a:spcAft>
                <a:spcPts val="0"/>
              </a:spcAft>
              <a:buNone/>
            </a:pPr>
            <a:r>
              <a:rPr lang="en" sz="1920" b="1"/>
              <a:t>g</a:t>
            </a:r>
            <a:r>
              <a:rPr lang="en" sz="1920" b="1">
                <a:solidFill>
                  <a:schemeClr val="dk1"/>
                </a:solidFill>
              </a:rPr>
              <a:t>eneralizations </a:t>
            </a:r>
            <a:r>
              <a:rPr lang="en" sz="1920">
                <a:solidFill>
                  <a:schemeClr val="dk1"/>
                </a:solidFill>
              </a:rPr>
              <a:t>for which a mathematical justification </a:t>
            </a:r>
            <a:endParaRPr sz="1920">
              <a:solidFill>
                <a:schemeClr val="dk1"/>
              </a:solidFill>
            </a:endParaRPr>
          </a:p>
          <a:p>
            <a:pPr marL="0" lvl="0" indent="0" algn="l" rtl="0">
              <a:lnSpc>
                <a:spcPct val="100000"/>
              </a:lnSpc>
              <a:spcBef>
                <a:spcPts val="0"/>
              </a:spcBef>
              <a:spcAft>
                <a:spcPts val="0"/>
              </a:spcAft>
              <a:buNone/>
            </a:pPr>
            <a:r>
              <a:rPr lang="en" sz="1920">
                <a:solidFill>
                  <a:schemeClr val="dk1"/>
                </a:solidFill>
              </a:rPr>
              <a:t>can be provided.</a:t>
            </a:r>
            <a:r>
              <a:rPr lang="en" sz="1920"/>
              <a:t> </a:t>
            </a:r>
            <a:endParaRPr sz="2400"/>
          </a:p>
          <a:p>
            <a:pPr marL="0" lvl="0" indent="0" algn="l" rtl="0">
              <a:lnSpc>
                <a:spcPct val="80000"/>
              </a:lnSpc>
              <a:spcBef>
                <a:spcPts val="750"/>
              </a:spcBef>
              <a:spcAft>
                <a:spcPts val="0"/>
              </a:spcAft>
              <a:buClr>
                <a:schemeClr val="dk1"/>
              </a:buClr>
              <a:buSzPts val="2800"/>
              <a:buNone/>
            </a:pPr>
            <a:endParaRPr sz="1920"/>
          </a:p>
          <a:p>
            <a:pPr marL="0" lvl="0" indent="0" algn="l" rtl="0">
              <a:lnSpc>
                <a:spcPct val="80000"/>
              </a:lnSpc>
              <a:spcBef>
                <a:spcPts val="750"/>
              </a:spcBef>
              <a:spcAft>
                <a:spcPts val="0"/>
              </a:spcAft>
              <a:buClr>
                <a:schemeClr val="dk1"/>
              </a:buClr>
              <a:buSzPts val="2800"/>
              <a:buNone/>
            </a:pPr>
            <a:endParaRPr sz="1920"/>
          </a:p>
          <a:p>
            <a:pPr marL="171450" lvl="0" indent="-171450" algn="l" rtl="0">
              <a:lnSpc>
                <a:spcPct val="80000"/>
              </a:lnSpc>
              <a:spcBef>
                <a:spcPts val="750"/>
              </a:spcBef>
              <a:spcAft>
                <a:spcPts val="0"/>
              </a:spcAft>
              <a:buClr>
                <a:schemeClr val="dk1"/>
              </a:buClr>
              <a:buSzPts val="2800"/>
              <a:buNone/>
            </a:pPr>
            <a:endParaRPr sz="1240"/>
          </a:p>
          <a:p>
            <a:pPr marL="171450" lvl="0" indent="-171450" algn="l" rtl="0">
              <a:lnSpc>
                <a:spcPct val="80000"/>
              </a:lnSpc>
              <a:spcBef>
                <a:spcPts val="750"/>
              </a:spcBef>
              <a:spcAft>
                <a:spcPts val="0"/>
              </a:spcAft>
              <a:buClr>
                <a:schemeClr val="dk1"/>
              </a:buClr>
              <a:buSzPts val="2800"/>
              <a:buNone/>
            </a:pPr>
            <a:endParaRPr sz="2720"/>
          </a:p>
        </p:txBody>
      </p:sp>
      <p:pic>
        <p:nvPicPr>
          <p:cNvPr id="4063" name="Google Shape;4063;p552" descr="Generalize graphic"/>
          <p:cNvPicPr preferRelativeResize="0"/>
          <p:nvPr/>
        </p:nvPicPr>
        <p:blipFill>
          <a:blip r:embed="rId3">
            <a:alphaModFix/>
          </a:blip>
          <a:stretch>
            <a:fillRect/>
          </a:stretch>
        </p:blipFill>
        <p:spPr>
          <a:xfrm rot="493017">
            <a:off x="6389634" y="2657363"/>
            <a:ext cx="1422457" cy="1021148"/>
          </a:xfrm>
          <a:prstGeom prst="rect">
            <a:avLst/>
          </a:prstGeom>
          <a:noFill/>
          <a:ln>
            <a:noFill/>
          </a:ln>
        </p:spPr>
      </p:pic>
      <p:pic>
        <p:nvPicPr>
          <p:cNvPr id="4064" name="Google Shape;4064;p552" descr="Justify &quot;Why&quot; graphic"/>
          <p:cNvPicPr preferRelativeResize="0"/>
          <p:nvPr/>
        </p:nvPicPr>
        <p:blipFill>
          <a:blip r:embed="rId4">
            <a:alphaModFix/>
          </a:blip>
          <a:stretch>
            <a:fillRect/>
          </a:stretch>
        </p:blipFill>
        <p:spPr>
          <a:xfrm rot="-816818">
            <a:off x="349753" y="1294232"/>
            <a:ext cx="1232153" cy="960824"/>
          </a:xfrm>
          <a:prstGeom prst="rect">
            <a:avLst/>
          </a:prstGeom>
          <a:noFill/>
          <a:ln>
            <a:noFill/>
          </a:ln>
        </p:spPr>
      </p:pic>
      <p:sp>
        <p:nvSpPr>
          <p:cNvPr id="4065" name="Google Shape;4065;p552"/>
          <p:cNvSpPr txBox="1"/>
          <p:nvPr/>
        </p:nvSpPr>
        <p:spPr>
          <a:xfrm>
            <a:off x="4572000" y="4062950"/>
            <a:ext cx="3957900" cy="677100"/>
          </a:xfrm>
          <a:prstGeom prst="rect">
            <a:avLst/>
          </a:prstGeom>
          <a:solidFill>
            <a:srgbClr val="F0F4E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 sz="1600">
                <a:solidFill>
                  <a:schemeClr val="accent5"/>
                </a:solidFill>
                <a:latin typeface="Calibri"/>
                <a:ea typeface="Calibri"/>
                <a:cs typeface="Calibri"/>
                <a:sym typeface="Calibri"/>
              </a:rPr>
              <a:t>How are </a:t>
            </a:r>
            <a:r>
              <a:rPr lang="en" sz="1600" b="1">
                <a:solidFill>
                  <a:schemeClr val="accent5"/>
                </a:solidFill>
                <a:latin typeface="Calibri"/>
                <a:ea typeface="Calibri"/>
                <a:cs typeface="Calibri"/>
                <a:sym typeface="Calibri"/>
              </a:rPr>
              <a:t>justifying</a:t>
            </a:r>
            <a:r>
              <a:rPr lang="en" sz="1600">
                <a:solidFill>
                  <a:schemeClr val="accent5"/>
                </a:solidFill>
                <a:latin typeface="Calibri"/>
                <a:ea typeface="Calibri"/>
                <a:cs typeface="Calibri"/>
                <a:sym typeface="Calibri"/>
              </a:rPr>
              <a:t> and </a:t>
            </a:r>
            <a:r>
              <a:rPr lang="en" sz="1600" b="1">
                <a:solidFill>
                  <a:schemeClr val="accent5"/>
                </a:solidFill>
                <a:latin typeface="Calibri"/>
                <a:ea typeface="Calibri"/>
                <a:cs typeface="Calibri"/>
                <a:sym typeface="Calibri"/>
              </a:rPr>
              <a:t>generalizing</a:t>
            </a:r>
            <a:r>
              <a:rPr lang="en" sz="1600">
                <a:solidFill>
                  <a:schemeClr val="accent5"/>
                </a:solidFill>
                <a:latin typeface="Calibri"/>
                <a:ea typeface="Calibri"/>
                <a:cs typeface="Calibri"/>
                <a:sym typeface="Calibri"/>
              </a:rPr>
              <a:t> related to </a:t>
            </a:r>
            <a:r>
              <a:rPr lang="en" sz="1600" b="1">
                <a:solidFill>
                  <a:schemeClr val="accent5"/>
                </a:solidFill>
                <a:latin typeface="Calibri"/>
                <a:ea typeface="Calibri"/>
                <a:cs typeface="Calibri"/>
                <a:sym typeface="Calibri"/>
              </a:rPr>
              <a:t>reasoning</a:t>
            </a:r>
            <a:r>
              <a:rPr lang="en" sz="1600">
                <a:solidFill>
                  <a:schemeClr val="accent5"/>
                </a:solidFill>
                <a:latin typeface="Calibri"/>
                <a:ea typeface="Calibri"/>
                <a:cs typeface="Calibri"/>
                <a:sym typeface="Calibri"/>
              </a:rPr>
              <a:t> and </a:t>
            </a:r>
            <a:r>
              <a:rPr lang="en" sz="1600" b="1">
                <a:solidFill>
                  <a:schemeClr val="accent5"/>
                </a:solidFill>
                <a:latin typeface="Calibri"/>
                <a:ea typeface="Calibri"/>
                <a:cs typeface="Calibri"/>
                <a:sym typeface="Calibri"/>
              </a:rPr>
              <a:t>sensemaking</a:t>
            </a:r>
            <a:r>
              <a:rPr lang="en" sz="1600">
                <a:solidFill>
                  <a:schemeClr val="accent5"/>
                </a:solidFill>
                <a:latin typeface="Calibri"/>
                <a:ea typeface="Calibri"/>
                <a:cs typeface="Calibri"/>
                <a:sym typeface="Calibri"/>
              </a:rPr>
              <a:t>?</a:t>
            </a:r>
            <a:endParaRPr sz="1600">
              <a:solidFill>
                <a:schemeClr val="accent5"/>
              </a:solidFill>
              <a:latin typeface="Calibri"/>
              <a:ea typeface="Calibri"/>
              <a:cs typeface="Calibri"/>
              <a:sym typeface="Calibri"/>
            </a:endParaRPr>
          </a:p>
        </p:txBody>
      </p:sp>
      <p:sp>
        <p:nvSpPr>
          <p:cNvPr id="4066" name="Google Shape;4066;p55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0"/>
        <p:cNvGrpSpPr/>
        <p:nvPr/>
      </p:nvGrpSpPr>
      <p:grpSpPr>
        <a:xfrm>
          <a:off x="0" y="0"/>
          <a:ext cx="0" cy="0"/>
          <a:chOff x="0" y="0"/>
          <a:chExt cx="0" cy="0"/>
        </a:xfrm>
      </p:grpSpPr>
      <p:sp>
        <p:nvSpPr>
          <p:cNvPr id="4071" name="Google Shape;4071;p553"/>
          <p:cNvSpPr txBox="1">
            <a:spLocks noGrp="1"/>
          </p:cNvSpPr>
          <p:nvPr>
            <p:ph type="body" idx="1"/>
          </p:nvPr>
        </p:nvSpPr>
        <p:spPr>
          <a:xfrm>
            <a:off x="537875" y="1369221"/>
            <a:ext cx="8088300" cy="1392900"/>
          </a:xfrm>
          <a:prstGeom prst="rect">
            <a:avLst/>
          </a:prstGeom>
          <a:noFill/>
          <a:ln w="9525" cap="flat" cmpd="sng">
            <a:solidFill>
              <a:srgbClr val="000000"/>
            </a:solidFill>
            <a:prstDash val="solid"/>
            <a:round/>
            <a:headEnd type="none" w="sm" len="sm"/>
            <a:tailEnd type="none" w="sm" len="sm"/>
          </a:ln>
        </p:spPr>
        <p:txBody>
          <a:bodyPr spcFirstLastPara="1" wrap="square" lIns="68550" tIns="34275" rIns="68550" bIns="34275" anchor="t" anchorCtr="0">
            <a:noAutofit/>
          </a:bodyPr>
          <a:lstStyle/>
          <a:p>
            <a:pPr marL="171450" lvl="0" indent="-171450" algn="l" rtl="0">
              <a:lnSpc>
                <a:spcPct val="100000"/>
              </a:lnSpc>
              <a:spcBef>
                <a:spcPts val="0"/>
              </a:spcBef>
              <a:spcAft>
                <a:spcPts val="0"/>
              </a:spcAft>
              <a:buClr>
                <a:schemeClr val="dk1"/>
              </a:buClr>
              <a:buSzPts val="3846"/>
              <a:buFont typeface="Gill Sans"/>
              <a:buNone/>
            </a:pPr>
            <a:r>
              <a:rPr lang="en" sz="2685"/>
              <a:t>	</a:t>
            </a:r>
            <a:r>
              <a:rPr lang="en" sz="1700" b="1" u="sng"/>
              <a:t>Student Benefit:</a:t>
            </a:r>
            <a:r>
              <a:rPr lang="en" sz="1700"/>
              <a:t> </a:t>
            </a:r>
            <a:r>
              <a:rPr lang="en" sz="1700">
                <a:solidFill>
                  <a:schemeClr val="dk1"/>
                </a:solidFill>
              </a:rPr>
              <a:t>Increasing the level of discourse in groups produces </a:t>
            </a:r>
            <a:r>
              <a:rPr lang="en" sz="1700" b="1">
                <a:solidFill>
                  <a:schemeClr val="accent5"/>
                </a:solidFill>
              </a:rPr>
              <a:t>greater student learning</a:t>
            </a:r>
            <a:r>
              <a:rPr lang="en" sz="1700">
                <a:solidFill>
                  <a:schemeClr val="dk1"/>
                </a:solidFill>
              </a:rPr>
              <a:t>; explaining to other students is positively related to achievement outcomes even when controlling for prior achievement.  </a:t>
            </a:r>
            <a:r>
              <a:rPr lang="en" sz="1700" b="1">
                <a:solidFill>
                  <a:schemeClr val="dk1"/>
                </a:solidFill>
              </a:rPr>
              <a:t>However, just getting students to talk was not enough: what they talked about mattered </a:t>
            </a:r>
            <a:r>
              <a:rPr lang="en" sz="1700">
                <a:solidFill>
                  <a:schemeClr val="dk1"/>
                </a:solidFill>
              </a:rPr>
              <a:t>(NCTM Research Journal, 2007).</a:t>
            </a:r>
            <a:endParaRPr sz="1700">
              <a:solidFill>
                <a:schemeClr val="dk1"/>
              </a:solidFill>
            </a:endParaRPr>
          </a:p>
          <a:p>
            <a:pPr marL="171450" lvl="0" indent="-171450" algn="l" rtl="0">
              <a:lnSpc>
                <a:spcPct val="80000"/>
              </a:lnSpc>
              <a:spcBef>
                <a:spcPts val="750"/>
              </a:spcBef>
              <a:spcAft>
                <a:spcPts val="0"/>
              </a:spcAft>
              <a:buClr>
                <a:schemeClr val="dk1"/>
              </a:buClr>
              <a:buSzPts val="2308"/>
              <a:buFont typeface="Gill Sans"/>
              <a:buNone/>
            </a:pPr>
            <a:endParaRPr sz="2000">
              <a:solidFill>
                <a:schemeClr val="dk1"/>
              </a:solidFill>
            </a:endParaRPr>
          </a:p>
          <a:p>
            <a:pPr marL="171450" lvl="0" indent="-171450" algn="l" rtl="0">
              <a:lnSpc>
                <a:spcPct val="80000"/>
              </a:lnSpc>
              <a:spcBef>
                <a:spcPts val="750"/>
              </a:spcBef>
              <a:spcAft>
                <a:spcPts val="0"/>
              </a:spcAft>
              <a:buClr>
                <a:schemeClr val="dk1"/>
              </a:buClr>
              <a:buSzPts val="2308"/>
              <a:buFont typeface="Gill Sans"/>
              <a:buNone/>
            </a:pPr>
            <a:endParaRPr sz="2000">
              <a:solidFill>
                <a:schemeClr val="dk1"/>
              </a:solidFill>
            </a:endParaRPr>
          </a:p>
          <a:p>
            <a:pPr marL="171450" lvl="0" indent="-171450" algn="l" rtl="0">
              <a:lnSpc>
                <a:spcPct val="90000"/>
              </a:lnSpc>
              <a:spcBef>
                <a:spcPts val="0"/>
              </a:spcBef>
              <a:spcAft>
                <a:spcPts val="0"/>
              </a:spcAft>
              <a:buClr>
                <a:schemeClr val="dk1"/>
              </a:buClr>
              <a:buSzPts val="3846"/>
              <a:buFont typeface="Gill Sans"/>
              <a:buNone/>
            </a:pPr>
            <a:endParaRPr sz="2585">
              <a:solidFill>
                <a:srgbClr val="000000"/>
              </a:solidFill>
            </a:endParaRPr>
          </a:p>
        </p:txBody>
      </p:sp>
      <p:sp>
        <p:nvSpPr>
          <p:cNvPr id="4072" name="Google Shape;4072;p553"/>
          <p:cNvSpPr txBox="1"/>
          <p:nvPr/>
        </p:nvSpPr>
        <p:spPr>
          <a:xfrm>
            <a:off x="537875" y="3057975"/>
            <a:ext cx="8088300" cy="980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171450" lvl="0" indent="-171450" algn="l" rtl="0">
              <a:lnSpc>
                <a:spcPct val="90000"/>
              </a:lnSpc>
              <a:spcBef>
                <a:spcPts val="0"/>
              </a:spcBef>
              <a:spcAft>
                <a:spcPts val="0"/>
              </a:spcAft>
              <a:buClr>
                <a:schemeClr val="dk1"/>
              </a:buClr>
              <a:buSzPts val="3846"/>
              <a:buFont typeface="Gill Sans"/>
              <a:buNone/>
            </a:pPr>
            <a:r>
              <a:rPr lang="en" sz="1700">
                <a:solidFill>
                  <a:schemeClr val="dk1"/>
                </a:solidFill>
                <a:latin typeface="Calibri"/>
                <a:ea typeface="Calibri"/>
                <a:cs typeface="Calibri"/>
                <a:sym typeface="Calibri"/>
              </a:rPr>
              <a:t>   </a:t>
            </a:r>
            <a:r>
              <a:rPr lang="en" sz="1700" b="1" u="sng">
                <a:solidFill>
                  <a:schemeClr val="dk1"/>
                </a:solidFill>
                <a:latin typeface="Calibri"/>
                <a:ea typeface="Calibri"/>
                <a:cs typeface="Calibri"/>
                <a:sym typeface="Calibri"/>
              </a:rPr>
              <a:t>Teacher Benefit:</a:t>
            </a:r>
            <a:r>
              <a:rPr lang="en" sz="1700">
                <a:solidFill>
                  <a:schemeClr val="dk1"/>
                </a:solidFill>
                <a:latin typeface="Calibri"/>
                <a:ea typeface="Calibri"/>
                <a:cs typeface="Calibri"/>
                <a:sym typeface="Calibri"/>
              </a:rPr>
              <a:t> A powerful way to</a:t>
            </a:r>
            <a:r>
              <a:rPr lang="en" sz="1700">
                <a:solidFill>
                  <a:schemeClr val="dk2"/>
                </a:solidFill>
                <a:latin typeface="Calibri"/>
                <a:ea typeface="Calibri"/>
                <a:cs typeface="Calibri"/>
                <a:sym typeface="Calibri"/>
              </a:rPr>
              <a:t> </a:t>
            </a:r>
            <a:r>
              <a:rPr lang="en" sz="1700" b="1">
                <a:solidFill>
                  <a:schemeClr val="accent5"/>
                </a:solidFill>
                <a:latin typeface="Calibri"/>
                <a:ea typeface="Calibri"/>
                <a:cs typeface="Calibri"/>
                <a:sym typeface="Calibri"/>
              </a:rPr>
              <a:t>measure the impact</a:t>
            </a:r>
            <a:r>
              <a:rPr lang="en" sz="1700">
                <a:solidFill>
                  <a:srgbClr val="FF0000"/>
                </a:solidFill>
                <a:latin typeface="Calibri"/>
                <a:ea typeface="Calibri"/>
                <a:cs typeface="Calibri"/>
                <a:sym typeface="Calibri"/>
              </a:rPr>
              <a:t> </a:t>
            </a:r>
            <a:r>
              <a:rPr lang="en" sz="1700">
                <a:solidFill>
                  <a:schemeClr val="dk1"/>
                </a:solidFill>
                <a:latin typeface="Calibri"/>
                <a:ea typeface="Calibri"/>
                <a:cs typeface="Calibri"/>
                <a:sym typeface="Calibri"/>
              </a:rPr>
              <a:t>of your implementation of the research on math teaching and learning is to analyze… </a:t>
            </a:r>
            <a:r>
              <a:rPr lang="en" sz="1700" i="1">
                <a:solidFill>
                  <a:schemeClr val="dk1"/>
                </a:solidFill>
                <a:latin typeface="Calibri"/>
                <a:ea typeface="Calibri"/>
                <a:cs typeface="Calibri"/>
                <a:sym typeface="Calibri"/>
              </a:rPr>
              <a:t>Student Mathematical Discourse.</a:t>
            </a:r>
            <a:r>
              <a:rPr lang="en" sz="1700">
                <a:solidFill>
                  <a:schemeClr val="dk1"/>
                </a:solidFill>
                <a:latin typeface="Calibri"/>
                <a:ea typeface="Calibri"/>
                <a:cs typeface="Calibri"/>
                <a:sym typeface="Calibri"/>
              </a:rPr>
              <a:t> </a:t>
            </a:r>
            <a:endParaRPr sz="1700">
              <a:latin typeface="Calibri"/>
              <a:ea typeface="Calibri"/>
              <a:cs typeface="Calibri"/>
              <a:sym typeface="Calibri"/>
            </a:endParaRPr>
          </a:p>
        </p:txBody>
      </p:sp>
      <p:sp>
        <p:nvSpPr>
          <p:cNvPr id="4073" name="Google Shape;4073;p55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Why student discourse?</a:t>
            </a:r>
            <a:endParaRPr sz="2800"/>
          </a:p>
        </p:txBody>
      </p:sp>
      <p:sp>
        <p:nvSpPr>
          <p:cNvPr id="4074" name="Google Shape;4074;p553"/>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554" descr="Graph of distance from start of the road (in feet) and time (in seconds)" title="Bike and Truck Task"/>
          <p:cNvSpPr txBox="1"/>
          <p:nvPr/>
        </p:nvSpPr>
        <p:spPr>
          <a:xfrm>
            <a:off x="328550" y="635400"/>
            <a:ext cx="8554200" cy="11229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3366"/>
              </a:solidFill>
              <a:latin typeface="Nunito"/>
              <a:ea typeface="Nunito"/>
              <a:cs typeface="Nunito"/>
              <a:sym typeface="Nunito"/>
            </a:endParaRPr>
          </a:p>
        </p:txBody>
      </p:sp>
      <p:grpSp>
        <p:nvGrpSpPr>
          <p:cNvPr id="4081" name="Google Shape;4081;p554" descr="graph measuring distance and time" title="slide 36"/>
          <p:cNvGrpSpPr/>
          <p:nvPr/>
        </p:nvGrpSpPr>
        <p:grpSpPr>
          <a:xfrm>
            <a:off x="616222" y="1113039"/>
            <a:ext cx="4886567" cy="3241105"/>
            <a:chOff x="1933247" y="2402934"/>
            <a:chExt cx="4307622" cy="3452023"/>
          </a:xfrm>
        </p:grpSpPr>
        <p:pic>
          <p:nvPicPr>
            <p:cNvPr id="4082" name="Google Shape;4082;p554" descr="Bike and Truck task (distance by time) graph"/>
            <p:cNvPicPr preferRelativeResize="0"/>
            <p:nvPr/>
          </p:nvPicPr>
          <p:blipFill rotWithShape="1">
            <a:blip r:embed="rId3">
              <a:alphaModFix/>
            </a:blip>
            <a:srcRect/>
            <a:stretch/>
          </p:blipFill>
          <p:spPr>
            <a:xfrm>
              <a:off x="2160270" y="2489990"/>
              <a:ext cx="3970338" cy="3038474"/>
            </a:xfrm>
            <a:prstGeom prst="rect">
              <a:avLst/>
            </a:prstGeom>
            <a:noFill/>
            <a:ln>
              <a:noFill/>
            </a:ln>
          </p:spPr>
        </p:pic>
        <p:sp>
          <p:nvSpPr>
            <p:cNvPr id="4083" name="Google Shape;4083;p554"/>
            <p:cNvSpPr txBox="1"/>
            <p:nvPr/>
          </p:nvSpPr>
          <p:spPr>
            <a:xfrm rot="-5400000">
              <a:off x="703547" y="3632634"/>
              <a:ext cx="2961000" cy="5016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154"/>
                <a:buFont typeface="Arial"/>
                <a:buNone/>
              </a:pPr>
              <a:r>
                <a:rPr lang="en" sz="1154" b="0" i="0" u="none" strike="noStrike" cap="none">
                  <a:solidFill>
                    <a:srgbClr val="000000"/>
                  </a:solidFill>
                  <a:latin typeface="Arial"/>
                  <a:ea typeface="Arial"/>
                  <a:cs typeface="Arial"/>
                  <a:sym typeface="Arial"/>
                </a:rPr>
                <a:t>Distance from start of road (in feet)</a:t>
              </a:r>
              <a:endParaRPr sz="1400" b="0" i="0" u="none" strike="noStrike" cap="none">
                <a:solidFill>
                  <a:srgbClr val="000000"/>
                </a:solidFill>
                <a:latin typeface="Arial"/>
                <a:ea typeface="Arial"/>
                <a:cs typeface="Arial"/>
                <a:sym typeface="Arial"/>
              </a:endParaRPr>
            </a:p>
          </p:txBody>
        </p:sp>
        <p:sp>
          <p:nvSpPr>
            <p:cNvPr id="4084" name="Google Shape;4084;p554"/>
            <p:cNvSpPr txBox="1"/>
            <p:nvPr/>
          </p:nvSpPr>
          <p:spPr>
            <a:xfrm>
              <a:off x="3497669" y="5565457"/>
              <a:ext cx="2743200" cy="2895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154"/>
                <a:buFont typeface="Arial"/>
                <a:buNone/>
              </a:pPr>
              <a:r>
                <a:rPr lang="en" sz="1154" b="0" i="0" u="none" strike="noStrike" cap="none">
                  <a:solidFill>
                    <a:srgbClr val="000000"/>
                  </a:solidFill>
                  <a:latin typeface="Arial"/>
                  <a:ea typeface="Arial"/>
                  <a:cs typeface="Arial"/>
                  <a:sym typeface="Arial"/>
                </a:rPr>
                <a:t>Time (in seconds)</a:t>
              </a:r>
              <a:endParaRPr sz="1400" b="0" i="0" u="none" strike="noStrike" cap="none">
                <a:solidFill>
                  <a:srgbClr val="000000"/>
                </a:solidFill>
                <a:latin typeface="Arial"/>
                <a:ea typeface="Arial"/>
                <a:cs typeface="Arial"/>
                <a:sym typeface="Arial"/>
              </a:endParaRPr>
            </a:p>
          </p:txBody>
        </p:sp>
      </p:grpSp>
      <p:sp>
        <p:nvSpPr>
          <p:cNvPr id="4085" name="Google Shape;4085;p554"/>
          <p:cNvSpPr txBox="1"/>
          <p:nvPr/>
        </p:nvSpPr>
        <p:spPr>
          <a:xfrm>
            <a:off x="5819775" y="1758300"/>
            <a:ext cx="2715600" cy="1310100"/>
          </a:xfrm>
          <a:prstGeom prst="rect">
            <a:avLst/>
          </a:prstGeom>
          <a:solidFill>
            <a:srgbClr val="F0F4E6"/>
          </a:solidFill>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1"/>
                </a:solidFill>
                <a:latin typeface="Calibri"/>
                <a:ea typeface="Calibri"/>
                <a:cs typeface="Calibri"/>
                <a:sym typeface="Calibri"/>
              </a:rPr>
              <a:t>What do you notice? </a:t>
            </a:r>
            <a:endParaRPr sz="2100">
              <a:solidFill>
                <a:schemeClr val="dk1"/>
              </a:solidFill>
              <a:latin typeface="Calibri"/>
              <a:ea typeface="Calibri"/>
              <a:cs typeface="Calibri"/>
              <a:sym typeface="Calibri"/>
            </a:endParaRPr>
          </a:p>
          <a:p>
            <a:pPr marL="0" lvl="0" indent="0" algn="l" rtl="0">
              <a:spcBef>
                <a:spcPts val="1000"/>
              </a:spcBef>
              <a:spcAft>
                <a:spcPts val="1000"/>
              </a:spcAft>
              <a:buNone/>
            </a:pPr>
            <a:r>
              <a:rPr lang="en" sz="2100">
                <a:solidFill>
                  <a:schemeClr val="dk1"/>
                </a:solidFill>
                <a:latin typeface="Calibri"/>
                <a:ea typeface="Calibri"/>
                <a:cs typeface="Calibri"/>
                <a:sym typeface="Calibri"/>
              </a:rPr>
              <a:t>What do you wonder? </a:t>
            </a:r>
            <a:endParaRPr sz="1600">
              <a:solidFill>
                <a:schemeClr val="dk1"/>
              </a:solidFill>
              <a:latin typeface="Calibri"/>
              <a:ea typeface="Calibri"/>
              <a:cs typeface="Calibri"/>
              <a:sym typeface="Calibri"/>
            </a:endParaRPr>
          </a:p>
        </p:txBody>
      </p:sp>
      <p:sp>
        <p:nvSpPr>
          <p:cNvPr id="4086" name="Google Shape;4086;p55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Bike and Truck Task </a:t>
            </a:r>
            <a:r>
              <a:rPr lang="en" sz="1600"/>
              <a:t>(NCTM, 2014)</a:t>
            </a:r>
            <a:endParaRPr sz="1600"/>
          </a:p>
        </p:txBody>
      </p:sp>
      <p:sp>
        <p:nvSpPr>
          <p:cNvPr id="4087" name="Google Shape;4087;p55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sp>
        <p:nvSpPr>
          <p:cNvPr id="4088" name="Google Shape;4088;p554"/>
          <p:cNvSpPr/>
          <p:nvPr/>
        </p:nvSpPr>
        <p:spPr>
          <a:xfrm>
            <a:off x="6272725" y="4275075"/>
            <a:ext cx="2033400" cy="6087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b="1"/>
              <a:t>This slide was adapted from:</a:t>
            </a:r>
            <a:endParaRPr sz="1000" b="1"/>
          </a:p>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(Smith, 2014)</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3"/>
        <p:cNvGrpSpPr/>
        <p:nvPr/>
      </p:nvGrpSpPr>
      <p:grpSpPr>
        <a:xfrm>
          <a:off x="0" y="0"/>
          <a:ext cx="0" cy="0"/>
          <a:chOff x="0" y="0"/>
          <a:chExt cx="0" cy="0"/>
        </a:xfrm>
      </p:grpSpPr>
      <p:sp>
        <p:nvSpPr>
          <p:cNvPr id="4094" name="Google Shape;4094;p555" descr="Word problem on the Bike and Truck Task" title="slide 37"/>
          <p:cNvSpPr txBox="1"/>
          <p:nvPr/>
        </p:nvSpPr>
        <p:spPr>
          <a:xfrm>
            <a:off x="328550" y="635400"/>
            <a:ext cx="8554200" cy="11229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3366"/>
              </a:solidFill>
              <a:latin typeface="Nunito"/>
              <a:ea typeface="Nunito"/>
              <a:cs typeface="Nunito"/>
              <a:sym typeface="Nunito"/>
            </a:endParaRPr>
          </a:p>
        </p:txBody>
      </p:sp>
      <p:grpSp>
        <p:nvGrpSpPr>
          <p:cNvPr id="4095" name="Google Shape;4095;p555" descr="word problem with graph depicting distance and time measurement" title="slide 37 graph"/>
          <p:cNvGrpSpPr/>
          <p:nvPr/>
        </p:nvGrpSpPr>
        <p:grpSpPr>
          <a:xfrm>
            <a:off x="616222" y="1113039"/>
            <a:ext cx="4886567" cy="3241105"/>
            <a:chOff x="1933247" y="2402934"/>
            <a:chExt cx="4307622" cy="3452023"/>
          </a:xfrm>
        </p:grpSpPr>
        <p:pic>
          <p:nvPicPr>
            <p:cNvPr id="4096" name="Google Shape;4096;p555" descr="Bike and Truck task (distance by time) graph"/>
            <p:cNvPicPr preferRelativeResize="0"/>
            <p:nvPr/>
          </p:nvPicPr>
          <p:blipFill rotWithShape="1">
            <a:blip r:embed="rId3">
              <a:alphaModFix/>
            </a:blip>
            <a:srcRect/>
            <a:stretch/>
          </p:blipFill>
          <p:spPr>
            <a:xfrm>
              <a:off x="2160270" y="2489990"/>
              <a:ext cx="3970338" cy="3038474"/>
            </a:xfrm>
            <a:prstGeom prst="rect">
              <a:avLst/>
            </a:prstGeom>
            <a:noFill/>
            <a:ln>
              <a:noFill/>
            </a:ln>
          </p:spPr>
        </p:pic>
        <p:sp>
          <p:nvSpPr>
            <p:cNvPr id="4097" name="Google Shape;4097;p555"/>
            <p:cNvSpPr txBox="1"/>
            <p:nvPr/>
          </p:nvSpPr>
          <p:spPr>
            <a:xfrm rot="-5400000">
              <a:off x="703547" y="3632634"/>
              <a:ext cx="2961000" cy="5016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154"/>
                <a:buFont typeface="Arial"/>
                <a:buNone/>
              </a:pPr>
              <a:r>
                <a:rPr lang="en" sz="1154" b="0" i="0" u="none" strike="noStrike" cap="none">
                  <a:solidFill>
                    <a:srgbClr val="000000"/>
                  </a:solidFill>
                  <a:latin typeface="Arial"/>
                  <a:ea typeface="Arial"/>
                  <a:cs typeface="Arial"/>
                  <a:sym typeface="Arial"/>
                </a:rPr>
                <a:t>Distance from start of road (in feet)</a:t>
              </a:r>
              <a:endParaRPr sz="1400" b="0" i="0" u="none" strike="noStrike" cap="none">
                <a:solidFill>
                  <a:srgbClr val="000000"/>
                </a:solidFill>
                <a:latin typeface="Arial"/>
                <a:ea typeface="Arial"/>
                <a:cs typeface="Arial"/>
                <a:sym typeface="Arial"/>
              </a:endParaRPr>
            </a:p>
          </p:txBody>
        </p:sp>
        <p:sp>
          <p:nvSpPr>
            <p:cNvPr id="4098" name="Google Shape;4098;p555"/>
            <p:cNvSpPr txBox="1"/>
            <p:nvPr/>
          </p:nvSpPr>
          <p:spPr>
            <a:xfrm>
              <a:off x="3497669" y="5565457"/>
              <a:ext cx="2743200" cy="2895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154"/>
                <a:buFont typeface="Arial"/>
                <a:buNone/>
              </a:pPr>
              <a:r>
                <a:rPr lang="en" sz="1154" b="0" i="0" u="none" strike="noStrike" cap="none">
                  <a:solidFill>
                    <a:srgbClr val="000000"/>
                  </a:solidFill>
                  <a:latin typeface="Arial"/>
                  <a:ea typeface="Arial"/>
                  <a:cs typeface="Arial"/>
                  <a:sym typeface="Arial"/>
                </a:rPr>
                <a:t>Time (in seconds)</a:t>
              </a:r>
              <a:endParaRPr sz="1400" b="0" i="0" u="none" strike="noStrike" cap="none">
                <a:solidFill>
                  <a:srgbClr val="000000"/>
                </a:solidFill>
                <a:latin typeface="Arial"/>
                <a:ea typeface="Arial"/>
                <a:cs typeface="Arial"/>
                <a:sym typeface="Arial"/>
              </a:endParaRPr>
            </a:p>
          </p:txBody>
        </p:sp>
      </p:grpSp>
      <p:sp>
        <p:nvSpPr>
          <p:cNvPr id="4099" name="Google Shape;4099;p555"/>
          <p:cNvSpPr txBox="1"/>
          <p:nvPr/>
        </p:nvSpPr>
        <p:spPr>
          <a:xfrm>
            <a:off x="5546100" y="1113000"/>
            <a:ext cx="3080100" cy="17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chemeClr val="dk1"/>
                </a:solidFill>
                <a:latin typeface="Calibri"/>
                <a:ea typeface="Calibri"/>
                <a:cs typeface="Calibri"/>
                <a:sym typeface="Calibri"/>
              </a:rPr>
              <a:t>A bicycle and a truck are moving along the same road in the same direction.</a:t>
            </a:r>
            <a:endParaRPr b="1" i="1">
              <a:solidFill>
                <a:schemeClr val="dk1"/>
              </a:solidFill>
              <a:latin typeface="Calibri"/>
              <a:ea typeface="Calibri"/>
              <a:cs typeface="Calibri"/>
              <a:sym typeface="Calibri"/>
            </a:endParaRPr>
          </a:p>
          <a:p>
            <a:pPr marL="0" lvl="0" indent="0" algn="l" rtl="0">
              <a:spcBef>
                <a:spcPts val="1000"/>
              </a:spcBef>
              <a:spcAft>
                <a:spcPts val="0"/>
              </a:spcAft>
              <a:buNone/>
            </a:pPr>
            <a:r>
              <a:rPr lang="en">
                <a:solidFill>
                  <a:schemeClr val="dk1"/>
                </a:solidFill>
                <a:latin typeface="Calibri"/>
                <a:ea typeface="Calibri"/>
                <a:cs typeface="Calibri"/>
                <a:sym typeface="Calibri"/>
              </a:rPr>
              <a:t>Discussion questions posed by teacher:</a:t>
            </a:r>
            <a:endParaRPr>
              <a:solidFill>
                <a:schemeClr val="dk1"/>
              </a:solidFill>
              <a:latin typeface="Calibri"/>
              <a:ea typeface="Calibri"/>
              <a:cs typeface="Calibri"/>
              <a:sym typeface="Calibri"/>
            </a:endParaRPr>
          </a:p>
          <a:p>
            <a:pPr marL="457200" lvl="0" indent="-317500" algn="l" rtl="0">
              <a:spcBef>
                <a:spcPts val="1000"/>
              </a:spcBef>
              <a:spcAft>
                <a:spcPts val="0"/>
              </a:spcAft>
              <a:buClr>
                <a:schemeClr val="dk1"/>
              </a:buClr>
              <a:buSzPts val="1400"/>
              <a:buFont typeface="Calibri"/>
              <a:buAutoNum type="arabicPeriod"/>
            </a:pPr>
            <a:r>
              <a:rPr lang="en">
                <a:solidFill>
                  <a:schemeClr val="dk1"/>
                </a:solidFill>
                <a:latin typeface="Calibri"/>
                <a:ea typeface="Calibri"/>
                <a:cs typeface="Calibri"/>
                <a:sym typeface="Calibri"/>
              </a:rPr>
              <a:t>Between what two seconds did the truck drive the fastest? How do you know?</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
                <a:solidFill>
                  <a:schemeClr val="dk1"/>
                </a:solidFill>
                <a:latin typeface="Calibri"/>
                <a:ea typeface="Calibri"/>
                <a:cs typeface="Calibri"/>
                <a:sym typeface="Calibri"/>
              </a:rPr>
              <a:t>Who was moving faster on the interval from 260 feet to 300 feet?</a:t>
            </a:r>
            <a:endParaRPr>
              <a:solidFill>
                <a:schemeClr val="dk1"/>
              </a:solidFill>
              <a:latin typeface="Calibri"/>
              <a:ea typeface="Calibri"/>
              <a:cs typeface="Calibri"/>
              <a:sym typeface="Calibri"/>
            </a:endParaRPr>
          </a:p>
        </p:txBody>
      </p:sp>
      <p:sp>
        <p:nvSpPr>
          <p:cNvPr id="4100" name="Google Shape;4100;p55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Bike and Truck Task </a:t>
            </a:r>
            <a:r>
              <a:rPr lang="en" sz="1600"/>
              <a:t>(NCTM, 2014)</a:t>
            </a:r>
            <a:endParaRPr sz="1600"/>
          </a:p>
        </p:txBody>
      </p:sp>
      <p:sp>
        <p:nvSpPr>
          <p:cNvPr id="4101" name="Google Shape;4101;p555"/>
          <p:cNvSpPr/>
          <p:nvPr/>
        </p:nvSpPr>
        <p:spPr>
          <a:xfrm>
            <a:off x="6272725" y="4275075"/>
            <a:ext cx="2033400" cy="6087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b="1"/>
              <a:t>This slide was adapted from:</a:t>
            </a:r>
            <a:endParaRPr sz="1000" b="1"/>
          </a:p>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(Smith, 2014)</a:t>
            </a:r>
            <a:endParaRPr/>
          </a:p>
        </p:txBody>
      </p:sp>
      <p:sp>
        <p:nvSpPr>
          <p:cNvPr id="4102" name="Google Shape;4102;p555"/>
          <p:cNvSpPr txBox="1">
            <a:spLocks noGrp="1"/>
          </p:cNvSpPr>
          <p:nvPr>
            <p:ph type="sldNum" idx="12"/>
          </p:nvPr>
        </p:nvSpPr>
        <p:spPr>
          <a:xfrm>
            <a:off x="6457775" y="4609870"/>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06"/>
        <p:cNvGrpSpPr/>
        <p:nvPr/>
      </p:nvGrpSpPr>
      <p:grpSpPr>
        <a:xfrm>
          <a:off x="0" y="0"/>
          <a:ext cx="0" cy="0"/>
          <a:chOff x="0" y="0"/>
          <a:chExt cx="0" cy="0"/>
        </a:xfrm>
      </p:grpSpPr>
      <p:sp>
        <p:nvSpPr>
          <p:cNvPr id="4107" name="Google Shape;4107;p556"/>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make sense of and draft a solution to the Bike and Truck Task.</a:t>
            </a:r>
            <a:endParaRPr sz="1600"/>
          </a:p>
        </p:txBody>
      </p:sp>
      <p:sp>
        <p:nvSpPr>
          <p:cNvPr id="4108" name="Google Shape;4108;p55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2"/>
        <p:cNvGrpSpPr/>
        <p:nvPr/>
      </p:nvGrpSpPr>
      <p:grpSpPr>
        <a:xfrm>
          <a:off x="0" y="0"/>
          <a:ext cx="0" cy="0"/>
          <a:chOff x="0" y="0"/>
          <a:chExt cx="0" cy="0"/>
        </a:xfrm>
      </p:grpSpPr>
      <p:sp>
        <p:nvSpPr>
          <p:cNvPr id="4113" name="Google Shape;4113;p557"/>
          <p:cNvSpPr txBox="1">
            <a:spLocks noGrp="1"/>
          </p:cNvSpPr>
          <p:nvPr>
            <p:ph type="body" idx="1"/>
          </p:nvPr>
        </p:nvSpPr>
        <p:spPr>
          <a:xfrm>
            <a:off x="537875" y="1369225"/>
            <a:ext cx="3564000" cy="3081900"/>
          </a:xfrm>
          <a:prstGeom prst="rect">
            <a:avLst/>
          </a:prstGeom>
        </p:spPr>
        <p:txBody>
          <a:bodyPr spcFirstLastPara="1" wrap="square" lIns="68575" tIns="34275" rIns="68575" bIns="34275" anchor="t" anchorCtr="0">
            <a:normAutofit/>
          </a:bodyPr>
          <a:lstStyle/>
          <a:p>
            <a:pPr marL="457200" lvl="0" indent="-304800" algn="l" rtl="0">
              <a:lnSpc>
                <a:spcPct val="100000"/>
              </a:lnSpc>
              <a:spcBef>
                <a:spcPts val="0"/>
              </a:spcBef>
              <a:spcAft>
                <a:spcPts val="0"/>
              </a:spcAft>
              <a:buSzPts val="1200"/>
              <a:buAutoNum type="arabicPeriod"/>
            </a:pPr>
            <a:r>
              <a:rPr lang="en" sz="1200"/>
              <a:t>Between what two seconds did the truck drive the fastest? How do you know?</a:t>
            </a:r>
            <a:endParaRPr sz="1200"/>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endParaRPr sz="1200"/>
          </a:p>
          <a:p>
            <a:pPr marL="457200" lvl="0" indent="0" algn="l" rtl="0">
              <a:lnSpc>
                <a:spcPct val="100000"/>
              </a:lnSpc>
              <a:spcBef>
                <a:spcPts val="0"/>
              </a:spcBef>
              <a:spcAft>
                <a:spcPts val="0"/>
              </a:spcAft>
              <a:buNone/>
            </a:pPr>
            <a:endParaRPr sz="1200"/>
          </a:p>
          <a:p>
            <a:pPr marL="457200" lvl="0" indent="-304800" algn="l" rtl="0">
              <a:lnSpc>
                <a:spcPct val="100000"/>
              </a:lnSpc>
              <a:spcBef>
                <a:spcPts val="0"/>
              </a:spcBef>
              <a:spcAft>
                <a:spcPts val="0"/>
              </a:spcAft>
              <a:buSzPts val="1200"/>
              <a:buAutoNum type="arabicPeriod"/>
            </a:pPr>
            <a:r>
              <a:rPr lang="en" sz="1200"/>
              <a:t>Who was moving faster on the interval from 260 ft to 300 ft? How do you know?</a:t>
            </a:r>
            <a:r>
              <a:rPr lang="en" b="1">
                <a:solidFill>
                  <a:srgbClr val="003366"/>
                </a:solidFill>
                <a:latin typeface="Nunito"/>
                <a:ea typeface="Nunito"/>
                <a:cs typeface="Nunito"/>
                <a:sym typeface="Nunito"/>
              </a:rPr>
              <a:t> </a:t>
            </a:r>
            <a:endParaRPr sz="1200"/>
          </a:p>
        </p:txBody>
      </p:sp>
      <p:sp>
        <p:nvSpPr>
          <p:cNvPr id="4114" name="Google Shape;4114;p557"/>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115" name="Google Shape;4115;p557"/>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grpSp>
        <p:nvGrpSpPr>
          <p:cNvPr id="4116" name="Google Shape;4116;p557" descr="Slide for participants to use as a workspace slide using the word problem about measuring time vs distance (in feet)" title="slide 39 "/>
          <p:cNvGrpSpPr/>
          <p:nvPr/>
        </p:nvGrpSpPr>
        <p:grpSpPr>
          <a:xfrm>
            <a:off x="4254373" y="1547311"/>
            <a:ext cx="4371806" cy="2725717"/>
            <a:chOff x="1933247" y="2402934"/>
            <a:chExt cx="4307622" cy="3452023"/>
          </a:xfrm>
        </p:grpSpPr>
        <p:pic>
          <p:nvPicPr>
            <p:cNvPr id="4117" name="Google Shape;4117;p557" descr="Bike and Truck task (distance by time) graph"/>
            <p:cNvPicPr preferRelativeResize="0"/>
            <p:nvPr/>
          </p:nvPicPr>
          <p:blipFill rotWithShape="1">
            <a:blip r:embed="rId3">
              <a:alphaModFix/>
            </a:blip>
            <a:srcRect/>
            <a:stretch/>
          </p:blipFill>
          <p:spPr>
            <a:xfrm>
              <a:off x="2160270" y="2489990"/>
              <a:ext cx="3970338" cy="3038474"/>
            </a:xfrm>
            <a:prstGeom prst="rect">
              <a:avLst/>
            </a:prstGeom>
            <a:noFill/>
            <a:ln>
              <a:noFill/>
            </a:ln>
          </p:spPr>
        </p:pic>
        <p:sp>
          <p:nvSpPr>
            <p:cNvPr id="4118" name="Google Shape;4118;p557"/>
            <p:cNvSpPr txBox="1"/>
            <p:nvPr/>
          </p:nvSpPr>
          <p:spPr>
            <a:xfrm rot="-5400000">
              <a:off x="703547" y="3632634"/>
              <a:ext cx="2961000" cy="5016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154"/>
                <a:buFont typeface="Arial"/>
                <a:buNone/>
              </a:pPr>
              <a:r>
                <a:rPr lang="en" sz="1154" b="0" i="0" u="none" strike="noStrike" cap="none">
                  <a:solidFill>
                    <a:srgbClr val="000000"/>
                  </a:solidFill>
                  <a:latin typeface="Arial"/>
                  <a:ea typeface="Arial"/>
                  <a:cs typeface="Arial"/>
                  <a:sym typeface="Arial"/>
                </a:rPr>
                <a:t>Distance from start of road (in feet)</a:t>
              </a:r>
              <a:endParaRPr sz="1400" b="0" i="0" u="none" strike="noStrike" cap="none">
                <a:solidFill>
                  <a:srgbClr val="000000"/>
                </a:solidFill>
                <a:latin typeface="Arial"/>
                <a:ea typeface="Arial"/>
                <a:cs typeface="Arial"/>
                <a:sym typeface="Arial"/>
              </a:endParaRPr>
            </a:p>
          </p:txBody>
        </p:sp>
        <p:sp>
          <p:nvSpPr>
            <p:cNvPr id="4119" name="Google Shape;4119;p557"/>
            <p:cNvSpPr txBox="1"/>
            <p:nvPr/>
          </p:nvSpPr>
          <p:spPr>
            <a:xfrm>
              <a:off x="3497669" y="5565457"/>
              <a:ext cx="2743200" cy="289500"/>
            </a:xfrm>
            <a:prstGeom prst="rect">
              <a:avLst/>
            </a:prstGeom>
            <a:noFill/>
            <a:ln>
              <a:noFill/>
            </a:ln>
          </p:spPr>
          <p:txBody>
            <a:bodyPr spcFirstLastPara="1" wrap="square" lIns="87900" tIns="43950" rIns="87900" bIns="43950" anchor="t" anchorCtr="0">
              <a:noAutofit/>
            </a:bodyPr>
            <a:lstStyle/>
            <a:p>
              <a:pPr marL="0" marR="0" lvl="0" indent="0" algn="l" rtl="0">
                <a:lnSpc>
                  <a:spcPct val="100000"/>
                </a:lnSpc>
                <a:spcBef>
                  <a:spcPts val="0"/>
                </a:spcBef>
                <a:spcAft>
                  <a:spcPts val="0"/>
                </a:spcAft>
                <a:buClr>
                  <a:srgbClr val="000000"/>
                </a:buClr>
                <a:buSzPts val="1154"/>
                <a:buFont typeface="Arial"/>
                <a:buNone/>
              </a:pPr>
              <a:r>
                <a:rPr lang="en" sz="1154" b="0" i="0" u="none" strike="noStrike" cap="none">
                  <a:solidFill>
                    <a:srgbClr val="000000"/>
                  </a:solidFill>
                  <a:latin typeface="Arial"/>
                  <a:ea typeface="Arial"/>
                  <a:cs typeface="Arial"/>
                  <a:sym typeface="Arial"/>
                </a:rPr>
                <a:t>Time (in seconds)</a:t>
              </a:r>
              <a:endParaRPr sz="1400" b="0" i="0" u="none" strike="noStrike" cap="none">
                <a:solidFill>
                  <a:srgbClr val="000000"/>
                </a:solidFill>
                <a:latin typeface="Arial"/>
                <a:ea typeface="Arial"/>
                <a:cs typeface="Arial"/>
                <a:sym typeface="Arial"/>
              </a:endParaRPr>
            </a:p>
          </p:txBody>
        </p:sp>
      </p:grpSp>
      <p:sp>
        <p:nvSpPr>
          <p:cNvPr id="4120" name="Google Shape;4120;p55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
        <p:nvSpPr>
          <p:cNvPr id="4121" name="Google Shape;4121;p557"/>
          <p:cNvSpPr/>
          <p:nvPr/>
        </p:nvSpPr>
        <p:spPr>
          <a:xfrm>
            <a:off x="6272725" y="4275075"/>
            <a:ext cx="2033400" cy="6087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b="1"/>
              <a:t>This slide was adapted from:</a:t>
            </a:r>
            <a:endParaRPr sz="1000" b="1"/>
          </a:p>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(Smith, 2014)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3792"/>
        <p:cNvGrpSpPr/>
        <p:nvPr/>
      </p:nvGrpSpPr>
      <p:grpSpPr>
        <a:xfrm>
          <a:off x="0" y="0"/>
          <a:ext cx="0" cy="0"/>
          <a:chOff x="0" y="0"/>
          <a:chExt cx="0" cy="0"/>
        </a:xfrm>
      </p:grpSpPr>
      <p:sp>
        <p:nvSpPr>
          <p:cNvPr id="3793" name="Google Shape;3793;p52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solidFill>
                  <a:schemeClr val="accent3"/>
                </a:solidFill>
              </a:rPr>
              <a:t>Facilitator Guide: </a:t>
            </a:r>
            <a:r>
              <a:rPr lang="en" sz="2800">
                <a:solidFill>
                  <a:schemeClr val="accent3"/>
                </a:solidFill>
              </a:rPr>
              <a:t>Table of contents</a:t>
            </a:r>
            <a:endParaRPr sz="2800">
              <a:solidFill>
                <a:schemeClr val="accent3"/>
              </a:solidFill>
            </a:endParaRPr>
          </a:p>
        </p:txBody>
      </p:sp>
      <p:sp>
        <p:nvSpPr>
          <p:cNvPr id="3794" name="Google Shape;3794;p52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fontScale="77500" lnSpcReduction="20000"/>
          </a:bodyPr>
          <a:lstStyle/>
          <a:p>
            <a:pPr marL="0" lvl="0" indent="0" algn="l" rtl="0">
              <a:lnSpc>
                <a:spcPct val="115000"/>
              </a:lnSpc>
              <a:spcBef>
                <a:spcPts val="800"/>
              </a:spcBef>
              <a:spcAft>
                <a:spcPts val="0"/>
              </a:spcAft>
              <a:buNone/>
            </a:pPr>
            <a:r>
              <a:rPr lang="en" sz="1447" b="1" u="sng">
                <a:solidFill>
                  <a:schemeClr val="hlink"/>
                </a:solidFill>
                <a:hlinkClick r:id=""/>
              </a:rPr>
              <a:t>Module 2 P</a:t>
            </a:r>
            <a:r>
              <a:rPr lang="en" sz="1400" b="1" u="sng">
                <a:solidFill>
                  <a:schemeClr val="hlink"/>
                </a:solidFill>
                <a:hlinkClick r:id=""/>
              </a:rPr>
              <a:t>re-Session</a:t>
            </a:r>
            <a:r>
              <a:rPr lang="en" sz="1400" b="1"/>
              <a:t>: Introduction to Module 2</a:t>
            </a:r>
            <a:r>
              <a:rPr lang="en" sz="1400"/>
              <a:t> </a:t>
            </a:r>
            <a:r>
              <a:rPr lang="en" sz="1400" i="1"/>
              <a:t>(20 minutes)</a:t>
            </a:r>
            <a:endParaRPr sz="1400" b="1" i="1"/>
          </a:p>
          <a:p>
            <a:pPr marL="0" lvl="0" indent="0" algn="l" rtl="0">
              <a:lnSpc>
                <a:spcPct val="115000"/>
              </a:lnSpc>
              <a:spcBef>
                <a:spcPts val="800"/>
              </a:spcBef>
              <a:spcAft>
                <a:spcPts val="0"/>
              </a:spcAft>
              <a:buNone/>
            </a:pPr>
            <a:r>
              <a:rPr lang="en" sz="1400" b="1" u="sng">
                <a:solidFill>
                  <a:schemeClr val="hlink"/>
                </a:solidFill>
                <a:hlinkClick r:id="rId3" action="ppaction://hlinksldjump"/>
              </a:rPr>
              <a:t>Session 7</a:t>
            </a:r>
            <a:r>
              <a:rPr lang="en" sz="1400" b="1"/>
              <a:t>: Ambitious instruction at the task level: </a:t>
            </a:r>
            <a:r>
              <a:rPr lang="en" sz="1400"/>
              <a:t>Ensuring opportunities for students’ reasoning and sensemaking </a:t>
            </a:r>
            <a:r>
              <a:rPr lang="en" sz="1400" i="1"/>
              <a:t>(120 minutes)</a:t>
            </a:r>
            <a:endParaRPr sz="1400" i="1"/>
          </a:p>
          <a:p>
            <a:pPr marL="342900" lvl="0" indent="-240665" algn="l" rtl="0">
              <a:lnSpc>
                <a:spcPct val="115000"/>
              </a:lnSpc>
              <a:spcBef>
                <a:spcPts val="800"/>
              </a:spcBef>
              <a:spcAft>
                <a:spcPts val="0"/>
              </a:spcAft>
              <a:buSzPct val="100000"/>
              <a:buFont typeface="Calibri"/>
              <a:buAutoNum type="arabicPeriod"/>
            </a:pPr>
            <a:r>
              <a:rPr lang="en" sz="1400" b="1"/>
              <a:t>Setting and maintaining norms: </a:t>
            </a:r>
            <a:r>
              <a:rPr lang="en" sz="1400"/>
              <a:t>Reconnect with and revise our norms for interacting together</a:t>
            </a:r>
            <a:endParaRPr sz="1400" b="1"/>
          </a:p>
          <a:p>
            <a:pPr marL="342900" lvl="0" indent="-240665" algn="l" rtl="0">
              <a:lnSpc>
                <a:spcPct val="115000"/>
              </a:lnSpc>
              <a:spcBef>
                <a:spcPts val="0"/>
              </a:spcBef>
              <a:spcAft>
                <a:spcPts val="0"/>
              </a:spcAft>
              <a:buSzPct val="100000"/>
              <a:buFont typeface="Calibri"/>
              <a:buAutoNum type="arabicPeriod"/>
            </a:pPr>
            <a:r>
              <a:rPr lang="en" sz="1400" b="1"/>
              <a:t>Connecting to research: </a:t>
            </a:r>
            <a:r>
              <a:rPr lang="en" sz="1400"/>
              <a:t>Defining reasoning and sensemaking</a:t>
            </a:r>
            <a:endParaRPr sz="1400"/>
          </a:p>
          <a:p>
            <a:pPr marL="342900" lvl="0" indent="-240665" algn="l" rtl="0">
              <a:lnSpc>
                <a:spcPct val="115000"/>
              </a:lnSpc>
              <a:spcBef>
                <a:spcPts val="0"/>
              </a:spcBef>
              <a:spcAft>
                <a:spcPts val="0"/>
              </a:spcAft>
              <a:buSzPct val="100000"/>
              <a:buFont typeface="Calibri"/>
              <a:buAutoNum type="arabicPeriod"/>
            </a:pPr>
            <a:r>
              <a:rPr lang="en" sz="1400" b="1"/>
              <a:t>Doing math together: </a:t>
            </a:r>
            <a:r>
              <a:rPr lang="en" sz="1400"/>
              <a:t>Reasoning and sensemaking using the Bike and Truck Task</a:t>
            </a:r>
            <a:endParaRPr sz="1400"/>
          </a:p>
          <a:p>
            <a:pPr marL="342900" lvl="0" indent="-240665" algn="l" rtl="0">
              <a:lnSpc>
                <a:spcPct val="115000"/>
              </a:lnSpc>
              <a:spcBef>
                <a:spcPts val="0"/>
              </a:spcBef>
              <a:spcAft>
                <a:spcPts val="0"/>
              </a:spcAft>
              <a:buSzPct val="100000"/>
              <a:buFont typeface="Calibri"/>
              <a:buAutoNum type="arabicPeriod"/>
            </a:pPr>
            <a:r>
              <a:rPr lang="en" sz="1400" b="1"/>
              <a:t>Studying teaching: </a:t>
            </a:r>
            <a:r>
              <a:rPr lang="en" sz="1400"/>
              <a:t>Analyzing opportunities for reasoning and sensemaking in Ms. Shackelford’s lesson</a:t>
            </a:r>
            <a:endParaRPr sz="1400"/>
          </a:p>
          <a:p>
            <a:pPr marL="342900" lvl="0" indent="-240665" algn="l" rtl="0">
              <a:lnSpc>
                <a:spcPct val="115000"/>
              </a:lnSpc>
              <a:spcBef>
                <a:spcPts val="0"/>
              </a:spcBef>
              <a:spcAft>
                <a:spcPts val="0"/>
              </a:spcAft>
              <a:buSzPct val="100000"/>
              <a:buFont typeface="Calibri"/>
              <a:buAutoNum type="arabicPeriod"/>
            </a:pPr>
            <a:r>
              <a:rPr lang="en" sz="1400" b="1"/>
              <a:t>Planning for action: </a:t>
            </a:r>
            <a:r>
              <a:rPr lang="en" sz="1400"/>
              <a:t>Adapting a task to ensure opportunities for students’ reasoning and sensemaking</a:t>
            </a:r>
            <a:endParaRPr sz="1400"/>
          </a:p>
          <a:p>
            <a:pPr marL="0" lvl="0" indent="0" algn="l" rtl="0">
              <a:lnSpc>
                <a:spcPct val="115000"/>
              </a:lnSpc>
              <a:spcBef>
                <a:spcPts val="800"/>
              </a:spcBef>
              <a:spcAft>
                <a:spcPts val="0"/>
              </a:spcAft>
              <a:buNone/>
            </a:pPr>
            <a:r>
              <a:rPr lang="en" sz="1400" b="1" u="sng">
                <a:solidFill>
                  <a:schemeClr val="hlink"/>
                </a:solidFill>
                <a:hlinkClick r:id="rId4" action="ppaction://hlinksldjump"/>
              </a:rPr>
              <a:t>Session 8</a:t>
            </a:r>
            <a:r>
              <a:rPr lang="en" sz="1400" b="1"/>
              <a:t>: Ambitious instruction at the task level: </a:t>
            </a:r>
            <a:r>
              <a:rPr lang="en" sz="1400"/>
              <a:t>Opportunities for reasoning and sensemaking using technology </a:t>
            </a:r>
            <a:r>
              <a:rPr lang="en" sz="1400" i="1"/>
              <a:t>(90 minutes)</a:t>
            </a:r>
            <a:endParaRPr sz="1400" i="1"/>
          </a:p>
          <a:p>
            <a:pPr marL="342900" lvl="0" indent="-240665" algn="l" rtl="0">
              <a:lnSpc>
                <a:spcPct val="115000"/>
              </a:lnSpc>
              <a:spcBef>
                <a:spcPts val="800"/>
              </a:spcBef>
              <a:spcAft>
                <a:spcPts val="0"/>
              </a:spcAft>
              <a:buSzPct val="100000"/>
              <a:buFont typeface="Calibri"/>
              <a:buAutoNum type="arabicPeriod"/>
            </a:pPr>
            <a:r>
              <a:rPr lang="en" sz="1400" b="1"/>
              <a:t>Doing math together: </a:t>
            </a:r>
            <a:r>
              <a:rPr lang="en" sz="1400"/>
              <a:t>Reasoning and sensemaking in a Desmos lesson</a:t>
            </a:r>
            <a:endParaRPr sz="1400"/>
          </a:p>
          <a:p>
            <a:pPr marL="342900" lvl="0" indent="-240665" algn="l" rtl="0">
              <a:lnSpc>
                <a:spcPct val="115000"/>
              </a:lnSpc>
              <a:spcBef>
                <a:spcPts val="0"/>
              </a:spcBef>
              <a:spcAft>
                <a:spcPts val="0"/>
              </a:spcAft>
              <a:buSzPct val="100000"/>
              <a:buFont typeface="Calibri"/>
              <a:buAutoNum type="arabicPeriod"/>
            </a:pPr>
            <a:r>
              <a:rPr lang="en" sz="1400" b="1"/>
              <a:t>Planning for action: </a:t>
            </a:r>
            <a:r>
              <a:rPr lang="en" sz="1400"/>
              <a:t>Adapting a Desmos lesson to ensure opportunities for students’ reasoning and sensemaking</a:t>
            </a:r>
            <a:endParaRPr sz="1400"/>
          </a:p>
          <a:p>
            <a:pPr marL="0" lvl="0" indent="0" algn="l" rtl="0">
              <a:lnSpc>
                <a:spcPct val="115000"/>
              </a:lnSpc>
              <a:spcBef>
                <a:spcPts val="800"/>
              </a:spcBef>
              <a:spcAft>
                <a:spcPts val="0"/>
              </a:spcAft>
              <a:buNone/>
            </a:pPr>
            <a:r>
              <a:rPr lang="en" sz="1400" b="1" u="sng">
                <a:solidFill>
                  <a:schemeClr val="hlink"/>
                </a:solidFill>
                <a:hlinkClick r:id="rId5" action="ppaction://hlinksldjump"/>
              </a:rPr>
              <a:t>Session 9</a:t>
            </a:r>
            <a:r>
              <a:rPr lang="en" sz="1400" b="1"/>
              <a:t>: Ambitious instruction at the task level: </a:t>
            </a:r>
            <a:r>
              <a:rPr lang="en" sz="1400"/>
              <a:t>Using worked examples to support reasoning and sensemaking </a:t>
            </a:r>
            <a:r>
              <a:rPr lang="en" sz="1400" i="1"/>
              <a:t>(90 minutes)</a:t>
            </a:r>
            <a:endParaRPr sz="1400" i="1"/>
          </a:p>
          <a:p>
            <a:pPr marL="342900" lvl="0" indent="-240665" algn="l" rtl="0">
              <a:lnSpc>
                <a:spcPct val="115000"/>
              </a:lnSpc>
              <a:spcBef>
                <a:spcPts val="800"/>
              </a:spcBef>
              <a:spcAft>
                <a:spcPts val="0"/>
              </a:spcAft>
              <a:buSzPct val="100000"/>
              <a:buFont typeface="Calibri"/>
              <a:buAutoNum type="arabicPeriod"/>
            </a:pPr>
            <a:r>
              <a:rPr lang="en" sz="1400" b="1"/>
              <a:t>Connecting to research: </a:t>
            </a:r>
            <a:r>
              <a:rPr lang="en" sz="1400"/>
              <a:t>The potential of worked examples to support reasoning and sensemaking</a:t>
            </a:r>
            <a:endParaRPr sz="1400"/>
          </a:p>
          <a:p>
            <a:pPr marL="342900" lvl="0" indent="-240665" algn="l" rtl="0">
              <a:lnSpc>
                <a:spcPct val="115000"/>
              </a:lnSpc>
              <a:spcBef>
                <a:spcPts val="0"/>
              </a:spcBef>
              <a:spcAft>
                <a:spcPts val="0"/>
              </a:spcAft>
              <a:buSzPct val="100000"/>
              <a:buFont typeface="Calibri"/>
              <a:buAutoNum type="arabicPeriod"/>
            </a:pPr>
            <a:r>
              <a:rPr lang="en" sz="1400" b="1"/>
              <a:t>Planning for action: </a:t>
            </a:r>
            <a:r>
              <a:rPr lang="en" sz="1400"/>
              <a:t>Planning a worked example</a:t>
            </a:r>
            <a:endParaRPr sz="1100" b="1"/>
          </a:p>
        </p:txBody>
      </p:sp>
      <p:sp>
        <p:nvSpPr>
          <p:cNvPr id="3795" name="Google Shape;3795;p522"/>
          <p:cNvSpPr txBox="1">
            <a:spLocks noGrp="1"/>
          </p:cNvSpPr>
          <p:nvPr>
            <p:ph type="sldNum" idx="12"/>
          </p:nvPr>
        </p:nvSpPr>
        <p:spPr>
          <a:xfrm>
            <a:off x="8343075" y="4707350"/>
            <a:ext cx="642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5"/>
        <p:cNvGrpSpPr/>
        <p:nvPr/>
      </p:nvGrpSpPr>
      <p:grpSpPr>
        <a:xfrm>
          <a:off x="0" y="0"/>
          <a:ext cx="0" cy="0"/>
          <a:chOff x="0" y="0"/>
          <a:chExt cx="0" cy="0"/>
        </a:xfrm>
      </p:grpSpPr>
      <p:sp>
        <p:nvSpPr>
          <p:cNvPr id="4126" name="Google Shape;4126;p55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 sz="2800"/>
              <a:t>Debriefing the Bike and Truck Task:</a:t>
            </a:r>
            <a:endParaRPr sz="2800"/>
          </a:p>
        </p:txBody>
      </p:sp>
      <p:sp>
        <p:nvSpPr>
          <p:cNvPr id="4127" name="Google Shape;4127;p558"/>
          <p:cNvSpPr txBox="1"/>
          <p:nvPr/>
        </p:nvSpPr>
        <p:spPr>
          <a:xfrm>
            <a:off x="655350" y="3314600"/>
            <a:ext cx="79671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AutoNum type="arabicPeriod"/>
            </a:pPr>
            <a:r>
              <a:rPr lang="en" sz="1600" b="1">
                <a:latin typeface="Calibri"/>
                <a:ea typeface="Calibri"/>
                <a:cs typeface="Calibri"/>
                <a:sym typeface="Calibri"/>
              </a:rPr>
              <a:t>How did you see me working on each of these goals during the lesson?</a:t>
            </a:r>
            <a:endParaRPr sz="1600" b="1">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b="1">
                <a:solidFill>
                  <a:schemeClr val="dk1"/>
                </a:solidFill>
                <a:latin typeface="Calibri"/>
                <a:ea typeface="Calibri"/>
                <a:cs typeface="Calibri"/>
                <a:sym typeface="Calibri"/>
              </a:rPr>
              <a:t>What moves was I making as a teacher of mathematics?</a:t>
            </a:r>
            <a:endParaRPr sz="1600" b="1">
              <a:latin typeface="Calibri"/>
              <a:ea typeface="Calibri"/>
              <a:cs typeface="Calibri"/>
              <a:sym typeface="Calibri"/>
            </a:endParaRPr>
          </a:p>
          <a:p>
            <a:pPr marL="457200" lvl="0" indent="-330200" algn="l" rtl="0">
              <a:spcBef>
                <a:spcPts val="0"/>
              </a:spcBef>
              <a:spcAft>
                <a:spcPts val="0"/>
              </a:spcAft>
              <a:buSzPts val="1600"/>
              <a:buFont typeface="Calibri"/>
              <a:buAutoNum type="arabicPeriod"/>
            </a:pPr>
            <a:r>
              <a:rPr lang="en" sz="1600" b="1">
                <a:latin typeface="Calibri"/>
                <a:ea typeface="Calibri"/>
                <a:cs typeface="Calibri"/>
                <a:sym typeface="Calibri"/>
              </a:rPr>
              <a:t>What moves could have been made to support our work on these goals even more?</a:t>
            </a:r>
            <a:endParaRPr sz="1600" b="1">
              <a:latin typeface="Calibri"/>
              <a:ea typeface="Calibri"/>
              <a:cs typeface="Calibri"/>
              <a:sym typeface="Calibri"/>
            </a:endParaRPr>
          </a:p>
        </p:txBody>
      </p:sp>
      <p:sp>
        <p:nvSpPr>
          <p:cNvPr id="4128" name="Google Shape;4128;p55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
        <p:nvSpPr>
          <p:cNvPr id="4129" name="Google Shape;4129;p558"/>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math learners:</a:t>
            </a:r>
            <a:endParaRPr sz="2000" b="1">
              <a:solidFill>
                <a:schemeClr val="accent5"/>
              </a:solidFill>
            </a:endParaRPr>
          </a:p>
        </p:txBody>
      </p:sp>
      <p:sp>
        <p:nvSpPr>
          <p:cNvPr id="4130" name="Google Shape;4130;p558"/>
          <p:cNvSpPr txBox="1">
            <a:spLocks noGrp="1"/>
          </p:cNvSpPr>
          <p:nvPr>
            <p:ph type="body" idx="4294967295"/>
          </p:nvPr>
        </p:nvSpPr>
        <p:spPr>
          <a:xfrm>
            <a:off x="659150" y="1749250"/>
            <a:ext cx="7967100" cy="1110900"/>
          </a:xfrm>
          <a:prstGeom prst="rect">
            <a:avLst/>
          </a:prstGeom>
          <a:solidFill>
            <a:srgbClr val="F0F4E6"/>
          </a:solidFill>
        </p:spPr>
        <p:txBody>
          <a:bodyPr spcFirstLastPara="1" wrap="square" lIns="68575" tIns="34275" rIns="68575" bIns="34275" anchor="t" anchorCtr="0">
            <a:normAutofit/>
          </a:bodyPr>
          <a:lstStyle/>
          <a:p>
            <a:pPr marL="177800" lvl="0" indent="-158750" algn="l" rtl="0">
              <a:lnSpc>
                <a:spcPct val="100000"/>
              </a:lnSpc>
              <a:spcBef>
                <a:spcPts val="0"/>
              </a:spcBef>
              <a:spcAft>
                <a:spcPts val="0"/>
              </a:spcAft>
              <a:buSzPts val="1500"/>
              <a:buFont typeface="Calibri"/>
              <a:buChar char="●"/>
            </a:pPr>
            <a:r>
              <a:rPr lang="en" sz="1500" b="1"/>
              <a:t>Mathematical goal</a:t>
            </a:r>
            <a:r>
              <a:rPr lang="en" sz="1500"/>
              <a:t>: Deepen our understanding of how context is important for interpreting key features of a graph portraying the relationship between time and distance</a:t>
            </a:r>
            <a:endParaRPr sz="1500"/>
          </a:p>
          <a:p>
            <a:pPr marL="177800" lvl="0" indent="-158750" algn="l" rtl="0">
              <a:lnSpc>
                <a:spcPct val="100000"/>
              </a:lnSpc>
              <a:spcBef>
                <a:spcPts val="1000"/>
              </a:spcBef>
              <a:spcAft>
                <a:spcPts val="1000"/>
              </a:spcAft>
              <a:buSzPts val="1500"/>
              <a:buFont typeface="Calibri"/>
              <a:buChar char="●"/>
            </a:pPr>
            <a:r>
              <a:rPr lang="en" sz="1500" b="1"/>
              <a:t>Equity goal</a:t>
            </a:r>
            <a:r>
              <a:rPr lang="en" sz="1500"/>
              <a:t>: Elicit diverse perspectives by continually pressing for reasoning and sense making </a:t>
            </a:r>
            <a:endParaRPr sz="15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34"/>
        <p:cNvGrpSpPr/>
        <p:nvPr/>
      </p:nvGrpSpPr>
      <p:grpSpPr>
        <a:xfrm>
          <a:off x="0" y="0"/>
          <a:ext cx="0" cy="0"/>
          <a:chOff x="0" y="0"/>
          <a:chExt cx="0" cy="0"/>
        </a:xfrm>
      </p:grpSpPr>
      <p:sp>
        <p:nvSpPr>
          <p:cNvPr id="4135" name="Google Shape;4135;p55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SzPts val="1100"/>
              <a:buFont typeface="Arial"/>
              <a:buNone/>
            </a:pPr>
            <a:r>
              <a:rPr lang="en" sz="2800"/>
              <a:t>Debriefing the Bike and Truck Task:</a:t>
            </a:r>
            <a:endParaRPr sz="2800"/>
          </a:p>
        </p:txBody>
      </p:sp>
      <p:sp>
        <p:nvSpPr>
          <p:cNvPr id="4136" name="Google Shape;4136;p559"/>
          <p:cNvSpPr txBox="1"/>
          <p:nvPr/>
        </p:nvSpPr>
        <p:spPr>
          <a:xfrm>
            <a:off x="659250" y="3481525"/>
            <a:ext cx="7967100" cy="92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AutoNum type="arabicPeriod"/>
            </a:pPr>
            <a:r>
              <a:rPr lang="en" sz="1600" b="1">
                <a:latin typeface="Calibri"/>
                <a:ea typeface="Calibri"/>
                <a:cs typeface="Calibri"/>
                <a:sym typeface="Calibri"/>
              </a:rPr>
              <a:t>What new ideas do you have about what reasoning and sensemaking look like and sounds like?</a:t>
            </a:r>
            <a:endParaRPr sz="1600" b="1">
              <a:latin typeface="Calibri"/>
              <a:ea typeface="Calibri"/>
              <a:cs typeface="Calibri"/>
              <a:sym typeface="Calibri"/>
            </a:endParaRPr>
          </a:p>
          <a:p>
            <a:pPr marL="457200" lvl="0" indent="-330200" algn="l" rtl="0">
              <a:spcBef>
                <a:spcPts val="0"/>
              </a:spcBef>
              <a:spcAft>
                <a:spcPts val="0"/>
              </a:spcAft>
              <a:buSzPts val="1600"/>
              <a:buFont typeface="Calibri"/>
              <a:buAutoNum type="arabicPeriod"/>
            </a:pPr>
            <a:r>
              <a:rPr lang="en" sz="1600" b="1">
                <a:latin typeface="Calibri"/>
                <a:ea typeface="Calibri"/>
                <a:cs typeface="Calibri"/>
                <a:sym typeface="Calibri"/>
              </a:rPr>
              <a:t>What questions do you have about supporting students’ reasoning and sensemaking?</a:t>
            </a:r>
            <a:endParaRPr sz="1600" b="1">
              <a:latin typeface="Calibri"/>
              <a:ea typeface="Calibri"/>
              <a:cs typeface="Calibri"/>
              <a:sym typeface="Calibri"/>
            </a:endParaRPr>
          </a:p>
        </p:txBody>
      </p:sp>
      <p:sp>
        <p:nvSpPr>
          <p:cNvPr id="4137" name="Google Shape;4137;p55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
        <p:nvSpPr>
          <p:cNvPr id="4138" name="Google Shape;4138;p559"/>
          <p:cNvSpPr txBox="1">
            <a:spLocks noGrp="1"/>
          </p:cNvSpPr>
          <p:nvPr>
            <p:ph type="body" idx="4294967295"/>
          </p:nvPr>
        </p:nvSpPr>
        <p:spPr>
          <a:xfrm>
            <a:off x="659250" y="1413275"/>
            <a:ext cx="79671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solidFill>
                  <a:schemeClr val="accent5"/>
                </a:solidFill>
              </a:rPr>
              <a:t>Goals for us as teachers:</a:t>
            </a:r>
            <a:endParaRPr sz="2000" b="1">
              <a:solidFill>
                <a:schemeClr val="accent5"/>
              </a:solidFill>
            </a:endParaRPr>
          </a:p>
        </p:txBody>
      </p:sp>
      <p:sp>
        <p:nvSpPr>
          <p:cNvPr id="4139" name="Google Shape;4139;p559"/>
          <p:cNvSpPr txBox="1">
            <a:spLocks noGrp="1"/>
          </p:cNvSpPr>
          <p:nvPr>
            <p:ph type="body" idx="4294967295"/>
          </p:nvPr>
        </p:nvSpPr>
        <p:spPr>
          <a:xfrm>
            <a:off x="659150" y="1749250"/>
            <a:ext cx="7967100" cy="1384500"/>
          </a:xfrm>
          <a:prstGeom prst="rect">
            <a:avLst/>
          </a:prstGeom>
          <a:solidFill>
            <a:srgbClr val="F0F4E6"/>
          </a:solidFill>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Font typeface="Calibri"/>
              <a:buChar char="●"/>
            </a:pPr>
            <a:r>
              <a:rPr lang="en" sz="1500" b="1"/>
              <a:t>Equity goal</a:t>
            </a:r>
            <a:r>
              <a:rPr lang="en" sz="1500"/>
              <a:t>: Expand our vision for what mathematical reasoning looks like and sounds like by recognizing the power of students sharing rough draft ideas</a:t>
            </a:r>
            <a:endParaRPr sz="1500"/>
          </a:p>
          <a:p>
            <a:pPr marL="457200" lvl="0" indent="-349250" algn="l" rtl="0">
              <a:lnSpc>
                <a:spcPct val="100000"/>
              </a:lnSpc>
              <a:spcBef>
                <a:spcPts val="1000"/>
              </a:spcBef>
              <a:spcAft>
                <a:spcPts val="1000"/>
              </a:spcAft>
              <a:buSzPts val="1900"/>
              <a:buFont typeface="Calibri"/>
              <a:buChar char="●"/>
            </a:pPr>
            <a:r>
              <a:rPr lang="en" sz="1500" b="1"/>
              <a:t>Pedagogical goal</a:t>
            </a:r>
            <a:r>
              <a:rPr lang="en" sz="1500"/>
              <a:t>: Develop understanding of what instructional moves that elicit reasoning and sensemaking look like and sound like</a:t>
            </a:r>
            <a:endParaRPr sz="15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43"/>
        <p:cNvGrpSpPr/>
        <p:nvPr/>
      </p:nvGrpSpPr>
      <p:grpSpPr>
        <a:xfrm>
          <a:off x="0" y="0"/>
          <a:ext cx="0" cy="0"/>
          <a:chOff x="0" y="0"/>
          <a:chExt cx="0" cy="0"/>
        </a:xfrm>
      </p:grpSpPr>
      <p:sp>
        <p:nvSpPr>
          <p:cNvPr id="4144" name="Google Shape;4144;p560"/>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solidFill>
                  <a:schemeClr val="accent5"/>
                </a:solidFill>
              </a:rPr>
              <a:t>Practices</a:t>
            </a:r>
            <a:r>
              <a:rPr lang="en" sz="2850">
                <a:solidFill>
                  <a:schemeClr val="accent5"/>
                </a:solidFill>
              </a:rPr>
              <a:t> of ambitious mathematics teaching</a:t>
            </a:r>
            <a:endParaRPr sz="2670">
              <a:solidFill>
                <a:schemeClr val="accent5"/>
              </a:solidFill>
            </a:endParaRPr>
          </a:p>
        </p:txBody>
      </p:sp>
      <p:sp>
        <p:nvSpPr>
          <p:cNvPr id="4145" name="Google Shape;4145;p560"/>
          <p:cNvSpPr txBox="1"/>
          <p:nvPr/>
        </p:nvSpPr>
        <p:spPr>
          <a:xfrm>
            <a:off x="511500" y="1085325"/>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146" name="Google Shape;4146;p560"/>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Build on procedural fluency </a:t>
            </a:r>
            <a:r>
              <a:rPr lang="en" sz="1700" i="1">
                <a:solidFill>
                  <a:schemeClr val="dk1"/>
                </a:solidFill>
                <a:latin typeface="Calibri"/>
                <a:ea typeface="Calibri"/>
                <a:cs typeface="Calibri"/>
                <a:sym typeface="Calibri"/>
              </a:rPr>
              <a:t>from</a:t>
            </a:r>
            <a:r>
              <a:rPr lang="en"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147" name="Google Shape;4147;p560"/>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(NCTM, 2014)</a:t>
            </a:r>
            <a:endParaRPr/>
          </a:p>
        </p:txBody>
      </p:sp>
      <p:sp>
        <p:nvSpPr>
          <p:cNvPr id="4148" name="Google Shape;4148;p56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52"/>
        <p:cNvGrpSpPr/>
        <p:nvPr/>
      </p:nvGrpSpPr>
      <p:grpSpPr>
        <a:xfrm>
          <a:off x="0" y="0"/>
          <a:ext cx="0" cy="0"/>
          <a:chOff x="0" y="0"/>
          <a:chExt cx="0" cy="0"/>
        </a:xfrm>
      </p:grpSpPr>
      <p:sp>
        <p:nvSpPr>
          <p:cNvPr id="4153" name="Google Shape;4153;p561"/>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solidFill>
                  <a:schemeClr val="accent5"/>
                </a:solidFill>
              </a:rPr>
              <a:t>Debrief: </a:t>
            </a:r>
            <a:r>
              <a:rPr lang="en" sz="2800" b="1">
                <a:solidFill>
                  <a:schemeClr val="accent5"/>
                </a:solidFill>
              </a:rPr>
              <a:t>Habits, routines, and actions</a:t>
            </a:r>
            <a:r>
              <a:rPr lang="en" sz="2800">
                <a:solidFill>
                  <a:schemeClr val="accent5"/>
                </a:solidFill>
              </a:rPr>
              <a:t> </a:t>
            </a:r>
            <a:endParaRPr sz="2800">
              <a:solidFill>
                <a:schemeClr val="accent5"/>
              </a:solidFill>
            </a:endParaRPr>
          </a:p>
        </p:txBody>
      </p:sp>
      <p:pic>
        <p:nvPicPr>
          <p:cNvPr id="4154" name="Google Shape;4154;p561"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w="19050" cap="flat" cmpd="sng">
            <a:solidFill>
              <a:srgbClr val="595959"/>
            </a:solidFill>
            <a:prstDash val="solid"/>
            <a:round/>
            <a:headEnd type="none" w="sm" len="sm"/>
            <a:tailEnd type="none" w="sm" len="sm"/>
          </a:ln>
        </p:spPr>
      </p:pic>
      <p:sp>
        <p:nvSpPr>
          <p:cNvPr id="4155" name="Google Shape;4155;p561"/>
          <p:cNvSpPr txBox="1"/>
          <p:nvPr/>
        </p:nvSpPr>
        <p:spPr>
          <a:xfrm>
            <a:off x="7101075" y="1623050"/>
            <a:ext cx="1803600" cy="2548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b="1">
                <a:solidFill>
                  <a:schemeClr val="dk1"/>
                </a:solidFill>
                <a:latin typeface="Calibri"/>
                <a:ea typeface="Calibri"/>
                <a:cs typeface="Calibri"/>
                <a:sym typeface="Calibri"/>
              </a:rPr>
              <a:t>Habits of Mind:</a:t>
            </a:r>
            <a:r>
              <a:rPr lang="en">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Habits of Interaction</a:t>
            </a:r>
            <a:r>
              <a:rPr lang="en">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156" name="Google Shape;4156;p561"/>
          <p:cNvSpPr txBox="1"/>
          <p:nvPr/>
        </p:nvSpPr>
        <p:spPr>
          <a:xfrm>
            <a:off x="391825" y="9237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157" name="Google Shape;4157;p561"/>
          <p:cNvSpPr/>
          <p:nvPr/>
        </p:nvSpPr>
        <p:spPr>
          <a:xfrm>
            <a:off x="6374825" y="46048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(TDG, 2020)</a:t>
            </a:r>
            <a:endParaRPr/>
          </a:p>
        </p:txBody>
      </p:sp>
      <p:sp>
        <p:nvSpPr>
          <p:cNvPr id="4158" name="Google Shape;4158;p561"/>
          <p:cNvSpPr txBox="1">
            <a:spLocks noGrp="1"/>
          </p:cNvSpPr>
          <p:nvPr>
            <p:ph type="sldNum" idx="12"/>
          </p:nvPr>
        </p:nvSpPr>
        <p:spPr>
          <a:xfrm>
            <a:off x="8408225" y="4625550"/>
            <a:ext cx="231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62"/>
        <p:cNvGrpSpPr/>
        <p:nvPr/>
      </p:nvGrpSpPr>
      <p:grpSpPr>
        <a:xfrm>
          <a:off x="0" y="0"/>
          <a:ext cx="0" cy="0"/>
          <a:chOff x="0" y="0"/>
          <a:chExt cx="0" cy="0"/>
        </a:xfrm>
      </p:grpSpPr>
      <p:sp>
        <p:nvSpPr>
          <p:cNvPr id="4163" name="Google Shape;4163;p562"/>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endParaRPr sz="3800" b="1"/>
          </a:p>
          <a:p>
            <a:pPr marL="0" lvl="0" indent="0" algn="ctr" rtl="0">
              <a:spcBef>
                <a:spcPts val="0"/>
              </a:spcBef>
              <a:spcAft>
                <a:spcPts val="0"/>
              </a:spcAft>
              <a:buNone/>
            </a:pPr>
            <a:r>
              <a:rPr lang="en" sz="3800" b="1"/>
              <a:t>Studying teaching:</a:t>
            </a:r>
            <a:endParaRPr sz="3800" b="1"/>
          </a:p>
        </p:txBody>
      </p:sp>
      <p:sp>
        <p:nvSpPr>
          <p:cNvPr id="4164" name="Google Shape;4164;p562"/>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62500" lnSpcReduction="20000"/>
          </a:bodyPr>
          <a:lstStyle/>
          <a:p>
            <a:pPr marL="0" lvl="0" indent="0" algn="ctr" rtl="0">
              <a:lnSpc>
                <a:spcPct val="100000"/>
              </a:lnSpc>
              <a:spcBef>
                <a:spcPts val="0"/>
              </a:spcBef>
              <a:spcAft>
                <a:spcPts val="0"/>
              </a:spcAft>
              <a:buNone/>
            </a:pPr>
            <a:r>
              <a:rPr lang="en" sz="3800"/>
              <a:t>Analyzing opportunities for reasoning and sensemaking in Ms. Shackelford’s lesson</a:t>
            </a:r>
            <a:endParaRPr/>
          </a:p>
        </p:txBody>
      </p:sp>
      <p:pic>
        <p:nvPicPr>
          <p:cNvPr id="4165" name="Google Shape;4165;p562" descr="Magnifying glass with solid fill"/>
          <p:cNvPicPr preferRelativeResize="0"/>
          <p:nvPr/>
        </p:nvPicPr>
        <p:blipFill>
          <a:blip r:embed="rId3">
            <a:alphaModFix/>
          </a:blip>
          <a:stretch>
            <a:fillRect/>
          </a:stretch>
        </p:blipFill>
        <p:spPr>
          <a:xfrm>
            <a:off x="7392050" y="3386800"/>
            <a:ext cx="1600200" cy="1600200"/>
          </a:xfrm>
          <a:prstGeom prst="rect">
            <a:avLst/>
          </a:prstGeom>
          <a:noFill/>
          <a:ln>
            <a:noFill/>
          </a:ln>
        </p:spPr>
      </p:pic>
      <p:sp>
        <p:nvSpPr>
          <p:cNvPr id="4166" name="Google Shape;4166;p56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4170"/>
        <p:cNvGrpSpPr/>
        <p:nvPr/>
      </p:nvGrpSpPr>
      <p:grpSpPr>
        <a:xfrm>
          <a:off x="0" y="0"/>
          <a:ext cx="0" cy="0"/>
          <a:chOff x="0" y="0"/>
          <a:chExt cx="0" cy="0"/>
        </a:xfrm>
      </p:grpSpPr>
      <p:sp>
        <p:nvSpPr>
          <p:cNvPr id="4171" name="Google Shape;4171;p56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Studying Teaching </a:t>
            </a:r>
            <a:endParaRPr sz="2800"/>
          </a:p>
        </p:txBody>
      </p:sp>
      <p:sp>
        <p:nvSpPr>
          <p:cNvPr id="4172" name="Google Shape;4172;p56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lnSpc>
                <a:spcPct val="100000"/>
              </a:lnSpc>
              <a:spcBef>
                <a:spcPts val="800"/>
              </a:spcBef>
              <a:spcAft>
                <a:spcPts val="0"/>
              </a:spcAft>
              <a:buClr>
                <a:schemeClr val="accent3"/>
              </a:buClr>
              <a:buSzPts val="1700"/>
              <a:buChar char="•"/>
            </a:pPr>
            <a:r>
              <a:rPr lang="en" sz="1700" b="1">
                <a:solidFill>
                  <a:schemeClr val="accent3"/>
                </a:solidFill>
              </a:rPr>
              <a:t>Rationale for studying teaching:</a:t>
            </a:r>
            <a:endParaRPr sz="1700"/>
          </a:p>
          <a:p>
            <a:pPr marL="914400" lvl="1" indent="-336550" algn="l" rtl="0">
              <a:lnSpc>
                <a:spcPct val="100000"/>
              </a:lnSpc>
              <a:spcBef>
                <a:spcPts val="0"/>
              </a:spcBef>
              <a:spcAft>
                <a:spcPts val="0"/>
              </a:spcAft>
              <a:buSzPts val="1700"/>
              <a:buChar char="•"/>
            </a:pPr>
            <a:r>
              <a:rPr lang="en" sz="1700"/>
              <a:t>To give us a shared context for thinking deeply about the complex work of teaching (Grossman, 2011)</a:t>
            </a:r>
            <a:endParaRPr sz="1700"/>
          </a:p>
          <a:p>
            <a:pPr marL="914400" lvl="1" indent="-336550" algn="l" rtl="0">
              <a:lnSpc>
                <a:spcPct val="100000"/>
              </a:lnSpc>
              <a:spcBef>
                <a:spcPts val="0"/>
              </a:spcBef>
              <a:spcAft>
                <a:spcPts val="0"/>
              </a:spcAft>
              <a:buSzPts val="1700"/>
              <a:buChar char="•"/>
            </a:pPr>
            <a:r>
              <a:rPr lang="en" sz="1700"/>
              <a:t>To sharpen our ability to notice and enhance our pedagogical judgment (Horn, 2022; van Es &amp; Sherin, 2021)</a:t>
            </a:r>
            <a:endParaRPr sz="1700"/>
          </a:p>
          <a:p>
            <a:pPr marL="914400" lvl="1" indent="-336550" algn="l" rtl="0">
              <a:lnSpc>
                <a:spcPct val="100000"/>
              </a:lnSpc>
              <a:spcBef>
                <a:spcPts val="0"/>
              </a:spcBef>
              <a:spcAft>
                <a:spcPts val="0"/>
              </a:spcAft>
              <a:buSzPts val="1700"/>
              <a:buChar char="•"/>
            </a:pPr>
            <a:r>
              <a:rPr lang="en" sz="1700"/>
              <a:t>To learn about and experiment with new ideas (Grossman et al., 2009)</a:t>
            </a:r>
            <a:endParaRPr sz="1700"/>
          </a:p>
          <a:p>
            <a:pPr marL="457200" lvl="0" indent="-336550" algn="l" rtl="0">
              <a:lnSpc>
                <a:spcPct val="100000"/>
              </a:lnSpc>
              <a:spcBef>
                <a:spcPts val="1000"/>
              </a:spcBef>
              <a:spcAft>
                <a:spcPts val="0"/>
              </a:spcAft>
              <a:buClr>
                <a:schemeClr val="accent3"/>
              </a:buClr>
              <a:buSzPts val="1700"/>
              <a:buChar char="•"/>
            </a:pPr>
            <a:r>
              <a:rPr lang="en" sz="1700" b="1">
                <a:solidFill>
                  <a:schemeClr val="accent3"/>
                </a:solidFill>
              </a:rPr>
              <a:t>Recommendations for studying teaching together:</a:t>
            </a:r>
            <a:endParaRPr sz="1700"/>
          </a:p>
          <a:p>
            <a:pPr marL="914400" lvl="1" indent="-336550" algn="l" rtl="0">
              <a:lnSpc>
                <a:spcPct val="100000"/>
              </a:lnSpc>
              <a:spcBef>
                <a:spcPts val="0"/>
              </a:spcBef>
              <a:spcAft>
                <a:spcPts val="0"/>
              </a:spcAft>
              <a:buSzPts val="1700"/>
              <a:buChar char="•"/>
            </a:pPr>
            <a:r>
              <a:rPr lang="en" sz="1700" u="sng"/>
              <a:t>Focus conversations</a:t>
            </a:r>
            <a:r>
              <a:rPr lang="en" sz="1700"/>
              <a:t>: It is important to keep conversations focused on connections between learners, mathematical content, and teaching (Cohen et al., 2003; Horn et al. 2018).</a:t>
            </a:r>
            <a:endParaRPr sz="1700"/>
          </a:p>
          <a:p>
            <a:pPr marL="914400" lvl="1" indent="-336550" algn="l" rtl="0">
              <a:lnSpc>
                <a:spcPct val="100000"/>
              </a:lnSpc>
              <a:spcBef>
                <a:spcPts val="0"/>
              </a:spcBef>
              <a:spcAft>
                <a:spcPts val="0"/>
              </a:spcAft>
              <a:buSzPts val="1700"/>
              <a:buChar char="•"/>
            </a:pPr>
            <a:r>
              <a:rPr lang="en" sz="1700" u="sng"/>
              <a:t>Establish norms</a:t>
            </a:r>
            <a:r>
              <a:rPr lang="en" sz="1700"/>
              <a:t>: It can be valuable to establish norms that honor the brave work of making practice public </a:t>
            </a:r>
            <a:endParaRPr sz="1700"/>
          </a:p>
        </p:txBody>
      </p:sp>
      <p:pic>
        <p:nvPicPr>
          <p:cNvPr id="4173" name="Google Shape;4173;p563" descr="Magnifying glass with solid fill"/>
          <p:cNvPicPr preferRelativeResize="0"/>
          <p:nvPr/>
        </p:nvPicPr>
        <p:blipFill>
          <a:blip r:embed="rId3">
            <a:alphaModFix/>
          </a:blip>
          <a:stretch>
            <a:fillRect/>
          </a:stretch>
        </p:blipFill>
        <p:spPr>
          <a:xfrm>
            <a:off x="7911475" y="202175"/>
            <a:ext cx="1051560" cy="1051560"/>
          </a:xfrm>
          <a:prstGeom prst="rect">
            <a:avLst/>
          </a:prstGeom>
          <a:noFill/>
          <a:ln>
            <a:noFill/>
          </a:ln>
        </p:spPr>
      </p:pic>
      <p:sp>
        <p:nvSpPr>
          <p:cNvPr id="4174" name="Google Shape;4174;p563"/>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82"/>
        <p:cNvGrpSpPr/>
        <p:nvPr/>
      </p:nvGrpSpPr>
      <p:grpSpPr>
        <a:xfrm>
          <a:off x="0" y="0"/>
          <a:ext cx="0" cy="0"/>
          <a:chOff x="0" y="0"/>
          <a:chExt cx="0" cy="0"/>
        </a:xfrm>
      </p:grpSpPr>
      <p:sp>
        <p:nvSpPr>
          <p:cNvPr id="4183" name="Google Shape;4183;p564"/>
          <p:cNvSpPr txBox="1">
            <a:spLocks noGrp="1"/>
          </p:cNvSpPr>
          <p:nvPr>
            <p:ph type="title"/>
          </p:nvPr>
        </p:nvSpPr>
        <p:spPr>
          <a:xfrm>
            <a:off x="537882" y="342900"/>
            <a:ext cx="8088300" cy="770100"/>
          </a:xfrm>
          <a:prstGeom prst="rect">
            <a:avLst/>
          </a:prstGeom>
          <a:noFill/>
          <a:ln>
            <a:noFill/>
          </a:ln>
        </p:spPr>
        <p:txBody>
          <a:bodyPr spcFirstLastPara="1" wrap="square" lIns="68550" tIns="34275" rIns="68550" bIns="34275" anchor="ctr" anchorCtr="0">
            <a:noAutofit/>
          </a:bodyPr>
          <a:lstStyle/>
          <a:p>
            <a:pPr marL="0" lvl="0" indent="0" algn="l" rtl="0">
              <a:lnSpc>
                <a:spcPct val="90000"/>
              </a:lnSpc>
              <a:spcBef>
                <a:spcPts val="0"/>
              </a:spcBef>
              <a:spcAft>
                <a:spcPts val="0"/>
              </a:spcAft>
              <a:buClr>
                <a:schemeClr val="dk1"/>
              </a:buClr>
              <a:buSzPts val="3563"/>
              <a:buFont typeface="Calibri"/>
              <a:buNone/>
            </a:pPr>
            <a:r>
              <a:rPr lang="en" sz="2600"/>
              <a:t>Rich mathematical </a:t>
            </a:r>
            <a:r>
              <a:rPr lang="en" sz="2600" b="1"/>
              <a:t>student</a:t>
            </a:r>
            <a:r>
              <a:rPr lang="en" sz="2600"/>
              <a:t> </a:t>
            </a:r>
            <a:r>
              <a:rPr lang="en" sz="2600" b="1"/>
              <a:t>discourse </a:t>
            </a:r>
            <a:endParaRPr sz="2600" b="1"/>
          </a:p>
        </p:txBody>
      </p:sp>
      <p:sp>
        <p:nvSpPr>
          <p:cNvPr id="4184" name="Google Shape;4184;p564"/>
          <p:cNvSpPr txBox="1">
            <a:spLocks noGrp="1"/>
          </p:cNvSpPr>
          <p:nvPr>
            <p:ph type="body" idx="1"/>
          </p:nvPr>
        </p:nvSpPr>
        <p:spPr>
          <a:xfrm>
            <a:off x="537882" y="1369219"/>
            <a:ext cx="8088300" cy="3081900"/>
          </a:xfrm>
          <a:prstGeom prst="rect">
            <a:avLst/>
          </a:prstGeom>
          <a:noFill/>
          <a:ln>
            <a:noFill/>
          </a:ln>
        </p:spPr>
        <p:txBody>
          <a:bodyPr spcFirstLastPara="1" wrap="square" lIns="68550" tIns="34275" rIns="68550" bIns="34275" anchor="t" anchorCtr="0">
            <a:noAutofit/>
          </a:bodyPr>
          <a:lstStyle/>
          <a:p>
            <a:pPr marL="1371600" lvl="0" indent="0" algn="l" rtl="0">
              <a:lnSpc>
                <a:spcPct val="80000"/>
              </a:lnSpc>
              <a:spcBef>
                <a:spcPts val="750"/>
              </a:spcBef>
              <a:spcAft>
                <a:spcPts val="0"/>
              </a:spcAft>
              <a:buNone/>
            </a:pPr>
            <a:r>
              <a:rPr lang="en" sz="1920">
                <a:solidFill>
                  <a:schemeClr val="dk1"/>
                </a:solidFill>
              </a:rPr>
              <a:t>The act of JUSTIFYING may produce an </a:t>
            </a:r>
            <a:r>
              <a:rPr lang="en" sz="1920" b="1">
                <a:solidFill>
                  <a:schemeClr val="dk1"/>
                </a:solidFill>
              </a:rPr>
              <a:t>argument</a:t>
            </a:r>
            <a:r>
              <a:rPr lang="en" sz="1920">
                <a:solidFill>
                  <a:schemeClr val="dk1"/>
                </a:solidFill>
              </a:rPr>
              <a:t> that is not mathematically valid, OR it may produce an argument that is a </a:t>
            </a:r>
            <a:r>
              <a:rPr lang="en" sz="1920" b="1"/>
              <a:t>m</a:t>
            </a:r>
            <a:r>
              <a:rPr lang="en" sz="1920" b="1">
                <a:solidFill>
                  <a:schemeClr val="dk1"/>
                </a:solidFill>
              </a:rPr>
              <a:t>athematical </a:t>
            </a:r>
            <a:r>
              <a:rPr lang="en" sz="1920" b="1"/>
              <a:t>j</a:t>
            </a:r>
            <a:r>
              <a:rPr lang="en" sz="1920" b="1">
                <a:solidFill>
                  <a:schemeClr val="dk1"/>
                </a:solidFill>
              </a:rPr>
              <a:t>ustification</a:t>
            </a:r>
            <a:r>
              <a:rPr lang="en" sz="1920">
                <a:solidFill>
                  <a:schemeClr val="dk1"/>
                </a:solidFill>
              </a:rPr>
              <a:t> because it is mathematically valid. </a:t>
            </a:r>
            <a:endParaRPr sz="1920">
              <a:solidFill>
                <a:schemeClr val="dk1"/>
              </a:solidFill>
            </a:endParaRPr>
          </a:p>
          <a:p>
            <a:pPr marL="0" lvl="0" indent="0" algn="l" rtl="0">
              <a:lnSpc>
                <a:spcPct val="80000"/>
              </a:lnSpc>
              <a:spcBef>
                <a:spcPts val="750"/>
              </a:spcBef>
              <a:spcAft>
                <a:spcPts val="0"/>
              </a:spcAft>
              <a:buClr>
                <a:schemeClr val="dk1"/>
              </a:buClr>
              <a:buSzPts val="2800"/>
              <a:buNone/>
            </a:pPr>
            <a:endParaRPr sz="1920"/>
          </a:p>
          <a:p>
            <a:pPr marL="0" lvl="0" indent="0" algn="l" rtl="0">
              <a:lnSpc>
                <a:spcPct val="80000"/>
              </a:lnSpc>
              <a:spcBef>
                <a:spcPts val="750"/>
              </a:spcBef>
              <a:spcAft>
                <a:spcPts val="0"/>
              </a:spcAft>
              <a:buClr>
                <a:schemeClr val="dk1"/>
              </a:buClr>
              <a:buSzPts val="2800"/>
              <a:buNone/>
            </a:pPr>
            <a:endParaRPr sz="1920"/>
          </a:p>
          <a:p>
            <a:pPr marL="0" lvl="0" indent="0" algn="l" rtl="0">
              <a:lnSpc>
                <a:spcPct val="80000"/>
              </a:lnSpc>
              <a:spcBef>
                <a:spcPts val="0"/>
              </a:spcBef>
              <a:spcAft>
                <a:spcPts val="0"/>
              </a:spcAft>
              <a:buNone/>
            </a:pPr>
            <a:r>
              <a:rPr lang="en" sz="1920">
                <a:solidFill>
                  <a:schemeClr val="dk1"/>
                </a:solidFill>
              </a:rPr>
              <a:t>The act of GENERALIZING may produce </a:t>
            </a:r>
            <a:r>
              <a:rPr lang="en" sz="1920" b="1">
                <a:solidFill>
                  <a:schemeClr val="dk1"/>
                </a:solidFill>
              </a:rPr>
              <a:t>conjectures</a:t>
            </a:r>
            <a:r>
              <a:rPr lang="en" sz="1920">
                <a:solidFill>
                  <a:schemeClr val="dk1"/>
                </a:solidFill>
              </a:rPr>
              <a:t> that </a:t>
            </a:r>
            <a:endParaRPr sz="1920">
              <a:solidFill>
                <a:schemeClr val="dk1"/>
              </a:solidFill>
            </a:endParaRPr>
          </a:p>
          <a:p>
            <a:pPr marL="0" lvl="0" indent="0" algn="l" rtl="0">
              <a:lnSpc>
                <a:spcPct val="80000"/>
              </a:lnSpc>
              <a:spcBef>
                <a:spcPts val="0"/>
              </a:spcBef>
              <a:spcAft>
                <a:spcPts val="0"/>
              </a:spcAft>
              <a:buNone/>
            </a:pPr>
            <a:r>
              <a:rPr lang="en" sz="1920">
                <a:solidFill>
                  <a:schemeClr val="dk1"/>
                </a:solidFill>
              </a:rPr>
              <a:t>are not yet justified, OR it may produce </a:t>
            </a:r>
            <a:r>
              <a:rPr lang="en" sz="1920" b="1"/>
              <a:t>m</a:t>
            </a:r>
            <a:r>
              <a:rPr lang="en" sz="1920" b="1">
                <a:solidFill>
                  <a:schemeClr val="dk1"/>
                </a:solidFill>
              </a:rPr>
              <a:t>athematical </a:t>
            </a:r>
            <a:endParaRPr sz="1920" b="1">
              <a:solidFill>
                <a:schemeClr val="dk1"/>
              </a:solidFill>
            </a:endParaRPr>
          </a:p>
          <a:p>
            <a:pPr marL="0" lvl="0" indent="0" algn="l" rtl="0">
              <a:lnSpc>
                <a:spcPct val="80000"/>
              </a:lnSpc>
              <a:spcBef>
                <a:spcPts val="0"/>
              </a:spcBef>
              <a:spcAft>
                <a:spcPts val="0"/>
              </a:spcAft>
              <a:buNone/>
            </a:pPr>
            <a:r>
              <a:rPr lang="en" sz="1920" b="1"/>
              <a:t>g</a:t>
            </a:r>
            <a:r>
              <a:rPr lang="en" sz="1920" b="1">
                <a:solidFill>
                  <a:schemeClr val="dk1"/>
                </a:solidFill>
              </a:rPr>
              <a:t>eneralizations </a:t>
            </a:r>
            <a:r>
              <a:rPr lang="en" sz="1920">
                <a:solidFill>
                  <a:schemeClr val="dk1"/>
                </a:solidFill>
              </a:rPr>
              <a:t>for which a mathematical justification </a:t>
            </a:r>
            <a:endParaRPr sz="1920">
              <a:solidFill>
                <a:schemeClr val="dk1"/>
              </a:solidFill>
            </a:endParaRPr>
          </a:p>
          <a:p>
            <a:pPr marL="0" lvl="0" indent="0" algn="l" rtl="0">
              <a:lnSpc>
                <a:spcPct val="80000"/>
              </a:lnSpc>
              <a:spcBef>
                <a:spcPts val="0"/>
              </a:spcBef>
              <a:spcAft>
                <a:spcPts val="0"/>
              </a:spcAft>
              <a:buNone/>
            </a:pPr>
            <a:r>
              <a:rPr lang="en" sz="1920">
                <a:solidFill>
                  <a:schemeClr val="dk1"/>
                </a:solidFill>
              </a:rPr>
              <a:t>can be provided.</a:t>
            </a:r>
            <a:r>
              <a:rPr lang="en" sz="1920"/>
              <a:t> </a:t>
            </a:r>
            <a:endParaRPr sz="2400"/>
          </a:p>
          <a:p>
            <a:pPr marL="0" lvl="0" indent="0" algn="l" rtl="0">
              <a:lnSpc>
                <a:spcPct val="80000"/>
              </a:lnSpc>
              <a:spcBef>
                <a:spcPts val="750"/>
              </a:spcBef>
              <a:spcAft>
                <a:spcPts val="0"/>
              </a:spcAft>
              <a:buClr>
                <a:schemeClr val="dk1"/>
              </a:buClr>
              <a:buSzPts val="2800"/>
              <a:buNone/>
            </a:pPr>
            <a:endParaRPr sz="1920"/>
          </a:p>
          <a:p>
            <a:pPr marL="0" lvl="0" indent="0" algn="l" rtl="0">
              <a:lnSpc>
                <a:spcPct val="80000"/>
              </a:lnSpc>
              <a:spcBef>
                <a:spcPts val="750"/>
              </a:spcBef>
              <a:spcAft>
                <a:spcPts val="0"/>
              </a:spcAft>
              <a:buClr>
                <a:schemeClr val="dk1"/>
              </a:buClr>
              <a:buSzPts val="2800"/>
              <a:buNone/>
            </a:pPr>
            <a:endParaRPr sz="1920"/>
          </a:p>
          <a:p>
            <a:pPr marL="171450" lvl="0" indent="-171450" algn="l" rtl="0">
              <a:lnSpc>
                <a:spcPct val="80000"/>
              </a:lnSpc>
              <a:spcBef>
                <a:spcPts val="750"/>
              </a:spcBef>
              <a:spcAft>
                <a:spcPts val="0"/>
              </a:spcAft>
              <a:buClr>
                <a:schemeClr val="dk1"/>
              </a:buClr>
              <a:buSzPts val="2800"/>
              <a:buNone/>
            </a:pPr>
            <a:endParaRPr sz="1240"/>
          </a:p>
          <a:p>
            <a:pPr marL="171450" lvl="0" indent="-171450" algn="l" rtl="0">
              <a:lnSpc>
                <a:spcPct val="80000"/>
              </a:lnSpc>
              <a:spcBef>
                <a:spcPts val="750"/>
              </a:spcBef>
              <a:spcAft>
                <a:spcPts val="0"/>
              </a:spcAft>
              <a:buClr>
                <a:schemeClr val="dk1"/>
              </a:buClr>
              <a:buSzPts val="2800"/>
              <a:buNone/>
            </a:pPr>
            <a:endParaRPr sz="2720"/>
          </a:p>
        </p:txBody>
      </p:sp>
      <p:pic>
        <p:nvPicPr>
          <p:cNvPr id="4185" name="Google Shape;4185;p564" descr="Generalize Icon"/>
          <p:cNvPicPr preferRelativeResize="0"/>
          <p:nvPr/>
        </p:nvPicPr>
        <p:blipFill>
          <a:blip r:embed="rId3">
            <a:alphaModFix/>
          </a:blip>
          <a:stretch>
            <a:fillRect/>
          </a:stretch>
        </p:blipFill>
        <p:spPr>
          <a:xfrm rot="493017">
            <a:off x="6389634" y="2657363"/>
            <a:ext cx="1422457" cy="1021148"/>
          </a:xfrm>
          <a:prstGeom prst="rect">
            <a:avLst/>
          </a:prstGeom>
          <a:noFill/>
          <a:ln>
            <a:noFill/>
          </a:ln>
        </p:spPr>
      </p:pic>
      <p:pic>
        <p:nvPicPr>
          <p:cNvPr id="4186" name="Google Shape;4186;p564" descr="Justify &quot;Why&quot; Icon"/>
          <p:cNvPicPr preferRelativeResize="0"/>
          <p:nvPr/>
        </p:nvPicPr>
        <p:blipFill>
          <a:blip r:embed="rId4">
            <a:alphaModFix/>
          </a:blip>
          <a:stretch>
            <a:fillRect/>
          </a:stretch>
        </p:blipFill>
        <p:spPr>
          <a:xfrm rot="-816818">
            <a:off x="349753" y="1294232"/>
            <a:ext cx="1232153" cy="960824"/>
          </a:xfrm>
          <a:prstGeom prst="rect">
            <a:avLst/>
          </a:prstGeom>
          <a:noFill/>
          <a:ln>
            <a:noFill/>
          </a:ln>
        </p:spPr>
      </p:pic>
      <p:sp>
        <p:nvSpPr>
          <p:cNvPr id="4187" name="Google Shape;4187;p564"/>
          <p:cNvSpPr txBox="1"/>
          <p:nvPr/>
        </p:nvSpPr>
        <p:spPr>
          <a:xfrm>
            <a:off x="4572000" y="4062950"/>
            <a:ext cx="3957900" cy="677100"/>
          </a:xfrm>
          <a:prstGeom prst="rect">
            <a:avLst/>
          </a:prstGeom>
          <a:solidFill>
            <a:srgbClr val="F0F4E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 sz="1600">
                <a:solidFill>
                  <a:schemeClr val="accent5"/>
                </a:solidFill>
                <a:latin typeface="Calibri"/>
                <a:ea typeface="Calibri"/>
                <a:cs typeface="Calibri"/>
                <a:sym typeface="Calibri"/>
              </a:rPr>
              <a:t>How are </a:t>
            </a:r>
            <a:r>
              <a:rPr lang="en" sz="1600" b="1">
                <a:solidFill>
                  <a:schemeClr val="accent5"/>
                </a:solidFill>
                <a:latin typeface="Calibri"/>
                <a:ea typeface="Calibri"/>
                <a:cs typeface="Calibri"/>
                <a:sym typeface="Calibri"/>
              </a:rPr>
              <a:t>justifying</a:t>
            </a:r>
            <a:r>
              <a:rPr lang="en" sz="1600">
                <a:solidFill>
                  <a:schemeClr val="accent5"/>
                </a:solidFill>
                <a:latin typeface="Calibri"/>
                <a:ea typeface="Calibri"/>
                <a:cs typeface="Calibri"/>
                <a:sym typeface="Calibri"/>
              </a:rPr>
              <a:t> and </a:t>
            </a:r>
            <a:r>
              <a:rPr lang="en" sz="1600" b="1">
                <a:solidFill>
                  <a:schemeClr val="accent5"/>
                </a:solidFill>
                <a:latin typeface="Calibri"/>
                <a:ea typeface="Calibri"/>
                <a:cs typeface="Calibri"/>
                <a:sym typeface="Calibri"/>
              </a:rPr>
              <a:t>generalizing</a:t>
            </a:r>
            <a:r>
              <a:rPr lang="en" sz="1600">
                <a:solidFill>
                  <a:schemeClr val="accent5"/>
                </a:solidFill>
                <a:latin typeface="Calibri"/>
                <a:ea typeface="Calibri"/>
                <a:cs typeface="Calibri"/>
                <a:sym typeface="Calibri"/>
              </a:rPr>
              <a:t> related to </a:t>
            </a:r>
            <a:r>
              <a:rPr lang="en" sz="1600" b="1">
                <a:solidFill>
                  <a:schemeClr val="accent5"/>
                </a:solidFill>
                <a:latin typeface="Calibri"/>
                <a:ea typeface="Calibri"/>
                <a:cs typeface="Calibri"/>
                <a:sym typeface="Calibri"/>
              </a:rPr>
              <a:t>reasoning</a:t>
            </a:r>
            <a:r>
              <a:rPr lang="en" sz="1600">
                <a:solidFill>
                  <a:schemeClr val="accent5"/>
                </a:solidFill>
                <a:latin typeface="Calibri"/>
                <a:ea typeface="Calibri"/>
                <a:cs typeface="Calibri"/>
                <a:sym typeface="Calibri"/>
              </a:rPr>
              <a:t> and </a:t>
            </a:r>
            <a:r>
              <a:rPr lang="en" sz="1600" b="1">
                <a:solidFill>
                  <a:schemeClr val="accent5"/>
                </a:solidFill>
                <a:latin typeface="Calibri"/>
                <a:ea typeface="Calibri"/>
                <a:cs typeface="Calibri"/>
                <a:sym typeface="Calibri"/>
              </a:rPr>
              <a:t>sensemaking</a:t>
            </a:r>
            <a:r>
              <a:rPr lang="en" sz="1600">
                <a:solidFill>
                  <a:schemeClr val="accent5"/>
                </a:solidFill>
                <a:latin typeface="Calibri"/>
                <a:ea typeface="Calibri"/>
                <a:cs typeface="Calibri"/>
                <a:sym typeface="Calibri"/>
              </a:rPr>
              <a:t>?</a:t>
            </a:r>
            <a:endParaRPr sz="1600">
              <a:solidFill>
                <a:schemeClr val="accent5"/>
              </a:solidFill>
              <a:latin typeface="Calibri"/>
              <a:ea typeface="Calibri"/>
              <a:cs typeface="Calibri"/>
              <a:sym typeface="Calibri"/>
            </a:endParaRPr>
          </a:p>
        </p:txBody>
      </p:sp>
      <p:sp>
        <p:nvSpPr>
          <p:cNvPr id="4188" name="Google Shape;4188;p56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92"/>
        <p:cNvGrpSpPr/>
        <p:nvPr/>
      </p:nvGrpSpPr>
      <p:grpSpPr>
        <a:xfrm>
          <a:off x="0" y="0"/>
          <a:ext cx="0" cy="0"/>
          <a:chOff x="0" y="0"/>
          <a:chExt cx="0" cy="0"/>
        </a:xfrm>
      </p:grpSpPr>
      <p:sp>
        <p:nvSpPr>
          <p:cNvPr id="4194" name="Google Shape;4194;p56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Justify  </a:t>
            </a:r>
            <a:endParaRPr/>
          </a:p>
        </p:txBody>
      </p:sp>
      <p:sp>
        <p:nvSpPr>
          <p:cNvPr id="4195" name="Google Shape;4195;p56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47</a:t>
            </a:fld>
            <a:endParaRPr/>
          </a:p>
        </p:txBody>
      </p:sp>
      <p:graphicFrame>
        <p:nvGraphicFramePr>
          <p:cNvPr id="4196" name="Google Shape;4196;p565" descr="justify why a solution is correct or incorrect" title="slide 37"/>
          <p:cNvGraphicFramePr/>
          <p:nvPr>
            <p:extLst>
              <p:ext uri="{D42A27DB-BD31-4B8C-83A1-F6EECF244321}">
                <p14:modId xmlns:p14="http://schemas.microsoft.com/office/powerpoint/2010/main" val="1950915729"/>
              </p:ext>
            </p:extLst>
          </p:nvPr>
        </p:nvGraphicFramePr>
        <p:xfrm>
          <a:off x="537875" y="1230150"/>
          <a:ext cx="7776175" cy="3291840"/>
        </p:xfrm>
        <a:graphic>
          <a:graphicData uri="http://schemas.openxmlformats.org/drawingml/2006/table">
            <a:tbl>
              <a:tblPr firstRow="1" bandRow="1">
                <a:noFill/>
                <a:tableStyleId>{F1650524-C176-43D4-8FB7-8378AF8DF728}</a:tableStyleId>
              </a:tblPr>
              <a:tblGrid>
                <a:gridCol w="1045050">
                  <a:extLst>
                    <a:ext uri="{9D8B030D-6E8A-4147-A177-3AD203B41FA5}">
                      <a16:colId xmlns:a16="http://schemas.microsoft.com/office/drawing/2014/main" val="20000"/>
                    </a:ext>
                  </a:extLst>
                </a:gridCol>
                <a:gridCol w="6731125">
                  <a:extLst>
                    <a:ext uri="{9D8B030D-6E8A-4147-A177-3AD203B41FA5}">
                      <a16:colId xmlns:a16="http://schemas.microsoft.com/office/drawing/2014/main" val="20001"/>
                    </a:ext>
                  </a:extLst>
                </a:gridCol>
              </a:tblGrid>
              <a:tr h="1116325">
                <a:tc>
                  <a:txBody>
                    <a:bodyPr/>
                    <a:lstStyle/>
                    <a:p>
                      <a:pPr marL="0" lvl="0" indent="0" algn="ctr" rtl="0">
                        <a:spcBef>
                          <a:spcPts val="0"/>
                        </a:spcBef>
                        <a:spcAft>
                          <a:spcPts val="0"/>
                        </a:spcAft>
                        <a:buNone/>
                      </a:pPr>
                      <a:r>
                        <a:rPr lang="en" sz="1200" b="1" cap="small">
                          <a:latin typeface="Calibri"/>
                          <a:ea typeface="Calibri"/>
                          <a:cs typeface="Calibri"/>
                          <a:sym typeface="Calibri"/>
                        </a:rPr>
                        <a:t>JUSTIFY</a:t>
                      </a:r>
                      <a:endParaRPr sz="1200" b="1" cap="small">
                        <a:latin typeface="Calibri"/>
                        <a:ea typeface="Calibri"/>
                        <a:cs typeface="Calibri"/>
                        <a:sym typeface="Calibri"/>
                      </a:endParaRPr>
                    </a:p>
                  </a:txBody>
                  <a:tcPr marL="68575" marR="68575" marT="0" marB="0">
                    <a:solidFill>
                      <a:srgbClr val="F0F4E6"/>
                    </a:solidFill>
                  </a:tcPr>
                </a:tc>
                <a:tc>
                  <a:txBody>
                    <a:bodyPr/>
                    <a:lstStyle/>
                    <a:p>
                      <a:pPr marL="0" lvl="0" indent="0" algn="l" rtl="0">
                        <a:spcBef>
                          <a:spcPts val="0"/>
                        </a:spcBef>
                        <a:spcAft>
                          <a:spcPts val="0"/>
                        </a:spcAft>
                        <a:buNone/>
                      </a:pPr>
                      <a:r>
                        <a:rPr lang="en" sz="1200" dirty="0">
                          <a:latin typeface="Calibri"/>
                          <a:ea typeface="Calibri"/>
                          <a:cs typeface="Calibri"/>
                          <a:sym typeface="Calibri"/>
                        </a:rPr>
                        <a:t>To justify why a solution or mathematical statement makes sense, or is correct/true or incorrect or untrue, students create a logical argument by using: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o"/>
                      </a:pPr>
                      <a:r>
                        <a:rPr lang="en" sz="1200" dirty="0">
                          <a:latin typeface="Calibri"/>
                          <a:ea typeface="Calibri"/>
                          <a:cs typeface="Calibri"/>
                          <a:sym typeface="Calibri"/>
                        </a:rPr>
                        <a:t>math structures (definitions, properties, meanings),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o"/>
                      </a:pPr>
                      <a:r>
                        <a:rPr lang="en" sz="1200" dirty="0">
                          <a:latin typeface="Calibri"/>
                          <a:ea typeface="Calibri"/>
                          <a:cs typeface="Calibri"/>
                          <a:sym typeface="Calibri"/>
                        </a:rPr>
                        <a:t>connections between math structures and mathematical representations,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o"/>
                      </a:pPr>
                      <a:r>
                        <a:rPr lang="en" sz="1200" dirty="0">
                          <a:latin typeface="Calibri"/>
                          <a:ea typeface="Calibri"/>
                          <a:cs typeface="Calibri"/>
                          <a:sym typeface="Calibri"/>
                        </a:rPr>
                        <a:t>previously established generalizations, and/or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o"/>
                      </a:pPr>
                      <a:r>
                        <a:rPr lang="en" sz="1200" dirty="0">
                          <a:latin typeface="Calibri"/>
                          <a:ea typeface="Calibri"/>
                          <a:cs typeface="Calibri"/>
                          <a:sym typeface="Calibri"/>
                        </a:rPr>
                        <a:t>a counterexample to invalidate a claim </a:t>
                      </a:r>
                      <a:endParaRPr sz="1200" dirty="0">
                        <a:latin typeface="Calibri"/>
                        <a:ea typeface="Calibri"/>
                        <a:cs typeface="Calibri"/>
                        <a:sym typeface="Calibri"/>
                      </a:endParaRPr>
                    </a:p>
                    <a:p>
                      <a:pPr marL="457200" lvl="0" indent="45720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The </a:t>
                      </a:r>
                      <a:r>
                        <a:rPr lang="en" sz="1200" i="1" dirty="0">
                          <a:latin typeface="Calibri"/>
                          <a:ea typeface="Calibri"/>
                          <a:cs typeface="Calibri"/>
                          <a:sym typeface="Calibri"/>
                        </a:rPr>
                        <a:t>act of justifying</a:t>
                      </a:r>
                      <a:r>
                        <a:rPr lang="en" sz="1200" dirty="0">
                          <a:latin typeface="Calibri"/>
                          <a:ea typeface="Calibri"/>
                          <a:cs typeface="Calibri"/>
                          <a:sym typeface="Calibri"/>
                        </a:rPr>
                        <a:t> may produce an argument that is not mathematically valid, or it may produce a </a:t>
                      </a:r>
                      <a:r>
                        <a:rPr lang="en" sz="1200" i="1" dirty="0">
                          <a:latin typeface="Calibri"/>
                          <a:ea typeface="Calibri"/>
                          <a:cs typeface="Calibri"/>
                          <a:sym typeface="Calibri"/>
                        </a:rPr>
                        <a:t>mathematical justification</a:t>
                      </a:r>
                      <a:r>
                        <a:rPr lang="en" sz="1200" dirty="0">
                          <a:latin typeface="Calibri"/>
                          <a:ea typeface="Calibri"/>
                          <a:cs typeface="Calibri"/>
                          <a:sym typeface="Calibri"/>
                        </a:rPr>
                        <a:t> because the argument is mathematically valid. The argument may not be complete but is a start. When working on a problem/task or listening to others' math ideas, students persevere and seek more by: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o"/>
                      </a:pPr>
                      <a:r>
                        <a:rPr lang="en" sz="1200" dirty="0">
                          <a:latin typeface="Calibri"/>
                          <a:ea typeface="Calibri"/>
                          <a:cs typeface="Calibri"/>
                          <a:sym typeface="Calibri"/>
                        </a:rPr>
                        <a:t>seeking increasingly robust justifications </a:t>
                      </a:r>
                      <a:endParaRPr sz="1200" dirty="0">
                        <a:latin typeface="Calibri"/>
                        <a:ea typeface="Calibri"/>
                        <a:cs typeface="Calibri"/>
                        <a:sym typeface="Calibri"/>
                      </a:endParaRPr>
                    </a:p>
                    <a:p>
                      <a:pPr marL="457200" lvl="0" indent="-304800" algn="l" rtl="0">
                        <a:spcBef>
                          <a:spcPts val="0"/>
                        </a:spcBef>
                        <a:spcAft>
                          <a:spcPts val="0"/>
                        </a:spcAft>
                        <a:buSzPts val="1200"/>
                        <a:buFont typeface="Calibri"/>
                        <a:buChar char="o"/>
                      </a:pPr>
                      <a:r>
                        <a:rPr lang="en" sz="1200" dirty="0">
                          <a:latin typeface="Calibri"/>
                          <a:ea typeface="Calibri"/>
                          <a:cs typeface="Calibri"/>
                          <a:sym typeface="Calibri"/>
                        </a:rPr>
                        <a:t>not settling for right answers without understanding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It is important for students to use justifications about solutions to specific problems as context for generating conjectures and justifications about the general case. This Habit uses math to "argue why" rather than to "verify that," meaning it is not checking an answer or describing a procedure. </a:t>
                      </a:r>
                      <a:endParaRPr sz="1200" b="1" dirty="0">
                        <a:highlight>
                          <a:srgbClr val="FFFFFF"/>
                        </a:highlight>
                        <a:latin typeface="Calibri"/>
                        <a:ea typeface="Calibri"/>
                        <a:cs typeface="Calibri"/>
                        <a:sym typeface="Calibri"/>
                      </a:endParaRPr>
                    </a:p>
                    <a:p>
                      <a:pPr marL="0" lvl="0" indent="0" algn="l" rtl="0">
                        <a:spcBef>
                          <a:spcPts val="0"/>
                        </a:spcBef>
                        <a:spcAft>
                          <a:spcPts val="0"/>
                        </a:spcAft>
                        <a:buNone/>
                      </a:pPr>
                      <a:endParaRPr sz="1200" b="1" dirty="0">
                        <a:highlight>
                          <a:srgbClr val="FFFFFF"/>
                        </a:highlight>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00"/>
        <p:cNvGrpSpPr/>
        <p:nvPr/>
      </p:nvGrpSpPr>
      <p:grpSpPr>
        <a:xfrm>
          <a:off x="0" y="0"/>
          <a:ext cx="0" cy="0"/>
          <a:chOff x="0" y="0"/>
          <a:chExt cx="0" cy="0"/>
        </a:xfrm>
      </p:grpSpPr>
      <p:sp>
        <p:nvSpPr>
          <p:cNvPr id="4201" name="Google Shape;4201;p56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Generalize  </a:t>
            </a:r>
            <a:endParaRPr/>
          </a:p>
        </p:txBody>
      </p:sp>
      <p:sp>
        <p:nvSpPr>
          <p:cNvPr id="4202" name="Google Shape;4202;p56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graphicFrame>
        <p:nvGraphicFramePr>
          <p:cNvPr id="4203" name="Google Shape;4203;p566" descr="A slide about generalize through reasoning" title="slide 48"/>
          <p:cNvGraphicFramePr/>
          <p:nvPr>
            <p:extLst>
              <p:ext uri="{D42A27DB-BD31-4B8C-83A1-F6EECF244321}">
                <p14:modId xmlns:p14="http://schemas.microsoft.com/office/powerpoint/2010/main" val="3723403959"/>
              </p:ext>
            </p:extLst>
          </p:nvPr>
        </p:nvGraphicFramePr>
        <p:xfrm>
          <a:off x="537875" y="1228725"/>
          <a:ext cx="7133975" cy="3200400"/>
        </p:xfrm>
        <a:graphic>
          <a:graphicData uri="http://schemas.openxmlformats.org/drawingml/2006/table">
            <a:tbl>
              <a:tblPr firstRow="1" bandRow="1">
                <a:noFill/>
                <a:tableStyleId>{F1650524-C176-43D4-8FB7-8378AF8DF728}</a:tableStyleId>
              </a:tblPr>
              <a:tblGrid>
                <a:gridCol w="1539925">
                  <a:extLst>
                    <a:ext uri="{9D8B030D-6E8A-4147-A177-3AD203B41FA5}">
                      <a16:colId xmlns:a16="http://schemas.microsoft.com/office/drawing/2014/main" val="20000"/>
                    </a:ext>
                  </a:extLst>
                </a:gridCol>
                <a:gridCol w="5594050">
                  <a:extLst>
                    <a:ext uri="{9D8B030D-6E8A-4147-A177-3AD203B41FA5}">
                      <a16:colId xmlns:a16="http://schemas.microsoft.com/office/drawing/2014/main" val="20001"/>
                    </a:ext>
                  </a:extLst>
                </a:gridCol>
              </a:tblGrid>
              <a:tr h="496575">
                <a:tc>
                  <a:txBody>
                    <a:bodyPr/>
                    <a:lstStyle/>
                    <a:p>
                      <a:pPr marL="0" lvl="0" indent="0" algn="ctr" rtl="0">
                        <a:spcBef>
                          <a:spcPts val="0"/>
                        </a:spcBef>
                        <a:spcAft>
                          <a:spcPts val="0"/>
                        </a:spcAft>
                        <a:buNone/>
                      </a:pPr>
                      <a:r>
                        <a:rPr lang="en" sz="1500" b="1" cap="small">
                          <a:latin typeface="Calibri"/>
                          <a:ea typeface="Calibri"/>
                          <a:cs typeface="Calibri"/>
                          <a:sym typeface="Calibri"/>
                        </a:rPr>
                        <a:t>GENERALIZE</a:t>
                      </a:r>
                      <a:endParaRPr sz="1500" b="1" cap="small">
                        <a:latin typeface="Calibri"/>
                        <a:ea typeface="Calibri"/>
                        <a:cs typeface="Calibri"/>
                        <a:sym typeface="Calibri"/>
                      </a:endParaRPr>
                    </a:p>
                  </a:txBody>
                  <a:tcPr marL="68575" marR="68575" marT="0" marB="0">
                    <a:solidFill>
                      <a:srgbClr val="F0F4E6"/>
                    </a:solidFill>
                  </a:tcPr>
                </a:tc>
                <a:tc>
                  <a:txBody>
                    <a:bodyPr/>
                    <a:lstStyle/>
                    <a:p>
                      <a:pPr marL="0" lvl="0" indent="0" algn="l" rtl="0">
                        <a:spcBef>
                          <a:spcPts val="0"/>
                        </a:spcBef>
                        <a:spcAft>
                          <a:spcPts val="0"/>
                        </a:spcAft>
                        <a:buNone/>
                      </a:pPr>
                      <a:r>
                        <a:rPr lang="en" sz="1500" dirty="0">
                          <a:latin typeface="Calibri"/>
                          <a:ea typeface="Calibri"/>
                          <a:cs typeface="Calibri"/>
                          <a:sym typeface="Calibri"/>
                        </a:rPr>
                        <a:t>When students generalize, they: </a:t>
                      </a:r>
                      <a:endParaRPr sz="1500" dirty="0">
                        <a:latin typeface="Calibri"/>
                        <a:ea typeface="Calibri"/>
                        <a:cs typeface="Calibri"/>
                        <a:sym typeface="Calibri"/>
                      </a:endParaRPr>
                    </a:p>
                    <a:p>
                      <a:pPr marL="0" lvl="0" indent="0" algn="l" rtl="0">
                        <a:spcBef>
                          <a:spcPts val="0"/>
                        </a:spcBef>
                        <a:spcAft>
                          <a:spcPts val="0"/>
                        </a:spcAft>
                        <a:buNone/>
                      </a:pPr>
                      <a:r>
                        <a:rPr lang="en" sz="1500" dirty="0">
                          <a:latin typeface="Calibri"/>
                          <a:ea typeface="Calibri"/>
                          <a:cs typeface="Calibri"/>
                          <a:sym typeface="Calibri"/>
                        </a:rPr>
                        <a:t>GENERATE CONJECTURES about the general case (i.e., what is always, sometimes, or never true) by reasoning with: </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Char char="o"/>
                      </a:pPr>
                      <a:r>
                        <a:rPr lang="en" sz="1500" dirty="0">
                          <a:latin typeface="Calibri"/>
                          <a:ea typeface="Calibri"/>
                          <a:cs typeface="Calibri"/>
                          <a:sym typeface="Calibri"/>
                        </a:rPr>
                        <a:t>representations </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Char char="o"/>
                      </a:pPr>
                      <a:r>
                        <a:rPr lang="en" sz="1500" dirty="0">
                          <a:latin typeface="Calibri"/>
                          <a:ea typeface="Calibri"/>
                          <a:cs typeface="Calibri"/>
                          <a:sym typeface="Calibri"/>
                        </a:rPr>
                        <a:t>connections </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Char char="o"/>
                      </a:pPr>
                      <a:r>
                        <a:rPr lang="en" sz="1500" dirty="0">
                          <a:latin typeface="Calibri"/>
                          <a:ea typeface="Calibri"/>
                          <a:cs typeface="Calibri"/>
                          <a:sym typeface="Calibri"/>
                        </a:rPr>
                        <a:t>contradictions (what is NOT true) </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Char char="o"/>
                      </a:pPr>
                      <a:r>
                        <a:rPr lang="en" sz="1500" dirty="0">
                          <a:latin typeface="Calibri"/>
                          <a:ea typeface="Calibri"/>
                          <a:cs typeface="Calibri"/>
                          <a:sym typeface="Calibri"/>
                        </a:rPr>
                        <a:t>regularity in repeated reasoning and/or other patterns </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Char char="o"/>
                      </a:pPr>
                      <a:r>
                        <a:rPr lang="en" sz="1500" dirty="0">
                          <a:latin typeface="Calibri"/>
                          <a:ea typeface="Calibri"/>
                          <a:cs typeface="Calibri"/>
                          <a:sym typeface="Calibri"/>
                        </a:rPr>
                        <a:t>structures (definitions, properties, meanings) </a:t>
                      </a:r>
                      <a:endParaRPr sz="1500" dirty="0">
                        <a:latin typeface="Calibri"/>
                        <a:ea typeface="Calibri"/>
                        <a:cs typeface="Calibri"/>
                        <a:sym typeface="Calibri"/>
                      </a:endParaRPr>
                    </a:p>
                    <a:p>
                      <a:pPr marL="457200" lvl="0" indent="-323850" algn="l" rtl="0">
                        <a:spcBef>
                          <a:spcPts val="0"/>
                        </a:spcBef>
                        <a:spcAft>
                          <a:spcPts val="0"/>
                        </a:spcAft>
                        <a:buSzPts val="1500"/>
                        <a:buFont typeface="Calibri"/>
                        <a:buChar char="o"/>
                      </a:pPr>
                      <a:r>
                        <a:rPr lang="en" sz="1500" dirty="0">
                          <a:latin typeface="Calibri"/>
                          <a:ea typeface="Calibri"/>
                          <a:cs typeface="Calibri"/>
                          <a:sym typeface="Calibri"/>
                        </a:rPr>
                        <a:t>their justifications of solutions to specific problems </a:t>
                      </a:r>
                      <a:endParaRPr sz="1500" dirty="0">
                        <a:latin typeface="Calibri"/>
                        <a:ea typeface="Calibri"/>
                        <a:cs typeface="Calibri"/>
                        <a:sym typeface="Calibri"/>
                      </a:endParaRPr>
                    </a:p>
                    <a:p>
                      <a:pPr marL="0" lvl="0" indent="0" algn="l" rtl="0">
                        <a:spcBef>
                          <a:spcPts val="0"/>
                        </a:spcBef>
                        <a:spcAft>
                          <a:spcPts val="0"/>
                        </a:spcAft>
                        <a:buNone/>
                      </a:pPr>
                      <a:endParaRPr sz="1500" dirty="0">
                        <a:latin typeface="Calibri"/>
                        <a:ea typeface="Calibri"/>
                        <a:cs typeface="Calibri"/>
                        <a:sym typeface="Calibri"/>
                      </a:endParaRPr>
                    </a:p>
                    <a:p>
                      <a:pPr marL="0" lvl="0" indent="0" algn="l" rtl="0">
                        <a:spcBef>
                          <a:spcPts val="0"/>
                        </a:spcBef>
                        <a:spcAft>
                          <a:spcPts val="0"/>
                        </a:spcAft>
                        <a:buNone/>
                      </a:pPr>
                      <a:r>
                        <a:rPr lang="en" sz="1500" dirty="0">
                          <a:latin typeface="Calibri"/>
                          <a:ea typeface="Calibri"/>
                          <a:cs typeface="Calibri"/>
                          <a:sym typeface="Calibri"/>
                        </a:rPr>
                        <a:t>Note: When students </a:t>
                      </a:r>
                      <a:r>
                        <a:rPr lang="en" sz="1500" b="1" dirty="0">
                          <a:latin typeface="Calibri"/>
                          <a:ea typeface="Calibri"/>
                          <a:cs typeface="Calibri"/>
                          <a:sym typeface="Calibri"/>
                        </a:rPr>
                        <a:t>justify why</a:t>
                      </a:r>
                      <a:r>
                        <a:rPr lang="en" sz="1500" dirty="0">
                          <a:latin typeface="Calibri"/>
                          <a:ea typeface="Calibri"/>
                          <a:cs typeface="Calibri"/>
                          <a:sym typeface="Calibri"/>
                        </a:rPr>
                        <a:t> their own and/or someone else's conjecture is sometimes, always, or never valid, this habit would co-occur with the Justify habit.</a:t>
                      </a:r>
                      <a:endParaRPr sz="1500" dirty="0">
                        <a:latin typeface="Calibri"/>
                        <a:ea typeface="Calibri"/>
                        <a:cs typeface="Calibri"/>
                        <a:sym typeface="Calibri"/>
                      </a:endParaRPr>
                    </a:p>
                    <a:p>
                      <a:pPr marL="0" lvl="0" indent="0" algn="l" rtl="0">
                        <a:spcBef>
                          <a:spcPts val="0"/>
                        </a:spcBef>
                        <a:spcAft>
                          <a:spcPts val="0"/>
                        </a:spcAft>
                        <a:buNone/>
                      </a:pPr>
                      <a:endParaRPr sz="1500" dirty="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08"/>
        <p:cNvGrpSpPr/>
        <p:nvPr/>
      </p:nvGrpSpPr>
      <p:grpSpPr>
        <a:xfrm>
          <a:off x="0" y="0"/>
          <a:ext cx="0" cy="0"/>
          <a:chOff x="0" y="0"/>
          <a:chExt cx="0" cy="0"/>
        </a:xfrm>
      </p:grpSpPr>
      <p:sp>
        <p:nvSpPr>
          <p:cNvPr id="4209" name="Google Shape;4209;p56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Shalunda Shackelford’s </a:t>
            </a:r>
            <a:r>
              <a:rPr lang="en" sz="2800" i="1"/>
              <a:t>mathematics</a:t>
            </a:r>
            <a:r>
              <a:rPr lang="en" sz="2800"/>
              <a:t> learning goals</a:t>
            </a:r>
            <a:endParaRPr sz="2800"/>
          </a:p>
        </p:txBody>
      </p:sp>
      <p:sp>
        <p:nvSpPr>
          <p:cNvPr id="4210" name="Google Shape;4210;p567"/>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1700"/>
              <a:t>Students will understand that:</a:t>
            </a:r>
            <a:endParaRPr sz="1700"/>
          </a:p>
          <a:p>
            <a:pPr marL="329698" lvl="0" indent="-291090" algn="l" rtl="0">
              <a:lnSpc>
                <a:spcPct val="100000"/>
              </a:lnSpc>
              <a:spcBef>
                <a:spcPts val="0"/>
              </a:spcBef>
              <a:spcAft>
                <a:spcPts val="0"/>
              </a:spcAft>
              <a:buSzPts val="1700"/>
              <a:buFont typeface="Calibri"/>
              <a:buChar char="•"/>
            </a:pPr>
            <a:r>
              <a:rPr lang="en" sz="1700"/>
              <a:t>The language of change and rate of change (increasing, decreasing, constant, relative maximum or minimum) can be used to describe how two quantities vary together over a range of possible values.</a:t>
            </a:r>
            <a:endParaRPr sz="1700"/>
          </a:p>
          <a:p>
            <a:pPr marL="329698" lvl="0" indent="-291090" algn="l" rtl="0">
              <a:lnSpc>
                <a:spcPct val="100000"/>
              </a:lnSpc>
              <a:spcBef>
                <a:spcPts val="0"/>
              </a:spcBef>
              <a:spcAft>
                <a:spcPts val="0"/>
              </a:spcAft>
              <a:buSzPts val="1700"/>
              <a:buFont typeface="Calibri"/>
              <a:buChar char="•"/>
            </a:pPr>
            <a:r>
              <a:rPr lang="en" sz="1700"/>
              <a:t>Context is important for interpreting key features of a graph portraying the relationship between time and distance.</a:t>
            </a:r>
            <a:endParaRPr sz="1700"/>
          </a:p>
          <a:p>
            <a:pPr marL="329698" lvl="0" indent="-291090" algn="l" rtl="0">
              <a:lnSpc>
                <a:spcPct val="100000"/>
              </a:lnSpc>
              <a:spcBef>
                <a:spcPts val="0"/>
              </a:spcBef>
              <a:spcAft>
                <a:spcPts val="0"/>
              </a:spcAft>
              <a:buSzPts val="1700"/>
              <a:buFont typeface="Nunito"/>
              <a:buChar char="•"/>
            </a:pPr>
            <a:r>
              <a:rPr lang="en" sz="1700"/>
              <a:t>The average rate of change is the ratio of the change in the dependent variable to the change in the independent variable for a specified interval in the domain.   </a:t>
            </a:r>
            <a:endParaRPr sz="1700"/>
          </a:p>
        </p:txBody>
      </p:sp>
      <p:sp>
        <p:nvSpPr>
          <p:cNvPr id="4211" name="Google Shape;4211;p567"/>
          <p:cNvSpPr/>
          <p:nvPr/>
        </p:nvSpPr>
        <p:spPr>
          <a:xfrm>
            <a:off x="6824125" y="4275075"/>
            <a:ext cx="2033400" cy="6087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b="1"/>
              <a:t>This slide was adapted from:</a:t>
            </a:r>
            <a:endParaRPr sz="1000" b="1"/>
          </a:p>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(Smith, 2014)</a:t>
            </a:r>
            <a:endParaRPr/>
          </a:p>
        </p:txBody>
      </p:sp>
      <p:sp>
        <p:nvSpPr>
          <p:cNvPr id="4212" name="Google Shape;4212;p567"/>
          <p:cNvSpPr txBox="1">
            <a:spLocks noGrp="1"/>
          </p:cNvSpPr>
          <p:nvPr>
            <p:ph type="sldNum" idx="12"/>
          </p:nvPr>
        </p:nvSpPr>
        <p:spPr>
          <a:xfrm>
            <a:off x="8273400" y="4604850"/>
            <a:ext cx="3528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sp>
        <p:nvSpPr>
          <p:cNvPr id="3801" name="Google Shape;3801;p523"/>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b="1"/>
              <a:t>Essential Questions</a:t>
            </a:r>
            <a:r>
              <a:rPr lang="en" sz="2800"/>
              <a:t> of the Modules</a:t>
            </a:r>
            <a:endParaRPr sz="2800"/>
          </a:p>
        </p:txBody>
      </p:sp>
      <p:sp>
        <p:nvSpPr>
          <p:cNvPr id="3802" name="Google Shape;3802;p523"/>
          <p:cNvSpPr txBox="1">
            <a:spLocks noGrp="1"/>
          </p:cNvSpPr>
          <p:nvPr>
            <p:ph type="sldNum" idx="12"/>
          </p:nvPr>
        </p:nvSpPr>
        <p:spPr>
          <a:xfrm>
            <a:off x="8302950" y="4711475"/>
            <a:ext cx="683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graphicFrame>
        <p:nvGraphicFramePr>
          <p:cNvPr id="3803" name="Google Shape;3803;p523" descr=" Module 1: Foundations of High School Math Instruction&#10;What is ambitious math teaching?&#10;Why is a 2 + 1 model important for equitable outcomes in mathematics?&#10;Module 2: Principles and Practices of Ambitious Math Teaching&#10;What does ambitious math teaching look like at the unit, lesson, and task levels?&#10;How do we value and build on the mathematical strengths of students who are often excluded by schooling?&#10;Module 3: Principles and Practices of Sustainability&#10;What planning, teaching, and assessment practices can be used to sustain ambitious math teaching?" title="Essential Questions of the Modules"/>
          <p:cNvGraphicFramePr/>
          <p:nvPr>
            <p:extLst>
              <p:ext uri="{D42A27DB-BD31-4B8C-83A1-F6EECF244321}">
                <p14:modId xmlns:p14="http://schemas.microsoft.com/office/powerpoint/2010/main" val="3543081866"/>
              </p:ext>
            </p:extLst>
          </p:nvPr>
        </p:nvGraphicFramePr>
        <p:xfrm>
          <a:off x="537875" y="1449265"/>
          <a:ext cx="7965800" cy="2471655"/>
        </p:xfrm>
        <a:graphic>
          <a:graphicData uri="http://schemas.openxmlformats.org/drawingml/2006/table">
            <a:tbl>
              <a:tblPr firstRow="1">
                <a:noFill/>
                <a:tableStyleId>{029163F9-13F3-4BE5-86FB-1E0E3B5543A3}</a:tableStyleId>
              </a:tblPr>
              <a:tblGrid>
                <a:gridCol w="2404075">
                  <a:extLst>
                    <a:ext uri="{9D8B030D-6E8A-4147-A177-3AD203B41FA5}">
                      <a16:colId xmlns:a16="http://schemas.microsoft.com/office/drawing/2014/main" val="20000"/>
                    </a:ext>
                  </a:extLst>
                </a:gridCol>
                <a:gridCol w="5561725">
                  <a:extLst>
                    <a:ext uri="{9D8B030D-6E8A-4147-A177-3AD203B41FA5}">
                      <a16:colId xmlns:a16="http://schemas.microsoft.com/office/drawing/2014/main" val="20001"/>
                    </a:ext>
                  </a:extLst>
                </a:gridCol>
              </a:tblGrid>
              <a:tr h="796725">
                <a:tc>
                  <a:txBody>
                    <a:bodyPr/>
                    <a:lstStyle/>
                    <a:p>
                      <a:pPr marL="0" lvl="0" indent="0" algn="l" rtl="0">
                        <a:spcBef>
                          <a:spcPts val="0"/>
                        </a:spcBef>
                        <a:spcAft>
                          <a:spcPts val="0"/>
                        </a:spcAft>
                        <a:buNone/>
                      </a:pPr>
                      <a:r>
                        <a:rPr lang="en" b="1">
                          <a:latin typeface="Calibri"/>
                          <a:ea typeface="Calibri"/>
                          <a:cs typeface="Calibri"/>
                          <a:sym typeface="Calibri"/>
                        </a:rPr>
                        <a:t>Module 1: </a:t>
                      </a:r>
                      <a:r>
                        <a:rPr lang="en" b="1" i="1">
                          <a:solidFill>
                            <a:srgbClr val="000000"/>
                          </a:solidFill>
                          <a:latin typeface="Calibri"/>
                          <a:ea typeface="Calibri"/>
                          <a:cs typeface="Calibri"/>
                          <a:sym typeface="Calibri"/>
                        </a:rPr>
                        <a:t>Foundations of High School Math Instruction</a:t>
                      </a:r>
                      <a:endParaRPr b="1">
                        <a:latin typeface="Calibri"/>
                        <a:ea typeface="Calibri"/>
                        <a:cs typeface="Calibri"/>
                        <a:sym typeface="Calibri"/>
                      </a:endParaRPr>
                    </a:p>
                  </a:txBody>
                  <a:tcPr marL="91425" marR="91425" marT="91425" marB="91425">
                    <a:solidFill>
                      <a:srgbClr val="CFE2F3"/>
                    </a:solidFill>
                  </a:tcPr>
                </a:tc>
                <a:tc>
                  <a:txBody>
                    <a:bodyPr/>
                    <a:lstStyle/>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What is ambitious math teaching?</a:t>
                      </a:r>
                      <a:endParaRPr sz="1300">
                        <a:solidFill>
                          <a:srgbClr val="353535"/>
                        </a:solidFill>
                        <a:latin typeface="Calibri"/>
                        <a:ea typeface="Calibri"/>
                        <a:cs typeface="Calibri"/>
                        <a:sym typeface="Calibri"/>
                      </a:endParaRPr>
                    </a:p>
                    <a:p>
                      <a:pPr marL="457200" lvl="0" indent="-311150" algn="l" rtl="0">
                        <a:lnSpc>
                          <a:spcPct val="100000"/>
                        </a:lnSpc>
                        <a:spcBef>
                          <a:spcPts val="0"/>
                        </a:spcBef>
                        <a:spcAft>
                          <a:spcPts val="0"/>
                        </a:spcAft>
                        <a:buClr>
                          <a:srgbClr val="353535"/>
                        </a:buClr>
                        <a:buSzPts val="1300"/>
                        <a:buFont typeface="Calibri"/>
                        <a:buChar char="●"/>
                      </a:pPr>
                      <a:r>
                        <a:rPr lang="en" sz="1300">
                          <a:solidFill>
                            <a:srgbClr val="353535"/>
                          </a:solidFill>
                          <a:latin typeface="Calibri"/>
                          <a:ea typeface="Calibri"/>
                          <a:cs typeface="Calibri"/>
                          <a:sym typeface="Calibri"/>
                        </a:rPr>
                        <a:t>Why is a 2 + 1 model important for equitable outcomes in mathematics?</a:t>
                      </a:r>
                      <a:endParaRPr sz="1300">
                        <a:latin typeface="Calibri"/>
                        <a:ea typeface="Calibri"/>
                        <a:cs typeface="Calibri"/>
                        <a:sym typeface="Calibri"/>
                      </a:endParaRPr>
                    </a:p>
                  </a:txBody>
                  <a:tcPr marL="91425" marR="91425" marT="91425" marB="91425">
                    <a:solidFill>
                      <a:srgbClr val="CFE2F3"/>
                    </a:solidFill>
                  </a:tcPr>
                </a:tc>
                <a:extLst>
                  <a:ext uri="{0D108BD9-81ED-4DB2-BD59-A6C34878D82A}">
                    <a16:rowId xmlns:a16="http://schemas.microsoft.com/office/drawing/2014/main" val="10000"/>
                  </a:ext>
                </a:extLst>
              </a:tr>
              <a:tr h="816575">
                <a:tc>
                  <a:txBody>
                    <a:bodyPr/>
                    <a:lstStyle/>
                    <a:p>
                      <a:pPr marL="0" lvl="0" indent="0" algn="l" rtl="0">
                        <a:spcBef>
                          <a:spcPts val="0"/>
                        </a:spcBef>
                        <a:spcAft>
                          <a:spcPts val="0"/>
                        </a:spcAft>
                        <a:buNone/>
                      </a:pPr>
                      <a:r>
                        <a:rPr lang="en" b="1">
                          <a:latin typeface="Calibri"/>
                          <a:ea typeface="Calibri"/>
                          <a:cs typeface="Calibri"/>
                          <a:sym typeface="Calibri"/>
                        </a:rPr>
                        <a:t>Module 2: </a:t>
                      </a:r>
                      <a:r>
                        <a:rPr lang="en" b="1" i="1">
                          <a:solidFill>
                            <a:srgbClr val="000000"/>
                          </a:solidFill>
                          <a:latin typeface="Calibri"/>
                          <a:ea typeface="Calibri"/>
                          <a:cs typeface="Calibri"/>
                          <a:sym typeface="Calibri"/>
                        </a:rPr>
                        <a:t>Principles and Practices of Ambitious Math Teaching</a:t>
                      </a:r>
                      <a:endParaRPr b="1">
                        <a:latin typeface="Calibri"/>
                        <a:ea typeface="Calibri"/>
                        <a:cs typeface="Calibri"/>
                        <a:sym typeface="Calibri"/>
                      </a:endParaRPr>
                    </a:p>
                  </a:txBody>
                  <a:tcPr marL="91425" marR="91425" marT="91425" marB="91425"/>
                </a:tc>
                <a:tc>
                  <a:txBody>
                    <a:bodyPr/>
                    <a:lstStyle/>
                    <a:p>
                      <a:pPr marL="457200" lvl="0" indent="-311150" algn="l" rtl="0">
                        <a:lnSpc>
                          <a:spcPct val="100000"/>
                        </a:lnSpc>
                        <a:spcBef>
                          <a:spcPts val="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What does ambitious math teaching look like at the unit, lesson, and task </a:t>
                      </a:r>
                      <a:r>
                        <a:rPr lang="en" sz="1300">
                          <a:solidFill>
                            <a:schemeClr val="dk1"/>
                          </a:solidFill>
                          <a:latin typeface="Calibri"/>
                          <a:ea typeface="Calibri"/>
                          <a:cs typeface="Calibri"/>
                          <a:sym typeface="Calibri"/>
                        </a:rPr>
                        <a:t>levels?</a:t>
                      </a:r>
                      <a:endParaRPr sz="1300">
                        <a:solidFill>
                          <a:schemeClr val="dk1"/>
                        </a:solidFill>
                        <a:latin typeface="Calibri"/>
                        <a:ea typeface="Calibri"/>
                        <a:cs typeface="Calibri"/>
                        <a:sym typeface="Calibri"/>
                      </a:endParaRPr>
                    </a:p>
                    <a:p>
                      <a:pPr marL="457200" lvl="0" indent="-311150" algn="l" rtl="0">
                        <a:lnSpc>
                          <a:spcPct val="10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How do we value and build on the mathematical strengths of students who are often excluded by schooling?</a:t>
                      </a:r>
                      <a:endParaRPr sz="13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99600">
                <a:tc>
                  <a:txBody>
                    <a:bodyPr/>
                    <a:lstStyle/>
                    <a:p>
                      <a:pPr marL="0" lvl="0" indent="0" algn="l" rtl="0">
                        <a:spcBef>
                          <a:spcPts val="0"/>
                        </a:spcBef>
                        <a:spcAft>
                          <a:spcPts val="0"/>
                        </a:spcAft>
                        <a:buNone/>
                      </a:pPr>
                      <a:r>
                        <a:rPr lang="en" sz="1500" b="1">
                          <a:latin typeface="Calibri"/>
                          <a:ea typeface="Calibri"/>
                          <a:cs typeface="Calibri"/>
                          <a:sym typeface="Calibri"/>
                        </a:rPr>
                        <a:t>Module 3: </a:t>
                      </a:r>
                      <a:r>
                        <a:rPr lang="en" sz="1500" b="1" i="1">
                          <a:solidFill>
                            <a:srgbClr val="000000"/>
                          </a:solidFill>
                          <a:latin typeface="Calibri"/>
                          <a:ea typeface="Calibri"/>
                          <a:cs typeface="Calibri"/>
                          <a:sym typeface="Calibri"/>
                        </a:rPr>
                        <a:t>Principles and Practices of Sustainability</a:t>
                      </a:r>
                      <a:endParaRPr sz="1500" b="1">
                        <a:latin typeface="Calibri"/>
                        <a:ea typeface="Calibri"/>
                        <a:cs typeface="Calibri"/>
                        <a:sym typeface="Calibri"/>
                      </a:endParaRPr>
                    </a:p>
                  </a:txBody>
                  <a:tcPr marL="91425" marR="91425" marT="91425" marB="91425"/>
                </a:tc>
                <a:tc>
                  <a:txBody>
                    <a:bodyPr/>
                    <a:lstStyle/>
                    <a:p>
                      <a:pPr marL="457200" lvl="0" indent="-311150" algn="l" rtl="0">
                        <a:spcBef>
                          <a:spcPts val="0"/>
                        </a:spcBef>
                        <a:spcAft>
                          <a:spcPts val="0"/>
                        </a:spcAft>
                        <a:buClr>
                          <a:srgbClr val="000000"/>
                        </a:buClr>
                        <a:buSzPts val="1300"/>
                        <a:buFont typeface="Nunito"/>
                        <a:buChar char="●"/>
                      </a:pPr>
                      <a:r>
                        <a:rPr lang="en" sz="1300" dirty="0">
                          <a:solidFill>
                            <a:srgbClr val="000000"/>
                          </a:solidFill>
                          <a:latin typeface="Calibri"/>
                          <a:ea typeface="Calibri"/>
                          <a:cs typeface="Calibri"/>
                          <a:sym typeface="Calibri"/>
                        </a:rPr>
                        <a:t>What planning, teaching, and assessment practices can be used to sustain ambitious math teaching?</a:t>
                      </a:r>
                      <a:endParaRPr sz="1300" dirty="0">
                        <a:solidFill>
                          <a:srgbClr val="00000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16"/>
        <p:cNvGrpSpPr/>
        <p:nvPr/>
      </p:nvGrpSpPr>
      <p:grpSpPr>
        <a:xfrm>
          <a:off x="0" y="0"/>
          <a:ext cx="0" cy="0"/>
          <a:chOff x="0" y="0"/>
          <a:chExt cx="0" cy="0"/>
        </a:xfrm>
      </p:grpSpPr>
      <p:sp>
        <p:nvSpPr>
          <p:cNvPr id="4217" name="Google Shape;4217;p568"/>
          <p:cNvSpPr txBox="1">
            <a:spLocks noGrp="1"/>
          </p:cNvSpPr>
          <p:nvPr>
            <p:ph type="title"/>
          </p:nvPr>
        </p:nvSpPr>
        <p:spPr>
          <a:xfrm>
            <a:off x="537882" y="342900"/>
            <a:ext cx="8088300" cy="77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20" b="1"/>
              <a:t>Considerations as we engage with teachers’ practice</a:t>
            </a:r>
            <a:endParaRPr sz="2620" b="1"/>
          </a:p>
        </p:txBody>
      </p:sp>
      <p:sp>
        <p:nvSpPr>
          <p:cNvPr id="4218" name="Google Shape;4218;p568"/>
          <p:cNvSpPr txBox="1">
            <a:spLocks noGrp="1"/>
          </p:cNvSpPr>
          <p:nvPr>
            <p:ph type="body" idx="1"/>
          </p:nvPr>
        </p:nvSpPr>
        <p:spPr>
          <a:xfrm>
            <a:off x="537882" y="1260872"/>
            <a:ext cx="3960300" cy="618000"/>
          </a:xfrm>
          <a:prstGeom prst="rect">
            <a:avLst/>
          </a:prstGeom>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 sz="2000" b="1"/>
              <a:t>Norms for reflecting on excerpts of teaching:</a:t>
            </a:r>
            <a:endParaRPr sz="2000" b="1"/>
          </a:p>
        </p:txBody>
      </p:sp>
      <p:sp>
        <p:nvSpPr>
          <p:cNvPr id="4219" name="Google Shape;4219;p568"/>
          <p:cNvSpPr txBox="1">
            <a:spLocks noGrp="1"/>
          </p:cNvSpPr>
          <p:nvPr>
            <p:ph type="body" idx="2"/>
          </p:nvPr>
        </p:nvSpPr>
        <p:spPr>
          <a:xfrm>
            <a:off x="537882" y="1878806"/>
            <a:ext cx="3960300" cy="2575800"/>
          </a:xfrm>
          <a:prstGeom prst="rect">
            <a:avLst/>
          </a:prstGeom>
        </p:spPr>
        <p:txBody>
          <a:bodyPr spcFirstLastPara="1" wrap="square" lIns="68575" tIns="34275" rIns="68575" bIns="34275" anchor="t" anchorCtr="0">
            <a:noAutofit/>
          </a:bodyPr>
          <a:lstStyle/>
          <a:p>
            <a:pPr marL="457200" lvl="0" indent="-317500" algn="l" rtl="0">
              <a:lnSpc>
                <a:spcPct val="100000"/>
              </a:lnSpc>
              <a:spcBef>
                <a:spcPts val="800"/>
              </a:spcBef>
              <a:spcAft>
                <a:spcPts val="0"/>
              </a:spcAft>
              <a:buSzPts val="1400"/>
              <a:buChar char="•"/>
            </a:pPr>
            <a:r>
              <a:rPr lang="en" sz="1400"/>
              <a:t>Approach artifacts of teaching with gratitude: This educator has shared their work to support our learning.</a:t>
            </a:r>
            <a:endParaRPr sz="1400"/>
          </a:p>
          <a:p>
            <a:pPr marL="457200" lvl="0" indent="-317500" algn="l" rtl="0">
              <a:lnSpc>
                <a:spcPct val="100000"/>
              </a:lnSpc>
              <a:spcBef>
                <a:spcPts val="0"/>
              </a:spcBef>
              <a:spcAft>
                <a:spcPts val="0"/>
              </a:spcAft>
              <a:buSzPts val="1400"/>
              <a:buChar char="•"/>
            </a:pPr>
            <a:r>
              <a:rPr lang="en" sz="1400"/>
              <a:t>Assume that there are many things we do not know about students, classroom, and the shared history of the teacher and students</a:t>
            </a:r>
            <a:endParaRPr sz="1400"/>
          </a:p>
          <a:p>
            <a:pPr marL="457200" lvl="0" indent="-317500" algn="l" rtl="0">
              <a:lnSpc>
                <a:spcPct val="100000"/>
              </a:lnSpc>
              <a:spcBef>
                <a:spcPts val="0"/>
              </a:spcBef>
              <a:spcAft>
                <a:spcPts val="0"/>
              </a:spcAft>
              <a:buSzPts val="1400"/>
              <a:buChar char="•"/>
            </a:pPr>
            <a:r>
              <a:rPr lang="en" sz="1400"/>
              <a:t>Assume good intent on the part of the teacher</a:t>
            </a:r>
            <a:endParaRPr sz="1400"/>
          </a:p>
          <a:p>
            <a:pPr marL="457200" lvl="0" indent="-317500" algn="l" rtl="0">
              <a:lnSpc>
                <a:spcPct val="100000"/>
              </a:lnSpc>
              <a:spcBef>
                <a:spcPts val="0"/>
              </a:spcBef>
              <a:spcAft>
                <a:spcPts val="0"/>
              </a:spcAft>
              <a:buSzPts val="1400"/>
              <a:buChar char="•"/>
            </a:pPr>
            <a:r>
              <a:rPr lang="en" sz="1400"/>
              <a:t>Keep focused on what the students </a:t>
            </a:r>
            <a:r>
              <a:rPr lang="en" sz="1400" i="1"/>
              <a:t>are</a:t>
            </a:r>
            <a:r>
              <a:rPr lang="en" sz="1400"/>
              <a:t> doing and how they are working on the content</a:t>
            </a:r>
            <a:endParaRPr sz="1400"/>
          </a:p>
          <a:p>
            <a:pPr marL="457200" lvl="0" indent="-317500" algn="l" rtl="0">
              <a:lnSpc>
                <a:spcPct val="100000"/>
              </a:lnSpc>
              <a:spcBef>
                <a:spcPts val="0"/>
              </a:spcBef>
              <a:spcAft>
                <a:spcPts val="0"/>
              </a:spcAft>
              <a:buSzPts val="1400"/>
              <a:buChar char="•"/>
            </a:pPr>
            <a:r>
              <a:rPr lang="en" sz="1400"/>
              <a:t>Use your noticing/wonderings to raise questions about your own students and your own classroom.</a:t>
            </a:r>
            <a:endParaRPr sz="1400"/>
          </a:p>
        </p:txBody>
      </p:sp>
      <p:sp>
        <p:nvSpPr>
          <p:cNvPr id="4220" name="Google Shape;4220;p568"/>
          <p:cNvSpPr/>
          <p:nvPr/>
        </p:nvSpPr>
        <p:spPr>
          <a:xfrm>
            <a:off x="4960900" y="1144825"/>
            <a:ext cx="3728400" cy="3309900"/>
          </a:xfrm>
          <a:prstGeom prst="wedgeRectCallout">
            <a:avLst>
              <a:gd name="adj1" fmla="val -40701"/>
              <a:gd name="adj2" fmla="val 61154"/>
            </a:avLst>
          </a:prstGeom>
          <a:solidFill>
            <a:srgbClr val="D9EAD3"/>
          </a:solidFill>
          <a:ln>
            <a:noFill/>
          </a:ln>
        </p:spPr>
        <p:txBody>
          <a:bodyPr spcFirstLastPara="1" wrap="square" lIns="91425" tIns="91425" rIns="91425" bIns="91425" anchor="ctr" anchorCtr="0">
            <a:noAutofit/>
          </a:bodyPr>
          <a:lstStyle/>
          <a:p>
            <a:pPr marL="0" lvl="0" indent="0" algn="l" rtl="0">
              <a:spcBef>
                <a:spcPts val="800"/>
              </a:spcBef>
              <a:spcAft>
                <a:spcPts val="0"/>
              </a:spcAft>
              <a:buNone/>
            </a:pPr>
            <a:r>
              <a:rPr lang="en" sz="1800">
                <a:solidFill>
                  <a:schemeClr val="accent5"/>
                </a:solidFill>
                <a:latin typeface="Calibri"/>
                <a:ea typeface="Calibri"/>
                <a:cs typeface="Calibri"/>
                <a:sym typeface="Calibri"/>
              </a:rPr>
              <a:t>Useful sentence stems for reflecting on excerpts of teaching:</a:t>
            </a:r>
            <a:endParaRPr sz="1800">
              <a:solidFill>
                <a:schemeClr val="accent5"/>
              </a:solidFill>
              <a:latin typeface="Calibri"/>
              <a:ea typeface="Calibri"/>
              <a:cs typeface="Calibri"/>
              <a:sym typeface="Calibri"/>
            </a:endParaRPr>
          </a:p>
          <a:p>
            <a:pPr marL="457200" lvl="0" indent="-330200" algn="l" rtl="0">
              <a:spcBef>
                <a:spcPts val="8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 noticed when the teacher _____ students _____.</a:t>
            </a: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 am curious about why the teacher/students ______. What reasons might they have?</a:t>
            </a:r>
            <a:endParaRPr sz="1600">
              <a:solidFill>
                <a:schemeClr val="dk1"/>
              </a:solidFill>
              <a:latin typeface="Calibri"/>
              <a:ea typeface="Calibri"/>
              <a:cs typeface="Calibri"/>
              <a:sym typeface="Calibri"/>
            </a:endParaRPr>
          </a:p>
        </p:txBody>
      </p:sp>
      <p:sp>
        <p:nvSpPr>
          <p:cNvPr id="4221" name="Google Shape;4221;p56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25"/>
        <p:cNvGrpSpPr/>
        <p:nvPr/>
      </p:nvGrpSpPr>
      <p:grpSpPr>
        <a:xfrm>
          <a:off x="0" y="0"/>
          <a:ext cx="0" cy="0"/>
          <a:chOff x="0" y="0"/>
          <a:chExt cx="0" cy="0"/>
        </a:xfrm>
      </p:grpSpPr>
      <p:sp>
        <p:nvSpPr>
          <p:cNvPr id="4226" name="Google Shape;4226;p56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Clr>
                <a:schemeClr val="dk1"/>
              </a:buClr>
              <a:buFont typeface="Arial"/>
              <a:buNone/>
            </a:pPr>
            <a:r>
              <a:rPr lang="en" sz="2577"/>
              <a:t>Characterizing students’ mathematical discourse</a:t>
            </a:r>
            <a:r>
              <a:rPr lang="en"/>
              <a:t> </a:t>
            </a:r>
            <a:endParaRPr/>
          </a:p>
        </p:txBody>
      </p:sp>
      <p:sp>
        <p:nvSpPr>
          <p:cNvPr id="4227" name="Google Shape;4227;p56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36550" algn="l" rtl="0">
              <a:lnSpc>
                <a:spcPct val="100000"/>
              </a:lnSpc>
              <a:spcBef>
                <a:spcPts val="640"/>
              </a:spcBef>
              <a:spcAft>
                <a:spcPts val="0"/>
              </a:spcAft>
              <a:buClr>
                <a:schemeClr val="dk1"/>
              </a:buClr>
              <a:buSzPts val="1700"/>
              <a:buAutoNum type="arabicPeriod"/>
            </a:pPr>
            <a:r>
              <a:rPr lang="en" sz="1700">
                <a:solidFill>
                  <a:schemeClr val="dk1"/>
                </a:solidFill>
              </a:rPr>
              <a:t>Identify at least </a:t>
            </a:r>
            <a:r>
              <a:rPr lang="en" sz="1700"/>
              <a:t>one</a:t>
            </a:r>
            <a:r>
              <a:rPr lang="en" sz="1700">
                <a:solidFill>
                  <a:schemeClr val="dk1"/>
                </a:solidFill>
              </a:rPr>
              <a:t> example of when students are justifying and one example of when students are generalizing.</a:t>
            </a:r>
            <a:r>
              <a:rPr lang="en" sz="1700"/>
              <a:t> </a:t>
            </a:r>
            <a:r>
              <a:rPr lang="en" sz="1700">
                <a:solidFill>
                  <a:schemeClr val="dk1"/>
                </a:solidFill>
              </a:rPr>
              <a:t>How are the students using the other Habits to justify and generalize?</a:t>
            </a:r>
            <a:endParaRPr sz="1700">
              <a:solidFill>
                <a:schemeClr val="dk1"/>
              </a:solidFill>
            </a:endParaRPr>
          </a:p>
          <a:p>
            <a:pPr marL="457200" lvl="0" indent="-336550" algn="l" rtl="0">
              <a:lnSpc>
                <a:spcPct val="100000"/>
              </a:lnSpc>
              <a:spcBef>
                <a:spcPts val="1000"/>
              </a:spcBef>
              <a:spcAft>
                <a:spcPts val="0"/>
              </a:spcAft>
              <a:buClr>
                <a:schemeClr val="dk1"/>
              </a:buClr>
              <a:buSzPts val="1700"/>
              <a:buAutoNum type="arabicPeriod" startAt="2"/>
            </a:pPr>
            <a:r>
              <a:rPr lang="en" sz="1700">
                <a:solidFill>
                  <a:schemeClr val="dk1"/>
                </a:solidFill>
              </a:rPr>
              <a:t>What does the teacher do to support students’ engagement in and understanding of mathematics, and the effective mathematics teaching practices of facilitating meaningful mathematical discourse and posing purposeful questions?</a:t>
            </a:r>
            <a:endParaRPr sz="1700">
              <a:solidFill>
                <a:srgbClr val="000000"/>
              </a:solidFill>
            </a:endParaRPr>
          </a:p>
        </p:txBody>
      </p:sp>
      <p:sp>
        <p:nvSpPr>
          <p:cNvPr id="4228" name="Google Shape;4228;p569"/>
          <p:cNvSpPr txBox="1"/>
          <p:nvPr/>
        </p:nvSpPr>
        <p:spPr>
          <a:xfrm>
            <a:off x="4046625" y="3390050"/>
            <a:ext cx="4444800" cy="12879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Clr>
                <a:schemeClr val="dk1"/>
              </a:buClr>
              <a:buSzPts val="1100"/>
              <a:buFont typeface="Arial"/>
              <a:buNone/>
            </a:pPr>
            <a:r>
              <a:rPr lang="en" sz="1700" b="1" i="1">
                <a:solidFill>
                  <a:schemeClr val="dk1"/>
                </a:solidFill>
                <a:latin typeface="Calibri"/>
                <a:ea typeface="Calibri"/>
                <a:cs typeface="Calibri"/>
                <a:sym typeface="Calibri"/>
              </a:rPr>
              <a:t>Be prepared to share:</a:t>
            </a:r>
            <a:endParaRPr sz="1700" b="1" i="1">
              <a:solidFill>
                <a:schemeClr val="dk1"/>
              </a:solidFill>
              <a:latin typeface="Calibri"/>
              <a:ea typeface="Calibri"/>
              <a:cs typeface="Calibri"/>
              <a:sym typeface="Calibri"/>
            </a:endParaRPr>
          </a:p>
          <a:p>
            <a:pPr marL="457200" lvl="0" indent="-336550" algn="l" rtl="0">
              <a:spcBef>
                <a:spcPts val="8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Specific line numbers from the transcript</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Brief justification for your thinking</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229" name="Google Shape;4229;p56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33"/>
        <p:cNvGrpSpPr/>
        <p:nvPr/>
      </p:nvGrpSpPr>
      <p:grpSpPr>
        <a:xfrm>
          <a:off x="0" y="0"/>
          <a:ext cx="0" cy="0"/>
          <a:chOff x="0" y="0"/>
          <a:chExt cx="0" cy="0"/>
        </a:xfrm>
      </p:grpSpPr>
      <p:sp>
        <p:nvSpPr>
          <p:cNvPr id="4234" name="Google Shape;4234;p57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Shalunda Shackelford’s classroom</a:t>
            </a:r>
            <a:endParaRPr/>
          </a:p>
        </p:txBody>
      </p:sp>
      <p:sp>
        <p:nvSpPr>
          <p:cNvPr id="4235" name="Google Shape;4235;p57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a:p>
        </p:txBody>
      </p:sp>
      <p:sp>
        <p:nvSpPr>
          <p:cNvPr id="4236" name="Google Shape;4236;p570"/>
          <p:cNvSpPr txBox="1"/>
          <p:nvPr/>
        </p:nvSpPr>
        <p:spPr>
          <a:xfrm>
            <a:off x="999100" y="1517150"/>
            <a:ext cx="7314300" cy="26616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i="1">
                <a:highlight>
                  <a:srgbClr val="FFF2CC"/>
                </a:highlight>
                <a:latin typeface="Calibri"/>
                <a:ea typeface="Calibri"/>
                <a:cs typeface="Calibri"/>
                <a:sym typeface="Calibri"/>
              </a:rPr>
              <a:t>Embed Video Here</a:t>
            </a:r>
            <a:endParaRPr sz="2000" i="1">
              <a:highlight>
                <a:srgbClr val="FFF2CC"/>
              </a:highlight>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40"/>
        <p:cNvGrpSpPr/>
        <p:nvPr/>
      </p:nvGrpSpPr>
      <p:grpSpPr>
        <a:xfrm>
          <a:off x="0" y="0"/>
          <a:ext cx="0" cy="0"/>
          <a:chOff x="0" y="0"/>
          <a:chExt cx="0" cy="0"/>
        </a:xfrm>
      </p:grpSpPr>
      <p:sp>
        <p:nvSpPr>
          <p:cNvPr id="4241" name="Google Shape;4241;p57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record students’ justifications and generalizations, and the teachers’ moves.</a:t>
            </a:r>
            <a:endParaRPr sz="1600"/>
          </a:p>
        </p:txBody>
      </p:sp>
      <p:sp>
        <p:nvSpPr>
          <p:cNvPr id="4242" name="Google Shape;4242;p571"/>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46"/>
        <p:cNvGrpSpPr/>
        <p:nvPr/>
      </p:nvGrpSpPr>
      <p:grpSpPr>
        <a:xfrm>
          <a:off x="0" y="0"/>
          <a:ext cx="0" cy="0"/>
          <a:chOff x="0" y="0"/>
          <a:chExt cx="0" cy="0"/>
        </a:xfrm>
      </p:grpSpPr>
      <p:sp>
        <p:nvSpPr>
          <p:cNvPr id="4247" name="Google Shape;4247;p572"/>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248" name="Google Shape;4248;p572"/>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249" name="Google Shape;4249;p572"/>
          <p:cNvSpPr txBox="1"/>
          <p:nvPr/>
        </p:nvSpPr>
        <p:spPr>
          <a:xfrm>
            <a:off x="597800" y="1769900"/>
            <a:ext cx="3699300" cy="269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640"/>
              </a:spcBef>
              <a:spcAft>
                <a:spcPts val="0"/>
              </a:spcAft>
              <a:buNone/>
            </a:pPr>
            <a:r>
              <a:rPr lang="en" sz="1200">
                <a:solidFill>
                  <a:schemeClr val="dk1"/>
                </a:solidFill>
                <a:latin typeface="Calibri"/>
                <a:ea typeface="Calibri"/>
                <a:cs typeface="Calibri"/>
                <a:sym typeface="Calibri"/>
              </a:rPr>
              <a:t>Students’ justifications and generalizations </a:t>
            </a:r>
            <a:endParaRPr sz="1200">
              <a:solidFill>
                <a:schemeClr val="dk1"/>
              </a:solidFill>
              <a:latin typeface="Calibri"/>
              <a:ea typeface="Calibri"/>
              <a:cs typeface="Calibri"/>
              <a:sym typeface="Calibri"/>
            </a:endParaRPr>
          </a:p>
          <a:p>
            <a:pPr marL="457200" lvl="0" indent="-304800" algn="l" rtl="0">
              <a:lnSpc>
                <a:spcPct val="90000"/>
              </a:lnSpc>
              <a:spcBef>
                <a:spcPts val="640"/>
              </a:spcBef>
              <a:spcAft>
                <a:spcPts val="0"/>
              </a:spcAft>
              <a:buClr>
                <a:schemeClr val="dk1"/>
              </a:buClr>
              <a:buSzPts val="1200"/>
              <a:buFont typeface="Calibri"/>
              <a:buChar char="●"/>
            </a:pPr>
            <a:endParaRPr sz="1200">
              <a:solidFill>
                <a:schemeClr val="dk1"/>
              </a:solidFill>
              <a:latin typeface="Calibri"/>
              <a:ea typeface="Calibri"/>
              <a:cs typeface="Calibri"/>
              <a:sym typeface="Calibri"/>
            </a:endParaRPr>
          </a:p>
        </p:txBody>
      </p:sp>
      <p:sp>
        <p:nvSpPr>
          <p:cNvPr id="4250" name="Google Shape;4250;p572"/>
          <p:cNvSpPr txBox="1"/>
          <p:nvPr/>
        </p:nvSpPr>
        <p:spPr>
          <a:xfrm>
            <a:off x="4572000" y="1769900"/>
            <a:ext cx="3927000" cy="2695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640"/>
              </a:spcBef>
              <a:spcAft>
                <a:spcPts val="0"/>
              </a:spcAft>
              <a:buNone/>
            </a:pPr>
            <a:r>
              <a:rPr lang="en" sz="1200">
                <a:solidFill>
                  <a:schemeClr val="dk1"/>
                </a:solidFill>
                <a:latin typeface="Calibri"/>
                <a:ea typeface="Calibri"/>
                <a:cs typeface="Calibri"/>
                <a:sym typeface="Calibri"/>
              </a:rPr>
              <a:t>Teachers’ moves</a:t>
            </a:r>
            <a:endParaRPr sz="1200">
              <a:solidFill>
                <a:schemeClr val="dk1"/>
              </a:solidFill>
              <a:latin typeface="Calibri"/>
              <a:ea typeface="Calibri"/>
              <a:cs typeface="Calibri"/>
              <a:sym typeface="Calibri"/>
            </a:endParaRPr>
          </a:p>
          <a:p>
            <a:pPr marL="457200" lvl="0" indent="-304800" algn="l" rtl="0">
              <a:lnSpc>
                <a:spcPct val="90000"/>
              </a:lnSpc>
              <a:spcBef>
                <a:spcPts val="640"/>
              </a:spcBef>
              <a:spcAft>
                <a:spcPts val="0"/>
              </a:spcAft>
              <a:buClr>
                <a:schemeClr val="dk1"/>
              </a:buClr>
              <a:buSzPts val="1200"/>
              <a:buFont typeface="Calibri"/>
              <a:buChar char="●"/>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4251" name="Google Shape;4251;p572"/>
          <p:cNvSpPr txBox="1"/>
          <p:nvPr/>
        </p:nvSpPr>
        <p:spPr>
          <a:xfrm>
            <a:off x="537875" y="1340200"/>
            <a:ext cx="80883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Use specific line numbers from the transcript, and briefly justify your thinking. </a:t>
            </a:r>
            <a:endParaRPr>
              <a:latin typeface="Calibri"/>
              <a:ea typeface="Calibri"/>
              <a:cs typeface="Calibri"/>
              <a:sym typeface="Calibri"/>
            </a:endParaRPr>
          </a:p>
        </p:txBody>
      </p:sp>
      <p:sp>
        <p:nvSpPr>
          <p:cNvPr id="4252" name="Google Shape;4252;p57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56"/>
        <p:cNvGrpSpPr/>
        <p:nvPr/>
      </p:nvGrpSpPr>
      <p:grpSpPr>
        <a:xfrm>
          <a:off x="0" y="0"/>
          <a:ext cx="0" cy="0"/>
          <a:chOff x="0" y="0"/>
          <a:chExt cx="0" cy="0"/>
        </a:xfrm>
      </p:grpSpPr>
      <p:sp>
        <p:nvSpPr>
          <p:cNvPr id="4257" name="Google Shape;4257;p573"/>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258" name="Google Shape;4258;p573"/>
          <p:cNvSpPr txBox="1">
            <a:spLocks noGrp="1"/>
          </p:cNvSpPr>
          <p:nvPr>
            <p:ph type="title"/>
          </p:nvPr>
        </p:nvSpPr>
        <p:spPr>
          <a:xfrm>
            <a:off x="599075" y="599425"/>
            <a:ext cx="7956300" cy="52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2620">
                <a:solidFill>
                  <a:schemeClr val="dk1"/>
                </a:solidFill>
                <a:latin typeface="Permanent Marker"/>
                <a:ea typeface="Permanent Marker"/>
                <a:cs typeface="Permanent Marker"/>
                <a:sym typeface="Permanent Marker"/>
              </a:rPr>
              <a:t>Bike and Truck Transcript Student Names</a:t>
            </a:r>
            <a:endParaRPr sz="2620">
              <a:solidFill>
                <a:schemeClr val="dk1"/>
              </a:solidFill>
              <a:latin typeface="Permanent Marker"/>
              <a:ea typeface="Permanent Marker"/>
              <a:cs typeface="Permanent Marker"/>
              <a:sym typeface="Permanent Marker"/>
            </a:endParaRPr>
          </a:p>
        </p:txBody>
      </p:sp>
      <p:graphicFrame>
        <p:nvGraphicFramePr>
          <p:cNvPr id="4259" name="Google Shape;4259;p573" descr="Bike and truck transcript student names"/>
          <p:cNvGraphicFramePr/>
          <p:nvPr>
            <p:extLst>
              <p:ext uri="{D42A27DB-BD31-4B8C-83A1-F6EECF244321}">
                <p14:modId xmlns:p14="http://schemas.microsoft.com/office/powerpoint/2010/main" val="3155231204"/>
              </p:ext>
            </p:extLst>
          </p:nvPr>
        </p:nvGraphicFramePr>
        <p:xfrm>
          <a:off x="599075" y="1544050"/>
          <a:ext cx="8081375" cy="2408175"/>
        </p:xfrm>
        <a:graphic>
          <a:graphicData uri="http://schemas.openxmlformats.org/drawingml/2006/table">
            <a:tbl>
              <a:tblPr firstRow="1">
                <a:noFill/>
                <a:tableStyleId>{E37F89AE-8A7C-4505-97BB-B3235C1E1FA8}</a:tableStyleId>
              </a:tblPr>
              <a:tblGrid>
                <a:gridCol w="2186200">
                  <a:extLst>
                    <a:ext uri="{9D8B030D-6E8A-4147-A177-3AD203B41FA5}">
                      <a16:colId xmlns:a16="http://schemas.microsoft.com/office/drawing/2014/main" val="20000"/>
                    </a:ext>
                  </a:extLst>
                </a:gridCol>
                <a:gridCol w="1331325">
                  <a:extLst>
                    <a:ext uri="{9D8B030D-6E8A-4147-A177-3AD203B41FA5}">
                      <a16:colId xmlns:a16="http://schemas.microsoft.com/office/drawing/2014/main" val="20001"/>
                    </a:ext>
                  </a:extLst>
                </a:gridCol>
                <a:gridCol w="427400">
                  <a:extLst>
                    <a:ext uri="{9D8B030D-6E8A-4147-A177-3AD203B41FA5}">
                      <a16:colId xmlns:a16="http://schemas.microsoft.com/office/drawing/2014/main" val="20002"/>
                    </a:ext>
                  </a:extLst>
                </a:gridCol>
                <a:gridCol w="2619900">
                  <a:extLst>
                    <a:ext uri="{9D8B030D-6E8A-4147-A177-3AD203B41FA5}">
                      <a16:colId xmlns:a16="http://schemas.microsoft.com/office/drawing/2014/main" val="20003"/>
                    </a:ext>
                  </a:extLst>
                </a:gridCol>
                <a:gridCol w="1516550">
                  <a:extLst>
                    <a:ext uri="{9D8B030D-6E8A-4147-A177-3AD203B41FA5}">
                      <a16:colId xmlns:a16="http://schemas.microsoft.com/office/drawing/2014/main" val="20004"/>
                    </a:ext>
                  </a:extLst>
                </a:gridCol>
              </a:tblGrid>
              <a:tr h="630525">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3 &amp; 6</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Valery</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tc>
                  <a:txBody>
                    <a:bodyPr/>
                    <a:lstStyle/>
                    <a:p>
                      <a:pPr marL="0" marR="0" lvl="0" indent="0" algn="l" rtl="0">
                        <a:lnSpc>
                          <a:spcPct val="100000"/>
                        </a:lnSpc>
                        <a:spcBef>
                          <a:spcPts val="0"/>
                        </a:spcBef>
                        <a:spcAft>
                          <a:spcPts val="0"/>
                        </a:spcAft>
                        <a:buClr>
                          <a:srgbClr val="000000"/>
                        </a:buClr>
                        <a:buSzPts val="2100"/>
                        <a:buFont typeface="Arial"/>
                        <a:buNone/>
                      </a:pP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A6A6A6"/>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26</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Chelsea</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extLst>
                  <a:ext uri="{0D108BD9-81ED-4DB2-BD59-A6C34878D82A}">
                    <a16:rowId xmlns:a16="http://schemas.microsoft.com/office/drawing/2014/main" val="10000"/>
                  </a:ext>
                </a:extLst>
              </a:tr>
              <a:tr h="630525">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10 &amp; 13</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Mykel</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tc>
                  <a:txBody>
                    <a:bodyPr/>
                    <a:lstStyle/>
                    <a:p>
                      <a:pPr marL="0" marR="0" lvl="0" indent="0" algn="l" rtl="0">
                        <a:lnSpc>
                          <a:spcPct val="100000"/>
                        </a:lnSpc>
                        <a:spcBef>
                          <a:spcPts val="0"/>
                        </a:spcBef>
                        <a:spcAft>
                          <a:spcPts val="0"/>
                        </a:spcAft>
                        <a:buClr>
                          <a:srgbClr val="000000"/>
                        </a:buClr>
                        <a:buSzPts val="2100"/>
                        <a:buFont typeface="Arial"/>
                        <a:buNone/>
                      </a:pP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A6A6A6"/>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30, 34, 37</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Tony</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extLst>
                  <a:ext uri="{0D108BD9-81ED-4DB2-BD59-A6C34878D82A}">
                    <a16:rowId xmlns:a16="http://schemas.microsoft.com/office/drawing/2014/main" val="10001"/>
                  </a:ext>
                </a:extLst>
              </a:tr>
              <a:tr h="644225">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16 &amp; 19</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Lauren</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tc>
                  <a:txBody>
                    <a:bodyPr/>
                    <a:lstStyle/>
                    <a:p>
                      <a:pPr marL="0" marR="0" lvl="0" indent="0" algn="l" rtl="0">
                        <a:lnSpc>
                          <a:spcPct val="100000"/>
                        </a:lnSpc>
                        <a:spcBef>
                          <a:spcPts val="0"/>
                        </a:spcBef>
                        <a:spcAft>
                          <a:spcPts val="0"/>
                        </a:spcAft>
                        <a:buClr>
                          <a:srgbClr val="000000"/>
                        </a:buClr>
                        <a:buSzPts val="2100"/>
                        <a:buFont typeface="Arial"/>
                        <a:buNone/>
                      </a:pP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A6A6A6"/>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44, 46, 55, 58</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Stephanie</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extLst>
                  <a:ext uri="{0D108BD9-81ED-4DB2-BD59-A6C34878D82A}">
                    <a16:rowId xmlns:a16="http://schemas.microsoft.com/office/drawing/2014/main" val="10002"/>
                  </a:ext>
                </a:extLst>
              </a:tr>
              <a:tr h="502900">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21, 40, 52</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Ne’Kail</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tc>
                  <a:txBody>
                    <a:bodyPr/>
                    <a:lstStyle/>
                    <a:p>
                      <a:pPr marL="0" marR="0" lvl="0" indent="0" algn="l" rtl="0">
                        <a:lnSpc>
                          <a:spcPct val="100000"/>
                        </a:lnSpc>
                        <a:spcBef>
                          <a:spcPts val="0"/>
                        </a:spcBef>
                        <a:spcAft>
                          <a:spcPts val="0"/>
                        </a:spcAft>
                        <a:buClr>
                          <a:srgbClr val="000000"/>
                        </a:buClr>
                        <a:buSzPts val="2100"/>
                        <a:buFont typeface="Arial"/>
                        <a:buNone/>
                      </a:pP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A6A6A6"/>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a:latin typeface="Calibri"/>
                          <a:ea typeface="Calibri"/>
                          <a:cs typeface="Calibri"/>
                          <a:sym typeface="Calibri"/>
                        </a:rPr>
                        <a:t>Line 59, 61</a:t>
                      </a:r>
                      <a:endParaRPr u="none" strike="noStrike" cap="none">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 u="none" strike="noStrike" cap="none" dirty="0">
                          <a:latin typeface="Calibri"/>
                          <a:ea typeface="Calibri"/>
                          <a:cs typeface="Calibri"/>
                          <a:sym typeface="Calibri"/>
                        </a:rPr>
                        <a:t>Tamela</a:t>
                      </a:r>
                      <a:endParaRPr u="none" strike="noStrike" cap="none" dirty="0">
                        <a:latin typeface="Calibri"/>
                        <a:ea typeface="Calibri"/>
                        <a:cs typeface="Calibri"/>
                        <a:sym typeface="Calibri"/>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F0F4E6"/>
                    </a:solidFill>
                  </a:tcPr>
                </a:tc>
                <a:extLst>
                  <a:ext uri="{0D108BD9-81ED-4DB2-BD59-A6C34878D82A}">
                    <a16:rowId xmlns:a16="http://schemas.microsoft.com/office/drawing/2014/main" val="10003"/>
                  </a:ext>
                </a:extLst>
              </a:tr>
            </a:tbl>
          </a:graphicData>
        </a:graphic>
      </p:graphicFrame>
      <p:sp>
        <p:nvSpPr>
          <p:cNvPr id="4260" name="Google Shape;4260;p573"/>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64"/>
        <p:cNvGrpSpPr/>
        <p:nvPr/>
      </p:nvGrpSpPr>
      <p:grpSpPr>
        <a:xfrm>
          <a:off x="0" y="0"/>
          <a:ext cx="0" cy="0"/>
          <a:chOff x="0" y="0"/>
          <a:chExt cx="0" cy="0"/>
        </a:xfrm>
      </p:grpSpPr>
      <p:sp>
        <p:nvSpPr>
          <p:cNvPr id="4265" name="Google Shape;4265;p57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Implementing ambitious math teaching</a:t>
            </a:r>
            <a:endParaRPr sz="2800"/>
          </a:p>
        </p:txBody>
      </p:sp>
      <p:pic>
        <p:nvPicPr>
          <p:cNvPr id="4266" name="Google Shape;4266;p574" descr="Catalyzing Change in Middle School Mathematics: Initiating Critical Conversations"/>
          <p:cNvPicPr preferRelativeResize="0"/>
          <p:nvPr/>
        </p:nvPicPr>
        <p:blipFill>
          <a:blip r:embed="rId3">
            <a:alphaModFix/>
          </a:blip>
          <a:stretch>
            <a:fillRect/>
          </a:stretch>
        </p:blipFill>
        <p:spPr>
          <a:xfrm>
            <a:off x="6667600" y="1340236"/>
            <a:ext cx="1958575" cy="2765826"/>
          </a:xfrm>
          <a:prstGeom prst="rect">
            <a:avLst/>
          </a:prstGeom>
          <a:noFill/>
          <a:ln>
            <a:noFill/>
          </a:ln>
        </p:spPr>
      </p:pic>
      <p:sp>
        <p:nvSpPr>
          <p:cNvPr id="4267" name="Google Shape;4267;p574"/>
          <p:cNvSpPr txBox="1">
            <a:spLocks noGrp="1"/>
          </p:cNvSpPr>
          <p:nvPr>
            <p:ph type="body" idx="1"/>
          </p:nvPr>
        </p:nvSpPr>
        <p:spPr>
          <a:xfrm>
            <a:off x="537877" y="1369225"/>
            <a:ext cx="60477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500"/>
              <a:t>Ambitious math teaching enables students to develop positive mathematical identities. </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b="1"/>
              <a:t>Mathematical identity is the way in which people think of themselves in relation to mathematics:</a:t>
            </a:r>
            <a:r>
              <a:rPr lang="en" sz="1500"/>
              <a:t> Having a positive mathematical identity means that people feel empowered by mathematics and as doers of mathematics, see the multiple purposes for learning mathematics, appreciate why mathematics is important in their lives, and come to believe that they can succeed in mathematics. </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a:t>The ways in which students experience mathematics have a significant impact on the way in which they identify themselves as doers of mathematics. </a:t>
            </a:r>
            <a:endParaRPr sz="1500"/>
          </a:p>
        </p:txBody>
      </p:sp>
      <p:sp>
        <p:nvSpPr>
          <p:cNvPr id="4268" name="Google Shape;4268;p574"/>
          <p:cNvSpPr/>
          <p:nvPr/>
        </p:nvSpPr>
        <p:spPr>
          <a:xfrm>
            <a:off x="6824125" y="4451125"/>
            <a:ext cx="2033400" cy="4326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(NCTM, 2020)</a:t>
            </a:r>
            <a:endParaRPr/>
          </a:p>
        </p:txBody>
      </p:sp>
      <p:sp>
        <p:nvSpPr>
          <p:cNvPr id="4269" name="Google Shape;4269;p57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73"/>
        <p:cNvGrpSpPr/>
        <p:nvPr/>
      </p:nvGrpSpPr>
      <p:grpSpPr>
        <a:xfrm>
          <a:off x="0" y="0"/>
          <a:ext cx="0" cy="0"/>
          <a:chOff x="0" y="0"/>
          <a:chExt cx="0" cy="0"/>
        </a:xfrm>
      </p:grpSpPr>
      <p:sp>
        <p:nvSpPr>
          <p:cNvPr id="4274" name="Google Shape;4274;p57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debrief the Bike and Truck task, identifying practices we saw related to each of the five principles of ambitious math teaching.</a:t>
            </a:r>
            <a:endParaRPr sz="1600"/>
          </a:p>
        </p:txBody>
      </p:sp>
      <p:sp>
        <p:nvSpPr>
          <p:cNvPr id="4275" name="Google Shape;4275;p57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79"/>
        <p:cNvGrpSpPr/>
        <p:nvPr/>
      </p:nvGrpSpPr>
      <p:grpSpPr>
        <a:xfrm>
          <a:off x="0" y="0"/>
          <a:ext cx="0" cy="0"/>
          <a:chOff x="0" y="0"/>
          <a:chExt cx="0" cy="0"/>
        </a:xfrm>
      </p:grpSpPr>
      <p:sp>
        <p:nvSpPr>
          <p:cNvPr id="4280" name="Google Shape;4280;p576"/>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281" name="Google Shape;4281;p576"/>
          <p:cNvSpPr txBox="1"/>
          <p:nvPr/>
        </p:nvSpPr>
        <p:spPr>
          <a:xfrm>
            <a:off x="504600" y="1167900"/>
            <a:ext cx="8121600" cy="8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Calibri"/>
                <a:ea typeface="Calibri"/>
                <a:cs typeface="Calibri"/>
                <a:sym typeface="Calibri"/>
              </a:rPr>
              <a:t>“Ambitious teaching is teaching that deliberately aims for all students – across ethnic, racial, class, and gender categories – not only to acquire, but also to understand and use knowledge, and to use it to solve authentic problems.”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5486400" lvl="0" indent="0" algn="l" rtl="0">
              <a:spcBef>
                <a:spcPts val="0"/>
              </a:spcBef>
              <a:spcAft>
                <a:spcPts val="0"/>
              </a:spcAft>
              <a:buNone/>
            </a:pPr>
            <a:r>
              <a:rPr lang="en" sz="1200" u="sng">
                <a:solidFill>
                  <a:schemeClr val="hlink"/>
                </a:solidFill>
                <a:latin typeface="Calibri"/>
                <a:ea typeface="Calibri"/>
                <a:cs typeface="Calibri"/>
                <a:sym typeface="Calibri"/>
                <a:hlinkClick r:id="rId3"/>
              </a:rPr>
              <a:t>(Lampert &amp; Graziani, 2009, p. 492)</a:t>
            </a:r>
            <a:endParaRPr sz="1200">
              <a:solidFill>
                <a:schemeClr val="dk1"/>
              </a:solidFill>
              <a:latin typeface="Calibri"/>
              <a:ea typeface="Calibri"/>
              <a:cs typeface="Calibri"/>
              <a:sym typeface="Calibri"/>
            </a:endParaRPr>
          </a:p>
        </p:txBody>
      </p:sp>
      <p:sp>
        <p:nvSpPr>
          <p:cNvPr id="4282" name="Google Shape;4282;p576"/>
          <p:cNvSpPr txBox="1">
            <a:spLocks noGrp="1"/>
          </p:cNvSpPr>
          <p:nvPr>
            <p:ph type="body" idx="1"/>
          </p:nvPr>
        </p:nvSpPr>
        <p:spPr>
          <a:xfrm>
            <a:off x="537875" y="2173575"/>
            <a:ext cx="3976800" cy="22752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100"/>
              <a:buFont typeface="Arial"/>
              <a:buNone/>
            </a:pPr>
            <a:endParaRPr sz="1200"/>
          </a:p>
          <a:p>
            <a:pPr marL="457200" lvl="0" indent="-304800" algn="l" rtl="0">
              <a:lnSpc>
                <a:spcPct val="100000"/>
              </a:lnSpc>
              <a:spcBef>
                <a:spcPts val="0"/>
              </a:spcBef>
              <a:spcAft>
                <a:spcPts val="0"/>
              </a:spcAft>
              <a:buSzPts val="1200"/>
              <a:buFont typeface="Calibri"/>
              <a:buChar char="●"/>
            </a:pPr>
            <a:r>
              <a:rPr lang="en" sz="1200"/>
              <a:t>Engages students in making sense of mathematical concepts</a:t>
            </a:r>
            <a:endParaRPr sz="1200"/>
          </a:p>
          <a:p>
            <a:pPr marL="914400" lvl="1" indent="-304800" algn="l" rtl="0">
              <a:lnSpc>
                <a:spcPct val="100000"/>
              </a:lnSpc>
              <a:spcBef>
                <a:spcPts val="0"/>
              </a:spcBef>
              <a:spcAft>
                <a:spcPts val="0"/>
              </a:spcAft>
              <a:buSzPts val="1200"/>
              <a:buFont typeface="Calibri"/>
              <a:buChar char="○"/>
            </a:pPr>
            <a:endParaRPr sz="1200"/>
          </a:p>
          <a:p>
            <a:pPr marL="457200" lvl="0" indent="0" algn="l" rtl="0">
              <a:lnSpc>
                <a:spcPct val="100000"/>
              </a:lnSpc>
              <a:spcBef>
                <a:spcPts val="0"/>
              </a:spcBef>
              <a:spcAft>
                <a:spcPts val="0"/>
              </a:spcAft>
              <a:buClr>
                <a:schemeClr val="dk1"/>
              </a:buClr>
              <a:buSzPts val="1100"/>
              <a:buFont typeface="Arial"/>
              <a:buNone/>
            </a:pPr>
            <a:endParaRPr sz="1200"/>
          </a:p>
          <a:p>
            <a:pPr marL="457200" lvl="0" indent="-304800" algn="l" rtl="0">
              <a:lnSpc>
                <a:spcPct val="100000"/>
              </a:lnSpc>
              <a:spcBef>
                <a:spcPts val="0"/>
              </a:spcBef>
              <a:spcAft>
                <a:spcPts val="0"/>
              </a:spcAft>
              <a:buSzPts val="1200"/>
              <a:buFont typeface="Calibri"/>
              <a:buChar char="●"/>
            </a:pPr>
            <a:r>
              <a:rPr lang="en" sz="1200"/>
              <a:t>Centers students’ thinking and reasoning through discourse</a:t>
            </a:r>
            <a:endParaRPr sz="1200"/>
          </a:p>
          <a:p>
            <a:pPr marL="914400" lvl="1" indent="-304800" algn="l" rtl="0">
              <a:lnSpc>
                <a:spcPct val="100000"/>
              </a:lnSpc>
              <a:spcBef>
                <a:spcPts val="0"/>
              </a:spcBef>
              <a:spcAft>
                <a:spcPts val="0"/>
              </a:spcAft>
              <a:buSzPts val="1200"/>
              <a:buFont typeface="Calibri"/>
              <a:buChar char="○"/>
            </a:pPr>
            <a:endParaRPr sz="1200"/>
          </a:p>
          <a:p>
            <a:pPr marL="457200" lvl="0" indent="0" algn="l" rtl="0">
              <a:lnSpc>
                <a:spcPct val="100000"/>
              </a:lnSpc>
              <a:spcBef>
                <a:spcPts val="0"/>
              </a:spcBef>
              <a:spcAft>
                <a:spcPts val="0"/>
              </a:spcAft>
              <a:buClr>
                <a:schemeClr val="dk1"/>
              </a:buClr>
              <a:buSzPts val="1100"/>
              <a:buFont typeface="Arial"/>
              <a:buNone/>
            </a:pPr>
            <a:endParaRPr sz="1200"/>
          </a:p>
          <a:p>
            <a:pPr marL="457200" lvl="0" indent="-304800" algn="l" rtl="0">
              <a:lnSpc>
                <a:spcPct val="100000"/>
              </a:lnSpc>
              <a:spcBef>
                <a:spcPts val="0"/>
              </a:spcBef>
              <a:spcAft>
                <a:spcPts val="0"/>
              </a:spcAft>
              <a:buSzPts val="1200"/>
              <a:buFont typeface="Calibri"/>
              <a:buChar char="●"/>
            </a:pPr>
            <a:r>
              <a:rPr lang="en" sz="1200"/>
              <a:t>Views students as capable of using their understandings and assets to solve authentic problems</a:t>
            </a:r>
            <a:endParaRPr sz="1200"/>
          </a:p>
          <a:p>
            <a:pPr marL="914400" lvl="1" indent="-304800" algn="l" rtl="0">
              <a:lnSpc>
                <a:spcPct val="100000"/>
              </a:lnSpc>
              <a:spcBef>
                <a:spcPts val="0"/>
              </a:spcBef>
              <a:spcAft>
                <a:spcPts val="0"/>
              </a:spcAft>
              <a:buSzPts val="1200"/>
              <a:buFont typeface="Calibri"/>
              <a:buChar char="○"/>
            </a:pPr>
            <a:endParaRPr/>
          </a:p>
        </p:txBody>
      </p:sp>
      <p:sp>
        <p:nvSpPr>
          <p:cNvPr id="4283" name="Google Shape;4283;p576"/>
          <p:cNvSpPr txBox="1">
            <a:spLocks noGrp="1"/>
          </p:cNvSpPr>
          <p:nvPr>
            <p:ph type="body" idx="2"/>
          </p:nvPr>
        </p:nvSpPr>
        <p:spPr>
          <a:xfrm>
            <a:off x="4629150" y="2173575"/>
            <a:ext cx="3997200" cy="22752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100"/>
              <a:buFont typeface="Arial"/>
              <a:buNone/>
            </a:pPr>
            <a:endParaRPr sz="1200"/>
          </a:p>
          <a:p>
            <a:pPr marL="457200" lvl="0" indent="-304800" algn="l" rtl="0">
              <a:lnSpc>
                <a:spcPct val="100000"/>
              </a:lnSpc>
              <a:spcBef>
                <a:spcPts val="0"/>
              </a:spcBef>
              <a:spcAft>
                <a:spcPts val="0"/>
              </a:spcAft>
              <a:buSzPts val="1200"/>
              <a:buFont typeface="Calibri"/>
              <a:buChar char="●"/>
            </a:pPr>
            <a:r>
              <a:rPr lang="en" sz="1200"/>
              <a:t>Values students’ thinking, including emergent understanding and errors</a:t>
            </a:r>
            <a:endParaRPr sz="1200"/>
          </a:p>
          <a:p>
            <a:pPr marL="914400" lvl="1" indent="-304800" algn="l" rtl="0">
              <a:lnSpc>
                <a:spcPct val="100000"/>
              </a:lnSpc>
              <a:spcBef>
                <a:spcPts val="0"/>
              </a:spcBef>
              <a:spcAft>
                <a:spcPts val="0"/>
              </a:spcAft>
              <a:buSzPts val="1200"/>
              <a:buFont typeface="Calibri"/>
              <a:buChar char="○"/>
            </a:pPr>
            <a:endParaRPr sz="1200"/>
          </a:p>
          <a:p>
            <a:pPr marL="457200" lvl="0" indent="0" algn="l" rtl="0">
              <a:lnSpc>
                <a:spcPct val="100000"/>
              </a:lnSpc>
              <a:spcBef>
                <a:spcPts val="0"/>
              </a:spcBef>
              <a:spcAft>
                <a:spcPts val="0"/>
              </a:spcAft>
              <a:buClr>
                <a:schemeClr val="dk1"/>
              </a:buClr>
              <a:buSzPts val="1100"/>
              <a:buFont typeface="Arial"/>
              <a:buNone/>
            </a:pPr>
            <a:endParaRPr sz="1200"/>
          </a:p>
          <a:p>
            <a:pPr marL="457200" lvl="0" indent="-304800" algn="l" rtl="0">
              <a:lnSpc>
                <a:spcPct val="100000"/>
              </a:lnSpc>
              <a:spcBef>
                <a:spcPts val="0"/>
              </a:spcBef>
              <a:spcAft>
                <a:spcPts val="0"/>
              </a:spcAft>
              <a:buSzPts val="1200"/>
              <a:buFont typeface="Calibri"/>
              <a:buChar char="●"/>
            </a:pPr>
            <a:r>
              <a:rPr lang="en" sz="1200"/>
              <a:t>Attends to student thinking in an equitable and responsive manner</a:t>
            </a:r>
            <a:endParaRPr sz="1200"/>
          </a:p>
          <a:p>
            <a:pPr marL="914400" lvl="1" indent="-304800" algn="l" rtl="0">
              <a:lnSpc>
                <a:spcPct val="100000"/>
              </a:lnSpc>
              <a:spcBef>
                <a:spcPts val="0"/>
              </a:spcBef>
              <a:spcAft>
                <a:spcPts val="0"/>
              </a:spcAft>
              <a:buSzPts val="1200"/>
              <a:buFont typeface="Calibri"/>
              <a:buChar char="○"/>
            </a:pPr>
            <a:endParaRPr/>
          </a:p>
        </p:txBody>
      </p:sp>
      <p:sp>
        <p:nvSpPr>
          <p:cNvPr id="4284" name="Google Shape;4284;p576"/>
          <p:cNvSpPr txBox="1">
            <a:spLocks noGrp="1"/>
          </p:cNvSpPr>
          <p:nvPr>
            <p:ph type="title"/>
          </p:nvPr>
        </p:nvSpPr>
        <p:spPr>
          <a:xfrm>
            <a:off x="537875" y="675625"/>
            <a:ext cx="8088300" cy="437400"/>
          </a:xfrm>
          <a:prstGeom prst="rect">
            <a:avLst/>
          </a:prstGeom>
          <a:solidFill>
            <a:schemeClr val="accent5"/>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285" name="Google Shape;4285;p576"/>
          <p:cNvSpPr txBox="1"/>
          <p:nvPr/>
        </p:nvSpPr>
        <p:spPr>
          <a:xfrm>
            <a:off x="537875" y="1915075"/>
            <a:ext cx="7643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b="1" i="1">
                <a:solidFill>
                  <a:schemeClr val="dk1"/>
                </a:solidFill>
                <a:latin typeface="Calibri"/>
                <a:ea typeface="Calibri"/>
                <a:cs typeface="Calibri"/>
                <a:sym typeface="Calibri"/>
              </a:rPr>
              <a:t>From the Bike and Truck Task and Shalunda’s video, cite specific examples of ambitious math teaching:</a:t>
            </a:r>
            <a:endParaRPr>
              <a:latin typeface="Calibri"/>
              <a:ea typeface="Calibri"/>
              <a:cs typeface="Calibri"/>
              <a:sym typeface="Calibri"/>
            </a:endParaRPr>
          </a:p>
        </p:txBody>
      </p:sp>
      <p:sp>
        <p:nvSpPr>
          <p:cNvPr id="4286" name="Google Shape;4286;p57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90"/>
        <p:cNvGrpSpPr/>
        <p:nvPr/>
      </p:nvGrpSpPr>
      <p:grpSpPr>
        <a:xfrm>
          <a:off x="0" y="0"/>
          <a:ext cx="0" cy="0"/>
          <a:chOff x="0" y="0"/>
          <a:chExt cx="0" cy="0"/>
        </a:xfrm>
      </p:grpSpPr>
      <p:sp>
        <p:nvSpPr>
          <p:cNvPr id="4291" name="Google Shape;4291;p577"/>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solidFill>
                  <a:schemeClr val="accent5"/>
                </a:solidFill>
              </a:rPr>
              <a:t>Practices</a:t>
            </a:r>
            <a:r>
              <a:rPr lang="en" sz="2850">
                <a:solidFill>
                  <a:schemeClr val="accent5"/>
                </a:solidFill>
              </a:rPr>
              <a:t> of ambitious mathematics teaching</a:t>
            </a:r>
            <a:endParaRPr sz="2670">
              <a:solidFill>
                <a:schemeClr val="accent5"/>
              </a:solidFill>
            </a:endParaRPr>
          </a:p>
        </p:txBody>
      </p:sp>
      <p:sp>
        <p:nvSpPr>
          <p:cNvPr id="4292" name="Google Shape;4292;p577"/>
          <p:cNvSpPr txBox="1"/>
          <p:nvPr/>
        </p:nvSpPr>
        <p:spPr>
          <a:xfrm>
            <a:off x="511500" y="1085325"/>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293" name="Google Shape;4293;p577"/>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Build on procedural fluency </a:t>
            </a:r>
            <a:r>
              <a:rPr lang="en" sz="1700" i="1">
                <a:solidFill>
                  <a:schemeClr val="dk1"/>
                </a:solidFill>
                <a:latin typeface="Calibri"/>
                <a:ea typeface="Calibri"/>
                <a:cs typeface="Calibri"/>
                <a:sym typeface="Calibri"/>
              </a:rPr>
              <a:t>from</a:t>
            </a:r>
            <a:r>
              <a:rPr lang="en"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294" name="Google Shape;4294;p577"/>
          <p:cNvSpPr/>
          <p:nvPr/>
        </p:nvSpPr>
        <p:spPr>
          <a:xfrm>
            <a:off x="6215200" y="45841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(NCTM, 2014)</a:t>
            </a:r>
            <a:endParaRPr/>
          </a:p>
        </p:txBody>
      </p:sp>
      <p:sp>
        <p:nvSpPr>
          <p:cNvPr id="4295" name="Google Shape;4295;p57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8"/>
        <p:cNvGrpSpPr/>
        <p:nvPr/>
      </p:nvGrpSpPr>
      <p:grpSpPr>
        <a:xfrm>
          <a:off x="0" y="0"/>
          <a:ext cx="0" cy="0"/>
          <a:chOff x="0" y="0"/>
          <a:chExt cx="0" cy="0"/>
        </a:xfrm>
      </p:grpSpPr>
      <p:sp>
        <p:nvSpPr>
          <p:cNvPr id="3809" name="Google Shape;3809;p524"/>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500"/>
              <a:buFont typeface="Arial"/>
              <a:buNone/>
            </a:pPr>
            <a:r>
              <a:rPr lang="en" sz="2800" b="1"/>
              <a:t>Four Cornerstones: </a:t>
            </a:r>
            <a:r>
              <a:rPr lang="en" sz="2800"/>
              <a:t>Oregon Math Project &amp; </a:t>
            </a:r>
            <a:endParaRPr sz="2800"/>
          </a:p>
          <a:p>
            <a:pPr marL="0" lvl="0" indent="0" algn="l" rtl="0">
              <a:spcBef>
                <a:spcPts val="0"/>
              </a:spcBef>
              <a:spcAft>
                <a:spcPts val="0"/>
              </a:spcAft>
              <a:buNone/>
            </a:pPr>
            <a:r>
              <a:rPr lang="en" sz="2800"/>
              <a:t>Oregon Educational Goals (ORS 329.015)</a:t>
            </a:r>
            <a:endParaRPr sz="2800"/>
          </a:p>
        </p:txBody>
      </p:sp>
      <p:sp>
        <p:nvSpPr>
          <p:cNvPr id="3810" name="Google Shape;3810;p524"/>
          <p:cNvSpPr txBox="1">
            <a:spLocks noGrp="1"/>
          </p:cNvSpPr>
          <p:nvPr>
            <p:ph type="sldNum" idx="12"/>
          </p:nvPr>
        </p:nvSpPr>
        <p:spPr>
          <a:xfrm>
            <a:off x="8321550" y="4707650"/>
            <a:ext cx="664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grpSp>
        <p:nvGrpSpPr>
          <p:cNvPr id="3811" name="Google Shape;3811;p524" descr="Focus, engagement, pathways and belonging" title="Four Cornerstones"/>
          <p:cNvGrpSpPr/>
          <p:nvPr/>
        </p:nvGrpSpPr>
        <p:grpSpPr>
          <a:xfrm>
            <a:off x="1193280" y="1550810"/>
            <a:ext cx="6777502" cy="2616358"/>
            <a:chOff x="438725" y="1265400"/>
            <a:chExt cx="8599800" cy="3089700"/>
          </a:xfrm>
        </p:grpSpPr>
        <p:sp>
          <p:nvSpPr>
            <p:cNvPr id="3812" name="Google Shape;3812;p524"/>
            <p:cNvSpPr txBox="1"/>
            <p:nvPr/>
          </p:nvSpPr>
          <p:spPr>
            <a:xfrm>
              <a:off x="438725" y="1265400"/>
              <a:ext cx="8599800" cy="3089700"/>
            </a:xfrm>
            <a:prstGeom prst="rect">
              <a:avLst/>
            </a:prstGeom>
            <a:no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Nunito"/>
                <a:ea typeface="Nunito"/>
                <a:cs typeface="Nunito"/>
                <a:sym typeface="Nunito"/>
              </a:endParaRPr>
            </a:p>
          </p:txBody>
        </p:sp>
        <p:sp>
          <p:nvSpPr>
            <p:cNvPr id="3813" name="Google Shape;3813;p524"/>
            <p:cNvSpPr/>
            <p:nvPr/>
          </p:nvSpPr>
          <p:spPr>
            <a:xfrm>
              <a:off x="3310386" y="1362820"/>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Provide students with the </a:t>
              </a:r>
              <a:r>
                <a:rPr lang="en" sz="1100" b="1" i="0" u="none" strike="noStrike" cap="none">
                  <a:solidFill>
                    <a:srgbClr val="000000"/>
                  </a:solidFill>
                  <a:latin typeface="Calibri"/>
                  <a:ea typeface="Calibri"/>
                  <a:cs typeface="Calibri"/>
                  <a:sym typeface="Calibri"/>
                </a:rPr>
                <a:t>skills necessary</a:t>
              </a:r>
              <a:r>
                <a:rPr lang="en" sz="1100" b="1" i="0" u="none" strike="noStrike" cap="none">
                  <a:solidFill>
                    <a:srgbClr val="1B75BC"/>
                  </a:solidFill>
                  <a:latin typeface="Calibri"/>
                  <a:ea typeface="Calibri"/>
                  <a:cs typeface="Calibri"/>
                  <a:sym typeface="Calibri"/>
                </a:rPr>
                <a:t> </a:t>
              </a:r>
              <a:r>
                <a:rPr lang="en" sz="1100" b="0" i="0" u="none" strike="noStrike" cap="none">
                  <a:solidFill>
                    <a:srgbClr val="000000"/>
                  </a:solidFill>
                  <a:latin typeface="Calibri"/>
                  <a:ea typeface="Calibri"/>
                  <a:cs typeface="Calibri"/>
                  <a:sym typeface="Calibri"/>
                </a:rPr>
                <a:t>to pursue learning throughout their lives in an ever-changing world. (ORS 329.015(2)(a))</a:t>
              </a:r>
              <a:endParaRPr sz="1100" b="0" i="0" u="none" strike="noStrike" cap="none">
                <a:solidFill>
                  <a:srgbClr val="000000"/>
                </a:solidFill>
                <a:latin typeface="Calibri"/>
                <a:ea typeface="Calibri"/>
                <a:cs typeface="Calibri"/>
                <a:sym typeface="Calibri"/>
              </a:endParaRPr>
            </a:p>
          </p:txBody>
        </p:sp>
        <p:pic>
          <p:nvPicPr>
            <p:cNvPr id="3814" name="Google Shape;3814;p524" descr="Icon for Focus Cornerstone with magnifying glass"/>
            <p:cNvPicPr preferRelativeResize="0"/>
            <p:nvPr/>
          </p:nvPicPr>
          <p:blipFill rotWithShape="1">
            <a:blip r:embed="rId3">
              <a:alphaModFix/>
            </a:blip>
            <a:srcRect/>
            <a:stretch/>
          </p:blipFill>
          <p:spPr>
            <a:xfrm>
              <a:off x="537714" y="1351434"/>
              <a:ext cx="2743200" cy="685800"/>
            </a:xfrm>
            <a:prstGeom prst="rect">
              <a:avLst/>
            </a:prstGeom>
            <a:noFill/>
            <a:ln w="9525" cap="flat" cmpd="sng">
              <a:solidFill>
                <a:schemeClr val="accent1"/>
              </a:solidFill>
              <a:prstDash val="solid"/>
              <a:round/>
              <a:headEnd type="none" w="sm" len="sm"/>
              <a:tailEnd type="none" w="sm" len="sm"/>
            </a:ln>
          </p:spPr>
        </p:pic>
        <p:sp>
          <p:nvSpPr>
            <p:cNvPr id="3815" name="Google Shape;3815;p524"/>
            <p:cNvSpPr/>
            <p:nvPr/>
          </p:nvSpPr>
          <p:spPr>
            <a:xfrm>
              <a:off x="3310386" y="2103656"/>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Provide an environment that </a:t>
              </a:r>
              <a:r>
                <a:rPr lang="en" sz="1100" b="1" i="0" u="none" strike="noStrike" cap="none">
                  <a:solidFill>
                    <a:srgbClr val="000000"/>
                  </a:solidFill>
                  <a:latin typeface="Calibri"/>
                  <a:ea typeface="Calibri"/>
                  <a:cs typeface="Calibri"/>
                  <a:sym typeface="Calibri"/>
                </a:rPr>
                <a:t>motivates students</a:t>
              </a:r>
              <a:r>
                <a:rPr lang="en" sz="1100" b="1" i="0" u="none" strike="noStrike" cap="none">
                  <a:solidFill>
                    <a:srgbClr val="1B75BC"/>
                  </a:solidFill>
                  <a:latin typeface="Calibri"/>
                  <a:ea typeface="Calibri"/>
                  <a:cs typeface="Calibri"/>
                  <a:sym typeface="Calibri"/>
                </a:rPr>
                <a:t> </a:t>
              </a:r>
              <a:r>
                <a:rPr lang="en" sz="1100" b="0" i="0" u="none" strike="noStrike" cap="none">
                  <a:solidFill>
                    <a:srgbClr val="000000"/>
                  </a:solidFill>
                  <a:latin typeface="Calibri"/>
                  <a:ea typeface="Calibri"/>
                  <a:cs typeface="Calibri"/>
                  <a:sym typeface="Calibri"/>
                </a:rPr>
                <a:t>to have experience in applying knowledge and skills and demonstrating achievement. (ORS 329.015(2)(b))</a:t>
              </a:r>
              <a:endParaRPr sz="1100" b="0" i="0" u="none" strike="noStrike" cap="none">
                <a:solidFill>
                  <a:srgbClr val="000000"/>
                </a:solidFill>
                <a:latin typeface="Calibri"/>
                <a:ea typeface="Calibri"/>
                <a:cs typeface="Calibri"/>
                <a:sym typeface="Calibri"/>
              </a:endParaRPr>
            </a:p>
          </p:txBody>
        </p:sp>
        <p:pic>
          <p:nvPicPr>
            <p:cNvPr id="3816" name="Google Shape;3816;p524" descr="Icon for Engagement Cornerstone with a light bulb"/>
            <p:cNvPicPr preferRelativeResize="0"/>
            <p:nvPr/>
          </p:nvPicPr>
          <p:blipFill rotWithShape="1">
            <a:blip r:embed="rId4">
              <a:alphaModFix/>
            </a:blip>
            <a:srcRect/>
            <a:stretch/>
          </p:blipFill>
          <p:spPr>
            <a:xfrm>
              <a:off x="537714" y="2092271"/>
              <a:ext cx="2743200" cy="685800"/>
            </a:xfrm>
            <a:prstGeom prst="rect">
              <a:avLst/>
            </a:prstGeom>
            <a:noFill/>
            <a:ln w="9525" cap="flat" cmpd="sng">
              <a:solidFill>
                <a:schemeClr val="accent1"/>
              </a:solidFill>
              <a:prstDash val="solid"/>
              <a:round/>
              <a:headEnd type="none" w="sm" len="sm"/>
              <a:tailEnd type="none" w="sm" len="sm"/>
            </a:ln>
          </p:spPr>
        </p:pic>
        <p:sp>
          <p:nvSpPr>
            <p:cNvPr id="3817" name="Google Shape;3817;p524"/>
            <p:cNvSpPr/>
            <p:nvPr/>
          </p:nvSpPr>
          <p:spPr>
            <a:xfrm>
              <a:off x="3310386" y="2844493"/>
              <a:ext cx="5601272" cy="663029"/>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Calibri"/>
                  <a:ea typeface="Calibri"/>
                  <a:cs typeface="Calibri"/>
                  <a:sym typeface="Calibri"/>
                </a:rPr>
                <a:t>Equip students with the academic and career skills and information necessary to </a:t>
              </a:r>
              <a:r>
                <a:rPr lang="en" sz="1100" b="1" i="0" u="none" strike="noStrike" cap="none">
                  <a:solidFill>
                    <a:srgbClr val="000000"/>
                  </a:solidFill>
                  <a:latin typeface="Calibri"/>
                  <a:ea typeface="Calibri"/>
                  <a:cs typeface="Calibri"/>
                  <a:sym typeface="Calibri"/>
                </a:rPr>
                <a:t>pursue the future of their choice</a:t>
              </a:r>
              <a:r>
                <a:rPr lang="en" sz="1100" b="0" i="0" u="none" strike="noStrike" cap="none">
                  <a:solidFill>
                    <a:srgbClr val="000000"/>
                  </a:solidFill>
                  <a:latin typeface="Calibri"/>
                  <a:ea typeface="Calibri"/>
                  <a:cs typeface="Calibri"/>
                  <a:sym typeface="Calibri"/>
                </a:rPr>
                <a:t>. (ORS 329.015(2)(a))</a:t>
              </a:r>
              <a:endParaRPr sz="800" b="0" i="0" u="none" strike="noStrike" cap="none">
                <a:solidFill>
                  <a:srgbClr val="000000"/>
                </a:solidFill>
                <a:latin typeface="Arial"/>
                <a:ea typeface="Arial"/>
                <a:cs typeface="Arial"/>
                <a:sym typeface="Arial"/>
              </a:endParaRPr>
            </a:p>
          </p:txBody>
        </p:sp>
        <p:pic>
          <p:nvPicPr>
            <p:cNvPr id="3818" name="Google Shape;3818;p524" descr="Icon for Pathways Cornerstone with a street signs"/>
            <p:cNvPicPr preferRelativeResize="0"/>
            <p:nvPr/>
          </p:nvPicPr>
          <p:blipFill rotWithShape="1">
            <a:blip r:embed="rId5">
              <a:alphaModFix/>
            </a:blip>
            <a:srcRect/>
            <a:stretch/>
          </p:blipFill>
          <p:spPr>
            <a:xfrm>
              <a:off x="537714" y="2833107"/>
              <a:ext cx="2743200" cy="685800"/>
            </a:xfrm>
            <a:prstGeom prst="rect">
              <a:avLst/>
            </a:prstGeom>
            <a:noFill/>
            <a:ln w="9525" cap="flat" cmpd="sng">
              <a:solidFill>
                <a:schemeClr val="accent1"/>
              </a:solidFill>
              <a:prstDash val="solid"/>
              <a:round/>
              <a:headEnd type="none" w="sm" len="sm"/>
              <a:tailEnd type="none" w="sm" len="sm"/>
            </a:ln>
          </p:spPr>
        </p:pic>
        <p:sp>
          <p:nvSpPr>
            <p:cNvPr id="3819" name="Google Shape;3819;p524"/>
            <p:cNvSpPr/>
            <p:nvPr/>
          </p:nvSpPr>
          <p:spPr>
            <a:xfrm>
              <a:off x="3310387" y="3573944"/>
              <a:ext cx="5601272" cy="687340"/>
            </a:xfrm>
            <a:custGeom>
              <a:avLst/>
              <a:gdLst/>
              <a:ahLst/>
              <a:cxnLst/>
              <a:rect l="l" t="t" r="r" b="b"/>
              <a:pathLst>
                <a:path w="2828925" h="884039" extrusionOk="0">
                  <a:moveTo>
                    <a:pt x="0" y="0"/>
                  </a:moveTo>
                  <a:lnTo>
                    <a:pt x="2828925" y="0"/>
                  </a:lnTo>
                  <a:lnTo>
                    <a:pt x="2828925" y="884039"/>
                  </a:lnTo>
                  <a:lnTo>
                    <a:pt x="0" y="884039"/>
                  </a:lnTo>
                  <a:lnTo>
                    <a:pt x="0" y="0"/>
                  </a:lnTo>
                  <a:close/>
                </a:path>
              </a:pathLst>
            </a:custGeom>
            <a:solidFill>
              <a:srgbClr val="FFFFFF">
                <a:alpha val="40000"/>
              </a:srgbClr>
            </a:solidFill>
            <a:ln w="9525" cap="flat" cmpd="sng">
              <a:solidFill>
                <a:schemeClr val="accent1"/>
              </a:solidFill>
              <a:prstDash val="solid"/>
              <a:miter lim="800000"/>
              <a:headEnd type="none" w="sm" len="sm"/>
              <a:tailEnd type="none" w="sm" len="sm"/>
            </a:ln>
          </p:spPr>
          <p:txBody>
            <a:bodyPr spcFirstLastPara="1" wrap="square" lIns="336800" tIns="66425" rIns="66425" bIns="66425"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 sz="1100" b="1" i="0" u="none" strike="noStrike" cap="none">
                  <a:solidFill>
                    <a:srgbClr val="000000"/>
                  </a:solidFill>
                  <a:latin typeface="Calibri"/>
                  <a:ea typeface="Calibri"/>
                  <a:cs typeface="Calibri"/>
                  <a:sym typeface="Calibri"/>
                </a:rPr>
                <a:t>Provide an environment</a:t>
              </a:r>
              <a:r>
                <a:rPr lang="en" sz="1100" b="1" i="0" u="none" strike="noStrike" cap="none">
                  <a:solidFill>
                    <a:srgbClr val="1B75BC"/>
                  </a:solidFill>
                  <a:latin typeface="Calibri"/>
                  <a:ea typeface="Calibri"/>
                  <a:cs typeface="Calibri"/>
                  <a:sym typeface="Calibri"/>
                </a:rPr>
                <a:t> </a:t>
              </a:r>
              <a:r>
                <a:rPr lang="en" sz="1100" b="0" i="0" u="none" strike="noStrike" cap="none">
                  <a:solidFill>
                    <a:srgbClr val="000000"/>
                  </a:solidFill>
                  <a:latin typeface="Calibri"/>
                  <a:ea typeface="Calibri"/>
                  <a:cs typeface="Calibri"/>
                  <a:sym typeface="Calibri"/>
                </a:rPr>
                <a:t>that motivates students to pursue serious scholarship. (ORS 329.015(2)(b))</a:t>
              </a:r>
              <a:endParaRPr sz="1100" b="0" i="0" u="none" strike="noStrike" cap="none">
                <a:solidFill>
                  <a:srgbClr val="000000"/>
                </a:solidFill>
                <a:latin typeface="Calibri"/>
                <a:ea typeface="Calibri"/>
                <a:cs typeface="Calibri"/>
                <a:sym typeface="Calibri"/>
              </a:endParaRPr>
            </a:p>
          </p:txBody>
        </p:sp>
        <p:pic>
          <p:nvPicPr>
            <p:cNvPr id="3820" name="Google Shape;3820;p524" descr="Icon for Belonging Cornerstone with puzzle pieces"/>
            <p:cNvPicPr preferRelativeResize="0"/>
            <p:nvPr/>
          </p:nvPicPr>
          <p:blipFill rotWithShape="1">
            <a:blip r:embed="rId6">
              <a:alphaModFix/>
            </a:blip>
            <a:srcRect/>
            <a:stretch/>
          </p:blipFill>
          <p:spPr>
            <a:xfrm>
              <a:off x="537714" y="3573944"/>
              <a:ext cx="2743200" cy="685800"/>
            </a:xfrm>
            <a:prstGeom prst="rect">
              <a:avLst/>
            </a:prstGeom>
            <a:noFill/>
            <a:ln w="9525" cap="flat" cmpd="sng">
              <a:solidFill>
                <a:schemeClr val="accent1"/>
              </a:solidFill>
              <a:prstDash val="solid"/>
              <a:round/>
              <a:headEnd type="none" w="sm" len="sm"/>
              <a:tailEnd type="none" w="sm" len="sm"/>
            </a:ln>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99"/>
        <p:cNvGrpSpPr/>
        <p:nvPr/>
      </p:nvGrpSpPr>
      <p:grpSpPr>
        <a:xfrm>
          <a:off x="0" y="0"/>
          <a:ext cx="0" cy="0"/>
          <a:chOff x="0" y="0"/>
          <a:chExt cx="0" cy="0"/>
        </a:xfrm>
      </p:grpSpPr>
      <p:sp>
        <p:nvSpPr>
          <p:cNvPr id="4300" name="Google Shape;4300;p578"/>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solidFill>
                  <a:schemeClr val="accent5"/>
                </a:solidFill>
              </a:rPr>
              <a:t>Debrief: </a:t>
            </a:r>
            <a:r>
              <a:rPr lang="en" sz="2800" b="1">
                <a:solidFill>
                  <a:schemeClr val="accent5"/>
                </a:solidFill>
              </a:rPr>
              <a:t>Habits, routines, and actions</a:t>
            </a:r>
            <a:r>
              <a:rPr lang="en" sz="2800">
                <a:solidFill>
                  <a:schemeClr val="accent5"/>
                </a:solidFill>
              </a:rPr>
              <a:t> </a:t>
            </a:r>
            <a:endParaRPr sz="2800">
              <a:solidFill>
                <a:schemeClr val="accent5"/>
              </a:solidFill>
            </a:endParaRPr>
          </a:p>
        </p:txBody>
      </p:sp>
      <p:pic>
        <p:nvPicPr>
          <p:cNvPr id="4301" name="Google Shape;4301;p578"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w="19050" cap="flat" cmpd="sng">
            <a:solidFill>
              <a:srgbClr val="595959"/>
            </a:solidFill>
            <a:prstDash val="solid"/>
            <a:round/>
            <a:headEnd type="none" w="sm" len="sm"/>
            <a:tailEnd type="none" w="sm" len="sm"/>
          </a:ln>
        </p:spPr>
      </p:pic>
      <p:sp>
        <p:nvSpPr>
          <p:cNvPr id="4302" name="Google Shape;4302;p578"/>
          <p:cNvSpPr txBox="1"/>
          <p:nvPr/>
        </p:nvSpPr>
        <p:spPr>
          <a:xfrm>
            <a:off x="7101075" y="1623050"/>
            <a:ext cx="1803600" cy="2548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b="1">
                <a:solidFill>
                  <a:schemeClr val="dk1"/>
                </a:solidFill>
                <a:latin typeface="Calibri"/>
                <a:ea typeface="Calibri"/>
                <a:cs typeface="Calibri"/>
                <a:sym typeface="Calibri"/>
              </a:rPr>
              <a:t>Habits of Mind:</a:t>
            </a:r>
            <a:r>
              <a:rPr lang="en">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Habits of Interaction</a:t>
            </a:r>
            <a:r>
              <a:rPr lang="en">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303" name="Google Shape;4303;p578"/>
          <p:cNvSpPr txBox="1"/>
          <p:nvPr/>
        </p:nvSpPr>
        <p:spPr>
          <a:xfrm>
            <a:off x="391825" y="9237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304" name="Google Shape;4304;p578"/>
          <p:cNvSpPr/>
          <p:nvPr/>
        </p:nvSpPr>
        <p:spPr>
          <a:xfrm>
            <a:off x="6374825" y="4604850"/>
            <a:ext cx="2033400" cy="3153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(TDG, 2020)</a:t>
            </a:r>
            <a:endParaRPr/>
          </a:p>
        </p:txBody>
      </p:sp>
      <p:sp>
        <p:nvSpPr>
          <p:cNvPr id="4305" name="Google Shape;4305;p578"/>
          <p:cNvSpPr txBox="1">
            <a:spLocks noGrp="1"/>
          </p:cNvSpPr>
          <p:nvPr>
            <p:ph type="sldNum" idx="12"/>
          </p:nvPr>
        </p:nvSpPr>
        <p:spPr>
          <a:xfrm>
            <a:off x="8270850" y="4625550"/>
            <a:ext cx="369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09"/>
        <p:cNvGrpSpPr/>
        <p:nvPr/>
      </p:nvGrpSpPr>
      <p:grpSpPr>
        <a:xfrm>
          <a:off x="0" y="0"/>
          <a:ext cx="0" cy="0"/>
          <a:chOff x="0" y="0"/>
          <a:chExt cx="0" cy="0"/>
        </a:xfrm>
      </p:grpSpPr>
      <p:sp>
        <p:nvSpPr>
          <p:cNvPr id="4310" name="Google Shape;4310;p579"/>
          <p:cNvSpPr txBox="1">
            <a:spLocks noGrp="1"/>
          </p:cNvSpPr>
          <p:nvPr>
            <p:ph type="ctrTitle"/>
          </p:nvPr>
        </p:nvSpPr>
        <p:spPr>
          <a:xfrm>
            <a:off x="1143000" y="10481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endParaRPr sz="3800" b="1"/>
          </a:p>
          <a:p>
            <a:pPr marL="0" lvl="0" indent="0" algn="ctr" rtl="0">
              <a:spcBef>
                <a:spcPts val="0"/>
              </a:spcBef>
              <a:spcAft>
                <a:spcPts val="0"/>
              </a:spcAft>
              <a:buNone/>
            </a:pPr>
            <a:r>
              <a:rPr lang="en" sz="3800" b="1"/>
              <a:t>Planning for action:</a:t>
            </a:r>
            <a:endParaRPr sz="3800" b="1"/>
          </a:p>
        </p:txBody>
      </p:sp>
      <p:sp>
        <p:nvSpPr>
          <p:cNvPr id="4311" name="Google Shape;4311;p579"/>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62500" lnSpcReduction="20000"/>
          </a:bodyPr>
          <a:lstStyle/>
          <a:p>
            <a:pPr marL="0" lvl="0" indent="0" algn="ctr" rtl="0">
              <a:lnSpc>
                <a:spcPct val="100000"/>
              </a:lnSpc>
              <a:spcBef>
                <a:spcPts val="0"/>
              </a:spcBef>
              <a:spcAft>
                <a:spcPts val="0"/>
              </a:spcAft>
              <a:buNone/>
            </a:pPr>
            <a:r>
              <a:rPr lang="en" sz="3800"/>
              <a:t>Adapting a task to ensure opportunities for reasoning and sensemaking</a:t>
            </a:r>
            <a:endParaRPr/>
          </a:p>
        </p:txBody>
      </p:sp>
      <p:sp>
        <p:nvSpPr>
          <p:cNvPr id="4312" name="Google Shape;4312;p57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61</a:t>
            </a:fld>
            <a:endParaRPr/>
          </a:p>
        </p:txBody>
      </p:sp>
      <p:pic>
        <p:nvPicPr>
          <p:cNvPr id="4313" name="Google Shape;4313;p579" descr="Blueprint with solid fill"/>
          <p:cNvPicPr preferRelativeResize="0"/>
          <p:nvPr/>
        </p:nvPicPr>
        <p:blipFill rotWithShape="1">
          <a:blip r:embed="rId3">
            <a:alphaModFix/>
          </a:blip>
          <a:srcRect/>
          <a:stretch/>
        </p:blipFill>
        <p:spPr>
          <a:xfrm>
            <a:off x="7595181" y="3612431"/>
            <a:ext cx="1371600" cy="13716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4317"/>
        <p:cNvGrpSpPr/>
        <p:nvPr/>
      </p:nvGrpSpPr>
      <p:grpSpPr>
        <a:xfrm>
          <a:off x="0" y="0"/>
          <a:ext cx="0" cy="0"/>
          <a:chOff x="0" y="0"/>
          <a:chExt cx="0" cy="0"/>
        </a:xfrm>
      </p:grpSpPr>
      <p:sp>
        <p:nvSpPr>
          <p:cNvPr id="4318" name="Google Shape;4318;p58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4319" name="Google Shape;4319;p580"/>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4320" name="Google Shape;4320;p580"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321" name="Google Shape;4321;p580"/>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25"/>
        <p:cNvGrpSpPr/>
        <p:nvPr/>
      </p:nvGrpSpPr>
      <p:grpSpPr>
        <a:xfrm>
          <a:off x="0" y="0"/>
          <a:ext cx="0" cy="0"/>
          <a:chOff x="0" y="0"/>
          <a:chExt cx="0" cy="0"/>
        </a:xfrm>
      </p:grpSpPr>
      <p:sp>
        <p:nvSpPr>
          <p:cNvPr id="4326" name="Google Shape;4326;p58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AutoNum type="arabicPeriod"/>
            </a:pPr>
            <a:r>
              <a:rPr lang="en"/>
              <a:t>Work with a partner/group or independently to adapt a task you will use in the near future:</a:t>
            </a:r>
            <a:endParaRPr/>
          </a:p>
          <a:p>
            <a:pPr marL="914400" lvl="1" indent="-317500" algn="l" rtl="0">
              <a:spcBef>
                <a:spcPts val="0"/>
              </a:spcBef>
              <a:spcAft>
                <a:spcPts val="0"/>
              </a:spcAft>
              <a:buSzPts val="1400"/>
              <a:buChar char="•"/>
            </a:pPr>
            <a:r>
              <a:rPr lang="en"/>
              <a:t>What new ideas about ambitious math teaching are you excited to try out, that will help ensure opportunities for students’ reasoning and sensemaking?</a:t>
            </a:r>
            <a:endParaRPr/>
          </a:p>
          <a:p>
            <a:pPr marL="914400" lvl="1" indent="-317500" algn="l" rtl="0">
              <a:spcBef>
                <a:spcPts val="0"/>
              </a:spcBef>
              <a:spcAft>
                <a:spcPts val="0"/>
              </a:spcAft>
              <a:buSzPts val="1400"/>
              <a:buChar char="•"/>
            </a:pPr>
            <a:r>
              <a:rPr lang="en"/>
              <a:t>How will you work on this new idea?</a:t>
            </a:r>
            <a:endParaRPr/>
          </a:p>
          <a:p>
            <a:pPr marL="914400" lvl="0" indent="0" algn="l" rtl="0">
              <a:spcBef>
                <a:spcPts val="800"/>
              </a:spcBef>
              <a:spcAft>
                <a:spcPts val="0"/>
              </a:spcAft>
              <a:buNone/>
            </a:pPr>
            <a:endParaRPr/>
          </a:p>
          <a:p>
            <a:pPr marL="457200" lvl="0" indent="-317500" algn="l" rtl="0">
              <a:spcBef>
                <a:spcPts val="800"/>
              </a:spcBef>
              <a:spcAft>
                <a:spcPts val="0"/>
              </a:spcAft>
              <a:buSzPts val="1400"/>
              <a:buAutoNum type="arabicPeriod"/>
            </a:pPr>
            <a:r>
              <a:rPr lang="en"/>
              <a:t>Make a plan with your colleagues to check-in about how trying this idea out went between now and our next session (i.e., at your next PLC meeting)</a:t>
            </a:r>
            <a:endParaRPr/>
          </a:p>
          <a:p>
            <a:pPr marL="0" lvl="0" indent="0" algn="l" rtl="0">
              <a:spcBef>
                <a:spcPts val="800"/>
              </a:spcBef>
              <a:spcAft>
                <a:spcPts val="0"/>
              </a:spcAft>
              <a:buNone/>
            </a:pPr>
            <a:endParaRPr/>
          </a:p>
        </p:txBody>
      </p:sp>
      <p:sp>
        <p:nvSpPr>
          <p:cNvPr id="4327" name="Google Shape;4327;p58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Clr>
                <a:schemeClr val="dk1"/>
              </a:buClr>
              <a:buSzPts val="1100"/>
              <a:buFont typeface="Arial"/>
              <a:buNone/>
            </a:pPr>
            <a:r>
              <a:rPr lang="en" sz="2800"/>
              <a:t>Applying our learning to our work in the classroom</a:t>
            </a:r>
            <a:endParaRPr sz="2800"/>
          </a:p>
        </p:txBody>
      </p:sp>
      <p:sp>
        <p:nvSpPr>
          <p:cNvPr id="4328" name="Google Shape;4328;p581"/>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32"/>
        <p:cNvGrpSpPr/>
        <p:nvPr/>
      </p:nvGrpSpPr>
      <p:grpSpPr>
        <a:xfrm>
          <a:off x="0" y="0"/>
          <a:ext cx="0" cy="0"/>
          <a:chOff x="0" y="0"/>
          <a:chExt cx="0" cy="0"/>
        </a:xfrm>
      </p:grpSpPr>
      <p:sp>
        <p:nvSpPr>
          <p:cNvPr id="4333" name="Google Shape;4333;p582"/>
          <p:cNvSpPr txBox="1">
            <a:spLocks noGrp="1"/>
          </p:cNvSpPr>
          <p:nvPr>
            <p:ph type="body" idx="4294967295"/>
          </p:nvPr>
        </p:nvSpPr>
        <p:spPr>
          <a:xfrm>
            <a:off x="511500" y="1663200"/>
            <a:ext cx="3298200" cy="2343600"/>
          </a:xfrm>
          <a:prstGeom prst="rect">
            <a:avLst/>
          </a:prstGeom>
          <a:solidFill>
            <a:srgbClr val="F0F4E6"/>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334" name="Google Shape;4334;p582"/>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335" name="Google Shape;4335;p58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64</a:t>
            </a:fld>
            <a:endParaRPr/>
          </a:p>
        </p:txBody>
      </p:sp>
      <p:sp>
        <p:nvSpPr>
          <p:cNvPr id="4336" name="Google Shape;4336;p582"/>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337" name="Google Shape;4337;p582"/>
          <p:cNvSpPr txBox="1"/>
          <p:nvPr/>
        </p:nvSpPr>
        <p:spPr>
          <a:xfrm>
            <a:off x="6213900" y="4549350"/>
            <a:ext cx="2004600" cy="384900"/>
          </a:xfrm>
          <a:prstGeom prst="rect">
            <a:avLst/>
          </a:prstGeom>
          <a:solidFill>
            <a:srgbClr val="F0F4E6"/>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338" name="Google Shape;4338;p582"/>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5"/>
                </a:solidFill>
              </a:rPr>
              <a:t>Debrief: </a:t>
            </a:r>
            <a:r>
              <a:rPr lang="en" sz="2850" b="1"/>
              <a:t>Principles</a:t>
            </a:r>
            <a:r>
              <a:rPr lang="en" sz="2850">
                <a:solidFill>
                  <a:schemeClr val="accent5"/>
                </a:solidFill>
              </a:rPr>
              <a:t> of ambitious mathematics teaching</a:t>
            </a:r>
            <a:endParaRPr sz="2670">
              <a:solidFill>
                <a:schemeClr val="accent5"/>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343"/>
        <p:cNvGrpSpPr/>
        <p:nvPr/>
      </p:nvGrpSpPr>
      <p:grpSpPr>
        <a:xfrm>
          <a:off x="0" y="0"/>
          <a:ext cx="0" cy="0"/>
          <a:chOff x="0" y="0"/>
          <a:chExt cx="0" cy="0"/>
        </a:xfrm>
      </p:grpSpPr>
      <p:sp>
        <p:nvSpPr>
          <p:cNvPr id="4344" name="Google Shape;4344;p58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Debriefing Session 7</a:t>
            </a:r>
            <a:endParaRPr sz="3800" b="1"/>
          </a:p>
        </p:txBody>
      </p:sp>
      <p:sp>
        <p:nvSpPr>
          <p:cNvPr id="4345" name="Google Shape;4345;p58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Reflecting on our work in the activities in the session</a:t>
            </a:r>
            <a:endParaRPr/>
          </a:p>
        </p:txBody>
      </p:sp>
      <p:sp>
        <p:nvSpPr>
          <p:cNvPr id="4346" name="Google Shape;4346;p583"/>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50"/>
        <p:cNvGrpSpPr/>
        <p:nvPr/>
      </p:nvGrpSpPr>
      <p:grpSpPr>
        <a:xfrm>
          <a:off x="0" y="0"/>
          <a:ext cx="0" cy="0"/>
          <a:chOff x="0" y="0"/>
          <a:chExt cx="0" cy="0"/>
        </a:xfrm>
      </p:grpSpPr>
      <p:sp>
        <p:nvSpPr>
          <p:cNvPr id="4351" name="Google Shape;4351;p584"/>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352" name="Google Shape;4352;p584"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353" name="Google Shape;4353;p584"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354" name="Google Shape;4354;p584"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355" name="Google Shape;4355;p584"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356" name="Google Shape;4356;p584"/>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357" name="Google Shape;4357;p584"/>
          <p:cNvSpPr/>
          <p:nvPr/>
        </p:nvSpPr>
        <p:spPr>
          <a:xfrm>
            <a:off x="6138325" y="4514875"/>
            <a:ext cx="2033400" cy="369000"/>
          </a:xfrm>
          <a:prstGeom prst="rect">
            <a:avLst/>
          </a:prstGeom>
          <a:solidFill>
            <a:srgbClr val="F0F4E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358" name="Google Shape;4358;p58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66</a:t>
            </a:fld>
            <a:endParaRPr/>
          </a:p>
        </p:txBody>
      </p:sp>
      <p:sp>
        <p:nvSpPr>
          <p:cNvPr id="4359" name="Google Shape;4359;p584"/>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5"/>
                </a:solidFill>
              </a:rPr>
              <a:t>Debriefing Session 7:</a:t>
            </a:r>
            <a:r>
              <a:rPr lang="en" sz="2550">
                <a:solidFill>
                  <a:schemeClr val="accent5"/>
                </a:solidFill>
              </a:rPr>
              <a:t> Four </a:t>
            </a:r>
            <a:r>
              <a:rPr lang="en" sz="2550" b="1">
                <a:solidFill>
                  <a:schemeClr val="accent5"/>
                </a:solidFill>
              </a:rPr>
              <a:t>cornerstone principles </a:t>
            </a:r>
            <a:r>
              <a:rPr lang="en" sz="2550">
                <a:solidFill>
                  <a:schemeClr val="accent5"/>
                </a:solidFill>
              </a:rPr>
              <a:t>of the OMP</a:t>
            </a:r>
            <a:endParaRPr sz="2370">
              <a:solidFill>
                <a:schemeClr val="accent5"/>
              </a:solidFill>
            </a:endParaRPr>
          </a:p>
        </p:txBody>
      </p:sp>
      <p:sp>
        <p:nvSpPr>
          <p:cNvPr id="4360" name="Google Shape;4360;p584"/>
          <p:cNvSpPr txBox="1"/>
          <p:nvPr/>
        </p:nvSpPr>
        <p:spPr>
          <a:xfrm>
            <a:off x="412625" y="1011650"/>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364"/>
        <p:cNvGrpSpPr/>
        <p:nvPr/>
      </p:nvGrpSpPr>
      <p:grpSpPr>
        <a:xfrm>
          <a:off x="0" y="0"/>
          <a:ext cx="0" cy="0"/>
          <a:chOff x="0" y="0"/>
          <a:chExt cx="0" cy="0"/>
        </a:xfrm>
      </p:grpSpPr>
      <p:sp>
        <p:nvSpPr>
          <p:cNvPr id="4365" name="Google Shape;4365;p58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67</a:t>
            </a:fld>
            <a:endParaRPr/>
          </a:p>
        </p:txBody>
      </p:sp>
      <p:sp>
        <p:nvSpPr>
          <p:cNvPr id="4366" name="Google Shape;4366;p585"/>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5"/>
                </a:solidFill>
              </a:rPr>
              <a:t>Debriefing Session 7:</a:t>
            </a:r>
            <a:r>
              <a:rPr lang="en" sz="2550">
                <a:solidFill>
                  <a:schemeClr val="accent5"/>
                </a:solidFill>
              </a:rPr>
              <a:t> </a:t>
            </a:r>
            <a:r>
              <a:rPr lang="en" sz="2550" b="1">
                <a:solidFill>
                  <a:schemeClr val="accent5"/>
                </a:solidFill>
              </a:rPr>
              <a:t>Focus</a:t>
            </a:r>
            <a:r>
              <a:rPr lang="en" sz="2550">
                <a:solidFill>
                  <a:schemeClr val="accent5"/>
                </a:solidFill>
              </a:rPr>
              <a:t> of the session</a:t>
            </a:r>
            <a:endParaRPr sz="2370">
              <a:solidFill>
                <a:schemeClr val="accent5"/>
              </a:solidFill>
            </a:endParaRPr>
          </a:p>
        </p:txBody>
      </p:sp>
      <p:sp>
        <p:nvSpPr>
          <p:cNvPr id="4367" name="Google Shape;4367;p585"/>
          <p:cNvSpPr txBox="1"/>
          <p:nvPr/>
        </p:nvSpPr>
        <p:spPr>
          <a:xfrm>
            <a:off x="511500" y="987475"/>
            <a:ext cx="8121000" cy="4155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new insights do you have about reasoning and sensemaking?</a:t>
            </a:r>
            <a:endParaRPr sz="1500" b="1">
              <a:solidFill>
                <a:schemeClr val="lt1"/>
              </a:solidFill>
              <a:latin typeface="Calibri"/>
              <a:ea typeface="Calibri"/>
              <a:cs typeface="Calibri"/>
              <a:sym typeface="Calibri"/>
            </a:endParaRPr>
          </a:p>
        </p:txBody>
      </p:sp>
      <p:sp>
        <p:nvSpPr>
          <p:cNvPr id="4368" name="Google Shape;4368;p585"/>
          <p:cNvSpPr txBox="1">
            <a:spLocks noGrp="1"/>
          </p:cNvSpPr>
          <p:nvPr>
            <p:ph type="body" idx="1"/>
          </p:nvPr>
        </p:nvSpPr>
        <p:spPr>
          <a:xfrm>
            <a:off x="511500" y="1529550"/>
            <a:ext cx="8005200" cy="3171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500" b="1"/>
              <a:t>Take a couple of minutes to reflect on our work in the session.</a:t>
            </a:r>
            <a:endParaRPr sz="1500" b="1"/>
          </a:p>
          <a:p>
            <a:pPr marL="0" lvl="0" indent="0" algn="l" rtl="0">
              <a:spcBef>
                <a:spcPts val="1000"/>
              </a:spcBef>
              <a:spcAft>
                <a:spcPts val="0"/>
              </a:spcAft>
              <a:buNone/>
            </a:pPr>
            <a:r>
              <a:rPr lang="en" sz="1500" b="1"/>
              <a:t>Activities in this session:</a:t>
            </a:r>
            <a:endParaRPr sz="1500" b="1"/>
          </a:p>
          <a:p>
            <a:pPr marL="457200" lvl="0" indent="-323850" algn="l" rtl="0">
              <a:lnSpc>
                <a:spcPct val="100000"/>
              </a:lnSpc>
              <a:spcBef>
                <a:spcPts val="1000"/>
              </a:spcBef>
              <a:spcAft>
                <a:spcPts val="0"/>
              </a:spcAft>
              <a:buSzPts val="1500"/>
              <a:buFont typeface="Calibri"/>
              <a:buAutoNum type="arabicPeriod"/>
            </a:pPr>
            <a:r>
              <a:rPr lang="en" sz="1500" b="1" u="sng">
                <a:solidFill>
                  <a:schemeClr val="hlink"/>
                </a:solidFill>
                <a:hlinkClick r:id="rId3" action="ppaction://hlinksldjump"/>
              </a:rPr>
              <a:t>Setting and maintaining norms</a:t>
            </a:r>
            <a:r>
              <a:rPr lang="en" sz="1500" b="1"/>
              <a:t>: </a:t>
            </a:r>
            <a:r>
              <a:rPr lang="en" sz="1500"/>
              <a:t>Reconnect with and revise our norms for interacting together</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4" action="ppaction://hlinksldjump"/>
              </a:rPr>
              <a:t>Connecting to research</a:t>
            </a:r>
            <a:r>
              <a:rPr lang="en" sz="1500" b="1"/>
              <a:t>: </a:t>
            </a:r>
            <a:r>
              <a:rPr lang="en" sz="1500"/>
              <a:t>Defining reasoning and sensemaking</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5" action="ppaction://hlinksldjump"/>
              </a:rPr>
              <a:t>Doing math together</a:t>
            </a:r>
            <a:r>
              <a:rPr lang="en" sz="1500" b="1"/>
              <a:t>:</a:t>
            </a:r>
            <a:r>
              <a:rPr lang="en" sz="1500"/>
              <a:t> Reasoning and sensemaking using the Bike and Truck Task</a:t>
            </a:r>
            <a:endParaRPr sz="1500"/>
          </a:p>
          <a:p>
            <a:pPr marL="457200" lvl="0" indent="-323850" algn="l" rtl="0">
              <a:lnSpc>
                <a:spcPct val="100000"/>
              </a:lnSpc>
              <a:spcBef>
                <a:spcPts val="0"/>
              </a:spcBef>
              <a:spcAft>
                <a:spcPts val="0"/>
              </a:spcAft>
              <a:buSzPts val="1500"/>
              <a:buFont typeface="Calibri"/>
              <a:buAutoNum type="arabicPeriod"/>
            </a:pPr>
            <a:r>
              <a:rPr lang="en" sz="1500" b="1" u="sng">
                <a:solidFill>
                  <a:schemeClr val="hlink"/>
                </a:solidFill>
                <a:hlinkClick r:id="rId6" action="ppaction://hlinksldjump"/>
              </a:rPr>
              <a:t>Studying teaching</a:t>
            </a:r>
            <a:r>
              <a:rPr lang="en" sz="1500" b="1"/>
              <a:t>: </a:t>
            </a:r>
            <a:r>
              <a:rPr lang="en" sz="1500"/>
              <a:t>Analyzing opportunities for reasoning and sensemaking in Ms. Shackelford’s lesson</a:t>
            </a:r>
            <a:endParaRPr sz="1500"/>
          </a:p>
          <a:p>
            <a:pPr marL="457200" lvl="0" indent="-323850" algn="l" rtl="0">
              <a:lnSpc>
                <a:spcPct val="115000"/>
              </a:lnSpc>
              <a:spcBef>
                <a:spcPts val="0"/>
              </a:spcBef>
              <a:spcAft>
                <a:spcPts val="0"/>
              </a:spcAft>
              <a:buSzPts val="1500"/>
              <a:buFont typeface="Arial"/>
              <a:buAutoNum type="arabicPeriod"/>
            </a:pPr>
            <a:r>
              <a:rPr lang="en" sz="1500" b="1" u="sng">
                <a:solidFill>
                  <a:schemeClr val="hlink"/>
                </a:solidFill>
                <a:hlinkClick r:id="rId7" action="ppaction://hlinksldjump"/>
              </a:rPr>
              <a:t>Planning for action:</a:t>
            </a:r>
            <a:r>
              <a:rPr lang="en" sz="1500" b="1"/>
              <a:t> </a:t>
            </a:r>
            <a:r>
              <a:rPr lang="en" sz="1500"/>
              <a:t>Adapting a task to ensure opportunities for students’ reasoning and sensemaking</a:t>
            </a:r>
            <a:endParaRPr sz="15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372"/>
        <p:cNvGrpSpPr/>
        <p:nvPr/>
      </p:nvGrpSpPr>
      <p:grpSpPr>
        <a:xfrm>
          <a:off x="0" y="0"/>
          <a:ext cx="0" cy="0"/>
          <a:chOff x="0" y="0"/>
          <a:chExt cx="0" cy="0"/>
        </a:xfrm>
      </p:grpSpPr>
      <p:sp>
        <p:nvSpPr>
          <p:cNvPr id="4373" name="Google Shape;4373;p586"/>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endParaRPr sz="2300" b="1" i="1"/>
          </a:p>
          <a:p>
            <a:pPr marL="0" lvl="0" indent="0" algn="l" rtl="0">
              <a:lnSpc>
                <a:spcPct val="115000"/>
              </a:lnSpc>
              <a:spcBef>
                <a:spcPts val="0"/>
              </a:spcBef>
              <a:spcAft>
                <a:spcPts val="0"/>
              </a:spcAft>
              <a:buNone/>
            </a:pPr>
            <a:r>
              <a:rPr lang="en" sz="2300" b="1"/>
              <a:t>Ambitious math instruction at the task level: </a:t>
            </a:r>
            <a:endParaRPr sz="2300" b="1"/>
          </a:p>
          <a:p>
            <a:pPr marL="0" lvl="0" indent="0" algn="l" rtl="0">
              <a:lnSpc>
                <a:spcPct val="115000"/>
              </a:lnSpc>
              <a:spcBef>
                <a:spcPts val="0"/>
              </a:spcBef>
              <a:spcAft>
                <a:spcPts val="0"/>
              </a:spcAft>
              <a:buNone/>
            </a:pPr>
            <a:r>
              <a:rPr lang="en" sz="2300"/>
              <a:t>Opportunities for reasoning and sensemaking with technology</a:t>
            </a:r>
            <a:endParaRPr sz="2300"/>
          </a:p>
        </p:txBody>
      </p:sp>
      <p:sp>
        <p:nvSpPr>
          <p:cNvPr id="4374" name="Google Shape;4374;p586"/>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t>The </a:t>
            </a:r>
            <a:r>
              <a:rPr lang="en" sz="1600" b="1"/>
              <a:t>focus</a:t>
            </a:r>
            <a:r>
              <a:rPr lang="en" sz="1600"/>
              <a:t> of this session is to consider how we might support students’ reasoning and sensemaking with technology.</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r>
              <a:rPr lang="en" sz="1600" b="1"/>
              <a:t>Agenda for this session:</a:t>
            </a:r>
            <a:endParaRPr sz="1600"/>
          </a:p>
          <a:p>
            <a:pPr marL="457200" lvl="0" indent="-330200" algn="l" rtl="0">
              <a:lnSpc>
                <a:spcPct val="115000"/>
              </a:lnSpc>
              <a:spcBef>
                <a:spcPts val="0"/>
              </a:spcBef>
              <a:spcAft>
                <a:spcPts val="0"/>
              </a:spcAft>
              <a:buSzPts val="1600"/>
              <a:buFont typeface="Calibri"/>
              <a:buAutoNum type="arabicPeriod"/>
            </a:pPr>
            <a:r>
              <a:rPr lang="en" sz="1600" b="1" u="sng">
                <a:solidFill>
                  <a:schemeClr val="hlink"/>
                </a:solidFill>
                <a:hlinkClick r:id="rId3" action="ppaction://hlinksldjump"/>
              </a:rPr>
              <a:t>Setting and maintaining norms</a:t>
            </a:r>
            <a:r>
              <a:rPr lang="en" sz="1600" b="1"/>
              <a:t>: </a:t>
            </a:r>
            <a:r>
              <a:rPr lang="en" sz="1600"/>
              <a:t>Reconnect with and revise our norms for interacting together</a:t>
            </a:r>
            <a:endParaRPr sz="1600"/>
          </a:p>
          <a:p>
            <a:pPr marL="457200" lvl="0" indent="-330200" algn="l" rtl="0">
              <a:lnSpc>
                <a:spcPct val="100000"/>
              </a:lnSpc>
              <a:spcBef>
                <a:spcPts val="0"/>
              </a:spcBef>
              <a:spcAft>
                <a:spcPts val="0"/>
              </a:spcAft>
              <a:buSzPts val="1600"/>
              <a:buFont typeface="Calibri"/>
              <a:buAutoNum type="arabicPeriod"/>
            </a:pPr>
            <a:r>
              <a:rPr lang="en" sz="1600" b="1" u="sng">
                <a:solidFill>
                  <a:schemeClr val="hlink"/>
                </a:solidFill>
                <a:hlinkClick r:id="rId4" action="ppaction://hlinksldjump"/>
              </a:rPr>
              <a:t>Doing math together:</a:t>
            </a:r>
            <a:r>
              <a:rPr lang="en" sz="1600"/>
              <a:t> Reasoning and sensemaking in a Desmos lesson</a:t>
            </a:r>
            <a:endParaRPr sz="1600"/>
          </a:p>
          <a:p>
            <a:pPr marL="457200" lvl="0" indent="-330200" algn="l" rtl="0">
              <a:lnSpc>
                <a:spcPct val="115000"/>
              </a:lnSpc>
              <a:spcBef>
                <a:spcPts val="0"/>
              </a:spcBef>
              <a:spcAft>
                <a:spcPts val="0"/>
              </a:spcAft>
              <a:buSzPts val="1600"/>
              <a:buAutoNum type="arabicPeriod"/>
            </a:pPr>
            <a:r>
              <a:rPr lang="en" sz="1600" b="1" u="sng">
                <a:solidFill>
                  <a:schemeClr val="hlink"/>
                </a:solidFill>
                <a:hlinkClick r:id="rId5" action="ppaction://hlinksldjump"/>
              </a:rPr>
              <a:t>Planning for action:</a:t>
            </a:r>
            <a:r>
              <a:rPr lang="en" sz="1600" b="1"/>
              <a:t> </a:t>
            </a:r>
            <a:r>
              <a:rPr lang="en" sz="1600"/>
              <a:t>Adapting a Desmos lesson to ensure opportunities for students’ reasoning and sensemaking</a:t>
            </a:r>
            <a:endParaRPr sz="1600"/>
          </a:p>
        </p:txBody>
      </p:sp>
      <p:sp>
        <p:nvSpPr>
          <p:cNvPr id="4375" name="Google Shape;4375;p586">
            <a:hlinkClick r:id=""/>
          </p:cNvPr>
          <p:cNvSpPr txBox="1"/>
          <p:nvPr/>
        </p:nvSpPr>
        <p:spPr>
          <a:xfrm>
            <a:off x="6236700" y="4472125"/>
            <a:ext cx="2016000" cy="400200"/>
          </a:xfrm>
          <a:prstGeom prst="rect">
            <a:avLst/>
          </a:prstGeom>
          <a:solidFill>
            <a:srgbClr val="FCF4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solidFill>
                  <a:schemeClr val="hlink"/>
                </a:solidFill>
                <a:latin typeface="Calibri"/>
                <a:ea typeface="Calibri"/>
                <a:cs typeface="Calibri"/>
                <a:sym typeface="Calibri"/>
                <a:hlinkClick r:id=""/>
              </a:rPr>
              <a:t>M2 P1 Table of Contents</a:t>
            </a:r>
            <a:endParaRPr b="1">
              <a:latin typeface="Calibri"/>
              <a:ea typeface="Calibri"/>
              <a:cs typeface="Calibri"/>
              <a:sym typeface="Calibri"/>
            </a:endParaRPr>
          </a:p>
        </p:txBody>
      </p:sp>
      <p:sp>
        <p:nvSpPr>
          <p:cNvPr id="4376" name="Google Shape;4376;p586"/>
          <p:cNvSpPr txBox="1">
            <a:spLocks noGrp="1"/>
          </p:cNvSpPr>
          <p:nvPr>
            <p:ph type="sldNum" idx="12"/>
          </p:nvPr>
        </p:nvSpPr>
        <p:spPr>
          <a:xfrm>
            <a:off x="8092300" y="4604850"/>
            <a:ext cx="534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68</a:t>
            </a:fld>
            <a:endParaRPr/>
          </a:p>
        </p:txBody>
      </p:sp>
      <p:sp>
        <p:nvSpPr>
          <p:cNvPr id="4377" name="Google Shape;4377;p586"/>
          <p:cNvSpPr txBox="1"/>
          <p:nvPr/>
        </p:nvSpPr>
        <p:spPr>
          <a:xfrm>
            <a:off x="237550" y="278875"/>
            <a:ext cx="33567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700" b="1" i="1">
                <a:solidFill>
                  <a:schemeClr val="accent2"/>
                </a:solidFill>
                <a:latin typeface="Calibri"/>
                <a:ea typeface="Calibri"/>
                <a:cs typeface="Calibri"/>
                <a:sym typeface="Calibri"/>
              </a:rPr>
              <a:t>Session 8</a:t>
            </a:r>
            <a:endParaRPr sz="1600">
              <a:solidFill>
                <a:schemeClr val="accent2"/>
              </a:solidFill>
              <a:latin typeface="Calibri"/>
              <a:ea typeface="Calibri"/>
              <a:cs typeface="Calibri"/>
              <a:sym typeface="Calibri"/>
            </a:endParaRPr>
          </a:p>
        </p:txBody>
      </p:sp>
      <p:sp>
        <p:nvSpPr>
          <p:cNvPr id="4378" name="Google Shape;4378;p586"/>
          <p:cNvSpPr txBox="1"/>
          <p:nvPr/>
        </p:nvSpPr>
        <p:spPr>
          <a:xfrm>
            <a:off x="508600" y="3908675"/>
            <a:ext cx="28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accent2"/>
                </a:solidFill>
                <a:latin typeface="Calibri"/>
                <a:ea typeface="Calibri"/>
                <a:cs typeface="Calibri"/>
                <a:sym typeface="Calibri"/>
              </a:rPr>
              <a:t>Time estimate:</a:t>
            </a:r>
            <a:r>
              <a:rPr lang="en">
                <a:solidFill>
                  <a:schemeClr val="accent2"/>
                </a:solidFill>
                <a:latin typeface="Calibri"/>
                <a:ea typeface="Calibri"/>
                <a:cs typeface="Calibri"/>
                <a:sym typeface="Calibri"/>
              </a:rPr>
              <a:t> 90 minutes</a:t>
            </a:r>
            <a:endParaRPr>
              <a:solidFill>
                <a:schemeClr val="accent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82"/>
        <p:cNvGrpSpPr/>
        <p:nvPr/>
      </p:nvGrpSpPr>
      <p:grpSpPr>
        <a:xfrm>
          <a:off x="0" y="0"/>
          <a:ext cx="0" cy="0"/>
          <a:chOff x="0" y="0"/>
          <a:chExt cx="0" cy="0"/>
        </a:xfrm>
      </p:grpSpPr>
      <p:sp>
        <p:nvSpPr>
          <p:cNvPr id="4383" name="Google Shape;4383;p587"/>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Setting and maintaining norms</a:t>
            </a:r>
            <a:endParaRPr sz="3800" b="1">
              <a:solidFill>
                <a:schemeClr val="accent2"/>
              </a:solidFill>
            </a:endParaRPr>
          </a:p>
        </p:txBody>
      </p:sp>
      <p:sp>
        <p:nvSpPr>
          <p:cNvPr id="4384" name="Google Shape;4384;p587"/>
          <p:cNvSpPr txBox="1">
            <a:spLocks noGrp="1"/>
          </p:cNvSpPr>
          <p:nvPr>
            <p:ph type="subTitle" idx="1"/>
          </p:nvPr>
        </p:nvSpPr>
        <p:spPr>
          <a:xfrm>
            <a:off x="1143000" y="3002388"/>
            <a:ext cx="6858000" cy="660300"/>
          </a:xfrm>
          <a:prstGeom prst="rect">
            <a:avLst/>
          </a:prstGeom>
        </p:spPr>
        <p:txBody>
          <a:bodyPr spcFirstLastPara="1" wrap="square" lIns="91425" tIns="91425" rIns="121725" bIns="91425" anchor="t" anchorCtr="0">
            <a:noAutofit/>
          </a:bodyPr>
          <a:lstStyle/>
          <a:p>
            <a:pPr marL="0" lvl="0" indent="0" algn="ctr" rtl="0">
              <a:spcBef>
                <a:spcPts val="800"/>
              </a:spcBef>
              <a:spcAft>
                <a:spcPts val="0"/>
              </a:spcAft>
              <a:buNone/>
            </a:pPr>
            <a:r>
              <a:rPr lang="en" sz="2350">
                <a:solidFill>
                  <a:schemeClr val="accent2"/>
                </a:solidFill>
              </a:rPr>
              <a:t>Reconnect with and revise our norms for interacting together</a:t>
            </a:r>
            <a:endParaRPr sz="2350">
              <a:solidFill>
                <a:schemeClr val="accent2"/>
              </a:solidFill>
            </a:endParaRPr>
          </a:p>
        </p:txBody>
      </p:sp>
      <p:sp>
        <p:nvSpPr>
          <p:cNvPr id="4385" name="Google Shape;4385;p58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69</a:t>
            </a:fld>
            <a:endParaRPr/>
          </a:p>
        </p:txBody>
      </p:sp>
      <p:pic>
        <p:nvPicPr>
          <p:cNvPr id="4386" name="Google Shape;4386;p587" descr="Cheers with solid fill"/>
          <p:cNvPicPr preferRelativeResize="0"/>
          <p:nvPr/>
        </p:nvPicPr>
        <p:blipFill rotWithShape="1">
          <a:blip r:embed="rId3">
            <a:alphaModFix/>
          </a:blip>
          <a:srcRect/>
          <a:stretch/>
        </p:blipFill>
        <p:spPr>
          <a:xfrm>
            <a:off x="7466200" y="3455512"/>
            <a:ext cx="1508760" cy="150876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4"/>
        <p:cNvGrpSpPr/>
        <p:nvPr/>
      </p:nvGrpSpPr>
      <p:grpSpPr>
        <a:xfrm>
          <a:off x="0" y="0"/>
          <a:ext cx="0" cy="0"/>
          <a:chOff x="0" y="0"/>
          <a:chExt cx="0" cy="0"/>
        </a:xfrm>
      </p:grpSpPr>
      <p:sp>
        <p:nvSpPr>
          <p:cNvPr id="3825" name="Google Shape;3825;p525"/>
          <p:cNvSpPr txBox="1">
            <a:spLocks noGrp="1"/>
          </p:cNvSpPr>
          <p:nvPr>
            <p:ph type="title"/>
          </p:nvPr>
        </p:nvSpPr>
        <p:spPr>
          <a:xfrm>
            <a:off x="537882" y="342900"/>
            <a:ext cx="8088300" cy="769800"/>
          </a:xfrm>
          <a:prstGeom prst="rect">
            <a:avLst/>
          </a:prstGeom>
        </p:spPr>
        <p:txBody>
          <a:bodyPr spcFirstLastPara="1" wrap="square" lIns="68575" tIns="34275" rIns="68575" bIns="34275" anchor="b" anchorCtr="0">
            <a:noAutofit/>
          </a:bodyPr>
          <a:lstStyle/>
          <a:p>
            <a:pPr marL="0" lvl="0" indent="0" algn="l" rtl="0">
              <a:lnSpc>
                <a:spcPct val="100000"/>
              </a:lnSpc>
              <a:spcBef>
                <a:spcPts val="0"/>
              </a:spcBef>
              <a:spcAft>
                <a:spcPts val="0"/>
              </a:spcAft>
              <a:buSzPts val="990"/>
              <a:buNone/>
            </a:pPr>
            <a:r>
              <a:rPr lang="en" sz="2800"/>
              <a:t>Across the modules we will have opportunities to…</a:t>
            </a:r>
            <a:endParaRPr sz="2800"/>
          </a:p>
        </p:txBody>
      </p:sp>
      <p:sp>
        <p:nvSpPr>
          <p:cNvPr id="3826" name="Google Shape;3826;p525"/>
          <p:cNvSpPr txBox="1">
            <a:spLocks noGrp="1"/>
          </p:cNvSpPr>
          <p:nvPr>
            <p:ph type="body" idx="1"/>
          </p:nvPr>
        </p:nvSpPr>
        <p:spPr>
          <a:xfrm>
            <a:off x="1061725" y="1369225"/>
            <a:ext cx="7564500" cy="30819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1850" b="1">
                <a:solidFill>
                  <a:schemeClr val="accent1"/>
                </a:solidFill>
              </a:rPr>
              <a:t>Set and maintain norms:</a:t>
            </a:r>
            <a:r>
              <a:rPr lang="en" sz="1850" b="1">
                <a:solidFill>
                  <a:schemeClr val="accent3"/>
                </a:solidFill>
              </a:rPr>
              <a:t> </a:t>
            </a:r>
            <a:r>
              <a:rPr lang="en" sz="1850"/>
              <a:t>These activities support participants to establish norms that will guide participation in sessions.</a:t>
            </a:r>
            <a:endParaRPr sz="1850"/>
          </a:p>
          <a:p>
            <a:pPr marL="0" lvl="0" indent="0" algn="l" rtl="0">
              <a:spcBef>
                <a:spcPts val="800"/>
              </a:spcBef>
              <a:spcAft>
                <a:spcPts val="0"/>
              </a:spcAft>
              <a:buNone/>
            </a:pPr>
            <a:r>
              <a:rPr lang="en" sz="1850" b="1">
                <a:solidFill>
                  <a:schemeClr val="accent1"/>
                </a:solidFill>
              </a:rPr>
              <a:t>Do math together:</a:t>
            </a:r>
            <a:r>
              <a:rPr lang="en" sz="1850" b="1">
                <a:solidFill>
                  <a:schemeClr val="accent3"/>
                </a:solidFill>
              </a:rPr>
              <a:t> </a:t>
            </a:r>
            <a:r>
              <a:rPr lang="en" sz="1850"/>
              <a:t>These activities engage participants in a mathematics  task.</a:t>
            </a:r>
            <a:endParaRPr sz="1850"/>
          </a:p>
          <a:p>
            <a:pPr marL="0" lvl="0" indent="0" algn="l" rtl="0">
              <a:spcBef>
                <a:spcPts val="800"/>
              </a:spcBef>
              <a:spcAft>
                <a:spcPts val="0"/>
              </a:spcAft>
              <a:buNone/>
            </a:pPr>
            <a:r>
              <a:rPr lang="en" sz="1850" b="1">
                <a:solidFill>
                  <a:schemeClr val="accent1"/>
                </a:solidFill>
              </a:rPr>
              <a:t>Study teaching:</a:t>
            </a:r>
            <a:r>
              <a:rPr lang="en" sz="1850" b="1">
                <a:solidFill>
                  <a:schemeClr val="accent3"/>
                </a:solidFill>
              </a:rPr>
              <a:t> </a:t>
            </a:r>
            <a:r>
              <a:rPr lang="en" sz="1850"/>
              <a:t>These activities involve analysis of video, vignettes, live teaching, or instructional tools.</a:t>
            </a:r>
            <a:endParaRPr sz="1850"/>
          </a:p>
          <a:p>
            <a:pPr marL="0" lvl="0" indent="0" algn="l" rtl="0">
              <a:spcBef>
                <a:spcPts val="800"/>
              </a:spcBef>
              <a:spcAft>
                <a:spcPts val="0"/>
              </a:spcAft>
              <a:buNone/>
            </a:pPr>
            <a:r>
              <a:rPr lang="en" sz="1850" b="1">
                <a:solidFill>
                  <a:schemeClr val="accent1"/>
                </a:solidFill>
              </a:rPr>
              <a:t>Connect to research: </a:t>
            </a:r>
            <a:r>
              <a:rPr lang="en" sz="1850"/>
              <a:t>These activities involve unpacking and understanding the research in mathematics education underpinning focal ideas and concepts.</a:t>
            </a:r>
            <a:endParaRPr sz="1850"/>
          </a:p>
          <a:p>
            <a:pPr marL="0" lvl="0" indent="0" algn="l" rtl="0">
              <a:spcBef>
                <a:spcPts val="800"/>
              </a:spcBef>
              <a:spcAft>
                <a:spcPts val="0"/>
              </a:spcAft>
              <a:buNone/>
            </a:pPr>
            <a:r>
              <a:rPr lang="en" sz="1850" b="1">
                <a:solidFill>
                  <a:schemeClr val="accent1"/>
                </a:solidFill>
              </a:rPr>
              <a:t>Plan for action: </a:t>
            </a:r>
            <a:r>
              <a:rPr lang="en" sz="1850"/>
              <a:t>These activities involve making links between session content and our own practice and contexts.</a:t>
            </a:r>
            <a:endParaRPr sz="1850" b="1">
              <a:solidFill>
                <a:schemeClr val="accent1"/>
              </a:solidFill>
            </a:endParaRPr>
          </a:p>
        </p:txBody>
      </p:sp>
      <p:pic>
        <p:nvPicPr>
          <p:cNvPr id="3827" name="Google Shape;3827;p525" descr="Cheers with solid fill"/>
          <p:cNvPicPr preferRelativeResize="0"/>
          <p:nvPr/>
        </p:nvPicPr>
        <p:blipFill rotWithShape="1">
          <a:blip r:embed="rId3">
            <a:alphaModFix/>
          </a:blip>
          <a:srcRect/>
          <a:stretch/>
        </p:blipFill>
        <p:spPr>
          <a:xfrm>
            <a:off x="485654" y="1333533"/>
            <a:ext cx="457200" cy="457200"/>
          </a:xfrm>
          <a:prstGeom prst="rect">
            <a:avLst/>
          </a:prstGeom>
          <a:noFill/>
          <a:ln>
            <a:noFill/>
          </a:ln>
          <a:effectLst>
            <a:outerShdw blurRad="50800" dist="38100" dir="2700000" algn="tl" rotWithShape="0">
              <a:srgbClr val="000000">
                <a:alpha val="40000"/>
              </a:srgbClr>
            </a:outerShdw>
          </a:effectLst>
        </p:spPr>
      </p:pic>
      <p:pic>
        <p:nvPicPr>
          <p:cNvPr id="3828" name="Google Shape;3828;p525" descr="Storytelling with solid fill"/>
          <p:cNvPicPr preferRelativeResize="0"/>
          <p:nvPr/>
        </p:nvPicPr>
        <p:blipFill rotWithShape="1">
          <a:blip r:embed="rId4">
            <a:alphaModFix/>
          </a:blip>
          <a:srcRect/>
          <a:stretch/>
        </p:blipFill>
        <p:spPr>
          <a:xfrm>
            <a:off x="485654" y="3153810"/>
            <a:ext cx="457200" cy="457200"/>
          </a:xfrm>
          <a:prstGeom prst="rect">
            <a:avLst/>
          </a:prstGeom>
          <a:noFill/>
          <a:ln>
            <a:noFill/>
          </a:ln>
          <a:effectLst>
            <a:outerShdw blurRad="50800" dist="38100" dir="2700000" algn="tl" rotWithShape="0">
              <a:srgbClr val="000000">
                <a:alpha val="40000"/>
              </a:srgbClr>
            </a:outerShdw>
          </a:effectLst>
        </p:spPr>
      </p:pic>
      <p:pic>
        <p:nvPicPr>
          <p:cNvPr id="3829" name="Google Shape;3829;p525" descr="Group brainstorm with solid fill"/>
          <p:cNvPicPr preferRelativeResize="0"/>
          <p:nvPr/>
        </p:nvPicPr>
        <p:blipFill rotWithShape="1">
          <a:blip r:embed="rId5">
            <a:alphaModFix/>
          </a:blip>
          <a:srcRect/>
          <a:stretch/>
        </p:blipFill>
        <p:spPr>
          <a:xfrm>
            <a:off x="485654" y="1916499"/>
            <a:ext cx="457200" cy="457200"/>
          </a:xfrm>
          <a:prstGeom prst="rect">
            <a:avLst/>
          </a:prstGeom>
          <a:noFill/>
          <a:ln>
            <a:noFill/>
          </a:ln>
          <a:effectLst>
            <a:outerShdw blurRad="50800" dist="38100" dir="2700000" algn="tl" rotWithShape="0">
              <a:srgbClr val="000000">
                <a:alpha val="40000"/>
              </a:srgbClr>
            </a:outerShdw>
          </a:effectLst>
        </p:spPr>
      </p:pic>
      <p:pic>
        <p:nvPicPr>
          <p:cNvPr id="3830" name="Google Shape;3830;p525" descr="Magnifying glass with solid fill"/>
          <p:cNvPicPr preferRelativeResize="0"/>
          <p:nvPr/>
        </p:nvPicPr>
        <p:blipFill rotWithShape="1">
          <a:blip r:embed="rId6">
            <a:alphaModFix/>
          </a:blip>
          <a:srcRect/>
          <a:stretch/>
        </p:blipFill>
        <p:spPr>
          <a:xfrm>
            <a:off x="485645" y="2512779"/>
            <a:ext cx="457200" cy="457200"/>
          </a:xfrm>
          <a:prstGeom prst="rect">
            <a:avLst/>
          </a:prstGeom>
          <a:noFill/>
          <a:ln>
            <a:noFill/>
          </a:ln>
          <a:effectLst>
            <a:outerShdw blurRad="50800" dist="38100" dir="2700000" algn="tl" rotWithShape="0">
              <a:srgbClr val="000000">
                <a:alpha val="40000"/>
              </a:srgbClr>
            </a:outerShdw>
          </a:effectLst>
        </p:spPr>
      </p:pic>
      <p:pic>
        <p:nvPicPr>
          <p:cNvPr id="3831" name="Google Shape;3831;p525" descr="Blueprint with solid fill"/>
          <p:cNvPicPr preferRelativeResize="0"/>
          <p:nvPr/>
        </p:nvPicPr>
        <p:blipFill rotWithShape="1">
          <a:blip r:embed="rId7">
            <a:alphaModFix/>
          </a:blip>
          <a:srcRect/>
          <a:stretch/>
        </p:blipFill>
        <p:spPr>
          <a:xfrm>
            <a:off x="485647" y="3794841"/>
            <a:ext cx="457200" cy="457200"/>
          </a:xfrm>
          <a:prstGeom prst="rect">
            <a:avLst/>
          </a:prstGeom>
          <a:noFill/>
          <a:ln>
            <a:noFill/>
          </a:ln>
          <a:effectLst>
            <a:outerShdw blurRad="50800" dist="38100" dir="2700000" algn="tl" rotWithShape="0">
              <a:srgbClr val="000000">
                <a:alpha val="40000"/>
              </a:srgbClr>
            </a:outerShdw>
          </a:effectLst>
        </p:spPr>
      </p:pic>
      <p:sp>
        <p:nvSpPr>
          <p:cNvPr id="3832" name="Google Shape;3832;p525"/>
          <p:cNvSpPr txBox="1">
            <a:spLocks noGrp="1"/>
          </p:cNvSpPr>
          <p:nvPr>
            <p:ph type="sldNum" idx="12"/>
          </p:nvPr>
        </p:nvSpPr>
        <p:spPr>
          <a:xfrm>
            <a:off x="8321550" y="4707650"/>
            <a:ext cx="664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4390"/>
        <p:cNvGrpSpPr/>
        <p:nvPr/>
      </p:nvGrpSpPr>
      <p:grpSpPr>
        <a:xfrm>
          <a:off x="0" y="0"/>
          <a:ext cx="0" cy="0"/>
          <a:chOff x="0" y="0"/>
          <a:chExt cx="0" cy="0"/>
        </a:xfrm>
      </p:grpSpPr>
      <p:sp>
        <p:nvSpPr>
          <p:cNvPr id="4391" name="Google Shape;4391;p58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Setting and Maintaining Norms</a:t>
            </a:r>
            <a:endParaRPr sz="2800"/>
          </a:p>
        </p:txBody>
      </p:sp>
      <p:sp>
        <p:nvSpPr>
          <p:cNvPr id="4392" name="Google Shape;4392;p58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Font typeface="Calibri"/>
              <a:buChar char="•"/>
            </a:pPr>
            <a:r>
              <a:rPr lang="en" b="1">
                <a:solidFill>
                  <a:schemeClr val="accent3"/>
                </a:solidFill>
              </a:rPr>
              <a:t>Rationale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To create spaces where we can vulnerably share about our teaching, learning and mathematics (Elliott et al., 2009; Little, 2002; Horn, 2010)</a:t>
            </a:r>
            <a:endParaRPr/>
          </a:p>
          <a:p>
            <a:pPr marL="914400" lvl="1" indent="-317500" algn="l" rtl="0">
              <a:lnSpc>
                <a:spcPct val="100000"/>
              </a:lnSpc>
              <a:spcBef>
                <a:spcPts val="0"/>
              </a:spcBef>
              <a:spcAft>
                <a:spcPts val="0"/>
              </a:spcAft>
              <a:buSzPts val="1400"/>
              <a:buChar char="•"/>
            </a:pPr>
            <a:r>
              <a:rPr lang="en"/>
              <a:t>To support us in sharing in-process, “rough draft” ideas (Thanheiser &amp; Jansen, 2016)</a:t>
            </a:r>
            <a:endParaRPr/>
          </a:p>
          <a:p>
            <a:pPr marL="914400" lvl="1" indent="-317500" algn="l" rtl="0">
              <a:lnSpc>
                <a:spcPct val="100000"/>
              </a:lnSpc>
              <a:spcBef>
                <a:spcPts val="0"/>
              </a:spcBef>
              <a:spcAft>
                <a:spcPts val="0"/>
              </a:spcAft>
              <a:buSzPts val="1400"/>
              <a:buChar char="•"/>
            </a:pPr>
            <a:r>
              <a:rPr lang="en"/>
              <a:t>To foster a community where all members are valued (Grossman et al., 2001)</a:t>
            </a:r>
            <a:endParaRPr/>
          </a:p>
          <a:p>
            <a:pPr marL="457200" lvl="0" indent="-342900" algn="l" rtl="0">
              <a:lnSpc>
                <a:spcPct val="100000"/>
              </a:lnSpc>
              <a:spcBef>
                <a:spcPts val="1000"/>
              </a:spcBef>
              <a:spcAft>
                <a:spcPts val="0"/>
              </a:spcAft>
              <a:buClr>
                <a:schemeClr val="accent3"/>
              </a:buClr>
              <a:buSzPts val="1800"/>
              <a:buFont typeface="Calibri"/>
              <a:buChar char="•"/>
            </a:pPr>
            <a:r>
              <a:rPr lang="en" b="1">
                <a:solidFill>
                  <a:schemeClr val="accent3"/>
                </a:solidFill>
              </a:rPr>
              <a:t>Recommendations for setting and maintaining norms:</a:t>
            </a:r>
            <a:endParaRPr b="1">
              <a:solidFill>
                <a:schemeClr val="accent3"/>
              </a:solidFill>
            </a:endParaRPr>
          </a:p>
          <a:p>
            <a:pPr marL="914400" lvl="1" indent="-317500" algn="l" rtl="0">
              <a:lnSpc>
                <a:spcPct val="100000"/>
              </a:lnSpc>
              <a:spcBef>
                <a:spcPts val="0"/>
              </a:spcBef>
              <a:spcAft>
                <a:spcPts val="0"/>
              </a:spcAft>
              <a:buSzPts val="1400"/>
              <a:buChar char="•"/>
            </a:pPr>
            <a:r>
              <a:rPr lang="en"/>
              <a:t>Include everyone’s ideas and perspectives when setting norms</a:t>
            </a:r>
            <a:endParaRPr/>
          </a:p>
          <a:p>
            <a:pPr marL="914400" lvl="1" indent="-317500" algn="l" rtl="0">
              <a:lnSpc>
                <a:spcPct val="100000"/>
              </a:lnSpc>
              <a:spcBef>
                <a:spcPts val="0"/>
              </a:spcBef>
              <a:spcAft>
                <a:spcPts val="0"/>
              </a:spcAft>
              <a:buSzPts val="1400"/>
              <a:buChar char="•"/>
            </a:pPr>
            <a:r>
              <a:rPr lang="en"/>
              <a:t>Regularly revisit norms and adjust norms as needed</a:t>
            </a:r>
            <a:endParaRPr/>
          </a:p>
        </p:txBody>
      </p:sp>
      <p:pic>
        <p:nvPicPr>
          <p:cNvPr id="4393" name="Google Shape;4393;p588" descr="Cheers with solid fill"/>
          <p:cNvPicPr preferRelativeResize="0"/>
          <p:nvPr/>
        </p:nvPicPr>
        <p:blipFill>
          <a:blip r:embed="rId3">
            <a:alphaModFix/>
          </a:blip>
          <a:stretch>
            <a:fillRect/>
          </a:stretch>
        </p:blipFill>
        <p:spPr>
          <a:xfrm>
            <a:off x="7910650" y="163950"/>
            <a:ext cx="1051560" cy="1051560"/>
          </a:xfrm>
          <a:prstGeom prst="rect">
            <a:avLst/>
          </a:prstGeom>
          <a:noFill/>
          <a:ln>
            <a:noFill/>
          </a:ln>
        </p:spPr>
      </p:pic>
      <p:sp>
        <p:nvSpPr>
          <p:cNvPr id="4394" name="Google Shape;4394;p588"/>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398"/>
        <p:cNvGrpSpPr/>
        <p:nvPr/>
      </p:nvGrpSpPr>
      <p:grpSpPr>
        <a:xfrm>
          <a:off x="0" y="0"/>
          <a:ext cx="0" cy="0"/>
          <a:chOff x="0" y="0"/>
          <a:chExt cx="0" cy="0"/>
        </a:xfrm>
      </p:grpSpPr>
      <p:sp>
        <p:nvSpPr>
          <p:cNvPr id="4399" name="Google Shape;4399;p58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Revisiting norms</a:t>
            </a:r>
            <a:endParaRPr sz="2800" b="1"/>
          </a:p>
        </p:txBody>
      </p:sp>
      <p:sp>
        <p:nvSpPr>
          <p:cNvPr id="4400" name="Google Shape;4400;p58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311150" algn="l" rtl="0">
              <a:spcBef>
                <a:spcPts val="0"/>
              </a:spcBef>
              <a:spcAft>
                <a:spcPts val="0"/>
              </a:spcAft>
              <a:buSzPts val="2300"/>
              <a:buChar char="•"/>
            </a:pPr>
            <a:r>
              <a:rPr lang="en" sz="2500">
                <a:highlight>
                  <a:srgbClr val="FFE599"/>
                </a:highlight>
              </a:rPr>
              <a:t>[Insert your group norms]</a:t>
            </a:r>
            <a:endParaRPr sz="1500"/>
          </a:p>
          <a:p>
            <a:pPr marL="0" lvl="0" indent="0" algn="l" rtl="0">
              <a:spcBef>
                <a:spcPts val="800"/>
              </a:spcBef>
              <a:spcAft>
                <a:spcPts val="0"/>
              </a:spcAft>
              <a:buNone/>
            </a:pPr>
            <a:endParaRPr sz="1300"/>
          </a:p>
        </p:txBody>
      </p:sp>
      <p:sp>
        <p:nvSpPr>
          <p:cNvPr id="4401" name="Google Shape;4401;p58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71</a:t>
            </a:fld>
            <a:endParaRPr/>
          </a:p>
        </p:txBody>
      </p:sp>
      <p:sp>
        <p:nvSpPr>
          <p:cNvPr id="4402" name="Google Shape;4402;p589"/>
          <p:cNvSpPr txBox="1"/>
          <p:nvPr/>
        </p:nvSpPr>
        <p:spPr>
          <a:xfrm>
            <a:off x="5742225" y="1369225"/>
            <a:ext cx="3150300" cy="19908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900" b="1" u="sng">
                <a:solidFill>
                  <a:schemeClr val="dk1"/>
                </a:solidFill>
                <a:latin typeface="Calibri"/>
                <a:ea typeface="Calibri"/>
                <a:cs typeface="Calibri"/>
                <a:sym typeface="Calibri"/>
              </a:rPr>
              <a:t>Rights of a Learner</a:t>
            </a:r>
            <a:endParaRPr sz="1900" b="1" u="sng">
              <a:solidFill>
                <a:schemeClr val="dk1"/>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500" b="1">
                <a:solidFill>
                  <a:schemeClr val="dk1"/>
                </a:solidFill>
                <a:latin typeface="Calibri"/>
                <a:ea typeface="Calibri"/>
                <a:cs typeface="Calibri"/>
                <a:sym typeface="Calibri"/>
              </a:rPr>
              <a:t>You have the right to:</a:t>
            </a:r>
            <a:endParaRPr sz="1500" b="1">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Be confused</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Make mistakes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Say what makes sense to you</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latin typeface="Calibri"/>
                <a:ea typeface="Calibri"/>
                <a:cs typeface="Calibri"/>
                <a:sym typeface="Calibri"/>
              </a:rPr>
              <a:t>Share unfinished or rough draft thinking and not be judged</a:t>
            </a:r>
            <a:endParaRPr sz="1800">
              <a:latin typeface="Calibri"/>
              <a:ea typeface="Calibri"/>
              <a:cs typeface="Calibri"/>
              <a:sym typeface="Calibri"/>
            </a:endParaRPr>
          </a:p>
        </p:txBody>
      </p:sp>
      <p:sp>
        <p:nvSpPr>
          <p:cNvPr id="4403" name="Google Shape;4403;p589"/>
          <p:cNvSpPr/>
          <p:nvPr/>
        </p:nvSpPr>
        <p:spPr>
          <a:xfrm>
            <a:off x="5831875" y="4530475"/>
            <a:ext cx="2481000" cy="4326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(Kalinec-Craig, 2017)</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07"/>
        <p:cNvGrpSpPr/>
        <p:nvPr/>
      </p:nvGrpSpPr>
      <p:grpSpPr>
        <a:xfrm>
          <a:off x="0" y="0"/>
          <a:ext cx="0" cy="0"/>
          <a:chOff x="0" y="0"/>
          <a:chExt cx="0" cy="0"/>
        </a:xfrm>
      </p:grpSpPr>
      <p:sp>
        <p:nvSpPr>
          <p:cNvPr id="4408" name="Google Shape;4408;p590"/>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Doing math together:</a:t>
            </a:r>
            <a:endParaRPr sz="3800" b="1"/>
          </a:p>
        </p:txBody>
      </p:sp>
      <p:sp>
        <p:nvSpPr>
          <p:cNvPr id="4409" name="Google Shape;4409;p590"/>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70000" lnSpcReduction="20000"/>
          </a:bodyPr>
          <a:lstStyle/>
          <a:p>
            <a:pPr marL="0" marR="0" lvl="0" indent="0" algn="ctr" rtl="0">
              <a:lnSpc>
                <a:spcPct val="90000"/>
              </a:lnSpc>
              <a:spcBef>
                <a:spcPts val="0"/>
              </a:spcBef>
              <a:spcAft>
                <a:spcPts val="0"/>
              </a:spcAft>
              <a:buNone/>
            </a:pPr>
            <a:r>
              <a:rPr lang="en" sz="3800"/>
              <a:t>Reasoning and sensemaking in a Desmos lesson</a:t>
            </a:r>
            <a:endParaRPr/>
          </a:p>
        </p:txBody>
      </p:sp>
      <p:pic>
        <p:nvPicPr>
          <p:cNvPr id="4410" name="Google Shape;4410;p590" descr="Group brainstorm with solid fill"/>
          <p:cNvPicPr preferRelativeResize="0"/>
          <p:nvPr/>
        </p:nvPicPr>
        <p:blipFill rotWithShape="1">
          <a:blip r:embed="rId3">
            <a:alphaModFix/>
          </a:blip>
          <a:srcRect/>
          <a:stretch/>
        </p:blipFill>
        <p:spPr>
          <a:xfrm>
            <a:off x="7408597" y="3377380"/>
            <a:ext cx="1600200" cy="1600200"/>
          </a:xfrm>
          <a:prstGeom prst="rect">
            <a:avLst/>
          </a:prstGeom>
          <a:noFill/>
          <a:ln>
            <a:noFill/>
          </a:ln>
          <a:effectLst>
            <a:outerShdw blurRad="50800" dist="38100" dir="2700000" algn="tl" rotWithShape="0">
              <a:srgbClr val="000000">
                <a:alpha val="40000"/>
              </a:srgbClr>
            </a:outerShdw>
          </a:effectLst>
        </p:spPr>
      </p:pic>
      <p:sp>
        <p:nvSpPr>
          <p:cNvPr id="4411" name="Google Shape;4411;p59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4415"/>
        <p:cNvGrpSpPr/>
        <p:nvPr/>
      </p:nvGrpSpPr>
      <p:grpSpPr>
        <a:xfrm>
          <a:off x="0" y="0"/>
          <a:ext cx="0" cy="0"/>
          <a:chOff x="0" y="0"/>
          <a:chExt cx="0" cy="0"/>
        </a:xfrm>
      </p:grpSpPr>
      <p:sp>
        <p:nvSpPr>
          <p:cNvPr id="4416" name="Google Shape;4416;p59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Doing Math Together </a:t>
            </a:r>
            <a:endParaRPr sz="2800"/>
          </a:p>
        </p:txBody>
      </p:sp>
      <p:sp>
        <p:nvSpPr>
          <p:cNvPr id="4417" name="Google Shape;4417;p59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doing math together:</a:t>
            </a:r>
            <a:endParaRPr b="1">
              <a:solidFill>
                <a:schemeClr val="accent3"/>
              </a:solidFill>
            </a:endParaRPr>
          </a:p>
          <a:p>
            <a:pPr marL="914400" lvl="1" indent="-342900" algn="l" rtl="0">
              <a:lnSpc>
                <a:spcPct val="100000"/>
              </a:lnSpc>
              <a:spcBef>
                <a:spcPts val="0"/>
              </a:spcBef>
              <a:spcAft>
                <a:spcPts val="0"/>
              </a:spcAft>
              <a:buSzPts val="1800"/>
              <a:buChar char="•"/>
            </a:pPr>
            <a:r>
              <a:rPr lang="en"/>
              <a:t>Deepens our own specialized mathematical content knowledge so we can better support and respond to students (Kazemi &amp; Franke, 2004)</a:t>
            </a:r>
            <a:endParaRPr/>
          </a:p>
          <a:p>
            <a:pPr marL="914400" lvl="1" indent="-342900" algn="l" rtl="0">
              <a:lnSpc>
                <a:spcPct val="100000"/>
              </a:lnSpc>
              <a:spcBef>
                <a:spcPts val="0"/>
              </a:spcBef>
              <a:spcAft>
                <a:spcPts val="0"/>
              </a:spcAft>
              <a:buSzPts val="1800"/>
              <a:buChar char="•"/>
            </a:pPr>
            <a:r>
              <a:rPr lang="en"/>
              <a:t>Gives us a shared context for the study of teaching (Kazemi et al., 2018)</a:t>
            </a:r>
            <a:endParaRPr/>
          </a:p>
          <a:p>
            <a:pPr marL="914400" lvl="1" indent="-342900" algn="l" rtl="0">
              <a:lnSpc>
                <a:spcPct val="100000"/>
              </a:lnSpc>
              <a:spcBef>
                <a:spcPts val="0"/>
              </a:spcBef>
              <a:spcAft>
                <a:spcPts val="0"/>
              </a:spcAft>
              <a:buSzPts val="1800"/>
              <a:buChar char="•"/>
            </a:pPr>
            <a:r>
              <a:rPr lang="en"/>
              <a:t>Helps us think about the experiences of our students</a:t>
            </a:r>
            <a:endParaRPr/>
          </a:p>
          <a:p>
            <a:pPr marL="914400" lvl="1" indent="-317500" algn="l" rtl="0">
              <a:lnSpc>
                <a:spcPct val="100000"/>
              </a:lnSpc>
              <a:spcBef>
                <a:spcPts val="0"/>
              </a:spcBef>
              <a:spcAft>
                <a:spcPts val="0"/>
              </a:spcAft>
              <a:buSzPts val="1400"/>
              <a:buChar char="•"/>
            </a:pPr>
            <a:r>
              <a:rPr lang="en"/>
              <a:t>To foster joy for doing and learning mathematics (Su, 2020)</a:t>
            </a:r>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doing math together:</a:t>
            </a:r>
            <a:endParaRPr i="1" u="sng"/>
          </a:p>
          <a:p>
            <a:pPr marL="914400" lvl="1" indent="-342900" algn="l" rtl="0">
              <a:lnSpc>
                <a:spcPct val="100000"/>
              </a:lnSpc>
              <a:spcBef>
                <a:spcPts val="0"/>
              </a:spcBef>
              <a:spcAft>
                <a:spcPts val="0"/>
              </a:spcAft>
              <a:buSzPts val="1800"/>
              <a:buChar char="•"/>
            </a:pPr>
            <a:r>
              <a:rPr lang="en" i="1" u="sng"/>
              <a:t>Establish norms for doing math together</a:t>
            </a:r>
            <a:r>
              <a:rPr lang="en"/>
              <a:t> (see slide notes for examples) (Elliott et al., 2009; Yackel &amp; Cobb; 1998). </a:t>
            </a:r>
            <a:endParaRPr/>
          </a:p>
          <a:p>
            <a:pPr marL="914400" lvl="1" indent="-317500" algn="l" rtl="0">
              <a:lnSpc>
                <a:spcPct val="100000"/>
              </a:lnSpc>
              <a:spcBef>
                <a:spcPts val="0"/>
              </a:spcBef>
              <a:spcAft>
                <a:spcPts val="0"/>
              </a:spcAft>
              <a:buSzPts val="1400"/>
              <a:buChar char="•"/>
            </a:pPr>
            <a:r>
              <a:rPr lang="en" i="1" u="sng"/>
              <a:t>Support participants in engaging with the task as learners and as teachers.</a:t>
            </a:r>
            <a:r>
              <a:rPr lang="en"/>
              <a:t> Be explicit about when/how participants should take up each of these roles.</a:t>
            </a:r>
            <a:endParaRPr/>
          </a:p>
        </p:txBody>
      </p:sp>
      <p:pic>
        <p:nvPicPr>
          <p:cNvPr id="4418" name="Google Shape;4418;p591" descr="Group brainstorm with solid fill"/>
          <p:cNvPicPr preferRelativeResize="0"/>
          <p:nvPr/>
        </p:nvPicPr>
        <p:blipFill>
          <a:blip r:embed="rId3">
            <a:alphaModFix/>
          </a:blip>
          <a:stretch>
            <a:fillRect/>
          </a:stretch>
        </p:blipFill>
        <p:spPr>
          <a:xfrm>
            <a:off x="7912575" y="190150"/>
            <a:ext cx="1051560" cy="1051560"/>
          </a:xfrm>
          <a:prstGeom prst="rect">
            <a:avLst/>
          </a:prstGeom>
          <a:noFill/>
          <a:ln>
            <a:noFill/>
          </a:ln>
        </p:spPr>
      </p:pic>
      <p:sp>
        <p:nvSpPr>
          <p:cNvPr id="4419" name="Google Shape;4419;p591"/>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23"/>
        <p:cNvGrpSpPr/>
        <p:nvPr/>
      </p:nvGrpSpPr>
      <p:grpSpPr>
        <a:xfrm>
          <a:off x="0" y="0"/>
          <a:ext cx="0" cy="0"/>
          <a:chOff x="0" y="0"/>
          <a:chExt cx="0" cy="0"/>
        </a:xfrm>
      </p:grpSpPr>
      <p:sp>
        <p:nvSpPr>
          <p:cNvPr id="4424" name="Google Shape;4424;p59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The Desmos lesson</a:t>
            </a:r>
            <a:endParaRPr sz="2800"/>
          </a:p>
        </p:txBody>
      </p:sp>
      <p:sp>
        <p:nvSpPr>
          <p:cNvPr id="4425" name="Google Shape;4425;p592"/>
          <p:cNvSpPr txBox="1">
            <a:spLocks noGrp="1"/>
          </p:cNvSpPr>
          <p:nvPr>
            <p:ph type="body" idx="3"/>
          </p:nvPr>
        </p:nvSpPr>
        <p:spPr>
          <a:xfrm>
            <a:off x="4629150" y="1413247"/>
            <a:ext cx="3997200" cy="6180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 sz="2000" b="1"/>
              <a:t>Goals for us as teachers and leaders:</a:t>
            </a:r>
            <a:endParaRPr sz="2000" b="1"/>
          </a:p>
        </p:txBody>
      </p:sp>
      <p:sp>
        <p:nvSpPr>
          <p:cNvPr id="4426" name="Google Shape;4426;p592"/>
          <p:cNvSpPr txBox="1">
            <a:spLocks noGrp="1"/>
          </p:cNvSpPr>
          <p:nvPr>
            <p:ph type="body" idx="4"/>
          </p:nvPr>
        </p:nvSpPr>
        <p:spPr>
          <a:xfrm>
            <a:off x="4629150" y="1758476"/>
            <a:ext cx="3997200" cy="2000400"/>
          </a:xfrm>
          <a:prstGeom prst="rect">
            <a:avLst/>
          </a:prstGeom>
          <a:solidFill>
            <a:srgbClr val="FCF4F8"/>
          </a:solidFill>
        </p:spPr>
        <p:txBody>
          <a:bodyPr spcFirstLastPara="1" wrap="square" lIns="68575" tIns="34275" rIns="68575" bIns="34275" anchor="t" anchorCtr="0">
            <a:normAutofit/>
          </a:bodyPr>
          <a:lstStyle/>
          <a:p>
            <a:pPr marL="457200" lvl="0" indent="-317500" algn="l" rtl="0">
              <a:lnSpc>
                <a:spcPct val="100000"/>
              </a:lnSpc>
              <a:spcBef>
                <a:spcPts val="0"/>
              </a:spcBef>
              <a:spcAft>
                <a:spcPts val="0"/>
              </a:spcAft>
              <a:buSzPts val="1400"/>
              <a:buFont typeface="Nunito"/>
              <a:buChar char="●"/>
            </a:pPr>
            <a:r>
              <a:rPr lang="en" sz="1400" b="1"/>
              <a:t>Equity goal</a:t>
            </a:r>
            <a:r>
              <a:rPr lang="en" sz="1400"/>
              <a:t>: Expanding our vision for what mathematical reasoning can look like and sound like by eliciting rough draft ideas.</a:t>
            </a:r>
            <a:endParaRPr sz="1400"/>
          </a:p>
          <a:p>
            <a:pPr marL="457200" lvl="0" indent="-317500" algn="l" rtl="0">
              <a:lnSpc>
                <a:spcPct val="100000"/>
              </a:lnSpc>
              <a:spcBef>
                <a:spcPts val="1000"/>
              </a:spcBef>
              <a:spcAft>
                <a:spcPts val="1000"/>
              </a:spcAft>
              <a:buSzPts val="1400"/>
              <a:buChar char="●"/>
            </a:pPr>
            <a:r>
              <a:rPr lang="en" sz="1400" b="1"/>
              <a:t>Pedagogical goal</a:t>
            </a:r>
            <a:r>
              <a:rPr lang="en" sz="1400"/>
              <a:t>: Demonstrate how technology allows us to maximize reasoning opposed to spending most of your time on calculating. </a:t>
            </a:r>
            <a:endParaRPr sz="1400"/>
          </a:p>
        </p:txBody>
      </p:sp>
      <p:sp>
        <p:nvSpPr>
          <p:cNvPr id="4427" name="Google Shape;4427;p592"/>
          <p:cNvSpPr txBox="1">
            <a:spLocks noGrp="1"/>
          </p:cNvSpPr>
          <p:nvPr>
            <p:ph type="body" idx="4"/>
          </p:nvPr>
        </p:nvSpPr>
        <p:spPr>
          <a:xfrm>
            <a:off x="537875" y="1758483"/>
            <a:ext cx="3997200" cy="2000400"/>
          </a:xfrm>
          <a:prstGeom prst="rect">
            <a:avLst/>
          </a:prstGeom>
          <a:solidFill>
            <a:srgbClr val="FCF4F8"/>
          </a:solidFill>
        </p:spPr>
        <p:txBody>
          <a:bodyPr spcFirstLastPara="1" wrap="square" lIns="68575" tIns="34275" rIns="68575" bIns="34275" anchor="t" anchorCtr="0">
            <a:normAutofit lnSpcReduction="10000"/>
          </a:bodyPr>
          <a:lstStyle/>
          <a:p>
            <a:pPr marL="457200" lvl="0" indent="-317500" algn="l" rtl="0">
              <a:lnSpc>
                <a:spcPct val="100000"/>
              </a:lnSpc>
              <a:spcBef>
                <a:spcPts val="0"/>
              </a:spcBef>
              <a:spcAft>
                <a:spcPts val="0"/>
              </a:spcAft>
              <a:buSzPts val="1400"/>
              <a:buChar char="●"/>
            </a:pPr>
            <a:r>
              <a:rPr lang="en" sz="1400" b="1"/>
              <a:t>Mathematical goal: </a:t>
            </a:r>
            <a:r>
              <a:rPr lang="en" sz="1400"/>
              <a:t>Notice connections and regularity between graphs and equations that support us in making and justifying conjectures about translations of functions.  </a:t>
            </a:r>
            <a:endParaRPr sz="1400"/>
          </a:p>
          <a:p>
            <a:pPr marL="457200" lvl="0" indent="-317500" algn="l" rtl="0">
              <a:lnSpc>
                <a:spcPct val="100000"/>
              </a:lnSpc>
              <a:spcBef>
                <a:spcPts val="1000"/>
              </a:spcBef>
              <a:spcAft>
                <a:spcPts val="1000"/>
              </a:spcAft>
              <a:buSzPts val="1400"/>
              <a:buChar char="●"/>
            </a:pPr>
            <a:r>
              <a:rPr lang="en" sz="1400" b="1"/>
              <a:t>Equity goal: </a:t>
            </a:r>
            <a:r>
              <a:rPr lang="en" sz="1400"/>
              <a:t>Use technology to give learners access to higher level thinking and reasoning by providing access for students who are still developing procedural skills.</a:t>
            </a:r>
            <a:endParaRPr sz="1400"/>
          </a:p>
        </p:txBody>
      </p:sp>
      <p:sp>
        <p:nvSpPr>
          <p:cNvPr id="4428" name="Google Shape;4428;p592"/>
          <p:cNvSpPr txBox="1">
            <a:spLocks noGrp="1"/>
          </p:cNvSpPr>
          <p:nvPr>
            <p:ph type="body" idx="3"/>
          </p:nvPr>
        </p:nvSpPr>
        <p:spPr>
          <a:xfrm>
            <a:off x="574800" y="1413249"/>
            <a:ext cx="39972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t>Goals for us as math learners:</a:t>
            </a:r>
            <a:endParaRPr sz="2000" b="1"/>
          </a:p>
        </p:txBody>
      </p:sp>
      <p:sp>
        <p:nvSpPr>
          <p:cNvPr id="4429" name="Google Shape;4429;p59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33"/>
        <p:cNvGrpSpPr/>
        <p:nvPr/>
      </p:nvGrpSpPr>
      <p:grpSpPr>
        <a:xfrm>
          <a:off x="0" y="0"/>
          <a:ext cx="0" cy="0"/>
          <a:chOff x="0" y="0"/>
          <a:chExt cx="0" cy="0"/>
        </a:xfrm>
      </p:grpSpPr>
      <p:sp>
        <p:nvSpPr>
          <p:cNvPr id="4434" name="Google Shape;4434;p59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u="sng"/>
              <a:t>Related Oregon Math Standards</a:t>
            </a:r>
            <a:endParaRPr b="1" u="sng"/>
          </a:p>
          <a:p>
            <a:pPr marL="0" lvl="0" indent="0" algn="l" rtl="0">
              <a:spcBef>
                <a:spcPts val="800"/>
              </a:spcBef>
              <a:spcAft>
                <a:spcPts val="0"/>
              </a:spcAft>
              <a:buNone/>
            </a:pPr>
            <a:r>
              <a:rPr lang="en" b="1" i="1">
                <a:solidFill>
                  <a:schemeClr val="accent2"/>
                </a:solidFill>
              </a:rPr>
              <a:t>HS.AFN.D Model a wide variety of authentic situations using functions through the process of making and changing assumptions, assigning variables, and finding solutions to contextual problems.</a:t>
            </a:r>
            <a:endParaRPr b="1" i="1">
              <a:solidFill>
                <a:schemeClr val="accent2"/>
              </a:solidFill>
            </a:endParaRPr>
          </a:p>
          <a:p>
            <a:pPr marL="457200" lvl="0" indent="-317500" algn="l" rtl="0">
              <a:spcBef>
                <a:spcPts val="800"/>
              </a:spcBef>
              <a:spcAft>
                <a:spcPts val="0"/>
              </a:spcAft>
              <a:buSzPts val="1400"/>
              <a:buChar char="•"/>
            </a:pPr>
            <a:r>
              <a:rPr lang="en"/>
              <a:t>HS.AFN.D.9 Identify and interpret the effect on the graph of a function when the equation has been transformed</a:t>
            </a:r>
            <a:endParaRPr b="1">
              <a:solidFill>
                <a:schemeClr val="accent5"/>
              </a:solidFill>
            </a:endParaRPr>
          </a:p>
        </p:txBody>
      </p:sp>
      <p:sp>
        <p:nvSpPr>
          <p:cNvPr id="4435" name="Google Shape;4435;p59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Orienting ourselves to the mathematics for this task</a:t>
            </a:r>
            <a:endParaRPr sz="2800"/>
          </a:p>
        </p:txBody>
      </p:sp>
      <p:sp>
        <p:nvSpPr>
          <p:cNvPr id="4436" name="Google Shape;4436;p593"/>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440"/>
        <p:cNvGrpSpPr/>
        <p:nvPr/>
      </p:nvGrpSpPr>
      <p:grpSpPr>
        <a:xfrm>
          <a:off x="0" y="0"/>
          <a:ext cx="0" cy="0"/>
          <a:chOff x="0" y="0"/>
          <a:chExt cx="0" cy="0"/>
        </a:xfrm>
      </p:grpSpPr>
      <p:sp>
        <p:nvSpPr>
          <p:cNvPr id="4441" name="Google Shape;4441;p59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Desmos                					</a:t>
            </a:r>
            <a:r>
              <a:rPr lang="en" sz="2100" b="1" u="sng">
                <a:solidFill>
                  <a:schemeClr val="hlink"/>
                </a:solidFill>
                <a:hlinkClick r:id="rId3"/>
              </a:rPr>
              <a:t>Desmos | Graphing Calculator</a:t>
            </a:r>
            <a:endParaRPr sz="2100" b="1"/>
          </a:p>
        </p:txBody>
      </p:sp>
      <p:pic>
        <p:nvPicPr>
          <p:cNvPr id="4442" name="Google Shape;4442;p594" descr="Y = (x-h)^2 + k "/>
          <p:cNvPicPr preferRelativeResize="0"/>
          <p:nvPr/>
        </p:nvPicPr>
        <p:blipFill>
          <a:blip r:embed="rId4">
            <a:alphaModFix/>
          </a:blip>
          <a:stretch>
            <a:fillRect/>
          </a:stretch>
        </p:blipFill>
        <p:spPr>
          <a:xfrm>
            <a:off x="537863" y="3792625"/>
            <a:ext cx="4181475" cy="666750"/>
          </a:xfrm>
          <a:prstGeom prst="rect">
            <a:avLst/>
          </a:prstGeom>
          <a:noFill/>
          <a:ln>
            <a:noFill/>
          </a:ln>
        </p:spPr>
      </p:pic>
      <p:pic>
        <p:nvPicPr>
          <p:cNvPr id="4443" name="Google Shape;4443;p594" descr="Desmos graphing calculator example "/>
          <p:cNvPicPr preferRelativeResize="0"/>
          <p:nvPr/>
        </p:nvPicPr>
        <p:blipFill>
          <a:blip r:embed="rId5">
            <a:alphaModFix/>
          </a:blip>
          <a:stretch>
            <a:fillRect/>
          </a:stretch>
        </p:blipFill>
        <p:spPr>
          <a:xfrm>
            <a:off x="5188800" y="1369225"/>
            <a:ext cx="3250725" cy="3520225"/>
          </a:xfrm>
          <a:prstGeom prst="rect">
            <a:avLst/>
          </a:prstGeom>
          <a:noFill/>
          <a:ln>
            <a:noFill/>
          </a:ln>
        </p:spPr>
      </p:pic>
      <p:sp>
        <p:nvSpPr>
          <p:cNvPr id="4444" name="Google Shape;4444;p594"/>
          <p:cNvSpPr txBox="1">
            <a:spLocks noGrp="1"/>
          </p:cNvSpPr>
          <p:nvPr>
            <p:ph type="body" idx="1"/>
          </p:nvPr>
        </p:nvSpPr>
        <p:spPr>
          <a:xfrm>
            <a:off x="537875" y="1369225"/>
            <a:ext cx="4650900" cy="27147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1500"/>
              <a:t>Open Desmos and type in the following equation. Add sliders for h and k. </a:t>
            </a:r>
            <a:endParaRPr sz="1500"/>
          </a:p>
          <a:p>
            <a:pPr marL="0" lvl="0" indent="0" algn="l" rtl="0">
              <a:lnSpc>
                <a:spcPct val="100000"/>
              </a:lnSpc>
              <a:spcBef>
                <a:spcPts val="0"/>
              </a:spcBef>
              <a:spcAft>
                <a:spcPts val="0"/>
              </a:spcAft>
              <a:buClr>
                <a:schemeClr val="dk1"/>
              </a:buClr>
              <a:buSzPts val="1100"/>
              <a:buFont typeface="Arial"/>
              <a:buNone/>
            </a:pPr>
            <a:endParaRPr sz="1500"/>
          </a:p>
          <a:p>
            <a:pPr marL="0" lvl="0" indent="0" algn="l" rtl="0">
              <a:lnSpc>
                <a:spcPct val="100000"/>
              </a:lnSpc>
              <a:spcBef>
                <a:spcPts val="0"/>
              </a:spcBef>
              <a:spcAft>
                <a:spcPts val="0"/>
              </a:spcAft>
              <a:buClr>
                <a:schemeClr val="dk1"/>
              </a:buClr>
              <a:buSzPts val="1100"/>
              <a:buFont typeface="Arial"/>
              <a:buNone/>
            </a:pPr>
            <a:r>
              <a:rPr lang="en" sz="1500"/>
              <a:t>Investigate what happens as you move h and k to different values. What can you generalize and why does that work (justify)? </a:t>
            </a:r>
            <a:endParaRPr sz="1500"/>
          </a:p>
          <a:p>
            <a:pPr marL="457200" lvl="0" indent="-323850" algn="l" rtl="0">
              <a:lnSpc>
                <a:spcPct val="100000"/>
              </a:lnSpc>
              <a:spcBef>
                <a:spcPts val="0"/>
              </a:spcBef>
              <a:spcAft>
                <a:spcPts val="0"/>
              </a:spcAft>
              <a:buSzPts val="1500"/>
              <a:buFont typeface="Nunito"/>
              <a:buChar char="●"/>
            </a:pPr>
            <a:r>
              <a:rPr lang="en" sz="1500"/>
              <a:t>What happens to the graph when h is positive and when h is negative? </a:t>
            </a:r>
            <a:r>
              <a:rPr lang="en" sz="1500" b="1"/>
              <a:t>Why</a:t>
            </a:r>
            <a:r>
              <a:rPr lang="en" sz="1500"/>
              <a:t> does that make sense? </a:t>
            </a:r>
            <a:endParaRPr sz="1500"/>
          </a:p>
          <a:p>
            <a:pPr marL="457200" lvl="0" indent="-323850" algn="l" rtl="0">
              <a:lnSpc>
                <a:spcPct val="100000"/>
              </a:lnSpc>
              <a:spcBef>
                <a:spcPts val="0"/>
              </a:spcBef>
              <a:spcAft>
                <a:spcPts val="0"/>
              </a:spcAft>
              <a:buSzPts val="1500"/>
              <a:buFont typeface="Nunito"/>
              <a:buChar char="●"/>
            </a:pPr>
            <a:r>
              <a:rPr lang="en" sz="1500"/>
              <a:t>What happens to the graph when k is positive and when k is negative? </a:t>
            </a:r>
            <a:r>
              <a:rPr lang="en" sz="1500" b="1"/>
              <a:t>Why</a:t>
            </a:r>
            <a:r>
              <a:rPr lang="en" sz="1500"/>
              <a:t> does that make sense?</a:t>
            </a:r>
            <a:endParaRPr sz="1900"/>
          </a:p>
        </p:txBody>
      </p:sp>
      <p:sp>
        <p:nvSpPr>
          <p:cNvPr id="4445" name="Google Shape;4445;p59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0" name="Google Shape;4450;p59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draft a solution to the Desmos task.</a:t>
            </a:r>
            <a:endParaRPr sz="1600"/>
          </a:p>
        </p:txBody>
      </p:sp>
      <p:sp>
        <p:nvSpPr>
          <p:cNvPr id="4451" name="Google Shape;4451;p59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455"/>
        <p:cNvGrpSpPr/>
        <p:nvPr/>
      </p:nvGrpSpPr>
      <p:grpSpPr>
        <a:xfrm>
          <a:off x="0" y="0"/>
          <a:ext cx="0" cy="0"/>
          <a:chOff x="0" y="0"/>
          <a:chExt cx="0" cy="0"/>
        </a:xfrm>
      </p:grpSpPr>
      <p:sp>
        <p:nvSpPr>
          <p:cNvPr id="4456" name="Google Shape;4456;p596"/>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457" name="Google Shape;4457;p596"/>
          <p:cNvSpPr txBox="1">
            <a:spLocks noGrp="1"/>
          </p:cNvSpPr>
          <p:nvPr>
            <p:ph type="title" idx="4294967295"/>
          </p:nvPr>
        </p:nvSpPr>
        <p:spPr>
          <a:xfrm>
            <a:off x="537875" y="675625"/>
            <a:ext cx="8088300" cy="437400"/>
          </a:xfrm>
          <a:prstGeom prst="rect">
            <a:avLst/>
          </a:prstGeom>
          <a:solidFill>
            <a:schemeClr val="accent2"/>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458" name="Google Shape;4458;p596"/>
          <p:cNvSpPr txBox="1"/>
          <p:nvPr/>
        </p:nvSpPr>
        <p:spPr>
          <a:xfrm>
            <a:off x="537875" y="1237950"/>
            <a:ext cx="3327000" cy="26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Open Desmos and type in the following  equation. Add sliders for h and k. </a:t>
            </a:r>
            <a:endParaRPr sz="1200">
              <a:solidFill>
                <a:schemeClr val="dk1"/>
              </a:solidFill>
              <a:latin typeface="Calibri"/>
              <a:ea typeface="Calibri"/>
              <a:cs typeface="Calibri"/>
              <a:sym typeface="Calibri"/>
            </a:endParaRPr>
          </a:p>
          <a:p>
            <a:pPr marL="0" lvl="0" indent="0" algn="ctr" rtl="0">
              <a:lnSpc>
                <a:spcPct val="90000"/>
              </a:lnSpc>
              <a:spcBef>
                <a:spcPts val="1000"/>
              </a:spcBef>
              <a:spcAft>
                <a:spcPts val="0"/>
              </a:spcAft>
              <a:buNone/>
            </a:pPr>
            <a:r>
              <a:rPr lang="en" sz="1200" b="1" u="sng">
                <a:solidFill>
                  <a:schemeClr val="hlink"/>
                </a:solidFill>
                <a:latin typeface="Calibri"/>
                <a:ea typeface="Calibri"/>
                <a:cs typeface="Calibri"/>
                <a:sym typeface="Calibri"/>
                <a:hlinkClick r:id="rId3"/>
              </a:rPr>
              <a:t>Desmos | Graphing Calculator</a:t>
            </a:r>
            <a:endParaRPr sz="1200">
              <a:solidFill>
                <a:schemeClr val="dk1"/>
              </a:solidFill>
              <a:latin typeface="Calibri"/>
              <a:ea typeface="Calibri"/>
              <a:cs typeface="Calibri"/>
              <a:sym typeface="Calibri"/>
            </a:endParaRPr>
          </a:p>
          <a:p>
            <a:pPr marL="0" lvl="0" indent="0" algn="l" rtl="0">
              <a:spcBef>
                <a:spcPts val="1000"/>
              </a:spcBef>
              <a:spcAft>
                <a:spcPts val="0"/>
              </a:spcAft>
              <a:buNone/>
            </a:pPr>
            <a:r>
              <a:rPr lang="en" sz="1200">
                <a:solidFill>
                  <a:schemeClr val="dk1"/>
                </a:solidFill>
                <a:latin typeface="Calibri"/>
                <a:ea typeface="Calibri"/>
                <a:cs typeface="Calibri"/>
                <a:sym typeface="Calibri"/>
              </a:rPr>
              <a:t>Investigate what happens as you move h and k to different values. What can you generalize and why does that work (justify)?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happens to the graph when h is positive and when h is negative? Why does that make sense?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happens to the graph when k is positive and when k is negative? Why does that make sense?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4459" name="Google Shape;4459;p596" descr="Desmos equation sample"/>
          <p:cNvPicPr preferRelativeResize="0"/>
          <p:nvPr/>
        </p:nvPicPr>
        <p:blipFill>
          <a:blip r:embed="rId4">
            <a:alphaModFix/>
          </a:blip>
          <a:stretch>
            <a:fillRect/>
          </a:stretch>
        </p:blipFill>
        <p:spPr>
          <a:xfrm>
            <a:off x="537875" y="3905550"/>
            <a:ext cx="3194275" cy="509350"/>
          </a:xfrm>
          <a:prstGeom prst="rect">
            <a:avLst/>
          </a:prstGeom>
          <a:noFill/>
          <a:ln>
            <a:noFill/>
          </a:ln>
        </p:spPr>
      </p:pic>
      <p:sp>
        <p:nvSpPr>
          <p:cNvPr id="4460" name="Google Shape;4460;p596" descr="blank space on the slide for participants to write down notes on the graphing calculator" title="slide 78"/>
          <p:cNvSpPr txBox="1"/>
          <p:nvPr/>
        </p:nvSpPr>
        <p:spPr>
          <a:xfrm>
            <a:off x="4023750" y="1237950"/>
            <a:ext cx="4602300" cy="32403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Char char="●"/>
            </a:pPr>
            <a:endParaRPr sz="1200">
              <a:latin typeface="Calibri"/>
              <a:ea typeface="Calibri"/>
              <a:cs typeface="Calibri"/>
              <a:sym typeface="Calibri"/>
            </a:endParaRPr>
          </a:p>
        </p:txBody>
      </p:sp>
      <p:sp>
        <p:nvSpPr>
          <p:cNvPr id="4461" name="Google Shape;4461;p59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65"/>
        <p:cNvGrpSpPr/>
        <p:nvPr/>
      </p:nvGrpSpPr>
      <p:grpSpPr>
        <a:xfrm>
          <a:off x="0" y="0"/>
          <a:ext cx="0" cy="0"/>
          <a:chOff x="0" y="0"/>
          <a:chExt cx="0" cy="0"/>
        </a:xfrm>
      </p:grpSpPr>
      <p:sp>
        <p:nvSpPr>
          <p:cNvPr id="4466" name="Google Shape;4466;p59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Desmos                					</a:t>
            </a:r>
            <a:r>
              <a:rPr lang="en" sz="2100" b="1" u="sng">
                <a:solidFill>
                  <a:schemeClr val="hlink"/>
                </a:solidFill>
                <a:hlinkClick r:id="rId3"/>
              </a:rPr>
              <a:t>Desmos | Graphing Calculator</a:t>
            </a:r>
            <a:endParaRPr sz="2100" b="1"/>
          </a:p>
        </p:txBody>
      </p:sp>
      <p:pic>
        <p:nvPicPr>
          <p:cNvPr id="4467" name="Google Shape;4467;p597" descr="Comparative Desmos student graphing calculator examples of Y=(x-3)^2"/>
          <p:cNvPicPr preferRelativeResize="0"/>
          <p:nvPr/>
        </p:nvPicPr>
        <p:blipFill>
          <a:blip r:embed="rId4">
            <a:alphaModFix/>
          </a:blip>
          <a:stretch>
            <a:fillRect/>
          </a:stretch>
        </p:blipFill>
        <p:spPr>
          <a:xfrm>
            <a:off x="537875" y="1276075"/>
            <a:ext cx="6224326" cy="3208410"/>
          </a:xfrm>
          <a:prstGeom prst="rect">
            <a:avLst/>
          </a:prstGeom>
          <a:noFill/>
          <a:ln>
            <a:noFill/>
          </a:ln>
        </p:spPr>
      </p:pic>
      <p:sp>
        <p:nvSpPr>
          <p:cNvPr id="4468" name="Google Shape;4468;p597"/>
          <p:cNvSpPr txBox="1"/>
          <p:nvPr/>
        </p:nvSpPr>
        <p:spPr>
          <a:xfrm>
            <a:off x="3637325" y="3937375"/>
            <a:ext cx="32433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Link to the activity:</a:t>
            </a:r>
            <a:endParaRPr sz="1000">
              <a:latin typeface="Calibri"/>
              <a:ea typeface="Calibri"/>
              <a:cs typeface="Calibri"/>
              <a:sym typeface="Calibri"/>
            </a:endParaRPr>
          </a:p>
          <a:p>
            <a:pPr marL="0" lvl="0" indent="0" algn="l" rtl="0">
              <a:spcBef>
                <a:spcPts val="0"/>
              </a:spcBef>
              <a:spcAft>
                <a:spcPts val="0"/>
              </a:spcAft>
              <a:buNone/>
            </a:pPr>
            <a:r>
              <a:rPr lang="en" sz="1000" b="1" u="sng">
                <a:solidFill>
                  <a:schemeClr val="hlink"/>
                </a:solidFill>
                <a:latin typeface="Calibri"/>
                <a:ea typeface="Calibri"/>
                <a:cs typeface="Calibri"/>
                <a:sym typeface="Calibri"/>
                <a:hlinkClick r:id="rId5"/>
              </a:rPr>
              <a:t>Match My Parabola • Activity Builder by Desmos</a:t>
            </a:r>
            <a:endParaRPr sz="1000" b="1">
              <a:latin typeface="Calibri"/>
              <a:ea typeface="Calibri"/>
              <a:cs typeface="Calibri"/>
              <a:sym typeface="Calibri"/>
            </a:endParaRPr>
          </a:p>
          <a:p>
            <a:pPr marL="0" lvl="0" indent="0" algn="l" rtl="0">
              <a:spcBef>
                <a:spcPts val="0"/>
              </a:spcBef>
              <a:spcAft>
                <a:spcPts val="0"/>
              </a:spcAft>
              <a:buNone/>
            </a:pPr>
            <a:endParaRPr sz="900">
              <a:latin typeface="Nunito"/>
              <a:ea typeface="Nunito"/>
              <a:cs typeface="Nunito"/>
              <a:sym typeface="Nunito"/>
            </a:endParaRPr>
          </a:p>
        </p:txBody>
      </p:sp>
      <p:sp>
        <p:nvSpPr>
          <p:cNvPr id="4469" name="Google Shape;4469;p59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6"/>
        <p:cNvGrpSpPr/>
        <p:nvPr/>
      </p:nvGrpSpPr>
      <p:grpSpPr>
        <a:xfrm>
          <a:off x="0" y="0"/>
          <a:ext cx="0" cy="0"/>
          <a:chOff x="0" y="0"/>
          <a:chExt cx="0" cy="0"/>
        </a:xfrm>
      </p:grpSpPr>
      <p:sp>
        <p:nvSpPr>
          <p:cNvPr id="3837" name="Google Shape;3837;p526"/>
          <p:cNvSpPr txBox="1">
            <a:spLocks noGrp="1"/>
          </p:cNvSpPr>
          <p:nvPr>
            <p:ph type="title" idx="4294967295"/>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Reconnecting</a:t>
            </a:r>
            <a:endParaRPr sz="2800"/>
          </a:p>
        </p:txBody>
      </p:sp>
      <p:sp>
        <p:nvSpPr>
          <p:cNvPr id="3838" name="Google Shape;3838;p526"/>
          <p:cNvSpPr txBox="1">
            <a:spLocks noGrp="1"/>
          </p:cNvSpPr>
          <p:nvPr>
            <p:ph type="body" idx="4294967295"/>
          </p:nvPr>
        </p:nvSpPr>
        <p:spPr>
          <a:xfrm>
            <a:off x="537876" y="1369225"/>
            <a:ext cx="3396000" cy="3079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Share</a:t>
            </a:r>
            <a:r>
              <a:rPr lang="en" sz="1800">
                <a:solidFill>
                  <a:schemeClr val="dk1"/>
                </a:solidFill>
              </a:rPr>
              <a:t> a </a:t>
            </a:r>
            <a:r>
              <a:rPr lang="en" sz="1800" b="1">
                <a:solidFill>
                  <a:schemeClr val="accent1"/>
                </a:solidFill>
              </a:rPr>
              <a:t>new, since we last met</a:t>
            </a:r>
            <a:r>
              <a:rPr lang="en" sz="1800">
                <a:solidFill>
                  <a:schemeClr val="accent1"/>
                </a:solidFill>
              </a:rPr>
              <a:t> </a:t>
            </a:r>
            <a:r>
              <a:rPr lang="en" sz="1800" b="1" u="sng">
                <a:solidFill>
                  <a:schemeClr val="dk1"/>
                </a:solidFill>
              </a:rPr>
              <a:t>personal piece of information</a:t>
            </a:r>
            <a:r>
              <a:rPr lang="en" sz="1800">
                <a:solidFill>
                  <a:schemeClr val="dk1"/>
                </a:solidFill>
              </a:rPr>
              <a:t> to help us </a:t>
            </a:r>
            <a:r>
              <a:rPr lang="en"/>
              <a:t>r</a:t>
            </a:r>
            <a:r>
              <a:rPr lang="en" sz="1800">
                <a:solidFill>
                  <a:schemeClr val="dk1"/>
                </a:solidFill>
              </a:rPr>
              <a:t>econnect with you</a:t>
            </a:r>
            <a:r>
              <a:rPr lang="en"/>
              <a:t>.</a:t>
            </a:r>
            <a:endParaRPr sz="1800">
              <a:solidFill>
                <a:schemeClr val="dk1"/>
              </a:solidFill>
            </a:endParaRPr>
          </a:p>
        </p:txBody>
      </p:sp>
      <p:sp>
        <p:nvSpPr>
          <p:cNvPr id="3839" name="Google Shape;3839;p526"/>
          <p:cNvSpPr txBox="1">
            <a:spLocks noGrp="1"/>
          </p:cNvSpPr>
          <p:nvPr>
            <p:ph type="body" idx="4294967295"/>
          </p:nvPr>
        </p:nvSpPr>
        <p:spPr>
          <a:xfrm>
            <a:off x="4928275" y="1369225"/>
            <a:ext cx="3698100" cy="3079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Share</a:t>
            </a:r>
            <a:r>
              <a:rPr lang="en" sz="1800">
                <a:solidFill>
                  <a:schemeClr val="dk1"/>
                </a:solidFill>
              </a:rPr>
              <a:t> a </a:t>
            </a:r>
            <a:r>
              <a:rPr lang="en" sz="1800" b="1">
                <a:solidFill>
                  <a:schemeClr val="accent1"/>
                </a:solidFill>
                <a:highlight>
                  <a:schemeClr val="lt1"/>
                </a:highlight>
              </a:rPr>
              <a:t>new, since we last met </a:t>
            </a:r>
            <a:r>
              <a:rPr lang="en" sz="1800" b="1" u="sng">
                <a:solidFill>
                  <a:schemeClr val="dk1"/>
                </a:solidFill>
              </a:rPr>
              <a:t>professional piece of information</a:t>
            </a:r>
            <a:r>
              <a:rPr lang="en" sz="1800">
                <a:solidFill>
                  <a:schemeClr val="dk1"/>
                </a:solidFill>
              </a:rPr>
              <a:t> in to help us reconnect and get to know you professionally as an educator. </a:t>
            </a:r>
            <a:endParaRPr sz="1800">
              <a:solidFill>
                <a:schemeClr val="dk1"/>
              </a:solidFill>
            </a:endParaRPr>
          </a:p>
        </p:txBody>
      </p:sp>
      <p:sp>
        <p:nvSpPr>
          <p:cNvPr id="3840" name="Google Shape;3840;p526"/>
          <p:cNvSpPr txBox="1"/>
          <p:nvPr/>
        </p:nvSpPr>
        <p:spPr>
          <a:xfrm>
            <a:off x="3933790" y="1509345"/>
            <a:ext cx="703800" cy="492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chemeClr val="dk1"/>
                </a:solidFill>
                <a:latin typeface="Nunito"/>
                <a:ea typeface="Nunito"/>
                <a:cs typeface="Nunito"/>
                <a:sym typeface="Nunito"/>
              </a:rPr>
              <a:t>OR</a:t>
            </a:r>
            <a:endParaRPr sz="2000" b="1">
              <a:solidFill>
                <a:schemeClr val="dk1"/>
              </a:solidFill>
              <a:latin typeface="Nunito"/>
              <a:ea typeface="Nunito"/>
              <a:cs typeface="Nunito"/>
              <a:sym typeface="Nunito"/>
            </a:endParaRPr>
          </a:p>
        </p:txBody>
      </p:sp>
      <p:sp>
        <p:nvSpPr>
          <p:cNvPr id="3841" name="Google Shape;3841;p5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473"/>
        <p:cNvGrpSpPr/>
        <p:nvPr/>
      </p:nvGrpSpPr>
      <p:grpSpPr>
        <a:xfrm>
          <a:off x="0" y="0"/>
          <a:ext cx="0" cy="0"/>
          <a:chOff x="0" y="0"/>
          <a:chExt cx="0" cy="0"/>
        </a:xfrm>
      </p:grpSpPr>
      <p:sp>
        <p:nvSpPr>
          <p:cNvPr id="4474" name="Google Shape;4474;p59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80</a:t>
            </a:fld>
            <a:endParaRPr/>
          </a:p>
        </p:txBody>
      </p:sp>
      <p:sp>
        <p:nvSpPr>
          <p:cNvPr id="4475" name="Google Shape;4475;p598"/>
          <p:cNvSpPr txBox="1"/>
          <p:nvPr/>
        </p:nvSpPr>
        <p:spPr>
          <a:xfrm>
            <a:off x="537875" y="1548550"/>
            <a:ext cx="3673200" cy="29781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1200" b="1" u="sng">
                <a:solidFill>
                  <a:schemeClr val="dk1"/>
                </a:solidFill>
                <a:latin typeface="Calibri"/>
                <a:ea typeface="Calibri"/>
                <a:cs typeface="Calibri"/>
                <a:sym typeface="Calibri"/>
              </a:rPr>
              <a:t>Eric:</a:t>
            </a:r>
            <a:endParaRPr sz="12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function y= x</a:t>
            </a:r>
            <a:r>
              <a:rPr lang="en" sz="1200" baseline="30000">
                <a:solidFill>
                  <a:schemeClr val="dk1"/>
                </a:solidFill>
                <a:latin typeface="Calibri"/>
                <a:ea typeface="Calibri"/>
                <a:cs typeface="Calibri"/>
                <a:sym typeface="Calibri"/>
              </a:rPr>
              <a:t>2</a:t>
            </a:r>
            <a:r>
              <a:rPr lang="en" sz="1200">
                <a:solidFill>
                  <a:schemeClr val="dk1"/>
                </a:solidFill>
                <a:latin typeface="Calibri"/>
                <a:ea typeface="Calibri"/>
                <a:cs typeface="Calibri"/>
                <a:sym typeface="Calibri"/>
              </a:rPr>
              <a:t> has a vertex at (0,0) so y = (x-3)</a:t>
            </a:r>
            <a:r>
              <a:rPr lang="en" sz="1200" baseline="30000">
                <a:solidFill>
                  <a:schemeClr val="dk1"/>
                </a:solidFill>
                <a:latin typeface="Calibri"/>
                <a:ea typeface="Calibri"/>
                <a:cs typeface="Calibri"/>
                <a:sym typeface="Calibri"/>
              </a:rPr>
              <a:t>2</a:t>
            </a:r>
            <a:r>
              <a:rPr lang="en" sz="1200">
                <a:solidFill>
                  <a:schemeClr val="dk1"/>
                </a:solidFill>
                <a:latin typeface="Calibri"/>
                <a:ea typeface="Calibri"/>
                <a:cs typeface="Calibri"/>
                <a:sym typeface="Calibri"/>
              </a:rPr>
              <a:t> moves the graph 3 left.</a:t>
            </a:r>
            <a:endParaRPr sz="12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200" b="1" u="sng">
                <a:solidFill>
                  <a:schemeClr val="dk1"/>
                </a:solidFill>
                <a:latin typeface="Calibri"/>
                <a:ea typeface="Calibri"/>
                <a:cs typeface="Calibri"/>
                <a:sym typeface="Calibri"/>
              </a:rPr>
              <a:t>Jenny:</a:t>
            </a:r>
            <a:endParaRPr sz="12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I plug in x values 4, 3, and 2, I get the 3 points on the red graph. </a:t>
            </a:r>
            <a:endParaRPr sz="12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200" b="1" u="sng">
                <a:solidFill>
                  <a:schemeClr val="dk1"/>
                </a:solidFill>
                <a:latin typeface="Calibri"/>
                <a:ea typeface="Calibri"/>
                <a:cs typeface="Calibri"/>
                <a:sym typeface="Calibri"/>
              </a:rPr>
              <a:t>Student from another group:</a:t>
            </a:r>
            <a:endParaRPr sz="1200" b="1" u="sng">
              <a:solidFill>
                <a:schemeClr val="dk1"/>
              </a:solidFill>
              <a:latin typeface="Calibri"/>
              <a:ea typeface="Calibri"/>
              <a:cs typeface="Calibri"/>
              <a:sym typeface="Calibri"/>
            </a:endParaRPr>
          </a:p>
          <a:p>
            <a:pPr marL="0" lvl="0" indent="0" algn="l" rtl="0">
              <a:spcBef>
                <a:spcPts val="0"/>
              </a:spcBef>
              <a:spcAft>
                <a:spcPts val="1000"/>
              </a:spcAft>
              <a:buClr>
                <a:schemeClr val="dk1"/>
              </a:buClr>
              <a:buSzPts val="1100"/>
              <a:buFont typeface="Arial"/>
              <a:buNone/>
            </a:pPr>
            <a:r>
              <a:rPr lang="en" sz="1200">
                <a:solidFill>
                  <a:schemeClr val="dk1"/>
                </a:solidFill>
                <a:latin typeface="Calibri"/>
                <a:ea typeface="Calibri"/>
                <a:cs typeface="Calibri"/>
                <a:sym typeface="Calibri"/>
              </a:rPr>
              <a:t>I know that when I compare  y = (x-3)</a:t>
            </a:r>
            <a:r>
              <a:rPr lang="en" sz="1200" baseline="300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to  y = x</a:t>
            </a:r>
            <a:r>
              <a:rPr lang="en" sz="1200" baseline="30000">
                <a:solidFill>
                  <a:schemeClr val="dk1"/>
                </a:solidFill>
                <a:latin typeface="Calibri"/>
                <a:ea typeface="Calibri"/>
                <a:cs typeface="Calibri"/>
                <a:sym typeface="Calibri"/>
              </a:rPr>
              <a:t>2</a:t>
            </a:r>
            <a:r>
              <a:rPr lang="en" sz="1200">
                <a:solidFill>
                  <a:schemeClr val="dk1"/>
                </a:solidFill>
                <a:latin typeface="Calibri"/>
                <a:ea typeface="Calibri"/>
                <a:cs typeface="Calibri"/>
                <a:sym typeface="Calibri"/>
              </a:rPr>
              <a:t>, that for every point on the  y = x</a:t>
            </a:r>
            <a:r>
              <a:rPr lang="en" sz="1200" baseline="30000">
                <a:solidFill>
                  <a:schemeClr val="dk1"/>
                </a:solidFill>
                <a:latin typeface="Calibri"/>
                <a:ea typeface="Calibri"/>
                <a:cs typeface="Calibri"/>
                <a:sym typeface="Calibri"/>
              </a:rPr>
              <a:t>2</a:t>
            </a:r>
            <a:r>
              <a:rPr lang="en" sz="1200">
                <a:solidFill>
                  <a:schemeClr val="dk1"/>
                </a:solidFill>
                <a:latin typeface="Calibri"/>
                <a:ea typeface="Calibri"/>
                <a:cs typeface="Calibri"/>
                <a:sym typeface="Calibri"/>
              </a:rPr>
              <a:t> graph there is another point on the y = (x-3)</a:t>
            </a:r>
            <a:r>
              <a:rPr lang="en" sz="1200" baseline="300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graph whose y value is the same but whose x value is 3 more. So  the graph y = (x-3)</a:t>
            </a:r>
            <a:r>
              <a:rPr lang="en" sz="1200" baseline="30000">
                <a:solidFill>
                  <a:schemeClr val="dk1"/>
                </a:solidFill>
                <a:latin typeface="Calibri"/>
                <a:ea typeface="Calibri"/>
                <a:cs typeface="Calibri"/>
                <a:sym typeface="Calibri"/>
              </a:rPr>
              <a:t>2</a:t>
            </a:r>
            <a:r>
              <a:rPr lang="en" sz="1200">
                <a:solidFill>
                  <a:schemeClr val="dk1"/>
                </a:solidFill>
                <a:latin typeface="Calibri"/>
                <a:ea typeface="Calibri"/>
                <a:cs typeface="Calibri"/>
                <a:sym typeface="Calibri"/>
              </a:rPr>
              <a:t> is the graph of  zero when the x input is 3.  So the equation y = (x-3)</a:t>
            </a:r>
            <a:r>
              <a:rPr lang="en" sz="1200" baseline="30000">
                <a:solidFill>
                  <a:schemeClr val="dk1"/>
                </a:solidFill>
                <a:latin typeface="Calibri"/>
                <a:ea typeface="Calibri"/>
                <a:cs typeface="Calibri"/>
                <a:sym typeface="Calibri"/>
              </a:rPr>
              <a:t>2 </a:t>
            </a:r>
            <a:r>
              <a:rPr lang="en" sz="1200">
                <a:solidFill>
                  <a:schemeClr val="dk1"/>
                </a:solidFill>
                <a:latin typeface="Calibri"/>
                <a:ea typeface="Calibri"/>
                <a:cs typeface="Calibri"/>
                <a:sym typeface="Calibri"/>
              </a:rPr>
              <a:t> is the graph of y = x</a:t>
            </a:r>
            <a:r>
              <a:rPr lang="en" sz="1200" baseline="30000">
                <a:solidFill>
                  <a:schemeClr val="dk1"/>
                </a:solidFill>
                <a:latin typeface="Calibri"/>
                <a:ea typeface="Calibri"/>
                <a:cs typeface="Calibri"/>
                <a:sym typeface="Calibri"/>
              </a:rPr>
              <a:t>2</a:t>
            </a:r>
            <a:r>
              <a:rPr lang="en" sz="1200">
                <a:solidFill>
                  <a:schemeClr val="dk1"/>
                </a:solidFill>
                <a:latin typeface="Calibri"/>
                <a:ea typeface="Calibri"/>
                <a:cs typeface="Calibri"/>
                <a:sym typeface="Calibri"/>
              </a:rPr>
              <a:t> with the x values shifted 3 to the right.</a:t>
            </a:r>
            <a:endParaRPr sz="1200">
              <a:latin typeface="Calibri"/>
              <a:ea typeface="Calibri"/>
              <a:cs typeface="Calibri"/>
              <a:sym typeface="Calibri"/>
            </a:endParaRPr>
          </a:p>
        </p:txBody>
      </p:sp>
      <p:pic>
        <p:nvPicPr>
          <p:cNvPr id="4476" name="Google Shape;4476;p598" descr="An image of student work showing the relationship between y=x^2 and y = (x-3)^2"/>
          <p:cNvPicPr preferRelativeResize="0"/>
          <p:nvPr/>
        </p:nvPicPr>
        <p:blipFill>
          <a:blip r:embed="rId3">
            <a:alphaModFix/>
          </a:blip>
          <a:stretch>
            <a:fillRect/>
          </a:stretch>
        </p:blipFill>
        <p:spPr>
          <a:xfrm>
            <a:off x="7513277" y="1237950"/>
            <a:ext cx="1113080" cy="2265475"/>
          </a:xfrm>
          <a:prstGeom prst="rect">
            <a:avLst/>
          </a:prstGeom>
          <a:noFill/>
          <a:ln>
            <a:noFill/>
          </a:ln>
        </p:spPr>
      </p:pic>
      <p:pic>
        <p:nvPicPr>
          <p:cNvPr id="4477" name="Google Shape;4477;p598" descr="An image of Eric's x/y table for the blue function"/>
          <p:cNvPicPr preferRelativeResize="0"/>
          <p:nvPr/>
        </p:nvPicPr>
        <p:blipFill>
          <a:blip r:embed="rId4">
            <a:alphaModFix/>
          </a:blip>
          <a:stretch>
            <a:fillRect/>
          </a:stretch>
        </p:blipFill>
        <p:spPr>
          <a:xfrm>
            <a:off x="6801350" y="1237950"/>
            <a:ext cx="571302" cy="2265475"/>
          </a:xfrm>
          <a:prstGeom prst="rect">
            <a:avLst/>
          </a:prstGeom>
          <a:noFill/>
          <a:ln>
            <a:noFill/>
          </a:ln>
        </p:spPr>
      </p:pic>
      <p:pic>
        <p:nvPicPr>
          <p:cNvPr id="4478" name="Google Shape;4478;p598" descr="Comparative Desmos student graphing calculator examples of Y=(x-3)^2"/>
          <p:cNvPicPr preferRelativeResize="0"/>
          <p:nvPr/>
        </p:nvPicPr>
        <p:blipFill>
          <a:blip r:embed="rId5">
            <a:alphaModFix/>
          </a:blip>
          <a:stretch>
            <a:fillRect/>
          </a:stretch>
        </p:blipFill>
        <p:spPr>
          <a:xfrm>
            <a:off x="4492325" y="1237957"/>
            <a:ext cx="2168400" cy="2265477"/>
          </a:xfrm>
          <a:prstGeom prst="rect">
            <a:avLst/>
          </a:prstGeom>
          <a:noFill/>
          <a:ln>
            <a:noFill/>
          </a:ln>
        </p:spPr>
      </p:pic>
      <p:sp>
        <p:nvSpPr>
          <p:cNvPr id="4479" name="Google Shape;4479;p598"/>
          <p:cNvSpPr txBox="1"/>
          <p:nvPr/>
        </p:nvSpPr>
        <p:spPr>
          <a:xfrm>
            <a:off x="537875" y="1237950"/>
            <a:ext cx="328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Which graph matches y = (x - 3)</a:t>
            </a:r>
            <a:r>
              <a:rPr lang="en" b="1" baseline="30000">
                <a:solidFill>
                  <a:schemeClr val="dk1"/>
                </a:solidFill>
                <a:latin typeface="Calibri"/>
                <a:ea typeface="Calibri"/>
                <a:cs typeface="Calibri"/>
                <a:sym typeface="Calibri"/>
              </a:rPr>
              <a:t>2</a:t>
            </a:r>
            <a:r>
              <a:rPr lang="en" b="1">
                <a:solidFill>
                  <a:schemeClr val="dk1"/>
                </a:solidFill>
                <a:latin typeface="Calibri"/>
                <a:ea typeface="Calibri"/>
                <a:cs typeface="Calibri"/>
                <a:sym typeface="Calibri"/>
              </a:rPr>
              <a:t>? Why?</a:t>
            </a:r>
            <a:endParaRPr b="1">
              <a:solidFill>
                <a:schemeClr val="dk1"/>
              </a:solidFill>
              <a:latin typeface="Calibri"/>
              <a:ea typeface="Calibri"/>
              <a:cs typeface="Calibri"/>
              <a:sym typeface="Calibri"/>
            </a:endParaRPr>
          </a:p>
        </p:txBody>
      </p:sp>
      <p:sp>
        <p:nvSpPr>
          <p:cNvPr id="4480" name="Google Shape;4480;p5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Worked example</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484"/>
        <p:cNvGrpSpPr/>
        <p:nvPr/>
      </p:nvGrpSpPr>
      <p:grpSpPr>
        <a:xfrm>
          <a:off x="0" y="0"/>
          <a:ext cx="0" cy="0"/>
          <a:chOff x="0" y="0"/>
          <a:chExt cx="0" cy="0"/>
        </a:xfrm>
      </p:grpSpPr>
      <p:sp>
        <p:nvSpPr>
          <p:cNvPr id="4485" name="Google Shape;4485;p599"/>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None/>
            </a:pPr>
            <a:r>
              <a:rPr lang="en" sz="2000" b="1"/>
              <a:t>Directions: </a:t>
            </a:r>
            <a:r>
              <a:rPr lang="en" sz="2000">
                <a:solidFill>
                  <a:schemeClr val="dk1"/>
                </a:solidFill>
              </a:rPr>
              <a:t>Use the workspace slide to make sense of the worked example.</a:t>
            </a:r>
            <a:endParaRPr sz="1600"/>
          </a:p>
        </p:txBody>
      </p:sp>
      <p:sp>
        <p:nvSpPr>
          <p:cNvPr id="4486" name="Google Shape;4486;p599"/>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490"/>
        <p:cNvGrpSpPr/>
        <p:nvPr/>
      </p:nvGrpSpPr>
      <p:grpSpPr>
        <a:xfrm>
          <a:off x="0" y="0"/>
          <a:ext cx="0" cy="0"/>
          <a:chOff x="0" y="0"/>
          <a:chExt cx="0" cy="0"/>
        </a:xfrm>
      </p:grpSpPr>
      <p:sp>
        <p:nvSpPr>
          <p:cNvPr id="4491" name="Google Shape;4491;p600"/>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492" name="Google Shape;4492;p600"/>
          <p:cNvSpPr txBox="1">
            <a:spLocks noGrp="1"/>
          </p:cNvSpPr>
          <p:nvPr>
            <p:ph type="title" idx="4294967295"/>
          </p:nvPr>
        </p:nvSpPr>
        <p:spPr>
          <a:xfrm>
            <a:off x="537875" y="675625"/>
            <a:ext cx="8088300" cy="437400"/>
          </a:xfrm>
          <a:prstGeom prst="rect">
            <a:avLst/>
          </a:prstGeom>
          <a:solidFill>
            <a:schemeClr val="accent2"/>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493" name="Google Shape;4493;p600" descr="Part of the slide includes a blank box for note-taking on the work problem" title="slide 82"/>
          <p:cNvSpPr txBox="1"/>
          <p:nvPr/>
        </p:nvSpPr>
        <p:spPr>
          <a:xfrm>
            <a:off x="4948275" y="1785275"/>
            <a:ext cx="3677700" cy="27957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Char char="●"/>
            </a:pPr>
            <a:endParaRPr sz="1200">
              <a:latin typeface="Calibri"/>
              <a:ea typeface="Calibri"/>
              <a:cs typeface="Calibri"/>
              <a:sym typeface="Calibri"/>
            </a:endParaRPr>
          </a:p>
        </p:txBody>
      </p:sp>
      <p:sp>
        <p:nvSpPr>
          <p:cNvPr id="4494" name="Google Shape;4494;p600"/>
          <p:cNvSpPr txBox="1"/>
          <p:nvPr/>
        </p:nvSpPr>
        <p:spPr>
          <a:xfrm>
            <a:off x="537875" y="1548550"/>
            <a:ext cx="2847900" cy="29781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1100" b="1" u="sng">
                <a:solidFill>
                  <a:schemeClr val="dk1"/>
                </a:solidFill>
                <a:latin typeface="Calibri"/>
                <a:ea typeface="Calibri"/>
                <a:cs typeface="Calibri"/>
                <a:sym typeface="Calibri"/>
              </a:rPr>
              <a:t>Eric:</a:t>
            </a:r>
            <a:endParaRPr sz="11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The parent function y= x</a:t>
            </a:r>
            <a:r>
              <a:rPr lang="en" sz="1100" baseline="30000">
                <a:solidFill>
                  <a:schemeClr val="dk1"/>
                </a:solidFill>
                <a:latin typeface="Calibri"/>
                <a:ea typeface="Calibri"/>
                <a:cs typeface="Calibri"/>
                <a:sym typeface="Calibri"/>
              </a:rPr>
              <a:t>2</a:t>
            </a:r>
            <a:r>
              <a:rPr lang="en" sz="1100">
                <a:solidFill>
                  <a:schemeClr val="dk1"/>
                </a:solidFill>
                <a:latin typeface="Calibri"/>
                <a:ea typeface="Calibri"/>
                <a:cs typeface="Calibri"/>
                <a:sym typeface="Calibri"/>
              </a:rPr>
              <a:t> has a vertex at (0,0) so y = (x-3)</a:t>
            </a:r>
            <a:r>
              <a:rPr lang="en" sz="1100" baseline="30000">
                <a:solidFill>
                  <a:schemeClr val="dk1"/>
                </a:solidFill>
                <a:latin typeface="Calibri"/>
                <a:ea typeface="Calibri"/>
                <a:cs typeface="Calibri"/>
                <a:sym typeface="Calibri"/>
              </a:rPr>
              <a:t>2</a:t>
            </a:r>
            <a:r>
              <a:rPr lang="en" sz="1100">
                <a:solidFill>
                  <a:schemeClr val="dk1"/>
                </a:solidFill>
                <a:latin typeface="Calibri"/>
                <a:ea typeface="Calibri"/>
                <a:cs typeface="Calibri"/>
                <a:sym typeface="Calibri"/>
              </a:rPr>
              <a:t> moves the graph 3 left.</a:t>
            </a:r>
            <a:endParaRPr sz="11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100" b="1" u="sng">
                <a:solidFill>
                  <a:schemeClr val="dk1"/>
                </a:solidFill>
                <a:latin typeface="Calibri"/>
                <a:ea typeface="Calibri"/>
                <a:cs typeface="Calibri"/>
                <a:sym typeface="Calibri"/>
              </a:rPr>
              <a:t>Jenny:</a:t>
            </a:r>
            <a:endParaRPr sz="11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If I plug in x values 4, 3, and 2, I get the 3 points on the red graph. </a:t>
            </a:r>
            <a:endParaRPr sz="1100">
              <a:solidFill>
                <a:schemeClr val="dk1"/>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r>
              <a:rPr lang="en" sz="1100" b="1" u="sng">
                <a:solidFill>
                  <a:schemeClr val="dk1"/>
                </a:solidFill>
                <a:latin typeface="Calibri"/>
                <a:ea typeface="Calibri"/>
                <a:cs typeface="Calibri"/>
                <a:sym typeface="Calibri"/>
              </a:rPr>
              <a:t>Student from another group:</a:t>
            </a:r>
            <a:endParaRPr sz="1100" b="1" u="sng">
              <a:solidFill>
                <a:schemeClr val="dk1"/>
              </a:solidFill>
              <a:latin typeface="Calibri"/>
              <a:ea typeface="Calibri"/>
              <a:cs typeface="Calibri"/>
              <a:sym typeface="Calibri"/>
            </a:endParaRPr>
          </a:p>
          <a:p>
            <a:pPr marL="0" lvl="0" indent="0" algn="l" rtl="0">
              <a:spcBef>
                <a:spcPts val="0"/>
              </a:spcBef>
              <a:spcAft>
                <a:spcPts val="1000"/>
              </a:spcAft>
              <a:buClr>
                <a:schemeClr val="dk1"/>
              </a:buClr>
              <a:buSzPts val="1100"/>
              <a:buFont typeface="Arial"/>
              <a:buNone/>
            </a:pPr>
            <a:r>
              <a:rPr lang="en" sz="1100">
                <a:solidFill>
                  <a:schemeClr val="dk1"/>
                </a:solidFill>
                <a:latin typeface="Calibri"/>
                <a:ea typeface="Calibri"/>
                <a:cs typeface="Calibri"/>
                <a:sym typeface="Calibri"/>
              </a:rPr>
              <a:t>I know that when I compare  y = (x-3)</a:t>
            </a:r>
            <a:r>
              <a:rPr lang="en" sz="1100" baseline="30000">
                <a:solidFill>
                  <a:schemeClr val="dk1"/>
                </a:solidFill>
                <a:latin typeface="Calibri"/>
                <a:ea typeface="Calibri"/>
                <a:cs typeface="Calibri"/>
                <a:sym typeface="Calibri"/>
              </a:rPr>
              <a:t>2  </a:t>
            </a:r>
            <a:r>
              <a:rPr lang="en" sz="1100">
                <a:solidFill>
                  <a:schemeClr val="dk1"/>
                </a:solidFill>
                <a:latin typeface="Calibri"/>
                <a:ea typeface="Calibri"/>
                <a:cs typeface="Calibri"/>
                <a:sym typeface="Calibri"/>
              </a:rPr>
              <a:t>to  y = x</a:t>
            </a:r>
            <a:r>
              <a:rPr lang="en" sz="1100" baseline="30000">
                <a:solidFill>
                  <a:schemeClr val="dk1"/>
                </a:solidFill>
                <a:latin typeface="Calibri"/>
                <a:ea typeface="Calibri"/>
                <a:cs typeface="Calibri"/>
                <a:sym typeface="Calibri"/>
              </a:rPr>
              <a:t>2</a:t>
            </a:r>
            <a:r>
              <a:rPr lang="en" sz="1100">
                <a:solidFill>
                  <a:schemeClr val="dk1"/>
                </a:solidFill>
                <a:latin typeface="Calibri"/>
                <a:ea typeface="Calibri"/>
                <a:cs typeface="Calibri"/>
                <a:sym typeface="Calibri"/>
              </a:rPr>
              <a:t>, that for every point on the  y = x</a:t>
            </a:r>
            <a:r>
              <a:rPr lang="en" sz="1100" baseline="30000">
                <a:solidFill>
                  <a:schemeClr val="dk1"/>
                </a:solidFill>
                <a:latin typeface="Calibri"/>
                <a:ea typeface="Calibri"/>
                <a:cs typeface="Calibri"/>
                <a:sym typeface="Calibri"/>
              </a:rPr>
              <a:t>2</a:t>
            </a:r>
            <a:r>
              <a:rPr lang="en" sz="1100">
                <a:solidFill>
                  <a:schemeClr val="dk1"/>
                </a:solidFill>
                <a:latin typeface="Calibri"/>
                <a:ea typeface="Calibri"/>
                <a:cs typeface="Calibri"/>
                <a:sym typeface="Calibri"/>
              </a:rPr>
              <a:t> graph there is another point on the y = (x-3)</a:t>
            </a:r>
            <a:r>
              <a:rPr lang="en" sz="1100" baseline="30000">
                <a:solidFill>
                  <a:schemeClr val="dk1"/>
                </a:solidFill>
                <a:latin typeface="Calibri"/>
                <a:ea typeface="Calibri"/>
                <a:cs typeface="Calibri"/>
                <a:sym typeface="Calibri"/>
              </a:rPr>
              <a:t>2 </a:t>
            </a:r>
            <a:r>
              <a:rPr lang="en" sz="1100">
                <a:solidFill>
                  <a:schemeClr val="dk1"/>
                </a:solidFill>
                <a:latin typeface="Calibri"/>
                <a:ea typeface="Calibri"/>
                <a:cs typeface="Calibri"/>
                <a:sym typeface="Calibri"/>
              </a:rPr>
              <a:t>graph whose y value is the same but whose x value is 3 more. So  the graph y = (x-3)</a:t>
            </a:r>
            <a:r>
              <a:rPr lang="en" sz="1100" baseline="30000">
                <a:solidFill>
                  <a:schemeClr val="dk1"/>
                </a:solidFill>
                <a:latin typeface="Calibri"/>
                <a:ea typeface="Calibri"/>
                <a:cs typeface="Calibri"/>
                <a:sym typeface="Calibri"/>
              </a:rPr>
              <a:t>2</a:t>
            </a:r>
            <a:r>
              <a:rPr lang="en" sz="1100">
                <a:solidFill>
                  <a:schemeClr val="dk1"/>
                </a:solidFill>
                <a:latin typeface="Calibri"/>
                <a:ea typeface="Calibri"/>
                <a:cs typeface="Calibri"/>
                <a:sym typeface="Calibri"/>
              </a:rPr>
              <a:t> is the graph of  zero when the x input is 3.  So the equation y = (x-3)</a:t>
            </a:r>
            <a:r>
              <a:rPr lang="en" sz="1100" baseline="30000">
                <a:solidFill>
                  <a:schemeClr val="dk1"/>
                </a:solidFill>
                <a:latin typeface="Calibri"/>
                <a:ea typeface="Calibri"/>
                <a:cs typeface="Calibri"/>
                <a:sym typeface="Calibri"/>
              </a:rPr>
              <a:t>2 </a:t>
            </a:r>
            <a:r>
              <a:rPr lang="en" sz="1100">
                <a:solidFill>
                  <a:schemeClr val="dk1"/>
                </a:solidFill>
                <a:latin typeface="Calibri"/>
                <a:ea typeface="Calibri"/>
                <a:cs typeface="Calibri"/>
                <a:sym typeface="Calibri"/>
              </a:rPr>
              <a:t> is the graph of y = x</a:t>
            </a:r>
            <a:r>
              <a:rPr lang="en" sz="1100" baseline="30000">
                <a:solidFill>
                  <a:schemeClr val="dk1"/>
                </a:solidFill>
                <a:latin typeface="Calibri"/>
                <a:ea typeface="Calibri"/>
                <a:cs typeface="Calibri"/>
                <a:sym typeface="Calibri"/>
              </a:rPr>
              <a:t>2</a:t>
            </a:r>
            <a:r>
              <a:rPr lang="en" sz="1100">
                <a:solidFill>
                  <a:schemeClr val="dk1"/>
                </a:solidFill>
                <a:latin typeface="Calibri"/>
                <a:ea typeface="Calibri"/>
                <a:cs typeface="Calibri"/>
                <a:sym typeface="Calibri"/>
              </a:rPr>
              <a:t> with the x values shifted 3 to the right.</a:t>
            </a:r>
            <a:endParaRPr sz="1100">
              <a:latin typeface="Calibri"/>
              <a:ea typeface="Calibri"/>
              <a:cs typeface="Calibri"/>
              <a:sym typeface="Calibri"/>
            </a:endParaRPr>
          </a:p>
        </p:txBody>
      </p:sp>
      <p:pic>
        <p:nvPicPr>
          <p:cNvPr id="4495" name="Google Shape;4495;p600" descr="An image of student work showing the relationship between y=x^2 and y = (x-3)^2"/>
          <p:cNvPicPr preferRelativeResize="0"/>
          <p:nvPr/>
        </p:nvPicPr>
        <p:blipFill>
          <a:blip r:embed="rId3">
            <a:alphaModFix/>
          </a:blip>
          <a:stretch>
            <a:fillRect/>
          </a:stretch>
        </p:blipFill>
        <p:spPr>
          <a:xfrm>
            <a:off x="3845825" y="1189538"/>
            <a:ext cx="927550" cy="1887850"/>
          </a:xfrm>
          <a:prstGeom prst="rect">
            <a:avLst/>
          </a:prstGeom>
          <a:noFill/>
          <a:ln>
            <a:noFill/>
          </a:ln>
        </p:spPr>
      </p:pic>
      <p:pic>
        <p:nvPicPr>
          <p:cNvPr id="4496" name="Google Shape;4496;p600" descr="An image of Eric's x/y table for the blue function"/>
          <p:cNvPicPr preferRelativeResize="0"/>
          <p:nvPr/>
        </p:nvPicPr>
        <p:blipFill>
          <a:blip r:embed="rId4">
            <a:alphaModFix/>
          </a:blip>
          <a:stretch>
            <a:fillRect/>
          </a:stretch>
        </p:blipFill>
        <p:spPr>
          <a:xfrm>
            <a:off x="3369748" y="1189538"/>
            <a:ext cx="476077" cy="1887850"/>
          </a:xfrm>
          <a:prstGeom prst="rect">
            <a:avLst/>
          </a:prstGeom>
          <a:noFill/>
          <a:ln>
            <a:noFill/>
          </a:ln>
        </p:spPr>
      </p:pic>
      <p:pic>
        <p:nvPicPr>
          <p:cNvPr id="4497" name="Google Shape;4497;p600" descr="Comparative Desmos student graphing calculator examples of Y=(x-3)^2"/>
          <p:cNvPicPr preferRelativeResize="0"/>
          <p:nvPr/>
        </p:nvPicPr>
        <p:blipFill>
          <a:blip r:embed="rId5">
            <a:alphaModFix/>
          </a:blip>
          <a:stretch>
            <a:fillRect/>
          </a:stretch>
        </p:blipFill>
        <p:spPr>
          <a:xfrm>
            <a:off x="3369750" y="3077388"/>
            <a:ext cx="1439050" cy="1503485"/>
          </a:xfrm>
          <a:prstGeom prst="rect">
            <a:avLst/>
          </a:prstGeom>
          <a:noFill/>
          <a:ln>
            <a:noFill/>
          </a:ln>
        </p:spPr>
      </p:pic>
      <p:sp>
        <p:nvSpPr>
          <p:cNvPr id="4498" name="Google Shape;4498;p600"/>
          <p:cNvSpPr txBox="1"/>
          <p:nvPr/>
        </p:nvSpPr>
        <p:spPr>
          <a:xfrm>
            <a:off x="537875" y="1237950"/>
            <a:ext cx="296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Which graph matches y = (x - 3)</a:t>
            </a:r>
            <a:r>
              <a:rPr lang="en" sz="1200" b="1" baseline="30000">
                <a:solidFill>
                  <a:schemeClr val="dk1"/>
                </a:solidFill>
                <a:latin typeface="Calibri"/>
                <a:ea typeface="Calibri"/>
                <a:cs typeface="Calibri"/>
                <a:sym typeface="Calibri"/>
              </a:rPr>
              <a:t>2</a:t>
            </a:r>
            <a:r>
              <a:rPr lang="en" sz="1200" b="1">
                <a:solidFill>
                  <a:schemeClr val="dk1"/>
                </a:solidFill>
                <a:latin typeface="Calibri"/>
                <a:ea typeface="Calibri"/>
                <a:cs typeface="Calibri"/>
                <a:sym typeface="Calibri"/>
              </a:rPr>
              <a:t>? Why?</a:t>
            </a:r>
            <a:endParaRPr sz="1200" b="1">
              <a:solidFill>
                <a:schemeClr val="dk1"/>
              </a:solidFill>
              <a:latin typeface="Calibri"/>
              <a:ea typeface="Calibri"/>
              <a:cs typeface="Calibri"/>
              <a:sym typeface="Calibri"/>
            </a:endParaRPr>
          </a:p>
        </p:txBody>
      </p:sp>
      <p:sp>
        <p:nvSpPr>
          <p:cNvPr id="4499" name="Google Shape;4499;p600"/>
          <p:cNvSpPr txBox="1"/>
          <p:nvPr/>
        </p:nvSpPr>
        <p:spPr>
          <a:xfrm>
            <a:off x="4883150" y="1185875"/>
            <a:ext cx="3742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i="1">
                <a:solidFill>
                  <a:schemeClr val="accent2"/>
                </a:solidFill>
                <a:latin typeface="Calibri"/>
                <a:ea typeface="Calibri"/>
                <a:cs typeface="Calibri"/>
                <a:sym typeface="Calibri"/>
              </a:rPr>
              <a:t>What is convincing about these rough draft justifications? What would strengthen them?</a:t>
            </a:r>
            <a:endParaRPr sz="1300">
              <a:solidFill>
                <a:schemeClr val="accent2"/>
              </a:solidFill>
              <a:latin typeface="Calibri"/>
              <a:ea typeface="Calibri"/>
              <a:cs typeface="Calibri"/>
              <a:sym typeface="Calibri"/>
            </a:endParaRPr>
          </a:p>
        </p:txBody>
      </p:sp>
      <p:sp>
        <p:nvSpPr>
          <p:cNvPr id="4500" name="Google Shape;4500;p60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504"/>
        <p:cNvGrpSpPr/>
        <p:nvPr/>
      </p:nvGrpSpPr>
      <p:grpSpPr>
        <a:xfrm>
          <a:off x="0" y="0"/>
          <a:ext cx="0" cy="0"/>
          <a:chOff x="0" y="0"/>
          <a:chExt cx="0" cy="0"/>
        </a:xfrm>
      </p:grpSpPr>
      <p:sp>
        <p:nvSpPr>
          <p:cNvPr id="4505" name="Google Shape;4505;p60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Desmos                					</a:t>
            </a:r>
            <a:r>
              <a:rPr lang="en" sz="2100" b="1" u="sng">
                <a:solidFill>
                  <a:schemeClr val="hlink"/>
                </a:solidFill>
                <a:hlinkClick r:id="rId3"/>
              </a:rPr>
              <a:t>Desmos | Graphing Calculator</a:t>
            </a:r>
            <a:endParaRPr sz="2100" b="1"/>
          </a:p>
        </p:txBody>
      </p:sp>
      <p:sp>
        <p:nvSpPr>
          <p:cNvPr id="4506" name="Google Shape;4506;p60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100"/>
              <a:buFont typeface="Arial"/>
              <a:buNone/>
            </a:pPr>
            <a:r>
              <a:rPr lang="en"/>
              <a:t>Peter said, “The constant C in the quadratic equation of the form Ax</a:t>
            </a:r>
            <a:r>
              <a:rPr lang="en" baseline="30000"/>
              <a:t>2</a:t>
            </a:r>
            <a:r>
              <a:rPr lang="en"/>
              <a:t> + By = C tells you where the vertex of the parabola will be on the y-axis”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r>
              <a:rPr lang="en"/>
              <a:t>Do you agree with Peter? Why or why not? If you disagree, what would you want the conjecture to say? </a:t>
            </a:r>
            <a:endParaRPr/>
          </a:p>
        </p:txBody>
      </p:sp>
      <p:sp>
        <p:nvSpPr>
          <p:cNvPr id="4507" name="Google Shape;4507;p601"/>
          <p:cNvSpPr/>
          <p:nvPr/>
        </p:nvSpPr>
        <p:spPr>
          <a:xfrm>
            <a:off x="6099925" y="4525500"/>
            <a:ext cx="2229300" cy="4326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(Dougherty et al, 2021, p. 99)</a:t>
            </a:r>
            <a:endParaRPr/>
          </a:p>
        </p:txBody>
      </p:sp>
      <p:sp>
        <p:nvSpPr>
          <p:cNvPr id="4508" name="Google Shape;4508;p601"/>
          <p:cNvSpPr txBox="1">
            <a:spLocks noGrp="1"/>
          </p:cNvSpPr>
          <p:nvPr>
            <p:ph type="sldNum" idx="12"/>
          </p:nvPr>
        </p:nvSpPr>
        <p:spPr>
          <a:xfrm>
            <a:off x="8329225" y="4604850"/>
            <a:ext cx="2970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512"/>
        <p:cNvGrpSpPr/>
        <p:nvPr/>
      </p:nvGrpSpPr>
      <p:grpSpPr>
        <a:xfrm>
          <a:off x="0" y="0"/>
          <a:ext cx="0" cy="0"/>
          <a:chOff x="0" y="0"/>
          <a:chExt cx="0" cy="0"/>
        </a:xfrm>
      </p:grpSpPr>
      <p:sp>
        <p:nvSpPr>
          <p:cNvPr id="4513" name="Google Shape;4513;p602"/>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None/>
            </a:pPr>
            <a:r>
              <a:rPr lang="en" sz="2000" b="1"/>
              <a:t>Directions: </a:t>
            </a:r>
            <a:r>
              <a:rPr lang="en" sz="2000">
                <a:solidFill>
                  <a:schemeClr val="dk1"/>
                </a:solidFill>
              </a:rPr>
              <a:t>Use the workspace slide to make sense of the worked example.</a:t>
            </a:r>
            <a:endParaRPr sz="1600"/>
          </a:p>
        </p:txBody>
      </p:sp>
      <p:sp>
        <p:nvSpPr>
          <p:cNvPr id="4514" name="Google Shape;4514;p60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518"/>
        <p:cNvGrpSpPr/>
        <p:nvPr/>
      </p:nvGrpSpPr>
      <p:grpSpPr>
        <a:xfrm>
          <a:off x="0" y="0"/>
          <a:ext cx="0" cy="0"/>
          <a:chOff x="0" y="0"/>
          <a:chExt cx="0" cy="0"/>
        </a:xfrm>
      </p:grpSpPr>
      <p:sp>
        <p:nvSpPr>
          <p:cNvPr id="4519" name="Google Shape;4519;p603"/>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520" name="Google Shape;4520;p603"/>
          <p:cNvSpPr txBox="1">
            <a:spLocks noGrp="1"/>
          </p:cNvSpPr>
          <p:nvPr>
            <p:ph type="title" idx="4294967295"/>
          </p:nvPr>
        </p:nvSpPr>
        <p:spPr>
          <a:xfrm>
            <a:off x="537875" y="675625"/>
            <a:ext cx="8088300" cy="437400"/>
          </a:xfrm>
          <a:prstGeom prst="rect">
            <a:avLst/>
          </a:prstGeom>
          <a:solidFill>
            <a:schemeClr val="accent2"/>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521" name="Google Shape;4521;p603" descr="Blank box on this slide for participants to write notes on the word problem regarding quadratic equation" title="slide 85"/>
          <p:cNvSpPr txBox="1"/>
          <p:nvPr/>
        </p:nvSpPr>
        <p:spPr>
          <a:xfrm>
            <a:off x="4883150" y="1314150"/>
            <a:ext cx="3742800" cy="2966100"/>
          </a:xfrm>
          <a:prstGeom prst="rect">
            <a:avLst/>
          </a:prstGeom>
          <a:solidFill>
            <a:srgbClr val="FCF4F8"/>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Calibri"/>
              <a:buChar char="●"/>
            </a:pPr>
            <a:endParaRPr sz="1200">
              <a:latin typeface="Calibri"/>
              <a:ea typeface="Calibri"/>
              <a:cs typeface="Calibri"/>
              <a:sym typeface="Calibri"/>
            </a:endParaRPr>
          </a:p>
        </p:txBody>
      </p:sp>
      <p:sp>
        <p:nvSpPr>
          <p:cNvPr id="4522" name="Google Shape;4522;p603"/>
          <p:cNvSpPr txBox="1"/>
          <p:nvPr/>
        </p:nvSpPr>
        <p:spPr>
          <a:xfrm>
            <a:off x="537875" y="1232425"/>
            <a:ext cx="4034100" cy="13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Peter said, “The constant C in the quadratic equation of the form Ax</a:t>
            </a:r>
            <a:r>
              <a:rPr lang="en" sz="1200" baseline="30000">
                <a:solidFill>
                  <a:schemeClr val="dk1"/>
                </a:solidFill>
                <a:latin typeface="Calibri"/>
                <a:ea typeface="Calibri"/>
                <a:cs typeface="Calibri"/>
                <a:sym typeface="Calibri"/>
              </a:rPr>
              <a:t>2</a:t>
            </a:r>
            <a:r>
              <a:rPr lang="en" sz="1200">
                <a:solidFill>
                  <a:schemeClr val="dk1"/>
                </a:solidFill>
                <a:latin typeface="Calibri"/>
                <a:ea typeface="Calibri"/>
                <a:cs typeface="Calibri"/>
                <a:sym typeface="Calibri"/>
              </a:rPr>
              <a:t> + By = C tells you where the vertex of the parabola will be on the y-axis”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Is it True/False? Do you agree with Peter? Why or why not? If you disagree what, would you want it to say? </a:t>
            </a:r>
            <a:endParaRPr sz="1200">
              <a:solidFill>
                <a:schemeClr val="dk1"/>
              </a:solidFill>
              <a:latin typeface="Calibri"/>
              <a:ea typeface="Calibri"/>
              <a:cs typeface="Calibri"/>
              <a:sym typeface="Calibri"/>
            </a:endParaRPr>
          </a:p>
        </p:txBody>
      </p:sp>
      <p:sp>
        <p:nvSpPr>
          <p:cNvPr id="4523" name="Google Shape;4523;p603"/>
          <p:cNvSpPr txBox="1"/>
          <p:nvPr/>
        </p:nvSpPr>
        <p:spPr>
          <a:xfrm>
            <a:off x="933700" y="2691025"/>
            <a:ext cx="3000000" cy="351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1000"/>
              </a:spcAft>
              <a:buNone/>
            </a:pPr>
            <a:r>
              <a:rPr lang="en" sz="1200" b="1" u="sng">
                <a:solidFill>
                  <a:schemeClr val="hlink"/>
                </a:solidFill>
                <a:latin typeface="Calibri"/>
                <a:ea typeface="Calibri"/>
                <a:cs typeface="Calibri"/>
                <a:sym typeface="Calibri"/>
                <a:hlinkClick r:id="rId3"/>
              </a:rPr>
              <a:t>Desmos | Graphing Calculator</a:t>
            </a:r>
            <a:endParaRPr/>
          </a:p>
        </p:txBody>
      </p:sp>
      <p:sp>
        <p:nvSpPr>
          <p:cNvPr id="4524" name="Google Shape;4524;p603"/>
          <p:cNvSpPr/>
          <p:nvPr/>
        </p:nvSpPr>
        <p:spPr>
          <a:xfrm>
            <a:off x="6099375" y="4481375"/>
            <a:ext cx="2229300" cy="4326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4"/>
              </a:rPr>
              <a:t>(Dougherty et al, 2021, p. 99)</a:t>
            </a:r>
            <a:endParaRPr/>
          </a:p>
        </p:txBody>
      </p:sp>
      <p:sp>
        <p:nvSpPr>
          <p:cNvPr id="4525" name="Google Shape;4525;p603"/>
          <p:cNvSpPr txBox="1">
            <a:spLocks noGrp="1"/>
          </p:cNvSpPr>
          <p:nvPr>
            <p:ph type="sldNum" idx="12"/>
          </p:nvPr>
        </p:nvSpPr>
        <p:spPr>
          <a:xfrm>
            <a:off x="8328675" y="4604850"/>
            <a:ext cx="297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529"/>
        <p:cNvGrpSpPr/>
        <p:nvPr/>
      </p:nvGrpSpPr>
      <p:grpSpPr>
        <a:xfrm>
          <a:off x="0" y="0"/>
          <a:ext cx="0" cy="0"/>
          <a:chOff x="0" y="0"/>
          <a:chExt cx="0" cy="0"/>
        </a:xfrm>
      </p:grpSpPr>
      <p:sp>
        <p:nvSpPr>
          <p:cNvPr id="4530" name="Google Shape;4530;p60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Desmos: Anticipated work          </a:t>
            </a:r>
            <a:r>
              <a:rPr lang="en" sz="2100" b="1" u="sng">
                <a:solidFill>
                  <a:schemeClr val="hlink"/>
                </a:solidFill>
                <a:hlinkClick r:id="rId3"/>
              </a:rPr>
              <a:t>Desmos | Graphing Calculator</a:t>
            </a:r>
            <a:endParaRPr sz="2100" b="1"/>
          </a:p>
        </p:txBody>
      </p:sp>
      <p:pic>
        <p:nvPicPr>
          <p:cNvPr id="4531" name="Google Shape;4531;p604" descr="Desmos graphing calculator sample of various equations"/>
          <p:cNvPicPr preferRelativeResize="0"/>
          <p:nvPr/>
        </p:nvPicPr>
        <p:blipFill>
          <a:blip r:embed="rId4">
            <a:alphaModFix/>
          </a:blip>
          <a:stretch>
            <a:fillRect/>
          </a:stretch>
        </p:blipFill>
        <p:spPr>
          <a:xfrm>
            <a:off x="4521800" y="1334500"/>
            <a:ext cx="4104374" cy="1493925"/>
          </a:xfrm>
          <a:prstGeom prst="rect">
            <a:avLst/>
          </a:prstGeom>
          <a:noFill/>
          <a:ln>
            <a:noFill/>
          </a:ln>
        </p:spPr>
      </p:pic>
      <p:pic>
        <p:nvPicPr>
          <p:cNvPr id="4532" name="Google Shape;4532;p604" descr="Desmos graphing calculator sample of various equations"/>
          <p:cNvPicPr preferRelativeResize="0"/>
          <p:nvPr/>
        </p:nvPicPr>
        <p:blipFill>
          <a:blip r:embed="rId5">
            <a:alphaModFix/>
          </a:blip>
          <a:stretch>
            <a:fillRect/>
          </a:stretch>
        </p:blipFill>
        <p:spPr>
          <a:xfrm>
            <a:off x="4521800" y="2979700"/>
            <a:ext cx="4104374" cy="1740696"/>
          </a:xfrm>
          <a:prstGeom prst="rect">
            <a:avLst/>
          </a:prstGeom>
          <a:noFill/>
          <a:ln>
            <a:noFill/>
          </a:ln>
        </p:spPr>
      </p:pic>
      <p:pic>
        <p:nvPicPr>
          <p:cNvPr id="4533" name="Google Shape;4533;p604" descr="Desmos anticipated work sample of various equations"/>
          <p:cNvPicPr preferRelativeResize="0"/>
          <p:nvPr/>
        </p:nvPicPr>
        <p:blipFill>
          <a:blip r:embed="rId6">
            <a:alphaModFix/>
          </a:blip>
          <a:stretch>
            <a:fillRect/>
          </a:stretch>
        </p:blipFill>
        <p:spPr>
          <a:xfrm>
            <a:off x="537875" y="1344200"/>
            <a:ext cx="3824151" cy="1691982"/>
          </a:xfrm>
          <a:prstGeom prst="rect">
            <a:avLst/>
          </a:prstGeom>
          <a:noFill/>
          <a:ln>
            <a:noFill/>
          </a:ln>
        </p:spPr>
      </p:pic>
      <p:sp>
        <p:nvSpPr>
          <p:cNvPr id="4534" name="Google Shape;4534;p604"/>
          <p:cNvSpPr txBox="1"/>
          <p:nvPr/>
        </p:nvSpPr>
        <p:spPr>
          <a:xfrm>
            <a:off x="537875" y="3434400"/>
            <a:ext cx="3610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This problem asks us to generate multiple cases and formalize a pattern or generalization that always works. </a:t>
            </a:r>
            <a:endParaRPr b="1">
              <a:solidFill>
                <a:schemeClr val="dk1"/>
              </a:solidFill>
              <a:latin typeface="Calibri"/>
              <a:ea typeface="Calibri"/>
              <a:cs typeface="Calibri"/>
              <a:sym typeface="Calibri"/>
            </a:endParaRPr>
          </a:p>
        </p:txBody>
      </p:sp>
      <p:sp>
        <p:nvSpPr>
          <p:cNvPr id="4535" name="Google Shape;4535;p60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539"/>
        <p:cNvGrpSpPr/>
        <p:nvPr/>
      </p:nvGrpSpPr>
      <p:grpSpPr>
        <a:xfrm>
          <a:off x="0" y="0"/>
          <a:ext cx="0" cy="0"/>
          <a:chOff x="0" y="0"/>
          <a:chExt cx="0" cy="0"/>
        </a:xfrm>
      </p:grpSpPr>
      <p:sp>
        <p:nvSpPr>
          <p:cNvPr id="4540" name="Google Shape;4540;p60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Desmos: Problem types	            </a:t>
            </a:r>
            <a:r>
              <a:rPr lang="en" sz="2100" b="1" u="sng">
                <a:solidFill>
                  <a:schemeClr val="hlink"/>
                </a:solidFill>
                <a:hlinkClick r:id="rId3"/>
              </a:rPr>
              <a:t>Desmos | Graphing Calculator</a:t>
            </a:r>
            <a:endParaRPr sz="2100" b="1"/>
          </a:p>
        </p:txBody>
      </p:sp>
      <p:graphicFrame>
        <p:nvGraphicFramePr>
          <p:cNvPr id="4541" name="Google Shape;4541;p605" descr="citation dougherty et al" title="slide 87"/>
          <p:cNvGraphicFramePr/>
          <p:nvPr>
            <p:extLst>
              <p:ext uri="{D42A27DB-BD31-4B8C-83A1-F6EECF244321}">
                <p14:modId xmlns:p14="http://schemas.microsoft.com/office/powerpoint/2010/main" val="1243071284"/>
              </p:ext>
            </p:extLst>
          </p:nvPr>
        </p:nvGraphicFramePr>
        <p:xfrm>
          <a:off x="537875" y="1347050"/>
          <a:ext cx="8088300" cy="2941260"/>
        </p:xfrm>
        <a:graphic>
          <a:graphicData uri="http://schemas.openxmlformats.org/drawingml/2006/table">
            <a:tbl>
              <a:tblPr firstRow="1">
                <a:noFill/>
                <a:tableStyleId>{029163F9-13F3-4BE5-86FB-1E0E3B5543A3}</a:tableStyleId>
              </a:tblPr>
              <a:tblGrid>
                <a:gridCol w="2038525">
                  <a:extLst>
                    <a:ext uri="{9D8B030D-6E8A-4147-A177-3AD203B41FA5}">
                      <a16:colId xmlns:a16="http://schemas.microsoft.com/office/drawing/2014/main" val="20000"/>
                    </a:ext>
                  </a:extLst>
                </a:gridCol>
                <a:gridCol w="3775525">
                  <a:extLst>
                    <a:ext uri="{9D8B030D-6E8A-4147-A177-3AD203B41FA5}">
                      <a16:colId xmlns:a16="http://schemas.microsoft.com/office/drawing/2014/main" val="20001"/>
                    </a:ext>
                  </a:extLst>
                </a:gridCol>
                <a:gridCol w="2274250">
                  <a:extLst>
                    <a:ext uri="{9D8B030D-6E8A-4147-A177-3AD203B41FA5}">
                      <a16:colId xmlns:a16="http://schemas.microsoft.com/office/drawing/2014/main" val="20002"/>
                    </a:ext>
                  </a:extLst>
                </a:gridCol>
              </a:tblGrid>
              <a:tr h="757100">
                <a:tc>
                  <a:txBody>
                    <a:bodyPr/>
                    <a:lstStyle/>
                    <a:p>
                      <a:pPr marL="0" lvl="0" indent="0" algn="l" rtl="0">
                        <a:spcBef>
                          <a:spcPts val="0"/>
                        </a:spcBef>
                        <a:spcAft>
                          <a:spcPts val="0"/>
                        </a:spcAft>
                        <a:buNone/>
                      </a:pPr>
                      <a:r>
                        <a:rPr lang="en" sz="1300" b="1">
                          <a:solidFill>
                            <a:schemeClr val="accent2"/>
                          </a:solidFill>
                          <a:latin typeface="Calibri"/>
                          <a:ea typeface="Calibri"/>
                          <a:cs typeface="Calibri"/>
                          <a:sym typeface="Calibri"/>
                        </a:rPr>
                        <a:t>Opposite thinking of graphing an equation</a:t>
                      </a:r>
                      <a:endParaRPr sz="1300" b="1">
                        <a:solidFill>
                          <a:schemeClr val="accent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300" b="1">
                          <a:solidFill>
                            <a:schemeClr val="accent2"/>
                          </a:solidFill>
                          <a:latin typeface="Calibri"/>
                          <a:ea typeface="Calibri"/>
                          <a:cs typeface="Calibri"/>
                          <a:sym typeface="Calibri"/>
                        </a:rPr>
                        <a:t>Promoting relationships across problems (String)</a:t>
                      </a:r>
                      <a:endParaRPr sz="1300" b="1">
                        <a:solidFill>
                          <a:schemeClr val="accent2"/>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300" b="1">
                          <a:solidFill>
                            <a:schemeClr val="accent2"/>
                          </a:solidFill>
                          <a:latin typeface="Calibri"/>
                          <a:ea typeface="Calibri"/>
                          <a:cs typeface="Calibri"/>
                          <a:sym typeface="Calibri"/>
                        </a:rPr>
                        <a:t>Generate multiple cases and formalize a pattern or generalization</a:t>
                      </a:r>
                      <a:endParaRPr sz="1300" b="1">
                        <a:solidFill>
                          <a:schemeClr val="accent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108075">
                <a:tc>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What is the graph of a parabola that intersects the y-axis at (0,4) and the x-axis at (-2,0) and (2,0). </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What do you think is alway true? Sometimes true? Never true? Why? </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Using Desmos graph each of the following on the same coordinate grid: </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x</a:t>
                      </a:r>
                      <a:r>
                        <a:rPr lang="en" sz="1300" baseline="30000">
                          <a:solidFill>
                            <a:schemeClr val="dk1"/>
                          </a:solidFill>
                          <a:latin typeface="Calibri"/>
                          <a:ea typeface="Calibri"/>
                          <a:cs typeface="Calibri"/>
                          <a:sym typeface="Calibri"/>
                        </a:rPr>
                        <a:t>2</a:t>
                      </a:r>
                      <a:r>
                        <a:rPr lang="en" sz="1300">
                          <a:solidFill>
                            <a:schemeClr val="dk1"/>
                          </a:solidFill>
                          <a:latin typeface="Calibri"/>
                          <a:ea typeface="Calibri"/>
                          <a:cs typeface="Calibri"/>
                          <a:sym typeface="Calibri"/>
                        </a:rPr>
                        <a:t> + y = 4</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2x</a:t>
                      </a:r>
                      <a:r>
                        <a:rPr lang="en" sz="1300" baseline="30000">
                          <a:solidFill>
                            <a:schemeClr val="dk1"/>
                          </a:solidFill>
                          <a:latin typeface="Calibri"/>
                          <a:ea typeface="Calibri"/>
                          <a:cs typeface="Calibri"/>
                          <a:sym typeface="Calibri"/>
                        </a:rPr>
                        <a:t>2</a:t>
                      </a:r>
                      <a:r>
                        <a:rPr lang="en" sz="1300">
                          <a:solidFill>
                            <a:schemeClr val="dk1"/>
                          </a:solidFill>
                          <a:latin typeface="Calibri"/>
                          <a:ea typeface="Calibri"/>
                          <a:cs typeface="Calibri"/>
                          <a:sym typeface="Calibri"/>
                        </a:rPr>
                        <a:t> + y = 4</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4x</a:t>
                      </a:r>
                      <a:r>
                        <a:rPr lang="en" sz="1300" baseline="30000">
                          <a:solidFill>
                            <a:schemeClr val="dk1"/>
                          </a:solidFill>
                          <a:latin typeface="Calibri"/>
                          <a:ea typeface="Calibri"/>
                          <a:cs typeface="Calibri"/>
                          <a:sym typeface="Calibri"/>
                        </a:rPr>
                        <a:t>2</a:t>
                      </a:r>
                      <a:r>
                        <a:rPr lang="en" sz="1300">
                          <a:solidFill>
                            <a:schemeClr val="dk1"/>
                          </a:solidFill>
                          <a:latin typeface="Calibri"/>
                          <a:ea typeface="Calibri"/>
                          <a:cs typeface="Calibri"/>
                          <a:sym typeface="Calibri"/>
                        </a:rPr>
                        <a:t> + y = 4</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What do you notice? What is always true? </a:t>
                      </a:r>
                      <a:endParaRPr sz="1300">
                        <a:solidFill>
                          <a:schemeClr val="dk1"/>
                        </a:solidFill>
                        <a:latin typeface="Calibri"/>
                        <a:ea typeface="Calibri"/>
                        <a:cs typeface="Calibri"/>
                        <a:sym typeface="Calibri"/>
                      </a:endParaRPr>
                    </a:p>
                    <a:p>
                      <a:pPr marL="0" lvl="0" indent="0" algn="l" rtl="0">
                        <a:spcBef>
                          <a:spcPts val="0"/>
                        </a:spcBef>
                        <a:spcAft>
                          <a:spcPts val="0"/>
                        </a:spcAft>
                        <a:buNone/>
                      </a:pPr>
                      <a:r>
                        <a:rPr lang="en" sz="1300">
                          <a:solidFill>
                            <a:schemeClr val="dk1"/>
                          </a:solidFill>
                          <a:latin typeface="Calibri"/>
                          <a:ea typeface="Calibri"/>
                          <a:cs typeface="Calibri"/>
                          <a:sym typeface="Calibri"/>
                        </a:rPr>
                        <a:t>Build a mathematical argument for why it is true.</a:t>
                      </a:r>
                      <a:endParaRPr sz="13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Peter said, “The constant C in the quadratic equation of the form Ax</a:t>
                      </a:r>
                      <a:r>
                        <a:rPr lang="en" sz="1300" baseline="30000" dirty="0">
                          <a:solidFill>
                            <a:schemeClr val="dk1"/>
                          </a:solidFill>
                          <a:latin typeface="Calibri"/>
                          <a:ea typeface="Calibri"/>
                          <a:cs typeface="Calibri"/>
                          <a:sym typeface="Calibri"/>
                        </a:rPr>
                        <a:t>2</a:t>
                      </a:r>
                      <a:r>
                        <a:rPr lang="en" sz="1300" dirty="0">
                          <a:solidFill>
                            <a:schemeClr val="dk1"/>
                          </a:solidFill>
                          <a:latin typeface="Calibri"/>
                          <a:ea typeface="Calibri"/>
                          <a:cs typeface="Calibri"/>
                          <a:sym typeface="Calibri"/>
                        </a:rPr>
                        <a:t> + By = C tells you where the vertex of the parabola will be on the y-axis” </a:t>
                      </a: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latin typeface="Calibri"/>
                          <a:ea typeface="Calibri"/>
                          <a:cs typeface="Calibri"/>
                          <a:sym typeface="Calibri"/>
                        </a:rPr>
                        <a:t>Do you agree with Peter? Why or why not? If you disagree, what would you want the conjecture to say?</a:t>
                      </a:r>
                      <a:endParaRPr sz="13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4542" name="Google Shape;4542;p605"/>
          <p:cNvSpPr/>
          <p:nvPr/>
        </p:nvSpPr>
        <p:spPr>
          <a:xfrm>
            <a:off x="6004975" y="4522350"/>
            <a:ext cx="2229300" cy="4326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dirty="0">
                <a:solidFill>
                  <a:schemeClr val="hlink"/>
                </a:solidFill>
                <a:latin typeface="Calibri"/>
                <a:ea typeface="Calibri"/>
                <a:cs typeface="Calibri"/>
                <a:sym typeface="Calibri"/>
                <a:hlinkClick r:id="rId4"/>
              </a:rPr>
              <a:t>(Dougherty et al, 2021, p. 99)</a:t>
            </a:r>
            <a:endParaRPr dirty="0"/>
          </a:p>
        </p:txBody>
      </p:sp>
      <p:sp>
        <p:nvSpPr>
          <p:cNvPr id="4543" name="Google Shape;4543;p605"/>
          <p:cNvSpPr txBox="1">
            <a:spLocks noGrp="1"/>
          </p:cNvSpPr>
          <p:nvPr>
            <p:ph type="sldNum" idx="12"/>
          </p:nvPr>
        </p:nvSpPr>
        <p:spPr>
          <a:xfrm>
            <a:off x="8234275" y="4604850"/>
            <a:ext cx="3921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547"/>
        <p:cNvGrpSpPr/>
        <p:nvPr/>
      </p:nvGrpSpPr>
      <p:grpSpPr>
        <a:xfrm>
          <a:off x="0" y="0"/>
          <a:ext cx="0" cy="0"/>
          <a:chOff x="0" y="0"/>
          <a:chExt cx="0" cy="0"/>
        </a:xfrm>
      </p:grpSpPr>
      <p:sp>
        <p:nvSpPr>
          <p:cNvPr id="4548" name="Google Shape;4548;p60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Debriefing the Desmos lesson</a:t>
            </a:r>
            <a:endParaRPr sz="2800"/>
          </a:p>
        </p:txBody>
      </p:sp>
      <p:sp>
        <p:nvSpPr>
          <p:cNvPr id="4549" name="Google Shape;4549;p606"/>
          <p:cNvSpPr txBox="1"/>
          <p:nvPr/>
        </p:nvSpPr>
        <p:spPr>
          <a:xfrm>
            <a:off x="574800" y="3767413"/>
            <a:ext cx="69720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AutoNum type="arabicPeriod"/>
            </a:pPr>
            <a:r>
              <a:rPr lang="en" b="1">
                <a:latin typeface="Calibri"/>
                <a:ea typeface="Calibri"/>
                <a:cs typeface="Calibri"/>
                <a:sym typeface="Calibri"/>
              </a:rPr>
              <a:t>How did you see me working on each of these goals during the lesson?</a:t>
            </a:r>
            <a:endParaRPr b="1">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b="1">
                <a:latin typeface="Calibri"/>
                <a:ea typeface="Calibri"/>
                <a:cs typeface="Calibri"/>
                <a:sym typeface="Calibri"/>
              </a:rPr>
              <a:t>What moves could have been made to support our work on these goals even more?</a:t>
            </a:r>
            <a:endParaRPr b="1">
              <a:latin typeface="Calibri"/>
              <a:ea typeface="Calibri"/>
              <a:cs typeface="Calibri"/>
              <a:sym typeface="Calibri"/>
            </a:endParaRPr>
          </a:p>
        </p:txBody>
      </p:sp>
      <p:sp>
        <p:nvSpPr>
          <p:cNvPr id="4550" name="Google Shape;4550;p606"/>
          <p:cNvSpPr txBox="1">
            <a:spLocks noGrp="1"/>
          </p:cNvSpPr>
          <p:nvPr>
            <p:ph type="body" idx="4"/>
          </p:nvPr>
        </p:nvSpPr>
        <p:spPr>
          <a:xfrm>
            <a:off x="537875" y="1758475"/>
            <a:ext cx="7522800" cy="1787100"/>
          </a:xfrm>
          <a:prstGeom prst="rect">
            <a:avLst/>
          </a:prstGeom>
          <a:solidFill>
            <a:srgbClr val="FCF4F8"/>
          </a:solidFill>
        </p:spPr>
        <p:txBody>
          <a:bodyPr spcFirstLastPara="1" wrap="square" lIns="68575" tIns="34275" rIns="68575" bIns="34275" anchor="t" anchorCtr="0">
            <a:normAutofit fontScale="92500"/>
          </a:bodyPr>
          <a:lstStyle/>
          <a:p>
            <a:pPr marL="457200" lvl="0" indent="-330200" algn="l" rtl="0">
              <a:lnSpc>
                <a:spcPct val="115000"/>
              </a:lnSpc>
              <a:spcBef>
                <a:spcPts val="1000"/>
              </a:spcBef>
              <a:spcAft>
                <a:spcPts val="0"/>
              </a:spcAft>
              <a:buSzPts val="1600"/>
              <a:buChar char="●"/>
            </a:pPr>
            <a:r>
              <a:rPr lang="en" sz="1600" b="1"/>
              <a:t>Mathematical goal: </a:t>
            </a:r>
            <a:r>
              <a:rPr lang="en" sz="1600"/>
              <a:t>Notice connections and regularity between graphs and equations that support us in making and justifying conjectures about translations of functions.  </a:t>
            </a:r>
            <a:endParaRPr sz="1600"/>
          </a:p>
          <a:p>
            <a:pPr marL="457200" lvl="0" indent="-330200" algn="l" rtl="0">
              <a:lnSpc>
                <a:spcPct val="115000"/>
              </a:lnSpc>
              <a:spcBef>
                <a:spcPts val="1000"/>
              </a:spcBef>
              <a:spcAft>
                <a:spcPts val="1000"/>
              </a:spcAft>
              <a:buSzPts val="1600"/>
              <a:buChar char="●"/>
            </a:pPr>
            <a:r>
              <a:rPr lang="en" sz="1600" b="1"/>
              <a:t>Equity goal: </a:t>
            </a:r>
            <a:r>
              <a:rPr lang="en" sz="1600"/>
              <a:t>Use technology to give learners access to higher level thinking and reasoning by providing access for students who are still developing procedural skills.</a:t>
            </a:r>
            <a:endParaRPr sz="1600"/>
          </a:p>
        </p:txBody>
      </p:sp>
      <p:sp>
        <p:nvSpPr>
          <p:cNvPr id="4551" name="Google Shape;4551;p606"/>
          <p:cNvSpPr txBox="1">
            <a:spLocks noGrp="1"/>
          </p:cNvSpPr>
          <p:nvPr>
            <p:ph type="body" idx="3"/>
          </p:nvPr>
        </p:nvSpPr>
        <p:spPr>
          <a:xfrm>
            <a:off x="574800" y="1413249"/>
            <a:ext cx="3997200" cy="336000"/>
          </a:xfrm>
          <a:prstGeom prst="rect">
            <a:avLst/>
          </a:prstGeom>
        </p:spPr>
        <p:txBody>
          <a:bodyPr spcFirstLastPara="1" wrap="square" lIns="68575" tIns="34275" rIns="68575" bIns="34275" anchor="t" anchorCtr="0">
            <a:normAutofit fontScale="92500" lnSpcReduction="20000"/>
          </a:bodyPr>
          <a:lstStyle/>
          <a:p>
            <a:pPr marL="0" lvl="0" indent="0" algn="l" rtl="0">
              <a:lnSpc>
                <a:spcPct val="70000"/>
              </a:lnSpc>
              <a:spcBef>
                <a:spcPts val="800"/>
              </a:spcBef>
              <a:spcAft>
                <a:spcPts val="0"/>
              </a:spcAft>
              <a:buNone/>
            </a:pPr>
            <a:r>
              <a:rPr lang="en" sz="2000" b="1"/>
              <a:t>Goals for us as math learners:</a:t>
            </a:r>
            <a:endParaRPr sz="2000" b="1"/>
          </a:p>
        </p:txBody>
      </p:sp>
      <p:sp>
        <p:nvSpPr>
          <p:cNvPr id="4552" name="Google Shape;4552;p60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556"/>
        <p:cNvGrpSpPr/>
        <p:nvPr/>
      </p:nvGrpSpPr>
      <p:grpSpPr>
        <a:xfrm>
          <a:off x="0" y="0"/>
          <a:ext cx="0" cy="0"/>
          <a:chOff x="0" y="0"/>
          <a:chExt cx="0" cy="0"/>
        </a:xfrm>
      </p:grpSpPr>
      <p:sp>
        <p:nvSpPr>
          <p:cNvPr id="4557" name="Google Shape;4557;p60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Debriefing the Desmos lesson</a:t>
            </a:r>
            <a:endParaRPr sz="2800"/>
          </a:p>
        </p:txBody>
      </p:sp>
      <p:sp>
        <p:nvSpPr>
          <p:cNvPr id="4558" name="Google Shape;4558;p607"/>
          <p:cNvSpPr txBox="1">
            <a:spLocks noGrp="1"/>
          </p:cNvSpPr>
          <p:nvPr>
            <p:ph type="body" idx="3"/>
          </p:nvPr>
        </p:nvSpPr>
        <p:spPr>
          <a:xfrm>
            <a:off x="574800" y="1413250"/>
            <a:ext cx="8051700" cy="6180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None/>
            </a:pPr>
            <a:r>
              <a:rPr lang="en" sz="2000" b="1"/>
              <a:t>Goals for us as teachers:</a:t>
            </a:r>
            <a:endParaRPr sz="2000" b="1"/>
          </a:p>
        </p:txBody>
      </p:sp>
      <p:sp>
        <p:nvSpPr>
          <p:cNvPr id="4559" name="Google Shape;4559;p607"/>
          <p:cNvSpPr txBox="1">
            <a:spLocks noGrp="1"/>
          </p:cNvSpPr>
          <p:nvPr>
            <p:ph type="body" idx="4"/>
          </p:nvPr>
        </p:nvSpPr>
        <p:spPr>
          <a:xfrm>
            <a:off x="574800" y="1758476"/>
            <a:ext cx="8051700" cy="1617300"/>
          </a:xfrm>
          <a:prstGeom prst="rect">
            <a:avLst/>
          </a:prstGeom>
          <a:solidFill>
            <a:srgbClr val="FCF4F8"/>
          </a:solidFill>
        </p:spPr>
        <p:txBody>
          <a:bodyPr spcFirstLastPara="1" wrap="square" lIns="68575" tIns="34275" rIns="68575" bIns="34275" anchor="t" anchorCtr="0">
            <a:normAutofit/>
          </a:bodyPr>
          <a:lstStyle/>
          <a:p>
            <a:pPr marL="457200" lvl="0" indent="-330200" algn="l" rtl="0">
              <a:lnSpc>
                <a:spcPct val="115000"/>
              </a:lnSpc>
              <a:spcBef>
                <a:spcPts val="0"/>
              </a:spcBef>
              <a:spcAft>
                <a:spcPts val="0"/>
              </a:spcAft>
              <a:buSzPts val="1600"/>
              <a:buFont typeface="Nunito"/>
              <a:buChar char="●"/>
            </a:pPr>
            <a:r>
              <a:rPr lang="en" sz="1600" b="1"/>
              <a:t>Equity goal</a:t>
            </a:r>
            <a:r>
              <a:rPr lang="en" sz="1600"/>
              <a:t>: Expanding our vision for what mathematical reasoning and sensemaking can look like and sound like by eliciting rough draft ideas.</a:t>
            </a:r>
            <a:endParaRPr sz="1600"/>
          </a:p>
          <a:p>
            <a:pPr marL="457200" lvl="0" indent="-330200" algn="l" rtl="0">
              <a:lnSpc>
                <a:spcPct val="115000"/>
              </a:lnSpc>
              <a:spcBef>
                <a:spcPts val="1000"/>
              </a:spcBef>
              <a:spcAft>
                <a:spcPts val="1000"/>
              </a:spcAft>
              <a:buSzPts val="1600"/>
              <a:buChar char="●"/>
            </a:pPr>
            <a:r>
              <a:rPr lang="en" sz="1600" b="1"/>
              <a:t>Pedagogical goal</a:t>
            </a:r>
            <a:r>
              <a:rPr lang="en" sz="1600"/>
              <a:t>: Demonstrate how technology allows us to maximize reasoning and sensemaking as opposed to spending most of the time calculating. </a:t>
            </a:r>
            <a:endParaRPr sz="1600"/>
          </a:p>
        </p:txBody>
      </p:sp>
      <p:sp>
        <p:nvSpPr>
          <p:cNvPr id="4560" name="Google Shape;4560;p60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89</a:t>
            </a:fld>
            <a:endParaRPr/>
          </a:p>
        </p:txBody>
      </p:sp>
      <p:sp>
        <p:nvSpPr>
          <p:cNvPr id="4561" name="Google Shape;4561;p607"/>
          <p:cNvSpPr txBox="1"/>
          <p:nvPr/>
        </p:nvSpPr>
        <p:spPr>
          <a:xfrm>
            <a:off x="655250" y="3543200"/>
            <a:ext cx="7967100" cy="615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AutoNum type="arabicPeriod"/>
            </a:pPr>
            <a:r>
              <a:rPr lang="en" b="1">
                <a:latin typeface="Calibri"/>
                <a:ea typeface="Calibri"/>
                <a:cs typeface="Calibri"/>
                <a:sym typeface="Calibri"/>
              </a:rPr>
              <a:t>What new ideas do you have about what reasoning and sensemaking look like and sounds like?</a:t>
            </a:r>
            <a:endParaRPr b="1">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 b="1">
                <a:latin typeface="Calibri"/>
                <a:ea typeface="Calibri"/>
                <a:cs typeface="Calibri"/>
                <a:sym typeface="Calibri"/>
              </a:rPr>
              <a:t>What questions do you have about supporting students’ reasoning and sensemaking?</a:t>
            </a:r>
            <a:endParaRPr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3847" name="Google Shape;3847;p527"/>
          <p:cNvSpPr txBox="1">
            <a:spLocks noGrp="1"/>
          </p:cNvSpPr>
          <p:nvPr>
            <p:ph type="title"/>
          </p:nvPr>
        </p:nvSpPr>
        <p:spPr>
          <a:xfrm>
            <a:off x="537882" y="342900"/>
            <a:ext cx="8088300" cy="770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700"/>
              <a:buNone/>
            </a:pPr>
            <a:r>
              <a:rPr lang="en" sz="2600"/>
              <a:t>Reconnecting to our thinking from the previous sessions</a:t>
            </a:r>
            <a:endParaRPr sz="2600"/>
          </a:p>
        </p:txBody>
      </p:sp>
      <p:sp>
        <p:nvSpPr>
          <p:cNvPr id="3848" name="Google Shape;3848;p52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3849" name="Google Shape;3849;p527" descr="Empty thought box for reconnecting to previous sessions."/>
          <p:cNvSpPr txBox="1"/>
          <p:nvPr/>
        </p:nvSpPr>
        <p:spPr>
          <a:xfrm rot="-419636">
            <a:off x="134743" y="1491101"/>
            <a:ext cx="2651026" cy="237954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highlight>
                <a:schemeClr val="accent6"/>
              </a:highlight>
            </a:endParaRPr>
          </a:p>
        </p:txBody>
      </p:sp>
      <p:sp>
        <p:nvSpPr>
          <p:cNvPr id="3850" name="Google Shape;3850;p527" descr="Empty thought box for reconnecting to previous sessions."/>
          <p:cNvSpPr txBox="1"/>
          <p:nvPr/>
        </p:nvSpPr>
        <p:spPr>
          <a:xfrm rot="582443">
            <a:off x="2849203" y="1382822"/>
            <a:ext cx="2732829" cy="2595969"/>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200">
              <a:solidFill>
                <a:srgbClr val="343A40"/>
              </a:solidFill>
              <a:latin typeface="Roboto"/>
              <a:ea typeface="Roboto"/>
              <a:cs typeface="Roboto"/>
              <a:sym typeface="Roboto"/>
            </a:endParaRPr>
          </a:p>
        </p:txBody>
      </p:sp>
      <p:sp>
        <p:nvSpPr>
          <p:cNvPr id="3851" name="Google Shape;3851;p527" descr="Empty thought box for reconnecting to previous sessions."/>
          <p:cNvSpPr txBox="1"/>
          <p:nvPr/>
        </p:nvSpPr>
        <p:spPr>
          <a:xfrm rot="281317">
            <a:off x="1098684" y="3370505"/>
            <a:ext cx="3005859" cy="1263048"/>
          </a:xfrm>
          <a:prstGeom prst="rect">
            <a:avLst/>
          </a:prstGeom>
          <a:solidFill>
            <a:srgbClr val="EAD1D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300"/>
          </a:p>
        </p:txBody>
      </p:sp>
      <p:sp>
        <p:nvSpPr>
          <p:cNvPr id="3852" name="Google Shape;3852;p527" descr="Empty thought box for reconnecting to previous sessions."/>
          <p:cNvSpPr txBox="1"/>
          <p:nvPr/>
        </p:nvSpPr>
        <p:spPr>
          <a:xfrm rot="-812886">
            <a:off x="5751827" y="2307693"/>
            <a:ext cx="2579169" cy="258484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400"/>
              </a:spcBef>
              <a:spcAft>
                <a:spcPts val="0"/>
              </a:spcAft>
              <a:buNone/>
            </a:pPr>
            <a:endParaRPr sz="2300">
              <a:solidFill>
                <a:srgbClr val="343A40"/>
              </a:solidFill>
              <a:latin typeface="Roboto"/>
              <a:ea typeface="Roboto"/>
              <a:cs typeface="Roboto"/>
              <a:sym typeface="Roboto"/>
            </a:endParaRPr>
          </a:p>
        </p:txBody>
      </p:sp>
      <p:sp>
        <p:nvSpPr>
          <p:cNvPr id="3853" name="Google Shape;3853;p527" descr="Empty thought box for reconnecting to previous sessions."/>
          <p:cNvSpPr txBox="1"/>
          <p:nvPr/>
        </p:nvSpPr>
        <p:spPr>
          <a:xfrm rot="269143">
            <a:off x="5822757" y="1166153"/>
            <a:ext cx="3014935" cy="1166969"/>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2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65"/>
        <p:cNvGrpSpPr/>
        <p:nvPr/>
      </p:nvGrpSpPr>
      <p:grpSpPr>
        <a:xfrm>
          <a:off x="0" y="0"/>
          <a:ext cx="0" cy="0"/>
          <a:chOff x="0" y="0"/>
          <a:chExt cx="0" cy="0"/>
        </a:xfrm>
      </p:grpSpPr>
      <p:sp>
        <p:nvSpPr>
          <p:cNvPr id="4566" name="Google Shape;4566;p608"/>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2"/>
                </a:solidFill>
              </a:rPr>
              <a:t>Debrief: </a:t>
            </a:r>
            <a:r>
              <a:rPr lang="en" sz="2850" b="1">
                <a:solidFill>
                  <a:schemeClr val="accent2"/>
                </a:solidFill>
              </a:rPr>
              <a:t>Practices</a:t>
            </a:r>
            <a:r>
              <a:rPr lang="en" sz="2850">
                <a:solidFill>
                  <a:schemeClr val="accent2"/>
                </a:solidFill>
              </a:rPr>
              <a:t> of ambitious mathematics teaching</a:t>
            </a:r>
            <a:endParaRPr sz="2670">
              <a:solidFill>
                <a:schemeClr val="accent2"/>
              </a:solidFill>
            </a:endParaRPr>
          </a:p>
        </p:txBody>
      </p:sp>
      <p:sp>
        <p:nvSpPr>
          <p:cNvPr id="4567" name="Google Shape;4567;p608"/>
          <p:cNvSpPr txBox="1"/>
          <p:nvPr/>
        </p:nvSpPr>
        <p:spPr>
          <a:xfrm>
            <a:off x="511500" y="1085325"/>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8 practices did you notice? What others could have been highlighted? In what ways? </a:t>
            </a:r>
            <a:endParaRPr sz="1500" b="1">
              <a:solidFill>
                <a:schemeClr val="lt1"/>
              </a:solidFill>
              <a:latin typeface="Calibri"/>
              <a:ea typeface="Calibri"/>
              <a:cs typeface="Calibri"/>
              <a:sym typeface="Calibri"/>
            </a:endParaRPr>
          </a:p>
        </p:txBody>
      </p:sp>
      <p:sp>
        <p:nvSpPr>
          <p:cNvPr id="4568" name="Google Shape;4568;p608"/>
          <p:cNvSpPr txBox="1"/>
          <p:nvPr/>
        </p:nvSpPr>
        <p:spPr>
          <a:xfrm>
            <a:off x="496744" y="1725245"/>
            <a:ext cx="7470000" cy="2775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Establish mathematical goals to focus learning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Implement tasks that promote reasoning and problem solving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Use and connect mathematical representations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Facilitate meaningful mathematical discourse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Pose purposeful questions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Build on procedural fluency </a:t>
            </a:r>
            <a:r>
              <a:rPr lang="en" sz="1700" i="1">
                <a:solidFill>
                  <a:schemeClr val="dk1"/>
                </a:solidFill>
                <a:latin typeface="Calibri"/>
                <a:ea typeface="Calibri"/>
                <a:cs typeface="Calibri"/>
                <a:sym typeface="Calibri"/>
              </a:rPr>
              <a:t>from</a:t>
            </a:r>
            <a:r>
              <a:rPr lang="en" sz="1700">
                <a:solidFill>
                  <a:schemeClr val="dk1"/>
                </a:solidFill>
                <a:latin typeface="Calibri"/>
                <a:ea typeface="Calibri"/>
                <a:cs typeface="Calibri"/>
                <a:sym typeface="Calibri"/>
              </a:rPr>
              <a:t> conceptual understanding</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Support productive struggle in learning mathematics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latin typeface="Calibri"/>
                <a:ea typeface="Calibri"/>
                <a:cs typeface="Calibri"/>
                <a:sym typeface="Calibri"/>
              </a:rPr>
              <a:t>Elicit and use evidence of student thinking</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a:p>
            <a:pPr marL="0" lvl="0" indent="0" algn="l" rtl="0">
              <a:lnSpc>
                <a:spcPct val="115000"/>
              </a:lnSpc>
              <a:spcBef>
                <a:spcPts val="0"/>
              </a:spcBef>
              <a:spcAft>
                <a:spcPts val="0"/>
              </a:spcAft>
              <a:buNone/>
            </a:pPr>
            <a:endParaRPr sz="1300">
              <a:latin typeface="Calibri"/>
              <a:ea typeface="Calibri"/>
              <a:cs typeface="Calibri"/>
              <a:sym typeface="Calibri"/>
            </a:endParaRPr>
          </a:p>
        </p:txBody>
      </p:sp>
      <p:sp>
        <p:nvSpPr>
          <p:cNvPr id="4569" name="Google Shape;4569;p608"/>
          <p:cNvSpPr/>
          <p:nvPr/>
        </p:nvSpPr>
        <p:spPr>
          <a:xfrm>
            <a:off x="6215200" y="45841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(NCTM, 2014)</a:t>
            </a:r>
            <a:endParaRPr/>
          </a:p>
        </p:txBody>
      </p:sp>
      <p:sp>
        <p:nvSpPr>
          <p:cNvPr id="4570" name="Google Shape;4570;p608"/>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74"/>
        <p:cNvGrpSpPr/>
        <p:nvPr/>
      </p:nvGrpSpPr>
      <p:grpSpPr>
        <a:xfrm>
          <a:off x="0" y="0"/>
          <a:ext cx="0" cy="0"/>
          <a:chOff x="0" y="0"/>
          <a:chExt cx="0" cy="0"/>
        </a:xfrm>
      </p:grpSpPr>
      <p:sp>
        <p:nvSpPr>
          <p:cNvPr id="4575" name="Google Shape;4575;p609"/>
          <p:cNvSpPr txBox="1">
            <a:spLocks noGrp="1"/>
          </p:cNvSpPr>
          <p:nvPr>
            <p:ph type="title" idx="4294967295"/>
          </p:nvPr>
        </p:nvSpPr>
        <p:spPr>
          <a:xfrm>
            <a:off x="319931" y="332006"/>
            <a:ext cx="8088300" cy="5289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solidFill>
                  <a:schemeClr val="accent2"/>
                </a:solidFill>
              </a:rPr>
              <a:t>Debrief: </a:t>
            </a:r>
            <a:r>
              <a:rPr lang="en" sz="2800" b="1">
                <a:solidFill>
                  <a:schemeClr val="accent2"/>
                </a:solidFill>
              </a:rPr>
              <a:t>Habits, routines, and actions</a:t>
            </a:r>
            <a:r>
              <a:rPr lang="en" sz="2800">
                <a:solidFill>
                  <a:schemeClr val="accent2"/>
                </a:solidFill>
              </a:rPr>
              <a:t> </a:t>
            </a:r>
            <a:endParaRPr sz="2800">
              <a:solidFill>
                <a:schemeClr val="accent2"/>
              </a:solidFill>
            </a:endParaRPr>
          </a:p>
        </p:txBody>
      </p:sp>
      <p:pic>
        <p:nvPicPr>
          <p:cNvPr id="4576" name="Google Shape;4576;p609" descr="A screenshot of TDG's Habits and Routines Tool. See link below."/>
          <p:cNvPicPr preferRelativeResize="0"/>
          <p:nvPr/>
        </p:nvPicPr>
        <p:blipFill>
          <a:blip r:embed="rId3">
            <a:alphaModFix/>
          </a:blip>
          <a:stretch>
            <a:fillRect/>
          </a:stretch>
        </p:blipFill>
        <p:spPr>
          <a:xfrm>
            <a:off x="211100" y="1546850"/>
            <a:ext cx="6841225" cy="2647500"/>
          </a:xfrm>
          <a:prstGeom prst="rect">
            <a:avLst/>
          </a:prstGeom>
          <a:noFill/>
          <a:ln>
            <a:noFill/>
          </a:ln>
        </p:spPr>
      </p:pic>
      <p:sp>
        <p:nvSpPr>
          <p:cNvPr id="4577" name="Google Shape;4577;p609"/>
          <p:cNvSpPr txBox="1"/>
          <p:nvPr/>
        </p:nvSpPr>
        <p:spPr>
          <a:xfrm>
            <a:off x="7101075" y="1623050"/>
            <a:ext cx="1803600" cy="2548200"/>
          </a:xfrm>
          <a:prstGeom prst="rect">
            <a:avLst/>
          </a:prstGeom>
          <a:solidFill>
            <a:srgbClr val="FCF4F8"/>
          </a:solid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b="1">
                <a:solidFill>
                  <a:schemeClr val="dk1"/>
                </a:solidFill>
                <a:latin typeface="Calibri"/>
                <a:ea typeface="Calibri"/>
                <a:cs typeface="Calibri"/>
                <a:sym typeface="Calibri"/>
              </a:rPr>
              <a:t>Habits of Mind:</a:t>
            </a:r>
            <a:r>
              <a:rPr lang="en">
                <a:solidFill>
                  <a:schemeClr val="dk1"/>
                </a:solidFill>
                <a:latin typeface="Calibri"/>
                <a:ea typeface="Calibri"/>
                <a:cs typeface="Calibri"/>
                <a:sym typeface="Calibri"/>
              </a:rPr>
              <a:t> Things we do as individual mathematicians when solving problems. </a:t>
            </a:r>
            <a:endParaRPr>
              <a:solidFill>
                <a:schemeClr val="dk1"/>
              </a:solidFill>
              <a:latin typeface="Calibri"/>
              <a:ea typeface="Calibri"/>
              <a:cs typeface="Calibri"/>
              <a:sym typeface="Calibri"/>
            </a:endParaRPr>
          </a:p>
          <a:p>
            <a:pPr marL="0" lvl="0" indent="0" algn="l" rtl="0">
              <a:spcBef>
                <a:spcPts val="400"/>
              </a:spcBef>
              <a:spcAft>
                <a:spcPts val="0"/>
              </a:spcAft>
              <a:buNone/>
            </a:pPr>
            <a:endParaRPr sz="400">
              <a:solidFill>
                <a:schemeClr val="dk1"/>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r>
              <a:rPr lang="en" b="1">
                <a:solidFill>
                  <a:schemeClr val="dk1"/>
                </a:solidFill>
                <a:latin typeface="Calibri"/>
                <a:ea typeface="Calibri"/>
                <a:cs typeface="Calibri"/>
                <a:sym typeface="Calibri"/>
              </a:rPr>
              <a:t>Habits of Interaction</a:t>
            </a:r>
            <a:r>
              <a:rPr lang="en">
                <a:solidFill>
                  <a:schemeClr val="dk1"/>
                </a:solidFill>
                <a:latin typeface="Calibri"/>
                <a:ea typeface="Calibri"/>
                <a:cs typeface="Calibri"/>
                <a:sym typeface="Calibri"/>
              </a:rPr>
              <a:t>: Things that we do when working with others to make sense of the math.</a:t>
            </a:r>
            <a:endParaRPr sz="800">
              <a:solidFill>
                <a:schemeClr val="dk1"/>
              </a:solidFill>
              <a:latin typeface="Calibri"/>
              <a:ea typeface="Calibri"/>
              <a:cs typeface="Calibri"/>
              <a:sym typeface="Calibri"/>
            </a:endParaRPr>
          </a:p>
        </p:txBody>
      </p:sp>
      <p:sp>
        <p:nvSpPr>
          <p:cNvPr id="4578" name="Google Shape;4578;p609"/>
          <p:cNvSpPr txBox="1"/>
          <p:nvPr/>
        </p:nvSpPr>
        <p:spPr>
          <a:xfrm>
            <a:off x="391825" y="9237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habits did you notice? What others could have been highlighted? In what ways? </a:t>
            </a:r>
            <a:endParaRPr sz="1500" b="1">
              <a:solidFill>
                <a:schemeClr val="lt1"/>
              </a:solidFill>
              <a:latin typeface="Calibri"/>
              <a:ea typeface="Calibri"/>
              <a:cs typeface="Calibri"/>
              <a:sym typeface="Calibri"/>
            </a:endParaRPr>
          </a:p>
        </p:txBody>
      </p:sp>
      <p:sp>
        <p:nvSpPr>
          <p:cNvPr id="4579" name="Google Shape;4579;p609"/>
          <p:cNvSpPr/>
          <p:nvPr/>
        </p:nvSpPr>
        <p:spPr>
          <a:xfrm>
            <a:off x="6374825" y="4604850"/>
            <a:ext cx="2033400" cy="3153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300" u="sng">
                <a:solidFill>
                  <a:srgbClr val="1B75BC"/>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(TDG, 2020)</a:t>
            </a:r>
            <a:endParaRPr/>
          </a:p>
        </p:txBody>
      </p:sp>
      <p:sp>
        <p:nvSpPr>
          <p:cNvPr id="4580" name="Google Shape;4580;p609"/>
          <p:cNvSpPr txBox="1">
            <a:spLocks noGrp="1"/>
          </p:cNvSpPr>
          <p:nvPr>
            <p:ph type="sldNum" idx="12"/>
          </p:nvPr>
        </p:nvSpPr>
        <p:spPr>
          <a:xfrm>
            <a:off x="8342600" y="4625550"/>
            <a:ext cx="297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584"/>
        <p:cNvGrpSpPr/>
        <p:nvPr/>
      </p:nvGrpSpPr>
      <p:grpSpPr>
        <a:xfrm>
          <a:off x="0" y="0"/>
          <a:ext cx="0" cy="0"/>
          <a:chOff x="0" y="0"/>
          <a:chExt cx="0" cy="0"/>
        </a:xfrm>
      </p:grpSpPr>
      <p:sp>
        <p:nvSpPr>
          <p:cNvPr id="4585" name="Google Shape;4585;p610"/>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t>Planning for action:</a:t>
            </a:r>
            <a:endParaRPr sz="3800" b="1"/>
          </a:p>
        </p:txBody>
      </p:sp>
      <p:sp>
        <p:nvSpPr>
          <p:cNvPr id="4586" name="Google Shape;4586;p610"/>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70000" lnSpcReduction="20000"/>
          </a:bodyPr>
          <a:lstStyle/>
          <a:p>
            <a:pPr marL="0" marR="0" lvl="0" indent="0" algn="ctr" rtl="0">
              <a:lnSpc>
                <a:spcPct val="90000"/>
              </a:lnSpc>
              <a:spcBef>
                <a:spcPts val="0"/>
              </a:spcBef>
              <a:spcAft>
                <a:spcPts val="0"/>
              </a:spcAft>
              <a:buNone/>
            </a:pPr>
            <a:r>
              <a:rPr lang="en" sz="3800"/>
              <a:t>Adapting a Desmos lesson to ensure opportunities for reasoning and sensemaking</a:t>
            </a:r>
            <a:endParaRPr/>
          </a:p>
        </p:txBody>
      </p:sp>
      <p:sp>
        <p:nvSpPr>
          <p:cNvPr id="4587" name="Google Shape;4587;p610"/>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92</a:t>
            </a:fld>
            <a:endParaRPr/>
          </a:p>
        </p:txBody>
      </p:sp>
      <p:pic>
        <p:nvPicPr>
          <p:cNvPr id="4588" name="Google Shape;4588;p610" descr="Blueprint with solid fill"/>
          <p:cNvPicPr preferRelativeResize="0"/>
          <p:nvPr/>
        </p:nvPicPr>
        <p:blipFill rotWithShape="1">
          <a:blip r:embed="rId3">
            <a:alphaModFix/>
          </a:blip>
          <a:srcRect/>
          <a:stretch/>
        </p:blipFill>
        <p:spPr>
          <a:xfrm>
            <a:off x="7370990" y="3375294"/>
            <a:ext cx="1600200" cy="16002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4592"/>
        <p:cNvGrpSpPr/>
        <p:nvPr/>
      </p:nvGrpSpPr>
      <p:grpSpPr>
        <a:xfrm>
          <a:off x="0" y="0"/>
          <a:ext cx="0" cy="0"/>
          <a:chOff x="0" y="0"/>
          <a:chExt cx="0" cy="0"/>
        </a:xfrm>
      </p:grpSpPr>
      <p:sp>
        <p:nvSpPr>
          <p:cNvPr id="4593" name="Google Shape;4593;p61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Facilitator Guide: </a:t>
            </a:r>
            <a:r>
              <a:rPr lang="en" sz="2800"/>
              <a:t>Planning for Action</a:t>
            </a:r>
            <a:endParaRPr sz="2800"/>
          </a:p>
        </p:txBody>
      </p:sp>
      <p:sp>
        <p:nvSpPr>
          <p:cNvPr id="4594" name="Google Shape;4594;p61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Clr>
                <a:schemeClr val="accent3"/>
              </a:buClr>
              <a:buSzPts val="1800"/>
              <a:buChar char="•"/>
            </a:pPr>
            <a:r>
              <a:rPr lang="en" b="1">
                <a:solidFill>
                  <a:schemeClr val="accent3"/>
                </a:solidFill>
              </a:rPr>
              <a:t>Rationale for planning for action:</a:t>
            </a:r>
            <a:endParaRPr b="1">
              <a:solidFill>
                <a:schemeClr val="accent3"/>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see connections to our contexts and goals (Putnam &amp; Borko, 2000)</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apply new ideas to upcoming work </a:t>
            </a:r>
            <a:r>
              <a:rPr lang="en"/>
              <a:t>(Horn &amp; Kane, 2015)</a:t>
            </a:r>
            <a:endParaRPr>
              <a:solidFill>
                <a:srgbClr val="000000"/>
              </a:solidFill>
            </a:endParaRPr>
          </a:p>
          <a:p>
            <a:pPr marL="914400" lvl="1" indent="-342900" algn="l" rtl="0">
              <a:lnSpc>
                <a:spcPct val="100000"/>
              </a:lnSpc>
              <a:spcBef>
                <a:spcPts val="0"/>
              </a:spcBef>
              <a:spcAft>
                <a:spcPts val="0"/>
              </a:spcAft>
              <a:buClr>
                <a:srgbClr val="000000"/>
              </a:buClr>
              <a:buSzPts val="1800"/>
              <a:buFont typeface="Calibri"/>
              <a:buChar char="•"/>
            </a:pPr>
            <a:r>
              <a:rPr lang="en">
                <a:solidFill>
                  <a:srgbClr val="000000"/>
                </a:solidFill>
              </a:rPr>
              <a:t>To surface complexities when taking up new ideas</a:t>
            </a:r>
            <a:endParaRPr>
              <a:solidFill>
                <a:srgbClr val="000000"/>
              </a:solidFill>
            </a:endParaRPr>
          </a:p>
          <a:p>
            <a:pPr marL="457200" lvl="0" indent="-342900" algn="l" rtl="0">
              <a:lnSpc>
                <a:spcPct val="100000"/>
              </a:lnSpc>
              <a:spcBef>
                <a:spcPts val="1000"/>
              </a:spcBef>
              <a:spcAft>
                <a:spcPts val="0"/>
              </a:spcAft>
              <a:buClr>
                <a:schemeClr val="accent3"/>
              </a:buClr>
              <a:buSzPts val="1800"/>
              <a:buChar char="•"/>
            </a:pPr>
            <a:r>
              <a:rPr lang="en" b="1">
                <a:solidFill>
                  <a:schemeClr val="accent3"/>
                </a:solidFill>
              </a:rPr>
              <a:t>Recommendations for planning for action:</a:t>
            </a:r>
            <a:endParaRPr/>
          </a:p>
          <a:p>
            <a:pPr marL="914400" lvl="1" indent="-342900" algn="l" rtl="0">
              <a:lnSpc>
                <a:spcPct val="100000"/>
              </a:lnSpc>
              <a:spcBef>
                <a:spcPts val="0"/>
              </a:spcBef>
              <a:spcAft>
                <a:spcPts val="0"/>
              </a:spcAft>
              <a:buSzPts val="1800"/>
              <a:buFont typeface="Calibri"/>
              <a:buChar char="•"/>
            </a:pPr>
            <a:r>
              <a:rPr lang="en"/>
              <a:t>Use teachers’ own curricular resources when possible</a:t>
            </a:r>
            <a:endParaRPr/>
          </a:p>
          <a:p>
            <a:pPr marL="914400" lvl="1" indent="-342900" algn="l" rtl="0">
              <a:lnSpc>
                <a:spcPct val="100000"/>
              </a:lnSpc>
              <a:spcBef>
                <a:spcPts val="0"/>
              </a:spcBef>
              <a:spcAft>
                <a:spcPts val="0"/>
              </a:spcAft>
              <a:buSzPts val="1800"/>
              <a:buFont typeface="Calibri"/>
              <a:buChar char="•"/>
            </a:pPr>
            <a:r>
              <a:rPr lang="en"/>
              <a:t>Create space to discuss anticipated challenges and strategies for trying new ideas within those challenges</a:t>
            </a:r>
            <a:endParaRPr/>
          </a:p>
          <a:p>
            <a:pPr marL="914400" lvl="1" indent="-342900" algn="l" rtl="0">
              <a:lnSpc>
                <a:spcPct val="100000"/>
              </a:lnSpc>
              <a:spcBef>
                <a:spcPts val="0"/>
              </a:spcBef>
              <a:spcAft>
                <a:spcPts val="0"/>
              </a:spcAft>
              <a:buSzPts val="1800"/>
              <a:buFont typeface="Calibri"/>
              <a:buChar char="•"/>
            </a:pPr>
            <a:r>
              <a:rPr lang="en"/>
              <a:t>Follow up on teachers’ plans; return to them to build on and refine ideas</a:t>
            </a:r>
            <a:endParaRPr/>
          </a:p>
        </p:txBody>
      </p:sp>
      <p:pic>
        <p:nvPicPr>
          <p:cNvPr id="4595" name="Google Shape;4595;p611" descr="Blueprint with solid fill"/>
          <p:cNvPicPr preferRelativeResize="0"/>
          <p:nvPr/>
        </p:nvPicPr>
        <p:blipFill>
          <a:blip r:embed="rId3">
            <a:alphaModFix/>
          </a:blip>
          <a:stretch>
            <a:fillRect/>
          </a:stretch>
        </p:blipFill>
        <p:spPr>
          <a:xfrm>
            <a:off x="7946175" y="163950"/>
            <a:ext cx="1051560" cy="1051560"/>
          </a:xfrm>
          <a:prstGeom prst="rect">
            <a:avLst/>
          </a:prstGeom>
          <a:noFill/>
          <a:ln>
            <a:noFill/>
          </a:ln>
        </p:spPr>
      </p:pic>
      <p:sp>
        <p:nvSpPr>
          <p:cNvPr id="4596" name="Google Shape;4596;p611"/>
          <p:cNvSpPr txBox="1">
            <a:spLocks noGrp="1"/>
          </p:cNvSpPr>
          <p:nvPr>
            <p:ph type="sldNum" idx="12"/>
          </p:nvPr>
        </p:nvSpPr>
        <p:spPr>
          <a:xfrm>
            <a:off x="8256150" y="4707350"/>
            <a:ext cx="729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600"/>
        <p:cNvGrpSpPr/>
        <p:nvPr/>
      </p:nvGrpSpPr>
      <p:grpSpPr>
        <a:xfrm>
          <a:off x="0" y="0"/>
          <a:ext cx="0" cy="0"/>
          <a:chOff x="0" y="0"/>
          <a:chExt cx="0" cy="0"/>
        </a:xfrm>
      </p:grpSpPr>
      <p:sp>
        <p:nvSpPr>
          <p:cNvPr id="4601" name="Google Shape;4601;p61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Adapting a Desmos lesson       </a:t>
            </a:r>
            <a:r>
              <a:rPr lang="en" sz="2100" b="1" u="sng">
                <a:solidFill>
                  <a:schemeClr val="hlink"/>
                </a:solidFill>
                <a:hlinkClick r:id="rId3"/>
              </a:rPr>
              <a:t>Desmos | Graphing Calculator</a:t>
            </a:r>
            <a:endParaRPr sz="2100" b="1"/>
          </a:p>
        </p:txBody>
      </p:sp>
      <p:sp>
        <p:nvSpPr>
          <p:cNvPr id="4602" name="Google Shape;4602;p61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t>Explore one of the following:</a:t>
            </a:r>
            <a:endParaRPr sz="1400" b="1"/>
          </a:p>
          <a:p>
            <a:pPr marL="0" lvl="0" indent="0" algn="l" rtl="0">
              <a:lnSpc>
                <a:spcPct val="100000"/>
              </a:lnSpc>
              <a:spcBef>
                <a:spcPts val="0"/>
              </a:spcBef>
              <a:spcAft>
                <a:spcPts val="0"/>
              </a:spcAft>
              <a:buClr>
                <a:schemeClr val="dk1"/>
              </a:buClr>
              <a:buSzPts val="1100"/>
              <a:buFont typeface="Arial"/>
              <a:buNone/>
            </a:pPr>
            <a:endParaRPr sz="1400" b="1"/>
          </a:p>
          <a:p>
            <a:pPr marL="457200" lvl="0" indent="-317500" algn="l" rtl="0">
              <a:lnSpc>
                <a:spcPct val="100000"/>
              </a:lnSpc>
              <a:spcBef>
                <a:spcPts val="0"/>
              </a:spcBef>
              <a:spcAft>
                <a:spcPts val="0"/>
              </a:spcAft>
              <a:buSzPts val="1400"/>
              <a:buFont typeface="Calibri"/>
              <a:buChar char="•"/>
            </a:pPr>
            <a:r>
              <a:rPr lang="en" sz="1400" u="sng">
                <a:solidFill>
                  <a:schemeClr val="hlink"/>
                </a:solidFill>
                <a:hlinkClick r:id="rId4"/>
              </a:rPr>
              <a:t>Popular Desmos Activities</a:t>
            </a:r>
            <a:endParaRPr sz="1400"/>
          </a:p>
          <a:p>
            <a:pPr marL="457200" lvl="0" indent="-317500" algn="l" rtl="0">
              <a:lnSpc>
                <a:spcPct val="100000"/>
              </a:lnSpc>
              <a:spcBef>
                <a:spcPts val="0"/>
              </a:spcBef>
              <a:spcAft>
                <a:spcPts val="0"/>
              </a:spcAft>
              <a:buSzPts val="1400"/>
              <a:buFont typeface="Calibri"/>
              <a:buChar char="•"/>
            </a:pPr>
            <a:r>
              <a:rPr lang="en" sz="1400" u="sng">
                <a:solidFill>
                  <a:schemeClr val="hlink"/>
                </a:solidFill>
                <a:hlinkClick r:id="rId5"/>
              </a:rPr>
              <a:t>Functions </a:t>
            </a:r>
            <a:r>
              <a:rPr lang="en" sz="1400" u="sng">
                <a:solidFill>
                  <a:schemeClr val="hlink"/>
                </a:solidFill>
                <a:hlinkClick r:id="rId6"/>
              </a:rPr>
              <a:t>• </a:t>
            </a:r>
            <a:r>
              <a:rPr lang="en" sz="1400" u="sng">
                <a:solidFill>
                  <a:schemeClr val="hlink"/>
                </a:solidFill>
                <a:hlinkClick r:id="rId5"/>
              </a:rPr>
              <a:t>Activities by Desmos</a:t>
            </a:r>
            <a:endParaRPr sz="1400"/>
          </a:p>
          <a:p>
            <a:pPr marL="457200" lvl="0" indent="-317500" algn="l" rtl="0">
              <a:lnSpc>
                <a:spcPct val="100000"/>
              </a:lnSpc>
              <a:spcBef>
                <a:spcPts val="0"/>
              </a:spcBef>
              <a:spcAft>
                <a:spcPts val="0"/>
              </a:spcAft>
              <a:buSzPts val="1400"/>
              <a:buFont typeface="Calibri"/>
              <a:buChar char="•"/>
            </a:pPr>
            <a:r>
              <a:rPr lang="en" sz="1400" u="sng">
                <a:solidFill>
                  <a:schemeClr val="hlink"/>
                </a:solidFill>
                <a:hlinkClick r:id="rId6"/>
              </a:rPr>
              <a:t>Marbleslides: Parabolas • Activity Builder by Desmos</a:t>
            </a:r>
            <a:endParaRPr sz="1400"/>
          </a:p>
          <a:p>
            <a:pPr marL="0" lvl="0" indent="0" algn="l" rtl="0">
              <a:lnSpc>
                <a:spcPct val="100000"/>
              </a:lnSpc>
              <a:spcBef>
                <a:spcPts val="0"/>
              </a:spcBef>
              <a:spcAft>
                <a:spcPts val="0"/>
              </a:spcAft>
              <a:buNone/>
            </a:pPr>
            <a:endParaRPr sz="1400" b="1"/>
          </a:p>
          <a:p>
            <a:pPr marL="0" lvl="0" indent="0" algn="l" rtl="0">
              <a:lnSpc>
                <a:spcPct val="100000"/>
              </a:lnSpc>
              <a:spcBef>
                <a:spcPts val="0"/>
              </a:spcBef>
              <a:spcAft>
                <a:spcPts val="0"/>
              </a:spcAft>
              <a:buClr>
                <a:schemeClr val="dk1"/>
              </a:buClr>
              <a:buSzPts val="1100"/>
              <a:buFont typeface="Arial"/>
              <a:buNone/>
            </a:pPr>
            <a:r>
              <a:rPr lang="en" sz="1400" b="1"/>
              <a:t>Then respond to these questions:</a:t>
            </a:r>
            <a:endParaRPr sz="1400" b="1"/>
          </a:p>
          <a:p>
            <a:pPr marL="457200" lvl="0" indent="-317500" algn="l" rtl="0">
              <a:lnSpc>
                <a:spcPct val="100000"/>
              </a:lnSpc>
              <a:spcBef>
                <a:spcPts val="0"/>
              </a:spcBef>
              <a:spcAft>
                <a:spcPts val="0"/>
              </a:spcAft>
              <a:buSzPts val="1400"/>
              <a:buChar char="•"/>
            </a:pPr>
            <a:r>
              <a:rPr lang="en" sz="1400"/>
              <a:t>How could we make sure reasoning is central to the activity?</a:t>
            </a:r>
            <a:endParaRPr sz="1400"/>
          </a:p>
          <a:p>
            <a:pPr marL="457200" lvl="0" indent="-317500" algn="l" rtl="0">
              <a:lnSpc>
                <a:spcPct val="100000"/>
              </a:lnSpc>
              <a:spcBef>
                <a:spcPts val="0"/>
              </a:spcBef>
              <a:spcAft>
                <a:spcPts val="0"/>
              </a:spcAft>
              <a:buSzPts val="1400"/>
              <a:buChar char="•"/>
            </a:pPr>
            <a:r>
              <a:rPr lang="en" sz="1400"/>
              <a:t>What can we do to normalize modern technology tools with the algebra instruction with the goals to increase access for students. </a:t>
            </a:r>
            <a:endParaRPr sz="1400"/>
          </a:p>
          <a:p>
            <a:pPr marL="457200" lvl="0" indent="-317500" algn="l" rtl="0">
              <a:lnSpc>
                <a:spcPct val="100000"/>
              </a:lnSpc>
              <a:spcBef>
                <a:spcPts val="0"/>
              </a:spcBef>
              <a:spcAft>
                <a:spcPts val="0"/>
              </a:spcAft>
              <a:buSzPts val="1400"/>
              <a:buChar char="•"/>
            </a:pPr>
            <a:r>
              <a:rPr lang="en" sz="1400"/>
              <a:t>How can technology enhance pencil/paper activities you have used in the past? What can you do with technology that you can’t do otherwise? </a:t>
            </a:r>
            <a:endParaRPr sz="1400"/>
          </a:p>
        </p:txBody>
      </p:sp>
      <p:sp>
        <p:nvSpPr>
          <p:cNvPr id="4603" name="Google Shape;4603;p612"/>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607"/>
        <p:cNvGrpSpPr/>
        <p:nvPr/>
      </p:nvGrpSpPr>
      <p:grpSpPr>
        <a:xfrm>
          <a:off x="0" y="0"/>
          <a:ext cx="0" cy="0"/>
          <a:chOff x="0" y="0"/>
          <a:chExt cx="0" cy="0"/>
        </a:xfrm>
      </p:grpSpPr>
      <p:sp>
        <p:nvSpPr>
          <p:cNvPr id="4608" name="Google Shape;4608;p61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Small Group Activity</a:t>
            </a:r>
            <a:endParaRPr sz="4000"/>
          </a:p>
          <a:p>
            <a:pPr marL="0" lvl="0" indent="0" algn="ctr" rtl="0">
              <a:spcBef>
                <a:spcPts val="0"/>
              </a:spcBef>
              <a:spcAft>
                <a:spcPts val="0"/>
              </a:spcAft>
              <a:buClr>
                <a:schemeClr val="dk1"/>
              </a:buClr>
              <a:buSzPts val="1100"/>
              <a:buFont typeface="Arial"/>
              <a:buNone/>
            </a:pPr>
            <a:r>
              <a:rPr lang="en" sz="2000" b="1"/>
              <a:t>Directions: </a:t>
            </a:r>
            <a:r>
              <a:rPr lang="en" sz="2000">
                <a:solidFill>
                  <a:schemeClr val="dk1"/>
                </a:solidFill>
              </a:rPr>
              <a:t>Use the workspace slide to consider adaptations to tasks using technology to ensure opportunities for reasoning &amp; sensemaking.</a:t>
            </a:r>
            <a:endParaRPr sz="1600"/>
          </a:p>
        </p:txBody>
      </p:sp>
      <p:sp>
        <p:nvSpPr>
          <p:cNvPr id="4609" name="Google Shape;4609;p613"/>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613"/>
        <p:cNvGrpSpPr/>
        <p:nvPr/>
      </p:nvGrpSpPr>
      <p:grpSpPr>
        <a:xfrm>
          <a:off x="0" y="0"/>
          <a:ext cx="0" cy="0"/>
          <a:chOff x="0" y="0"/>
          <a:chExt cx="0" cy="0"/>
        </a:xfrm>
      </p:grpSpPr>
      <p:sp>
        <p:nvSpPr>
          <p:cNvPr id="4614" name="Google Shape;4614;p614"/>
          <p:cNvSpPr txBox="1"/>
          <p:nvPr/>
        </p:nvSpPr>
        <p:spPr>
          <a:xfrm>
            <a:off x="397475" y="1524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a:solidFill>
                  <a:srgbClr val="9E9E9E"/>
                </a:solidFill>
                <a:latin typeface="Calibri"/>
                <a:ea typeface="Calibri"/>
                <a:cs typeface="Calibri"/>
                <a:sym typeface="Calibri"/>
              </a:rPr>
              <a:t>Preview of Workspace Slide</a:t>
            </a:r>
            <a:endParaRPr sz="2200" b="1" i="1">
              <a:solidFill>
                <a:srgbClr val="9E9E9E"/>
              </a:solidFill>
              <a:latin typeface="Calibri"/>
              <a:ea typeface="Calibri"/>
              <a:cs typeface="Calibri"/>
              <a:sym typeface="Calibri"/>
            </a:endParaRPr>
          </a:p>
        </p:txBody>
      </p:sp>
      <p:sp>
        <p:nvSpPr>
          <p:cNvPr id="4615" name="Google Shape;4615;p614"/>
          <p:cNvSpPr txBox="1">
            <a:spLocks noGrp="1"/>
          </p:cNvSpPr>
          <p:nvPr>
            <p:ph type="title" idx="4294967295"/>
          </p:nvPr>
        </p:nvSpPr>
        <p:spPr>
          <a:xfrm>
            <a:off x="537875" y="675625"/>
            <a:ext cx="8088300" cy="437400"/>
          </a:xfrm>
          <a:prstGeom prst="rect">
            <a:avLst/>
          </a:prstGeom>
          <a:solidFill>
            <a:schemeClr val="accent2"/>
          </a:solidFill>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000" b="1">
                <a:solidFill>
                  <a:srgbClr val="FFFFFF"/>
                </a:solidFill>
              </a:rPr>
              <a:t>Team names:</a:t>
            </a:r>
            <a:endParaRPr sz="2000" b="1">
              <a:solidFill>
                <a:srgbClr val="FFFFFF"/>
              </a:solidFill>
            </a:endParaRPr>
          </a:p>
        </p:txBody>
      </p:sp>
      <p:sp>
        <p:nvSpPr>
          <p:cNvPr id="4616" name="Google Shape;4616;p614"/>
          <p:cNvSpPr txBox="1"/>
          <p:nvPr/>
        </p:nvSpPr>
        <p:spPr>
          <a:xfrm>
            <a:off x="537875" y="1314150"/>
            <a:ext cx="8088300" cy="30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What adaptations can we make to make sure reasoning is central to an activity using technology?</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What can we do to normalize modern technology tools with algebra instruction with the goals to increase access for student?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In general, how can technology enhance pencil/paper activities we have used in the past? What can we do with technology that we can’t do otherwise? </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endParaRPr sz="1200">
              <a:latin typeface="Calibri"/>
              <a:ea typeface="Calibri"/>
              <a:cs typeface="Calibri"/>
              <a:sym typeface="Calibri"/>
            </a:endParaRPr>
          </a:p>
        </p:txBody>
      </p:sp>
      <p:sp>
        <p:nvSpPr>
          <p:cNvPr id="4617" name="Google Shape;4617;p614"/>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21"/>
        <p:cNvGrpSpPr/>
        <p:nvPr/>
      </p:nvGrpSpPr>
      <p:grpSpPr>
        <a:xfrm>
          <a:off x="0" y="0"/>
          <a:ext cx="0" cy="0"/>
          <a:chOff x="0" y="0"/>
          <a:chExt cx="0" cy="0"/>
        </a:xfrm>
      </p:grpSpPr>
      <p:sp>
        <p:nvSpPr>
          <p:cNvPr id="4622" name="Google Shape;4622;p615"/>
          <p:cNvSpPr txBox="1">
            <a:spLocks noGrp="1"/>
          </p:cNvSpPr>
          <p:nvPr>
            <p:ph type="body" idx="4294967295"/>
          </p:nvPr>
        </p:nvSpPr>
        <p:spPr>
          <a:xfrm>
            <a:off x="511500" y="1663200"/>
            <a:ext cx="3298200" cy="2343600"/>
          </a:xfrm>
          <a:prstGeom prst="rect">
            <a:avLst/>
          </a:prstGeom>
          <a:solidFill>
            <a:srgbClr val="FCF4F8"/>
          </a:solidFill>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1500" i="1"/>
              <a:t>“Ambitious teaching is teaching that deliberately aims for all students – across ethnic, racial, class, and gender categories – not only to acquire, but also to understand and use knowledge, and to use it to solve authentic problems.” </a:t>
            </a:r>
            <a:endParaRPr sz="1500" i="1"/>
          </a:p>
          <a:p>
            <a:pPr marL="0" lvl="0" indent="0" algn="l" rtl="0">
              <a:lnSpc>
                <a:spcPct val="115000"/>
              </a:lnSpc>
              <a:spcBef>
                <a:spcPts val="0"/>
              </a:spcBef>
              <a:spcAft>
                <a:spcPts val="0"/>
              </a:spcAft>
              <a:buNone/>
            </a:pPr>
            <a:r>
              <a:rPr lang="en" sz="1500" u="sng">
                <a:solidFill>
                  <a:schemeClr val="hlink"/>
                </a:solidFill>
                <a:hlinkClick r:id="rId3"/>
              </a:rPr>
              <a:t>(Lampert &amp; Graziani, 2009, p. 492)</a:t>
            </a:r>
            <a:endParaRPr sz="1500" i="1"/>
          </a:p>
        </p:txBody>
      </p:sp>
      <p:sp>
        <p:nvSpPr>
          <p:cNvPr id="4623" name="Google Shape;4623;p615"/>
          <p:cNvSpPr txBox="1">
            <a:spLocks noGrp="1"/>
          </p:cNvSpPr>
          <p:nvPr>
            <p:ph type="body" idx="4294967295"/>
          </p:nvPr>
        </p:nvSpPr>
        <p:spPr>
          <a:xfrm>
            <a:off x="3991800" y="1663200"/>
            <a:ext cx="4640700" cy="2432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500" b="1"/>
              <a:t>Ambitious teaching: </a:t>
            </a:r>
            <a:endParaRPr sz="1500"/>
          </a:p>
          <a:p>
            <a:pPr marL="457200" lvl="0" indent="-342900" algn="l" rtl="0">
              <a:lnSpc>
                <a:spcPct val="100000"/>
              </a:lnSpc>
              <a:spcBef>
                <a:spcPts val="0"/>
              </a:spcBef>
              <a:spcAft>
                <a:spcPts val="0"/>
              </a:spcAft>
              <a:buSzPts val="1800"/>
              <a:buFont typeface="Calibri"/>
              <a:buChar char="●"/>
            </a:pPr>
            <a:r>
              <a:rPr lang="en" sz="1400"/>
              <a:t>Engages students in making sense of mathematical concepts</a:t>
            </a:r>
            <a:endParaRPr sz="1400"/>
          </a:p>
          <a:p>
            <a:pPr marL="457200" lvl="0" indent="-342900" algn="l" rtl="0">
              <a:lnSpc>
                <a:spcPct val="100000"/>
              </a:lnSpc>
              <a:spcBef>
                <a:spcPts val="0"/>
              </a:spcBef>
              <a:spcAft>
                <a:spcPts val="0"/>
              </a:spcAft>
              <a:buSzPts val="1800"/>
              <a:buFont typeface="Calibri"/>
              <a:buChar char="●"/>
            </a:pPr>
            <a:r>
              <a:rPr lang="en" sz="1400"/>
              <a:t>Centers students’ thinking and reasoning through discourse</a:t>
            </a:r>
            <a:endParaRPr sz="1400"/>
          </a:p>
          <a:p>
            <a:pPr marL="457200" lvl="0" indent="-342900" algn="l" rtl="0">
              <a:lnSpc>
                <a:spcPct val="100000"/>
              </a:lnSpc>
              <a:spcBef>
                <a:spcPts val="0"/>
              </a:spcBef>
              <a:spcAft>
                <a:spcPts val="0"/>
              </a:spcAft>
              <a:buSzPts val="1800"/>
              <a:buFont typeface="Calibri"/>
              <a:buChar char="●"/>
            </a:pPr>
            <a:r>
              <a:rPr lang="en" sz="1400"/>
              <a:t>Views students as capable of using their understandings and assets to solve authentic problems</a:t>
            </a:r>
            <a:endParaRPr sz="1400"/>
          </a:p>
          <a:p>
            <a:pPr marL="457200" lvl="0" indent="-342900" algn="l" rtl="0">
              <a:lnSpc>
                <a:spcPct val="100000"/>
              </a:lnSpc>
              <a:spcBef>
                <a:spcPts val="0"/>
              </a:spcBef>
              <a:spcAft>
                <a:spcPts val="0"/>
              </a:spcAft>
              <a:buSzPts val="1800"/>
              <a:buFont typeface="Calibri"/>
              <a:buChar char="●"/>
            </a:pPr>
            <a:r>
              <a:rPr lang="en" sz="1400"/>
              <a:t>Values students’ thinking, including emergent understanding and errors</a:t>
            </a:r>
            <a:endParaRPr sz="1400"/>
          </a:p>
          <a:p>
            <a:pPr marL="457200" lvl="0" indent="-342900" algn="l" rtl="0">
              <a:lnSpc>
                <a:spcPct val="100000"/>
              </a:lnSpc>
              <a:spcBef>
                <a:spcPts val="0"/>
              </a:spcBef>
              <a:spcAft>
                <a:spcPts val="0"/>
              </a:spcAft>
              <a:buSzPts val="1800"/>
              <a:buFont typeface="Calibri"/>
              <a:buChar char="●"/>
            </a:pPr>
            <a:r>
              <a:rPr lang="en" sz="1400"/>
              <a:t>Attends to student thinking in an equitable and responsive manner</a:t>
            </a:r>
            <a:endParaRPr sz="1400"/>
          </a:p>
        </p:txBody>
      </p:sp>
      <p:sp>
        <p:nvSpPr>
          <p:cNvPr id="4624" name="Google Shape;4624;p615"/>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97</a:t>
            </a:fld>
            <a:endParaRPr/>
          </a:p>
        </p:txBody>
      </p:sp>
      <p:sp>
        <p:nvSpPr>
          <p:cNvPr id="4625" name="Google Shape;4625;p615"/>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ideas are you thinking about in light of our work? What questions do you have?</a:t>
            </a:r>
            <a:endParaRPr sz="1500" b="1">
              <a:solidFill>
                <a:schemeClr val="lt1"/>
              </a:solidFill>
              <a:latin typeface="Calibri"/>
              <a:ea typeface="Calibri"/>
              <a:cs typeface="Calibri"/>
              <a:sym typeface="Calibri"/>
            </a:endParaRPr>
          </a:p>
        </p:txBody>
      </p:sp>
      <p:sp>
        <p:nvSpPr>
          <p:cNvPr id="4626" name="Google Shape;4626;p615"/>
          <p:cNvSpPr txBox="1"/>
          <p:nvPr/>
        </p:nvSpPr>
        <p:spPr>
          <a:xfrm>
            <a:off x="6213900" y="4549350"/>
            <a:ext cx="2004600" cy="384900"/>
          </a:xfrm>
          <a:prstGeom prst="rect">
            <a:avLst/>
          </a:prstGeom>
          <a:solidFill>
            <a:srgbClr val="FCF4F8"/>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3"/>
              </a:rPr>
              <a:t>(Anthony et al., 2015)</a:t>
            </a:r>
            <a:endParaRPr sz="1300">
              <a:latin typeface="Calibri"/>
              <a:ea typeface="Calibri"/>
              <a:cs typeface="Calibri"/>
              <a:sym typeface="Calibri"/>
            </a:endParaRPr>
          </a:p>
        </p:txBody>
      </p:sp>
      <p:sp>
        <p:nvSpPr>
          <p:cNvPr id="4627" name="Google Shape;4627;p615"/>
          <p:cNvSpPr txBox="1">
            <a:spLocks noGrp="1"/>
          </p:cNvSpPr>
          <p:nvPr>
            <p:ph type="title"/>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850">
                <a:solidFill>
                  <a:schemeClr val="accent2"/>
                </a:solidFill>
              </a:rPr>
              <a:t>Debrief: </a:t>
            </a:r>
            <a:r>
              <a:rPr lang="en" sz="2850" b="1">
                <a:solidFill>
                  <a:schemeClr val="accent2"/>
                </a:solidFill>
              </a:rPr>
              <a:t>Principles</a:t>
            </a:r>
            <a:r>
              <a:rPr lang="en" sz="2850">
                <a:solidFill>
                  <a:schemeClr val="accent2"/>
                </a:solidFill>
              </a:rPr>
              <a:t> of ambitious mathematics teaching</a:t>
            </a:r>
            <a:endParaRPr sz="2670">
              <a:solidFill>
                <a:schemeClr val="accent2"/>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32"/>
        <p:cNvGrpSpPr/>
        <p:nvPr/>
      </p:nvGrpSpPr>
      <p:grpSpPr>
        <a:xfrm>
          <a:off x="0" y="0"/>
          <a:ext cx="0" cy="0"/>
          <a:chOff x="0" y="0"/>
          <a:chExt cx="0" cy="0"/>
        </a:xfrm>
      </p:grpSpPr>
      <p:sp>
        <p:nvSpPr>
          <p:cNvPr id="4633" name="Google Shape;4633;p616"/>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800" b="1">
                <a:solidFill>
                  <a:schemeClr val="accent2"/>
                </a:solidFill>
              </a:rPr>
              <a:t>Debriefing Session 8</a:t>
            </a:r>
            <a:endParaRPr sz="3800" b="1">
              <a:solidFill>
                <a:schemeClr val="accent2"/>
              </a:solidFill>
            </a:endParaRPr>
          </a:p>
        </p:txBody>
      </p:sp>
      <p:sp>
        <p:nvSpPr>
          <p:cNvPr id="4634" name="Google Shape;4634;p616"/>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solidFill>
                  <a:schemeClr val="accent2"/>
                </a:solidFill>
              </a:rPr>
              <a:t>Reflecting on our work in the activities in the session</a:t>
            </a:r>
            <a:endParaRPr>
              <a:solidFill>
                <a:schemeClr val="accent2"/>
              </a:solidFill>
            </a:endParaRPr>
          </a:p>
        </p:txBody>
      </p:sp>
      <p:sp>
        <p:nvSpPr>
          <p:cNvPr id="4635" name="Google Shape;4635;p616"/>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639"/>
        <p:cNvGrpSpPr/>
        <p:nvPr/>
      </p:nvGrpSpPr>
      <p:grpSpPr>
        <a:xfrm>
          <a:off x="0" y="0"/>
          <a:ext cx="0" cy="0"/>
          <a:chOff x="0" y="0"/>
          <a:chExt cx="0" cy="0"/>
        </a:xfrm>
      </p:grpSpPr>
      <p:sp>
        <p:nvSpPr>
          <p:cNvPr id="4640" name="Google Shape;4640;p617"/>
          <p:cNvSpPr txBox="1"/>
          <p:nvPr/>
        </p:nvSpPr>
        <p:spPr>
          <a:xfrm>
            <a:off x="323194" y="1529550"/>
            <a:ext cx="6288000" cy="3063000"/>
          </a:xfrm>
          <a:prstGeom prst="rect">
            <a:avLst/>
          </a:prstGeom>
          <a:noFill/>
          <a:ln>
            <a:noFill/>
          </a:ln>
        </p:spPr>
        <p:txBody>
          <a:bodyPr spcFirstLastPara="1" wrap="square" lIns="68575" tIns="68575" rIns="68575" bIns="68575" anchor="t" anchorCtr="0">
            <a:spAutoFit/>
          </a:bodyPr>
          <a:lstStyle/>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Focus: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Learning experiences in every grade and course are focused on core mathematical content and practices that progress purposefully across grade levels. </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4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Engagement:</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Mathematical learning happens in environments that motivate all students to engage with relevant and meaningful issues in the world around them.</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Pathways:</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All students are equipped with the mathematical knowledge and skills necessary to identify and productively pursue any postsecondary paths in their future. Students have agency to choose from a variety of courses, contexts, and applications they find relevant. </a:t>
            </a: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endParaRPr sz="1100">
              <a:solidFill>
                <a:schemeClr val="dk1"/>
              </a:solidFill>
              <a:latin typeface="Calibri"/>
              <a:ea typeface="Calibri"/>
              <a:cs typeface="Calibri"/>
              <a:sym typeface="Calibri"/>
            </a:endParaRPr>
          </a:p>
          <a:p>
            <a:pPr marL="0" marR="1803400" lvl="0" indent="0" algn="l" rtl="0">
              <a:spcBef>
                <a:spcPts val="0"/>
              </a:spcBef>
              <a:spcAft>
                <a:spcPts val="0"/>
              </a:spcAft>
              <a:buClr>
                <a:schemeClr val="dk1"/>
              </a:buClr>
              <a:buSzPts val="800"/>
              <a:buFont typeface="Arial"/>
              <a:buNone/>
            </a:pPr>
            <a:r>
              <a:rPr lang="en" sz="1100" b="1">
                <a:solidFill>
                  <a:schemeClr val="hlink"/>
                </a:solidFill>
                <a:latin typeface="Calibri"/>
                <a:ea typeface="Calibri"/>
                <a:cs typeface="Calibri"/>
                <a:sym typeface="Calibri"/>
              </a:rPr>
              <a:t>Belonging:</a:t>
            </a:r>
            <a:r>
              <a:rPr lang="en" sz="1100">
                <a:solidFill>
                  <a:schemeClr val="hlink"/>
                </a:solidFill>
                <a:latin typeface="Calibri"/>
                <a:ea typeface="Calibri"/>
                <a:cs typeface="Calibri"/>
                <a:sym typeface="Calibri"/>
              </a:rPr>
              <a:t> </a:t>
            </a:r>
            <a:r>
              <a:rPr lang="en" sz="1100">
                <a:solidFill>
                  <a:schemeClr val="dk1"/>
                </a:solidFill>
                <a:latin typeface="Calibri"/>
                <a:ea typeface="Calibri"/>
                <a:cs typeface="Calibri"/>
                <a:sym typeface="Calibri"/>
              </a:rPr>
              <a:t>Participation in mathematical learning builds students’ identities as capable math learners and fosters a positive self-concept. Students’ cultural and linguistic assets are valued in ways that contribute to a sense of belonging to a community of learners. </a:t>
            </a:r>
            <a:endParaRPr sz="1300">
              <a:latin typeface="Calibri"/>
              <a:ea typeface="Calibri"/>
              <a:cs typeface="Calibri"/>
              <a:sym typeface="Calibri"/>
            </a:endParaRPr>
          </a:p>
        </p:txBody>
      </p:sp>
      <p:pic>
        <p:nvPicPr>
          <p:cNvPr id="4641" name="Google Shape;4641;p617" descr="Icon for Focus Cornerstone with a magnifying glass"/>
          <p:cNvPicPr preferRelativeResize="0"/>
          <p:nvPr/>
        </p:nvPicPr>
        <p:blipFill>
          <a:blip r:embed="rId3">
            <a:alphaModFix/>
          </a:blip>
          <a:stretch>
            <a:fillRect/>
          </a:stretch>
        </p:blipFill>
        <p:spPr>
          <a:xfrm>
            <a:off x="5135663" y="1582256"/>
            <a:ext cx="1475606" cy="368902"/>
          </a:xfrm>
          <a:prstGeom prst="rect">
            <a:avLst/>
          </a:prstGeom>
          <a:noFill/>
          <a:ln>
            <a:noFill/>
          </a:ln>
        </p:spPr>
      </p:pic>
      <p:pic>
        <p:nvPicPr>
          <p:cNvPr id="4642" name="Google Shape;4642;p617" descr="Icon for Engagement Cornerstone with a light bulb"/>
          <p:cNvPicPr preferRelativeResize="0"/>
          <p:nvPr/>
        </p:nvPicPr>
        <p:blipFill>
          <a:blip r:embed="rId4">
            <a:alphaModFix/>
          </a:blip>
          <a:stretch>
            <a:fillRect/>
          </a:stretch>
        </p:blipFill>
        <p:spPr>
          <a:xfrm>
            <a:off x="5135663" y="2375681"/>
            <a:ext cx="1475606" cy="368902"/>
          </a:xfrm>
          <a:prstGeom prst="rect">
            <a:avLst/>
          </a:prstGeom>
          <a:noFill/>
          <a:ln>
            <a:noFill/>
          </a:ln>
        </p:spPr>
      </p:pic>
      <p:pic>
        <p:nvPicPr>
          <p:cNvPr id="4643" name="Google Shape;4643;p617" descr="Icon for Pathways Cornerstone with a street signs"/>
          <p:cNvPicPr preferRelativeResize="0"/>
          <p:nvPr/>
        </p:nvPicPr>
        <p:blipFill>
          <a:blip r:embed="rId5">
            <a:alphaModFix/>
          </a:blip>
          <a:stretch>
            <a:fillRect/>
          </a:stretch>
        </p:blipFill>
        <p:spPr>
          <a:xfrm>
            <a:off x="5135663" y="3169097"/>
            <a:ext cx="1475606" cy="368902"/>
          </a:xfrm>
          <a:prstGeom prst="rect">
            <a:avLst/>
          </a:prstGeom>
          <a:noFill/>
          <a:ln>
            <a:noFill/>
          </a:ln>
        </p:spPr>
      </p:pic>
      <p:pic>
        <p:nvPicPr>
          <p:cNvPr id="4644" name="Google Shape;4644;p617" descr="Icon for Belonging Cornerstone with puzzle pieces"/>
          <p:cNvPicPr preferRelativeResize="0"/>
          <p:nvPr/>
        </p:nvPicPr>
        <p:blipFill>
          <a:blip r:embed="rId6">
            <a:alphaModFix/>
          </a:blip>
          <a:stretch>
            <a:fillRect/>
          </a:stretch>
        </p:blipFill>
        <p:spPr>
          <a:xfrm>
            <a:off x="5135663" y="4032131"/>
            <a:ext cx="1475606" cy="368902"/>
          </a:xfrm>
          <a:prstGeom prst="rect">
            <a:avLst/>
          </a:prstGeom>
          <a:noFill/>
          <a:ln>
            <a:noFill/>
          </a:ln>
        </p:spPr>
      </p:pic>
      <p:sp>
        <p:nvSpPr>
          <p:cNvPr id="4645" name="Google Shape;4645;p617"/>
          <p:cNvSpPr txBox="1"/>
          <p:nvPr/>
        </p:nvSpPr>
        <p:spPr>
          <a:xfrm>
            <a:off x="6807175" y="1599450"/>
            <a:ext cx="2033400" cy="2801700"/>
          </a:xfrm>
          <a:prstGeom prst="rect">
            <a:avLst/>
          </a:prstGeom>
          <a:noFill/>
          <a:ln w="9525"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r>
              <a:rPr lang="en" sz="1300">
                <a:solidFill>
                  <a:srgbClr val="000000"/>
                </a:solidFill>
                <a:latin typeface="Calibri"/>
                <a:ea typeface="Calibri"/>
                <a:cs typeface="Calibri"/>
                <a:sym typeface="Calibri"/>
              </a:rPr>
              <a:t>Any proposed instructional approach, curricular change, or </a:t>
            </a:r>
            <a:r>
              <a:rPr lang="en" sz="1300" b="1">
                <a:solidFill>
                  <a:srgbClr val="000000"/>
                </a:solidFill>
                <a:latin typeface="Calibri"/>
                <a:ea typeface="Calibri"/>
                <a:cs typeface="Calibri"/>
                <a:sym typeface="Calibri"/>
              </a:rPr>
              <a:t>system design element should be evaluated by the degree to which it builds on these four cornerstones</a:t>
            </a:r>
            <a:r>
              <a:rPr lang="en" sz="1300">
                <a:solidFill>
                  <a:srgbClr val="000000"/>
                </a:solidFill>
                <a:latin typeface="Calibri"/>
                <a:ea typeface="Calibri"/>
                <a:cs typeface="Calibri"/>
                <a:sym typeface="Calibri"/>
              </a:rPr>
              <a:t>. When new approaches are built within the framework of all four-cornerstone principles, we will be on our way to engineering a reimagined system.</a:t>
            </a:r>
            <a:endParaRPr sz="900">
              <a:latin typeface="Calibri"/>
              <a:ea typeface="Calibri"/>
              <a:cs typeface="Calibri"/>
              <a:sym typeface="Calibri"/>
            </a:endParaRPr>
          </a:p>
        </p:txBody>
      </p:sp>
      <p:sp>
        <p:nvSpPr>
          <p:cNvPr id="4646" name="Google Shape;4646;p617"/>
          <p:cNvSpPr/>
          <p:nvPr/>
        </p:nvSpPr>
        <p:spPr>
          <a:xfrm>
            <a:off x="6138325" y="4514875"/>
            <a:ext cx="2033400" cy="369000"/>
          </a:xfrm>
          <a:prstGeom prst="rect">
            <a:avLst/>
          </a:prstGeom>
          <a:solidFill>
            <a:srgbClr val="FCF4F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u="sng">
                <a:solidFill>
                  <a:schemeClr val="hlink"/>
                </a:solidFill>
                <a:latin typeface="Calibri"/>
                <a:ea typeface="Calibri"/>
                <a:cs typeface="Calibri"/>
                <a:sym typeface="Calibri"/>
                <a:hlinkClick r:id="rId7"/>
              </a:rPr>
              <a:t>(ODE, 2022)</a:t>
            </a:r>
            <a:endParaRPr/>
          </a:p>
        </p:txBody>
      </p:sp>
      <p:sp>
        <p:nvSpPr>
          <p:cNvPr id="4647" name="Google Shape;4647;p617"/>
          <p:cNvSpPr txBox="1">
            <a:spLocks noGrp="1"/>
          </p:cNvSpPr>
          <p:nvPr>
            <p:ph type="sldNum" idx="12"/>
          </p:nvPr>
        </p:nvSpPr>
        <p:spPr>
          <a:xfrm>
            <a:off x="8423550" y="4707350"/>
            <a:ext cx="5622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99</a:t>
            </a:fld>
            <a:endParaRPr/>
          </a:p>
        </p:txBody>
      </p:sp>
      <p:sp>
        <p:nvSpPr>
          <p:cNvPr id="4648" name="Google Shape;4648;p617"/>
          <p:cNvSpPr txBox="1">
            <a:spLocks noGrp="1"/>
          </p:cNvSpPr>
          <p:nvPr>
            <p:ph type="title" idx="4294967295"/>
          </p:nvPr>
        </p:nvSpPr>
        <p:spPr>
          <a:xfrm>
            <a:off x="319925" y="332000"/>
            <a:ext cx="8306400" cy="528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2550" i="1">
                <a:solidFill>
                  <a:schemeClr val="accent2"/>
                </a:solidFill>
              </a:rPr>
              <a:t>Debriefing Session 8:</a:t>
            </a:r>
            <a:r>
              <a:rPr lang="en" sz="2550">
                <a:solidFill>
                  <a:schemeClr val="accent2"/>
                </a:solidFill>
              </a:rPr>
              <a:t> Four </a:t>
            </a:r>
            <a:r>
              <a:rPr lang="en" sz="2550" b="1">
                <a:solidFill>
                  <a:schemeClr val="accent2"/>
                </a:solidFill>
              </a:rPr>
              <a:t>cornerstone principles </a:t>
            </a:r>
            <a:r>
              <a:rPr lang="en" sz="2550">
                <a:solidFill>
                  <a:schemeClr val="accent2"/>
                </a:solidFill>
              </a:rPr>
              <a:t>of the OMP</a:t>
            </a:r>
            <a:endParaRPr sz="2370">
              <a:solidFill>
                <a:schemeClr val="accent2"/>
              </a:solidFill>
            </a:endParaRPr>
          </a:p>
        </p:txBody>
      </p:sp>
      <p:sp>
        <p:nvSpPr>
          <p:cNvPr id="4649" name="Google Shape;4649;p617"/>
          <p:cNvSpPr txBox="1"/>
          <p:nvPr/>
        </p:nvSpPr>
        <p:spPr>
          <a:xfrm>
            <a:off x="412625" y="1011650"/>
            <a:ext cx="8121000" cy="4155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What connections do you see between any of the cornerstones and our work in this session?</a:t>
            </a:r>
            <a:endParaRPr sz="1500" b="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2023-10-25T20:55:12+00:00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4FDBAF8F-35CA-4A44-8DB2-9F96D703AD69}"/>
</file>

<file path=customXml/itemProps2.xml><?xml version="1.0" encoding="utf-8"?>
<ds:datastoreItem xmlns:ds="http://schemas.openxmlformats.org/officeDocument/2006/customXml" ds:itemID="{163761CD-B3AA-4DA0-833C-C3CB500145C6}"/>
</file>

<file path=customXml/itemProps3.xml><?xml version="1.0" encoding="utf-8"?>
<ds:datastoreItem xmlns:ds="http://schemas.openxmlformats.org/officeDocument/2006/customXml" ds:itemID="{0D33A144-61BF-4F41-BE9D-232F1B574260}"/>
</file>

<file path=docProps/app.xml><?xml version="1.0" encoding="utf-8"?>
<Properties xmlns="http://schemas.openxmlformats.org/officeDocument/2006/extended-properties" xmlns:vt="http://schemas.openxmlformats.org/officeDocument/2006/docPropsVTypes">
  <TotalTime>38</TotalTime>
  <Words>23679</Words>
  <Application>Microsoft Office PowerPoint</Application>
  <PresentationFormat>On-screen Show (16:9)</PresentationFormat>
  <Paragraphs>1730</Paragraphs>
  <Slides>134</Slides>
  <Notes>134</Notes>
  <HiddenSlides>14</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134</vt:i4>
      </vt:variant>
    </vt:vector>
  </HeadingPairs>
  <TitlesOfParts>
    <vt:vector size="146" baseType="lpstr">
      <vt:lpstr>Permanent Marker</vt:lpstr>
      <vt:lpstr>Roboto</vt:lpstr>
      <vt:lpstr>Arial</vt:lpstr>
      <vt:lpstr>Nunito</vt:lpstr>
      <vt:lpstr>Calibri</vt:lpstr>
      <vt:lpstr>Gill Sans</vt:lpstr>
      <vt:lpstr>Blue_2021ODE</vt:lpstr>
      <vt:lpstr>Blue_2021ODE</vt:lpstr>
      <vt:lpstr>Blue_2021ODE</vt:lpstr>
      <vt:lpstr>Blue_2021ODE</vt:lpstr>
      <vt:lpstr>Blue_2021ODE</vt:lpstr>
      <vt:lpstr>Blue_2021ODE</vt:lpstr>
      <vt:lpstr>Module 2 Part 1: What ambitious math teaching looks like  at the task level</vt:lpstr>
      <vt:lpstr>Facilitator Guide: Welcome to Module 2, Part 1!</vt:lpstr>
      <vt:lpstr>Facilitator Guide: Professional learning activity types</vt:lpstr>
      <vt:lpstr>Facilitator Guide: Table of contents</vt:lpstr>
      <vt:lpstr>Essential Questions of the Modules</vt:lpstr>
      <vt:lpstr>Four Cornerstones: Oregon Math Project &amp;  Oregon Educational Goals (ORS 329.015)</vt:lpstr>
      <vt:lpstr>Across the modules we will have opportunities to…</vt:lpstr>
      <vt:lpstr>Reconnecting</vt:lpstr>
      <vt:lpstr>Reconnecting to our thinking from the previous sessions</vt:lpstr>
      <vt:lpstr> Ambitious math instruction at the task level:  Ensuring opportunities for students’ reasoning and sensemaking</vt:lpstr>
      <vt:lpstr>Setting and maintaining norms</vt:lpstr>
      <vt:lpstr>Facilitator Guide: Setting and Maintaining Norms</vt:lpstr>
      <vt:lpstr>Revisiting norms</vt:lpstr>
      <vt:lpstr>Small Group Activity Directions: Use the workspace slide to reflect on, reconnect with, and revise  our norms.</vt:lpstr>
      <vt:lpstr>Team names:</vt:lpstr>
      <vt:lpstr>Connecting to research: </vt:lpstr>
      <vt:lpstr>Facilitator Guide: Connecting to Research</vt:lpstr>
      <vt:lpstr>Why was reasoning added to the title of every domain of the math content standards? </vt:lpstr>
      <vt:lpstr>Reasoning and sensemaking</vt:lpstr>
      <vt:lpstr>What impact does reasoning have on the cognitive demand of a task?</vt:lpstr>
      <vt:lpstr>Read the two classroom scenarios.  What do you notice?  What do you wonder?</vt:lpstr>
      <vt:lpstr>Small Group Activity Directions: Use the workspace slide to re-envision a classroom scenario with a focus on reasoning and sensemaking.</vt:lpstr>
      <vt:lpstr>Team names:</vt:lpstr>
      <vt:lpstr>Generalizing to practice</vt:lpstr>
      <vt:lpstr>Math Quote</vt:lpstr>
      <vt:lpstr>What do we mean by reasoning and sensemaking?</vt:lpstr>
      <vt:lpstr>Small Group Activity Directions: Use the workspace to record insights about reasoning and sensemaking.</vt:lpstr>
      <vt:lpstr>Team names:</vt:lpstr>
      <vt:lpstr>Students can learn mathematical reasoning!</vt:lpstr>
      <vt:lpstr>Debrief: Principles of ambitious mathematics teaching</vt:lpstr>
      <vt:lpstr>Doing math together:</vt:lpstr>
      <vt:lpstr>Facilitator Guide: Doing Math Together </vt:lpstr>
      <vt:lpstr>The Bike and Truck Task:</vt:lpstr>
      <vt:lpstr>Rich mathematical student discourse </vt:lpstr>
      <vt:lpstr>Why student discourse?</vt:lpstr>
      <vt:lpstr>Bike and Truck Task (NCTM, 2014)</vt:lpstr>
      <vt:lpstr>Bike and Truck Task (NCTM, 2014)</vt:lpstr>
      <vt:lpstr>Small Group Activity Directions: Use the workspace slide to make sense of and draft a solution to the Bike and Truck Task.</vt:lpstr>
      <vt:lpstr>Team names:</vt:lpstr>
      <vt:lpstr>Debriefing the Bike and Truck Task:</vt:lpstr>
      <vt:lpstr>Debriefing the Bike and Truck Task:</vt:lpstr>
      <vt:lpstr>Debrief: Practices of ambitious mathematics teaching</vt:lpstr>
      <vt:lpstr>Debrief: Habits, routines, and actions </vt:lpstr>
      <vt:lpstr> Studying teaching:</vt:lpstr>
      <vt:lpstr>Facilitator Guide: Studying Teaching </vt:lpstr>
      <vt:lpstr>Rich mathematical student discourse </vt:lpstr>
      <vt:lpstr>Justify  </vt:lpstr>
      <vt:lpstr>Generalize  </vt:lpstr>
      <vt:lpstr>Shalunda Shackelford’s mathematics learning goals</vt:lpstr>
      <vt:lpstr>Considerations as we engage with teachers’ practice</vt:lpstr>
      <vt:lpstr>Characterizing students’ mathematical discourse </vt:lpstr>
      <vt:lpstr>Shalunda Shackelford’s classroom</vt:lpstr>
      <vt:lpstr>Small Group Activity Directions: Use the workspace slide to record students’ justifications and generalizations, and the teachers’ moves.</vt:lpstr>
      <vt:lpstr>Team names:</vt:lpstr>
      <vt:lpstr>Bike and Truck Transcript Student Names</vt:lpstr>
      <vt:lpstr>Implementing ambitious math teaching</vt:lpstr>
      <vt:lpstr>Small Group Activity Directions: Use the workspace slide to debrief the Bike and Truck task, identifying practices we saw related to each of the five principles of ambitious math teaching.</vt:lpstr>
      <vt:lpstr>Team names:</vt:lpstr>
      <vt:lpstr>Debrief: Practices of ambitious mathematics teaching</vt:lpstr>
      <vt:lpstr>Debrief: Habits, routines, and actions </vt:lpstr>
      <vt:lpstr> Planning for action:</vt:lpstr>
      <vt:lpstr>Facilitator Guide: Planning for Action</vt:lpstr>
      <vt:lpstr>Applying our learning to our work in the classroom</vt:lpstr>
      <vt:lpstr>Debrief: Principles of ambitious mathematics teaching</vt:lpstr>
      <vt:lpstr>Debriefing Session 7</vt:lpstr>
      <vt:lpstr>Debriefing Session 7: Four cornerstone principles of the OMP</vt:lpstr>
      <vt:lpstr>Debriefing Session 7: Focus of the session</vt:lpstr>
      <vt:lpstr> Ambitious math instruction at the task level:  Opportunities for reasoning and sensemaking with technology</vt:lpstr>
      <vt:lpstr>Setting and maintaining norms</vt:lpstr>
      <vt:lpstr>Facilitator Guide: Setting and Maintaining Norms</vt:lpstr>
      <vt:lpstr>Revisiting norms</vt:lpstr>
      <vt:lpstr>Doing math together:</vt:lpstr>
      <vt:lpstr>Facilitator Guide: Doing Math Together </vt:lpstr>
      <vt:lpstr>The Desmos lesson</vt:lpstr>
      <vt:lpstr>Orienting ourselves to the mathematics for this task</vt:lpstr>
      <vt:lpstr>Desmos                     Desmos | Graphing Calculator</vt:lpstr>
      <vt:lpstr>Small Group Activity Directions: Use the workspace slide to draft a solution to the Desmos task.</vt:lpstr>
      <vt:lpstr>Team names:</vt:lpstr>
      <vt:lpstr>Desmos                     Desmos | Graphing Calculator</vt:lpstr>
      <vt:lpstr>Worked example</vt:lpstr>
      <vt:lpstr>Small Group Activity Directions: Use the workspace slide to make sense of the worked example.</vt:lpstr>
      <vt:lpstr>Team names:</vt:lpstr>
      <vt:lpstr>Desmos                     Desmos | Graphing Calculator</vt:lpstr>
      <vt:lpstr>Small Group Activity Directions: Use the workspace slide to make sense of the worked example.</vt:lpstr>
      <vt:lpstr>Team names:</vt:lpstr>
      <vt:lpstr>Desmos: Anticipated work          Desmos | Graphing Calculator</vt:lpstr>
      <vt:lpstr>Desmos: Problem types             Desmos | Graphing Calculator</vt:lpstr>
      <vt:lpstr>Debriefing the Desmos lesson</vt:lpstr>
      <vt:lpstr>Debriefing the Desmos lesson</vt:lpstr>
      <vt:lpstr>Debrief: Practices of ambitious mathematics teaching</vt:lpstr>
      <vt:lpstr>Debrief: Habits, routines, and actions </vt:lpstr>
      <vt:lpstr>Planning for action:</vt:lpstr>
      <vt:lpstr>Facilitator Guide: Planning for Action</vt:lpstr>
      <vt:lpstr>Adapting a Desmos lesson       Desmos | Graphing Calculator</vt:lpstr>
      <vt:lpstr>Small Group Activity Directions: Use the workspace slide to consider adaptations to tasks using technology to ensure opportunities for reasoning &amp; sensemaking.</vt:lpstr>
      <vt:lpstr>Team names:</vt:lpstr>
      <vt:lpstr>Debrief: Principles of ambitious mathematics teaching</vt:lpstr>
      <vt:lpstr>Debriefing Session 8</vt:lpstr>
      <vt:lpstr>Debriefing Session 8: Four cornerstone principles of the OMP</vt:lpstr>
      <vt:lpstr>Debriefing Session 8: Focus of the session</vt:lpstr>
      <vt:lpstr> Ambitious math instruction at the task level:  Using worked examples to support reasoning and sensemaking</vt:lpstr>
      <vt:lpstr>Setting and maintaining norms</vt:lpstr>
      <vt:lpstr>Facilitator Guide: Setting and Maintaining Norms</vt:lpstr>
      <vt:lpstr>Revisiting norms</vt:lpstr>
      <vt:lpstr>Connecting to research</vt:lpstr>
      <vt:lpstr>Facilitator Guide: Connecting to Research</vt:lpstr>
      <vt:lpstr>Habit Activators:  Instructional activities to engage students in reasoning &amp; sensemaking</vt:lpstr>
      <vt:lpstr>Using worked examples </vt:lpstr>
      <vt:lpstr>Worked example #1 (Median Annual Income)</vt:lpstr>
      <vt:lpstr>Worked Example (Median Annual Income) &amp; Possible Outcomes</vt:lpstr>
      <vt:lpstr>Worked example #2 (Patterns in First Year of HS)</vt:lpstr>
      <vt:lpstr>Worked Examples and Possible Outcomes</vt:lpstr>
      <vt:lpstr>Worked example #3 (Davis City Anime Festival)</vt:lpstr>
      <vt:lpstr>Worked example #3 (Davis City Anime Festival), continued</vt:lpstr>
      <vt:lpstr>(3) Worked Examples &amp; Possible Outcomes</vt:lpstr>
      <vt:lpstr>Worked Examples and Possibile Outcomes to Promote Reasoning</vt:lpstr>
      <vt:lpstr>How is a worked example the same/different from the examples in many textbooks? </vt:lpstr>
      <vt:lpstr>Benefits of worked examples</vt:lpstr>
      <vt:lpstr>Habit Activators:  Instructional activities to engage students in reasoning &amp; sensemaking</vt:lpstr>
      <vt:lpstr>Debrief: Principles of ambitious mathematics teaching</vt:lpstr>
      <vt:lpstr>Planning for action</vt:lpstr>
      <vt:lpstr>Facilitator Guide: Planning for Action</vt:lpstr>
      <vt:lpstr>Creating a worked example</vt:lpstr>
      <vt:lpstr>Small Group Activity Directions: Use the workspace slide to create a worked example.</vt:lpstr>
      <vt:lpstr>Preview of Workspace Slide</vt:lpstr>
      <vt:lpstr>Debrief: Principles of ambitious mathematics teaching</vt:lpstr>
      <vt:lpstr>Debriefing Session 9</vt:lpstr>
      <vt:lpstr>Debriefing Session 9: Four cornerstone principles of the OMP</vt:lpstr>
      <vt:lpstr>Debriefing Session 9: Focus of the session</vt:lpstr>
      <vt:lpstr>Debriefing Module 2 Part 1</vt:lpstr>
      <vt:lpstr>Debriefing Module 2 Part 1: Important moments  </vt:lpstr>
      <vt:lpstr>Debriefing Module 2 Part 1: Important moments  </vt:lpstr>
      <vt:lpstr>Acknowledgements</vt:lpstr>
      <vt:lpstr>Resources &amp;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Part 1: What ambitious math teaching looks like  at the task level</dc:title>
  <dc:creator>OUNAPUU Sharon * ODE</dc:creator>
  <cp:lastModifiedBy>OUNAPUU Sharon * ODE</cp:lastModifiedBy>
  <cp:revision>6</cp:revision>
  <dcterms:modified xsi:type="dcterms:W3CDTF">2023-08-23T22:54:11Z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0x01010055B7A34422E9F444A66E2AD5A9CEA856</vt:lpwstr>
  </property>
</Properties>
</file>