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02" r:id="rId1"/>
    <p:sldMasterId id="2147483703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9144000" cy="5143500" type="screen16x9"/>
  <p:notesSz cx="6858000" cy="9144000"/>
  <p:embeddedFontLst>
    <p:embeddedFont>
      <p:font typeface="Anton" pitchFamily="2" charset="0"/>
      <p:regular r:id="rId9"/>
    </p:embeddedFont>
    <p:embeddedFont>
      <p:font typeface="Impact" panose="020B0806030902050204" pitchFamily="34" charset="0"/>
      <p:regular r:id="rId10"/>
    </p:embeddedFont>
    <p:embeddedFont>
      <p:font typeface="Manrope" panose="020B0604020202020204" charset="0"/>
      <p:regular r:id="rId11"/>
      <p:bold r:id="rId12"/>
    </p:embeddedFont>
    <p:embeddedFont>
      <p:font typeface="Manrope ExtraBold" panose="020B0604020202020204" charset="0"/>
      <p:bold r:id="rId13"/>
    </p:embeddedFont>
    <p:embeddedFont>
      <p:font typeface="Manrope Light" panose="020B0604020202020204" charset="0"/>
      <p:regular r:id="rId14"/>
      <p:bold r:id="rId15"/>
    </p:embeddedFont>
    <p:embeddedFont>
      <p:font typeface="Manrope Medium" panose="020B0604020202020204" charset="0"/>
      <p:regular r:id="rId16"/>
      <p:bold r:id="rId17"/>
    </p:embeddedFont>
    <p:embeddedFont>
      <p:font typeface="Manrope SemiBold" panose="020B0604020202020204" charset="0"/>
      <p:regular r:id="rId18"/>
      <p:bold r:id="rId19"/>
    </p:embeddedFont>
    <p:embeddedFont>
      <p:font typeface="Roboto" panose="02000000000000000000" pitchFamily="2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7" d="100"/>
          <a:sy n="127" d="100"/>
        </p:scale>
        <p:origin x="10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3.fntdata"/><Relationship Id="rId7" Type="http://schemas.openxmlformats.org/officeDocument/2006/relationships/slide" Target="slides/slide5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Google Shape;1062;g3c30c9d4759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3" name="Google Shape;1063;g3c30c9d4759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Google Shape;1072;g3c30c9d4759_0_10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3" name="Google Shape;1073;g3c30c9d4759_0_10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" name="Google Shape;1118;g3c30c9d4759_0_10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9" name="Google Shape;1119;g3c30c9d4759_0_10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" name="Google Shape;1124;g3c30c9d4759_0_14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5" name="Google Shape;1125;g3c30c9d4759_0_14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" name="Google Shape;1317;g3c30c9d4759_0_17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8" name="Google Shape;1318;g3c30c9d4759_0_17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TITLE">
  <p:cSld name="BLANK_1_1_1_1_1_1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oogle Shape;54;p14"/>
          <p:cNvGrpSpPr/>
          <p:nvPr/>
        </p:nvGrpSpPr>
        <p:grpSpPr>
          <a:xfrm>
            <a:off x="-23299" y="-8075"/>
            <a:ext cx="9190577" cy="5150040"/>
            <a:chOff x="11751" y="-6300"/>
            <a:chExt cx="9190577" cy="5150040"/>
          </a:xfrm>
        </p:grpSpPr>
        <p:grpSp>
          <p:nvGrpSpPr>
            <p:cNvPr id="55" name="Google Shape;55;p14"/>
            <p:cNvGrpSpPr/>
            <p:nvPr/>
          </p:nvGrpSpPr>
          <p:grpSpPr>
            <a:xfrm>
              <a:off x="11751" y="-6300"/>
              <a:ext cx="4777902" cy="2703033"/>
              <a:chOff x="11750" y="-6290"/>
              <a:chExt cx="9125100" cy="5162400"/>
            </a:xfrm>
          </p:grpSpPr>
          <p:cxnSp>
            <p:nvCxnSpPr>
              <p:cNvPr id="56" name="Google Shape;56;p14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" name="Google Shape;57;p14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" name="Google Shape;58;p14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" name="Google Shape;59;p14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" name="Google Shape;60;p14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" name="Google Shape;61;p14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" name="Google Shape;62;p14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3" name="Google Shape;63;p14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4" name="Google Shape;64;p14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5" name="Google Shape;65;p14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6" name="Google Shape;66;p14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7" name="Google Shape;67;p14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8" name="Google Shape;68;p14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" name="Google Shape;69;p14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0" name="Google Shape;70;p14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1" name="Google Shape;71;p14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2" name="Google Shape;72;p14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3" name="Google Shape;73;p14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4" name="Google Shape;74;p14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5" name="Google Shape;75;p14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6" name="Google Shape;76;p14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7" name="Google Shape;77;p14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8" name="Google Shape;78;p14"/>
            <p:cNvGrpSpPr/>
            <p:nvPr/>
          </p:nvGrpSpPr>
          <p:grpSpPr>
            <a:xfrm>
              <a:off x="11751" y="2440707"/>
              <a:ext cx="4777902" cy="2703033"/>
              <a:chOff x="11750" y="-6290"/>
              <a:chExt cx="9125100" cy="5162400"/>
            </a:xfrm>
          </p:grpSpPr>
          <p:cxnSp>
            <p:nvCxnSpPr>
              <p:cNvPr id="79" name="Google Shape;79;p14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0" name="Google Shape;80;p14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1" name="Google Shape;81;p14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2" name="Google Shape;82;p14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3" name="Google Shape;83;p14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4" name="Google Shape;84;p14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5" name="Google Shape;85;p14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6" name="Google Shape;86;p14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7" name="Google Shape;87;p14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8" name="Google Shape;88;p14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9" name="Google Shape;89;p14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0" name="Google Shape;90;p14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1" name="Google Shape;91;p14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2" name="Google Shape;92;p14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3" name="Google Shape;93;p14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4" name="Google Shape;94;p14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5" name="Google Shape;95;p14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6" name="Google Shape;96;p14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7" name="Google Shape;97;p14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8" name="Google Shape;98;p14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9" name="Google Shape;99;p14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0" name="Google Shape;100;p14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1" name="Google Shape;101;p14"/>
            <p:cNvGrpSpPr/>
            <p:nvPr/>
          </p:nvGrpSpPr>
          <p:grpSpPr>
            <a:xfrm>
              <a:off x="4424426" y="-6300"/>
              <a:ext cx="4777902" cy="2703033"/>
              <a:chOff x="11750" y="-6290"/>
              <a:chExt cx="9125100" cy="5162400"/>
            </a:xfrm>
          </p:grpSpPr>
          <p:cxnSp>
            <p:nvCxnSpPr>
              <p:cNvPr id="102" name="Google Shape;102;p14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3" name="Google Shape;103;p14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4" name="Google Shape;104;p14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5" name="Google Shape;105;p14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6" name="Google Shape;106;p14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7" name="Google Shape;107;p14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8" name="Google Shape;108;p14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9" name="Google Shape;109;p14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0" name="Google Shape;110;p14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1" name="Google Shape;111;p14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2" name="Google Shape;112;p14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3" name="Google Shape;113;p14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4" name="Google Shape;114;p14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5" name="Google Shape;115;p14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6" name="Google Shape;116;p14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7" name="Google Shape;117;p14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8" name="Google Shape;118;p14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9" name="Google Shape;119;p14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0" name="Google Shape;120;p14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1" name="Google Shape;121;p14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2" name="Google Shape;122;p14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3" name="Google Shape;123;p14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24" name="Google Shape;124;p14"/>
            <p:cNvGrpSpPr/>
            <p:nvPr/>
          </p:nvGrpSpPr>
          <p:grpSpPr>
            <a:xfrm>
              <a:off x="4424426" y="2440707"/>
              <a:ext cx="4777902" cy="2703033"/>
              <a:chOff x="11750" y="-6290"/>
              <a:chExt cx="9125100" cy="5162400"/>
            </a:xfrm>
          </p:grpSpPr>
          <p:cxnSp>
            <p:nvCxnSpPr>
              <p:cNvPr id="125" name="Google Shape;125;p14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6" name="Google Shape;126;p14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7" name="Google Shape;127;p14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8" name="Google Shape;128;p14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9" name="Google Shape;129;p14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0" name="Google Shape;130;p14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1" name="Google Shape;131;p14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2" name="Google Shape;132;p14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3" name="Google Shape;133;p14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4" name="Google Shape;134;p14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5" name="Google Shape;135;p14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6" name="Google Shape;136;p14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7" name="Google Shape;137;p14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8" name="Google Shape;138;p14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9" name="Google Shape;139;p14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0" name="Google Shape;140;p14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1" name="Google Shape;141;p14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2" name="Google Shape;142;p14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3" name="Google Shape;143;p14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4" name="Google Shape;144;p14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5" name="Google Shape;145;p14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6" name="Google Shape;146;p14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47" name="Google Shape;147;p14"/>
          <p:cNvSpPr txBox="1">
            <a:spLocks noGrp="1"/>
          </p:cNvSpPr>
          <p:nvPr>
            <p:ph type="title"/>
          </p:nvPr>
        </p:nvSpPr>
        <p:spPr>
          <a:xfrm>
            <a:off x="1081850" y="1719900"/>
            <a:ext cx="6984900" cy="169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Font typeface="Anton"/>
              <a:buNone/>
              <a:defRPr sz="60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14"/>
          <p:cNvSpPr txBox="1">
            <a:spLocks noGrp="1"/>
          </p:cNvSpPr>
          <p:nvPr>
            <p:ph type="title" idx="2"/>
          </p:nvPr>
        </p:nvSpPr>
        <p:spPr>
          <a:xfrm rot="-54379">
            <a:off x="5015453" y="3227438"/>
            <a:ext cx="1517290" cy="301238"/>
          </a:xfrm>
          <a:prstGeom prst="rect">
            <a:avLst/>
          </a:prstGeom>
          <a:solidFill>
            <a:schemeClr val="accent3"/>
          </a:solidFill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"/>
              <a:buFont typeface="Manrope ExtraBold"/>
              <a:buNone/>
              <a:defRPr sz="1000" b="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9pPr>
          </a:lstStyle>
          <a:p>
            <a:endParaRPr/>
          </a:p>
        </p:txBody>
      </p:sp>
      <p:sp>
        <p:nvSpPr>
          <p:cNvPr id="149" name="Google Shape;149;p14"/>
          <p:cNvSpPr txBox="1">
            <a:spLocks noGrp="1"/>
          </p:cNvSpPr>
          <p:nvPr>
            <p:ph type="body" idx="1"/>
          </p:nvPr>
        </p:nvSpPr>
        <p:spPr>
          <a:xfrm>
            <a:off x="2422100" y="4170725"/>
            <a:ext cx="4304400" cy="43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92100" algn="ctr">
              <a:spcBef>
                <a:spcPts val="0"/>
              </a:spcBef>
              <a:spcAft>
                <a:spcPts val="0"/>
              </a:spcAft>
              <a:buSzPts val="1000"/>
              <a:buFont typeface="Manrope Light"/>
              <a:buChar char="●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1pPr>
            <a:lvl2pPr marL="914400" lvl="1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Light"/>
              <a:buChar char="○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2pPr>
            <a:lvl3pPr marL="1371600" lvl="2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Light"/>
              <a:buChar char="■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3pPr>
            <a:lvl4pPr marL="1828800" lvl="3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Light"/>
              <a:buChar char="●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4pPr>
            <a:lvl5pPr marL="2286000" lvl="4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Light"/>
              <a:buChar char="○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5pPr>
            <a:lvl6pPr marL="2743200" lvl="5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Light"/>
              <a:buChar char="■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6pPr>
            <a:lvl7pPr marL="3200400" lvl="6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Light"/>
              <a:buChar char="●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7pPr>
            <a:lvl8pPr marL="3657600" lvl="7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Light"/>
              <a:buChar char="○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8pPr>
            <a:lvl9pPr marL="4114800" lvl="8" indent="-292100" algn="ctr">
              <a:spcBef>
                <a:spcPts val="800"/>
              </a:spcBef>
              <a:spcAft>
                <a:spcPts val="800"/>
              </a:spcAft>
              <a:buSzPts val="1000"/>
              <a:buFont typeface="Manrope Light"/>
              <a:buChar char="■"/>
              <a:defRPr sz="1000">
                <a:latin typeface="Manrope Light"/>
                <a:ea typeface="Manrope Light"/>
                <a:cs typeface="Manrope Light"/>
                <a:sym typeface="Manrope Light"/>
              </a:defRPr>
            </a:lvl9pPr>
          </a:lstStyle>
          <a:p>
            <a:endParaRPr/>
          </a:p>
        </p:txBody>
      </p:sp>
      <p:sp>
        <p:nvSpPr>
          <p:cNvPr id="150" name="Google Shape;150;p14"/>
          <p:cNvSpPr txBox="1">
            <a:spLocks noGrp="1"/>
          </p:cNvSpPr>
          <p:nvPr>
            <p:ph type="title" idx="3"/>
          </p:nvPr>
        </p:nvSpPr>
        <p:spPr>
          <a:xfrm rot="-555761">
            <a:off x="6594632" y="3130269"/>
            <a:ext cx="1047458" cy="301246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"/>
              <a:buFont typeface="Manrope ExtraBold"/>
              <a:buNone/>
              <a:defRPr sz="1000" b="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300"/>
              <a:buFont typeface="Manrope ExtraBold"/>
              <a:buNone/>
              <a:defRPr sz="1300">
                <a:latin typeface="Manrope ExtraBold"/>
                <a:ea typeface="Manrope ExtraBold"/>
                <a:cs typeface="Manrope ExtraBold"/>
                <a:sym typeface="Manrope ExtraBold"/>
              </a:defRPr>
            </a:lvl9pPr>
          </a:lstStyle>
          <a:p>
            <a:endParaRPr/>
          </a:p>
        </p:txBody>
      </p:sp>
      <p:sp>
        <p:nvSpPr>
          <p:cNvPr id="151" name="Google Shape;151;p14"/>
          <p:cNvSpPr txBox="1">
            <a:spLocks noGrp="1"/>
          </p:cNvSpPr>
          <p:nvPr>
            <p:ph type="subTitle" idx="4"/>
          </p:nvPr>
        </p:nvSpPr>
        <p:spPr>
          <a:xfrm rot="-503039">
            <a:off x="2206578" y="1204399"/>
            <a:ext cx="2211838" cy="438184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300"/>
              <a:buFont typeface="Manrope"/>
              <a:buNone/>
              <a:defRPr sz="13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BLANK_1">
    <p:bg>
      <p:bgPr>
        <a:solidFill>
          <a:schemeClr val="lt1"/>
        </a:soli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5"/>
          <p:cNvSpPr/>
          <p:nvPr/>
        </p:nvSpPr>
        <p:spPr>
          <a:xfrm>
            <a:off x="0" y="0"/>
            <a:ext cx="9161700" cy="5143500"/>
          </a:xfrm>
          <a:prstGeom prst="snip1Rect">
            <a:avLst>
              <a:gd name="adj" fmla="val 2416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54" name="Google Shape;154;p15"/>
          <p:cNvSpPr txBox="1">
            <a:spLocks noGrp="1"/>
          </p:cNvSpPr>
          <p:nvPr>
            <p:ph type="title"/>
          </p:nvPr>
        </p:nvSpPr>
        <p:spPr>
          <a:xfrm>
            <a:off x="460500" y="2025700"/>
            <a:ext cx="4703100" cy="1821300"/>
          </a:xfrm>
          <a:prstGeom prst="rect">
            <a:avLst/>
          </a:prstGeom>
        </p:spPr>
        <p:txBody>
          <a:bodyPr spcFirstLastPara="1" wrap="square" lIns="91425" tIns="91425" rIns="91425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9600"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5"/>
          <p:cNvSpPr txBox="1">
            <a:spLocks noGrp="1"/>
          </p:cNvSpPr>
          <p:nvPr>
            <p:ph type="body" idx="1"/>
          </p:nvPr>
        </p:nvSpPr>
        <p:spPr>
          <a:xfrm>
            <a:off x="460500" y="4085525"/>
            <a:ext cx="3501600" cy="59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156" name="Google Shape;156;p15"/>
          <p:cNvSpPr/>
          <p:nvPr/>
        </p:nvSpPr>
        <p:spPr>
          <a:xfrm>
            <a:off x="7735575" y="-10150"/>
            <a:ext cx="1428750" cy="1320800"/>
          </a:xfrm>
          <a:custGeom>
            <a:avLst/>
            <a:gdLst/>
            <a:ahLst/>
            <a:cxnLst/>
            <a:rect l="l" t="t" r="r" b="b"/>
            <a:pathLst>
              <a:path w="57150" h="52832" extrusionOk="0">
                <a:moveTo>
                  <a:pt x="4572" y="0"/>
                </a:moveTo>
                <a:lnTo>
                  <a:pt x="0" y="51308"/>
                </a:lnTo>
                <a:lnTo>
                  <a:pt x="57150" y="52832"/>
                </a:lnTo>
                <a:lnTo>
                  <a:pt x="57150" y="47752"/>
                </a:lnTo>
                <a:lnTo>
                  <a:pt x="91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agenda">
  <p:cSld name="BLANK_1_1_1_1_1_1_1_1_1_1_1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6"/>
          <p:cNvSpPr txBox="1">
            <a:spLocks noGrp="1"/>
          </p:cNvSpPr>
          <p:nvPr>
            <p:ph type="body" idx="1"/>
          </p:nvPr>
        </p:nvSpPr>
        <p:spPr>
          <a:xfrm>
            <a:off x="925650" y="1204025"/>
            <a:ext cx="4028700" cy="367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●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○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■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●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○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■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●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○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32385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SzPts val="1500"/>
              <a:buFont typeface="Manrope Medium"/>
              <a:buChar char="■"/>
              <a:defRPr sz="15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grpSp>
        <p:nvGrpSpPr>
          <p:cNvPr id="159" name="Google Shape;159;p16"/>
          <p:cNvGrpSpPr/>
          <p:nvPr/>
        </p:nvGrpSpPr>
        <p:grpSpPr>
          <a:xfrm>
            <a:off x="-6750" y="576950"/>
            <a:ext cx="9144146" cy="4114800"/>
            <a:chOff x="-6750" y="576950"/>
            <a:chExt cx="9144146" cy="4114800"/>
          </a:xfrm>
        </p:grpSpPr>
        <p:cxnSp>
          <p:nvCxnSpPr>
            <p:cNvPr id="160" name="Google Shape;160;p16"/>
            <p:cNvCxnSpPr/>
            <p:nvPr/>
          </p:nvCxnSpPr>
          <p:spPr>
            <a:xfrm>
              <a:off x="-6750" y="57695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1" name="Google Shape;161;p16"/>
            <p:cNvCxnSpPr/>
            <p:nvPr/>
          </p:nvCxnSpPr>
          <p:spPr>
            <a:xfrm>
              <a:off x="-4" y="109130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2" name="Google Shape;162;p16"/>
            <p:cNvCxnSpPr/>
            <p:nvPr/>
          </p:nvCxnSpPr>
          <p:spPr>
            <a:xfrm>
              <a:off x="-4" y="160565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3" name="Google Shape;163;p16"/>
            <p:cNvCxnSpPr/>
            <p:nvPr/>
          </p:nvCxnSpPr>
          <p:spPr>
            <a:xfrm>
              <a:off x="-4" y="212000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4" name="Google Shape;164;p16"/>
            <p:cNvCxnSpPr/>
            <p:nvPr/>
          </p:nvCxnSpPr>
          <p:spPr>
            <a:xfrm>
              <a:off x="-4" y="263435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5" name="Google Shape;165;p16"/>
            <p:cNvCxnSpPr/>
            <p:nvPr/>
          </p:nvCxnSpPr>
          <p:spPr>
            <a:xfrm>
              <a:off x="-4" y="314870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6" name="Google Shape;166;p16"/>
            <p:cNvCxnSpPr/>
            <p:nvPr/>
          </p:nvCxnSpPr>
          <p:spPr>
            <a:xfrm>
              <a:off x="-4" y="366305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7" name="Google Shape;167;p16"/>
            <p:cNvCxnSpPr/>
            <p:nvPr/>
          </p:nvCxnSpPr>
          <p:spPr>
            <a:xfrm>
              <a:off x="-4" y="417740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8" name="Google Shape;168;p16"/>
            <p:cNvCxnSpPr/>
            <p:nvPr/>
          </p:nvCxnSpPr>
          <p:spPr>
            <a:xfrm>
              <a:off x="-4" y="4691750"/>
              <a:ext cx="9137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169" name="Google Shape;169;p16"/>
          <p:cNvCxnSpPr/>
          <p:nvPr/>
        </p:nvCxnSpPr>
        <p:spPr>
          <a:xfrm>
            <a:off x="710300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0" name="Google Shape;170;p16"/>
          <p:cNvCxnSpPr/>
          <p:nvPr/>
        </p:nvCxnSpPr>
        <p:spPr>
          <a:xfrm>
            <a:off x="664825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1" name="Google Shape;171;p16"/>
          <p:cNvSpPr/>
          <p:nvPr/>
        </p:nvSpPr>
        <p:spPr>
          <a:xfrm>
            <a:off x="245425" y="1542047"/>
            <a:ext cx="132600" cy="127200"/>
          </a:xfrm>
          <a:prstGeom prst="ellipse">
            <a:avLst/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72" name="Google Shape;172;p16"/>
          <p:cNvSpPr/>
          <p:nvPr/>
        </p:nvSpPr>
        <p:spPr>
          <a:xfrm>
            <a:off x="245425" y="3599460"/>
            <a:ext cx="132600" cy="127200"/>
          </a:xfrm>
          <a:prstGeom prst="ellipse">
            <a:avLst/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73" name="Google Shape;173;p16"/>
          <p:cNvSpPr txBox="1">
            <a:spLocks noGrp="1"/>
          </p:cNvSpPr>
          <p:nvPr>
            <p:ph type="title"/>
          </p:nvPr>
        </p:nvSpPr>
        <p:spPr>
          <a:xfrm rot="-289081">
            <a:off x="587746" y="495097"/>
            <a:ext cx="2100221" cy="569601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Font typeface="Anton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xt Quarter's Goals">
  <p:cSld name="CUSTOM_1_1_3_1_1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Google Shape;175;p17"/>
          <p:cNvGrpSpPr/>
          <p:nvPr/>
        </p:nvGrpSpPr>
        <p:grpSpPr>
          <a:xfrm>
            <a:off x="392964" y="576950"/>
            <a:ext cx="8764835" cy="4114800"/>
            <a:chOff x="374175" y="576950"/>
            <a:chExt cx="8783280" cy="4114800"/>
          </a:xfrm>
        </p:grpSpPr>
        <p:cxnSp>
          <p:nvCxnSpPr>
            <p:cNvPr id="176" name="Google Shape;176;p17"/>
            <p:cNvCxnSpPr/>
            <p:nvPr/>
          </p:nvCxnSpPr>
          <p:spPr>
            <a:xfrm>
              <a:off x="374175" y="576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7" name="Google Shape;177;p17"/>
            <p:cNvCxnSpPr/>
            <p:nvPr/>
          </p:nvCxnSpPr>
          <p:spPr>
            <a:xfrm>
              <a:off x="380655" y="1110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8" name="Google Shape;178;p17"/>
            <p:cNvCxnSpPr/>
            <p:nvPr/>
          </p:nvCxnSpPr>
          <p:spPr>
            <a:xfrm>
              <a:off x="380655" y="1643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9" name="Google Shape;179;p17"/>
            <p:cNvCxnSpPr/>
            <p:nvPr/>
          </p:nvCxnSpPr>
          <p:spPr>
            <a:xfrm>
              <a:off x="380655" y="2100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0" name="Google Shape;180;p17"/>
            <p:cNvCxnSpPr/>
            <p:nvPr/>
          </p:nvCxnSpPr>
          <p:spPr>
            <a:xfrm>
              <a:off x="380655" y="2634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1" name="Google Shape;181;p17"/>
            <p:cNvCxnSpPr/>
            <p:nvPr/>
          </p:nvCxnSpPr>
          <p:spPr>
            <a:xfrm>
              <a:off x="380655" y="3167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2" name="Google Shape;182;p17"/>
            <p:cNvCxnSpPr/>
            <p:nvPr/>
          </p:nvCxnSpPr>
          <p:spPr>
            <a:xfrm>
              <a:off x="380655" y="3624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3" name="Google Shape;183;p17"/>
            <p:cNvCxnSpPr/>
            <p:nvPr/>
          </p:nvCxnSpPr>
          <p:spPr>
            <a:xfrm>
              <a:off x="380655" y="4158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4" name="Google Shape;184;p17"/>
            <p:cNvCxnSpPr/>
            <p:nvPr/>
          </p:nvCxnSpPr>
          <p:spPr>
            <a:xfrm>
              <a:off x="380655" y="4691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185" name="Google Shape;185;p17"/>
          <p:cNvCxnSpPr/>
          <p:nvPr/>
        </p:nvCxnSpPr>
        <p:spPr>
          <a:xfrm>
            <a:off x="392950" y="-20266"/>
            <a:ext cx="0" cy="51657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86" name="Google Shape;186;p17"/>
          <p:cNvGrpSpPr/>
          <p:nvPr/>
        </p:nvGrpSpPr>
        <p:grpSpPr>
          <a:xfrm>
            <a:off x="114421" y="175123"/>
            <a:ext cx="134104" cy="4750255"/>
            <a:chOff x="114421" y="175123"/>
            <a:chExt cx="134104" cy="4750255"/>
          </a:xfrm>
        </p:grpSpPr>
        <p:grpSp>
          <p:nvGrpSpPr>
            <p:cNvPr id="187" name="Google Shape;187;p17"/>
            <p:cNvGrpSpPr/>
            <p:nvPr/>
          </p:nvGrpSpPr>
          <p:grpSpPr>
            <a:xfrm>
              <a:off x="114421" y="175123"/>
              <a:ext cx="134104" cy="4334807"/>
              <a:chOff x="5432271" y="383100"/>
              <a:chExt cx="137854" cy="4456010"/>
            </a:xfrm>
          </p:grpSpPr>
          <p:grpSp>
            <p:nvGrpSpPr>
              <p:cNvPr id="188" name="Google Shape;188;p17"/>
              <p:cNvGrpSpPr/>
              <p:nvPr/>
            </p:nvGrpSpPr>
            <p:grpSpPr>
              <a:xfrm>
                <a:off x="5432271" y="383100"/>
                <a:ext cx="137854" cy="981668"/>
                <a:chOff x="5432271" y="383100"/>
                <a:chExt cx="137854" cy="981668"/>
              </a:xfrm>
            </p:grpSpPr>
            <p:sp>
              <p:nvSpPr>
                <p:cNvPr id="189" name="Google Shape;189;p17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90" name="Google Shape;190;p17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91" name="Google Shape;191;p17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192" name="Google Shape;192;p17"/>
              <p:cNvGrpSpPr/>
              <p:nvPr/>
            </p:nvGrpSpPr>
            <p:grpSpPr>
              <a:xfrm>
                <a:off x="5432271" y="1678500"/>
                <a:ext cx="137854" cy="981668"/>
                <a:chOff x="5432271" y="383100"/>
                <a:chExt cx="137854" cy="981668"/>
              </a:xfrm>
            </p:grpSpPr>
            <p:sp>
              <p:nvSpPr>
                <p:cNvPr id="193" name="Google Shape;193;p17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94" name="Google Shape;194;p17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95" name="Google Shape;195;p17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196" name="Google Shape;196;p17"/>
              <p:cNvGrpSpPr/>
              <p:nvPr/>
            </p:nvGrpSpPr>
            <p:grpSpPr>
              <a:xfrm>
                <a:off x="5432271" y="2973900"/>
                <a:ext cx="137854" cy="981668"/>
                <a:chOff x="5432271" y="383100"/>
                <a:chExt cx="137854" cy="981668"/>
              </a:xfrm>
            </p:grpSpPr>
            <p:sp>
              <p:nvSpPr>
                <p:cNvPr id="197" name="Google Shape;197;p17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98" name="Google Shape;198;p17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199" name="Google Shape;199;p17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200" name="Google Shape;200;p17"/>
              <p:cNvGrpSpPr/>
              <p:nvPr/>
            </p:nvGrpSpPr>
            <p:grpSpPr>
              <a:xfrm>
                <a:off x="5432271" y="4269300"/>
                <a:ext cx="137854" cy="569810"/>
                <a:chOff x="5432271" y="383100"/>
                <a:chExt cx="137854" cy="569810"/>
              </a:xfrm>
            </p:grpSpPr>
            <p:sp>
              <p:nvSpPr>
                <p:cNvPr id="201" name="Google Shape;201;p17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02" name="Google Shape;202;p17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sp>
          <p:nvSpPr>
            <p:cNvPr id="203" name="Google Shape;203;p17"/>
            <p:cNvSpPr/>
            <p:nvPr/>
          </p:nvSpPr>
          <p:spPr>
            <a:xfrm>
              <a:off x="115150" y="4798178"/>
              <a:ext cx="132600" cy="127200"/>
            </a:xfrm>
            <a:prstGeom prst="ellipse">
              <a:avLst/>
            </a:pr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204" name="Google Shape;204;p17"/>
          <p:cNvSpPr txBox="1">
            <a:spLocks noGrp="1"/>
          </p:cNvSpPr>
          <p:nvPr>
            <p:ph type="title"/>
          </p:nvPr>
        </p:nvSpPr>
        <p:spPr>
          <a:xfrm>
            <a:off x="513300" y="419950"/>
            <a:ext cx="2641500" cy="10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17"/>
          <p:cNvSpPr txBox="1">
            <a:spLocks noGrp="1"/>
          </p:cNvSpPr>
          <p:nvPr>
            <p:ph type="body" idx="1"/>
          </p:nvPr>
        </p:nvSpPr>
        <p:spPr>
          <a:xfrm>
            <a:off x="3993050" y="2658175"/>
            <a:ext cx="4312800" cy="101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92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206" name="Google Shape;206;p17"/>
          <p:cNvSpPr txBox="1">
            <a:spLocks noGrp="1"/>
          </p:cNvSpPr>
          <p:nvPr>
            <p:ph type="body" idx="2"/>
          </p:nvPr>
        </p:nvSpPr>
        <p:spPr>
          <a:xfrm>
            <a:off x="3993050" y="3668450"/>
            <a:ext cx="4312800" cy="101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92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207" name="Google Shape;207;p17"/>
          <p:cNvSpPr txBox="1">
            <a:spLocks noGrp="1"/>
          </p:cNvSpPr>
          <p:nvPr>
            <p:ph type="body" idx="3"/>
          </p:nvPr>
        </p:nvSpPr>
        <p:spPr>
          <a:xfrm>
            <a:off x="3993050" y="1644550"/>
            <a:ext cx="4312800" cy="101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92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208" name="Google Shape;208;p17"/>
          <p:cNvSpPr txBox="1">
            <a:spLocks noGrp="1"/>
          </p:cNvSpPr>
          <p:nvPr>
            <p:ph type="title" idx="4"/>
          </p:nvPr>
        </p:nvSpPr>
        <p:spPr>
          <a:xfrm>
            <a:off x="1075800" y="2925625"/>
            <a:ext cx="29172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 b="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9pPr>
          </a:lstStyle>
          <a:p>
            <a:endParaRPr/>
          </a:p>
        </p:txBody>
      </p:sp>
      <p:sp>
        <p:nvSpPr>
          <p:cNvPr id="209" name="Google Shape;209;p17"/>
          <p:cNvSpPr txBox="1">
            <a:spLocks noGrp="1"/>
          </p:cNvSpPr>
          <p:nvPr>
            <p:ph type="title" idx="5"/>
          </p:nvPr>
        </p:nvSpPr>
        <p:spPr>
          <a:xfrm>
            <a:off x="1075800" y="3935900"/>
            <a:ext cx="29172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 b="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9pPr>
          </a:lstStyle>
          <a:p>
            <a:endParaRPr/>
          </a:p>
        </p:txBody>
      </p:sp>
      <p:sp>
        <p:nvSpPr>
          <p:cNvPr id="210" name="Google Shape;210;p17"/>
          <p:cNvSpPr txBox="1">
            <a:spLocks noGrp="1"/>
          </p:cNvSpPr>
          <p:nvPr>
            <p:ph type="title" idx="6"/>
          </p:nvPr>
        </p:nvSpPr>
        <p:spPr>
          <a:xfrm>
            <a:off x="1075800" y="1912000"/>
            <a:ext cx="29172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 b="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9pPr>
          </a:lstStyle>
          <a:p>
            <a:endParaRPr/>
          </a:p>
        </p:txBody>
      </p:sp>
      <p:sp>
        <p:nvSpPr>
          <p:cNvPr id="211" name="Google Shape;211;p17"/>
          <p:cNvSpPr txBox="1">
            <a:spLocks noGrp="1"/>
          </p:cNvSpPr>
          <p:nvPr>
            <p:ph type="title" idx="7"/>
          </p:nvPr>
        </p:nvSpPr>
        <p:spPr>
          <a:xfrm>
            <a:off x="543400" y="1912000"/>
            <a:ext cx="4728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 b="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212" name="Google Shape;212;p17"/>
          <p:cNvSpPr txBox="1">
            <a:spLocks noGrp="1"/>
          </p:cNvSpPr>
          <p:nvPr>
            <p:ph type="title" idx="8"/>
          </p:nvPr>
        </p:nvSpPr>
        <p:spPr>
          <a:xfrm>
            <a:off x="543400" y="2925625"/>
            <a:ext cx="4728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 b="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213" name="Google Shape;213;p17"/>
          <p:cNvSpPr txBox="1">
            <a:spLocks noGrp="1"/>
          </p:cNvSpPr>
          <p:nvPr>
            <p:ph type="title" idx="9"/>
          </p:nvPr>
        </p:nvSpPr>
        <p:spPr>
          <a:xfrm>
            <a:off x="543400" y="3935900"/>
            <a:ext cx="4728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 b="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nrope Medium"/>
              <a:buNone/>
              <a:defRPr sz="18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xt Steps">
  <p:cSld name="CUSTOM_1_1_1_3_1">
    <p:bg>
      <p:bgPr>
        <a:solidFill>
          <a:schemeClr val="lt1"/>
        </a:solid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8"/>
          <p:cNvSpPr txBox="1">
            <a:spLocks noGrp="1"/>
          </p:cNvSpPr>
          <p:nvPr>
            <p:ph type="title"/>
          </p:nvPr>
        </p:nvSpPr>
        <p:spPr>
          <a:xfrm rot="276584">
            <a:off x="5845454" y="1487909"/>
            <a:ext cx="2123971" cy="49600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18"/>
          <p:cNvSpPr txBox="1">
            <a:spLocks noGrp="1"/>
          </p:cNvSpPr>
          <p:nvPr>
            <p:ph type="body" idx="1"/>
          </p:nvPr>
        </p:nvSpPr>
        <p:spPr>
          <a:xfrm rot="274997">
            <a:off x="5798057" y="2041282"/>
            <a:ext cx="2121183" cy="603735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217" name="Google Shape;217;p18"/>
          <p:cNvSpPr txBox="1">
            <a:spLocks noGrp="1"/>
          </p:cNvSpPr>
          <p:nvPr>
            <p:ph type="title" idx="2"/>
          </p:nvPr>
        </p:nvSpPr>
        <p:spPr>
          <a:xfrm rot="-689737">
            <a:off x="3250012" y="1354783"/>
            <a:ext cx="2124008" cy="49592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18"/>
          <p:cNvSpPr txBox="1">
            <a:spLocks noGrp="1"/>
          </p:cNvSpPr>
          <p:nvPr>
            <p:ph type="body" idx="3"/>
          </p:nvPr>
        </p:nvSpPr>
        <p:spPr>
          <a:xfrm rot="-691086">
            <a:off x="3372841" y="1897943"/>
            <a:ext cx="2121422" cy="603767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219" name="Google Shape;219;p18"/>
          <p:cNvSpPr txBox="1">
            <a:spLocks noGrp="1"/>
          </p:cNvSpPr>
          <p:nvPr>
            <p:ph type="title" idx="4"/>
          </p:nvPr>
        </p:nvSpPr>
        <p:spPr>
          <a:xfrm>
            <a:off x="508875" y="1801500"/>
            <a:ext cx="2645400" cy="169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6400"/>
              <a:buNone/>
              <a:defRPr sz="6000" b="0">
                <a:solidFill>
                  <a:schemeClr val="accent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>
                <a:solidFill>
                  <a:schemeClr val="accent6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>
                <a:solidFill>
                  <a:schemeClr val="accent6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>
                <a:solidFill>
                  <a:schemeClr val="accent6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>
                <a:solidFill>
                  <a:schemeClr val="accent6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>
                <a:solidFill>
                  <a:schemeClr val="accent6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>
                <a:solidFill>
                  <a:schemeClr val="accent6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>
                <a:solidFill>
                  <a:schemeClr val="accent6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220" name="Google Shape;220;p18"/>
          <p:cNvSpPr/>
          <p:nvPr/>
        </p:nvSpPr>
        <p:spPr>
          <a:xfrm>
            <a:off x="8352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21" name="Google Shape;221;p18"/>
          <p:cNvSpPr/>
          <p:nvPr/>
        </p:nvSpPr>
        <p:spPr>
          <a:xfrm>
            <a:off x="32736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22" name="Google Shape;222;p18"/>
          <p:cNvSpPr/>
          <p:nvPr/>
        </p:nvSpPr>
        <p:spPr>
          <a:xfrm>
            <a:off x="57120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23" name="Google Shape;223;p18"/>
          <p:cNvSpPr/>
          <p:nvPr/>
        </p:nvSpPr>
        <p:spPr>
          <a:xfrm>
            <a:off x="81504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cxnSp>
        <p:nvCxnSpPr>
          <p:cNvPr id="224" name="Google Shape;224;p18"/>
          <p:cNvCxnSpPr/>
          <p:nvPr/>
        </p:nvCxnSpPr>
        <p:spPr>
          <a:xfrm>
            <a:off x="0" y="457191"/>
            <a:ext cx="91404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25" name="Google Shape;225;p18"/>
          <p:cNvCxnSpPr/>
          <p:nvPr/>
        </p:nvCxnSpPr>
        <p:spPr>
          <a:xfrm>
            <a:off x="0" y="524791"/>
            <a:ext cx="91404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6" name="Google Shape;226;p18"/>
          <p:cNvSpPr txBox="1">
            <a:spLocks noGrp="1"/>
          </p:cNvSpPr>
          <p:nvPr>
            <p:ph type="title" idx="5"/>
          </p:nvPr>
        </p:nvSpPr>
        <p:spPr>
          <a:xfrm rot="486">
            <a:off x="4078754" y="2803718"/>
            <a:ext cx="2124000" cy="49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18"/>
          <p:cNvSpPr txBox="1">
            <a:spLocks noGrp="1"/>
          </p:cNvSpPr>
          <p:nvPr>
            <p:ph type="body" idx="6"/>
          </p:nvPr>
        </p:nvSpPr>
        <p:spPr>
          <a:xfrm rot="-972">
            <a:off x="4080134" y="3359087"/>
            <a:ext cx="2121300" cy="6036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images">
  <p:cSld name="CUSTOM_1_1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" name="Google Shape;229;p19"/>
          <p:cNvGrpSpPr/>
          <p:nvPr/>
        </p:nvGrpSpPr>
        <p:grpSpPr>
          <a:xfrm>
            <a:off x="392964" y="576950"/>
            <a:ext cx="8764835" cy="4114800"/>
            <a:chOff x="374175" y="576950"/>
            <a:chExt cx="8783280" cy="4114800"/>
          </a:xfrm>
        </p:grpSpPr>
        <p:cxnSp>
          <p:nvCxnSpPr>
            <p:cNvPr id="230" name="Google Shape;230;p19"/>
            <p:cNvCxnSpPr/>
            <p:nvPr/>
          </p:nvCxnSpPr>
          <p:spPr>
            <a:xfrm>
              <a:off x="374175" y="576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1" name="Google Shape;231;p19"/>
            <p:cNvCxnSpPr/>
            <p:nvPr/>
          </p:nvCxnSpPr>
          <p:spPr>
            <a:xfrm>
              <a:off x="380655" y="1110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2" name="Google Shape;232;p19"/>
            <p:cNvCxnSpPr/>
            <p:nvPr/>
          </p:nvCxnSpPr>
          <p:spPr>
            <a:xfrm>
              <a:off x="380655" y="1643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3" name="Google Shape;233;p19"/>
            <p:cNvCxnSpPr/>
            <p:nvPr/>
          </p:nvCxnSpPr>
          <p:spPr>
            <a:xfrm>
              <a:off x="380655" y="2100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4" name="Google Shape;234;p19"/>
            <p:cNvCxnSpPr/>
            <p:nvPr/>
          </p:nvCxnSpPr>
          <p:spPr>
            <a:xfrm>
              <a:off x="380655" y="2634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5" name="Google Shape;235;p19"/>
            <p:cNvCxnSpPr/>
            <p:nvPr/>
          </p:nvCxnSpPr>
          <p:spPr>
            <a:xfrm>
              <a:off x="380655" y="3167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6" name="Google Shape;236;p19"/>
            <p:cNvCxnSpPr/>
            <p:nvPr/>
          </p:nvCxnSpPr>
          <p:spPr>
            <a:xfrm>
              <a:off x="380655" y="3624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7" name="Google Shape;237;p19"/>
            <p:cNvCxnSpPr/>
            <p:nvPr/>
          </p:nvCxnSpPr>
          <p:spPr>
            <a:xfrm>
              <a:off x="380655" y="4158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8" name="Google Shape;238;p19"/>
            <p:cNvCxnSpPr/>
            <p:nvPr/>
          </p:nvCxnSpPr>
          <p:spPr>
            <a:xfrm>
              <a:off x="380655" y="4691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239" name="Google Shape;239;p19"/>
          <p:cNvCxnSpPr/>
          <p:nvPr/>
        </p:nvCxnSpPr>
        <p:spPr>
          <a:xfrm>
            <a:off x="392950" y="-20266"/>
            <a:ext cx="0" cy="51657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40" name="Google Shape;240;p19"/>
          <p:cNvGrpSpPr/>
          <p:nvPr/>
        </p:nvGrpSpPr>
        <p:grpSpPr>
          <a:xfrm>
            <a:off x="114406" y="175123"/>
            <a:ext cx="134104" cy="4750255"/>
            <a:chOff x="114406" y="175123"/>
            <a:chExt cx="134104" cy="4750255"/>
          </a:xfrm>
        </p:grpSpPr>
        <p:grpSp>
          <p:nvGrpSpPr>
            <p:cNvPr id="241" name="Google Shape;241;p19"/>
            <p:cNvGrpSpPr/>
            <p:nvPr/>
          </p:nvGrpSpPr>
          <p:grpSpPr>
            <a:xfrm>
              <a:off x="114406" y="175123"/>
              <a:ext cx="134104" cy="4334807"/>
              <a:chOff x="5432271" y="383100"/>
              <a:chExt cx="137854" cy="4456010"/>
            </a:xfrm>
          </p:grpSpPr>
          <p:grpSp>
            <p:nvGrpSpPr>
              <p:cNvPr id="242" name="Google Shape;242;p19"/>
              <p:cNvGrpSpPr/>
              <p:nvPr/>
            </p:nvGrpSpPr>
            <p:grpSpPr>
              <a:xfrm>
                <a:off x="5432271" y="383100"/>
                <a:ext cx="137854" cy="981668"/>
                <a:chOff x="5432271" y="383100"/>
                <a:chExt cx="137854" cy="981668"/>
              </a:xfrm>
            </p:grpSpPr>
            <p:sp>
              <p:nvSpPr>
                <p:cNvPr id="243" name="Google Shape;243;p19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44" name="Google Shape;244;p19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45" name="Google Shape;245;p19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246" name="Google Shape;246;p19"/>
              <p:cNvGrpSpPr/>
              <p:nvPr/>
            </p:nvGrpSpPr>
            <p:grpSpPr>
              <a:xfrm>
                <a:off x="5432271" y="1678500"/>
                <a:ext cx="137854" cy="981668"/>
                <a:chOff x="5432271" y="383100"/>
                <a:chExt cx="137854" cy="981668"/>
              </a:xfrm>
            </p:grpSpPr>
            <p:sp>
              <p:nvSpPr>
                <p:cNvPr id="247" name="Google Shape;247;p19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48" name="Google Shape;248;p19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49" name="Google Shape;249;p19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250" name="Google Shape;250;p19"/>
              <p:cNvGrpSpPr/>
              <p:nvPr/>
            </p:nvGrpSpPr>
            <p:grpSpPr>
              <a:xfrm>
                <a:off x="5432271" y="2973900"/>
                <a:ext cx="137854" cy="981668"/>
                <a:chOff x="5432271" y="383100"/>
                <a:chExt cx="137854" cy="981668"/>
              </a:xfrm>
            </p:grpSpPr>
            <p:sp>
              <p:nvSpPr>
                <p:cNvPr id="251" name="Google Shape;251;p19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52" name="Google Shape;252;p19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53" name="Google Shape;253;p19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254" name="Google Shape;254;p19"/>
              <p:cNvGrpSpPr/>
              <p:nvPr/>
            </p:nvGrpSpPr>
            <p:grpSpPr>
              <a:xfrm>
                <a:off x="5432271" y="4269300"/>
                <a:ext cx="137854" cy="569810"/>
                <a:chOff x="5432271" y="383100"/>
                <a:chExt cx="137854" cy="569810"/>
              </a:xfrm>
            </p:grpSpPr>
            <p:sp>
              <p:nvSpPr>
                <p:cNvPr id="255" name="Google Shape;255;p19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56" name="Google Shape;256;p19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sp>
          <p:nvSpPr>
            <p:cNvPr id="257" name="Google Shape;257;p19"/>
            <p:cNvSpPr/>
            <p:nvPr/>
          </p:nvSpPr>
          <p:spPr>
            <a:xfrm>
              <a:off x="115150" y="4798178"/>
              <a:ext cx="132600" cy="127200"/>
            </a:xfrm>
            <a:prstGeom prst="ellipse">
              <a:avLst/>
            </a:pr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258" name="Google Shape;258;p19"/>
          <p:cNvSpPr txBox="1">
            <a:spLocks noGrp="1"/>
          </p:cNvSpPr>
          <p:nvPr>
            <p:ph type="title"/>
          </p:nvPr>
        </p:nvSpPr>
        <p:spPr>
          <a:xfrm>
            <a:off x="871325" y="720750"/>
            <a:ext cx="23004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 b="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9pPr>
          </a:lstStyle>
          <a:p>
            <a:endParaRPr/>
          </a:p>
        </p:txBody>
      </p:sp>
      <p:sp>
        <p:nvSpPr>
          <p:cNvPr id="259" name="Google Shape;259;p19"/>
          <p:cNvSpPr txBox="1">
            <a:spLocks noGrp="1"/>
          </p:cNvSpPr>
          <p:nvPr>
            <p:ph type="title" idx="2"/>
          </p:nvPr>
        </p:nvSpPr>
        <p:spPr>
          <a:xfrm>
            <a:off x="3587619" y="720750"/>
            <a:ext cx="23004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 b="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9pPr>
          </a:lstStyle>
          <a:p>
            <a:endParaRPr/>
          </a:p>
        </p:txBody>
      </p:sp>
      <p:sp>
        <p:nvSpPr>
          <p:cNvPr id="260" name="Google Shape;260;p19"/>
          <p:cNvSpPr txBox="1">
            <a:spLocks noGrp="1"/>
          </p:cNvSpPr>
          <p:nvPr>
            <p:ph type="title" idx="3"/>
          </p:nvPr>
        </p:nvSpPr>
        <p:spPr>
          <a:xfrm>
            <a:off x="6179075" y="720750"/>
            <a:ext cx="2300400" cy="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 b="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/>
            </a:lvl9pPr>
          </a:lstStyle>
          <a:p>
            <a:endParaRPr/>
          </a:p>
        </p:txBody>
      </p:sp>
      <p:sp>
        <p:nvSpPr>
          <p:cNvPr id="261" name="Google Shape;261;p19"/>
          <p:cNvSpPr>
            <a:spLocks noGrp="1"/>
          </p:cNvSpPr>
          <p:nvPr>
            <p:ph type="pic" idx="4"/>
          </p:nvPr>
        </p:nvSpPr>
        <p:spPr>
          <a:xfrm>
            <a:off x="895300" y="1487250"/>
            <a:ext cx="2264100" cy="2729700"/>
          </a:xfrm>
          <a:prstGeom prst="rect">
            <a:avLst/>
          </a:prstGeom>
          <a:noFill/>
          <a:ln>
            <a:noFill/>
          </a:ln>
        </p:spPr>
      </p:sp>
      <p:sp>
        <p:nvSpPr>
          <p:cNvPr id="262" name="Google Shape;262;p19"/>
          <p:cNvSpPr>
            <a:spLocks noGrp="1"/>
          </p:cNvSpPr>
          <p:nvPr>
            <p:ph type="pic" idx="5"/>
          </p:nvPr>
        </p:nvSpPr>
        <p:spPr>
          <a:xfrm>
            <a:off x="3605775" y="1487250"/>
            <a:ext cx="2264100" cy="2729700"/>
          </a:xfrm>
          <a:prstGeom prst="rect">
            <a:avLst/>
          </a:prstGeom>
          <a:noFill/>
          <a:ln>
            <a:noFill/>
          </a:ln>
        </p:spPr>
      </p:sp>
      <p:sp>
        <p:nvSpPr>
          <p:cNvPr id="263" name="Google Shape;263;p19"/>
          <p:cNvSpPr>
            <a:spLocks noGrp="1"/>
          </p:cNvSpPr>
          <p:nvPr>
            <p:ph type="pic" idx="6"/>
          </p:nvPr>
        </p:nvSpPr>
        <p:spPr>
          <a:xfrm>
            <a:off x="6197225" y="1487250"/>
            <a:ext cx="2264100" cy="2729700"/>
          </a:xfrm>
          <a:prstGeom prst="rect">
            <a:avLst/>
          </a:prstGeom>
          <a:noFill/>
          <a:ln>
            <a:noFill/>
          </a:ln>
        </p:spPr>
      </p:sp>
      <p:sp>
        <p:nvSpPr>
          <p:cNvPr id="264" name="Google Shape;264;p19"/>
          <p:cNvSpPr txBox="1">
            <a:spLocks noGrp="1"/>
          </p:cNvSpPr>
          <p:nvPr>
            <p:ph type="subTitle" idx="1"/>
          </p:nvPr>
        </p:nvSpPr>
        <p:spPr>
          <a:xfrm>
            <a:off x="1187675" y="4299825"/>
            <a:ext cx="1667700" cy="22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Manrope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5" name="Google Shape;265;p19"/>
          <p:cNvSpPr txBox="1">
            <a:spLocks noGrp="1"/>
          </p:cNvSpPr>
          <p:nvPr>
            <p:ph type="subTitle" idx="7"/>
          </p:nvPr>
        </p:nvSpPr>
        <p:spPr>
          <a:xfrm rot="-214117">
            <a:off x="3902250" y="4346193"/>
            <a:ext cx="1667634" cy="2263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Manrope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6" name="Google Shape;266;p19"/>
          <p:cNvSpPr txBox="1">
            <a:spLocks noGrp="1"/>
          </p:cNvSpPr>
          <p:nvPr>
            <p:ph type="subTitle" idx="8"/>
          </p:nvPr>
        </p:nvSpPr>
        <p:spPr>
          <a:xfrm rot="215969">
            <a:off x="6495540" y="4324572"/>
            <a:ext cx="1667690" cy="2263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Manrope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title, body and image">
  <p:cSld name="BLANK_1_1_1_1_1_1_1_1_1_1_1_1">
    <p:bg>
      <p:bgPr>
        <a:solidFill>
          <a:schemeClr val="lt1"/>
        </a:solidFill>
        <a:effectLst/>
      </p:bgPr>
    </p:bg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0"/>
          <p:cNvSpPr/>
          <p:nvPr/>
        </p:nvSpPr>
        <p:spPr>
          <a:xfrm rot="-300782">
            <a:off x="5105280" y="419634"/>
            <a:ext cx="3577384" cy="43082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69" name="Google Shape;269;p20"/>
          <p:cNvSpPr>
            <a:spLocks noGrp="1"/>
          </p:cNvSpPr>
          <p:nvPr>
            <p:ph type="pic" idx="2"/>
          </p:nvPr>
        </p:nvSpPr>
        <p:spPr>
          <a:xfrm>
            <a:off x="2050" y="2050"/>
            <a:ext cx="47784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70" name="Google Shape;270;p20"/>
          <p:cNvSpPr/>
          <p:nvPr/>
        </p:nvSpPr>
        <p:spPr>
          <a:xfrm rot="134178">
            <a:off x="5002593" y="293901"/>
            <a:ext cx="3782581" cy="45556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71" name="Google Shape;271;p20"/>
          <p:cNvSpPr txBox="1">
            <a:spLocks noGrp="1"/>
          </p:cNvSpPr>
          <p:nvPr>
            <p:ph type="title"/>
          </p:nvPr>
        </p:nvSpPr>
        <p:spPr>
          <a:xfrm rot="124275">
            <a:off x="5368207" y="536624"/>
            <a:ext cx="3037985" cy="6145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 b="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2" name="Google Shape;272;p20"/>
          <p:cNvSpPr txBox="1">
            <a:spLocks noGrp="1"/>
          </p:cNvSpPr>
          <p:nvPr>
            <p:ph type="body" idx="1"/>
          </p:nvPr>
        </p:nvSpPr>
        <p:spPr>
          <a:xfrm rot="119438">
            <a:off x="5194650" y="1261934"/>
            <a:ext cx="3281881" cy="228738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273" name="Google Shape;273;p20"/>
          <p:cNvSpPr txBox="1">
            <a:spLocks noGrp="1"/>
          </p:cNvSpPr>
          <p:nvPr>
            <p:ph type="body" idx="3"/>
          </p:nvPr>
        </p:nvSpPr>
        <p:spPr>
          <a:xfrm rot="131721">
            <a:off x="5123776" y="3854495"/>
            <a:ext cx="3281408" cy="61635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marL="457200" lvl="0" indent="-304800" algn="ctr">
              <a:spcBef>
                <a:spcPts val="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304800" algn="ctr">
              <a:spcBef>
                <a:spcPts val="800"/>
              </a:spcBef>
              <a:spcAft>
                <a:spcPts val="80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 and image 2">
  <p:cSld name="BLANK_1_1_1_1_1_1_1_1_1_1_1_1_2_1">
    <p:bg>
      <p:bgPr>
        <a:solidFill>
          <a:schemeClr val="lt1"/>
        </a:solidFill>
        <a:effectLst/>
      </p:bgPr>
    </p:bg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1"/>
          <p:cNvSpPr/>
          <p:nvPr/>
        </p:nvSpPr>
        <p:spPr>
          <a:xfrm rot="482751">
            <a:off x="407815" y="419618"/>
            <a:ext cx="3577314" cy="43084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76" name="Google Shape;276;p21"/>
          <p:cNvSpPr>
            <a:spLocks noGrp="1"/>
          </p:cNvSpPr>
          <p:nvPr>
            <p:ph type="pic" idx="2"/>
          </p:nvPr>
        </p:nvSpPr>
        <p:spPr>
          <a:xfrm>
            <a:off x="4372975" y="2050"/>
            <a:ext cx="47784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77" name="Google Shape;277;p21"/>
          <p:cNvSpPr/>
          <p:nvPr/>
        </p:nvSpPr>
        <p:spPr>
          <a:xfrm rot="-98716">
            <a:off x="327421" y="293858"/>
            <a:ext cx="3782459" cy="455587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78" name="Google Shape;278;p21"/>
          <p:cNvSpPr txBox="1">
            <a:spLocks noGrp="1"/>
          </p:cNvSpPr>
          <p:nvPr>
            <p:ph type="title"/>
          </p:nvPr>
        </p:nvSpPr>
        <p:spPr>
          <a:xfrm rot="-108624">
            <a:off x="673475" y="530154"/>
            <a:ext cx="3038717" cy="61381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 b="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9" name="Google Shape;279;p21"/>
          <p:cNvSpPr txBox="1">
            <a:spLocks noGrp="1"/>
          </p:cNvSpPr>
          <p:nvPr>
            <p:ph type="body" idx="1"/>
          </p:nvPr>
        </p:nvSpPr>
        <p:spPr>
          <a:xfrm rot="-131721" flipH="1">
            <a:off x="577990" y="3865770"/>
            <a:ext cx="3281408" cy="61635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marL="457200" lvl="0" indent="-304800" algn="ctr">
              <a:spcBef>
                <a:spcPts val="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304800" algn="ctr">
              <a:spcBef>
                <a:spcPts val="800"/>
              </a:spcBef>
              <a:spcAft>
                <a:spcPts val="80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 and image 3">
  <p:cSld name="BLANK_1_1_1_1_1_1_1_1_1_1_1_1_2">
    <p:bg>
      <p:bgPr>
        <a:solidFill>
          <a:schemeClr val="lt1"/>
        </a:solidFill>
        <a:effectLst/>
      </p:bgPr>
    </p:bg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2"/>
          <p:cNvSpPr/>
          <p:nvPr/>
        </p:nvSpPr>
        <p:spPr>
          <a:xfrm rot="-300782">
            <a:off x="5105280" y="419634"/>
            <a:ext cx="3577384" cy="43082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82" name="Google Shape;282;p22"/>
          <p:cNvSpPr>
            <a:spLocks noGrp="1"/>
          </p:cNvSpPr>
          <p:nvPr>
            <p:ph type="pic" idx="2"/>
          </p:nvPr>
        </p:nvSpPr>
        <p:spPr>
          <a:xfrm>
            <a:off x="2050" y="2050"/>
            <a:ext cx="47784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83" name="Google Shape;283;p22"/>
          <p:cNvSpPr/>
          <p:nvPr/>
        </p:nvSpPr>
        <p:spPr>
          <a:xfrm rot="134178">
            <a:off x="5002660" y="293903"/>
            <a:ext cx="3782581" cy="455567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84" name="Google Shape;284;p22"/>
          <p:cNvSpPr txBox="1">
            <a:spLocks noGrp="1"/>
          </p:cNvSpPr>
          <p:nvPr>
            <p:ph type="body" idx="1"/>
          </p:nvPr>
        </p:nvSpPr>
        <p:spPr>
          <a:xfrm rot="119438">
            <a:off x="5194650" y="1261934"/>
            <a:ext cx="3281881" cy="228738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285" name="Google Shape;285;p22"/>
          <p:cNvSpPr txBox="1">
            <a:spLocks noGrp="1"/>
          </p:cNvSpPr>
          <p:nvPr>
            <p:ph type="title"/>
          </p:nvPr>
        </p:nvSpPr>
        <p:spPr>
          <a:xfrm rot="124275">
            <a:off x="5368207" y="536624"/>
            <a:ext cx="3037985" cy="6145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 b="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6" name="Google Shape;286;p22"/>
          <p:cNvSpPr txBox="1">
            <a:spLocks noGrp="1"/>
          </p:cNvSpPr>
          <p:nvPr>
            <p:ph type="body" idx="3"/>
          </p:nvPr>
        </p:nvSpPr>
        <p:spPr>
          <a:xfrm rot="131721">
            <a:off x="5123776" y="3854495"/>
            <a:ext cx="3281408" cy="61635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marL="457200" lvl="0" indent="-304800" algn="ctr">
              <a:spcBef>
                <a:spcPts val="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●"/>
              <a:defRPr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304800" algn="ctr">
              <a:spcBef>
                <a:spcPts val="800"/>
              </a:spcBef>
              <a:spcAft>
                <a:spcPts val="0"/>
              </a:spcAft>
              <a:buSzPts val="1200"/>
              <a:buFont typeface="Manrope Medium"/>
              <a:buChar char="○"/>
              <a:defRPr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304800" algn="ctr">
              <a:spcBef>
                <a:spcPts val="800"/>
              </a:spcBef>
              <a:spcAft>
                <a:spcPts val="800"/>
              </a:spcAft>
              <a:buSzPts val="1200"/>
              <a:buFont typeface="Manrope Medium"/>
              <a:buChar char="■"/>
              <a:defRPr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line and Subtitle">
  <p:cSld name="CUSTOM_1_1_3_1"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8" name="Google Shape;288;p23"/>
          <p:cNvGrpSpPr/>
          <p:nvPr/>
        </p:nvGrpSpPr>
        <p:grpSpPr>
          <a:xfrm>
            <a:off x="392964" y="576950"/>
            <a:ext cx="8764835" cy="4114800"/>
            <a:chOff x="374175" y="576950"/>
            <a:chExt cx="8783280" cy="4114800"/>
          </a:xfrm>
        </p:grpSpPr>
        <p:cxnSp>
          <p:nvCxnSpPr>
            <p:cNvPr id="289" name="Google Shape;289;p23"/>
            <p:cNvCxnSpPr/>
            <p:nvPr/>
          </p:nvCxnSpPr>
          <p:spPr>
            <a:xfrm>
              <a:off x="374175" y="576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0" name="Google Shape;290;p23"/>
            <p:cNvCxnSpPr/>
            <p:nvPr/>
          </p:nvCxnSpPr>
          <p:spPr>
            <a:xfrm>
              <a:off x="380655" y="1110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1" name="Google Shape;291;p23"/>
            <p:cNvCxnSpPr/>
            <p:nvPr/>
          </p:nvCxnSpPr>
          <p:spPr>
            <a:xfrm>
              <a:off x="380655" y="1643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2" name="Google Shape;292;p23"/>
            <p:cNvCxnSpPr/>
            <p:nvPr/>
          </p:nvCxnSpPr>
          <p:spPr>
            <a:xfrm>
              <a:off x="380655" y="2100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3" name="Google Shape;293;p23"/>
            <p:cNvCxnSpPr/>
            <p:nvPr/>
          </p:nvCxnSpPr>
          <p:spPr>
            <a:xfrm>
              <a:off x="380655" y="2634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4" name="Google Shape;294;p23"/>
            <p:cNvCxnSpPr/>
            <p:nvPr/>
          </p:nvCxnSpPr>
          <p:spPr>
            <a:xfrm>
              <a:off x="380655" y="3167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5" name="Google Shape;295;p23"/>
            <p:cNvCxnSpPr/>
            <p:nvPr/>
          </p:nvCxnSpPr>
          <p:spPr>
            <a:xfrm>
              <a:off x="380655" y="3624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6" name="Google Shape;296;p23"/>
            <p:cNvCxnSpPr/>
            <p:nvPr/>
          </p:nvCxnSpPr>
          <p:spPr>
            <a:xfrm>
              <a:off x="380655" y="4158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7" name="Google Shape;297;p23"/>
            <p:cNvCxnSpPr/>
            <p:nvPr/>
          </p:nvCxnSpPr>
          <p:spPr>
            <a:xfrm>
              <a:off x="380655" y="4691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298" name="Google Shape;298;p23"/>
          <p:cNvCxnSpPr/>
          <p:nvPr/>
        </p:nvCxnSpPr>
        <p:spPr>
          <a:xfrm>
            <a:off x="392950" y="-20266"/>
            <a:ext cx="0" cy="51657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99" name="Google Shape;299;p23"/>
          <p:cNvGrpSpPr/>
          <p:nvPr/>
        </p:nvGrpSpPr>
        <p:grpSpPr>
          <a:xfrm>
            <a:off x="114406" y="175123"/>
            <a:ext cx="134104" cy="4750255"/>
            <a:chOff x="114406" y="175123"/>
            <a:chExt cx="134104" cy="4750255"/>
          </a:xfrm>
        </p:grpSpPr>
        <p:grpSp>
          <p:nvGrpSpPr>
            <p:cNvPr id="300" name="Google Shape;300;p23"/>
            <p:cNvGrpSpPr/>
            <p:nvPr/>
          </p:nvGrpSpPr>
          <p:grpSpPr>
            <a:xfrm>
              <a:off x="114406" y="175123"/>
              <a:ext cx="134104" cy="4334807"/>
              <a:chOff x="5432271" y="383100"/>
              <a:chExt cx="137854" cy="4456010"/>
            </a:xfrm>
          </p:grpSpPr>
          <p:grpSp>
            <p:nvGrpSpPr>
              <p:cNvPr id="301" name="Google Shape;301;p23"/>
              <p:cNvGrpSpPr/>
              <p:nvPr/>
            </p:nvGrpSpPr>
            <p:grpSpPr>
              <a:xfrm>
                <a:off x="5432271" y="383100"/>
                <a:ext cx="137854" cy="981668"/>
                <a:chOff x="5432271" y="383100"/>
                <a:chExt cx="137854" cy="981668"/>
              </a:xfrm>
            </p:grpSpPr>
            <p:sp>
              <p:nvSpPr>
                <p:cNvPr id="302" name="Google Shape;302;p23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303" name="Google Shape;303;p23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304" name="Google Shape;304;p23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305" name="Google Shape;305;p23"/>
              <p:cNvGrpSpPr/>
              <p:nvPr/>
            </p:nvGrpSpPr>
            <p:grpSpPr>
              <a:xfrm>
                <a:off x="5432271" y="1678500"/>
                <a:ext cx="137854" cy="981668"/>
                <a:chOff x="5432271" y="383100"/>
                <a:chExt cx="137854" cy="981668"/>
              </a:xfrm>
            </p:grpSpPr>
            <p:sp>
              <p:nvSpPr>
                <p:cNvPr id="306" name="Google Shape;306;p23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307" name="Google Shape;307;p23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308" name="Google Shape;308;p23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309" name="Google Shape;309;p23"/>
              <p:cNvGrpSpPr/>
              <p:nvPr/>
            </p:nvGrpSpPr>
            <p:grpSpPr>
              <a:xfrm>
                <a:off x="5432271" y="2973900"/>
                <a:ext cx="137854" cy="981668"/>
                <a:chOff x="5432271" y="383100"/>
                <a:chExt cx="137854" cy="981668"/>
              </a:xfrm>
            </p:grpSpPr>
            <p:sp>
              <p:nvSpPr>
                <p:cNvPr id="310" name="Google Shape;310;p23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311" name="Google Shape;311;p23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312" name="Google Shape;312;p23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313" name="Google Shape;313;p23"/>
              <p:cNvGrpSpPr/>
              <p:nvPr/>
            </p:nvGrpSpPr>
            <p:grpSpPr>
              <a:xfrm>
                <a:off x="5432271" y="4269300"/>
                <a:ext cx="137854" cy="569810"/>
                <a:chOff x="5432271" y="383100"/>
                <a:chExt cx="137854" cy="569810"/>
              </a:xfrm>
            </p:grpSpPr>
            <p:sp>
              <p:nvSpPr>
                <p:cNvPr id="314" name="Google Shape;314;p23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315" name="Google Shape;315;p23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sp>
          <p:nvSpPr>
            <p:cNvPr id="316" name="Google Shape;316;p23"/>
            <p:cNvSpPr/>
            <p:nvPr/>
          </p:nvSpPr>
          <p:spPr>
            <a:xfrm>
              <a:off x="115150" y="4798178"/>
              <a:ext cx="132600" cy="127200"/>
            </a:xfrm>
            <a:prstGeom prst="ellipse">
              <a:avLst/>
            </a:pr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317" name="Google Shape;317;p23"/>
          <p:cNvSpPr txBox="1">
            <a:spLocks noGrp="1"/>
          </p:cNvSpPr>
          <p:nvPr>
            <p:ph type="subTitle" idx="1"/>
          </p:nvPr>
        </p:nvSpPr>
        <p:spPr>
          <a:xfrm>
            <a:off x="3063300" y="413950"/>
            <a:ext cx="2445000" cy="91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Font typeface="Arial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8" name="Google Shape;318;p23"/>
          <p:cNvSpPr txBox="1">
            <a:spLocks noGrp="1"/>
          </p:cNvSpPr>
          <p:nvPr>
            <p:ph type="title"/>
          </p:nvPr>
        </p:nvSpPr>
        <p:spPr>
          <a:xfrm>
            <a:off x="513300" y="419950"/>
            <a:ext cx="2641500" cy="10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big ideas">
  <p:cSld name="BLANK_1_1_1_1_1_1_1_1_1_1_1_1_1_1_1">
    <p:bg>
      <p:bgPr>
        <a:solidFill>
          <a:schemeClr val="lt1"/>
        </a:solid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4"/>
          <p:cNvSpPr txBox="1">
            <a:spLocks noGrp="1"/>
          </p:cNvSpPr>
          <p:nvPr>
            <p:ph type="body" idx="1"/>
          </p:nvPr>
        </p:nvSpPr>
        <p:spPr>
          <a:xfrm rot="-188853">
            <a:off x="683183" y="2219155"/>
            <a:ext cx="1890452" cy="14863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●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●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grpSp>
        <p:nvGrpSpPr>
          <p:cNvPr id="321" name="Google Shape;321;p24"/>
          <p:cNvGrpSpPr/>
          <p:nvPr/>
        </p:nvGrpSpPr>
        <p:grpSpPr>
          <a:xfrm>
            <a:off x="8663938" y="3954675"/>
            <a:ext cx="502925" cy="1209925"/>
            <a:chOff x="8642600" y="3954675"/>
            <a:chExt cx="502925" cy="1209925"/>
          </a:xfrm>
        </p:grpSpPr>
        <p:sp>
          <p:nvSpPr>
            <p:cNvPr id="322" name="Google Shape;322;p24"/>
            <p:cNvSpPr/>
            <p:nvPr/>
          </p:nvSpPr>
          <p:spPr>
            <a:xfrm>
              <a:off x="8642600" y="3954675"/>
              <a:ext cx="502925" cy="1196325"/>
            </a:xfrm>
            <a:custGeom>
              <a:avLst/>
              <a:gdLst/>
              <a:ahLst/>
              <a:cxnLst/>
              <a:rect l="l" t="t" r="r" b="b"/>
              <a:pathLst>
                <a:path w="20117" h="47853" extrusionOk="0">
                  <a:moveTo>
                    <a:pt x="20117" y="0"/>
                  </a:moveTo>
                  <a:lnTo>
                    <a:pt x="20117" y="47853"/>
                  </a:lnTo>
                  <a:lnTo>
                    <a:pt x="0" y="4785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</p:sp>
        <p:cxnSp>
          <p:nvCxnSpPr>
            <p:cNvPr id="323" name="Google Shape;323;p24"/>
            <p:cNvCxnSpPr/>
            <p:nvPr/>
          </p:nvCxnSpPr>
          <p:spPr>
            <a:xfrm flipH="1">
              <a:off x="8779700" y="4349200"/>
              <a:ext cx="358200" cy="8154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324" name="Google Shape;324;p24"/>
          <p:cNvSpPr txBox="1">
            <a:spLocks noGrp="1"/>
          </p:cNvSpPr>
          <p:nvPr>
            <p:ph type="body" idx="2"/>
          </p:nvPr>
        </p:nvSpPr>
        <p:spPr>
          <a:xfrm rot="124964">
            <a:off x="5014631" y="765881"/>
            <a:ext cx="1890349" cy="148628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●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●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325" name="Google Shape;325;p24"/>
          <p:cNvSpPr txBox="1">
            <a:spLocks noGrp="1"/>
          </p:cNvSpPr>
          <p:nvPr>
            <p:ph type="body" idx="3"/>
          </p:nvPr>
        </p:nvSpPr>
        <p:spPr>
          <a:xfrm rot="351430">
            <a:off x="3021711" y="3296608"/>
            <a:ext cx="1890268" cy="148617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228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●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●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326" name="Google Shape;326;p24"/>
          <p:cNvSpPr txBox="1">
            <a:spLocks noGrp="1"/>
          </p:cNvSpPr>
          <p:nvPr>
            <p:ph type="body" idx="4"/>
          </p:nvPr>
        </p:nvSpPr>
        <p:spPr>
          <a:xfrm rot="3819">
            <a:off x="6728901" y="3168092"/>
            <a:ext cx="1890601" cy="14859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●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●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○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anrope Medium"/>
              <a:buChar char="■"/>
              <a:defRPr sz="1000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327" name="Google Shape;327;p24"/>
          <p:cNvSpPr txBox="1">
            <a:spLocks noGrp="1"/>
          </p:cNvSpPr>
          <p:nvPr>
            <p:ph type="title"/>
          </p:nvPr>
        </p:nvSpPr>
        <p:spPr>
          <a:xfrm>
            <a:off x="513300" y="375350"/>
            <a:ext cx="2796300" cy="65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8" name="Google Shape;328;p24"/>
          <p:cNvSpPr txBox="1">
            <a:spLocks noGrp="1"/>
          </p:cNvSpPr>
          <p:nvPr>
            <p:ph type="subTitle" idx="5"/>
          </p:nvPr>
        </p:nvSpPr>
        <p:spPr>
          <a:xfrm rot="-226014">
            <a:off x="619152" y="1527866"/>
            <a:ext cx="1890484" cy="54778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329" name="Google Shape;329;p24"/>
          <p:cNvSpPr txBox="1">
            <a:spLocks noGrp="1"/>
          </p:cNvSpPr>
          <p:nvPr>
            <p:ph type="subTitle" idx="6"/>
          </p:nvPr>
        </p:nvSpPr>
        <p:spPr>
          <a:xfrm rot="126162">
            <a:off x="5024491" y="108292"/>
            <a:ext cx="1970527" cy="54966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330" name="Google Shape;330;p24"/>
          <p:cNvSpPr txBox="1">
            <a:spLocks noGrp="1"/>
          </p:cNvSpPr>
          <p:nvPr>
            <p:ph type="subTitle" idx="7"/>
          </p:nvPr>
        </p:nvSpPr>
        <p:spPr>
          <a:xfrm rot="348762">
            <a:off x="3115150" y="2659506"/>
            <a:ext cx="1943191" cy="5460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331" name="Google Shape;331;p24"/>
          <p:cNvSpPr txBox="1">
            <a:spLocks noGrp="1"/>
          </p:cNvSpPr>
          <p:nvPr>
            <p:ph type="subTitle" idx="8"/>
          </p:nvPr>
        </p:nvSpPr>
        <p:spPr>
          <a:xfrm rot="-59757">
            <a:off x="6687978" y="2476634"/>
            <a:ext cx="1915789" cy="54968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3000"/>
              <a:buFont typeface="Anton"/>
              <a:buNone/>
              <a:defRPr sz="30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 2">
  <p:cSld name="BLANK_1_1_1_1_1_1_1_1">
    <p:bg>
      <p:bgPr>
        <a:solidFill>
          <a:schemeClr val="lt1"/>
        </a:solidFill>
        <a:effectLst/>
      </p:bgPr>
    </p:bg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5"/>
          <p:cNvSpPr txBox="1">
            <a:spLocks noGrp="1"/>
          </p:cNvSpPr>
          <p:nvPr>
            <p:ph type="title"/>
          </p:nvPr>
        </p:nvSpPr>
        <p:spPr>
          <a:xfrm>
            <a:off x="508875" y="874875"/>
            <a:ext cx="3003300" cy="5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b="0">
                <a:solidFill>
                  <a:schemeClr val="dk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34" name="Google Shape;334;p25"/>
          <p:cNvSpPr txBox="1"/>
          <p:nvPr/>
        </p:nvSpPr>
        <p:spPr>
          <a:xfrm>
            <a:off x="5712000" y="3474850"/>
            <a:ext cx="732900" cy="3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/>
          <a:p>
            <a:pPr marL="0" lvl="0" indent="0" algn="l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</a:pPr>
            <a:r>
              <a:rPr lang="en" sz="7200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“</a:t>
            </a:r>
            <a:endParaRPr sz="7200" i="1">
              <a:solidFill>
                <a:schemeClr val="lt1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335" name="Google Shape;335;p25"/>
          <p:cNvSpPr txBox="1">
            <a:spLocks noGrp="1"/>
          </p:cNvSpPr>
          <p:nvPr>
            <p:ph type="body" idx="1"/>
          </p:nvPr>
        </p:nvSpPr>
        <p:spPr>
          <a:xfrm>
            <a:off x="508875" y="1539275"/>
            <a:ext cx="3488400" cy="11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1pPr>
            <a:lvl2pPr marL="914400" lvl="1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marL="1371600" lvl="2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3pPr>
            <a:lvl4pPr marL="1828800" lvl="3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4pPr>
            <a:lvl5pPr marL="2286000" lvl="4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36" name="Google Shape;336;p25"/>
          <p:cNvSpPr txBox="1">
            <a:spLocks noGrp="1"/>
          </p:cNvSpPr>
          <p:nvPr>
            <p:ph type="title" idx="2"/>
          </p:nvPr>
        </p:nvSpPr>
        <p:spPr>
          <a:xfrm rot="-173518">
            <a:off x="5146753" y="4343806"/>
            <a:ext cx="1974114" cy="245408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anrope"/>
              <a:buNone/>
              <a:defRPr>
                <a:latin typeface="Manrope"/>
                <a:ea typeface="Manrope"/>
                <a:cs typeface="Manrope"/>
                <a:sym typeface="Manrop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anrope"/>
              <a:buNone/>
              <a:defRPr>
                <a:latin typeface="Manrope"/>
                <a:ea typeface="Manrope"/>
                <a:cs typeface="Manrope"/>
                <a:sym typeface="Manrop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anrope"/>
              <a:buNone/>
              <a:defRPr>
                <a:latin typeface="Manrope"/>
                <a:ea typeface="Manrope"/>
                <a:cs typeface="Manrope"/>
                <a:sym typeface="Manrop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anrope"/>
              <a:buNone/>
              <a:defRPr>
                <a:latin typeface="Manrope"/>
                <a:ea typeface="Manrope"/>
                <a:cs typeface="Manrope"/>
                <a:sym typeface="Manrop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anrope"/>
              <a:buNone/>
              <a:defRPr>
                <a:latin typeface="Manrope"/>
                <a:ea typeface="Manrope"/>
                <a:cs typeface="Manrope"/>
                <a:sym typeface="Manrop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anrope"/>
              <a:buNone/>
              <a:defRPr>
                <a:latin typeface="Manrope"/>
                <a:ea typeface="Manrope"/>
                <a:cs typeface="Manrope"/>
                <a:sym typeface="Manrop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anrope"/>
              <a:buNone/>
              <a:defRPr>
                <a:latin typeface="Manrope"/>
                <a:ea typeface="Manrope"/>
                <a:cs typeface="Manrope"/>
                <a:sym typeface="Manrop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anrope"/>
              <a:buNone/>
              <a:defRPr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337" name="Google Shape;337;p25"/>
          <p:cNvSpPr/>
          <p:nvPr/>
        </p:nvSpPr>
        <p:spPr>
          <a:xfrm>
            <a:off x="8352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38" name="Google Shape;338;p25"/>
          <p:cNvSpPr/>
          <p:nvPr/>
        </p:nvSpPr>
        <p:spPr>
          <a:xfrm>
            <a:off x="32736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39" name="Google Shape;339;p25"/>
          <p:cNvSpPr/>
          <p:nvPr/>
        </p:nvSpPr>
        <p:spPr>
          <a:xfrm>
            <a:off x="57120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40" name="Google Shape;340;p25"/>
          <p:cNvSpPr/>
          <p:nvPr/>
        </p:nvSpPr>
        <p:spPr>
          <a:xfrm>
            <a:off x="81504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cxnSp>
        <p:nvCxnSpPr>
          <p:cNvPr id="341" name="Google Shape;341;p25"/>
          <p:cNvCxnSpPr/>
          <p:nvPr/>
        </p:nvCxnSpPr>
        <p:spPr>
          <a:xfrm>
            <a:off x="0" y="457191"/>
            <a:ext cx="91404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42" name="Google Shape;342;p25"/>
          <p:cNvCxnSpPr/>
          <p:nvPr/>
        </p:nvCxnSpPr>
        <p:spPr>
          <a:xfrm>
            <a:off x="0" y="524791"/>
            <a:ext cx="91404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43" name="Google Shape;343;p25"/>
          <p:cNvSpPr txBox="1">
            <a:spLocks noGrp="1"/>
          </p:cNvSpPr>
          <p:nvPr>
            <p:ph type="title" idx="3"/>
          </p:nvPr>
        </p:nvSpPr>
        <p:spPr>
          <a:xfrm rot="-130161">
            <a:off x="5805931" y="3651002"/>
            <a:ext cx="2662908" cy="733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25">
          <p15:clr>
            <a:srgbClr val="E46962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 1">
  <p:cSld name="BLANK_1_1_1_1_1_1_1_1_2"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Google Shape;345;p26"/>
          <p:cNvGrpSpPr/>
          <p:nvPr/>
        </p:nvGrpSpPr>
        <p:grpSpPr>
          <a:xfrm>
            <a:off x="0" y="-6300"/>
            <a:ext cx="9143705" cy="5150040"/>
            <a:chOff x="11751" y="-6300"/>
            <a:chExt cx="9190577" cy="5150040"/>
          </a:xfrm>
        </p:grpSpPr>
        <p:grpSp>
          <p:nvGrpSpPr>
            <p:cNvPr id="346" name="Google Shape;346;p26"/>
            <p:cNvGrpSpPr/>
            <p:nvPr/>
          </p:nvGrpSpPr>
          <p:grpSpPr>
            <a:xfrm>
              <a:off x="11751" y="-6300"/>
              <a:ext cx="4777902" cy="2703033"/>
              <a:chOff x="11750" y="-6290"/>
              <a:chExt cx="9125100" cy="5162400"/>
            </a:xfrm>
          </p:grpSpPr>
          <p:cxnSp>
            <p:nvCxnSpPr>
              <p:cNvPr id="347" name="Google Shape;347;p26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48" name="Google Shape;348;p26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49" name="Google Shape;349;p26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0" name="Google Shape;350;p26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1" name="Google Shape;351;p26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2" name="Google Shape;352;p26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3" name="Google Shape;353;p26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4" name="Google Shape;354;p26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5" name="Google Shape;355;p26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6" name="Google Shape;356;p26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7" name="Google Shape;357;p26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8" name="Google Shape;358;p26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9" name="Google Shape;359;p26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0" name="Google Shape;360;p26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1" name="Google Shape;361;p26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2" name="Google Shape;362;p26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3" name="Google Shape;363;p26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4" name="Google Shape;364;p26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5" name="Google Shape;365;p26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6" name="Google Shape;366;p26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7" name="Google Shape;367;p26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8" name="Google Shape;368;p26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69" name="Google Shape;369;p26"/>
            <p:cNvGrpSpPr/>
            <p:nvPr/>
          </p:nvGrpSpPr>
          <p:grpSpPr>
            <a:xfrm>
              <a:off x="11751" y="2440707"/>
              <a:ext cx="4777902" cy="2703033"/>
              <a:chOff x="11750" y="-6290"/>
              <a:chExt cx="9125100" cy="5162400"/>
            </a:xfrm>
          </p:grpSpPr>
          <p:cxnSp>
            <p:nvCxnSpPr>
              <p:cNvPr id="370" name="Google Shape;370;p26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1" name="Google Shape;371;p26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2" name="Google Shape;372;p26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3" name="Google Shape;373;p26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4" name="Google Shape;374;p26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5" name="Google Shape;375;p26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6" name="Google Shape;376;p26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7" name="Google Shape;377;p26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8" name="Google Shape;378;p26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9" name="Google Shape;379;p26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0" name="Google Shape;380;p26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1" name="Google Shape;381;p26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2" name="Google Shape;382;p26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3" name="Google Shape;383;p26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4" name="Google Shape;384;p26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5" name="Google Shape;385;p26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6" name="Google Shape;386;p26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7" name="Google Shape;387;p26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8" name="Google Shape;388;p26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9" name="Google Shape;389;p26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0" name="Google Shape;390;p26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1" name="Google Shape;391;p26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92" name="Google Shape;392;p26"/>
            <p:cNvGrpSpPr/>
            <p:nvPr/>
          </p:nvGrpSpPr>
          <p:grpSpPr>
            <a:xfrm>
              <a:off x="4424426" y="-6300"/>
              <a:ext cx="4777902" cy="2703033"/>
              <a:chOff x="11750" y="-6290"/>
              <a:chExt cx="9125100" cy="5162400"/>
            </a:xfrm>
          </p:grpSpPr>
          <p:cxnSp>
            <p:nvCxnSpPr>
              <p:cNvPr id="393" name="Google Shape;393;p26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4" name="Google Shape;394;p26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5" name="Google Shape;395;p26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6" name="Google Shape;396;p26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7" name="Google Shape;397;p26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8" name="Google Shape;398;p26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99" name="Google Shape;399;p26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0" name="Google Shape;400;p26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1" name="Google Shape;401;p26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2" name="Google Shape;402;p26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3" name="Google Shape;403;p26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4" name="Google Shape;404;p26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5" name="Google Shape;405;p26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6" name="Google Shape;406;p26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7" name="Google Shape;407;p26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8" name="Google Shape;408;p26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9" name="Google Shape;409;p26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0" name="Google Shape;410;p26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1" name="Google Shape;411;p26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2" name="Google Shape;412;p26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3" name="Google Shape;413;p26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4" name="Google Shape;414;p26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15" name="Google Shape;415;p26"/>
            <p:cNvGrpSpPr/>
            <p:nvPr/>
          </p:nvGrpSpPr>
          <p:grpSpPr>
            <a:xfrm>
              <a:off x="4424426" y="2440707"/>
              <a:ext cx="4777902" cy="2703033"/>
              <a:chOff x="11750" y="-6290"/>
              <a:chExt cx="9125100" cy="5162400"/>
            </a:xfrm>
          </p:grpSpPr>
          <p:cxnSp>
            <p:nvCxnSpPr>
              <p:cNvPr id="416" name="Google Shape;416;p26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7" name="Google Shape;417;p26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8" name="Google Shape;418;p26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19" name="Google Shape;419;p26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0" name="Google Shape;420;p26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1" name="Google Shape;421;p26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2" name="Google Shape;422;p26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3" name="Google Shape;423;p26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4" name="Google Shape;424;p26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5" name="Google Shape;425;p26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6" name="Google Shape;426;p26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7" name="Google Shape;427;p26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8" name="Google Shape;428;p26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9" name="Google Shape;429;p26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0" name="Google Shape;430;p26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1" name="Google Shape;431;p26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2" name="Google Shape;432;p26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3" name="Google Shape;433;p26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4" name="Google Shape;434;p26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5" name="Google Shape;435;p26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6" name="Google Shape;436;p26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37" name="Google Shape;437;p26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438" name="Google Shape;438;p26"/>
          <p:cNvSpPr txBox="1">
            <a:spLocks noGrp="1"/>
          </p:cNvSpPr>
          <p:nvPr>
            <p:ph type="title"/>
          </p:nvPr>
        </p:nvSpPr>
        <p:spPr>
          <a:xfrm>
            <a:off x="508875" y="874875"/>
            <a:ext cx="3003300" cy="5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9" name="Google Shape;439;p26"/>
          <p:cNvSpPr txBox="1">
            <a:spLocks noGrp="1"/>
          </p:cNvSpPr>
          <p:nvPr>
            <p:ph type="body" idx="1"/>
          </p:nvPr>
        </p:nvSpPr>
        <p:spPr>
          <a:xfrm>
            <a:off x="508875" y="1539275"/>
            <a:ext cx="3488400" cy="11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1371600" lvl="2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1828800" lvl="3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2286000" lvl="4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40" name="Google Shape;440;p26"/>
          <p:cNvSpPr txBox="1">
            <a:spLocks noGrp="1"/>
          </p:cNvSpPr>
          <p:nvPr>
            <p:ph type="title" idx="2"/>
          </p:nvPr>
        </p:nvSpPr>
        <p:spPr>
          <a:xfrm rot="-173518">
            <a:off x="5146753" y="4388081"/>
            <a:ext cx="1974114" cy="245408"/>
          </a:xfrm>
          <a:prstGeom prst="rect">
            <a:avLst/>
          </a:prstGeom>
          <a:solidFill>
            <a:schemeClr val="accent6"/>
          </a:solidFill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1" name="Google Shape;441;p26"/>
          <p:cNvSpPr txBox="1">
            <a:spLocks noGrp="1"/>
          </p:cNvSpPr>
          <p:nvPr>
            <p:ph type="title" idx="3"/>
          </p:nvPr>
        </p:nvSpPr>
        <p:spPr>
          <a:xfrm rot="-130161">
            <a:off x="5801505" y="3629872"/>
            <a:ext cx="2662908" cy="63225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25">
          <p15:clr>
            <a:srgbClr val="E46962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section title and description">
  <p:cSld name="BLANK_1_1_1_1_1_1_1"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3" name="Google Shape;443;p27"/>
          <p:cNvGrpSpPr/>
          <p:nvPr/>
        </p:nvGrpSpPr>
        <p:grpSpPr>
          <a:xfrm>
            <a:off x="0" y="939481"/>
            <a:ext cx="9144000" cy="3964219"/>
            <a:chOff x="0" y="939481"/>
            <a:chExt cx="9144000" cy="3964219"/>
          </a:xfrm>
        </p:grpSpPr>
        <p:cxnSp>
          <p:nvCxnSpPr>
            <p:cNvPr id="444" name="Google Shape;444;p27"/>
            <p:cNvCxnSpPr/>
            <p:nvPr/>
          </p:nvCxnSpPr>
          <p:spPr>
            <a:xfrm>
              <a:off x="0" y="939481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45" name="Google Shape;445;p27"/>
            <p:cNvCxnSpPr/>
            <p:nvPr/>
          </p:nvCxnSpPr>
          <p:spPr>
            <a:xfrm>
              <a:off x="0" y="28463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46" name="Google Shape;446;p27"/>
            <p:cNvCxnSpPr/>
            <p:nvPr/>
          </p:nvCxnSpPr>
          <p:spPr>
            <a:xfrm>
              <a:off x="0" y="30749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47" name="Google Shape;447;p27"/>
            <p:cNvCxnSpPr/>
            <p:nvPr/>
          </p:nvCxnSpPr>
          <p:spPr>
            <a:xfrm>
              <a:off x="0" y="33035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48" name="Google Shape;448;p27"/>
            <p:cNvCxnSpPr/>
            <p:nvPr/>
          </p:nvCxnSpPr>
          <p:spPr>
            <a:xfrm>
              <a:off x="0" y="35321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49" name="Google Shape;449;p27"/>
            <p:cNvCxnSpPr/>
            <p:nvPr/>
          </p:nvCxnSpPr>
          <p:spPr>
            <a:xfrm>
              <a:off x="0" y="37607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0" name="Google Shape;450;p27"/>
            <p:cNvCxnSpPr/>
            <p:nvPr/>
          </p:nvCxnSpPr>
          <p:spPr>
            <a:xfrm>
              <a:off x="0" y="39893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1" name="Google Shape;451;p27"/>
            <p:cNvCxnSpPr/>
            <p:nvPr/>
          </p:nvCxnSpPr>
          <p:spPr>
            <a:xfrm>
              <a:off x="0" y="42179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2" name="Google Shape;452;p27"/>
            <p:cNvCxnSpPr/>
            <p:nvPr/>
          </p:nvCxnSpPr>
          <p:spPr>
            <a:xfrm>
              <a:off x="0" y="44465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3" name="Google Shape;453;p27"/>
            <p:cNvCxnSpPr/>
            <p:nvPr/>
          </p:nvCxnSpPr>
          <p:spPr>
            <a:xfrm>
              <a:off x="0" y="46751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4" name="Google Shape;454;p27"/>
            <p:cNvCxnSpPr/>
            <p:nvPr/>
          </p:nvCxnSpPr>
          <p:spPr>
            <a:xfrm>
              <a:off x="0" y="4903700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455" name="Google Shape;455;p27"/>
          <p:cNvSpPr/>
          <p:nvPr/>
        </p:nvSpPr>
        <p:spPr>
          <a:xfrm rot="341415">
            <a:off x="4870163" y="329972"/>
            <a:ext cx="3279862" cy="46067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456" name="Google Shape;456;p27"/>
          <p:cNvGrpSpPr/>
          <p:nvPr/>
        </p:nvGrpSpPr>
        <p:grpSpPr>
          <a:xfrm rot="341264">
            <a:off x="4864199" y="350512"/>
            <a:ext cx="184449" cy="4334311"/>
            <a:chOff x="5380497" y="383100"/>
            <a:chExt cx="189628" cy="4456010"/>
          </a:xfrm>
        </p:grpSpPr>
        <p:grpSp>
          <p:nvGrpSpPr>
            <p:cNvPr id="457" name="Google Shape;457;p27"/>
            <p:cNvGrpSpPr/>
            <p:nvPr/>
          </p:nvGrpSpPr>
          <p:grpSpPr>
            <a:xfrm>
              <a:off x="5380497" y="383100"/>
              <a:ext cx="189628" cy="981668"/>
              <a:chOff x="5380497" y="383100"/>
              <a:chExt cx="189628" cy="981668"/>
            </a:xfrm>
          </p:grpSpPr>
          <p:grpSp>
            <p:nvGrpSpPr>
              <p:cNvPr id="458" name="Google Shape;458;p27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459" name="Google Shape;459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60" name="Google Shape;460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61" name="Google Shape;461;p27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462" name="Google Shape;462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63" name="Google Shape;463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64" name="Google Shape;464;p27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465" name="Google Shape;465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66" name="Google Shape;466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467" name="Google Shape;467;p27"/>
            <p:cNvGrpSpPr/>
            <p:nvPr/>
          </p:nvGrpSpPr>
          <p:grpSpPr>
            <a:xfrm>
              <a:off x="5380497" y="1678500"/>
              <a:ext cx="189628" cy="981668"/>
              <a:chOff x="5380497" y="383100"/>
              <a:chExt cx="189628" cy="981668"/>
            </a:xfrm>
          </p:grpSpPr>
          <p:grpSp>
            <p:nvGrpSpPr>
              <p:cNvPr id="468" name="Google Shape;468;p27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469" name="Google Shape;469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70" name="Google Shape;470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71" name="Google Shape;471;p27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472" name="Google Shape;472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73" name="Google Shape;473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74" name="Google Shape;474;p27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475" name="Google Shape;475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76" name="Google Shape;476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477" name="Google Shape;477;p27"/>
            <p:cNvGrpSpPr/>
            <p:nvPr/>
          </p:nvGrpSpPr>
          <p:grpSpPr>
            <a:xfrm>
              <a:off x="5380497" y="2973900"/>
              <a:ext cx="189628" cy="981668"/>
              <a:chOff x="5380497" y="383100"/>
              <a:chExt cx="189628" cy="981668"/>
            </a:xfrm>
          </p:grpSpPr>
          <p:grpSp>
            <p:nvGrpSpPr>
              <p:cNvPr id="478" name="Google Shape;478;p27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479" name="Google Shape;479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80" name="Google Shape;480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81" name="Google Shape;481;p27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482" name="Google Shape;482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83" name="Google Shape;483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84" name="Google Shape;484;p27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485" name="Google Shape;485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86" name="Google Shape;486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487" name="Google Shape;487;p27"/>
            <p:cNvGrpSpPr/>
            <p:nvPr/>
          </p:nvGrpSpPr>
          <p:grpSpPr>
            <a:xfrm>
              <a:off x="5380497" y="4269300"/>
              <a:ext cx="189628" cy="569810"/>
              <a:chOff x="5380497" y="383100"/>
              <a:chExt cx="189628" cy="569810"/>
            </a:xfrm>
          </p:grpSpPr>
          <p:grpSp>
            <p:nvGrpSpPr>
              <p:cNvPr id="488" name="Google Shape;488;p27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489" name="Google Shape;489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90" name="Google Shape;490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491" name="Google Shape;491;p27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492" name="Google Shape;492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93" name="Google Shape;493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sp>
        <p:nvSpPr>
          <p:cNvPr id="494" name="Google Shape;494;p27"/>
          <p:cNvSpPr/>
          <p:nvPr/>
        </p:nvSpPr>
        <p:spPr>
          <a:xfrm>
            <a:off x="5136896" y="329628"/>
            <a:ext cx="3280500" cy="4607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495" name="Google Shape;495;p27"/>
          <p:cNvGrpSpPr/>
          <p:nvPr/>
        </p:nvGrpSpPr>
        <p:grpSpPr>
          <a:xfrm>
            <a:off x="5137471" y="504148"/>
            <a:ext cx="184470" cy="4334807"/>
            <a:chOff x="5380497" y="383100"/>
            <a:chExt cx="189628" cy="4456010"/>
          </a:xfrm>
        </p:grpSpPr>
        <p:grpSp>
          <p:nvGrpSpPr>
            <p:cNvPr id="496" name="Google Shape;496;p27"/>
            <p:cNvGrpSpPr/>
            <p:nvPr/>
          </p:nvGrpSpPr>
          <p:grpSpPr>
            <a:xfrm>
              <a:off x="5380497" y="383100"/>
              <a:ext cx="189628" cy="981668"/>
              <a:chOff x="5380497" y="383100"/>
              <a:chExt cx="189628" cy="981668"/>
            </a:xfrm>
          </p:grpSpPr>
          <p:grpSp>
            <p:nvGrpSpPr>
              <p:cNvPr id="497" name="Google Shape;497;p27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498" name="Google Shape;498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499" name="Google Shape;499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500" name="Google Shape;500;p27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501" name="Google Shape;501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02" name="Google Shape;502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503" name="Google Shape;503;p27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504" name="Google Shape;504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05" name="Google Shape;505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506" name="Google Shape;506;p27"/>
            <p:cNvGrpSpPr/>
            <p:nvPr/>
          </p:nvGrpSpPr>
          <p:grpSpPr>
            <a:xfrm>
              <a:off x="5380497" y="1678500"/>
              <a:ext cx="189628" cy="981668"/>
              <a:chOff x="5380497" y="383100"/>
              <a:chExt cx="189628" cy="981668"/>
            </a:xfrm>
          </p:grpSpPr>
          <p:grpSp>
            <p:nvGrpSpPr>
              <p:cNvPr id="507" name="Google Shape;507;p27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508" name="Google Shape;508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09" name="Google Shape;509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510" name="Google Shape;510;p27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511" name="Google Shape;511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12" name="Google Shape;512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513" name="Google Shape;513;p27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514" name="Google Shape;514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15" name="Google Shape;515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516" name="Google Shape;516;p27"/>
            <p:cNvGrpSpPr/>
            <p:nvPr/>
          </p:nvGrpSpPr>
          <p:grpSpPr>
            <a:xfrm>
              <a:off x="5380497" y="2973900"/>
              <a:ext cx="189628" cy="981668"/>
              <a:chOff x="5380497" y="383100"/>
              <a:chExt cx="189628" cy="981668"/>
            </a:xfrm>
          </p:grpSpPr>
          <p:grpSp>
            <p:nvGrpSpPr>
              <p:cNvPr id="517" name="Google Shape;517;p27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518" name="Google Shape;518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19" name="Google Shape;519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520" name="Google Shape;520;p27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521" name="Google Shape;521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22" name="Google Shape;522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523" name="Google Shape;523;p27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524" name="Google Shape;524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25" name="Google Shape;525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526" name="Google Shape;526;p27"/>
            <p:cNvGrpSpPr/>
            <p:nvPr/>
          </p:nvGrpSpPr>
          <p:grpSpPr>
            <a:xfrm>
              <a:off x="5380497" y="4269300"/>
              <a:ext cx="189628" cy="569810"/>
              <a:chOff x="5380497" y="383100"/>
              <a:chExt cx="189628" cy="569810"/>
            </a:xfrm>
          </p:grpSpPr>
          <p:grpSp>
            <p:nvGrpSpPr>
              <p:cNvPr id="527" name="Google Shape;527;p27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528" name="Google Shape;528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29" name="Google Shape;529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530" name="Google Shape;530;p27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531" name="Google Shape;531;p27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32" name="Google Shape;532;p27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sp>
        <p:nvSpPr>
          <p:cNvPr id="533" name="Google Shape;533;p27"/>
          <p:cNvSpPr txBox="1">
            <a:spLocks noGrp="1"/>
          </p:cNvSpPr>
          <p:nvPr>
            <p:ph type="body" idx="1"/>
          </p:nvPr>
        </p:nvSpPr>
        <p:spPr>
          <a:xfrm>
            <a:off x="5586600" y="641275"/>
            <a:ext cx="2627700" cy="3119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534" name="Google Shape;534;p27"/>
          <p:cNvSpPr txBox="1">
            <a:spLocks noGrp="1"/>
          </p:cNvSpPr>
          <p:nvPr>
            <p:ph type="title"/>
          </p:nvPr>
        </p:nvSpPr>
        <p:spPr>
          <a:xfrm>
            <a:off x="521275" y="525800"/>
            <a:ext cx="2094900" cy="143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25">
          <p15:clr>
            <a:srgbClr val="E46962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Notes ">
  <p:cSld name="CUSTOM_2"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6" name="Google Shape;536;p28"/>
          <p:cNvGrpSpPr/>
          <p:nvPr/>
        </p:nvGrpSpPr>
        <p:grpSpPr>
          <a:xfrm>
            <a:off x="0" y="-6300"/>
            <a:ext cx="9162087" cy="5150040"/>
            <a:chOff x="11751" y="-6300"/>
            <a:chExt cx="9190577" cy="5150040"/>
          </a:xfrm>
        </p:grpSpPr>
        <p:grpSp>
          <p:nvGrpSpPr>
            <p:cNvPr id="537" name="Google Shape;537;p28"/>
            <p:cNvGrpSpPr/>
            <p:nvPr/>
          </p:nvGrpSpPr>
          <p:grpSpPr>
            <a:xfrm>
              <a:off x="11751" y="-6300"/>
              <a:ext cx="4777902" cy="2703033"/>
              <a:chOff x="11750" y="-6290"/>
              <a:chExt cx="9125100" cy="5162400"/>
            </a:xfrm>
          </p:grpSpPr>
          <p:cxnSp>
            <p:nvCxnSpPr>
              <p:cNvPr id="538" name="Google Shape;538;p28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39" name="Google Shape;539;p28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0" name="Google Shape;540;p28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1" name="Google Shape;541;p28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2" name="Google Shape;542;p28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3" name="Google Shape;543;p28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4" name="Google Shape;544;p28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5" name="Google Shape;545;p28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6" name="Google Shape;546;p28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7" name="Google Shape;547;p28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8" name="Google Shape;548;p28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9" name="Google Shape;549;p28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0" name="Google Shape;550;p28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1" name="Google Shape;551;p28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2" name="Google Shape;552;p28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3" name="Google Shape;553;p28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4" name="Google Shape;554;p28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5" name="Google Shape;555;p28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6" name="Google Shape;556;p28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7" name="Google Shape;557;p28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8" name="Google Shape;558;p28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9" name="Google Shape;559;p28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60" name="Google Shape;560;p28"/>
            <p:cNvGrpSpPr/>
            <p:nvPr/>
          </p:nvGrpSpPr>
          <p:grpSpPr>
            <a:xfrm>
              <a:off x="11751" y="2440707"/>
              <a:ext cx="4777902" cy="2703033"/>
              <a:chOff x="11750" y="-6290"/>
              <a:chExt cx="9125100" cy="5162400"/>
            </a:xfrm>
          </p:grpSpPr>
          <p:cxnSp>
            <p:nvCxnSpPr>
              <p:cNvPr id="561" name="Google Shape;561;p28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2" name="Google Shape;562;p28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3" name="Google Shape;563;p28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4" name="Google Shape;564;p28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5" name="Google Shape;565;p28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6" name="Google Shape;566;p28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7" name="Google Shape;567;p28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8" name="Google Shape;568;p28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9" name="Google Shape;569;p28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0" name="Google Shape;570;p28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1" name="Google Shape;571;p28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2" name="Google Shape;572;p28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3" name="Google Shape;573;p28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4" name="Google Shape;574;p28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5" name="Google Shape;575;p28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6" name="Google Shape;576;p28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7" name="Google Shape;577;p28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8" name="Google Shape;578;p28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9" name="Google Shape;579;p28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0" name="Google Shape;580;p28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1" name="Google Shape;581;p28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2" name="Google Shape;582;p28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83" name="Google Shape;583;p28"/>
            <p:cNvGrpSpPr/>
            <p:nvPr/>
          </p:nvGrpSpPr>
          <p:grpSpPr>
            <a:xfrm>
              <a:off x="4424426" y="-6300"/>
              <a:ext cx="4777902" cy="2703033"/>
              <a:chOff x="11750" y="-6290"/>
              <a:chExt cx="9125100" cy="5162400"/>
            </a:xfrm>
          </p:grpSpPr>
          <p:cxnSp>
            <p:nvCxnSpPr>
              <p:cNvPr id="584" name="Google Shape;584;p28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5" name="Google Shape;585;p28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6" name="Google Shape;586;p28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7" name="Google Shape;587;p28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8" name="Google Shape;588;p28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89" name="Google Shape;589;p28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0" name="Google Shape;590;p28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1" name="Google Shape;591;p28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2" name="Google Shape;592;p28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3" name="Google Shape;593;p28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4" name="Google Shape;594;p28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5" name="Google Shape;595;p28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6" name="Google Shape;596;p28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7" name="Google Shape;597;p28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8" name="Google Shape;598;p28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9" name="Google Shape;599;p28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0" name="Google Shape;600;p28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1" name="Google Shape;601;p28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2" name="Google Shape;602;p28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3" name="Google Shape;603;p28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4" name="Google Shape;604;p28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5" name="Google Shape;605;p28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06" name="Google Shape;606;p28"/>
            <p:cNvGrpSpPr/>
            <p:nvPr/>
          </p:nvGrpSpPr>
          <p:grpSpPr>
            <a:xfrm>
              <a:off x="4424426" y="2440707"/>
              <a:ext cx="4777902" cy="2703033"/>
              <a:chOff x="11750" y="-6290"/>
              <a:chExt cx="9125100" cy="5162400"/>
            </a:xfrm>
          </p:grpSpPr>
          <p:cxnSp>
            <p:nvCxnSpPr>
              <p:cNvPr id="607" name="Google Shape;607;p28"/>
              <p:cNvCxnSpPr/>
              <p:nvPr/>
            </p:nvCxnSpPr>
            <p:spPr>
              <a:xfrm>
                <a:off x="7055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8" name="Google Shape;608;p28"/>
              <p:cNvCxnSpPr/>
              <p:nvPr/>
            </p:nvCxnSpPr>
            <p:spPr>
              <a:xfrm>
                <a:off x="13993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09" name="Google Shape;609;p28"/>
              <p:cNvCxnSpPr/>
              <p:nvPr/>
            </p:nvCxnSpPr>
            <p:spPr>
              <a:xfrm>
                <a:off x="21049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0" name="Google Shape;610;p28"/>
              <p:cNvCxnSpPr/>
              <p:nvPr/>
            </p:nvCxnSpPr>
            <p:spPr>
              <a:xfrm>
                <a:off x="2813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1" name="Google Shape;611;p28"/>
              <p:cNvCxnSpPr/>
              <p:nvPr/>
            </p:nvCxnSpPr>
            <p:spPr>
              <a:xfrm>
                <a:off x="3507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2" name="Google Shape;612;p28"/>
              <p:cNvCxnSpPr/>
              <p:nvPr/>
            </p:nvCxnSpPr>
            <p:spPr>
              <a:xfrm>
                <a:off x="4212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3" name="Google Shape;613;p28"/>
              <p:cNvCxnSpPr/>
              <p:nvPr/>
            </p:nvCxnSpPr>
            <p:spPr>
              <a:xfrm>
                <a:off x="49214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4" name="Google Shape;614;p28"/>
              <p:cNvCxnSpPr/>
              <p:nvPr/>
            </p:nvCxnSpPr>
            <p:spPr>
              <a:xfrm>
                <a:off x="561521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5" name="Google Shape;615;p28"/>
              <p:cNvCxnSpPr/>
              <p:nvPr/>
            </p:nvCxnSpPr>
            <p:spPr>
              <a:xfrm>
                <a:off x="6320766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6" name="Google Shape;616;p28"/>
              <p:cNvCxnSpPr/>
              <p:nvPr/>
            </p:nvCxnSpPr>
            <p:spPr>
              <a:xfrm>
                <a:off x="70394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7" name="Google Shape;617;p28"/>
              <p:cNvCxnSpPr/>
              <p:nvPr/>
            </p:nvCxnSpPr>
            <p:spPr>
              <a:xfrm>
                <a:off x="773329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8" name="Google Shape;618;p28"/>
              <p:cNvCxnSpPr/>
              <p:nvPr/>
            </p:nvCxnSpPr>
            <p:spPr>
              <a:xfrm>
                <a:off x="8438841" y="-6290"/>
                <a:ext cx="0" cy="51624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9" name="Google Shape;619;p28"/>
              <p:cNvCxnSpPr/>
              <p:nvPr/>
            </p:nvCxnSpPr>
            <p:spPr>
              <a:xfrm>
                <a:off x="11750" y="482125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0" name="Google Shape;620;p28"/>
              <p:cNvCxnSpPr/>
              <p:nvPr/>
            </p:nvCxnSpPr>
            <p:spPr>
              <a:xfrm>
                <a:off x="11750" y="935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1" name="Google Shape;621;p28"/>
              <p:cNvCxnSpPr/>
              <p:nvPr/>
            </p:nvCxnSpPr>
            <p:spPr>
              <a:xfrm>
                <a:off x="11750" y="14028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2" name="Google Shape;622;p28"/>
              <p:cNvCxnSpPr/>
              <p:nvPr/>
            </p:nvCxnSpPr>
            <p:spPr>
              <a:xfrm>
                <a:off x="11750" y="1870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3" name="Google Shape;623;p28"/>
              <p:cNvCxnSpPr/>
              <p:nvPr/>
            </p:nvCxnSpPr>
            <p:spPr>
              <a:xfrm>
                <a:off x="11750" y="23380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4" name="Google Shape;624;p28"/>
              <p:cNvCxnSpPr/>
              <p:nvPr/>
            </p:nvCxnSpPr>
            <p:spPr>
              <a:xfrm>
                <a:off x="11750" y="28056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5" name="Google Shape;625;p28"/>
              <p:cNvCxnSpPr/>
              <p:nvPr/>
            </p:nvCxnSpPr>
            <p:spPr>
              <a:xfrm>
                <a:off x="11750" y="32732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6" name="Google Shape;626;p28"/>
              <p:cNvCxnSpPr/>
              <p:nvPr/>
            </p:nvCxnSpPr>
            <p:spPr>
              <a:xfrm>
                <a:off x="11750" y="37479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7" name="Google Shape;627;p28"/>
              <p:cNvCxnSpPr/>
              <p:nvPr/>
            </p:nvCxnSpPr>
            <p:spPr>
              <a:xfrm>
                <a:off x="11750" y="420840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8" name="Google Shape;628;p28"/>
              <p:cNvCxnSpPr/>
              <p:nvPr/>
            </p:nvCxnSpPr>
            <p:spPr>
              <a:xfrm>
                <a:off x="11750" y="4668850"/>
                <a:ext cx="91251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629" name="Google Shape;629;p28"/>
          <p:cNvSpPr txBox="1">
            <a:spLocks noGrp="1"/>
          </p:cNvSpPr>
          <p:nvPr>
            <p:ph type="title"/>
          </p:nvPr>
        </p:nvSpPr>
        <p:spPr>
          <a:xfrm>
            <a:off x="532800" y="1269600"/>
            <a:ext cx="2618400" cy="472800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None/>
              <a:defRPr sz="1900" b="0"/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0" name="Google Shape;630;p28"/>
          <p:cNvSpPr txBox="1">
            <a:spLocks noGrp="1"/>
          </p:cNvSpPr>
          <p:nvPr>
            <p:ph type="subTitle" idx="1"/>
          </p:nvPr>
        </p:nvSpPr>
        <p:spPr>
          <a:xfrm>
            <a:off x="520800" y="1711450"/>
            <a:ext cx="2642400" cy="1240500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1" name="Google Shape;631;p28"/>
          <p:cNvSpPr txBox="1">
            <a:spLocks noGrp="1"/>
          </p:cNvSpPr>
          <p:nvPr>
            <p:ph type="subTitle" idx="2"/>
          </p:nvPr>
        </p:nvSpPr>
        <p:spPr>
          <a:xfrm>
            <a:off x="531875" y="2928325"/>
            <a:ext cx="2618400" cy="395100"/>
          </a:xfrm>
          <a:prstGeom prst="rect">
            <a:avLst/>
          </a:prstGeom>
        </p:spPr>
        <p:txBody>
          <a:bodyPr spcFirstLastPara="1" wrap="square" lIns="18287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 b="1" u="sng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2" name="Google Shape;632;p28"/>
          <p:cNvSpPr txBox="1">
            <a:spLocks noGrp="1"/>
          </p:cNvSpPr>
          <p:nvPr>
            <p:ph type="title" idx="3"/>
          </p:nvPr>
        </p:nvSpPr>
        <p:spPr>
          <a:xfrm rot="139861">
            <a:off x="3291201" y="1217875"/>
            <a:ext cx="2618467" cy="472890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 b="0"/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3" name="Google Shape;633;p28"/>
          <p:cNvSpPr txBox="1">
            <a:spLocks noGrp="1"/>
          </p:cNvSpPr>
          <p:nvPr>
            <p:ph type="subTitle" idx="4"/>
          </p:nvPr>
        </p:nvSpPr>
        <p:spPr>
          <a:xfrm rot="139761">
            <a:off x="3245632" y="1659003"/>
            <a:ext cx="2642483" cy="1240624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4" name="Google Shape;634;p28"/>
          <p:cNvSpPr txBox="1">
            <a:spLocks noGrp="1"/>
          </p:cNvSpPr>
          <p:nvPr>
            <p:ph type="subTitle" idx="5"/>
          </p:nvPr>
        </p:nvSpPr>
        <p:spPr>
          <a:xfrm rot="139861">
            <a:off x="3224189" y="2875212"/>
            <a:ext cx="2618467" cy="395132"/>
          </a:xfrm>
          <a:prstGeom prst="rect">
            <a:avLst/>
          </a:prstGeom>
        </p:spPr>
        <p:txBody>
          <a:bodyPr spcFirstLastPara="1" wrap="square" lIns="18287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 b="1" u="sng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5" name="Google Shape;635;p28"/>
          <p:cNvSpPr txBox="1">
            <a:spLocks noGrp="1"/>
          </p:cNvSpPr>
          <p:nvPr>
            <p:ph type="title" idx="6"/>
          </p:nvPr>
        </p:nvSpPr>
        <p:spPr>
          <a:xfrm>
            <a:off x="5994100" y="1252413"/>
            <a:ext cx="2618400" cy="472800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 b="0"/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6" name="Google Shape;636;p28"/>
          <p:cNvSpPr txBox="1">
            <a:spLocks noGrp="1"/>
          </p:cNvSpPr>
          <p:nvPr>
            <p:ph type="subTitle" idx="7"/>
          </p:nvPr>
        </p:nvSpPr>
        <p:spPr>
          <a:xfrm>
            <a:off x="5982100" y="1694263"/>
            <a:ext cx="2642400" cy="1240500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7" name="Google Shape;637;p28"/>
          <p:cNvSpPr txBox="1">
            <a:spLocks noGrp="1"/>
          </p:cNvSpPr>
          <p:nvPr>
            <p:ph type="subTitle" idx="8"/>
          </p:nvPr>
        </p:nvSpPr>
        <p:spPr>
          <a:xfrm>
            <a:off x="5993175" y="2911138"/>
            <a:ext cx="2618400" cy="395100"/>
          </a:xfrm>
          <a:prstGeom prst="rect">
            <a:avLst/>
          </a:prstGeom>
        </p:spPr>
        <p:txBody>
          <a:bodyPr spcFirstLastPara="1" wrap="square" lIns="18287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 b="1" u="sng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8" name="Google Shape;638;p28"/>
          <p:cNvSpPr txBox="1">
            <a:spLocks noGrp="1"/>
          </p:cNvSpPr>
          <p:nvPr>
            <p:ph type="subTitle" idx="9"/>
          </p:nvPr>
        </p:nvSpPr>
        <p:spPr>
          <a:xfrm>
            <a:off x="3254000" y="3461675"/>
            <a:ext cx="2529300" cy="935100"/>
          </a:xfrm>
          <a:prstGeom prst="rect">
            <a:avLst/>
          </a:prstGeom>
        </p:spPr>
        <p:txBody>
          <a:bodyPr spcFirstLastPara="1" wrap="square" lIns="182875" tIns="0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Arial"/>
              <a:buNone/>
              <a:defRPr sz="100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9" name="Google Shape;639;p28"/>
          <p:cNvSpPr txBox="1">
            <a:spLocks noGrp="1"/>
          </p:cNvSpPr>
          <p:nvPr>
            <p:ph type="subTitle" idx="13"/>
          </p:nvPr>
        </p:nvSpPr>
        <p:spPr>
          <a:xfrm>
            <a:off x="3254000" y="3840475"/>
            <a:ext cx="2644800" cy="761100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0" name="Google Shape;640;p28"/>
          <p:cNvSpPr txBox="1">
            <a:spLocks noGrp="1"/>
          </p:cNvSpPr>
          <p:nvPr>
            <p:ph type="subTitle" idx="14"/>
          </p:nvPr>
        </p:nvSpPr>
        <p:spPr>
          <a:xfrm rot="-143344">
            <a:off x="503564" y="3472782"/>
            <a:ext cx="2526096" cy="935014"/>
          </a:xfrm>
          <a:prstGeom prst="rect">
            <a:avLst/>
          </a:prstGeom>
        </p:spPr>
        <p:txBody>
          <a:bodyPr spcFirstLastPara="1" wrap="square" lIns="182875" tIns="0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1" name="Google Shape;641;p28"/>
          <p:cNvSpPr txBox="1">
            <a:spLocks noGrp="1"/>
          </p:cNvSpPr>
          <p:nvPr>
            <p:ph type="subTitle" idx="15"/>
          </p:nvPr>
        </p:nvSpPr>
        <p:spPr>
          <a:xfrm rot="-143157">
            <a:off x="515751" y="3848927"/>
            <a:ext cx="2644693" cy="761165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2" name="Google Shape;642;p28"/>
          <p:cNvSpPr txBox="1">
            <a:spLocks noGrp="1"/>
          </p:cNvSpPr>
          <p:nvPr>
            <p:ph type="subTitle" idx="16"/>
          </p:nvPr>
        </p:nvSpPr>
        <p:spPr>
          <a:xfrm>
            <a:off x="5975950" y="3457125"/>
            <a:ext cx="2506800" cy="935100"/>
          </a:xfrm>
          <a:prstGeom prst="rect">
            <a:avLst/>
          </a:prstGeom>
        </p:spPr>
        <p:txBody>
          <a:bodyPr spcFirstLastPara="1" wrap="square" lIns="182875" tIns="0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3" name="Google Shape;643;p28"/>
          <p:cNvSpPr txBox="1">
            <a:spLocks noGrp="1"/>
          </p:cNvSpPr>
          <p:nvPr>
            <p:ph type="subTitle" idx="17"/>
          </p:nvPr>
        </p:nvSpPr>
        <p:spPr>
          <a:xfrm>
            <a:off x="5975950" y="3835925"/>
            <a:ext cx="2644800" cy="761100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er, Subtitle and Note">
  <p:cSld name="CUSTOM_1_1_2_2"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29"/>
          <p:cNvSpPr txBox="1">
            <a:spLocks noGrp="1"/>
          </p:cNvSpPr>
          <p:nvPr>
            <p:ph type="body" idx="1"/>
          </p:nvPr>
        </p:nvSpPr>
        <p:spPr>
          <a:xfrm>
            <a:off x="509725" y="1130288"/>
            <a:ext cx="4174800" cy="33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Font typeface="Manrope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Font typeface="Manrope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Font typeface="Manrope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Font typeface="Manrope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Font typeface="Manrope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Font typeface="Manrope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Font typeface="Manrope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Font typeface="Manrope"/>
              <a:buChar char="■"/>
              <a:defRPr/>
            </a:lvl9pPr>
          </a:lstStyle>
          <a:p>
            <a:endParaRPr/>
          </a:p>
        </p:txBody>
      </p:sp>
      <p:cxnSp>
        <p:nvCxnSpPr>
          <p:cNvPr id="646" name="Google Shape;646;p29"/>
          <p:cNvCxnSpPr/>
          <p:nvPr/>
        </p:nvCxnSpPr>
        <p:spPr>
          <a:xfrm>
            <a:off x="0" y="28463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47" name="Google Shape;647;p29"/>
          <p:cNvCxnSpPr/>
          <p:nvPr/>
        </p:nvCxnSpPr>
        <p:spPr>
          <a:xfrm>
            <a:off x="0" y="30749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48" name="Google Shape;648;p29"/>
          <p:cNvCxnSpPr/>
          <p:nvPr/>
        </p:nvCxnSpPr>
        <p:spPr>
          <a:xfrm>
            <a:off x="0" y="33035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49" name="Google Shape;649;p29"/>
          <p:cNvCxnSpPr/>
          <p:nvPr/>
        </p:nvCxnSpPr>
        <p:spPr>
          <a:xfrm>
            <a:off x="0" y="35321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0" name="Google Shape;650;p29"/>
          <p:cNvCxnSpPr/>
          <p:nvPr/>
        </p:nvCxnSpPr>
        <p:spPr>
          <a:xfrm>
            <a:off x="0" y="37607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1" name="Google Shape;651;p29"/>
          <p:cNvCxnSpPr/>
          <p:nvPr/>
        </p:nvCxnSpPr>
        <p:spPr>
          <a:xfrm>
            <a:off x="0" y="39893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2" name="Google Shape;652;p29"/>
          <p:cNvCxnSpPr/>
          <p:nvPr/>
        </p:nvCxnSpPr>
        <p:spPr>
          <a:xfrm>
            <a:off x="0" y="42179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3" name="Google Shape;653;p29"/>
          <p:cNvCxnSpPr/>
          <p:nvPr/>
        </p:nvCxnSpPr>
        <p:spPr>
          <a:xfrm>
            <a:off x="0" y="44465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4" name="Google Shape;654;p29"/>
          <p:cNvCxnSpPr/>
          <p:nvPr/>
        </p:nvCxnSpPr>
        <p:spPr>
          <a:xfrm>
            <a:off x="0" y="46751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5" name="Google Shape;655;p29"/>
          <p:cNvCxnSpPr/>
          <p:nvPr/>
        </p:nvCxnSpPr>
        <p:spPr>
          <a:xfrm>
            <a:off x="0" y="4903700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6" name="Google Shape;656;p29"/>
          <p:cNvCxnSpPr/>
          <p:nvPr/>
        </p:nvCxnSpPr>
        <p:spPr>
          <a:xfrm>
            <a:off x="0" y="939481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57" name="Google Shape;657;p29"/>
          <p:cNvSpPr txBox="1">
            <a:spLocks noGrp="1"/>
          </p:cNvSpPr>
          <p:nvPr>
            <p:ph type="title"/>
          </p:nvPr>
        </p:nvSpPr>
        <p:spPr>
          <a:xfrm>
            <a:off x="509725" y="525800"/>
            <a:ext cx="4785900" cy="60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8" name="Google Shape;658;p29"/>
          <p:cNvSpPr txBox="1">
            <a:spLocks noGrp="1"/>
          </p:cNvSpPr>
          <p:nvPr>
            <p:ph type="subTitle" idx="2"/>
          </p:nvPr>
        </p:nvSpPr>
        <p:spPr>
          <a:xfrm rot="-182546">
            <a:off x="5376031" y="2587214"/>
            <a:ext cx="3108782" cy="501711"/>
          </a:xfrm>
          <a:prstGeom prst="rect">
            <a:avLst/>
          </a:prstGeom>
        </p:spPr>
        <p:txBody>
          <a:bodyPr spcFirstLastPara="1" wrap="square" lIns="18287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9" name="Google Shape;659;p29"/>
          <p:cNvSpPr txBox="1">
            <a:spLocks noGrp="1"/>
          </p:cNvSpPr>
          <p:nvPr>
            <p:ph type="subTitle" idx="3"/>
          </p:nvPr>
        </p:nvSpPr>
        <p:spPr>
          <a:xfrm rot="-182643">
            <a:off x="5853959" y="3074975"/>
            <a:ext cx="2977201" cy="1813059"/>
          </a:xfrm>
          <a:prstGeom prst="rect">
            <a:avLst/>
          </a:prstGeom>
        </p:spPr>
        <p:txBody>
          <a:bodyPr spcFirstLastPara="1" wrap="square" lIns="182875" tIns="18287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6 Notes">
  <p:cSld name="CUSTOM_1_1_2_1"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30"/>
          <p:cNvSpPr txBox="1">
            <a:spLocks noGrp="1"/>
          </p:cNvSpPr>
          <p:nvPr>
            <p:ph type="subTitle" idx="1"/>
          </p:nvPr>
        </p:nvSpPr>
        <p:spPr>
          <a:xfrm>
            <a:off x="2677850" y="665250"/>
            <a:ext cx="1897500" cy="70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"/>
              <a:buFont typeface="Arial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2" name="Google Shape;662;p30"/>
          <p:cNvSpPr txBox="1">
            <a:spLocks noGrp="1"/>
          </p:cNvSpPr>
          <p:nvPr>
            <p:ph type="title"/>
          </p:nvPr>
        </p:nvSpPr>
        <p:spPr>
          <a:xfrm>
            <a:off x="5278050" y="277788"/>
            <a:ext cx="1032000" cy="2922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3" name="Google Shape;663;p30"/>
          <p:cNvSpPr txBox="1">
            <a:spLocks noGrp="1"/>
          </p:cNvSpPr>
          <p:nvPr>
            <p:ph type="title" idx="2"/>
          </p:nvPr>
        </p:nvSpPr>
        <p:spPr>
          <a:xfrm>
            <a:off x="7518350" y="277788"/>
            <a:ext cx="1032000" cy="2922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9pPr>
          </a:lstStyle>
          <a:p>
            <a:endParaRPr/>
          </a:p>
        </p:txBody>
      </p:sp>
      <p:sp>
        <p:nvSpPr>
          <p:cNvPr id="664" name="Google Shape;664;p30"/>
          <p:cNvSpPr txBox="1">
            <a:spLocks noGrp="1"/>
          </p:cNvSpPr>
          <p:nvPr>
            <p:ph type="title" idx="3"/>
          </p:nvPr>
        </p:nvSpPr>
        <p:spPr>
          <a:xfrm>
            <a:off x="3045175" y="2827013"/>
            <a:ext cx="1032000" cy="2922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9pPr>
          </a:lstStyle>
          <a:p>
            <a:endParaRPr/>
          </a:p>
        </p:txBody>
      </p:sp>
      <p:sp>
        <p:nvSpPr>
          <p:cNvPr id="665" name="Google Shape;665;p30"/>
          <p:cNvSpPr txBox="1">
            <a:spLocks noGrp="1"/>
          </p:cNvSpPr>
          <p:nvPr>
            <p:ph type="title" idx="4"/>
          </p:nvPr>
        </p:nvSpPr>
        <p:spPr>
          <a:xfrm>
            <a:off x="5270625" y="2827013"/>
            <a:ext cx="1032000" cy="2922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9pPr>
          </a:lstStyle>
          <a:p>
            <a:endParaRPr/>
          </a:p>
        </p:txBody>
      </p:sp>
      <p:sp>
        <p:nvSpPr>
          <p:cNvPr id="666" name="Google Shape;666;p30"/>
          <p:cNvSpPr txBox="1">
            <a:spLocks noGrp="1"/>
          </p:cNvSpPr>
          <p:nvPr>
            <p:ph type="title" idx="5"/>
          </p:nvPr>
        </p:nvSpPr>
        <p:spPr>
          <a:xfrm>
            <a:off x="7510925" y="2827013"/>
            <a:ext cx="1032000" cy="2922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/>
            </a:lvl9pPr>
          </a:lstStyle>
          <a:p>
            <a:endParaRPr/>
          </a:p>
        </p:txBody>
      </p:sp>
      <p:sp>
        <p:nvSpPr>
          <p:cNvPr id="667" name="Google Shape;667;p30"/>
          <p:cNvSpPr txBox="1">
            <a:spLocks noGrp="1"/>
          </p:cNvSpPr>
          <p:nvPr>
            <p:ph type="title" idx="6"/>
          </p:nvPr>
        </p:nvSpPr>
        <p:spPr>
          <a:xfrm>
            <a:off x="521275" y="525800"/>
            <a:ext cx="1897500" cy="143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8" name="Google Shape;668;p30"/>
          <p:cNvSpPr/>
          <p:nvPr/>
        </p:nvSpPr>
        <p:spPr>
          <a:xfrm>
            <a:off x="673550" y="3164224"/>
            <a:ext cx="132600" cy="1326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69" name="Google Shape;669;p30"/>
          <p:cNvSpPr/>
          <p:nvPr/>
        </p:nvSpPr>
        <p:spPr>
          <a:xfrm>
            <a:off x="673550" y="3413020"/>
            <a:ext cx="132600" cy="1326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70" name="Google Shape;670;p30"/>
          <p:cNvSpPr/>
          <p:nvPr/>
        </p:nvSpPr>
        <p:spPr>
          <a:xfrm>
            <a:off x="673550" y="3661816"/>
            <a:ext cx="132600" cy="1326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71" name="Google Shape;671;p30"/>
          <p:cNvSpPr/>
          <p:nvPr/>
        </p:nvSpPr>
        <p:spPr>
          <a:xfrm>
            <a:off x="673550" y="3910626"/>
            <a:ext cx="132600" cy="1326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72" name="Google Shape;672;p30"/>
          <p:cNvSpPr/>
          <p:nvPr/>
        </p:nvSpPr>
        <p:spPr>
          <a:xfrm>
            <a:off x="673550" y="4159422"/>
            <a:ext cx="132600" cy="1326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73" name="Google Shape;673;p30"/>
          <p:cNvSpPr/>
          <p:nvPr/>
        </p:nvSpPr>
        <p:spPr>
          <a:xfrm>
            <a:off x="673550" y="4408217"/>
            <a:ext cx="132600" cy="1326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674" name="Google Shape;674;p30"/>
          <p:cNvGrpSpPr/>
          <p:nvPr/>
        </p:nvGrpSpPr>
        <p:grpSpPr>
          <a:xfrm>
            <a:off x="666102" y="3359600"/>
            <a:ext cx="1540800" cy="1232286"/>
            <a:chOff x="666102" y="3359600"/>
            <a:chExt cx="1540800" cy="1232286"/>
          </a:xfrm>
        </p:grpSpPr>
        <p:cxnSp>
          <p:nvCxnSpPr>
            <p:cNvPr id="675" name="Google Shape;675;p30"/>
            <p:cNvCxnSpPr/>
            <p:nvPr/>
          </p:nvCxnSpPr>
          <p:spPr>
            <a:xfrm>
              <a:off x="666102" y="3359600"/>
              <a:ext cx="1540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76" name="Google Shape;676;p30"/>
            <p:cNvCxnSpPr/>
            <p:nvPr/>
          </p:nvCxnSpPr>
          <p:spPr>
            <a:xfrm>
              <a:off x="666102" y="3603081"/>
              <a:ext cx="1540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77" name="Google Shape;677;p30"/>
            <p:cNvCxnSpPr/>
            <p:nvPr/>
          </p:nvCxnSpPr>
          <p:spPr>
            <a:xfrm>
              <a:off x="666102" y="3846561"/>
              <a:ext cx="1540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78" name="Google Shape;678;p30"/>
            <p:cNvCxnSpPr/>
            <p:nvPr/>
          </p:nvCxnSpPr>
          <p:spPr>
            <a:xfrm>
              <a:off x="666102" y="4090042"/>
              <a:ext cx="1540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79" name="Google Shape;679;p30"/>
            <p:cNvCxnSpPr/>
            <p:nvPr/>
          </p:nvCxnSpPr>
          <p:spPr>
            <a:xfrm>
              <a:off x="666102" y="4340963"/>
              <a:ext cx="1540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80" name="Google Shape;680;p30"/>
            <p:cNvCxnSpPr/>
            <p:nvPr/>
          </p:nvCxnSpPr>
          <p:spPr>
            <a:xfrm>
              <a:off x="666102" y="4591886"/>
              <a:ext cx="1540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681" name="Google Shape;681;p30"/>
          <p:cNvCxnSpPr/>
          <p:nvPr/>
        </p:nvCxnSpPr>
        <p:spPr>
          <a:xfrm>
            <a:off x="392950" y="-20266"/>
            <a:ext cx="0" cy="51657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682" name="Google Shape;682;p30"/>
          <p:cNvGrpSpPr/>
          <p:nvPr/>
        </p:nvGrpSpPr>
        <p:grpSpPr>
          <a:xfrm>
            <a:off x="114406" y="175123"/>
            <a:ext cx="134104" cy="4750255"/>
            <a:chOff x="114406" y="175123"/>
            <a:chExt cx="134104" cy="4750255"/>
          </a:xfrm>
        </p:grpSpPr>
        <p:grpSp>
          <p:nvGrpSpPr>
            <p:cNvPr id="683" name="Google Shape;683;p30"/>
            <p:cNvGrpSpPr/>
            <p:nvPr/>
          </p:nvGrpSpPr>
          <p:grpSpPr>
            <a:xfrm>
              <a:off x="114406" y="175123"/>
              <a:ext cx="134104" cy="4334807"/>
              <a:chOff x="5432271" y="383100"/>
              <a:chExt cx="137854" cy="4456010"/>
            </a:xfrm>
          </p:grpSpPr>
          <p:grpSp>
            <p:nvGrpSpPr>
              <p:cNvPr id="684" name="Google Shape;684;p30"/>
              <p:cNvGrpSpPr/>
              <p:nvPr/>
            </p:nvGrpSpPr>
            <p:grpSpPr>
              <a:xfrm>
                <a:off x="5432271" y="383100"/>
                <a:ext cx="137854" cy="981668"/>
                <a:chOff x="5432271" y="383100"/>
                <a:chExt cx="137854" cy="981668"/>
              </a:xfrm>
            </p:grpSpPr>
            <p:sp>
              <p:nvSpPr>
                <p:cNvPr id="685" name="Google Shape;685;p30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86" name="Google Shape;686;p30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87" name="Google Shape;687;p30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688" name="Google Shape;688;p30"/>
              <p:cNvGrpSpPr/>
              <p:nvPr/>
            </p:nvGrpSpPr>
            <p:grpSpPr>
              <a:xfrm>
                <a:off x="5432271" y="1678500"/>
                <a:ext cx="137854" cy="981668"/>
                <a:chOff x="5432271" y="383100"/>
                <a:chExt cx="137854" cy="981668"/>
              </a:xfrm>
            </p:grpSpPr>
            <p:sp>
              <p:nvSpPr>
                <p:cNvPr id="689" name="Google Shape;689;p30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90" name="Google Shape;690;p30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91" name="Google Shape;691;p30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692" name="Google Shape;692;p30"/>
              <p:cNvGrpSpPr/>
              <p:nvPr/>
            </p:nvGrpSpPr>
            <p:grpSpPr>
              <a:xfrm>
                <a:off x="5432271" y="2973900"/>
                <a:ext cx="137854" cy="981668"/>
                <a:chOff x="5432271" y="383100"/>
                <a:chExt cx="137854" cy="981668"/>
              </a:xfrm>
            </p:grpSpPr>
            <p:sp>
              <p:nvSpPr>
                <p:cNvPr id="693" name="Google Shape;693;p30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94" name="Google Shape;694;p30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95" name="Google Shape;695;p30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696" name="Google Shape;696;p30"/>
              <p:cNvGrpSpPr/>
              <p:nvPr/>
            </p:nvGrpSpPr>
            <p:grpSpPr>
              <a:xfrm>
                <a:off x="5432271" y="4269300"/>
                <a:ext cx="137854" cy="569810"/>
                <a:chOff x="5432271" y="383100"/>
                <a:chExt cx="137854" cy="569810"/>
              </a:xfrm>
            </p:grpSpPr>
            <p:sp>
              <p:nvSpPr>
                <p:cNvPr id="697" name="Google Shape;697;p30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698" name="Google Shape;698;p30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sp>
          <p:nvSpPr>
            <p:cNvPr id="699" name="Google Shape;699;p30"/>
            <p:cNvSpPr/>
            <p:nvPr/>
          </p:nvSpPr>
          <p:spPr>
            <a:xfrm>
              <a:off x="115150" y="4798178"/>
              <a:ext cx="132600" cy="1272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700" name="Google Shape;700;p30"/>
          <p:cNvSpPr txBox="1">
            <a:spLocks noGrp="1"/>
          </p:cNvSpPr>
          <p:nvPr>
            <p:ph type="title" idx="7"/>
          </p:nvPr>
        </p:nvSpPr>
        <p:spPr>
          <a:xfrm rot="-269417">
            <a:off x="593100" y="2197119"/>
            <a:ext cx="1597905" cy="6800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01" name="Google Shape;701;p30"/>
          <p:cNvSpPr txBox="1">
            <a:spLocks noGrp="1"/>
          </p:cNvSpPr>
          <p:nvPr>
            <p:ph type="title" idx="8"/>
          </p:nvPr>
        </p:nvSpPr>
        <p:spPr>
          <a:xfrm>
            <a:off x="3052600" y="277788"/>
            <a:ext cx="1032000" cy="2922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2" name="Google Shape;702;p30"/>
          <p:cNvSpPr txBox="1">
            <a:spLocks noGrp="1"/>
          </p:cNvSpPr>
          <p:nvPr>
            <p:ph type="subTitle" idx="9"/>
          </p:nvPr>
        </p:nvSpPr>
        <p:spPr>
          <a:xfrm>
            <a:off x="4866000" y="665250"/>
            <a:ext cx="1897500" cy="70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3" name="Google Shape;703;p30"/>
          <p:cNvSpPr txBox="1">
            <a:spLocks noGrp="1"/>
          </p:cNvSpPr>
          <p:nvPr>
            <p:ph type="subTitle" idx="13"/>
          </p:nvPr>
        </p:nvSpPr>
        <p:spPr>
          <a:xfrm>
            <a:off x="7085600" y="665250"/>
            <a:ext cx="1897500" cy="70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4" name="Google Shape;704;p30"/>
          <p:cNvSpPr txBox="1">
            <a:spLocks noGrp="1"/>
          </p:cNvSpPr>
          <p:nvPr>
            <p:ph type="subTitle" idx="14"/>
          </p:nvPr>
        </p:nvSpPr>
        <p:spPr>
          <a:xfrm>
            <a:off x="2677850" y="3251325"/>
            <a:ext cx="1897500" cy="70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5" name="Google Shape;705;p30"/>
          <p:cNvSpPr txBox="1">
            <a:spLocks noGrp="1"/>
          </p:cNvSpPr>
          <p:nvPr>
            <p:ph type="subTitle" idx="15"/>
          </p:nvPr>
        </p:nvSpPr>
        <p:spPr>
          <a:xfrm>
            <a:off x="4866000" y="3251325"/>
            <a:ext cx="1897500" cy="70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6" name="Google Shape;706;p30"/>
          <p:cNvSpPr txBox="1">
            <a:spLocks noGrp="1"/>
          </p:cNvSpPr>
          <p:nvPr>
            <p:ph type="subTitle" idx="16"/>
          </p:nvPr>
        </p:nvSpPr>
        <p:spPr>
          <a:xfrm>
            <a:off x="7085600" y="3251325"/>
            <a:ext cx="1897500" cy="70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WOT Analysis">
  <p:cSld name="BLANK_1_1_1_2">
    <p:bg>
      <p:bgPr>
        <a:solidFill>
          <a:schemeClr val="lt2"/>
        </a:solidFill>
        <a:effectLst/>
      </p:bgPr>
    </p:bg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31"/>
          <p:cNvSpPr/>
          <p:nvPr/>
        </p:nvSpPr>
        <p:spPr>
          <a:xfrm>
            <a:off x="2341800" y="0"/>
            <a:ext cx="68022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09" name="Google Shape;709;p31"/>
          <p:cNvSpPr txBox="1">
            <a:spLocks noGrp="1"/>
          </p:cNvSpPr>
          <p:nvPr>
            <p:ph type="body" idx="1"/>
          </p:nvPr>
        </p:nvSpPr>
        <p:spPr>
          <a:xfrm>
            <a:off x="2802500" y="1001400"/>
            <a:ext cx="2465700" cy="13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grpSp>
        <p:nvGrpSpPr>
          <p:cNvPr id="710" name="Google Shape;710;p31"/>
          <p:cNvGrpSpPr/>
          <p:nvPr/>
        </p:nvGrpSpPr>
        <p:grpSpPr>
          <a:xfrm rot="5400000">
            <a:off x="6680877" y="-2076119"/>
            <a:ext cx="184470" cy="4334807"/>
            <a:chOff x="5380497" y="383100"/>
            <a:chExt cx="189628" cy="4456010"/>
          </a:xfrm>
        </p:grpSpPr>
        <p:grpSp>
          <p:nvGrpSpPr>
            <p:cNvPr id="711" name="Google Shape;711;p31"/>
            <p:cNvGrpSpPr/>
            <p:nvPr/>
          </p:nvGrpSpPr>
          <p:grpSpPr>
            <a:xfrm>
              <a:off x="5380497" y="383100"/>
              <a:ext cx="189628" cy="981668"/>
              <a:chOff x="5380497" y="383100"/>
              <a:chExt cx="189628" cy="981668"/>
            </a:xfrm>
          </p:grpSpPr>
          <p:grpSp>
            <p:nvGrpSpPr>
              <p:cNvPr id="712" name="Google Shape;712;p31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713" name="Google Shape;713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14" name="Google Shape;714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15" name="Google Shape;715;p31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716" name="Google Shape;716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17" name="Google Shape;717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18" name="Google Shape;718;p31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719" name="Google Shape;719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20" name="Google Shape;720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721" name="Google Shape;721;p31"/>
            <p:cNvGrpSpPr/>
            <p:nvPr/>
          </p:nvGrpSpPr>
          <p:grpSpPr>
            <a:xfrm>
              <a:off x="5380497" y="1678500"/>
              <a:ext cx="189628" cy="981668"/>
              <a:chOff x="5380497" y="383100"/>
              <a:chExt cx="189628" cy="981668"/>
            </a:xfrm>
          </p:grpSpPr>
          <p:grpSp>
            <p:nvGrpSpPr>
              <p:cNvPr id="722" name="Google Shape;722;p31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723" name="Google Shape;723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24" name="Google Shape;724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25" name="Google Shape;725;p31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726" name="Google Shape;726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27" name="Google Shape;727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28" name="Google Shape;728;p31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729" name="Google Shape;729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30" name="Google Shape;730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731" name="Google Shape;731;p31"/>
            <p:cNvGrpSpPr/>
            <p:nvPr/>
          </p:nvGrpSpPr>
          <p:grpSpPr>
            <a:xfrm>
              <a:off x="5380497" y="2973900"/>
              <a:ext cx="189628" cy="981668"/>
              <a:chOff x="5380497" y="383100"/>
              <a:chExt cx="189628" cy="981668"/>
            </a:xfrm>
          </p:grpSpPr>
          <p:grpSp>
            <p:nvGrpSpPr>
              <p:cNvPr id="732" name="Google Shape;732;p31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733" name="Google Shape;733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34" name="Google Shape;734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35" name="Google Shape;735;p31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736" name="Google Shape;736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37" name="Google Shape;737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38" name="Google Shape;738;p31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739" name="Google Shape;739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40" name="Google Shape;740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741" name="Google Shape;741;p31"/>
            <p:cNvGrpSpPr/>
            <p:nvPr/>
          </p:nvGrpSpPr>
          <p:grpSpPr>
            <a:xfrm>
              <a:off x="5380497" y="4269300"/>
              <a:ext cx="189628" cy="569810"/>
              <a:chOff x="5380497" y="383100"/>
              <a:chExt cx="189628" cy="569810"/>
            </a:xfrm>
          </p:grpSpPr>
          <p:grpSp>
            <p:nvGrpSpPr>
              <p:cNvPr id="742" name="Google Shape;742;p31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743" name="Google Shape;743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44" name="Google Shape;744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45" name="Google Shape;745;p31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746" name="Google Shape;746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47" name="Google Shape;747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grpSp>
        <p:nvGrpSpPr>
          <p:cNvPr id="748" name="Google Shape;748;p31"/>
          <p:cNvGrpSpPr/>
          <p:nvPr/>
        </p:nvGrpSpPr>
        <p:grpSpPr>
          <a:xfrm rot="5400000">
            <a:off x="3292843" y="-815956"/>
            <a:ext cx="184470" cy="1814476"/>
            <a:chOff x="5380497" y="383100"/>
            <a:chExt cx="189628" cy="1865210"/>
          </a:xfrm>
        </p:grpSpPr>
        <p:grpSp>
          <p:nvGrpSpPr>
            <p:cNvPr id="749" name="Google Shape;749;p31"/>
            <p:cNvGrpSpPr/>
            <p:nvPr/>
          </p:nvGrpSpPr>
          <p:grpSpPr>
            <a:xfrm>
              <a:off x="5380497" y="383100"/>
              <a:ext cx="189628" cy="981668"/>
              <a:chOff x="5380497" y="383100"/>
              <a:chExt cx="189628" cy="981668"/>
            </a:xfrm>
          </p:grpSpPr>
          <p:grpSp>
            <p:nvGrpSpPr>
              <p:cNvPr id="750" name="Google Shape;750;p31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751" name="Google Shape;751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52" name="Google Shape;752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53" name="Google Shape;753;p31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754" name="Google Shape;754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55" name="Google Shape;755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56" name="Google Shape;756;p31"/>
              <p:cNvGrpSpPr/>
              <p:nvPr/>
            </p:nvGrpSpPr>
            <p:grpSpPr>
              <a:xfrm>
                <a:off x="5382151" y="1233968"/>
                <a:ext cx="187974" cy="130800"/>
                <a:chOff x="4804925" y="764100"/>
                <a:chExt cx="187974" cy="130800"/>
              </a:xfrm>
            </p:grpSpPr>
            <p:sp>
              <p:nvSpPr>
                <p:cNvPr id="757" name="Google Shape;757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58" name="Google Shape;758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grpSp>
          <p:nvGrpSpPr>
            <p:cNvPr id="759" name="Google Shape;759;p31"/>
            <p:cNvGrpSpPr/>
            <p:nvPr/>
          </p:nvGrpSpPr>
          <p:grpSpPr>
            <a:xfrm>
              <a:off x="5380497" y="1678500"/>
              <a:ext cx="189628" cy="569810"/>
              <a:chOff x="5380497" y="383100"/>
              <a:chExt cx="189628" cy="569810"/>
            </a:xfrm>
          </p:grpSpPr>
          <p:grpSp>
            <p:nvGrpSpPr>
              <p:cNvPr id="760" name="Google Shape;760;p31"/>
              <p:cNvGrpSpPr/>
              <p:nvPr/>
            </p:nvGrpSpPr>
            <p:grpSpPr>
              <a:xfrm>
                <a:off x="5380497" y="383100"/>
                <a:ext cx="187974" cy="130800"/>
                <a:chOff x="4804925" y="764100"/>
                <a:chExt cx="187974" cy="130800"/>
              </a:xfrm>
            </p:grpSpPr>
            <p:sp>
              <p:nvSpPr>
                <p:cNvPr id="761" name="Google Shape;761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62" name="Google Shape;762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763" name="Google Shape;763;p31"/>
              <p:cNvGrpSpPr/>
              <p:nvPr/>
            </p:nvGrpSpPr>
            <p:grpSpPr>
              <a:xfrm>
                <a:off x="5382151" y="822110"/>
                <a:ext cx="187974" cy="130800"/>
                <a:chOff x="4804925" y="764100"/>
                <a:chExt cx="187974" cy="130800"/>
              </a:xfrm>
            </p:grpSpPr>
            <p:sp>
              <p:nvSpPr>
                <p:cNvPr id="764" name="Google Shape;764;p31"/>
                <p:cNvSpPr/>
                <p:nvPr/>
              </p:nvSpPr>
              <p:spPr>
                <a:xfrm>
                  <a:off x="4856699" y="764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765" name="Google Shape;765;p31"/>
                <p:cNvSpPr/>
                <p:nvPr/>
              </p:nvSpPr>
              <p:spPr>
                <a:xfrm>
                  <a:off x="4804925" y="811200"/>
                  <a:ext cx="61800" cy="3660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</p:grpSp>
      <p:sp>
        <p:nvSpPr>
          <p:cNvPr id="766" name="Google Shape;766;p31"/>
          <p:cNvSpPr txBox="1">
            <a:spLocks noGrp="1"/>
          </p:cNvSpPr>
          <p:nvPr>
            <p:ph type="title"/>
          </p:nvPr>
        </p:nvSpPr>
        <p:spPr>
          <a:xfrm>
            <a:off x="423975" y="3065225"/>
            <a:ext cx="1758900" cy="184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67" name="Google Shape;767;p31"/>
          <p:cNvCxnSpPr/>
          <p:nvPr/>
        </p:nvCxnSpPr>
        <p:spPr>
          <a:xfrm>
            <a:off x="249750" y="-22275"/>
            <a:ext cx="0" cy="51774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68" name="Google Shape;768;p31"/>
          <p:cNvCxnSpPr/>
          <p:nvPr/>
        </p:nvCxnSpPr>
        <p:spPr>
          <a:xfrm>
            <a:off x="177000" y="-14750"/>
            <a:ext cx="0" cy="51582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69" name="Google Shape;769;p31"/>
          <p:cNvSpPr txBox="1">
            <a:spLocks noGrp="1"/>
          </p:cNvSpPr>
          <p:nvPr>
            <p:ph type="title" idx="2"/>
          </p:nvPr>
        </p:nvSpPr>
        <p:spPr>
          <a:xfrm>
            <a:off x="2802725" y="492300"/>
            <a:ext cx="24657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70" name="Google Shape;770;p31"/>
          <p:cNvSpPr txBox="1">
            <a:spLocks noGrp="1"/>
          </p:cNvSpPr>
          <p:nvPr>
            <p:ph type="body" idx="3"/>
          </p:nvPr>
        </p:nvSpPr>
        <p:spPr>
          <a:xfrm>
            <a:off x="6214525" y="1001400"/>
            <a:ext cx="2465700" cy="13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771" name="Google Shape;771;p31"/>
          <p:cNvSpPr txBox="1">
            <a:spLocks noGrp="1"/>
          </p:cNvSpPr>
          <p:nvPr>
            <p:ph type="title" idx="4"/>
          </p:nvPr>
        </p:nvSpPr>
        <p:spPr>
          <a:xfrm>
            <a:off x="6214750" y="492300"/>
            <a:ext cx="24657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72" name="Google Shape;772;p31"/>
          <p:cNvSpPr txBox="1">
            <a:spLocks noGrp="1"/>
          </p:cNvSpPr>
          <p:nvPr>
            <p:ph type="body" idx="5"/>
          </p:nvPr>
        </p:nvSpPr>
        <p:spPr>
          <a:xfrm>
            <a:off x="2802500" y="3442350"/>
            <a:ext cx="2465700" cy="13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773" name="Google Shape;773;p31"/>
          <p:cNvSpPr txBox="1">
            <a:spLocks noGrp="1"/>
          </p:cNvSpPr>
          <p:nvPr>
            <p:ph type="title" idx="6"/>
          </p:nvPr>
        </p:nvSpPr>
        <p:spPr>
          <a:xfrm>
            <a:off x="2802725" y="2933250"/>
            <a:ext cx="24657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74" name="Google Shape;774;p31"/>
          <p:cNvSpPr txBox="1">
            <a:spLocks noGrp="1"/>
          </p:cNvSpPr>
          <p:nvPr>
            <p:ph type="body" idx="7"/>
          </p:nvPr>
        </p:nvSpPr>
        <p:spPr>
          <a:xfrm>
            <a:off x="6214525" y="3442350"/>
            <a:ext cx="2465700" cy="13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775" name="Google Shape;775;p31"/>
          <p:cNvSpPr txBox="1">
            <a:spLocks noGrp="1"/>
          </p:cNvSpPr>
          <p:nvPr>
            <p:ph type="title" idx="8"/>
          </p:nvPr>
        </p:nvSpPr>
        <p:spPr>
          <a:xfrm>
            <a:off x="6214750" y="2933250"/>
            <a:ext cx="24657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en Agenda 1">
  <p:cSld name="BLANK_1_1_1_1_1_1_1_1_1_3">
    <p:bg>
      <p:bgPr>
        <a:solidFill>
          <a:schemeClr val="lt1"/>
        </a:solidFill>
        <a:effectLst/>
      </p:bgPr>
    </p:bg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32"/>
          <p:cNvSpPr/>
          <p:nvPr/>
        </p:nvSpPr>
        <p:spPr>
          <a:xfrm>
            <a:off x="995475" y="201175"/>
            <a:ext cx="7341600" cy="4557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78" name="Google Shape;778;p32"/>
          <p:cNvSpPr/>
          <p:nvPr/>
        </p:nvSpPr>
        <p:spPr>
          <a:xfrm>
            <a:off x="1128250" y="276575"/>
            <a:ext cx="7108800" cy="4517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79" name="Google Shape;779;p32"/>
          <p:cNvSpPr/>
          <p:nvPr/>
        </p:nvSpPr>
        <p:spPr>
          <a:xfrm>
            <a:off x="4407875" y="312925"/>
            <a:ext cx="3729600" cy="4517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80" name="Google Shape;780;p32"/>
          <p:cNvSpPr/>
          <p:nvPr/>
        </p:nvSpPr>
        <p:spPr>
          <a:xfrm>
            <a:off x="1217200" y="312875"/>
            <a:ext cx="3165000" cy="4517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781" name="Google Shape;781;p32"/>
          <p:cNvGrpSpPr/>
          <p:nvPr/>
        </p:nvGrpSpPr>
        <p:grpSpPr>
          <a:xfrm>
            <a:off x="1211779" y="312875"/>
            <a:ext cx="3165000" cy="4517700"/>
            <a:chOff x="1211779" y="312875"/>
            <a:chExt cx="3165000" cy="4517700"/>
          </a:xfrm>
        </p:grpSpPr>
        <p:cxnSp>
          <p:nvCxnSpPr>
            <p:cNvPr id="782" name="Google Shape;782;p32"/>
            <p:cNvCxnSpPr/>
            <p:nvPr/>
          </p:nvCxnSpPr>
          <p:spPr>
            <a:xfrm>
              <a:off x="3624778" y="312875"/>
              <a:ext cx="0" cy="4517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83" name="Google Shape;783;p32"/>
            <p:cNvCxnSpPr/>
            <p:nvPr/>
          </p:nvCxnSpPr>
          <p:spPr>
            <a:xfrm>
              <a:off x="4031178" y="312875"/>
              <a:ext cx="0" cy="4517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grpSp>
          <p:nvGrpSpPr>
            <p:cNvPr id="784" name="Google Shape;784;p32"/>
            <p:cNvGrpSpPr/>
            <p:nvPr/>
          </p:nvGrpSpPr>
          <p:grpSpPr>
            <a:xfrm>
              <a:off x="1211779" y="312875"/>
              <a:ext cx="3165000" cy="4517700"/>
              <a:chOff x="462650" y="259175"/>
              <a:chExt cx="3165000" cy="4517700"/>
            </a:xfrm>
          </p:grpSpPr>
          <p:cxnSp>
            <p:nvCxnSpPr>
              <p:cNvPr id="785" name="Google Shape;785;p32"/>
              <p:cNvCxnSpPr/>
              <p:nvPr/>
            </p:nvCxnSpPr>
            <p:spPr>
              <a:xfrm>
                <a:off x="843650" y="259175"/>
                <a:ext cx="0" cy="4517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86" name="Google Shape;786;p32"/>
              <p:cNvCxnSpPr/>
              <p:nvPr/>
            </p:nvCxnSpPr>
            <p:spPr>
              <a:xfrm>
                <a:off x="1250050" y="259175"/>
                <a:ext cx="0" cy="4517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87" name="Google Shape;787;p32"/>
              <p:cNvCxnSpPr/>
              <p:nvPr/>
            </p:nvCxnSpPr>
            <p:spPr>
              <a:xfrm>
                <a:off x="1656450" y="259175"/>
                <a:ext cx="0" cy="4517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88" name="Google Shape;788;p32"/>
              <p:cNvCxnSpPr/>
              <p:nvPr/>
            </p:nvCxnSpPr>
            <p:spPr>
              <a:xfrm>
                <a:off x="2062850" y="259175"/>
                <a:ext cx="0" cy="4517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89" name="Google Shape;789;p32"/>
              <p:cNvCxnSpPr/>
              <p:nvPr/>
            </p:nvCxnSpPr>
            <p:spPr>
              <a:xfrm>
                <a:off x="2469250" y="259175"/>
                <a:ext cx="0" cy="4517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0" name="Google Shape;790;p32"/>
              <p:cNvCxnSpPr/>
              <p:nvPr/>
            </p:nvCxnSpPr>
            <p:spPr>
              <a:xfrm>
                <a:off x="462650" y="674900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1" name="Google Shape;791;p32"/>
              <p:cNvCxnSpPr/>
              <p:nvPr/>
            </p:nvCxnSpPr>
            <p:spPr>
              <a:xfrm>
                <a:off x="462650" y="1075858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2" name="Google Shape;792;p32"/>
              <p:cNvCxnSpPr/>
              <p:nvPr/>
            </p:nvCxnSpPr>
            <p:spPr>
              <a:xfrm>
                <a:off x="462650" y="1476817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3" name="Google Shape;793;p32"/>
              <p:cNvCxnSpPr/>
              <p:nvPr/>
            </p:nvCxnSpPr>
            <p:spPr>
              <a:xfrm>
                <a:off x="462650" y="1877775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4" name="Google Shape;794;p32"/>
              <p:cNvCxnSpPr/>
              <p:nvPr/>
            </p:nvCxnSpPr>
            <p:spPr>
              <a:xfrm>
                <a:off x="462650" y="2278733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5" name="Google Shape;795;p32"/>
              <p:cNvCxnSpPr/>
              <p:nvPr/>
            </p:nvCxnSpPr>
            <p:spPr>
              <a:xfrm>
                <a:off x="462650" y="2679692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6" name="Google Shape;796;p32"/>
              <p:cNvCxnSpPr/>
              <p:nvPr/>
            </p:nvCxnSpPr>
            <p:spPr>
              <a:xfrm>
                <a:off x="462650" y="3080650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7" name="Google Shape;797;p32"/>
              <p:cNvCxnSpPr/>
              <p:nvPr/>
            </p:nvCxnSpPr>
            <p:spPr>
              <a:xfrm>
                <a:off x="462650" y="3481608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8" name="Google Shape;798;p32"/>
              <p:cNvCxnSpPr/>
              <p:nvPr/>
            </p:nvCxnSpPr>
            <p:spPr>
              <a:xfrm>
                <a:off x="462650" y="3882567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9" name="Google Shape;799;p32"/>
              <p:cNvCxnSpPr/>
              <p:nvPr/>
            </p:nvCxnSpPr>
            <p:spPr>
              <a:xfrm>
                <a:off x="462650" y="4283525"/>
                <a:ext cx="3165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800" name="Google Shape;800;p32"/>
          <p:cNvGrpSpPr/>
          <p:nvPr/>
        </p:nvGrpSpPr>
        <p:grpSpPr>
          <a:xfrm>
            <a:off x="4222205" y="390105"/>
            <a:ext cx="366115" cy="4334807"/>
            <a:chOff x="3473077" y="259175"/>
            <a:chExt cx="366115" cy="4334807"/>
          </a:xfrm>
        </p:grpSpPr>
        <p:grpSp>
          <p:nvGrpSpPr>
            <p:cNvPr id="801" name="Google Shape;801;p32"/>
            <p:cNvGrpSpPr/>
            <p:nvPr/>
          </p:nvGrpSpPr>
          <p:grpSpPr>
            <a:xfrm rot="10800000">
              <a:off x="3473077" y="259175"/>
              <a:ext cx="184470" cy="4334807"/>
              <a:chOff x="5380497" y="383100"/>
              <a:chExt cx="189628" cy="4456010"/>
            </a:xfrm>
          </p:grpSpPr>
          <p:grpSp>
            <p:nvGrpSpPr>
              <p:cNvPr id="802" name="Google Shape;802;p32"/>
              <p:cNvGrpSpPr/>
              <p:nvPr/>
            </p:nvGrpSpPr>
            <p:grpSpPr>
              <a:xfrm>
                <a:off x="5380497" y="383100"/>
                <a:ext cx="189628" cy="981668"/>
                <a:chOff x="5380497" y="383100"/>
                <a:chExt cx="189628" cy="981668"/>
              </a:xfrm>
            </p:grpSpPr>
            <p:grpSp>
              <p:nvGrpSpPr>
                <p:cNvPr id="803" name="Google Shape;803;p32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04" name="Google Shape;804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05" name="Google Shape;805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06" name="Google Shape;806;p32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07" name="Google Shape;807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08" name="Google Shape;808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09" name="Google Shape;809;p32"/>
                <p:cNvGrpSpPr/>
                <p:nvPr/>
              </p:nvGrpSpPr>
              <p:grpSpPr>
                <a:xfrm>
                  <a:off x="5382151" y="1233968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10" name="Google Shape;810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11" name="Google Shape;811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  <p:grpSp>
            <p:nvGrpSpPr>
              <p:cNvPr id="812" name="Google Shape;812;p32"/>
              <p:cNvGrpSpPr/>
              <p:nvPr/>
            </p:nvGrpSpPr>
            <p:grpSpPr>
              <a:xfrm>
                <a:off x="5380497" y="1678500"/>
                <a:ext cx="189628" cy="981668"/>
                <a:chOff x="5380497" y="383100"/>
                <a:chExt cx="189628" cy="981668"/>
              </a:xfrm>
            </p:grpSpPr>
            <p:grpSp>
              <p:nvGrpSpPr>
                <p:cNvPr id="813" name="Google Shape;813;p32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14" name="Google Shape;814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15" name="Google Shape;815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16" name="Google Shape;816;p32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17" name="Google Shape;817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18" name="Google Shape;818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19" name="Google Shape;819;p32"/>
                <p:cNvGrpSpPr/>
                <p:nvPr/>
              </p:nvGrpSpPr>
              <p:grpSpPr>
                <a:xfrm>
                  <a:off x="5382151" y="1233968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20" name="Google Shape;820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21" name="Google Shape;821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  <p:grpSp>
            <p:nvGrpSpPr>
              <p:cNvPr id="822" name="Google Shape;822;p32"/>
              <p:cNvGrpSpPr/>
              <p:nvPr/>
            </p:nvGrpSpPr>
            <p:grpSpPr>
              <a:xfrm>
                <a:off x="5380497" y="2973900"/>
                <a:ext cx="189628" cy="981668"/>
                <a:chOff x="5380497" y="383100"/>
                <a:chExt cx="189628" cy="981668"/>
              </a:xfrm>
            </p:grpSpPr>
            <p:grpSp>
              <p:nvGrpSpPr>
                <p:cNvPr id="823" name="Google Shape;823;p32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24" name="Google Shape;824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25" name="Google Shape;825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26" name="Google Shape;826;p32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27" name="Google Shape;827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28" name="Google Shape;828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29" name="Google Shape;829;p32"/>
                <p:cNvGrpSpPr/>
                <p:nvPr/>
              </p:nvGrpSpPr>
              <p:grpSpPr>
                <a:xfrm>
                  <a:off x="5382151" y="1233968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30" name="Google Shape;830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31" name="Google Shape;831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  <p:grpSp>
            <p:nvGrpSpPr>
              <p:cNvPr id="832" name="Google Shape;832;p32"/>
              <p:cNvGrpSpPr/>
              <p:nvPr/>
            </p:nvGrpSpPr>
            <p:grpSpPr>
              <a:xfrm>
                <a:off x="5380497" y="4269300"/>
                <a:ext cx="189628" cy="569810"/>
                <a:chOff x="5380497" y="383100"/>
                <a:chExt cx="189628" cy="569810"/>
              </a:xfrm>
            </p:grpSpPr>
            <p:grpSp>
              <p:nvGrpSpPr>
                <p:cNvPr id="833" name="Google Shape;833;p32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34" name="Google Shape;834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35" name="Google Shape;835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36" name="Google Shape;836;p32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37" name="Google Shape;837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38" name="Google Shape;838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  <p:grpSp>
          <p:nvGrpSpPr>
            <p:cNvPr id="839" name="Google Shape;839;p32"/>
            <p:cNvGrpSpPr/>
            <p:nvPr/>
          </p:nvGrpSpPr>
          <p:grpSpPr>
            <a:xfrm rot="10800000" flipH="1">
              <a:off x="3654721" y="259175"/>
              <a:ext cx="184470" cy="4334807"/>
              <a:chOff x="5380497" y="383100"/>
              <a:chExt cx="189628" cy="4456010"/>
            </a:xfrm>
          </p:grpSpPr>
          <p:grpSp>
            <p:nvGrpSpPr>
              <p:cNvPr id="840" name="Google Shape;840;p32"/>
              <p:cNvGrpSpPr/>
              <p:nvPr/>
            </p:nvGrpSpPr>
            <p:grpSpPr>
              <a:xfrm>
                <a:off x="5380497" y="383100"/>
                <a:ext cx="189628" cy="981668"/>
                <a:chOff x="5380497" y="383100"/>
                <a:chExt cx="189628" cy="981668"/>
              </a:xfrm>
            </p:grpSpPr>
            <p:grpSp>
              <p:nvGrpSpPr>
                <p:cNvPr id="841" name="Google Shape;841;p32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42" name="Google Shape;842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43" name="Google Shape;843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44" name="Google Shape;844;p32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45" name="Google Shape;845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46" name="Google Shape;846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47" name="Google Shape;847;p32"/>
                <p:cNvGrpSpPr/>
                <p:nvPr/>
              </p:nvGrpSpPr>
              <p:grpSpPr>
                <a:xfrm>
                  <a:off x="5382151" y="1233968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48" name="Google Shape;848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49" name="Google Shape;849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  <p:grpSp>
            <p:nvGrpSpPr>
              <p:cNvPr id="850" name="Google Shape;850;p32"/>
              <p:cNvGrpSpPr/>
              <p:nvPr/>
            </p:nvGrpSpPr>
            <p:grpSpPr>
              <a:xfrm>
                <a:off x="5380497" y="1678500"/>
                <a:ext cx="189628" cy="981668"/>
                <a:chOff x="5380497" y="383100"/>
                <a:chExt cx="189628" cy="981668"/>
              </a:xfrm>
            </p:grpSpPr>
            <p:grpSp>
              <p:nvGrpSpPr>
                <p:cNvPr id="851" name="Google Shape;851;p32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52" name="Google Shape;852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53" name="Google Shape;853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54" name="Google Shape;854;p32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55" name="Google Shape;855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56" name="Google Shape;856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57" name="Google Shape;857;p32"/>
                <p:cNvGrpSpPr/>
                <p:nvPr/>
              </p:nvGrpSpPr>
              <p:grpSpPr>
                <a:xfrm>
                  <a:off x="5382151" y="1233968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58" name="Google Shape;858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59" name="Google Shape;859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  <p:grpSp>
            <p:nvGrpSpPr>
              <p:cNvPr id="860" name="Google Shape;860;p32"/>
              <p:cNvGrpSpPr/>
              <p:nvPr/>
            </p:nvGrpSpPr>
            <p:grpSpPr>
              <a:xfrm>
                <a:off x="5380497" y="2973900"/>
                <a:ext cx="189628" cy="981668"/>
                <a:chOff x="5380497" y="383100"/>
                <a:chExt cx="189628" cy="981668"/>
              </a:xfrm>
            </p:grpSpPr>
            <p:grpSp>
              <p:nvGrpSpPr>
                <p:cNvPr id="861" name="Google Shape;861;p32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62" name="Google Shape;862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63" name="Google Shape;863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64" name="Google Shape;864;p32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65" name="Google Shape;865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66" name="Google Shape;866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67" name="Google Shape;867;p32"/>
                <p:cNvGrpSpPr/>
                <p:nvPr/>
              </p:nvGrpSpPr>
              <p:grpSpPr>
                <a:xfrm>
                  <a:off x="5382151" y="1233968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68" name="Google Shape;868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69" name="Google Shape;869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  <p:grpSp>
            <p:nvGrpSpPr>
              <p:cNvPr id="870" name="Google Shape;870;p32"/>
              <p:cNvGrpSpPr/>
              <p:nvPr/>
            </p:nvGrpSpPr>
            <p:grpSpPr>
              <a:xfrm>
                <a:off x="5380497" y="4269300"/>
                <a:ext cx="189628" cy="569810"/>
                <a:chOff x="5380497" y="383100"/>
                <a:chExt cx="189628" cy="569810"/>
              </a:xfrm>
            </p:grpSpPr>
            <p:grpSp>
              <p:nvGrpSpPr>
                <p:cNvPr id="871" name="Google Shape;871;p32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72" name="Google Shape;872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73" name="Google Shape;873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874" name="Google Shape;874;p32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875" name="Google Shape;875;p32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876" name="Google Shape;876;p32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</p:grpSp>
      <p:sp>
        <p:nvSpPr>
          <p:cNvPr id="877" name="Google Shape;877;p32"/>
          <p:cNvSpPr txBox="1">
            <a:spLocks noGrp="1"/>
          </p:cNvSpPr>
          <p:nvPr>
            <p:ph type="body" idx="1"/>
          </p:nvPr>
        </p:nvSpPr>
        <p:spPr>
          <a:xfrm rot="-199678">
            <a:off x="1297246" y="1801757"/>
            <a:ext cx="2123982" cy="2187983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878" name="Google Shape;878;p32"/>
          <p:cNvSpPr txBox="1">
            <a:spLocks noGrp="1"/>
          </p:cNvSpPr>
          <p:nvPr>
            <p:ph type="title"/>
          </p:nvPr>
        </p:nvSpPr>
        <p:spPr>
          <a:xfrm rot="-197254">
            <a:off x="1212945" y="1184617"/>
            <a:ext cx="2123895" cy="4958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79" name="Google Shape;879;p32"/>
          <p:cNvSpPr txBox="1">
            <a:spLocks noGrp="1"/>
          </p:cNvSpPr>
          <p:nvPr>
            <p:ph type="title" idx="2"/>
          </p:nvPr>
        </p:nvSpPr>
        <p:spPr>
          <a:xfrm>
            <a:off x="6254525" y="1962475"/>
            <a:ext cx="1636200" cy="35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 b="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9pPr>
          </a:lstStyle>
          <a:p>
            <a:endParaRPr/>
          </a:p>
        </p:txBody>
      </p:sp>
      <p:sp>
        <p:nvSpPr>
          <p:cNvPr id="880" name="Google Shape;880;p32"/>
          <p:cNvSpPr txBox="1">
            <a:spLocks noGrp="1"/>
          </p:cNvSpPr>
          <p:nvPr>
            <p:ph type="body" idx="3"/>
          </p:nvPr>
        </p:nvSpPr>
        <p:spPr>
          <a:xfrm>
            <a:off x="6254350" y="2353130"/>
            <a:ext cx="1636200" cy="7782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881" name="Google Shape;881;p32"/>
          <p:cNvSpPr txBox="1">
            <a:spLocks noGrp="1"/>
          </p:cNvSpPr>
          <p:nvPr>
            <p:ph type="title" idx="4"/>
          </p:nvPr>
        </p:nvSpPr>
        <p:spPr>
          <a:xfrm>
            <a:off x="6254525" y="3292150"/>
            <a:ext cx="1636200" cy="357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 b="0"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 sz="1200">
                <a:latin typeface="Manrope ExtraBold"/>
                <a:ea typeface="Manrope ExtraBold"/>
                <a:cs typeface="Manrope ExtraBold"/>
                <a:sym typeface="Manrope ExtraBold"/>
              </a:defRPr>
            </a:lvl9pPr>
          </a:lstStyle>
          <a:p>
            <a:endParaRPr/>
          </a:p>
        </p:txBody>
      </p:sp>
      <p:sp>
        <p:nvSpPr>
          <p:cNvPr id="882" name="Google Shape;882;p32"/>
          <p:cNvSpPr txBox="1">
            <a:spLocks noGrp="1"/>
          </p:cNvSpPr>
          <p:nvPr>
            <p:ph type="body" idx="5"/>
          </p:nvPr>
        </p:nvSpPr>
        <p:spPr>
          <a:xfrm>
            <a:off x="6254350" y="3682816"/>
            <a:ext cx="1636200" cy="7782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883" name="Google Shape;883;p32"/>
          <p:cNvSpPr txBox="1">
            <a:spLocks noGrp="1"/>
          </p:cNvSpPr>
          <p:nvPr>
            <p:ph type="title" idx="6"/>
          </p:nvPr>
        </p:nvSpPr>
        <p:spPr>
          <a:xfrm>
            <a:off x="4844275" y="2277100"/>
            <a:ext cx="1363200" cy="43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 b="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9pPr>
          </a:lstStyle>
          <a:p>
            <a:endParaRPr/>
          </a:p>
        </p:txBody>
      </p:sp>
      <p:sp>
        <p:nvSpPr>
          <p:cNvPr id="884" name="Google Shape;884;p32"/>
          <p:cNvSpPr txBox="1">
            <a:spLocks noGrp="1"/>
          </p:cNvSpPr>
          <p:nvPr>
            <p:ph type="subTitle" idx="7"/>
          </p:nvPr>
        </p:nvSpPr>
        <p:spPr>
          <a:xfrm>
            <a:off x="4844325" y="2702150"/>
            <a:ext cx="1363200" cy="26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>
              <a:spcBef>
                <a:spcPts val="800"/>
              </a:spcBef>
              <a:spcAft>
                <a:spcPts val="80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85" name="Google Shape;885;p32"/>
          <p:cNvSpPr txBox="1">
            <a:spLocks noGrp="1"/>
          </p:cNvSpPr>
          <p:nvPr>
            <p:ph type="title" idx="8"/>
          </p:nvPr>
        </p:nvSpPr>
        <p:spPr>
          <a:xfrm>
            <a:off x="4844275" y="3581862"/>
            <a:ext cx="1363200" cy="43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 b="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nton"/>
              <a:buNone/>
              <a:defRPr/>
            </a:lvl9pPr>
          </a:lstStyle>
          <a:p>
            <a:endParaRPr/>
          </a:p>
        </p:txBody>
      </p:sp>
      <p:sp>
        <p:nvSpPr>
          <p:cNvPr id="886" name="Google Shape;886;p32"/>
          <p:cNvSpPr txBox="1">
            <a:spLocks noGrp="1"/>
          </p:cNvSpPr>
          <p:nvPr>
            <p:ph type="subTitle" idx="9"/>
          </p:nvPr>
        </p:nvSpPr>
        <p:spPr>
          <a:xfrm>
            <a:off x="4844325" y="4006913"/>
            <a:ext cx="1363200" cy="26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>
              <a:spcBef>
                <a:spcPts val="800"/>
              </a:spcBef>
              <a:spcAft>
                <a:spcPts val="80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87" name="Google Shape;887;p32"/>
          <p:cNvSpPr txBox="1">
            <a:spLocks noGrp="1"/>
          </p:cNvSpPr>
          <p:nvPr>
            <p:ph type="body" idx="13"/>
          </p:nvPr>
        </p:nvSpPr>
        <p:spPr>
          <a:xfrm>
            <a:off x="4831275" y="508775"/>
            <a:ext cx="3005100" cy="125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arterly Goal">
  <p:cSld name="CUSTOM_1_1_3_1_2"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9" name="Google Shape;889;p33"/>
          <p:cNvGrpSpPr/>
          <p:nvPr/>
        </p:nvGrpSpPr>
        <p:grpSpPr>
          <a:xfrm>
            <a:off x="392964" y="576950"/>
            <a:ext cx="8764835" cy="4114800"/>
            <a:chOff x="374175" y="576950"/>
            <a:chExt cx="8783280" cy="4114800"/>
          </a:xfrm>
        </p:grpSpPr>
        <p:cxnSp>
          <p:nvCxnSpPr>
            <p:cNvPr id="890" name="Google Shape;890;p33"/>
            <p:cNvCxnSpPr/>
            <p:nvPr/>
          </p:nvCxnSpPr>
          <p:spPr>
            <a:xfrm>
              <a:off x="374175" y="576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1" name="Google Shape;891;p33"/>
            <p:cNvCxnSpPr/>
            <p:nvPr/>
          </p:nvCxnSpPr>
          <p:spPr>
            <a:xfrm>
              <a:off x="380655" y="1110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2" name="Google Shape;892;p33"/>
            <p:cNvCxnSpPr/>
            <p:nvPr/>
          </p:nvCxnSpPr>
          <p:spPr>
            <a:xfrm>
              <a:off x="380655" y="1643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3" name="Google Shape;893;p33"/>
            <p:cNvCxnSpPr/>
            <p:nvPr/>
          </p:nvCxnSpPr>
          <p:spPr>
            <a:xfrm>
              <a:off x="380655" y="2100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4" name="Google Shape;894;p33"/>
            <p:cNvCxnSpPr/>
            <p:nvPr/>
          </p:nvCxnSpPr>
          <p:spPr>
            <a:xfrm>
              <a:off x="380655" y="2634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5" name="Google Shape;895;p33"/>
            <p:cNvCxnSpPr/>
            <p:nvPr/>
          </p:nvCxnSpPr>
          <p:spPr>
            <a:xfrm>
              <a:off x="380655" y="3167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6" name="Google Shape;896;p33"/>
            <p:cNvCxnSpPr/>
            <p:nvPr/>
          </p:nvCxnSpPr>
          <p:spPr>
            <a:xfrm>
              <a:off x="380655" y="3624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7" name="Google Shape;897;p33"/>
            <p:cNvCxnSpPr/>
            <p:nvPr/>
          </p:nvCxnSpPr>
          <p:spPr>
            <a:xfrm>
              <a:off x="380655" y="4158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8" name="Google Shape;898;p33"/>
            <p:cNvCxnSpPr/>
            <p:nvPr/>
          </p:nvCxnSpPr>
          <p:spPr>
            <a:xfrm>
              <a:off x="380655" y="4691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899" name="Google Shape;899;p33"/>
          <p:cNvSpPr txBox="1">
            <a:spLocks noGrp="1"/>
          </p:cNvSpPr>
          <p:nvPr>
            <p:ph type="subTitle" idx="1"/>
          </p:nvPr>
        </p:nvSpPr>
        <p:spPr>
          <a:xfrm>
            <a:off x="3063300" y="413950"/>
            <a:ext cx="2445000" cy="91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Font typeface="Arial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0" name="Google Shape;900;p33"/>
          <p:cNvSpPr txBox="1">
            <a:spLocks noGrp="1"/>
          </p:cNvSpPr>
          <p:nvPr>
            <p:ph type="title"/>
          </p:nvPr>
        </p:nvSpPr>
        <p:spPr>
          <a:xfrm>
            <a:off x="513300" y="419950"/>
            <a:ext cx="2641500" cy="10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1" name="Google Shape;901;p33"/>
          <p:cNvSpPr txBox="1">
            <a:spLocks noGrp="1"/>
          </p:cNvSpPr>
          <p:nvPr>
            <p:ph type="title" idx="2"/>
          </p:nvPr>
        </p:nvSpPr>
        <p:spPr>
          <a:xfrm>
            <a:off x="1060026" y="1816375"/>
            <a:ext cx="2181900" cy="23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902" name="Google Shape;902;p33"/>
          <p:cNvSpPr txBox="1">
            <a:spLocks noGrp="1"/>
          </p:cNvSpPr>
          <p:nvPr>
            <p:ph type="body" idx="3"/>
          </p:nvPr>
        </p:nvSpPr>
        <p:spPr>
          <a:xfrm>
            <a:off x="1059900" y="2124925"/>
            <a:ext cx="2181900" cy="3633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03" name="Google Shape;903;p33"/>
          <p:cNvSpPr txBox="1">
            <a:spLocks noGrp="1"/>
          </p:cNvSpPr>
          <p:nvPr>
            <p:ph type="title" idx="4"/>
          </p:nvPr>
        </p:nvSpPr>
        <p:spPr>
          <a:xfrm rot="132356">
            <a:off x="955546" y="2826529"/>
            <a:ext cx="2182317" cy="23657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904" name="Google Shape;904;p33"/>
          <p:cNvSpPr txBox="1">
            <a:spLocks noGrp="1"/>
          </p:cNvSpPr>
          <p:nvPr>
            <p:ph type="body" idx="5"/>
          </p:nvPr>
        </p:nvSpPr>
        <p:spPr>
          <a:xfrm rot="132356">
            <a:off x="941064" y="3134798"/>
            <a:ext cx="2182317" cy="363274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05" name="Google Shape;905;p33"/>
          <p:cNvSpPr txBox="1">
            <a:spLocks noGrp="1"/>
          </p:cNvSpPr>
          <p:nvPr>
            <p:ph type="title" idx="6"/>
          </p:nvPr>
        </p:nvSpPr>
        <p:spPr>
          <a:xfrm>
            <a:off x="980676" y="3873125"/>
            <a:ext cx="2181900" cy="23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906" name="Google Shape;906;p33"/>
          <p:cNvSpPr txBox="1">
            <a:spLocks noGrp="1"/>
          </p:cNvSpPr>
          <p:nvPr>
            <p:ph type="body" idx="7"/>
          </p:nvPr>
        </p:nvSpPr>
        <p:spPr>
          <a:xfrm>
            <a:off x="980550" y="4181675"/>
            <a:ext cx="2181900" cy="3633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07" name="Google Shape;907;p33"/>
          <p:cNvSpPr txBox="1">
            <a:spLocks noGrp="1"/>
          </p:cNvSpPr>
          <p:nvPr>
            <p:ph type="title" idx="8"/>
          </p:nvPr>
        </p:nvSpPr>
        <p:spPr>
          <a:xfrm rot="126099">
            <a:off x="4508764" y="2120094"/>
            <a:ext cx="1766989" cy="2362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908" name="Google Shape;908;p33"/>
          <p:cNvSpPr txBox="1">
            <a:spLocks noGrp="1"/>
          </p:cNvSpPr>
          <p:nvPr>
            <p:ph type="body" idx="9"/>
          </p:nvPr>
        </p:nvSpPr>
        <p:spPr>
          <a:xfrm rot="125772">
            <a:off x="4492678" y="2428187"/>
            <a:ext cx="1763380" cy="499236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09" name="Google Shape;909;p33"/>
          <p:cNvSpPr txBox="1">
            <a:spLocks noGrp="1"/>
          </p:cNvSpPr>
          <p:nvPr>
            <p:ph type="title" idx="13"/>
          </p:nvPr>
        </p:nvSpPr>
        <p:spPr>
          <a:xfrm>
            <a:off x="7140350" y="2580150"/>
            <a:ext cx="1377000" cy="39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910" name="Google Shape;910;p33"/>
          <p:cNvSpPr txBox="1">
            <a:spLocks noGrp="1"/>
          </p:cNvSpPr>
          <p:nvPr>
            <p:ph type="body" idx="14"/>
          </p:nvPr>
        </p:nvSpPr>
        <p:spPr>
          <a:xfrm>
            <a:off x="7142825" y="3047175"/>
            <a:ext cx="1377000" cy="8277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11" name="Google Shape;911;p33"/>
          <p:cNvSpPr txBox="1">
            <a:spLocks noGrp="1"/>
          </p:cNvSpPr>
          <p:nvPr>
            <p:ph type="title" idx="15"/>
          </p:nvPr>
        </p:nvSpPr>
        <p:spPr>
          <a:xfrm>
            <a:off x="4505150" y="3400100"/>
            <a:ext cx="1725000" cy="23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>
                <a:latin typeface="Manrope"/>
                <a:ea typeface="Manrope"/>
                <a:cs typeface="Manrope"/>
                <a:sym typeface="Manrop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anrope"/>
              <a:buNone/>
              <a:defRPr sz="1000" b="1"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912" name="Google Shape;912;p33"/>
          <p:cNvSpPr txBox="1">
            <a:spLocks noGrp="1"/>
          </p:cNvSpPr>
          <p:nvPr>
            <p:ph type="body" idx="16"/>
          </p:nvPr>
        </p:nvSpPr>
        <p:spPr>
          <a:xfrm>
            <a:off x="4505025" y="3708650"/>
            <a:ext cx="1725000" cy="527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Background Title">
  <p:cSld name="CUSTOM_1_1_1_1_1_2">
    <p:bg>
      <p:bgPr>
        <a:solidFill>
          <a:schemeClr val="accent3"/>
        </a:solidFill>
        <a:effectLst/>
      </p:bgPr>
    </p:bg>
    <p:spTree>
      <p:nvGrpSpPr>
        <p:cNvPr id="1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34"/>
          <p:cNvSpPr/>
          <p:nvPr/>
        </p:nvSpPr>
        <p:spPr>
          <a:xfrm rot="10800000">
            <a:off x="7960900" y="-13950"/>
            <a:ext cx="1192200" cy="11982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915" name="Google Shape;915;p34"/>
          <p:cNvSpPr/>
          <p:nvPr/>
        </p:nvSpPr>
        <p:spPr>
          <a:xfrm>
            <a:off x="7735575" y="-10150"/>
            <a:ext cx="1428750" cy="1320800"/>
          </a:xfrm>
          <a:custGeom>
            <a:avLst/>
            <a:gdLst/>
            <a:ahLst/>
            <a:cxnLst/>
            <a:rect l="l" t="t" r="r" b="b"/>
            <a:pathLst>
              <a:path w="57150" h="52832" extrusionOk="0">
                <a:moveTo>
                  <a:pt x="4572" y="0"/>
                </a:moveTo>
                <a:lnTo>
                  <a:pt x="0" y="51308"/>
                </a:lnTo>
                <a:lnTo>
                  <a:pt x="57150" y="52832"/>
                </a:lnTo>
                <a:lnTo>
                  <a:pt x="57150" y="47752"/>
                </a:lnTo>
                <a:lnTo>
                  <a:pt x="91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916" name="Google Shape;916;p34"/>
          <p:cNvSpPr txBox="1">
            <a:spLocks noGrp="1"/>
          </p:cNvSpPr>
          <p:nvPr>
            <p:ph type="title"/>
          </p:nvPr>
        </p:nvSpPr>
        <p:spPr>
          <a:xfrm>
            <a:off x="508875" y="1998400"/>
            <a:ext cx="6149700" cy="184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917" name="Google Shape;917;p34"/>
          <p:cNvSpPr txBox="1">
            <a:spLocks noGrp="1"/>
          </p:cNvSpPr>
          <p:nvPr>
            <p:ph type="body" idx="1"/>
          </p:nvPr>
        </p:nvSpPr>
        <p:spPr>
          <a:xfrm>
            <a:off x="508950" y="3845575"/>
            <a:ext cx="4499700" cy="86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18" name="Google Shape;918;p34"/>
          <p:cNvSpPr txBox="1">
            <a:spLocks noGrp="1"/>
          </p:cNvSpPr>
          <p:nvPr>
            <p:ph type="subTitle" idx="2"/>
          </p:nvPr>
        </p:nvSpPr>
        <p:spPr>
          <a:xfrm rot="-252596">
            <a:off x="5199023" y="3875031"/>
            <a:ext cx="1487514" cy="689167"/>
          </a:xfrm>
          <a:prstGeom prst="rect">
            <a:avLst/>
          </a:prstGeom>
        </p:spPr>
        <p:txBody>
          <a:bodyPr spcFirstLastPara="1" wrap="square" lIns="182875" tIns="91425" rIns="18287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None/>
              <a:defRPr b="1"/>
            </a:lvl1pPr>
            <a:lvl2pPr lvl="1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 b="1"/>
            </a:lvl2pPr>
            <a:lvl3pPr lvl="2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 b="1"/>
            </a:lvl3pPr>
            <a:lvl4pPr lvl="3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 b="1"/>
            </a:lvl4pPr>
            <a:lvl5pPr lvl="4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 b="1"/>
            </a:lvl5pPr>
            <a:lvl6pPr lvl="5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 b="1"/>
            </a:lvl6pPr>
            <a:lvl7pPr lvl="6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 b="1"/>
            </a:lvl7pPr>
            <a:lvl8pPr lvl="7" algn="ctr">
              <a:spcBef>
                <a:spcPts val="800"/>
              </a:spcBef>
              <a:spcAft>
                <a:spcPts val="0"/>
              </a:spcAft>
              <a:buSzPts val="1000"/>
              <a:buNone/>
              <a:defRPr sz="1000" b="1"/>
            </a:lvl8pPr>
            <a:lvl9pPr lvl="8" algn="ctr">
              <a:spcBef>
                <a:spcPts val="800"/>
              </a:spcBef>
              <a:spcAft>
                <a:spcPts val="800"/>
              </a:spcAft>
              <a:buSzPts val="1000"/>
              <a:buNone/>
              <a:defRPr sz="10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Notes with dark background">
  <p:cSld name="CUSTOM_1_1_1_4">
    <p:bg>
      <p:bgPr>
        <a:solidFill>
          <a:schemeClr val="lt1"/>
        </a:solidFill>
        <a:effectLst/>
      </p:bgPr>
    </p:bg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35"/>
          <p:cNvSpPr/>
          <p:nvPr/>
        </p:nvSpPr>
        <p:spPr>
          <a:xfrm>
            <a:off x="8352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921" name="Google Shape;921;p35"/>
          <p:cNvSpPr/>
          <p:nvPr/>
        </p:nvSpPr>
        <p:spPr>
          <a:xfrm>
            <a:off x="32736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922" name="Google Shape;922;p35"/>
          <p:cNvSpPr/>
          <p:nvPr/>
        </p:nvSpPr>
        <p:spPr>
          <a:xfrm>
            <a:off x="57120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923" name="Google Shape;923;p35"/>
          <p:cNvSpPr/>
          <p:nvPr/>
        </p:nvSpPr>
        <p:spPr>
          <a:xfrm>
            <a:off x="8150400" y="149400"/>
            <a:ext cx="158400" cy="15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cxnSp>
        <p:nvCxnSpPr>
          <p:cNvPr id="924" name="Google Shape;924;p35"/>
          <p:cNvCxnSpPr/>
          <p:nvPr/>
        </p:nvCxnSpPr>
        <p:spPr>
          <a:xfrm>
            <a:off x="0" y="457191"/>
            <a:ext cx="91404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25" name="Google Shape;925;p35"/>
          <p:cNvCxnSpPr/>
          <p:nvPr/>
        </p:nvCxnSpPr>
        <p:spPr>
          <a:xfrm>
            <a:off x="0" y="524791"/>
            <a:ext cx="91404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26" name="Google Shape;926;p35"/>
          <p:cNvSpPr txBox="1">
            <a:spLocks noGrp="1"/>
          </p:cNvSpPr>
          <p:nvPr>
            <p:ph type="title"/>
          </p:nvPr>
        </p:nvSpPr>
        <p:spPr>
          <a:xfrm>
            <a:off x="2563250" y="1900525"/>
            <a:ext cx="1767000" cy="117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1000">
                <a:solidFill>
                  <a:schemeClr val="dk1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27" name="Google Shape;927;p35"/>
          <p:cNvSpPr txBox="1">
            <a:spLocks noGrp="1"/>
          </p:cNvSpPr>
          <p:nvPr>
            <p:ph type="title" idx="2"/>
          </p:nvPr>
        </p:nvSpPr>
        <p:spPr>
          <a:xfrm rot="-261567">
            <a:off x="710939" y="1685986"/>
            <a:ext cx="1847044" cy="1173986"/>
          </a:xfrm>
          <a:prstGeom prst="rect">
            <a:avLst/>
          </a:prstGeom>
        </p:spPr>
        <p:txBody>
          <a:bodyPr spcFirstLastPara="1" wrap="square" lIns="274300" tIns="91425" rIns="91425" bIns="91425" anchor="ctr" anchorCtr="0">
            <a:sp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28" name="Google Shape;928;p35"/>
          <p:cNvSpPr txBox="1">
            <a:spLocks noGrp="1"/>
          </p:cNvSpPr>
          <p:nvPr>
            <p:ph type="title" idx="3"/>
          </p:nvPr>
        </p:nvSpPr>
        <p:spPr>
          <a:xfrm rot="520">
            <a:off x="4330173" y="1683025"/>
            <a:ext cx="1981500" cy="1310700"/>
          </a:xfrm>
          <a:prstGeom prst="rect">
            <a:avLst/>
          </a:prstGeom>
        </p:spPr>
        <p:txBody>
          <a:bodyPr spcFirstLastPara="1" wrap="square" lIns="274300" tIns="91425" rIns="91425" bIns="91425" anchor="ctr" anchorCtr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29" name="Google Shape;929;p35"/>
          <p:cNvSpPr txBox="1">
            <a:spLocks noGrp="1"/>
          </p:cNvSpPr>
          <p:nvPr>
            <p:ph type="title" idx="4"/>
          </p:nvPr>
        </p:nvSpPr>
        <p:spPr>
          <a:xfrm rot="158281">
            <a:off x="6392594" y="1886282"/>
            <a:ext cx="1981500" cy="1310588"/>
          </a:xfrm>
          <a:prstGeom prst="rect">
            <a:avLst/>
          </a:prstGeom>
        </p:spPr>
        <p:txBody>
          <a:bodyPr spcFirstLastPara="1" wrap="square" lIns="274300" tIns="91425" rIns="91425" bIns="91425" anchor="ctr" anchorCtr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30" name="Google Shape;930;p35"/>
          <p:cNvSpPr txBox="1">
            <a:spLocks noGrp="1"/>
          </p:cNvSpPr>
          <p:nvPr>
            <p:ph type="title" idx="5"/>
          </p:nvPr>
        </p:nvSpPr>
        <p:spPr>
          <a:xfrm rot="-204021">
            <a:off x="3560217" y="3689616"/>
            <a:ext cx="1608432" cy="6810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 b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 b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 b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 b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 b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 b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 b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nrope"/>
              <a:buNone/>
              <a:defRPr sz="1200" b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line and Subtitle - Alt 1">
  <p:cSld name="CUSTOM_1_1_3_1_3"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2" name="Google Shape;932;p36"/>
          <p:cNvGrpSpPr/>
          <p:nvPr/>
        </p:nvGrpSpPr>
        <p:grpSpPr>
          <a:xfrm>
            <a:off x="392964" y="576950"/>
            <a:ext cx="8764835" cy="4114800"/>
            <a:chOff x="374175" y="576950"/>
            <a:chExt cx="8783280" cy="4114800"/>
          </a:xfrm>
        </p:grpSpPr>
        <p:cxnSp>
          <p:nvCxnSpPr>
            <p:cNvPr id="933" name="Google Shape;933;p36"/>
            <p:cNvCxnSpPr/>
            <p:nvPr/>
          </p:nvCxnSpPr>
          <p:spPr>
            <a:xfrm>
              <a:off x="374175" y="576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4" name="Google Shape;934;p36"/>
            <p:cNvCxnSpPr/>
            <p:nvPr/>
          </p:nvCxnSpPr>
          <p:spPr>
            <a:xfrm>
              <a:off x="380655" y="1110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5" name="Google Shape;935;p36"/>
            <p:cNvCxnSpPr/>
            <p:nvPr/>
          </p:nvCxnSpPr>
          <p:spPr>
            <a:xfrm>
              <a:off x="380655" y="1643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6" name="Google Shape;936;p36"/>
            <p:cNvCxnSpPr/>
            <p:nvPr/>
          </p:nvCxnSpPr>
          <p:spPr>
            <a:xfrm>
              <a:off x="380655" y="2100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7" name="Google Shape;937;p36"/>
            <p:cNvCxnSpPr/>
            <p:nvPr/>
          </p:nvCxnSpPr>
          <p:spPr>
            <a:xfrm>
              <a:off x="380655" y="2634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8" name="Google Shape;938;p36"/>
            <p:cNvCxnSpPr/>
            <p:nvPr/>
          </p:nvCxnSpPr>
          <p:spPr>
            <a:xfrm>
              <a:off x="380655" y="3167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9" name="Google Shape;939;p36"/>
            <p:cNvCxnSpPr/>
            <p:nvPr/>
          </p:nvCxnSpPr>
          <p:spPr>
            <a:xfrm>
              <a:off x="380655" y="36249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40" name="Google Shape;940;p36"/>
            <p:cNvCxnSpPr/>
            <p:nvPr/>
          </p:nvCxnSpPr>
          <p:spPr>
            <a:xfrm>
              <a:off x="380655" y="41583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41" name="Google Shape;941;p36"/>
            <p:cNvCxnSpPr/>
            <p:nvPr/>
          </p:nvCxnSpPr>
          <p:spPr>
            <a:xfrm>
              <a:off x="380655" y="4691750"/>
              <a:ext cx="8776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942" name="Google Shape;942;p36"/>
          <p:cNvCxnSpPr/>
          <p:nvPr/>
        </p:nvCxnSpPr>
        <p:spPr>
          <a:xfrm>
            <a:off x="392950" y="-20266"/>
            <a:ext cx="0" cy="51657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943" name="Google Shape;943;p36"/>
          <p:cNvGrpSpPr/>
          <p:nvPr/>
        </p:nvGrpSpPr>
        <p:grpSpPr>
          <a:xfrm>
            <a:off x="114421" y="175123"/>
            <a:ext cx="134104" cy="4750255"/>
            <a:chOff x="114421" y="175123"/>
            <a:chExt cx="134104" cy="4750255"/>
          </a:xfrm>
        </p:grpSpPr>
        <p:grpSp>
          <p:nvGrpSpPr>
            <p:cNvPr id="944" name="Google Shape;944;p36"/>
            <p:cNvGrpSpPr/>
            <p:nvPr/>
          </p:nvGrpSpPr>
          <p:grpSpPr>
            <a:xfrm>
              <a:off x="114421" y="175123"/>
              <a:ext cx="134104" cy="4334807"/>
              <a:chOff x="5432271" y="383100"/>
              <a:chExt cx="137854" cy="4456010"/>
            </a:xfrm>
          </p:grpSpPr>
          <p:grpSp>
            <p:nvGrpSpPr>
              <p:cNvPr id="945" name="Google Shape;945;p36"/>
              <p:cNvGrpSpPr/>
              <p:nvPr/>
            </p:nvGrpSpPr>
            <p:grpSpPr>
              <a:xfrm>
                <a:off x="5432271" y="383100"/>
                <a:ext cx="137854" cy="981668"/>
                <a:chOff x="5432271" y="383100"/>
                <a:chExt cx="137854" cy="981668"/>
              </a:xfrm>
            </p:grpSpPr>
            <p:sp>
              <p:nvSpPr>
                <p:cNvPr id="946" name="Google Shape;946;p36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947" name="Google Shape;947;p36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948" name="Google Shape;948;p36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949" name="Google Shape;949;p36"/>
              <p:cNvGrpSpPr/>
              <p:nvPr/>
            </p:nvGrpSpPr>
            <p:grpSpPr>
              <a:xfrm>
                <a:off x="5432271" y="1678500"/>
                <a:ext cx="137854" cy="981668"/>
                <a:chOff x="5432271" y="383100"/>
                <a:chExt cx="137854" cy="981668"/>
              </a:xfrm>
            </p:grpSpPr>
            <p:sp>
              <p:nvSpPr>
                <p:cNvPr id="950" name="Google Shape;950;p36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951" name="Google Shape;951;p36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952" name="Google Shape;952;p36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953" name="Google Shape;953;p36"/>
              <p:cNvGrpSpPr/>
              <p:nvPr/>
            </p:nvGrpSpPr>
            <p:grpSpPr>
              <a:xfrm>
                <a:off x="5432271" y="2973900"/>
                <a:ext cx="137854" cy="981668"/>
                <a:chOff x="5432271" y="383100"/>
                <a:chExt cx="137854" cy="981668"/>
              </a:xfrm>
            </p:grpSpPr>
            <p:sp>
              <p:nvSpPr>
                <p:cNvPr id="954" name="Google Shape;954;p36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955" name="Google Shape;955;p36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956" name="Google Shape;956;p36"/>
                <p:cNvSpPr/>
                <p:nvPr/>
              </p:nvSpPr>
              <p:spPr>
                <a:xfrm>
                  <a:off x="5433925" y="1233968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grpSp>
            <p:nvGrpSpPr>
              <p:cNvPr id="957" name="Google Shape;957;p36"/>
              <p:cNvGrpSpPr/>
              <p:nvPr/>
            </p:nvGrpSpPr>
            <p:grpSpPr>
              <a:xfrm>
                <a:off x="5432271" y="4269300"/>
                <a:ext cx="137854" cy="569810"/>
                <a:chOff x="5432271" y="383100"/>
                <a:chExt cx="137854" cy="569810"/>
              </a:xfrm>
            </p:grpSpPr>
            <p:sp>
              <p:nvSpPr>
                <p:cNvPr id="958" name="Google Shape;958;p36"/>
                <p:cNvSpPr/>
                <p:nvPr/>
              </p:nvSpPr>
              <p:spPr>
                <a:xfrm>
                  <a:off x="5432271" y="38310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959" name="Google Shape;959;p36"/>
                <p:cNvSpPr/>
                <p:nvPr/>
              </p:nvSpPr>
              <p:spPr>
                <a:xfrm>
                  <a:off x="5433925" y="822110"/>
                  <a:ext cx="136200" cy="130800"/>
                </a:xfrm>
                <a:prstGeom prst="ellipse">
                  <a:avLst/>
                </a:prstGeom>
                <a:solidFill>
                  <a:schemeClr val="accent5"/>
                </a:solidFill>
                <a:ln w="9525" cap="flat" cmpd="sng">
                  <a:solidFill>
                    <a:schemeClr val="accent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dk1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</p:grpSp>
        <p:sp>
          <p:nvSpPr>
            <p:cNvPr id="960" name="Google Shape;960;p36"/>
            <p:cNvSpPr/>
            <p:nvPr/>
          </p:nvSpPr>
          <p:spPr>
            <a:xfrm>
              <a:off x="115150" y="4798178"/>
              <a:ext cx="132600" cy="127200"/>
            </a:xfrm>
            <a:prstGeom prst="ellipse">
              <a:avLst/>
            </a:pr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961" name="Google Shape;961;p36"/>
          <p:cNvSpPr txBox="1">
            <a:spLocks noGrp="1"/>
          </p:cNvSpPr>
          <p:nvPr>
            <p:ph type="subTitle" idx="1"/>
          </p:nvPr>
        </p:nvSpPr>
        <p:spPr>
          <a:xfrm>
            <a:off x="3063300" y="413950"/>
            <a:ext cx="2445000" cy="91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Font typeface="Arial"/>
              <a:buNone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2" name="Google Shape;962;p36"/>
          <p:cNvSpPr txBox="1">
            <a:spLocks noGrp="1"/>
          </p:cNvSpPr>
          <p:nvPr>
            <p:ph type="title"/>
          </p:nvPr>
        </p:nvSpPr>
        <p:spPr>
          <a:xfrm>
            <a:off x="513300" y="419950"/>
            <a:ext cx="2641500" cy="10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3" name="Google Shape;963;p36"/>
          <p:cNvSpPr txBox="1">
            <a:spLocks noGrp="1"/>
          </p:cNvSpPr>
          <p:nvPr>
            <p:ph type="subTitle" idx="2"/>
          </p:nvPr>
        </p:nvSpPr>
        <p:spPr>
          <a:xfrm>
            <a:off x="1541800" y="1729550"/>
            <a:ext cx="78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800"/>
              </a:spcBef>
              <a:spcAft>
                <a:spcPts val="8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64" name="Google Shape;964;p36"/>
          <p:cNvSpPr txBox="1">
            <a:spLocks noGrp="1"/>
          </p:cNvSpPr>
          <p:nvPr>
            <p:ph type="subTitle" idx="3"/>
          </p:nvPr>
        </p:nvSpPr>
        <p:spPr>
          <a:xfrm>
            <a:off x="3423025" y="1729550"/>
            <a:ext cx="78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800"/>
              </a:spcBef>
              <a:spcAft>
                <a:spcPts val="8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65" name="Google Shape;965;p36"/>
          <p:cNvSpPr txBox="1">
            <a:spLocks noGrp="1"/>
          </p:cNvSpPr>
          <p:nvPr>
            <p:ph type="subTitle" idx="4"/>
          </p:nvPr>
        </p:nvSpPr>
        <p:spPr>
          <a:xfrm>
            <a:off x="5307725" y="1729550"/>
            <a:ext cx="78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800"/>
              </a:spcBef>
              <a:spcAft>
                <a:spcPts val="8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66" name="Google Shape;966;p36"/>
          <p:cNvSpPr txBox="1">
            <a:spLocks noGrp="1"/>
          </p:cNvSpPr>
          <p:nvPr>
            <p:ph type="subTitle" idx="5"/>
          </p:nvPr>
        </p:nvSpPr>
        <p:spPr>
          <a:xfrm>
            <a:off x="7170900" y="1729575"/>
            <a:ext cx="7863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"/>
              <a:buFont typeface="Manrope ExtraBold"/>
              <a:buNone/>
              <a:defRPr>
                <a:latin typeface="Manrope ExtraBold"/>
                <a:ea typeface="Manrope ExtraBold"/>
                <a:cs typeface="Manrope ExtraBold"/>
                <a:sym typeface="Manrope ExtraBold"/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80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800"/>
              </a:spcBef>
              <a:spcAft>
                <a:spcPts val="80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67" name="Google Shape;967;p36"/>
          <p:cNvSpPr txBox="1">
            <a:spLocks noGrp="1"/>
          </p:cNvSpPr>
          <p:nvPr>
            <p:ph type="body" idx="6"/>
          </p:nvPr>
        </p:nvSpPr>
        <p:spPr>
          <a:xfrm>
            <a:off x="1304475" y="3171988"/>
            <a:ext cx="1371600" cy="6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algn="ctr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 algn="ctr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68" name="Google Shape;968;p36"/>
          <p:cNvSpPr txBox="1">
            <a:spLocks noGrp="1"/>
          </p:cNvSpPr>
          <p:nvPr>
            <p:ph type="body" idx="7"/>
          </p:nvPr>
        </p:nvSpPr>
        <p:spPr>
          <a:xfrm>
            <a:off x="3130375" y="3171988"/>
            <a:ext cx="1371600" cy="6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algn="ctr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 algn="ctr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69" name="Google Shape;969;p36"/>
          <p:cNvSpPr txBox="1">
            <a:spLocks noGrp="1"/>
          </p:cNvSpPr>
          <p:nvPr>
            <p:ph type="body" idx="8"/>
          </p:nvPr>
        </p:nvSpPr>
        <p:spPr>
          <a:xfrm>
            <a:off x="4980275" y="3171988"/>
            <a:ext cx="1371600" cy="6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algn="ctr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 algn="ctr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  <p:sp>
        <p:nvSpPr>
          <p:cNvPr id="970" name="Google Shape;970;p36"/>
          <p:cNvSpPr txBox="1">
            <a:spLocks noGrp="1"/>
          </p:cNvSpPr>
          <p:nvPr>
            <p:ph type="body" idx="9"/>
          </p:nvPr>
        </p:nvSpPr>
        <p:spPr>
          <a:xfrm>
            <a:off x="6878250" y="3171988"/>
            <a:ext cx="1371600" cy="6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algn="ctr">
              <a:spcBef>
                <a:spcPts val="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marL="914400" lvl="1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2pPr>
            <a:lvl3pPr marL="1371600" lvl="2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3pPr>
            <a:lvl4pPr marL="1828800" lvl="3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4pPr>
            <a:lvl5pPr marL="2286000" lvl="4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5pPr>
            <a:lvl6pPr marL="2743200" lvl="5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6pPr>
            <a:lvl7pPr marL="3200400" lvl="6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●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7pPr>
            <a:lvl8pPr marL="3657600" lvl="7" indent="-292100" algn="ctr">
              <a:spcBef>
                <a:spcPts val="800"/>
              </a:spcBef>
              <a:spcAft>
                <a:spcPts val="0"/>
              </a:spcAft>
              <a:buSzPts val="1000"/>
              <a:buFont typeface="Manrope Medium"/>
              <a:buChar char="○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8pPr>
            <a:lvl9pPr marL="4114800" lvl="8" indent="-292100" algn="ctr">
              <a:spcBef>
                <a:spcPts val="800"/>
              </a:spcBef>
              <a:spcAft>
                <a:spcPts val="800"/>
              </a:spcAft>
              <a:buSzPts val="1000"/>
              <a:buFont typeface="Manrope Medium"/>
              <a:buChar char="■"/>
              <a:defRPr sz="1000">
                <a:latin typeface="Manrope Medium"/>
                <a:ea typeface="Manrope Medium"/>
                <a:cs typeface="Manrope Medium"/>
                <a:sym typeface="Manrop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3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973" name="Google Shape;973;p3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3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Title and body">
    <p:spTree>
      <p:nvGrpSpPr>
        <p:cNvPr id="1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978" name="Google Shape;978;p3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>
  <p:cSld name="Title and two columns">
    <p:spTree>
      <p:nvGrpSpPr>
        <p:cNvPr id="1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4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981" name="Google Shape;981;p4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982" name="Google Shape;982;p40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4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42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87" name="Google Shape;987;p42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4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p44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92" name="Google Shape;992;p44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93" name="Google Shape;993;p44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p45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46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98" name="Google Shape;998;p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 algn="ctr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algn="ctr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algn="ctr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algn="ctr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algn="ctr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algn="ctr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algn="ctr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algn="ctr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Google Shape;1001;p48"/>
          <p:cNvSpPr txBox="1">
            <a:spLocks noGrp="1"/>
          </p:cNvSpPr>
          <p:nvPr>
            <p:ph type="title"/>
          </p:nvPr>
        </p:nvSpPr>
        <p:spPr>
          <a:xfrm>
            <a:off x="677325" y="1832775"/>
            <a:ext cx="3217200" cy="148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02" name="Google Shape;1002;p48"/>
          <p:cNvSpPr txBox="1">
            <a:spLocks noGrp="1"/>
          </p:cNvSpPr>
          <p:nvPr>
            <p:ph type="subTitle" idx="1"/>
          </p:nvPr>
        </p:nvSpPr>
        <p:spPr>
          <a:xfrm>
            <a:off x="4406650" y="393750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03" name="Google Shape;1003;p48"/>
          <p:cNvSpPr txBox="1">
            <a:spLocks noGrp="1"/>
          </p:cNvSpPr>
          <p:nvPr>
            <p:ph type="subTitle" idx="2"/>
          </p:nvPr>
        </p:nvSpPr>
        <p:spPr>
          <a:xfrm>
            <a:off x="4406650" y="1151705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04" name="Google Shape;1004;p48"/>
          <p:cNvSpPr txBox="1">
            <a:spLocks noGrp="1"/>
          </p:cNvSpPr>
          <p:nvPr>
            <p:ph type="subTitle" idx="3"/>
          </p:nvPr>
        </p:nvSpPr>
        <p:spPr>
          <a:xfrm>
            <a:off x="4406650" y="3425570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05" name="Google Shape;1005;p48"/>
          <p:cNvSpPr txBox="1">
            <a:spLocks noGrp="1"/>
          </p:cNvSpPr>
          <p:nvPr>
            <p:ph type="subTitle" idx="4"/>
          </p:nvPr>
        </p:nvSpPr>
        <p:spPr>
          <a:xfrm>
            <a:off x="4406650" y="1909660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06" name="Google Shape;1006;p48"/>
          <p:cNvSpPr txBox="1">
            <a:spLocks noGrp="1"/>
          </p:cNvSpPr>
          <p:nvPr>
            <p:ph type="subTitle" idx="5"/>
          </p:nvPr>
        </p:nvSpPr>
        <p:spPr>
          <a:xfrm>
            <a:off x="4406650" y="4183525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07" name="Google Shape;1007;p48"/>
          <p:cNvSpPr txBox="1">
            <a:spLocks noGrp="1"/>
          </p:cNvSpPr>
          <p:nvPr>
            <p:ph type="subTitle" idx="6"/>
          </p:nvPr>
        </p:nvSpPr>
        <p:spPr>
          <a:xfrm>
            <a:off x="4406650" y="2667615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 and image">
  <p:cSld name="Title, body and image">
    <p:spTree>
      <p:nvGrpSpPr>
        <p:cNvPr id="1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p4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10" name="Google Shape;1010;p4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4473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11" name="Google Shape;1011;p49"/>
          <p:cNvSpPr>
            <a:spLocks noGrp="1"/>
          </p:cNvSpPr>
          <p:nvPr>
            <p:ph type="pic" idx="2"/>
          </p:nvPr>
        </p:nvSpPr>
        <p:spPr>
          <a:xfrm>
            <a:off x="4992024" y="1152775"/>
            <a:ext cx="3840300" cy="3416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big ideas">
  <p:cSld name="Two big ideas">
    <p:spTree>
      <p:nvGrpSpPr>
        <p:cNvPr id="1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Google Shape;1013;p50"/>
          <p:cNvSpPr txBox="1">
            <a:spLocks noGrp="1"/>
          </p:cNvSpPr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14" name="Google Shape;1014;p50"/>
          <p:cNvSpPr txBox="1">
            <a:spLocks noGrp="1"/>
          </p:cNvSpPr>
          <p:nvPr>
            <p:ph type="body" idx="1"/>
          </p:nvPr>
        </p:nvSpPr>
        <p:spPr>
          <a:xfrm>
            <a:off x="483150" y="2237788"/>
            <a:ext cx="36198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15" name="Google Shape;1015;p50"/>
          <p:cNvSpPr txBox="1">
            <a:spLocks noGrp="1"/>
          </p:cNvSpPr>
          <p:nvPr>
            <p:ph type="body" idx="2"/>
          </p:nvPr>
        </p:nvSpPr>
        <p:spPr>
          <a:xfrm>
            <a:off x="5048000" y="2237788"/>
            <a:ext cx="36198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16" name="Google Shape;1016;p50"/>
          <p:cNvSpPr txBox="1">
            <a:spLocks noGrp="1"/>
          </p:cNvSpPr>
          <p:nvPr>
            <p:ph type="subTitle" idx="3"/>
          </p:nvPr>
        </p:nvSpPr>
        <p:spPr>
          <a:xfrm>
            <a:off x="483150" y="1336161"/>
            <a:ext cx="36198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17" name="Google Shape;1017;p50"/>
          <p:cNvSpPr txBox="1">
            <a:spLocks noGrp="1"/>
          </p:cNvSpPr>
          <p:nvPr>
            <p:ph type="subTitle" idx="4"/>
          </p:nvPr>
        </p:nvSpPr>
        <p:spPr>
          <a:xfrm>
            <a:off x="5048000" y="1336161"/>
            <a:ext cx="36198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big ideas">
  <p:cSld name="Three big ideas"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51"/>
          <p:cNvSpPr txBox="1">
            <a:spLocks noGrp="1"/>
          </p:cNvSpPr>
          <p:nvPr>
            <p:ph type="body" idx="1"/>
          </p:nvPr>
        </p:nvSpPr>
        <p:spPr>
          <a:xfrm>
            <a:off x="483175" y="2417500"/>
            <a:ext cx="24555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20" name="Google Shape;1020;p51"/>
          <p:cNvSpPr txBox="1">
            <a:spLocks noGrp="1"/>
          </p:cNvSpPr>
          <p:nvPr>
            <p:ph type="body" idx="2"/>
          </p:nvPr>
        </p:nvSpPr>
        <p:spPr>
          <a:xfrm>
            <a:off x="3347725" y="2417500"/>
            <a:ext cx="24555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21" name="Google Shape;1021;p51"/>
          <p:cNvSpPr txBox="1">
            <a:spLocks noGrp="1"/>
          </p:cNvSpPr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22" name="Google Shape;1022;p51"/>
          <p:cNvSpPr txBox="1">
            <a:spLocks noGrp="1"/>
          </p:cNvSpPr>
          <p:nvPr>
            <p:ph type="subTitle" idx="3"/>
          </p:nvPr>
        </p:nvSpPr>
        <p:spPr>
          <a:xfrm>
            <a:off x="483175" y="1336150"/>
            <a:ext cx="2455500" cy="77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23" name="Google Shape;1023;p51"/>
          <p:cNvSpPr txBox="1">
            <a:spLocks noGrp="1"/>
          </p:cNvSpPr>
          <p:nvPr>
            <p:ph type="subTitle" idx="4"/>
          </p:nvPr>
        </p:nvSpPr>
        <p:spPr>
          <a:xfrm>
            <a:off x="3347725" y="1336150"/>
            <a:ext cx="2455500" cy="77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24" name="Google Shape;1024;p51"/>
          <p:cNvSpPr txBox="1">
            <a:spLocks noGrp="1"/>
          </p:cNvSpPr>
          <p:nvPr>
            <p:ph type="subTitle" idx="5"/>
          </p:nvPr>
        </p:nvSpPr>
        <p:spPr>
          <a:xfrm>
            <a:off x="6212275" y="1336150"/>
            <a:ext cx="2455500" cy="77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25" name="Google Shape;1025;p51"/>
          <p:cNvSpPr txBox="1">
            <a:spLocks noGrp="1"/>
          </p:cNvSpPr>
          <p:nvPr>
            <p:ph type="body" idx="6"/>
          </p:nvPr>
        </p:nvSpPr>
        <p:spPr>
          <a:xfrm>
            <a:off x="6212275" y="2417500"/>
            <a:ext cx="24555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image">
  <p:cSld name="Title and image">
    <p:spTree>
      <p:nvGrpSpPr>
        <p:cNvPr id="1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5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28" name="Google Shape;1028;p52"/>
          <p:cNvSpPr>
            <a:spLocks noGrp="1"/>
          </p:cNvSpPr>
          <p:nvPr>
            <p:ph type="pic" idx="2"/>
          </p:nvPr>
        </p:nvSpPr>
        <p:spPr>
          <a:xfrm>
            <a:off x="311700" y="1170425"/>
            <a:ext cx="8520600" cy="349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storyboards">
  <p:cSld name="Two storyboards"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53"/>
          <p:cNvSpPr txBox="1">
            <a:spLocks noGrp="1"/>
          </p:cNvSpPr>
          <p:nvPr>
            <p:ph type="body" idx="1"/>
          </p:nvPr>
        </p:nvSpPr>
        <p:spPr>
          <a:xfrm>
            <a:off x="311700" y="4080225"/>
            <a:ext cx="4027500" cy="9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31" name="Google Shape;1031;p53"/>
          <p:cNvSpPr>
            <a:spLocks noGrp="1"/>
          </p:cNvSpPr>
          <p:nvPr>
            <p:ph type="pic" idx="2"/>
          </p:nvPr>
        </p:nvSpPr>
        <p:spPr>
          <a:xfrm>
            <a:off x="48048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1032" name="Google Shape;1032;p53"/>
          <p:cNvSpPr>
            <a:spLocks noGrp="1"/>
          </p:cNvSpPr>
          <p:nvPr>
            <p:ph type="pic" idx="3"/>
          </p:nvPr>
        </p:nvSpPr>
        <p:spPr>
          <a:xfrm>
            <a:off x="3117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1033" name="Google Shape;1033;p53"/>
          <p:cNvSpPr txBox="1">
            <a:spLocks noGrp="1"/>
          </p:cNvSpPr>
          <p:nvPr>
            <p:ph type="body" idx="4"/>
          </p:nvPr>
        </p:nvSpPr>
        <p:spPr>
          <a:xfrm>
            <a:off x="4804825" y="4080225"/>
            <a:ext cx="4027500" cy="9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34" name="Google Shape;1034;p5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35" name="Google Shape;1035;p53"/>
          <p:cNvSpPr txBox="1">
            <a:spLocks noGrp="1"/>
          </p:cNvSpPr>
          <p:nvPr>
            <p:ph type="subTitle" idx="5"/>
          </p:nvPr>
        </p:nvSpPr>
        <p:spPr>
          <a:xfrm>
            <a:off x="311725" y="3582900"/>
            <a:ext cx="4027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036" name="Google Shape;1036;p53"/>
          <p:cNvSpPr txBox="1">
            <a:spLocks noGrp="1"/>
          </p:cNvSpPr>
          <p:nvPr>
            <p:ph type="subTitle" idx="6"/>
          </p:nvPr>
        </p:nvSpPr>
        <p:spPr>
          <a:xfrm>
            <a:off x="4804825" y="3582900"/>
            <a:ext cx="4027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storyboards">
  <p:cSld name="Three storyboards">
    <p:spTree>
      <p:nvGrpSpPr>
        <p:cNvPr id="1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Google Shape;1038;p54"/>
          <p:cNvSpPr txBox="1">
            <a:spLocks noGrp="1"/>
          </p:cNvSpPr>
          <p:nvPr>
            <p:ph type="body" idx="1"/>
          </p:nvPr>
        </p:nvSpPr>
        <p:spPr>
          <a:xfrm>
            <a:off x="311700" y="3911700"/>
            <a:ext cx="2627100" cy="101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39" name="Google Shape;1039;p54"/>
          <p:cNvSpPr>
            <a:spLocks noGrp="1"/>
          </p:cNvSpPr>
          <p:nvPr>
            <p:ph type="pic" idx="2"/>
          </p:nvPr>
        </p:nvSpPr>
        <p:spPr>
          <a:xfrm>
            <a:off x="62052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1040" name="Google Shape;1040;p54"/>
          <p:cNvSpPr>
            <a:spLocks noGrp="1"/>
          </p:cNvSpPr>
          <p:nvPr>
            <p:ph type="pic" idx="3"/>
          </p:nvPr>
        </p:nvSpPr>
        <p:spPr>
          <a:xfrm>
            <a:off x="3117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1041" name="Google Shape;1041;p54"/>
          <p:cNvSpPr txBox="1">
            <a:spLocks noGrp="1"/>
          </p:cNvSpPr>
          <p:nvPr>
            <p:ph type="body" idx="4"/>
          </p:nvPr>
        </p:nvSpPr>
        <p:spPr>
          <a:xfrm>
            <a:off x="6205225" y="3911700"/>
            <a:ext cx="2627100" cy="101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42" name="Google Shape;1042;p54"/>
          <p:cNvSpPr>
            <a:spLocks noGrp="1"/>
          </p:cNvSpPr>
          <p:nvPr>
            <p:ph type="pic" idx="5"/>
          </p:nvPr>
        </p:nvSpPr>
        <p:spPr>
          <a:xfrm>
            <a:off x="3255250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1043" name="Google Shape;1043;p54"/>
          <p:cNvSpPr txBox="1">
            <a:spLocks noGrp="1"/>
          </p:cNvSpPr>
          <p:nvPr>
            <p:ph type="body" idx="6"/>
          </p:nvPr>
        </p:nvSpPr>
        <p:spPr>
          <a:xfrm>
            <a:off x="3255250" y="3911700"/>
            <a:ext cx="2627100" cy="101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044" name="Google Shape;1044;p5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45" name="Google Shape;1045;p54"/>
          <p:cNvSpPr txBox="1">
            <a:spLocks noGrp="1"/>
          </p:cNvSpPr>
          <p:nvPr>
            <p:ph type="subTitle" idx="7"/>
          </p:nvPr>
        </p:nvSpPr>
        <p:spPr>
          <a:xfrm>
            <a:off x="311725" y="3430500"/>
            <a:ext cx="26271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046" name="Google Shape;1046;p54"/>
          <p:cNvSpPr txBox="1">
            <a:spLocks noGrp="1"/>
          </p:cNvSpPr>
          <p:nvPr>
            <p:ph type="subTitle" idx="8"/>
          </p:nvPr>
        </p:nvSpPr>
        <p:spPr>
          <a:xfrm>
            <a:off x="6205225" y="3430500"/>
            <a:ext cx="26271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047" name="Google Shape;1047;p54"/>
          <p:cNvSpPr txBox="1">
            <a:spLocks noGrp="1"/>
          </p:cNvSpPr>
          <p:nvPr>
            <p:ph type="subTitle" idx="9"/>
          </p:nvPr>
        </p:nvSpPr>
        <p:spPr>
          <a:xfrm>
            <a:off x="3255250" y="3430500"/>
            <a:ext cx="26271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only">
  <p:cSld name="Image only">
    <p:spTree>
      <p:nvGrpSpPr>
        <p:cNvPr id="1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p55"/>
          <p:cNvSpPr>
            <a:spLocks noGrp="1"/>
          </p:cNvSpPr>
          <p:nvPr>
            <p:ph type="pic" idx="2"/>
          </p:nvPr>
        </p:nvSpPr>
        <p:spPr>
          <a:xfrm>
            <a:off x="311700" y="445025"/>
            <a:ext cx="8520600" cy="4218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grid">
  <p:cSld name="Image grid">
    <p:spTree>
      <p:nvGrpSpPr>
        <p:cNvPr id="1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p56"/>
          <p:cNvSpPr>
            <a:spLocks noGrp="1"/>
          </p:cNvSpPr>
          <p:nvPr>
            <p:ph type="pic" idx="2"/>
          </p:nvPr>
        </p:nvSpPr>
        <p:spPr>
          <a:xfrm>
            <a:off x="338960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052" name="Google Shape;1052;p56"/>
          <p:cNvSpPr>
            <a:spLocks noGrp="1"/>
          </p:cNvSpPr>
          <p:nvPr>
            <p:ph type="pic" idx="3"/>
          </p:nvPr>
        </p:nvSpPr>
        <p:spPr>
          <a:xfrm>
            <a:off x="5195935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053" name="Google Shape;1053;p56"/>
          <p:cNvSpPr>
            <a:spLocks noGrp="1"/>
          </p:cNvSpPr>
          <p:nvPr>
            <p:ph type="pic" idx="4"/>
          </p:nvPr>
        </p:nvSpPr>
        <p:spPr>
          <a:xfrm>
            <a:off x="700227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054" name="Google Shape;1054;p56"/>
          <p:cNvSpPr>
            <a:spLocks noGrp="1"/>
          </p:cNvSpPr>
          <p:nvPr>
            <p:ph type="pic" idx="5"/>
          </p:nvPr>
        </p:nvSpPr>
        <p:spPr>
          <a:xfrm>
            <a:off x="3389588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055" name="Google Shape;1055;p56"/>
          <p:cNvSpPr>
            <a:spLocks noGrp="1"/>
          </p:cNvSpPr>
          <p:nvPr>
            <p:ph type="pic" idx="6"/>
          </p:nvPr>
        </p:nvSpPr>
        <p:spPr>
          <a:xfrm>
            <a:off x="5195922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056" name="Google Shape;1056;p56"/>
          <p:cNvSpPr>
            <a:spLocks noGrp="1"/>
          </p:cNvSpPr>
          <p:nvPr>
            <p:ph type="pic" idx="7"/>
          </p:nvPr>
        </p:nvSpPr>
        <p:spPr>
          <a:xfrm>
            <a:off x="7002257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057" name="Google Shape;1057;p56"/>
          <p:cNvSpPr txBox="1">
            <a:spLocks noGrp="1"/>
          </p:cNvSpPr>
          <p:nvPr>
            <p:ph type="title"/>
          </p:nvPr>
        </p:nvSpPr>
        <p:spPr>
          <a:xfrm>
            <a:off x="351550" y="445025"/>
            <a:ext cx="2596800" cy="17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58" name="Google Shape;1058;p56"/>
          <p:cNvSpPr>
            <a:spLocks noGrp="1"/>
          </p:cNvSpPr>
          <p:nvPr>
            <p:ph type="pic" idx="8"/>
          </p:nvPr>
        </p:nvSpPr>
        <p:spPr>
          <a:xfrm>
            <a:off x="3389588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059" name="Google Shape;1059;p56"/>
          <p:cNvSpPr>
            <a:spLocks noGrp="1"/>
          </p:cNvSpPr>
          <p:nvPr>
            <p:ph type="pic" idx="9"/>
          </p:nvPr>
        </p:nvSpPr>
        <p:spPr>
          <a:xfrm>
            <a:off x="5195922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060" name="Google Shape;1060;p56"/>
          <p:cNvSpPr>
            <a:spLocks noGrp="1"/>
          </p:cNvSpPr>
          <p:nvPr>
            <p:ph type="pic" idx="13"/>
          </p:nvPr>
        </p:nvSpPr>
        <p:spPr>
          <a:xfrm>
            <a:off x="7002257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5564">
          <p15:clr>
            <a:srgbClr val="E46962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228600" y="1452125"/>
            <a:ext cx="5760600" cy="346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anrope"/>
              <a:buChar char="●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lvl="1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anrope"/>
              <a:buChar char="○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lvl="2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anrope"/>
              <a:buChar char="■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lvl="3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anrope"/>
              <a:buChar char="●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lvl="4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anrope"/>
              <a:buChar char="○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lvl="5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anrope"/>
              <a:buChar char="■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lvl="6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anrope"/>
              <a:buChar char="●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lvl="7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anrope"/>
              <a:buChar char="○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lvl="8" indent="-30480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200"/>
              <a:buFont typeface="Manrope"/>
              <a:buChar char="■"/>
              <a:defRPr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/>
          </p:nvPr>
        </p:nvSpPr>
        <p:spPr>
          <a:xfrm>
            <a:off x="228600" y="369300"/>
            <a:ext cx="6480300" cy="5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1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  <p:sldLayoutId id="2147483685" r:id="rId27"/>
    <p:sldLayoutId id="2147483686" r:id="rId28"/>
    <p:sldLayoutId id="2147483687" r:id="rId29"/>
    <p:sldLayoutId id="2147483688" r:id="rId30"/>
    <p:sldLayoutId id="2147483689" r:id="rId31"/>
    <p:sldLayoutId id="2147483690" r:id="rId32"/>
    <p:sldLayoutId id="2147483691" r:id="rId33"/>
    <p:sldLayoutId id="2147483692" r:id="rId34"/>
    <p:sldLayoutId id="2147483693" r:id="rId35"/>
    <p:sldLayoutId id="2147483694" r:id="rId36"/>
    <p:sldLayoutId id="2147483695" r:id="rId37"/>
    <p:sldLayoutId id="2147483696" r:id="rId38"/>
    <p:sldLayoutId id="2147483697" r:id="rId39"/>
    <p:sldLayoutId id="2147483698" r:id="rId40"/>
    <p:sldLayoutId id="2147483699" r:id="rId41"/>
    <p:sldLayoutId id="2147483700" r:id="rId42"/>
    <p:sldLayoutId id="2147483701" r:id="rId4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5616">
          <p15:clr>
            <a:srgbClr val="E46962"/>
          </p15:clr>
        </p15:guide>
        <p15:guide id="2" pos="144">
          <p15:clr>
            <a:srgbClr val="E46962"/>
          </p15:clr>
        </p15:guide>
        <p15:guide id="3" orient="horz" pos="144">
          <p15:clr>
            <a:srgbClr val="E46962"/>
          </p15:clr>
        </p15:guide>
        <p15:guide id="4" orient="horz" pos="3094">
          <p15:clr>
            <a:srgbClr val="E46962"/>
          </p15:clr>
        </p15:guide>
        <p15:guide id="5" pos="2850">
          <p15:clr>
            <a:srgbClr val="E46962"/>
          </p15:clr>
        </p15:guide>
        <p15:guide id="6" pos="2910">
          <p15:clr>
            <a:srgbClr val="E46962"/>
          </p15:clr>
        </p15:guide>
        <p15:guide id="7" pos="1468">
          <p15:clr>
            <a:srgbClr val="E46962"/>
          </p15:clr>
        </p15:guide>
        <p15:guide id="8" pos="1527">
          <p15:clr>
            <a:srgbClr val="E46962"/>
          </p15:clr>
        </p15:guide>
        <p15:guide id="9" pos="4226">
          <p15:clr>
            <a:srgbClr val="E46962"/>
          </p15:clr>
        </p15:guide>
        <p15:guide id="10" pos="4285">
          <p15:clr>
            <a:srgbClr val="E46962"/>
          </p15:clr>
        </p15:guide>
        <p15:guide id="11" pos="3773">
          <p15:clr>
            <a:srgbClr val="E46962"/>
          </p15:clr>
        </p15:guide>
        <p15:guide id="12" pos="3830">
          <p15:clr>
            <a:srgbClr val="E46962"/>
          </p15:clr>
        </p15:guide>
        <p15:guide id="13" pos="1930">
          <p15:clr>
            <a:srgbClr val="E46962"/>
          </p15:clr>
        </p15:guide>
        <p15:guide id="14" pos="1987">
          <p15:clr>
            <a:srgbClr val="E46962"/>
          </p15:clr>
        </p15:guide>
        <p15:guide id="15" orient="horz" pos="288">
          <p15:clr>
            <a:srgbClr val="E46962"/>
          </p15:clr>
        </p15:guide>
        <p15:guide id="16" orient="horz" pos="2950">
          <p15:clr>
            <a:srgbClr val="E46962"/>
          </p15:clr>
        </p15:guide>
        <p15:guide id="17" orient="horz" pos="1135">
          <p15:clr>
            <a:srgbClr val="E46962"/>
          </p15:clr>
        </p15:guide>
        <p15:guide id="18" orient="horz" pos="1194">
          <p15:clr>
            <a:srgbClr val="E46962"/>
          </p15:clr>
        </p15:guide>
        <p15:guide id="19" orient="horz" pos="2043">
          <p15:clr>
            <a:srgbClr val="E46962"/>
          </p15:clr>
        </p15:guide>
        <p15:guide id="20" orient="horz" pos="2103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tinyurl.com/PEDsurvey26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Relationship Id="rId4" Type="http://schemas.openxmlformats.org/officeDocument/2006/relationships/hyperlink" Target="https://tinyurl.com/PEDsurvey26Spanish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Google Shape;1065;p57"/>
          <p:cNvSpPr txBox="1">
            <a:spLocks noGrp="1"/>
          </p:cNvSpPr>
          <p:nvPr>
            <p:ph type="subTitle" idx="4"/>
          </p:nvPr>
        </p:nvSpPr>
        <p:spPr>
          <a:xfrm rot="-766085">
            <a:off x="1745739" y="1130966"/>
            <a:ext cx="3116667" cy="43805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" sz="1700"/>
              <a:t>Executive Order 25-09</a:t>
            </a:r>
            <a:endParaRPr sz="1700"/>
          </a:p>
        </p:txBody>
      </p:sp>
      <p:sp>
        <p:nvSpPr>
          <p:cNvPr id="1066" name="Google Shape;1066;p57"/>
          <p:cNvSpPr txBox="1">
            <a:spLocks noGrp="1"/>
          </p:cNvSpPr>
          <p:nvPr>
            <p:ph type="title"/>
          </p:nvPr>
        </p:nvSpPr>
        <p:spPr>
          <a:xfrm>
            <a:off x="1081850" y="1719900"/>
            <a:ext cx="6984900" cy="169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" b="0"/>
              <a:t>Schools Limiting </a:t>
            </a:r>
            <a:endParaRPr b="0"/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" b="0"/>
              <a:t>Cell Phones</a:t>
            </a:r>
            <a:r>
              <a:rPr lang="en"/>
              <a:t> </a:t>
            </a:r>
            <a:endParaRPr/>
          </a:p>
        </p:txBody>
      </p:sp>
      <p:sp>
        <p:nvSpPr>
          <p:cNvPr id="1067" name="Google Shape;1067;p57"/>
          <p:cNvSpPr txBox="1">
            <a:spLocks noGrp="1"/>
          </p:cNvSpPr>
          <p:nvPr>
            <p:ph type="title" idx="2"/>
          </p:nvPr>
        </p:nvSpPr>
        <p:spPr>
          <a:xfrm rot="-265604">
            <a:off x="5555816" y="3182215"/>
            <a:ext cx="940606" cy="40021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" sz="1400"/>
              <a:t>2025 </a:t>
            </a:r>
            <a:endParaRPr sz="1400"/>
          </a:p>
        </p:txBody>
      </p:sp>
      <p:sp>
        <p:nvSpPr>
          <p:cNvPr id="1068" name="Google Shape;1068;p57"/>
          <p:cNvSpPr txBox="1">
            <a:spLocks noGrp="1"/>
          </p:cNvSpPr>
          <p:nvPr>
            <p:ph type="title" idx="3"/>
          </p:nvPr>
        </p:nvSpPr>
        <p:spPr>
          <a:xfrm rot="-768387">
            <a:off x="6591781" y="3016152"/>
            <a:ext cx="1047559" cy="30122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1400"/>
              <a:t>2026</a:t>
            </a:r>
            <a:endParaRPr sz="1400"/>
          </a:p>
        </p:txBody>
      </p:sp>
      <p:pic>
        <p:nvPicPr>
          <p:cNvPr id="1069" name="Google Shape;1069;p57" descr="Oregon Department of Education Logo&#10;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65390" y="3449400"/>
            <a:ext cx="1678610" cy="1694101"/>
          </a:xfrm>
          <a:prstGeom prst="rect">
            <a:avLst/>
          </a:prstGeom>
          <a:noFill/>
          <a:ln>
            <a:noFill/>
          </a:ln>
        </p:spPr>
      </p:pic>
      <p:sp>
        <p:nvSpPr>
          <p:cNvPr id="1070" name="Google Shape;1070;p57"/>
          <p:cNvSpPr txBox="1">
            <a:spLocks noGrp="1"/>
          </p:cNvSpPr>
          <p:nvPr>
            <p:ph type="body" idx="1"/>
          </p:nvPr>
        </p:nvSpPr>
        <p:spPr>
          <a:xfrm>
            <a:off x="2500725" y="3554064"/>
            <a:ext cx="4237800" cy="139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b="1">
                <a:solidFill>
                  <a:srgbClr val="000000"/>
                </a:solidFill>
                <a:highlight>
                  <a:srgbClr val="FFF2CC"/>
                </a:highlight>
                <a:latin typeface="Arial"/>
                <a:ea typeface="Arial"/>
                <a:cs typeface="Arial"/>
                <a:sym typeface="Arial"/>
              </a:rPr>
              <a:t>Student Voice Survey on </a:t>
            </a:r>
            <a:endParaRPr sz="2300" b="1">
              <a:solidFill>
                <a:srgbClr val="000000"/>
              </a:solidFill>
              <a:highlight>
                <a:srgbClr val="FFF2CC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b="1">
                <a:solidFill>
                  <a:srgbClr val="000000"/>
                </a:solidFill>
                <a:highlight>
                  <a:srgbClr val="FFF2CC"/>
                </a:highlight>
                <a:latin typeface="Arial"/>
                <a:ea typeface="Arial"/>
                <a:cs typeface="Arial"/>
                <a:sym typeface="Arial"/>
              </a:rPr>
              <a:t>Cell Phones and Learning</a:t>
            </a:r>
            <a:endParaRPr sz="2600" b="1">
              <a:highlight>
                <a:srgbClr val="FFF2CC"/>
              </a:highlight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5" name="Google Shape;1075;p58" descr="Let's be honest..."/>
          <p:cNvGrpSpPr/>
          <p:nvPr/>
        </p:nvGrpSpPr>
        <p:grpSpPr>
          <a:xfrm rot="-152001">
            <a:off x="129430" y="161411"/>
            <a:ext cx="4267046" cy="1132114"/>
            <a:chOff x="809787" y="258515"/>
            <a:chExt cx="4267142" cy="1132140"/>
          </a:xfrm>
        </p:grpSpPr>
        <p:grpSp>
          <p:nvGrpSpPr>
            <p:cNvPr id="1076" name="Google Shape;1076;p58"/>
            <p:cNvGrpSpPr/>
            <p:nvPr/>
          </p:nvGrpSpPr>
          <p:grpSpPr>
            <a:xfrm>
              <a:off x="2838667" y="258515"/>
              <a:ext cx="2238263" cy="1130700"/>
              <a:chOff x="4222612" y="3239836"/>
              <a:chExt cx="2238263" cy="1130700"/>
            </a:xfrm>
          </p:grpSpPr>
          <p:sp>
            <p:nvSpPr>
              <p:cNvPr id="1077" name="Google Shape;1077;p58"/>
              <p:cNvSpPr/>
              <p:nvPr/>
            </p:nvSpPr>
            <p:spPr>
              <a:xfrm>
                <a:off x="4227675" y="3239836"/>
                <a:ext cx="2233200" cy="11307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365750" tIns="91425" rIns="274300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1000"/>
                  </a:spcBef>
                  <a:spcAft>
                    <a:spcPts val="1000"/>
                  </a:spcAft>
                  <a:buSzPts val="1000"/>
                  <a:buNone/>
                </a:pPr>
                <a:endParaRPr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1078" name="Google Shape;1078;p58"/>
              <p:cNvGrpSpPr/>
              <p:nvPr/>
            </p:nvGrpSpPr>
            <p:grpSpPr>
              <a:xfrm>
                <a:off x="4222612" y="3401556"/>
                <a:ext cx="141633" cy="733208"/>
                <a:chOff x="5380497" y="383100"/>
                <a:chExt cx="189628" cy="981668"/>
              </a:xfrm>
            </p:grpSpPr>
            <p:grpSp>
              <p:nvGrpSpPr>
                <p:cNvPr id="1079" name="Google Shape;1079;p58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1080" name="Google Shape;1080;p58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081" name="Google Shape;1081;p58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082" name="Google Shape;1082;p58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1083" name="Google Shape;1083;p58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084" name="Google Shape;1084;p58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085" name="Google Shape;1085;p58"/>
                <p:cNvGrpSpPr/>
                <p:nvPr/>
              </p:nvGrpSpPr>
              <p:grpSpPr>
                <a:xfrm>
                  <a:off x="5382151" y="1233968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1086" name="Google Shape;1086;p58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087" name="Google Shape;1087;p58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  <p:grpSp>
          <p:nvGrpSpPr>
            <p:cNvPr id="1088" name="Google Shape;1088;p58"/>
            <p:cNvGrpSpPr/>
            <p:nvPr/>
          </p:nvGrpSpPr>
          <p:grpSpPr>
            <a:xfrm>
              <a:off x="809787" y="259955"/>
              <a:ext cx="2238263" cy="1130700"/>
              <a:chOff x="4222612" y="3239836"/>
              <a:chExt cx="2238263" cy="1130700"/>
            </a:xfrm>
          </p:grpSpPr>
          <p:sp>
            <p:nvSpPr>
              <p:cNvPr id="1089" name="Google Shape;1089;p58"/>
              <p:cNvSpPr/>
              <p:nvPr/>
            </p:nvSpPr>
            <p:spPr>
              <a:xfrm>
                <a:off x="4227675" y="3239836"/>
                <a:ext cx="2233200" cy="11307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365750" tIns="91425" rIns="274300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1000"/>
                  </a:spcBef>
                  <a:spcAft>
                    <a:spcPts val="1000"/>
                  </a:spcAft>
                  <a:buSzPts val="1000"/>
                  <a:buNone/>
                </a:pPr>
                <a:endParaRPr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1090" name="Google Shape;1090;p58"/>
              <p:cNvGrpSpPr/>
              <p:nvPr/>
            </p:nvGrpSpPr>
            <p:grpSpPr>
              <a:xfrm>
                <a:off x="4222612" y="3401556"/>
                <a:ext cx="141633" cy="733208"/>
                <a:chOff x="5380497" y="383100"/>
                <a:chExt cx="189628" cy="981668"/>
              </a:xfrm>
            </p:grpSpPr>
            <p:grpSp>
              <p:nvGrpSpPr>
                <p:cNvPr id="1091" name="Google Shape;1091;p58"/>
                <p:cNvGrpSpPr/>
                <p:nvPr/>
              </p:nvGrpSpPr>
              <p:grpSpPr>
                <a:xfrm>
                  <a:off x="5380497" y="38310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1092" name="Google Shape;1092;p58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093" name="Google Shape;1093;p58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094" name="Google Shape;1094;p58"/>
                <p:cNvGrpSpPr/>
                <p:nvPr/>
              </p:nvGrpSpPr>
              <p:grpSpPr>
                <a:xfrm>
                  <a:off x="5382151" y="822110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1095" name="Google Shape;1095;p58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096" name="Google Shape;1096;p58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097" name="Google Shape;1097;p58"/>
                <p:cNvGrpSpPr/>
                <p:nvPr/>
              </p:nvGrpSpPr>
              <p:grpSpPr>
                <a:xfrm>
                  <a:off x="5382151" y="1233968"/>
                  <a:ext cx="187974" cy="130800"/>
                  <a:chOff x="4804925" y="764100"/>
                  <a:chExt cx="187974" cy="130800"/>
                </a:xfrm>
              </p:grpSpPr>
              <p:sp>
                <p:nvSpPr>
                  <p:cNvPr id="1098" name="Google Shape;1098;p58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099" name="Google Shape;1099;p58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</p:grpSp>
      <p:grpSp>
        <p:nvGrpSpPr>
          <p:cNvPr id="1100" name="Google Shape;1100;p58" descr="This change can feel annoying or stressful. It can cause anxiety. "/>
          <p:cNvGrpSpPr/>
          <p:nvPr/>
        </p:nvGrpSpPr>
        <p:grpSpPr>
          <a:xfrm>
            <a:off x="5392820" y="943374"/>
            <a:ext cx="3229497" cy="1393258"/>
            <a:chOff x="5986359" y="3470295"/>
            <a:chExt cx="2642364" cy="1139959"/>
          </a:xfrm>
        </p:grpSpPr>
        <p:sp>
          <p:nvSpPr>
            <p:cNvPr id="1101" name="Google Shape;1101;p58"/>
            <p:cNvSpPr/>
            <p:nvPr/>
          </p:nvSpPr>
          <p:spPr>
            <a:xfrm>
              <a:off x="5986359" y="3472954"/>
              <a:ext cx="2635800" cy="1137300"/>
            </a:xfrm>
            <a:prstGeom prst="snip1Rect">
              <a:avLst>
                <a:gd name="adj" fmla="val 16667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223525" tIns="111750" rIns="111750" bIns="1117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222"/>
                </a:spcAft>
                <a:buNone/>
              </a:pPr>
              <a:endParaRPr sz="171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02" name="Google Shape;1102;p58"/>
            <p:cNvSpPr/>
            <p:nvPr/>
          </p:nvSpPr>
          <p:spPr>
            <a:xfrm>
              <a:off x="8407426" y="3470295"/>
              <a:ext cx="221297" cy="196219"/>
            </a:xfrm>
            <a:custGeom>
              <a:avLst/>
              <a:gdLst/>
              <a:ahLst/>
              <a:cxnLst/>
              <a:rect l="l" t="t" r="r" b="b"/>
              <a:pathLst>
                <a:path w="9239" h="8192" extrusionOk="0">
                  <a:moveTo>
                    <a:pt x="1143" y="0"/>
                  </a:moveTo>
                  <a:lnTo>
                    <a:pt x="9239" y="8001"/>
                  </a:lnTo>
                  <a:lnTo>
                    <a:pt x="0" y="819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03" name="Google Shape;1103;p58" descr="Nervous or negative reactions can make sense. "/>
          <p:cNvGrpSpPr/>
          <p:nvPr/>
        </p:nvGrpSpPr>
        <p:grpSpPr>
          <a:xfrm rot="-122656">
            <a:off x="347298" y="3389111"/>
            <a:ext cx="3306881" cy="1331815"/>
            <a:chOff x="3253069" y="3464379"/>
            <a:chExt cx="2644879" cy="1137300"/>
          </a:xfrm>
        </p:grpSpPr>
        <p:sp>
          <p:nvSpPr>
            <p:cNvPr id="1104" name="Google Shape;1104;p58"/>
            <p:cNvSpPr/>
            <p:nvPr/>
          </p:nvSpPr>
          <p:spPr>
            <a:xfrm>
              <a:off x="3253069" y="3464379"/>
              <a:ext cx="2635800" cy="1137300"/>
            </a:xfrm>
            <a:prstGeom prst="snip1Rect">
              <a:avLst>
                <a:gd name="adj" fmla="val 16667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214150" tIns="107050" rIns="107050" bIns="1070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171"/>
                </a:spcAft>
                <a:buNone/>
              </a:pPr>
              <a:endParaRPr sz="1639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05" name="Google Shape;1105;p58"/>
            <p:cNvSpPr/>
            <p:nvPr/>
          </p:nvSpPr>
          <p:spPr>
            <a:xfrm>
              <a:off x="5676651" y="3470295"/>
              <a:ext cx="221297" cy="196219"/>
            </a:xfrm>
            <a:custGeom>
              <a:avLst/>
              <a:gdLst/>
              <a:ahLst/>
              <a:cxnLst/>
              <a:rect l="l" t="t" r="r" b="b"/>
              <a:pathLst>
                <a:path w="9239" h="8192" extrusionOk="0">
                  <a:moveTo>
                    <a:pt x="1143" y="0"/>
                  </a:moveTo>
                  <a:lnTo>
                    <a:pt x="9239" y="8001"/>
                  </a:lnTo>
                  <a:lnTo>
                    <a:pt x="0" y="819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06" name="Google Shape;1106;p58" descr="Phones and other Personal Electronic Devices (PEDs) are a big part of life. "/>
          <p:cNvGrpSpPr/>
          <p:nvPr/>
        </p:nvGrpSpPr>
        <p:grpSpPr>
          <a:xfrm>
            <a:off x="624971" y="1527181"/>
            <a:ext cx="3561736" cy="1393277"/>
            <a:chOff x="498479" y="3411309"/>
            <a:chExt cx="2678400" cy="1239901"/>
          </a:xfrm>
        </p:grpSpPr>
        <p:sp>
          <p:nvSpPr>
            <p:cNvPr id="1107" name="Google Shape;1107;p58"/>
            <p:cNvSpPr/>
            <p:nvPr/>
          </p:nvSpPr>
          <p:spPr>
            <a:xfrm rot="-135028">
              <a:off x="519813" y="3462621"/>
              <a:ext cx="2635733" cy="1137279"/>
            </a:xfrm>
            <a:prstGeom prst="snip1Rect">
              <a:avLst>
                <a:gd name="adj" fmla="val 16667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205500" tIns="102750" rIns="102750" bIns="1027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124"/>
                </a:spcAft>
                <a:buNone/>
              </a:pPr>
              <a:endParaRPr sz="1573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08" name="Google Shape;1108;p58"/>
            <p:cNvSpPr/>
            <p:nvPr/>
          </p:nvSpPr>
          <p:spPr>
            <a:xfrm rot="-134941">
              <a:off x="2920798" y="3415576"/>
              <a:ext cx="221306" cy="196227"/>
            </a:xfrm>
            <a:custGeom>
              <a:avLst/>
              <a:gdLst/>
              <a:ahLst/>
              <a:cxnLst/>
              <a:rect l="l" t="t" r="r" b="b"/>
              <a:pathLst>
                <a:path w="9239" h="8192" extrusionOk="0">
                  <a:moveTo>
                    <a:pt x="1143" y="0"/>
                  </a:moveTo>
                  <a:lnTo>
                    <a:pt x="9239" y="8001"/>
                  </a:lnTo>
                  <a:lnTo>
                    <a:pt x="0" y="819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09" name="Google Shape;1109;p58"/>
          <p:cNvSpPr txBox="1">
            <a:spLocks noGrp="1"/>
          </p:cNvSpPr>
          <p:nvPr>
            <p:ph type="title" idx="3"/>
          </p:nvPr>
        </p:nvSpPr>
        <p:spPr>
          <a:xfrm rot="-185150">
            <a:off x="924228" y="537748"/>
            <a:ext cx="3611236" cy="738844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3600"/>
              <a:t>Let’s be honest…</a:t>
            </a:r>
            <a:endParaRPr sz="3600"/>
          </a:p>
        </p:txBody>
      </p:sp>
      <p:sp>
        <p:nvSpPr>
          <p:cNvPr id="1110" name="Google Shape;1110;p58"/>
          <p:cNvSpPr txBox="1">
            <a:spLocks noGrp="1"/>
          </p:cNvSpPr>
          <p:nvPr>
            <p:ph type="subTitle" idx="9"/>
          </p:nvPr>
        </p:nvSpPr>
        <p:spPr>
          <a:xfrm rot="-122320">
            <a:off x="385715" y="3749004"/>
            <a:ext cx="3272071" cy="1095095"/>
          </a:xfrm>
          <a:prstGeom prst="rect">
            <a:avLst/>
          </a:prstGeom>
        </p:spPr>
        <p:txBody>
          <a:bodyPr spcFirstLastPara="1" wrap="square" lIns="107050" tIns="107050" rIns="107050" bIns="10705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22"/>
              <a:buFont typeface="Arial"/>
              <a:buNone/>
            </a:pPr>
            <a:r>
              <a:rPr lang="en" sz="1800">
                <a:solidFill>
                  <a:srgbClr val="5D8550"/>
                </a:solidFill>
              </a:rPr>
              <a:t>Nervous or negative reactions can make sense.</a:t>
            </a:r>
            <a:endParaRPr sz="1800">
              <a:solidFill>
                <a:srgbClr val="5D855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171"/>
              </a:spcBef>
              <a:spcAft>
                <a:spcPts val="1171"/>
              </a:spcAft>
              <a:buClr>
                <a:srgbClr val="000000"/>
              </a:buClr>
              <a:buSzPts val="1522"/>
              <a:buFont typeface="Arial"/>
              <a:buNone/>
            </a:pPr>
            <a:endParaRPr sz="1800"/>
          </a:p>
        </p:txBody>
      </p:sp>
      <p:sp>
        <p:nvSpPr>
          <p:cNvPr id="1111" name="Google Shape;1111;p58"/>
          <p:cNvSpPr txBox="1">
            <a:spLocks noGrp="1"/>
          </p:cNvSpPr>
          <p:nvPr>
            <p:ph type="subTitle" idx="14"/>
          </p:nvPr>
        </p:nvSpPr>
        <p:spPr>
          <a:xfrm rot="-143258">
            <a:off x="645400" y="1727633"/>
            <a:ext cx="3398951" cy="1050613"/>
          </a:xfrm>
          <a:prstGeom prst="rect">
            <a:avLst/>
          </a:prstGeom>
        </p:spPr>
        <p:txBody>
          <a:bodyPr spcFirstLastPara="1" wrap="square" lIns="102750" tIns="102750" rIns="102750" bIns="10275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124"/>
              </a:spcAft>
              <a:buClr>
                <a:srgbClr val="000000"/>
              </a:buClr>
              <a:buSzPts val="1461"/>
              <a:buFont typeface="Arial"/>
              <a:buNone/>
            </a:pPr>
            <a:r>
              <a:rPr lang="en" sz="1873">
                <a:solidFill>
                  <a:schemeClr val="accent2"/>
                </a:solidFill>
              </a:rPr>
              <a:t>Phones and other Personal Electronic Devices (PEDs) are a big part of life.</a:t>
            </a:r>
            <a:endParaRPr sz="1873">
              <a:solidFill>
                <a:schemeClr val="accent2"/>
              </a:solidFill>
            </a:endParaRPr>
          </a:p>
        </p:txBody>
      </p:sp>
      <p:sp>
        <p:nvSpPr>
          <p:cNvPr id="1112" name="Google Shape;1112;p58"/>
          <p:cNvSpPr txBox="1">
            <a:spLocks noGrp="1"/>
          </p:cNvSpPr>
          <p:nvPr>
            <p:ph type="subTitle" idx="16"/>
          </p:nvPr>
        </p:nvSpPr>
        <p:spPr>
          <a:xfrm>
            <a:off x="5475839" y="1128751"/>
            <a:ext cx="3063900" cy="1143000"/>
          </a:xfrm>
          <a:prstGeom prst="rect">
            <a:avLst/>
          </a:prstGeom>
        </p:spPr>
        <p:txBody>
          <a:bodyPr spcFirstLastPara="1" wrap="square" lIns="111750" tIns="111750" rIns="111750" bIns="11175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22"/>
              </a:spcAft>
              <a:buClr>
                <a:srgbClr val="000000"/>
              </a:buClr>
              <a:buSzPts val="1589"/>
              <a:buFont typeface="Arial"/>
              <a:buNone/>
            </a:pPr>
            <a:r>
              <a:rPr lang="en" sz="1811">
                <a:solidFill>
                  <a:schemeClr val="accent1"/>
                </a:solidFill>
              </a:rPr>
              <a:t>This change can feel annoying or stressful. It can cause anxiety.</a:t>
            </a:r>
            <a:endParaRPr sz="1811">
              <a:solidFill>
                <a:schemeClr val="accent1"/>
              </a:solidFill>
            </a:endParaRPr>
          </a:p>
        </p:txBody>
      </p:sp>
      <p:grpSp>
        <p:nvGrpSpPr>
          <p:cNvPr id="1113" name="Google Shape;1113;p58" descr="Your learning opportunities, mental health and connection to your school and your peers are important. "/>
          <p:cNvGrpSpPr/>
          <p:nvPr/>
        </p:nvGrpSpPr>
        <p:grpSpPr>
          <a:xfrm>
            <a:off x="4668553" y="2710886"/>
            <a:ext cx="3487921" cy="1790420"/>
            <a:chOff x="5986359" y="3470295"/>
            <a:chExt cx="2642364" cy="1139959"/>
          </a:xfrm>
        </p:grpSpPr>
        <p:sp>
          <p:nvSpPr>
            <p:cNvPr id="1114" name="Google Shape;1114;p58"/>
            <p:cNvSpPr/>
            <p:nvPr/>
          </p:nvSpPr>
          <p:spPr>
            <a:xfrm>
              <a:off x="5986359" y="3472954"/>
              <a:ext cx="2635800" cy="1137300"/>
            </a:xfrm>
            <a:prstGeom prst="snip1Rect">
              <a:avLst>
                <a:gd name="adj" fmla="val 16667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241400" tIns="120675" rIns="120675" bIns="1206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320"/>
                </a:spcAft>
                <a:buNone/>
              </a:pPr>
              <a:endParaRPr sz="1847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115" name="Google Shape;1115;p58"/>
            <p:cNvSpPr/>
            <p:nvPr/>
          </p:nvSpPr>
          <p:spPr>
            <a:xfrm>
              <a:off x="8407426" y="3470295"/>
              <a:ext cx="221297" cy="196219"/>
            </a:xfrm>
            <a:custGeom>
              <a:avLst/>
              <a:gdLst/>
              <a:ahLst/>
              <a:cxnLst/>
              <a:rect l="l" t="t" r="r" b="b"/>
              <a:pathLst>
                <a:path w="9239" h="8192" extrusionOk="0">
                  <a:moveTo>
                    <a:pt x="1143" y="0"/>
                  </a:moveTo>
                  <a:lnTo>
                    <a:pt x="9239" y="8001"/>
                  </a:lnTo>
                  <a:lnTo>
                    <a:pt x="0" y="819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16" name="Google Shape;1116;p58"/>
          <p:cNvSpPr txBox="1">
            <a:spLocks noGrp="1"/>
          </p:cNvSpPr>
          <p:nvPr>
            <p:ph type="subTitle" idx="16"/>
          </p:nvPr>
        </p:nvSpPr>
        <p:spPr>
          <a:xfrm>
            <a:off x="4704035" y="3009034"/>
            <a:ext cx="3309000" cy="1234500"/>
          </a:xfrm>
          <a:prstGeom prst="rect">
            <a:avLst/>
          </a:prstGeom>
        </p:spPr>
        <p:txBody>
          <a:bodyPr spcFirstLastPara="1" wrap="square" lIns="120675" tIns="120675" rIns="120675" bIns="12067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320"/>
              </a:spcAft>
              <a:buClr>
                <a:srgbClr val="000000"/>
              </a:buClr>
              <a:buSzPts val="1716"/>
              <a:buFont typeface="Arial"/>
              <a:buNone/>
            </a:pPr>
            <a:r>
              <a:rPr lang="en" sz="1847">
                <a:solidFill>
                  <a:schemeClr val="accent4"/>
                </a:solidFill>
              </a:rPr>
              <a:t>Your learning opportunities, mental health and connection to your school and your peers are important.</a:t>
            </a:r>
            <a:endParaRPr sz="1847"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" name="Google Shape;1121;p59"/>
          <p:cNvSpPr txBox="1">
            <a:spLocks noGrp="1"/>
          </p:cNvSpPr>
          <p:nvPr>
            <p:ph type="body" idx="1"/>
          </p:nvPr>
        </p:nvSpPr>
        <p:spPr>
          <a:xfrm>
            <a:off x="925650" y="1076933"/>
            <a:ext cx="7989600" cy="40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1800" b="1">
                <a:solidFill>
                  <a:schemeClr val="accent4"/>
                </a:solidFill>
                <a:latin typeface="Manrope"/>
                <a:ea typeface="Manrope"/>
                <a:cs typeface="Manrope"/>
                <a:sym typeface="Manrope"/>
              </a:rPr>
              <a:t>01.</a:t>
            </a:r>
            <a:r>
              <a:rPr lang="en" sz="1800"/>
              <a:t> Phones are designed to grab attention.</a:t>
            </a:r>
            <a:endParaRPr sz="18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1800" b="1">
                <a:solidFill>
                  <a:schemeClr val="accent4"/>
                </a:solidFill>
                <a:latin typeface="Manrope"/>
                <a:ea typeface="Manrope"/>
                <a:cs typeface="Manrope"/>
                <a:sym typeface="Manrope"/>
              </a:rPr>
              <a:t>02.</a:t>
            </a:r>
            <a:r>
              <a:rPr lang="en" sz="1800" b="1">
                <a:solidFill>
                  <a:schemeClr val="dk2"/>
                </a:solidFill>
                <a:latin typeface="Manrope"/>
                <a:ea typeface="Manrope"/>
                <a:cs typeface="Manrope"/>
                <a:sym typeface="Manrope"/>
              </a:rPr>
              <a:t> </a:t>
            </a:r>
            <a:r>
              <a:rPr lang="en" sz="1800"/>
              <a:t>Less distraction = better learning.</a:t>
            </a:r>
            <a:endParaRPr sz="18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1800" b="1">
                <a:solidFill>
                  <a:schemeClr val="accent4"/>
                </a:solidFill>
                <a:latin typeface="Manrope"/>
                <a:ea typeface="Manrope"/>
                <a:cs typeface="Manrope"/>
                <a:sym typeface="Manrope"/>
              </a:rPr>
              <a:t>03.</a:t>
            </a:r>
            <a:r>
              <a:rPr lang="en" sz="1800"/>
              <a:t> Constant notifications can create pressure.</a:t>
            </a:r>
            <a:endParaRPr sz="18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1800" b="1">
                <a:solidFill>
                  <a:schemeClr val="accent4"/>
                </a:solidFill>
                <a:latin typeface="Manrope"/>
                <a:ea typeface="Manrope"/>
                <a:cs typeface="Manrope"/>
                <a:sym typeface="Manrope"/>
              </a:rPr>
              <a:t>04.</a:t>
            </a:r>
            <a:r>
              <a:rPr lang="en" sz="1800">
                <a:solidFill>
                  <a:schemeClr val="dk2"/>
                </a:solidFill>
              </a:rPr>
              <a:t> </a:t>
            </a:r>
            <a:r>
              <a:rPr lang="en" sz="1800"/>
              <a:t>Comparison and social media can add stress.</a:t>
            </a:r>
            <a:endParaRPr sz="18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1800" b="1">
                <a:solidFill>
                  <a:schemeClr val="accent4"/>
                </a:solidFill>
                <a:latin typeface="Manrope"/>
                <a:ea typeface="Manrope"/>
                <a:cs typeface="Manrope"/>
                <a:sym typeface="Manrope"/>
              </a:rPr>
              <a:t>05.</a:t>
            </a:r>
            <a:r>
              <a:rPr lang="en" sz="1800"/>
              <a:t> Less phone time can mean more breathing room and less stress.</a:t>
            </a:r>
            <a:endParaRPr sz="18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1800" b="1">
                <a:solidFill>
                  <a:schemeClr val="accent4"/>
                </a:solidFill>
                <a:latin typeface="Manrope"/>
                <a:ea typeface="Manrope"/>
                <a:cs typeface="Manrope"/>
                <a:sym typeface="Manrope"/>
              </a:rPr>
              <a:t>06.</a:t>
            </a:r>
            <a:r>
              <a:rPr lang="en" sz="1800">
                <a:solidFill>
                  <a:schemeClr val="dk2"/>
                </a:solidFill>
              </a:rPr>
              <a:t> </a:t>
            </a:r>
            <a:r>
              <a:rPr lang="en" sz="1800"/>
              <a:t>Face-to-face time builds trust and friendships.</a:t>
            </a:r>
            <a:endParaRPr sz="18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1800" b="1">
                <a:solidFill>
                  <a:schemeClr val="accent4"/>
                </a:solidFill>
                <a:latin typeface="Manrope"/>
                <a:ea typeface="Manrope"/>
                <a:cs typeface="Manrope"/>
                <a:sym typeface="Manrope"/>
              </a:rPr>
              <a:t>07.</a:t>
            </a:r>
            <a:r>
              <a:rPr lang="en" sz="1800">
                <a:solidFill>
                  <a:schemeClr val="dk2"/>
                </a:solidFill>
              </a:rPr>
              <a:t> </a:t>
            </a:r>
            <a:r>
              <a:rPr lang="en" sz="1800"/>
              <a:t>Phones can unintentionally isolate us.</a:t>
            </a:r>
            <a:endParaRPr sz="1800"/>
          </a:p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1800" b="1">
                <a:solidFill>
                  <a:schemeClr val="accent4"/>
                </a:solidFill>
                <a:latin typeface="Manrope"/>
                <a:ea typeface="Manrope"/>
                <a:cs typeface="Manrope"/>
                <a:sym typeface="Manrope"/>
              </a:rPr>
              <a:t>08.</a:t>
            </a:r>
            <a:r>
              <a:rPr lang="en" sz="1800" b="1">
                <a:solidFill>
                  <a:schemeClr val="dk2"/>
                </a:solidFill>
                <a:latin typeface="Manrope"/>
                <a:ea typeface="Manrope"/>
                <a:cs typeface="Manrope"/>
                <a:sym typeface="Manrope"/>
              </a:rPr>
              <a:t> </a:t>
            </a:r>
            <a:r>
              <a:rPr lang="en" sz="1800"/>
              <a:t>School is one place to reconnect.</a:t>
            </a:r>
            <a:endParaRPr sz="1800"/>
          </a:p>
        </p:txBody>
      </p:sp>
      <p:sp>
        <p:nvSpPr>
          <p:cNvPr id="1122" name="Google Shape;1122;p59"/>
          <p:cNvSpPr txBox="1">
            <a:spLocks noGrp="1"/>
          </p:cNvSpPr>
          <p:nvPr>
            <p:ph type="title"/>
          </p:nvPr>
        </p:nvSpPr>
        <p:spPr>
          <a:xfrm rot="-289011">
            <a:off x="583720" y="295034"/>
            <a:ext cx="4372944" cy="5696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/>
              <a:t>What research shows us: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" name="Google Shape;1127;p60" descr="What else is important to know?"/>
          <p:cNvGrpSpPr/>
          <p:nvPr/>
        </p:nvGrpSpPr>
        <p:grpSpPr>
          <a:xfrm>
            <a:off x="6171035" y="526148"/>
            <a:ext cx="2636849" cy="4378936"/>
            <a:chOff x="6171035" y="526148"/>
            <a:chExt cx="2636849" cy="4378936"/>
          </a:xfrm>
        </p:grpSpPr>
        <p:grpSp>
          <p:nvGrpSpPr>
            <p:cNvPr id="1128" name="Google Shape;1128;p60"/>
            <p:cNvGrpSpPr/>
            <p:nvPr/>
          </p:nvGrpSpPr>
          <p:grpSpPr>
            <a:xfrm>
              <a:off x="6171035" y="2059974"/>
              <a:ext cx="2635800" cy="2845110"/>
              <a:chOff x="5985184" y="907468"/>
              <a:chExt cx="2635800" cy="2845110"/>
            </a:xfrm>
          </p:grpSpPr>
          <p:sp>
            <p:nvSpPr>
              <p:cNvPr id="1129" name="Google Shape;1129;p60"/>
              <p:cNvSpPr/>
              <p:nvPr/>
            </p:nvSpPr>
            <p:spPr>
              <a:xfrm>
                <a:off x="5985184" y="1296178"/>
                <a:ext cx="2635800" cy="2456400"/>
              </a:xfrm>
              <a:prstGeom prst="roundRect">
                <a:avLst>
                  <a:gd name="adj" fmla="val 0"/>
                </a:avLst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75" tIns="365750" rIns="274300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1000"/>
                  </a:spcAft>
                  <a:buNone/>
                </a:pPr>
                <a:endParaRPr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1130" name="Google Shape;1130;p60"/>
              <p:cNvGrpSpPr/>
              <p:nvPr/>
            </p:nvGrpSpPr>
            <p:grpSpPr>
              <a:xfrm>
                <a:off x="6118884" y="907468"/>
                <a:ext cx="2368269" cy="147454"/>
                <a:chOff x="482474" y="1289911"/>
                <a:chExt cx="2471839" cy="153902"/>
              </a:xfrm>
            </p:grpSpPr>
            <p:grpSp>
              <p:nvGrpSpPr>
                <p:cNvPr id="1131" name="Google Shape;1131;p60"/>
                <p:cNvGrpSpPr/>
                <p:nvPr/>
              </p:nvGrpSpPr>
              <p:grpSpPr>
                <a:xfrm rot="5400000">
                  <a:off x="1162518" y="609866"/>
                  <a:ext cx="153902" cy="1513991"/>
                  <a:chOff x="5380497" y="383100"/>
                  <a:chExt cx="189628" cy="1865210"/>
                </a:xfrm>
              </p:grpSpPr>
              <p:grpSp>
                <p:nvGrpSpPr>
                  <p:cNvPr id="1132" name="Google Shape;1132;p60"/>
                  <p:cNvGrpSpPr/>
                  <p:nvPr/>
                </p:nvGrpSpPr>
                <p:grpSpPr>
                  <a:xfrm>
                    <a:off x="5380497" y="383100"/>
                    <a:ext cx="189628" cy="981668"/>
                    <a:chOff x="5380497" y="383100"/>
                    <a:chExt cx="189628" cy="981668"/>
                  </a:xfrm>
                </p:grpSpPr>
                <p:grpSp>
                  <p:nvGrpSpPr>
                    <p:cNvPr id="1133" name="Google Shape;1133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34" name="Google Shape;1134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35" name="Google Shape;1135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136" name="Google Shape;1136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37" name="Google Shape;1137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38" name="Google Shape;1138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139" name="Google Shape;1139;p60"/>
                    <p:cNvGrpSpPr/>
                    <p:nvPr/>
                  </p:nvGrpSpPr>
                  <p:grpSpPr>
                    <a:xfrm>
                      <a:off x="5382151" y="1233968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40" name="Google Shape;1140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41" name="Google Shape;1141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  <p:grpSp>
                <p:nvGrpSpPr>
                  <p:cNvPr id="1142" name="Google Shape;1142;p60"/>
                  <p:cNvGrpSpPr/>
                  <p:nvPr/>
                </p:nvGrpSpPr>
                <p:grpSpPr>
                  <a:xfrm>
                    <a:off x="5380497" y="1678500"/>
                    <a:ext cx="189628" cy="569810"/>
                    <a:chOff x="5380497" y="383100"/>
                    <a:chExt cx="189628" cy="569810"/>
                  </a:xfrm>
                </p:grpSpPr>
                <p:grpSp>
                  <p:nvGrpSpPr>
                    <p:cNvPr id="1143" name="Google Shape;1143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44" name="Google Shape;1144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45" name="Google Shape;1145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146" name="Google Shape;1146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47" name="Google Shape;1147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48" name="Google Shape;1148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149" name="Google Shape;1149;p60"/>
                <p:cNvGrpSpPr/>
                <p:nvPr/>
              </p:nvGrpSpPr>
              <p:grpSpPr>
                <a:xfrm rot="5400000">
                  <a:off x="2186381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150" name="Google Shape;1150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151" name="Google Shape;1151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152" name="Google Shape;1152;p60"/>
                <p:cNvGrpSpPr/>
                <p:nvPr/>
              </p:nvGrpSpPr>
              <p:grpSpPr>
                <a:xfrm rot="5400000">
                  <a:off x="2505664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153" name="Google Shape;1153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154" name="Google Shape;1154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155" name="Google Shape;1155;p60"/>
                <p:cNvGrpSpPr/>
                <p:nvPr/>
              </p:nvGrpSpPr>
              <p:grpSpPr>
                <a:xfrm rot="5400000">
                  <a:off x="2824948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156" name="Google Shape;1156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157" name="Google Shape;1157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  <p:grpSp>
          <p:nvGrpSpPr>
            <p:cNvPr id="1158" name="Google Shape;1158;p60"/>
            <p:cNvGrpSpPr/>
            <p:nvPr/>
          </p:nvGrpSpPr>
          <p:grpSpPr>
            <a:xfrm>
              <a:off x="6172084" y="526148"/>
              <a:ext cx="2635800" cy="2456400"/>
              <a:chOff x="5985184" y="907425"/>
              <a:chExt cx="2635800" cy="2456400"/>
            </a:xfrm>
          </p:grpSpPr>
          <p:sp>
            <p:nvSpPr>
              <p:cNvPr id="1159" name="Google Shape;1159;p60"/>
              <p:cNvSpPr/>
              <p:nvPr/>
            </p:nvSpPr>
            <p:spPr>
              <a:xfrm>
                <a:off x="5985184" y="907425"/>
                <a:ext cx="2635800" cy="2456400"/>
              </a:xfrm>
              <a:prstGeom prst="roundRect">
                <a:avLst>
                  <a:gd name="adj" fmla="val 0"/>
                </a:avLst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75" tIns="365750" rIns="274300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1000"/>
                  </a:spcAft>
                  <a:buNone/>
                </a:pPr>
                <a:endParaRPr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1160" name="Google Shape;1160;p60"/>
              <p:cNvGrpSpPr/>
              <p:nvPr/>
            </p:nvGrpSpPr>
            <p:grpSpPr>
              <a:xfrm>
                <a:off x="6118884" y="907468"/>
                <a:ext cx="2368269" cy="147454"/>
                <a:chOff x="482474" y="1289911"/>
                <a:chExt cx="2471839" cy="153902"/>
              </a:xfrm>
            </p:grpSpPr>
            <p:grpSp>
              <p:nvGrpSpPr>
                <p:cNvPr id="1161" name="Google Shape;1161;p60"/>
                <p:cNvGrpSpPr/>
                <p:nvPr/>
              </p:nvGrpSpPr>
              <p:grpSpPr>
                <a:xfrm rot="5400000">
                  <a:off x="1162518" y="609866"/>
                  <a:ext cx="153902" cy="1513991"/>
                  <a:chOff x="5380497" y="383100"/>
                  <a:chExt cx="189628" cy="1865210"/>
                </a:xfrm>
              </p:grpSpPr>
              <p:grpSp>
                <p:nvGrpSpPr>
                  <p:cNvPr id="1162" name="Google Shape;1162;p60"/>
                  <p:cNvGrpSpPr/>
                  <p:nvPr/>
                </p:nvGrpSpPr>
                <p:grpSpPr>
                  <a:xfrm>
                    <a:off x="5380497" y="383100"/>
                    <a:ext cx="189628" cy="981668"/>
                    <a:chOff x="5380497" y="383100"/>
                    <a:chExt cx="189628" cy="981668"/>
                  </a:xfrm>
                </p:grpSpPr>
                <p:grpSp>
                  <p:nvGrpSpPr>
                    <p:cNvPr id="1163" name="Google Shape;1163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64" name="Google Shape;1164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65" name="Google Shape;1165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166" name="Google Shape;1166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67" name="Google Shape;1167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68" name="Google Shape;1168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169" name="Google Shape;1169;p60"/>
                    <p:cNvGrpSpPr/>
                    <p:nvPr/>
                  </p:nvGrpSpPr>
                  <p:grpSpPr>
                    <a:xfrm>
                      <a:off x="5382151" y="1233968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70" name="Google Shape;1170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71" name="Google Shape;1171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  <p:grpSp>
                <p:nvGrpSpPr>
                  <p:cNvPr id="1172" name="Google Shape;1172;p60"/>
                  <p:cNvGrpSpPr/>
                  <p:nvPr/>
                </p:nvGrpSpPr>
                <p:grpSpPr>
                  <a:xfrm>
                    <a:off x="5380497" y="1678500"/>
                    <a:ext cx="189628" cy="569810"/>
                    <a:chOff x="5380497" y="383100"/>
                    <a:chExt cx="189628" cy="569810"/>
                  </a:xfrm>
                </p:grpSpPr>
                <p:grpSp>
                  <p:nvGrpSpPr>
                    <p:cNvPr id="1173" name="Google Shape;1173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74" name="Google Shape;1174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75" name="Google Shape;1175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176" name="Google Shape;1176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77" name="Google Shape;1177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78" name="Google Shape;1178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179" name="Google Shape;1179;p60"/>
                <p:cNvGrpSpPr/>
                <p:nvPr/>
              </p:nvGrpSpPr>
              <p:grpSpPr>
                <a:xfrm rot="5400000">
                  <a:off x="2186381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180" name="Google Shape;1180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181" name="Google Shape;1181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182" name="Google Shape;1182;p60"/>
                <p:cNvGrpSpPr/>
                <p:nvPr/>
              </p:nvGrpSpPr>
              <p:grpSpPr>
                <a:xfrm rot="5400000">
                  <a:off x="2505664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183" name="Google Shape;1183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184" name="Google Shape;1184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185" name="Google Shape;1185;p60"/>
                <p:cNvGrpSpPr/>
                <p:nvPr/>
              </p:nvGrpSpPr>
              <p:grpSpPr>
                <a:xfrm rot="5400000">
                  <a:off x="2824948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186" name="Google Shape;1186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187" name="Google Shape;1187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</p:grpSp>
      <p:grpSp>
        <p:nvGrpSpPr>
          <p:cNvPr id="1188" name="Google Shape;1188;p60" descr="What's not changing?"/>
          <p:cNvGrpSpPr/>
          <p:nvPr/>
        </p:nvGrpSpPr>
        <p:grpSpPr>
          <a:xfrm>
            <a:off x="3167749" y="271952"/>
            <a:ext cx="2799782" cy="4625515"/>
            <a:chOff x="3055608" y="354188"/>
            <a:chExt cx="2799782" cy="4625515"/>
          </a:xfrm>
        </p:grpSpPr>
        <p:grpSp>
          <p:nvGrpSpPr>
            <p:cNvPr id="1189" name="Google Shape;1189;p60"/>
            <p:cNvGrpSpPr/>
            <p:nvPr/>
          </p:nvGrpSpPr>
          <p:grpSpPr>
            <a:xfrm>
              <a:off x="3055608" y="2427903"/>
              <a:ext cx="2724600" cy="2551800"/>
              <a:chOff x="3204329" y="863338"/>
              <a:chExt cx="2724600" cy="2551800"/>
            </a:xfrm>
          </p:grpSpPr>
          <p:sp>
            <p:nvSpPr>
              <p:cNvPr id="1190" name="Google Shape;1190;p60"/>
              <p:cNvSpPr/>
              <p:nvPr/>
            </p:nvSpPr>
            <p:spPr>
              <a:xfrm rot="126802">
                <a:off x="3248733" y="911103"/>
                <a:ext cx="2635793" cy="2456271"/>
              </a:xfrm>
              <a:prstGeom prst="roundRect">
                <a:avLst>
                  <a:gd name="adj" fmla="val 0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75" tIns="365750" rIns="274300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1000"/>
                  </a:spcAft>
                  <a:buNone/>
                </a:pPr>
                <a:endParaRPr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1191" name="Google Shape;1191;p60"/>
              <p:cNvGrpSpPr/>
              <p:nvPr/>
            </p:nvGrpSpPr>
            <p:grpSpPr>
              <a:xfrm rot="127053">
                <a:off x="3424955" y="911977"/>
                <a:ext cx="2368156" cy="147447"/>
                <a:chOff x="482474" y="1289911"/>
                <a:chExt cx="2471839" cy="153902"/>
              </a:xfrm>
            </p:grpSpPr>
            <p:grpSp>
              <p:nvGrpSpPr>
                <p:cNvPr id="1192" name="Google Shape;1192;p60"/>
                <p:cNvGrpSpPr/>
                <p:nvPr/>
              </p:nvGrpSpPr>
              <p:grpSpPr>
                <a:xfrm rot="5400000">
                  <a:off x="1162518" y="609866"/>
                  <a:ext cx="153902" cy="1513991"/>
                  <a:chOff x="5380497" y="383100"/>
                  <a:chExt cx="189628" cy="1865210"/>
                </a:xfrm>
              </p:grpSpPr>
              <p:grpSp>
                <p:nvGrpSpPr>
                  <p:cNvPr id="1193" name="Google Shape;1193;p60"/>
                  <p:cNvGrpSpPr/>
                  <p:nvPr/>
                </p:nvGrpSpPr>
                <p:grpSpPr>
                  <a:xfrm>
                    <a:off x="5380497" y="383100"/>
                    <a:ext cx="189628" cy="981668"/>
                    <a:chOff x="5380497" y="383100"/>
                    <a:chExt cx="189628" cy="981668"/>
                  </a:xfrm>
                </p:grpSpPr>
                <p:grpSp>
                  <p:nvGrpSpPr>
                    <p:cNvPr id="1194" name="Google Shape;1194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95" name="Google Shape;1195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96" name="Google Shape;1196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197" name="Google Shape;1197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198" name="Google Shape;1198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199" name="Google Shape;1199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00" name="Google Shape;1200;p60"/>
                    <p:cNvGrpSpPr/>
                    <p:nvPr/>
                  </p:nvGrpSpPr>
                  <p:grpSpPr>
                    <a:xfrm>
                      <a:off x="5382151" y="1233968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01" name="Google Shape;1201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02" name="Google Shape;1202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  <p:grpSp>
                <p:nvGrpSpPr>
                  <p:cNvPr id="1203" name="Google Shape;1203;p60"/>
                  <p:cNvGrpSpPr/>
                  <p:nvPr/>
                </p:nvGrpSpPr>
                <p:grpSpPr>
                  <a:xfrm>
                    <a:off x="5380497" y="1678500"/>
                    <a:ext cx="189628" cy="569810"/>
                    <a:chOff x="5380497" y="383100"/>
                    <a:chExt cx="189628" cy="569810"/>
                  </a:xfrm>
                </p:grpSpPr>
                <p:grpSp>
                  <p:nvGrpSpPr>
                    <p:cNvPr id="1204" name="Google Shape;1204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05" name="Google Shape;1205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06" name="Google Shape;1206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07" name="Google Shape;1207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08" name="Google Shape;1208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09" name="Google Shape;1209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210" name="Google Shape;1210;p60"/>
                <p:cNvGrpSpPr/>
                <p:nvPr/>
              </p:nvGrpSpPr>
              <p:grpSpPr>
                <a:xfrm rot="5400000">
                  <a:off x="2186381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11" name="Google Shape;1211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12" name="Google Shape;1212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213" name="Google Shape;1213;p60"/>
                <p:cNvGrpSpPr/>
                <p:nvPr/>
              </p:nvGrpSpPr>
              <p:grpSpPr>
                <a:xfrm rot="5400000">
                  <a:off x="2505664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14" name="Google Shape;1214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15" name="Google Shape;1215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216" name="Google Shape;1216;p60"/>
                <p:cNvGrpSpPr/>
                <p:nvPr/>
              </p:nvGrpSpPr>
              <p:grpSpPr>
                <a:xfrm rot="5400000">
                  <a:off x="2824948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17" name="Google Shape;1217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18" name="Google Shape;1218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  <p:grpSp>
          <p:nvGrpSpPr>
            <p:cNvPr id="1219" name="Google Shape;1219;p60"/>
            <p:cNvGrpSpPr/>
            <p:nvPr/>
          </p:nvGrpSpPr>
          <p:grpSpPr>
            <a:xfrm>
              <a:off x="3130790" y="354188"/>
              <a:ext cx="2724600" cy="2551800"/>
              <a:chOff x="3204329" y="863338"/>
              <a:chExt cx="2724600" cy="2551800"/>
            </a:xfrm>
          </p:grpSpPr>
          <p:sp>
            <p:nvSpPr>
              <p:cNvPr id="1220" name="Google Shape;1220;p60"/>
              <p:cNvSpPr/>
              <p:nvPr/>
            </p:nvSpPr>
            <p:spPr>
              <a:xfrm rot="126802">
                <a:off x="3248733" y="911103"/>
                <a:ext cx="2635793" cy="2456271"/>
              </a:xfrm>
              <a:prstGeom prst="roundRect">
                <a:avLst>
                  <a:gd name="adj" fmla="val 0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75" tIns="365750" rIns="274300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1000"/>
                  </a:spcAft>
                  <a:buNone/>
                </a:pPr>
                <a:endParaRPr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1221" name="Google Shape;1221;p60"/>
              <p:cNvGrpSpPr/>
              <p:nvPr/>
            </p:nvGrpSpPr>
            <p:grpSpPr>
              <a:xfrm rot="127053">
                <a:off x="3424955" y="911977"/>
                <a:ext cx="2368156" cy="147447"/>
                <a:chOff x="482474" y="1289911"/>
                <a:chExt cx="2471839" cy="153902"/>
              </a:xfrm>
            </p:grpSpPr>
            <p:grpSp>
              <p:nvGrpSpPr>
                <p:cNvPr id="1222" name="Google Shape;1222;p60"/>
                <p:cNvGrpSpPr/>
                <p:nvPr/>
              </p:nvGrpSpPr>
              <p:grpSpPr>
                <a:xfrm rot="5400000">
                  <a:off x="1162518" y="609866"/>
                  <a:ext cx="153902" cy="1513991"/>
                  <a:chOff x="5380497" y="383100"/>
                  <a:chExt cx="189628" cy="1865210"/>
                </a:xfrm>
              </p:grpSpPr>
              <p:grpSp>
                <p:nvGrpSpPr>
                  <p:cNvPr id="1223" name="Google Shape;1223;p60"/>
                  <p:cNvGrpSpPr/>
                  <p:nvPr/>
                </p:nvGrpSpPr>
                <p:grpSpPr>
                  <a:xfrm>
                    <a:off x="5380497" y="383100"/>
                    <a:ext cx="189628" cy="981668"/>
                    <a:chOff x="5380497" y="383100"/>
                    <a:chExt cx="189628" cy="981668"/>
                  </a:xfrm>
                </p:grpSpPr>
                <p:grpSp>
                  <p:nvGrpSpPr>
                    <p:cNvPr id="1224" name="Google Shape;1224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25" name="Google Shape;1225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26" name="Google Shape;1226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27" name="Google Shape;1227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28" name="Google Shape;1228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29" name="Google Shape;1229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30" name="Google Shape;1230;p60"/>
                    <p:cNvGrpSpPr/>
                    <p:nvPr/>
                  </p:nvGrpSpPr>
                  <p:grpSpPr>
                    <a:xfrm>
                      <a:off x="5382151" y="1233968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31" name="Google Shape;1231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32" name="Google Shape;1232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  <p:grpSp>
                <p:nvGrpSpPr>
                  <p:cNvPr id="1233" name="Google Shape;1233;p60"/>
                  <p:cNvGrpSpPr/>
                  <p:nvPr/>
                </p:nvGrpSpPr>
                <p:grpSpPr>
                  <a:xfrm>
                    <a:off x="5380497" y="1678500"/>
                    <a:ext cx="189628" cy="569810"/>
                    <a:chOff x="5380497" y="383100"/>
                    <a:chExt cx="189628" cy="569810"/>
                  </a:xfrm>
                </p:grpSpPr>
                <p:grpSp>
                  <p:nvGrpSpPr>
                    <p:cNvPr id="1234" name="Google Shape;1234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35" name="Google Shape;1235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36" name="Google Shape;1236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37" name="Google Shape;1237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38" name="Google Shape;1238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39" name="Google Shape;1239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240" name="Google Shape;1240;p60"/>
                <p:cNvGrpSpPr/>
                <p:nvPr/>
              </p:nvGrpSpPr>
              <p:grpSpPr>
                <a:xfrm rot="5400000">
                  <a:off x="2186381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41" name="Google Shape;1241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42" name="Google Shape;1242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243" name="Google Shape;1243;p60"/>
                <p:cNvGrpSpPr/>
                <p:nvPr/>
              </p:nvGrpSpPr>
              <p:grpSpPr>
                <a:xfrm rot="5400000">
                  <a:off x="2505664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44" name="Google Shape;1244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45" name="Google Shape;1245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246" name="Google Shape;1246;p60"/>
                <p:cNvGrpSpPr/>
                <p:nvPr/>
              </p:nvGrpSpPr>
              <p:grpSpPr>
                <a:xfrm rot="5400000">
                  <a:off x="2824948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47" name="Google Shape;1247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48" name="Google Shape;1248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</p:grpSp>
      <p:grpSp>
        <p:nvGrpSpPr>
          <p:cNvPr id="1249" name="Google Shape;1249;p60" descr="What changed?"/>
          <p:cNvGrpSpPr/>
          <p:nvPr/>
        </p:nvGrpSpPr>
        <p:grpSpPr>
          <a:xfrm>
            <a:off x="298470" y="354200"/>
            <a:ext cx="2635875" cy="4169607"/>
            <a:chOff x="298470" y="354200"/>
            <a:chExt cx="2635875" cy="4169607"/>
          </a:xfrm>
        </p:grpSpPr>
        <p:grpSp>
          <p:nvGrpSpPr>
            <p:cNvPr id="1250" name="Google Shape;1250;p60"/>
            <p:cNvGrpSpPr/>
            <p:nvPr/>
          </p:nvGrpSpPr>
          <p:grpSpPr>
            <a:xfrm>
              <a:off x="298545" y="2067407"/>
              <a:ext cx="2635800" cy="2456400"/>
              <a:chOff x="515275" y="907425"/>
              <a:chExt cx="2635800" cy="2456400"/>
            </a:xfrm>
          </p:grpSpPr>
          <p:sp>
            <p:nvSpPr>
              <p:cNvPr id="1251" name="Google Shape;1251;p60"/>
              <p:cNvSpPr/>
              <p:nvPr/>
            </p:nvSpPr>
            <p:spPr>
              <a:xfrm>
                <a:off x="515275" y="907425"/>
                <a:ext cx="2635800" cy="2456400"/>
              </a:xfrm>
              <a:prstGeom prst="roundRect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82875" tIns="365750" rIns="274300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1000"/>
                  </a:spcAft>
                  <a:buSzPts val="1300"/>
                  <a:buNone/>
                </a:pPr>
                <a:endParaRPr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1252" name="Google Shape;1252;p60"/>
              <p:cNvGrpSpPr/>
              <p:nvPr/>
            </p:nvGrpSpPr>
            <p:grpSpPr>
              <a:xfrm>
                <a:off x="648998" y="907468"/>
                <a:ext cx="2368269" cy="147454"/>
                <a:chOff x="482474" y="1289911"/>
                <a:chExt cx="2471839" cy="153902"/>
              </a:xfrm>
            </p:grpSpPr>
            <p:grpSp>
              <p:nvGrpSpPr>
                <p:cNvPr id="1253" name="Google Shape;1253;p60"/>
                <p:cNvGrpSpPr/>
                <p:nvPr/>
              </p:nvGrpSpPr>
              <p:grpSpPr>
                <a:xfrm rot="5400000">
                  <a:off x="1162518" y="609866"/>
                  <a:ext cx="153902" cy="1513991"/>
                  <a:chOff x="5380497" y="383100"/>
                  <a:chExt cx="189628" cy="1865210"/>
                </a:xfrm>
              </p:grpSpPr>
              <p:grpSp>
                <p:nvGrpSpPr>
                  <p:cNvPr id="1254" name="Google Shape;1254;p60"/>
                  <p:cNvGrpSpPr/>
                  <p:nvPr/>
                </p:nvGrpSpPr>
                <p:grpSpPr>
                  <a:xfrm>
                    <a:off x="5380497" y="383100"/>
                    <a:ext cx="189628" cy="981668"/>
                    <a:chOff x="5380497" y="383100"/>
                    <a:chExt cx="189628" cy="981668"/>
                  </a:xfrm>
                </p:grpSpPr>
                <p:grpSp>
                  <p:nvGrpSpPr>
                    <p:cNvPr id="1255" name="Google Shape;1255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56" name="Google Shape;1256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57" name="Google Shape;1257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58" name="Google Shape;1258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59" name="Google Shape;1259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60" name="Google Shape;1260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61" name="Google Shape;1261;p60"/>
                    <p:cNvGrpSpPr/>
                    <p:nvPr/>
                  </p:nvGrpSpPr>
                  <p:grpSpPr>
                    <a:xfrm>
                      <a:off x="5382151" y="1233968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62" name="Google Shape;1262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63" name="Google Shape;1263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  <p:grpSp>
                <p:nvGrpSpPr>
                  <p:cNvPr id="1264" name="Google Shape;1264;p60"/>
                  <p:cNvGrpSpPr/>
                  <p:nvPr/>
                </p:nvGrpSpPr>
                <p:grpSpPr>
                  <a:xfrm>
                    <a:off x="5380497" y="1678500"/>
                    <a:ext cx="189628" cy="569810"/>
                    <a:chOff x="5380497" y="383100"/>
                    <a:chExt cx="189628" cy="569810"/>
                  </a:xfrm>
                </p:grpSpPr>
                <p:grpSp>
                  <p:nvGrpSpPr>
                    <p:cNvPr id="1265" name="Google Shape;1265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66" name="Google Shape;1266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67" name="Google Shape;1267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68" name="Google Shape;1268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69" name="Google Shape;1269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70" name="Google Shape;1270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271" name="Google Shape;1271;p60"/>
                <p:cNvGrpSpPr/>
                <p:nvPr/>
              </p:nvGrpSpPr>
              <p:grpSpPr>
                <a:xfrm rot="5400000">
                  <a:off x="2186381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72" name="Google Shape;1272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73" name="Google Shape;1273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274" name="Google Shape;1274;p60"/>
                <p:cNvGrpSpPr/>
                <p:nvPr/>
              </p:nvGrpSpPr>
              <p:grpSpPr>
                <a:xfrm rot="5400000">
                  <a:off x="2505664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75" name="Google Shape;1275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76" name="Google Shape;1276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277" name="Google Shape;1277;p60"/>
                <p:cNvGrpSpPr/>
                <p:nvPr/>
              </p:nvGrpSpPr>
              <p:grpSpPr>
                <a:xfrm rot="5400000">
                  <a:off x="2824948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278" name="Google Shape;1278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279" name="Google Shape;1279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  <p:grpSp>
          <p:nvGrpSpPr>
            <p:cNvPr id="1280" name="Google Shape;1280;p60"/>
            <p:cNvGrpSpPr/>
            <p:nvPr/>
          </p:nvGrpSpPr>
          <p:grpSpPr>
            <a:xfrm>
              <a:off x="298470" y="354200"/>
              <a:ext cx="2635800" cy="2456400"/>
              <a:chOff x="515275" y="907425"/>
              <a:chExt cx="2635800" cy="2456400"/>
            </a:xfrm>
          </p:grpSpPr>
          <p:sp>
            <p:nvSpPr>
              <p:cNvPr id="1281" name="Google Shape;1281;p60"/>
              <p:cNvSpPr/>
              <p:nvPr/>
            </p:nvSpPr>
            <p:spPr>
              <a:xfrm>
                <a:off x="515275" y="907425"/>
                <a:ext cx="2635800" cy="2456400"/>
              </a:xfrm>
              <a:prstGeom prst="roundRect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82875" tIns="365750" rIns="274300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1000"/>
                  </a:spcAft>
                  <a:buSzPts val="1300"/>
                  <a:buNone/>
                </a:pPr>
                <a:endParaRPr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grpSp>
            <p:nvGrpSpPr>
              <p:cNvPr id="1282" name="Google Shape;1282;p60"/>
              <p:cNvGrpSpPr/>
              <p:nvPr/>
            </p:nvGrpSpPr>
            <p:grpSpPr>
              <a:xfrm>
                <a:off x="648998" y="907468"/>
                <a:ext cx="2368269" cy="147454"/>
                <a:chOff x="482474" y="1289911"/>
                <a:chExt cx="2471839" cy="153902"/>
              </a:xfrm>
            </p:grpSpPr>
            <p:grpSp>
              <p:nvGrpSpPr>
                <p:cNvPr id="1283" name="Google Shape;1283;p60"/>
                <p:cNvGrpSpPr/>
                <p:nvPr/>
              </p:nvGrpSpPr>
              <p:grpSpPr>
                <a:xfrm rot="5400000">
                  <a:off x="1162518" y="609866"/>
                  <a:ext cx="153902" cy="1513991"/>
                  <a:chOff x="5380497" y="383100"/>
                  <a:chExt cx="189628" cy="1865210"/>
                </a:xfrm>
              </p:grpSpPr>
              <p:grpSp>
                <p:nvGrpSpPr>
                  <p:cNvPr id="1284" name="Google Shape;1284;p60"/>
                  <p:cNvGrpSpPr/>
                  <p:nvPr/>
                </p:nvGrpSpPr>
                <p:grpSpPr>
                  <a:xfrm>
                    <a:off x="5380497" y="383100"/>
                    <a:ext cx="189628" cy="981668"/>
                    <a:chOff x="5380497" y="383100"/>
                    <a:chExt cx="189628" cy="981668"/>
                  </a:xfrm>
                </p:grpSpPr>
                <p:grpSp>
                  <p:nvGrpSpPr>
                    <p:cNvPr id="1285" name="Google Shape;1285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86" name="Google Shape;1286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87" name="Google Shape;1287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88" name="Google Shape;1288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89" name="Google Shape;1289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90" name="Google Shape;1290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91" name="Google Shape;1291;p60"/>
                    <p:cNvGrpSpPr/>
                    <p:nvPr/>
                  </p:nvGrpSpPr>
                  <p:grpSpPr>
                    <a:xfrm>
                      <a:off x="5382151" y="1233968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92" name="Google Shape;1292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93" name="Google Shape;1293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  <p:grpSp>
                <p:nvGrpSpPr>
                  <p:cNvPr id="1294" name="Google Shape;1294;p60"/>
                  <p:cNvGrpSpPr/>
                  <p:nvPr/>
                </p:nvGrpSpPr>
                <p:grpSpPr>
                  <a:xfrm>
                    <a:off x="5380497" y="1678500"/>
                    <a:ext cx="189628" cy="569810"/>
                    <a:chOff x="5380497" y="383100"/>
                    <a:chExt cx="189628" cy="569810"/>
                  </a:xfrm>
                </p:grpSpPr>
                <p:grpSp>
                  <p:nvGrpSpPr>
                    <p:cNvPr id="1295" name="Google Shape;1295;p60"/>
                    <p:cNvGrpSpPr/>
                    <p:nvPr/>
                  </p:nvGrpSpPr>
                  <p:grpSpPr>
                    <a:xfrm>
                      <a:off x="5380497" y="38310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96" name="Google Shape;1296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297" name="Google Shape;1297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  <p:grpSp>
                  <p:nvGrpSpPr>
                    <p:cNvPr id="1298" name="Google Shape;1298;p60"/>
                    <p:cNvGrpSpPr/>
                    <p:nvPr/>
                  </p:nvGrpSpPr>
                  <p:grpSpPr>
                    <a:xfrm>
                      <a:off x="5382151" y="822110"/>
                      <a:ext cx="187974" cy="130800"/>
                      <a:chOff x="4804925" y="764100"/>
                      <a:chExt cx="187974" cy="130800"/>
                    </a:xfrm>
                  </p:grpSpPr>
                  <p:sp>
                    <p:nvSpPr>
                      <p:cNvPr id="1299" name="Google Shape;1299;p60"/>
                      <p:cNvSpPr/>
                      <p:nvPr/>
                    </p:nvSpPr>
                    <p:spPr>
                      <a:xfrm>
                        <a:off x="4856699" y="764100"/>
                        <a:ext cx="136200" cy="130800"/>
                      </a:xfrm>
                      <a:prstGeom prst="ellipse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  <p:sp>
                    <p:nvSpPr>
                      <p:cNvPr id="1300" name="Google Shape;1300;p60"/>
                      <p:cNvSpPr/>
                      <p:nvPr/>
                    </p:nvSpPr>
                    <p:spPr>
                      <a:xfrm>
                        <a:off x="4804925" y="811200"/>
                        <a:ext cx="61800" cy="36600"/>
                      </a:xfrm>
                      <a:prstGeom prst="rect">
                        <a:avLst/>
                      </a:prstGeom>
                      <a:solidFill>
                        <a:schemeClr val="dk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ctr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>
                          <a:solidFill>
                            <a:schemeClr val="dk1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301" name="Google Shape;1301;p60"/>
                <p:cNvGrpSpPr/>
                <p:nvPr/>
              </p:nvGrpSpPr>
              <p:grpSpPr>
                <a:xfrm rot="5400000">
                  <a:off x="2186381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302" name="Google Shape;1302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303" name="Google Shape;1303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304" name="Google Shape;1304;p60"/>
                <p:cNvGrpSpPr/>
                <p:nvPr/>
              </p:nvGrpSpPr>
              <p:grpSpPr>
                <a:xfrm rot="5400000">
                  <a:off x="2505664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305" name="Google Shape;1305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306" name="Google Shape;1306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  <p:grpSp>
              <p:nvGrpSpPr>
                <p:cNvPr id="1307" name="Google Shape;1307;p60"/>
                <p:cNvGrpSpPr/>
                <p:nvPr/>
              </p:nvGrpSpPr>
              <p:grpSpPr>
                <a:xfrm rot="5400000">
                  <a:off x="2824948" y="1313758"/>
                  <a:ext cx="152560" cy="106170"/>
                  <a:chOff x="4804925" y="764100"/>
                  <a:chExt cx="187974" cy="130800"/>
                </a:xfrm>
              </p:grpSpPr>
              <p:sp>
                <p:nvSpPr>
                  <p:cNvPr id="1308" name="Google Shape;1308;p60"/>
                  <p:cNvSpPr/>
                  <p:nvPr/>
                </p:nvSpPr>
                <p:spPr>
                  <a:xfrm>
                    <a:off x="4856699" y="764100"/>
                    <a:ext cx="136200" cy="130800"/>
                  </a:xfrm>
                  <a:prstGeom prst="ellipse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  <p:sp>
                <p:nvSpPr>
                  <p:cNvPr id="1309" name="Google Shape;1309;p60"/>
                  <p:cNvSpPr/>
                  <p:nvPr/>
                </p:nvSpPr>
                <p:spPr>
                  <a:xfrm>
                    <a:off x="4804925" y="811200"/>
                    <a:ext cx="61800" cy="36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dk1"/>
                      </a:solidFill>
                      <a:latin typeface="Manrope"/>
                      <a:ea typeface="Manrope"/>
                      <a:cs typeface="Manrope"/>
                      <a:sym typeface="Manrope"/>
                    </a:endParaRPr>
                  </a:p>
                </p:txBody>
              </p:sp>
            </p:grpSp>
          </p:grpSp>
        </p:grpSp>
      </p:grpSp>
      <p:sp>
        <p:nvSpPr>
          <p:cNvPr id="1310" name="Google Shape;1310;p60"/>
          <p:cNvSpPr txBox="1">
            <a:spLocks noGrp="1"/>
          </p:cNvSpPr>
          <p:nvPr>
            <p:ph type="title"/>
          </p:nvPr>
        </p:nvSpPr>
        <p:spPr>
          <a:xfrm>
            <a:off x="315995" y="716375"/>
            <a:ext cx="2523600" cy="472800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2400">
                <a:latin typeface="Impact"/>
                <a:ea typeface="Impact"/>
                <a:cs typeface="Impact"/>
                <a:sym typeface="Impact"/>
              </a:rPr>
              <a:t>WHAT CHANGED?</a:t>
            </a:r>
            <a:endParaRPr sz="26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311" name="Google Shape;1311;p60"/>
          <p:cNvSpPr txBox="1">
            <a:spLocks noGrp="1"/>
          </p:cNvSpPr>
          <p:nvPr>
            <p:ph type="subTitle" idx="1"/>
          </p:nvPr>
        </p:nvSpPr>
        <p:spPr>
          <a:xfrm>
            <a:off x="304000" y="1158225"/>
            <a:ext cx="2642400" cy="3192900"/>
          </a:xfrm>
          <a:prstGeom prst="rect">
            <a:avLst/>
          </a:prstGeom>
        </p:spPr>
        <p:txBody>
          <a:bodyPr spcFirstLastPara="1" wrap="square" lIns="182875" tIns="91425" rIns="91425" bIns="91425" anchor="t" anchorCtr="0">
            <a:noAutofit/>
          </a:bodyPr>
          <a:lstStyle/>
          <a:p>
            <a:pPr marL="17145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400"/>
              <a:t>Phones and other PEDs are restricted during the school day, including lunch and passing periods.</a:t>
            </a:r>
            <a:endParaRPr sz="1400"/>
          </a:p>
          <a:p>
            <a:pPr marL="171450" lvl="0" indent="-203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This is a statewide requirement for all Oregon public schools.</a:t>
            </a:r>
            <a:endParaRPr sz="1400"/>
          </a:p>
          <a:p>
            <a:pPr marL="171450" lvl="0" indent="-203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Each district decides how phones and PEDs will be stored during school.</a:t>
            </a:r>
            <a:endParaRPr sz="1400"/>
          </a:p>
        </p:txBody>
      </p:sp>
      <p:sp>
        <p:nvSpPr>
          <p:cNvPr id="1312" name="Google Shape;1312;p60"/>
          <p:cNvSpPr txBox="1">
            <a:spLocks noGrp="1"/>
          </p:cNvSpPr>
          <p:nvPr>
            <p:ph type="title"/>
          </p:nvPr>
        </p:nvSpPr>
        <p:spPr>
          <a:xfrm rot="125352">
            <a:off x="3318090" y="686398"/>
            <a:ext cx="2633350" cy="472809"/>
          </a:xfrm>
          <a:prstGeom prst="rect">
            <a:avLst/>
          </a:prstGeom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2400">
                <a:latin typeface="Impact"/>
                <a:ea typeface="Impact"/>
                <a:cs typeface="Impact"/>
                <a:sym typeface="Impact"/>
              </a:rPr>
              <a:t>WHAT’S </a:t>
            </a:r>
            <a:r>
              <a:rPr lang="en" sz="240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NOT</a:t>
            </a:r>
            <a:r>
              <a:rPr lang="en" sz="2400">
                <a:solidFill>
                  <a:srgbClr val="000000"/>
                </a:solidFill>
                <a:highlight>
                  <a:srgbClr val="7AB2B0"/>
                </a:highlight>
                <a:latin typeface="Impact"/>
                <a:ea typeface="Impact"/>
                <a:cs typeface="Impact"/>
                <a:sym typeface="Impact"/>
              </a:rPr>
              <a:t> </a:t>
            </a:r>
            <a:r>
              <a:rPr lang="en" sz="2400">
                <a:solidFill>
                  <a:srgbClr val="434343"/>
                </a:solidFill>
                <a:latin typeface="Impact"/>
                <a:ea typeface="Impact"/>
                <a:cs typeface="Impact"/>
                <a:sym typeface="Impact"/>
              </a:rPr>
              <a:t> </a:t>
            </a:r>
            <a:r>
              <a:rPr lang="en" sz="2400">
                <a:latin typeface="Impact"/>
                <a:ea typeface="Impact"/>
                <a:cs typeface="Impact"/>
                <a:sym typeface="Impact"/>
              </a:rPr>
              <a:t>CHANGING?</a:t>
            </a:r>
            <a:endParaRPr sz="26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313" name="Google Shape;1313;p60"/>
          <p:cNvSpPr txBox="1">
            <a:spLocks noGrp="1"/>
          </p:cNvSpPr>
          <p:nvPr>
            <p:ph type="subTitle" idx="1"/>
          </p:nvPr>
        </p:nvSpPr>
        <p:spPr>
          <a:xfrm rot="125316">
            <a:off x="3223301" y="1268895"/>
            <a:ext cx="2642355" cy="2895127"/>
          </a:xfrm>
          <a:prstGeom prst="rect">
            <a:avLst/>
          </a:prstGeom>
        </p:spPr>
        <p:txBody>
          <a:bodyPr spcFirstLastPara="1" wrap="square" lIns="182875" tIns="91425" rIns="91425" bIns="91425" anchor="t" anchorCtr="0">
            <a:noAutofit/>
          </a:bodyPr>
          <a:lstStyle/>
          <a:p>
            <a:pPr marL="17145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400"/>
              <a:t>School provided laptops can still be used for learning.</a:t>
            </a:r>
            <a:endParaRPr sz="1400"/>
          </a:p>
          <a:p>
            <a:pPr marL="171450" lvl="0" indent="-203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Schools can and will contact families in emergencies.</a:t>
            </a:r>
            <a:endParaRPr sz="1400"/>
          </a:p>
          <a:p>
            <a:pPr marL="171450" lvl="0" indent="-203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This is not about punishment.</a:t>
            </a:r>
            <a:endParaRPr sz="1400"/>
          </a:p>
          <a:p>
            <a:pPr marL="171450" lvl="0" indent="-2032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Char char="●"/>
            </a:pPr>
            <a:r>
              <a:rPr lang="en" sz="1400"/>
              <a:t>School is inherently social and face-to-face time with peers and trusted adults builds different skills and relationships.</a:t>
            </a:r>
            <a:endParaRPr sz="1400"/>
          </a:p>
        </p:txBody>
      </p:sp>
      <p:sp>
        <p:nvSpPr>
          <p:cNvPr id="1314" name="Google Shape;1314;p60"/>
          <p:cNvSpPr txBox="1"/>
          <p:nvPr/>
        </p:nvSpPr>
        <p:spPr>
          <a:xfrm>
            <a:off x="6188875" y="668237"/>
            <a:ext cx="2619000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WHAT ELSE IS IMPORTANT TO KNOW?</a:t>
            </a:r>
            <a:endParaRPr/>
          </a:p>
        </p:txBody>
      </p:sp>
      <p:sp>
        <p:nvSpPr>
          <p:cNvPr id="1315" name="Google Shape;1315;p60"/>
          <p:cNvSpPr txBox="1">
            <a:spLocks noGrp="1"/>
          </p:cNvSpPr>
          <p:nvPr>
            <p:ph type="subTitle" idx="1"/>
          </p:nvPr>
        </p:nvSpPr>
        <p:spPr>
          <a:xfrm>
            <a:off x="6149619" y="1875406"/>
            <a:ext cx="2679600" cy="2895000"/>
          </a:xfrm>
          <a:prstGeom prst="rect">
            <a:avLst/>
          </a:prstGeom>
        </p:spPr>
        <p:txBody>
          <a:bodyPr spcFirstLastPara="1" wrap="square" lIns="182875" tIns="91425" rIns="91425" bIns="91425" anchor="t" anchorCtr="0">
            <a:noAutofit/>
          </a:bodyPr>
          <a:lstStyle/>
          <a:p>
            <a:pPr marL="17145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400"/>
              <a:t>There are three </a:t>
            </a:r>
            <a:r>
              <a:rPr lang="en" sz="1400" i="1"/>
              <a:t>potential</a:t>
            </a:r>
            <a:r>
              <a:rPr lang="en" sz="1400"/>
              <a:t> exemptions:</a:t>
            </a:r>
            <a:endParaRPr sz="1400"/>
          </a:p>
          <a:p>
            <a:pPr marL="514350" lvl="1" indent="-203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Char char="■"/>
            </a:pPr>
            <a:r>
              <a:rPr lang="en" sz="1400"/>
              <a:t>Medical needs</a:t>
            </a:r>
            <a:endParaRPr sz="1400"/>
          </a:p>
          <a:p>
            <a:pPr marL="514350" lvl="1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 sz="1400"/>
              <a:t>IEPs and 504 plans</a:t>
            </a:r>
            <a:endParaRPr sz="1400"/>
          </a:p>
          <a:p>
            <a:pPr marL="514350" lvl="1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 sz="1400"/>
              <a:t>Specific individual student needs</a:t>
            </a:r>
            <a:endParaRPr sz="1400"/>
          </a:p>
          <a:p>
            <a:pPr marL="171450" lvl="0" indent="-203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Should be no suspensions or expulsions for simple PED violations.</a:t>
            </a:r>
            <a:endParaRPr sz="1400"/>
          </a:p>
          <a:p>
            <a:pPr marL="171450" lvl="0" indent="-2032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Char char="●"/>
            </a:pPr>
            <a:r>
              <a:rPr lang="en" sz="1400"/>
              <a:t>ODE is supporting positive rollouts of new policies.</a:t>
            </a:r>
            <a:endParaRPr sz="1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" name="Google Shape;1320;p61" descr="Student Survey"/>
          <p:cNvSpPr/>
          <p:nvPr/>
        </p:nvSpPr>
        <p:spPr>
          <a:xfrm rot="-197850">
            <a:off x="1337200" y="878602"/>
            <a:ext cx="2868549" cy="3348426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365750" tIns="365750" rIns="365750" bIns="36575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800"/>
              <a:buNone/>
            </a:pPr>
            <a:endParaRPr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321" name="Google Shape;1321;p61"/>
          <p:cNvSpPr txBox="1">
            <a:spLocks noGrp="1"/>
          </p:cNvSpPr>
          <p:nvPr>
            <p:ph type="body" idx="1"/>
          </p:nvPr>
        </p:nvSpPr>
        <p:spPr>
          <a:xfrm rot="-199265">
            <a:off x="1509583" y="1588907"/>
            <a:ext cx="2490883" cy="2187983"/>
          </a:xfrm>
          <a:prstGeom prst="rect">
            <a:avLst/>
          </a:prstGeom>
          <a:solidFill>
            <a:schemeClr val="accent6"/>
          </a:solidFill>
        </p:spPr>
        <p:txBody>
          <a:bodyPr spcFirstLastPara="1" wrap="square" lIns="57150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b="1" dirty="0">
              <a:highlight>
                <a:srgbClr val="FFFF00"/>
              </a:highlight>
            </a:endParaRPr>
          </a:p>
          <a:p>
            <a:pPr marL="228600" lvl="0" indent="-19065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1300" b="1">
                <a:highlight>
                  <a:srgbClr val="FFFF00"/>
                </a:highlight>
              </a:rPr>
              <a:t>March 16 - April 10</a:t>
            </a:r>
            <a:endParaRPr sz="1300" b="1">
              <a:highlight>
                <a:srgbClr val="FFFF00"/>
              </a:highlight>
            </a:endParaRPr>
          </a:p>
          <a:p>
            <a:pPr marL="228600" lvl="0" indent="-190658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en" sz="1300" b="1" u="sng" dirty="0">
                <a:solidFill>
                  <a:schemeClr val="hlink"/>
                </a:solidFill>
                <a:highlight>
                  <a:srgbClr val="FFFF00"/>
                </a:highlight>
                <a:hlinkClick r:id="rId3"/>
              </a:rPr>
              <a:t>tinyurl.com/PEDsurvey26</a:t>
            </a:r>
            <a:endParaRPr sz="1050" dirty="0">
              <a:solidFill>
                <a:srgbClr val="00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228600" lvl="0" indent="-190658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23809"/>
              <a:buChar char="●"/>
            </a:pPr>
            <a:r>
              <a:rPr lang="en" sz="1050" b="1" u="sng" dirty="0">
                <a:solidFill>
                  <a:schemeClr val="hlink"/>
                </a:solidFill>
                <a:highlight>
                  <a:srgbClr val="FFFF00"/>
                </a:highlight>
                <a:hlinkClick r:id="rId4"/>
              </a:rPr>
              <a:t>tinyurl.com/PEDsurvey26Spanish</a:t>
            </a:r>
            <a:endParaRPr sz="1050" b="1" dirty="0">
              <a:solidFill>
                <a:srgbClr val="000000"/>
              </a:solidFill>
              <a:highlight>
                <a:srgbClr val="FFFF00"/>
              </a:highlight>
            </a:endParaRPr>
          </a:p>
          <a:p>
            <a:pPr marL="228600" lvl="0" indent="-190658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en" sz="1300" b="1" dirty="0">
                <a:highlight>
                  <a:srgbClr val="FFFF00"/>
                </a:highlight>
              </a:rPr>
              <a:t>Mobile friendly</a:t>
            </a:r>
            <a:endParaRPr sz="1300" b="1" dirty="0">
              <a:highlight>
                <a:srgbClr val="FFFF00"/>
              </a:highlight>
            </a:endParaRPr>
          </a:p>
          <a:p>
            <a:pPr marL="228600" lvl="0" indent="-190658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en" sz="1300" b="1" dirty="0">
                <a:highlight>
                  <a:srgbClr val="FFFF00"/>
                </a:highlight>
              </a:rPr>
              <a:t>Takes less than 15 minutes</a:t>
            </a:r>
            <a:endParaRPr sz="1300" b="1" dirty="0">
              <a:highlight>
                <a:srgbClr val="FFFF00"/>
              </a:highlight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b="1" dirty="0"/>
          </a:p>
        </p:txBody>
      </p:sp>
      <p:sp>
        <p:nvSpPr>
          <p:cNvPr id="1322" name="Google Shape;1322;p61"/>
          <p:cNvSpPr txBox="1">
            <a:spLocks noGrp="1"/>
          </p:cNvSpPr>
          <p:nvPr>
            <p:ph type="title"/>
          </p:nvPr>
        </p:nvSpPr>
        <p:spPr>
          <a:xfrm rot="-197139">
            <a:off x="1234593" y="937704"/>
            <a:ext cx="2522947" cy="4958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/>
              <a:t>STUDENT SURVEY</a:t>
            </a:r>
            <a:endParaRPr/>
          </a:p>
        </p:txBody>
      </p:sp>
      <p:sp>
        <p:nvSpPr>
          <p:cNvPr id="1323" name="Google Shape;1323;p61"/>
          <p:cNvSpPr txBox="1">
            <a:spLocks noGrp="1"/>
          </p:cNvSpPr>
          <p:nvPr>
            <p:ph type="body" idx="13"/>
          </p:nvPr>
        </p:nvSpPr>
        <p:spPr>
          <a:xfrm>
            <a:off x="4904275" y="1940975"/>
            <a:ext cx="3192300" cy="125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60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This survey is a chance to provide input on future policy implementation!</a:t>
            </a:r>
            <a:endParaRPr sz="1400"/>
          </a:p>
          <a:p>
            <a:pPr marL="285750" lvl="0" indent="-26035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The survey is available in English and Spanish.</a:t>
            </a:r>
            <a:endParaRPr sz="1400"/>
          </a:p>
          <a:p>
            <a:pPr marL="285750" lvl="0" indent="-26035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Your input, along with input from your peers across the state, will be analyzed and incorporated into a report provided to the Governor’s Office by the summer of 2026.</a:t>
            </a:r>
            <a:endParaRPr sz="1400"/>
          </a:p>
        </p:txBody>
      </p:sp>
      <p:sp>
        <p:nvSpPr>
          <p:cNvPr id="1324" name="Google Shape;1324;p61" descr="Your Voice Matters! "/>
          <p:cNvSpPr/>
          <p:nvPr/>
        </p:nvSpPr>
        <p:spPr>
          <a:xfrm flipH="1">
            <a:off x="4829619" y="385575"/>
            <a:ext cx="3157918" cy="1451675"/>
          </a:xfrm>
          <a:custGeom>
            <a:avLst/>
            <a:gdLst/>
            <a:ahLst/>
            <a:cxnLst/>
            <a:rect l="l" t="t" r="r" b="b"/>
            <a:pathLst>
              <a:path w="149240" h="58067" extrusionOk="0">
                <a:moveTo>
                  <a:pt x="1737" y="0"/>
                </a:moveTo>
                <a:lnTo>
                  <a:pt x="0" y="58067"/>
                </a:lnTo>
                <a:lnTo>
                  <a:pt x="149240" y="57742"/>
                </a:lnTo>
                <a:lnTo>
                  <a:pt x="148307" y="4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25" name="Google Shape;1325;p61"/>
          <p:cNvSpPr txBox="1">
            <a:spLocks noGrp="1"/>
          </p:cNvSpPr>
          <p:nvPr>
            <p:ph type="title"/>
          </p:nvPr>
        </p:nvSpPr>
        <p:spPr>
          <a:xfrm>
            <a:off x="5016400" y="642950"/>
            <a:ext cx="2706300" cy="7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YOUR VOICE MATTERS!</a:t>
            </a:r>
            <a:endParaRPr sz="3000">
              <a:solidFill>
                <a:schemeClr val="lt1"/>
              </a:solidFill>
            </a:endParaRPr>
          </a:p>
        </p:txBody>
      </p:sp>
      <p:grpSp>
        <p:nvGrpSpPr>
          <p:cNvPr id="1326" name="Google Shape;1326;p61" descr="Your Voice Matters!"/>
          <p:cNvGrpSpPr/>
          <p:nvPr/>
        </p:nvGrpSpPr>
        <p:grpSpPr>
          <a:xfrm flipH="1">
            <a:off x="4848684" y="374950"/>
            <a:ext cx="2999049" cy="1290800"/>
            <a:chOff x="5602700" y="-29750"/>
            <a:chExt cx="3543300" cy="1290800"/>
          </a:xfrm>
        </p:grpSpPr>
        <p:cxnSp>
          <p:nvCxnSpPr>
            <p:cNvPr id="1327" name="Google Shape;1327;p61"/>
            <p:cNvCxnSpPr/>
            <p:nvPr/>
          </p:nvCxnSpPr>
          <p:spPr>
            <a:xfrm flipH="1">
              <a:off x="5608625" y="-29750"/>
              <a:ext cx="31800" cy="12858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28" name="Google Shape;1328;p61"/>
            <p:cNvCxnSpPr/>
            <p:nvPr/>
          </p:nvCxnSpPr>
          <p:spPr>
            <a:xfrm>
              <a:off x="5602700" y="1254750"/>
              <a:ext cx="3543300" cy="63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APER AGENDA">
  <a:themeElements>
    <a:clrScheme name="Simple Light">
      <a:dk1>
        <a:srgbClr val="E9E4DB"/>
      </a:dk1>
      <a:lt1>
        <a:srgbClr val="131313"/>
      </a:lt1>
      <a:dk2>
        <a:srgbClr val="E96A64"/>
      </a:dk2>
      <a:lt2>
        <a:srgbClr val="299F9C"/>
      </a:lt2>
      <a:accent1>
        <a:srgbClr val="C0534D"/>
      </a:accent1>
      <a:accent2>
        <a:srgbClr val="207D7B"/>
      </a:accent2>
      <a:accent3>
        <a:srgbClr val="6E9960"/>
      </a:accent3>
      <a:accent4>
        <a:srgbClr val="444746"/>
      </a:accent4>
      <a:accent5>
        <a:srgbClr val="CDC7B9"/>
      </a:accent5>
      <a:accent6>
        <a:srgbClr val="F5F5F5"/>
      </a:accent6>
      <a:hlink>
        <a:srgbClr val="577D4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7730ea53-6f5e-4160-81a5-992a9105450a}" enabled="1" method="Standard" siteId="{b4f51418-b269-49a2-935a-fa54bf584fc8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371</Words>
  <Application>Microsoft Office PowerPoint</Application>
  <PresentationFormat>On-screen Show (16:9)</PresentationFormat>
  <Paragraphs>48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Manrope Light</vt:lpstr>
      <vt:lpstr>Anton</vt:lpstr>
      <vt:lpstr>Manrope ExtraBold</vt:lpstr>
      <vt:lpstr>Manrope</vt:lpstr>
      <vt:lpstr>Roboto</vt:lpstr>
      <vt:lpstr>Impact</vt:lpstr>
      <vt:lpstr>Manrope Medium</vt:lpstr>
      <vt:lpstr>Arial</vt:lpstr>
      <vt:lpstr>Manrope SemiBold</vt:lpstr>
      <vt:lpstr>Simple Light</vt:lpstr>
      <vt:lpstr>PAPER AGENDA</vt:lpstr>
      <vt:lpstr>Schools Limiting  Cell Phones </vt:lpstr>
      <vt:lpstr>Let’s be honest…</vt:lpstr>
      <vt:lpstr>What research shows us:</vt:lpstr>
      <vt:lpstr>WHAT CHANGED?</vt:lpstr>
      <vt:lpstr>STUDENT SURVEY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MORRIS Cameron * ODE</dc:creator>
  <cp:lastModifiedBy>MORRIS Cameron * ODE</cp:lastModifiedBy>
  <cp:revision>2</cp:revision>
  <dcterms:modified xsi:type="dcterms:W3CDTF">2026-03-20T20:27:01Z</dcterms:modified>
</cp:coreProperties>
</file>