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64" r:id="rId1"/>
    <p:sldMasterId id="2147483865" r:id="rId2"/>
  </p:sldMasterIdLst>
  <p:notesMasterIdLst>
    <p:notesMasterId r:id="rId15"/>
  </p:notesMasterIdLst>
  <p:sldIdLst>
    <p:sldId id="256" r:id="rId3"/>
    <p:sldId id="292" r:id="rId4"/>
    <p:sldId id="306" r:id="rId5"/>
    <p:sldId id="310" r:id="rId6"/>
    <p:sldId id="311" r:id="rId7"/>
    <p:sldId id="308" r:id="rId8"/>
    <p:sldId id="313" r:id="rId9"/>
    <p:sldId id="312" r:id="rId10"/>
    <p:sldId id="314" r:id="rId11"/>
    <p:sldId id="307" r:id="rId12"/>
    <p:sldId id="309" r:id="rId13"/>
    <p:sldId id="282"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220E04-8DB6-E16B-68B4-9C7F1C1CBF7D}" name="IVEY Allie * ODE" initials="IO" userId="S::allie.ivey@ode.oregon.gov::d1c2cbec-4487-4589-9797-8b0101e0432a" providerId="AD"/>
  <p188:author id="{21A9FD34-50B4-5F10-172D-3F023A8831BD}" name="MOSER Rachael M * GOV" initials="MG" userId="S::rachael.m.moser_oregon.gov#ext#@odemail.onmicrosoft.com::c8bddca2-e5df-4727-940b-3476a624c4a2" providerId="AD"/>
  <p188:author id="{4B3F7144-792F-EEC7-7619-C0087DAA22E3}" name="PEARSON Alexa * ODE" initials="PO" userId="S::alexa.pearson@ode.oregon.gov::a1fdb018-8291-4080-aaff-84b3cf2aa3a5" providerId="AD"/>
  <p188:author id="{1BA75D54-4CC6-1AD0-C169-AB67AD60A0F6}" name="PIERCE Adrienne * ODE" initials="PO" userId="S::adrienne.pierce@ode.oregon.gov::9016aab9-fa11-4353-85ab-7f9ee71f3edb" providerId="AD"/>
  <p188:author id="{378D6292-DF5A-0A4D-3DD4-75BFFC0087E7}" name="SOLARIO Savanah * ODE" initials="SS*O" userId="S::SolarioS@ode.oregon.gov::d31b17fd-6206-447e-a06f-5164b69add87" providerId="AD"/>
  <p188:author id="{0F3241DB-0F46-5F74-8516-B2268B28FF85}" name="MCDONALD Catherine * ODE" initials="MO" userId="S::mcdonalc@ode.oregon.gov::f79147a4-e148-4cde-9009-7795070faa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C3D5F-256A-4EB2-9509-750BAF18D23B}" v="7" dt="2025-09-02T20:59:27.430"/>
  </p1510:revLst>
</p1510:revInfo>
</file>

<file path=ppt/tableStyles.xml><?xml version="1.0" encoding="utf-8"?>
<a:tblStyleLst xmlns:a="http://schemas.openxmlformats.org/drawingml/2006/main" def="{E90C59A5-9DD5-43F7-99F3-954396324A1D}">
  <a:tblStyle styleId="{E90C59A5-9DD5-43F7-99F3-954396324A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ODE.mobiledevices@ode.oregon.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t>Adrienne:</a:t>
            </a:r>
          </a:p>
          <a:p>
            <a:endParaRPr lang="en-US"/>
          </a:p>
          <a:p>
            <a:r>
              <a:rPr lang="en-US"/>
              <a:t>Good [morning/afternoon], everyone, and thank you for joining us today. We’re here to share important information about the implementation of </a:t>
            </a:r>
            <a:r>
              <a:rPr lang="en-US" b="1"/>
              <a:t>Executive Order 25-09</a:t>
            </a:r>
            <a:r>
              <a:rPr lang="en-US"/>
              <a:t>, which limits student use of personal electronic devices during instructional hours.</a:t>
            </a:r>
          </a:p>
          <a:p>
            <a:endParaRPr lang="en-US"/>
          </a:p>
          <a:p>
            <a:r>
              <a:rPr lang="en-US"/>
              <a:t>To support this rollout, we’ve created several key documents to guide and assist districts and school staff throughout the process.</a:t>
            </a:r>
          </a:p>
          <a:p>
            <a:endParaRPr lang="en-US"/>
          </a:p>
          <a:p>
            <a:r>
              <a:rPr lang="en-US"/>
              <a:t>One of those is the updated guidance titled </a:t>
            </a:r>
            <a:r>
              <a:rPr lang="en-US" b="1" i="1"/>
              <a:t>Fostering Student Learning, Well-Being, and Belonging Version 2</a:t>
            </a:r>
            <a:r>
              <a:rPr lang="en-US"/>
              <a:t>, released in July 2025. This document builds on the first version and provides more detailed strategies for creating focused, inclusive learning environments while implementing this new policy.</a:t>
            </a:r>
          </a:p>
          <a:p>
            <a:endParaRPr lang="en-US"/>
          </a:p>
          <a:p>
            <a:r>
              <a:rPr lang="en-US"/>
              <a:t>We’ve also developed a </a:t>
            </a:r>
            <a:r>
              <a:rPr lang="en-US" b="1"/>
              <a:t>Frequently Asked Questions (FAQ)</a:t>
            </a:r>
            <a:r>
              <a:rPr lang="en-US"/>
              <a:t> resource that addresses many of the common questions we’ve already heard from district leaders, educators, and families. It’s designed to help you navigate real-world implementation scenarios and ensure clarity and consistency across schools.</a:t>
            </a:r>
          </a:p>
          <a:p>
            <a:endParaRPr lang="en-US"/>
          </a:p>
          <a:p>
            <a:r>
              <a:rPr lang="en-US"/>
              <a:t>We have added both of those links to the chat so that you can access them during our time together today as well as refer to them after today's session.</a:t>
            </a:r>
          </a:p>
          <a:p>
            <a:pPr marL="0" indent="0"/>
            <a:endParaRPr lang="en-US"/>
          </a:p>
        </p:txBody>
      </p:sp>
      <p:sp>
        <p:nvSpPr>
          <p:cNvPr id="1480" name="Google Shape;14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Adrienne:</a:t>
            </a:r>
          </a:p>
          <a:p>
            <a:r>
              <a:rPr lang="en-US"/>
              <a:t>As districts begin preparing for implementation of Executive Order 25-09, here are the key next steps to take now.</a:t>
            </a:r>
          </a:p>
          <a:p>
            <a:r>
              <a:rPr lang="en-US"/>
              <a:t>First, </a:t>
            </a:r>
            <a:r>
              <a:rPr lang="en-US" b="1"/>
              <a:t>review your current district policy</a:t>
            </a:r>
            <a:r>
              <a:rPr lang="en-US"/>
              <a:t>—if one exists—related to student use of personal electronic devices. This is an opportunity to identify where your policy is already aligned and where updates are needed to meet the requirements of the Executive Order.</a:t>
            </a:r>
          </a:p>
          <a:p>
            <a:r>
              <a:rPr lang="en-US"/>
              <a:t>Next, start </a:t>
            </a:r>
            <a:r>
              <a:rPr lang="en-US" b="1"/>
              <a:t>engaging your key partners </a:t>
            </a:r>
            <a:r>
              <a:rPr lang="en-US"/>
              <a:t>early. That includes your school board, school staff, students, families, and community partners. Even though the policy parameters are clearly defined, building shared understanding, addressing concerns, and creating space for input will support smoother implementation.</a:t>
            </a:r>
          </a:p>
          <a:p>
            <a:r>
              <a:rPr lang="en-US"/>
              <a:t>Based on that review and engagement, </a:t>
            </a:r>
            <a:r>
              <a:rPr lang="en-US" b="1"/>
              <a:t>develop or revise your personal electronic device policy</a:t>
            </a:r>
            <a:r>
              <a:rPr lang="en-US"/>
              <a:t> so that it meets all the required elements, including exemptions, enforcement guidance, and storage procedures.</a:t>
            </a:r>
          </a:p>
          <a:p>
            <a:r>
              <a:rPr lang="en-US"/>
              <a:t>Then, </a:t>
            </a:r>
            <a:r>
              <a:rPr lang="en-US" b="1"/>
              <a:t>prepare to bring that policy forward for school board adoption</a:t>
            </a:r>
            <a:r>
              <a:rPr lang="en-US"/>
              <a:t>. Remember, the </a:t>
            </a:r>
            <a:r>
              <a:rPr lang="en-US" b="1"/>
              <a:t>policy must be adopted and publicly posted no later than October 31, 2025</a:t>
            </a:r>
            <a:r>
              <a:rPr lang="en-US"/>
              <a:t>. That means your internal development timeline should allow time for feedback, revision, and board approval well in advance of that deadline.</a:t>
            </a:r>
          </a:p>
          <a:p>
            <a:r>
              <a:rPr lang="en-US"/>
              <a:t>Once adopted, be sure to </a:t>
            </a:r>
            <a:r>
              <a:rPr lang="en-US" b="1"/>
              <a:t>post the policy on your district website</a:t>
            </a:r>
            <a:r>
              <a:rPr lang="en-US"/>
              <a:t> and make it accessible to students, families, staff, and partners as required.</a:t>
            </a:r>
          </a:p>
          <a:p>
            <a:r>
              <a:rPr lang="en-US"/>
              <a:t>Finally, we encourage districts to </a:t>
            </a:r>
            <a:r>
              <a:rPr lang="en-US" b="1"/>
              <a:t>stay informed</a:t>
            </a:r>
            <a:r>
              <a:rPr lang="en-US"/>
              <a:t> by checking the Oregon Department of Education’s website regularly and attending </a:t>
            </a:r>
            <a:r>
              <a:rPr lang="en-US" b="1"/>
              <a:t>Office Hours</a:t>
            </a:r>
            <a:r>
              <a:rPr lang="en-US"/>
              <a:t> for updates, clarifications, and support throughout the process.</a:t>
            </a:r>
          </a:p>
          <a:p>
            <a:endParaRPr lang="en-US"/>
          </a:p>
          <a:p>
            <a:pPr marL="0" indent="0"/>
            <a:r>
              <a:rPr lang="en-US"/>
              <a:t>Additional support and information can be found in Fostering Student Learning, Well-Being, and Belonging Guidance for Personal Electronic Device Policies which was updated July 2nd in accordance with Executive Order 25-09 as well as in question 8 in the FAQ.</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60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Adrienne: </a:t>
            </a:r>
          </a:p>
          <a:p>
            <a:r>
              <a:rPr lang="en-US"/>
              <a:t>As we move forward, please remember that the Oregon Department of Education is here to support you throughout this process.</a:t>
            </a:r>
          </a:p>
          <a:p>
            <a:r>
              <a:rPr lang="en-US"/>
              <a:t>We have revised our guidance documents and updated the FAQ to better address common questions and provide clarity. We will also be updating our website with additional resources as well as additional questions and responses. The link to our website is in the chat.</a:t>
            </a:r>
          </a:p>
          <a:p>
            <a:r>
              <a:rPr lang="en-US"/>
              <a:t>Additional office hours are scheduled for later this summer with dates being released soon — a great opportunity to ask questions and connect with our team.</a:t>
            </a:r>
          </a:p>
          <a:p>
            <a:r>
              <a:rPr lang="en-US"/>
              <a:t>We will also be sharing best practices that districts are discovering as they implement their policies, along with a comprehensive resource toolkit designed to support your work.</a:t>
            </a:r>
          </a:p>
          <a:p>
            <a:r>
              <a:rPr lang="en-US"/>
              <a:t>For more tailored support, technical assistance appointments are available.</a:t>
            </a:r>
          </a:p>
          <a:p>
            <a:r>
              <a:rPr lang="en-US"/>
              <a:t>If you have any questions or need assistance, please reach out at </a:t>
            </a:r>
            <a:r>
              <a:rPr lang="en-US">
                <a:hlinkClick r:id="rId3"/>
              </a:rPr>
              <a:t>ODE.mobiledevices@ode.oregon.gov</a:t>
            </a:r>
            <a:r>
              <a:rPr lang="en-US"/>
              <a:t> — we are ready to help.</a:t>
            </a:r>
          </a:p>
          <a:p>
            <a:endParaRPr lang="en-US"/>
          </a:p>
          <a:p>
            <a:r>
              <a:rPr lang="en-US"/>
              <a:t>Please refer to questions 9 and 10 on the FAQ document for more information and context.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78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25e8ee5b88c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25e8ee5b88c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a:t>ALEXA:</a:t>
            </a:r>
          </a:p>
          <a:p>
            <a:endParaRPr lang="en-US"/>
          </a:p>
          <a:p>
            <a:r>
              <a:rPr lang="en-US"/>
              <a:t>Now that we’ve walked through the policy, we’ll hold space for your questions. Please feel free to share any concerns or clarifications you need.</a:t>
            </a:r>
          </a:p>
          <a:p>
            <a:r>
              <a:rPr lang="en-US"/>
              <a:t> </a:t>
            </a:r>
          </a:p>
          <a:p>
            <a:r>
              <a:rPr lang="en-US"/>
              <a:t>As you ask questions, we will be carefully tracking them to identify common themes and emerging issues. This will enable us to update and expand the FAQ regularly, ensuring it stays relevant and responsive to your needs throughout the implementation process.</a:t>
            </a:r>
          </a:p>
          <a:p>
            <a:r>
              <a:rPr lang="en-US"/>
              <a:t> </a:t>
            </a:r>
          </a:p>
          <a:p>
            <a:pPr marL="0" indent="0"/>
            <a:r>
              <a:rPr lang="en-US"/>
              <a:t>Our goal is to support you with clear, timely information and to continuously improve our guidance based on your feedback. We may not get to all questions, however </a:t>
            </a:r>
            <a:endParaRPr/>
          </a:p>
        </p:txBody>
      </p:sp>
      <p:sp>
        <p:nvSpPr>
          <p:cNvPr id="1729" name="Google Shape;1729;g25e8ee5b88c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Adrienne:</a:t>
            </a:r>
          </a:p>
          <a:p>
            <a:endParaRPr lang="en-US"/>
          </a:p>
          <a:p>
            <a:r>
              <a:rPr lang="en-US"/>
              <a:t>Before we dive into the content, I want to take a moment to walk through the purpose of today’s meeting.</a:t>
            </a:r>
          </a:p>
          <a:p>
            <a:r>
              <a:rPr lang="en-US"/>
              <a:t>First, we’ll </a:t>
            </a:r>
            <a:r>
              <a:rPr lang="en-US" b="1"/>
              <a:t>review Executive Order 25-09</a:t>
            </a:r>
            <a:r>
              <a:rPr lang="en-US"/>
              <a:t>—what it says, what it means for schools, and how it connects to our shared goals of fostering student learning, well-being, and belonging.</a:t>
            </a:r>
          </a:p>
          <a:p>
            <a:r>
              <a:rPr lang="en-US"/>
              <a:t>Next, we’ll </a:t>
            </a:r>
            <a:r>
              <a:rPr lang="en-US" b="1"/>
              <a:t>share the implementation timeline</a:t>
            </a:r>
            <a:r>
              <a:rPr lang="en-US"/>
              <a:t>, including key dates and milestones to help districts and schools plan ahead and stay on track.</a:t>
            </a:r>
          </a:p>
          <a:p>
            <a:r>
              <a:rPr lang="en-US"/>
              <a:t>We’ll also </a:t>
            </a:r>
            <a:r>
              <a:rPr lang="en-US" b="1"/>
              <a:t>clarify the policy requirements</a:t>
            </a:r>
            <a:r>
              <a:rPr lang="en-US"/>
              <a:t>, including what is expected at the school and district levels, and what flexibility—if any—exists within the parameters of the Executive Order.</a:t>
            </a:r>
          </a:p>
          <a:p>
            <a:r>
              <a:rPr lang="en-US"/>
              <a:t>Finally, we’ll reserve time to </a:t>
            </a:r>
            <a:r>
              <a:rPr lang="en-US" b="1"/>
              <a:t>answer your questions</a:t>
            </a:r>
            <a:r>
              <a:rPr lang="en-US"/>
              <a:t> related to policy implementation. Our goal is to ensure that you leave today’s session with greater clarity and the tools you need to support your teams and students effectively.</a:t>
            </a:r>
          </a:p>
          <a:p>
            <a:pPr marL="0"/>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515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Adrienne:</a:t>
            </a:r>
          </a:p>
          <a:p>
            <a:endParaRPr lang="en-US"/>
          </a:p>
          <a:p>
            <a:r>
              <a:rPr lang="en-US"/>
              <a:t>Executive Order 25-09 was issued with a clear and focused goal: to </a:t>
            </a:r>
            <a:r>
              <a:rPr lang="en-US" b="1"/>
              <a:t>improve academic outcomes</a:t>
            </a:r>
            <a:r>
              <a:rPr lang="en-US"/>
              <a:t> by creating learning environments where students can be fully engaged—free from unnecessary distractions.</a:t>
            </a:r>
          </a:p>
          <a:p>
            <a:r>
              <a:rPr lang="en-US"/>
              <a:t>The emphasis is on establishing </a:t>
            </a:r>
            <a:r>
              <a:rPr lang="en-US" b="1"/>
              <a:t>distraction-free spaces</a:t>
            </a:r>
            <a:r>
              <a:rPr lang="en-US"/>
              <a:t> that promote not only academic focus, but also student </a:t>
            </a:r>
            <a:r>
              <a:rPr lang="en-US" b="1"/>
              <a:t>well-being</a:t>
            </a:r>
            <a:r>
              <a:rPr lang="en-US"/>
              <a:t>, mental clarity, and the ability to </a:t>
            </a:r>
            <a:r>
              <a:rPr lang="en-US" b="1"/>
              <a:t>thrive both academically and personally</a:t>
            </a:r>
            <a:r>
              <a:rPr lang="en-US"/>
              <a:t>.</a:t>
            </a:r>
          </a:p>
          <a:p>
            <a:r>
              <a:rPr lang="en-US"/>
              <a:t>This policy reflects growing concerns—from educators, families, and researchers—about the impact of personal electronic devices on student attention, social development, and classroom dynamics. It also aligns with broader statewide efforts to support </a:t>
            </a:r>
            <a:r>
              <a:rPr lang="en-US" b="1"/>
              <a:t>learning, belonging, and mental health</a:t>
            </a:r>
            <a:r>
              <a:rPr lang="en-US"/>
              <a:t>.</a:t>
            </a:r>
          </a:p>
          <a:p>
            <a:endParaRPr lang="en-US"/>
          </a:p>
          <a:p>
            <a:r>
              <a:rPr lang="en-US"/>
              <a:t>In addition, for there to be additional funding, lawmakers would have needed to establish this policy during the 2025 legislative session. Governor Kotek had hoped that would happen and was actively supporting legislation (HB 2051) through session</a:t>
            </a:r>
            <a:r>
              <a:rPr lang="en-US" b="1"/>
              <a:t>. When this did not happen, Governor Kotek decided to respond to this urgent need with an Executive Order.</a:t>
            </a:r>
            <a:endParaRPr lang="en-US"/>
          </a:p>
          <a:p>
            <a:endParaRPr lang="en-US" b="1"/>
          </a:p>
          <a:p>
            <a:r>
              <a:rPr lang="en-US"/>
              <a:t>As we move through this session, we’ll continue to center this goal and explore how implementation can reflect both the intent of the order and the unique needs of your school communities.</a:t>
            </a:r>
          </a:p>
          <a:p>
            <a:endParaRPr lang="en-US"/>
          </a:p>
          <a:p>
            <a:r>
              <a:rPr lang="en-US"/>
              <a:t>Please refer to question number 1 in the FAQ for additional information and context.</a:t>
            </a:r>
          </a:p>
          <a:p>
            <a:pPr marL="0" indent="0"/>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50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20083-A041-DC7B-C602-639BE3318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9801A-2C14-3DCB-B0CE-AF8ABEF9C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7C39A-E897-6128-57C3-77B68D14DF00}"/>
              </a:ext>
            </a:extLst>
          </p:cNvPr>
          <p:cNvSpPr>
            <a:spLocks noGrp="1"/>
          </p:cNvSpPr>
          <p:nvPr>
            <p:ph type="body" idx="1"/>
          </p:nvPr>
        </p:nvSpPr>
        <p:spPr/>
        <p:txBody>
          <a:bodyPr/>
          <a:lstStyle/>
          <a:p>
            <a:r>
              <a:rPr lang="en-US"/>
              <a:t>Adrienne: </a:t>
            </a:r>
          </a:p>
          <a:p>
            <a:endParaRPr lang="en-US"/>
          </a:p>
          <a:p>
            <a:r>
              <a:rPr lang="en-US"/>
              <a:t>Let’s take a moment to clarify what we mean by a </a:t>
            </a:r>
            <a:r>
              <a:rPr lang="en-US" b="1"/>
              <a:t>"Personal Electronic Device"</a:t>
            </a:r>
            <a:r>
              <a:rPr lang="en-US"/>
              <a:t> under Executive Order 25-09.</a:t>
            </a:r>
          </a:p>
          <a:p>
            <a:r>
              <a:rPr lang="en-US"/>
              <a:t>In this context, a personal electronic device refers to </a:t>
            </a:r>
            <a:r>
              <a:rPr lang="en-US" b="1"/>
              <a:t>any portable, electrically powered device</a:t>
            </a:r>
            <a:r>
              <a:rPr lang="en-US"/>
              <a:t> that can do one or more of the following:</a:t>
            </a:r>
          </a:p>
          <a:p>
            <a:pPr marL="171450" indent="-171450">
              <a:buChar char="•"/>
            </a:pPr>
            <a:r>
              <a:rPr lang="en-US"/>
              <a:t>Make and receive phone calls</a:t>
            </a:r>
          </a:p>
          <a:p>
            <a:pPr marL="171450" indent="-171450">
              <a:buChar char="•"/>
            </a:pPr>
            <a:r>
              <a:rPr lang="en-US"/>
              <a:t>Send and receive text messages</a:t>
            </a:r>
          </a:p>
          <a:p>
            <a:pPr marL="171450" indent="-171450">
              <a:buChar char="•"/>
            </a:pPr>
            <a:r>
              <a:rPr lang="en-US"/>
              <a:t>Access the internet </a:t>
            </a:r>
            <a:r>
              <a:rPr lang="en-US" b="1"/>
              <a:t>independently</a:t>
            </a:r>
            <a:r>
              <a:rPr lang="en-US"/>
              <a:t> from the school’s network infrastructure</a:t>
            </a:r>
          </a:p>
          <a:p>
            <a:pPr indent="0"/>
            <a:r>
              <a:rPr lang="en-US"/>
              <a:t>This includes devices like </a:t>
            </a:r>
            <a:r>
              <a:rPr lang="en-US" b="1"/>
              <a:t>cell phones, smartphones, and smartwatches</a:t>
            </a:r>
            <a:r>
              <a:rPr lang="en-US"/>
              <a:t>—essentially any personal tech that can connect or communicate without relying on district-managed systems.</a:t>
            </a:r>
          </a:p>
          <a:p>
            <a:r>
              <a:rPr lang="en-US"/>
              <a:t>It’s also important to note what </a:t>
            </a:r>
            <a:r>
              <a:rPr lang="en-US" b="1"/>
              <a:t>isn’t</a:t>
            </a:r>
            <a:r>
              <a:rPr lang="en-US"/>
              <a:t> included in this definition:</a:t>
            </a:r>
            <a:br>
              <a:rPr lang="en-US"/>
            </a:br>
            <a:r>
              <a:rPr lang="en-US"/>
              <a:t> Devices like </a:t>
            </a:r>
            <a:r>
              <a:rPr lang="en-US" b="1"/>
              <a:t>laptops, tablets, or assistive technologies</a:t>
            </a:r>
            <a:r>
              <a:rPr lang="en-US"/>
              <a:t> that are required to support academic activities are </a:t>
            </a:r>
            <a:r>
              <a:rPr lang="en-US" b="1"/>
              <a:t>not</a:t>
            </a:r>
            <a:r>
              <a:rPr lang="en-US"/>
              <a:t> considered personal electronic devices under this policy. These tools remain a vital part of student learning and are not subject to the same restrictions.</a:t>
            </a:r>
          </a:p>
          <a:p>
            <a:r>
              <a:rPr lang="en-US"/>
              <a:t>We’ll be referring back to this definition as we explore how the policy is implemented across school settings.</a:t>
            </a:r>
          </a:p>
          <a:p>
            <a:pPr marL="0" indent="0"/>
            <a:endParaRPr lang="en-US"/>
          </a:p>
          <a:p>
            <a:pPr marL="0" indent="0"/>
            <a:r>
              <a:rPr lang="en-US"/>
              <a:t>Please refer to question number 3 in the FAQ for additional information and context.</a:t>
            </a:r>
          </a:p>
          <a:p>
            <a:endParaRPr lang="en-US"/>
          </a:p>
        </p:txBody>
      </p:sp>
      <p:sp>
        <p:nvSpPr>
          <p:cNvPr id="4" name="Slide Number Placeholder 3">
            <a:extLst>
              <a:ext uri="{FF2B5EF4-FFF2-40B4-BE49-F238E27FC236}">
                <a16:creationId xmlns:a16="http://schemas.microsoft.com/office/drawing/2014/main" id="{2F975600-224F-34F7-CA7E-393DC9993EE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640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24EE3-9463-A2EC-8AC6-0589AF9A5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A17B1-C3AE-D647-F6E3-EF5B05F93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769C3-A09C-2E8B-93C2-D4D37B96D886}"/>
              </a:ext>
            </a:extLst>
          </p:cNvPr>
          <p:cNvSpPr>
            <a:spLocks noGrp="1"/>
          </p:cNvSpPr>
          <p:nvPr>
            <p:ph type="body" idx="1"/>
          </p:nvPr>
        </p:nvSpPr>
        <p:spPr/>
        <p:txBody>
          <a:bodyPr/>
          <a:lstStyle/>
          <a:p>
            <a:r>
              <a:rPr lang="en-US"/>
              <a:t>Adrienne: </a:t>
            </a:r>
            <a:br>
              <a:rPr lang="en-US"/>
            </a:br>
            <a:r>
              <a:rPr lang="en-US"/>
              <a:t> This slide outlines the key deadlines and expectations for school districts under Executive Order 25-09.</a:t>
            </a:r>
          </a:p>
          <a:p>
            <a:r>
              <a:rPr lang="en-US"/>
              <a:t>By </a:t>
            </a:r>
            <a:r>
              <a:rPr lang="en-US" b="1"/>
              <a:t>October 31, 2025</a:t>
            </a:r>
            <a:r>
              <a:rPr lang="en-US"/>
              <a:t>, </a:t>
            </a:r>
            <a:r>
              <a:rPr lang="en-US" b="1"/>
              <a:t>all Oregon school districts</a:t>
            </a:r>
            <a:r>
              <a:rPr lang="en-US"/>
              <a:t> are required to </a:t>
            </a:r>
            <a:r>
              <a:rPr lang="en-US" b="1"/>
              <a:t>adopt a local policy</a:t>
            </a:r>
            <a:r>
              <a:rPr lang="en-US"/>
              <a:t> that prohibits student use of personal electronic devices during the school day.</a:t>
            </a:r>
          </a:p>
          <a:p>
            <a:r>
              <a:rPr lang="en-US"/>
              <a:t>This policy must apply </a:t>
            </a:r>
            <a:r>
              <a:rPr lang="en-US" b="1"/>
              <a:t>from the start of regular instructional hours until the end of regular instructional hours</a:t>
            </a:r>
            <a:r>
              <a:rPr lang="en-US"/>
              <a:t>, and should include passing periods, lunch, and recess—unless specific exemptions apply.</a:t>
            </a:r>
          </a:p>
          <a:p>
            <a:r>
              <a:rPr lang="en-US"/>
              <a:t>The second key date to note is </a:t>
            </a:r>
            <a:r>
              <a:rPr lang="en-US" b="1"/>
              <a:t>January 1, 2026</a:t>
            </a:r>
            <a:r>
              <a:rPr lang="en-US"/>
              <a:t>. By this point, the policy must be </a:t>
            </a:r>
            <a:r>
              <a:rPr lang="en-US" b="1"/>
              <a:t>fully implemented across all schools</a:t>
            </a:r>
            <a:r>
              <a:rPr lang="en-US"/>
              <a:t> within the district.</a:t>
            </a:r>
          </a:p>
          <a:p>
            <a:r>
              <a:rPr lang="en-US"/>
              <a:t>These dates provide a clear window for both planning and action—giving schools time to engage stakeholders, prepare staff and students, and align infrastructure and communication before full implementation.</a:t>
            </a:r>
          </a:p>
          <a:p>
            <a:endParaRPr lang="en-US"/>
          </a:p>
        </p:txBody>
      </p:sp>
      <p:sp>
        <p:nvSpPr>
          <p:cNvPr id="4" name="Slide Number Placeholder 3">
            <a:extLst>
              <a:ext uri="{FF2B5EF4-FFF2-40B4-BE49-F238E27FC236}">
                <a16:creationId xmlns:a16="http://schemas.microsoft.com/office/drawing/2014/main" id="{616C9410-477D-21CF-8C8B-63E80BF778D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914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 </a:t>
            </a:r>
          </a:p>
          <a:p>
            <a:endParaRPr lang="en-US"/>
          </a:p>
          <a:p>
            <a:r>
              <a:rPr lang="en-US"/>
              <a:t>In addition to the timeline, Executive Order 25-09 outlines several </a:t>
            </a:r>
            <a:r>
              <a:rPr lang="en-US" b="1"/>
              <a:t>specific requirements</a:t>
            </a:r>
            <a:r>
              <a:rPr lang="en-US"/>
              <a:t> that must be included in each district’s policy.</a:t>
            </a:r>
          </a:p>
          <a:p>
            <a:r>
              <a:rPr lang="en-US"/>
              <a:t>First, the policy must </a:t>
            </a:r>
            <a:r>
              <a:rPr lang="en-US" b="1"/>
              <a:t>clearly describe how personal electronic devices will be stored during the school day</a:t>
            </a:r>
            <a:r>
              <a:rPr lang="en-US"/>
              <a:t>. This could look different by grade level or school context, but it must be consistent and clearly communicated to students and staff.</a:t>
            </a:r>
          </a:p>
          <a:p>
            <a:r>
              <a:rPr lang="en-US"/>
              <a:t>Second, the policy must include </a:t>
            </a:r>
            <a:r>
              <a:rPr lang="en-US" b="1"/>
              <a:t>guidance for school personnel</a:t>
            </a:r>
            <a:r>
              <a:rPr lang="en-US"/>
              <a:t> on what actions can be taken if a student violates the policy. Importantly, these actions must align with </a:t>
            </a:r>
            <a:r>
              <a:rPr lang="en-US" b="1"/>
              <a:t>restorative and educational approaches</a:t>
            </a:r>
            <a:r>
              <a:rPr lang="en-US"/>
              <a:t>.</a:t>
            </a:r>
          </a:p>
          <a:p>
            <a:r>
              <a:rPr lang="en-US"/>
              <a:t>The policy </a:t>
            </a:r>
            <a:r>
              <a:rPr lang="en-US" b="1"/>
              <a:t>cannot authorize or result in students losing instructional time</a:t>
            </a:r>
            <a:r>
              <a:rPr lang="en-US"/>
              <a:t> as a consequence—this includes prohibiting suspension or expulsion for policy violations related solely to device use.</a:t>
            </a:r>
          </a:p>
          <a:p>
            <a:r>
              <a:rPr lang="en-US"/>
              <a:t>Finally, once adopted, the policy must be </a:t>
            </a:r>
            <a:r>
              <a:rPr lang="en-US" b="1"/>
              <a:t>posted on the school district’s website</a:t>
            </a:r>
            <a:r>
              <a:rPr lang="en-US"/>
              <a:t> and made accessible to key stakeholders, including:</a:t>
            </a:r>
          </a:p>
          <a:p>
            <a:pPr marL="171450" indent="-171450">
              <a:buChar char="•"/>
            </a:pPr>
            <a:r>
              <a:rPr lang="en-US"/>
              <a:t>District and school staff</a:t>
            </a:r>
          </a:p>
          <a:p>
            <a:pPr marL="171450" indent="-171450">
              <a:buChar char="•"/>
            </a:pPr>
            <a:r>
              <a:rPr lang="en-US"/>
              <a:t>Students</a:t>
            </a:r>
          </a:p>
          <a:p>
            <a:pPr marL="171450" indent="-171450">
              <a:buChar char="•"/>
            </a:pPr>
            <a:r>
              <a:rPr lang="en-US"/>
              <a:t>Parents and guardians</a:t>
            </a:r>
          </a:p>
          <a:p>
            <a:pPr marL="171450" indent="-171450">
              <a:buChar char="•"/>
            </a:pPr>
            <a:r>
              <a:rPr lang="en-US"/>
              <a:t>School-based partners who are regularly present during the school day</a:t>
            </a:r>
          </a:p>
          <a:p>
            <a:pPr marL="171450" indent="-171450">
              <a:buChar char="•"/>
            </a:pPr>
            <a:r>
              <a:rPr lang="en-US"/>
              <a:t>And it must also be made available to the </a:t>
            </a:r>
            <a:r>
              <a:rPr lang="en-US" b="1"/>
              <a:t>Oregon Department of Education</a:t>
            </a:r>
            <a:endParaRPr lang="en-US"/>
          </a:p>
          <a:p>
            <a:pPr indent="0"/>
            <a:r>
              <a:rPr lang="en-US"/>
              <a:t>These requirements help ensure that implementation is transparent, equitable, and grounded in shared understanding across school communities.</a:t>
            </a:r>
          </a:p>
          <a:p>
            <a:pPr indent="0"/>
            <a:endParaRPr lang="en-US"/>
          </a:p>
          <a:p>
            <a:pPr indent="0"/>
            <a:r>
              <a:rPr lang="en-US"/>
              <a:t>Please refer to question number 2 and 6 in the FAQ for additional information and context.</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219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1BF8A-54AC-A212-048C-D3B48B248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33A73-6667-AB83-FE7B-1F8061035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6BFEB-77A1-5DFD-0C52-5E8AAA8C51A0}"/>
              </a:ext>
            </a:extLst>
          </p:cNvPr>
          <p:cNvSpPr>
            <a:spLocks noGrp="1"/>
          </p:cNvSpPr>
          <p:nvPr>
            <p:ph type="body" idx="1"/>
          </p:nvPr>
        </p:nvSpPr>
        <p:spPr/>
        <p:txBody>
          <a:bodyPr/>
          <a:lstStyle/>
          <a:p>
            <a:r>
              <a:rPr lang="en-US"/>
              <a:t>Sol: </a:t>
            </a:r>
          </a:p>
          <a:p>
            <a:endParaRPr lang="en-US"/>
          </a:p>
          <a:p>
            <a:r>
              <a:rPr lang="en-US"/>
              <a:t>In addition to outlining storage procedures and staff response protocols, each district’s policy must also include </a:t>
            </a:r>
            <a:r>
              <a:rPr lang="en-US" b="1"/>
              <a:t>specific provisions for allowable use</a:t>
            </a:r>
            <a:r>
              <a:rPr lang="en-US"/>
              <a:t> of personal electronic devices.</a:t>
            </a:r>
          </a:p>
          <a:p>
            <a:r>
              <a:rPr lang="en-US"/>
              <a:t>There are three key exceptions to the general prohibition, and these must be clearly stated in the policy:</a:t>
            </a:r>
          </a:p>
          <a:p>
            <a:pPr marL="171450" indent="-171450">
              <a:buChar char="•"/>
            </a:pPr>
            <a:r>
              <a:rPr lang="en-US" b="1"/>
              <a:t>Medical Necessity</a:t>
            </a:r>
            <a:r>
              <a:rPr lang="en-US"/>
              <a:t> – A student may use a personal electronic device if it’s required by a </a:t>
            </a:r>
            <a:r>
              <a:rPr lang="en-US" b="1"/>
              <a:t>medical provider’s order</a:t>
            </a:r>
            <a:r>
              <a:rPr lang="en-US"/>
              <a:t> for the care or treatment of a health condition.</a:t>
            </a:r>
          </a:p>
          <a:p>
            <a:pPr marL="171450" indent="-171450">
              <a:buChar char="•"/>
            </a:pPr>
            <a:r>
              <a:rPr lang="en-US" b="1"/>
              <a:t>Individualized Support Plans</a:t>
            </a:r>
            <a:r>
              <a:rPr lang="en-US"/>
              <a:t> – Students may also use a device if permitted by the terms of their </a:t>
            </a:r>
            <a:r>
              <a:rPr lang="en-US" b="1"/>
              <a:t>IEP (Individualized Education Program)</a:t>
            </a:r>
            <a:r>
              <a:rPr lang="en-US"/>
              <a:t> or </a:t>
            </a:r>
            <a:r>
              <a:rPr lang="en-US" b="1"/>
              <a:t>Section 504 Plan</a:t>
            </a:r>
            <a:r>
              <a:rPr lang="en-US"/>
              <a:t>. This ensures alignment with federal disability laws and the student’s documented learning or access needs.</a:t>
            </a:r>
          </a:p>
          <a:p>
            <a:pPr marL="171450" indent="-171450">
              <a:buChar char="•"/>
            </a:pPr>
            <a:r>
              <a:rPr lang="en-US" b="1"/>
              <a:t>Written Exemptions</a:t>
            </a:r>
            <a:r>
              <a:rPr lang="en-US"/>
              <a:t> – Districts must have a process for allowing </a:t>
            </a:r>
            <a:r>
              <a:rPr lang="en-US" b="1"/>
              <a:t>written exemptions</a:t>
            </a:r>
            <a:r>
              <a:rPr lang="en-US"/>
              <a:t> when needed. These exemptions should be based on </a:t>
            </a:r>
            <a:r>
              <a:rPr lang="en-US" b="1"/>
              <a:t>district-adopted guidelines</a:t>
            </a:r>
            <a:r>
              <a:rPr lang="en-US"/>
              <a:t> that authorize school administrators to make accommodations for </a:t>
            </a:r>
            <a:r>
              <a:rPr lang="en-US" b="1"/>
              <a:t>individual circumstances</a:t>
            </a:r>
            <a:r>
              <a:rPr lang="en-US"/>
              <a:t> or to support </a:t>
            </a:r>
            <a:r>
              <a:rPr lang="en-US" b="1"/>
              <a:t>specific educational outcomes</a:t>
            </a:r>
            <a:r>
              <a:rPr lang="en-US"/>
              <a:t>.</a:t>
            </a:r>
          </a:p>
          <a:p>
            <a:pPr indent="0"/>
            <a:r>
              <a:rPr lang="en-US"/>
              <a:t>These exceptions are essential for ensuring the policy is both </a:t>
            </a:r>
            <a:r>
              <a:rPr lang="en-US" b="1"/>
              <a:t>legally compliant</a:t>
            </a:r>
            <a:r>
              <a:rPr lang="en-US"/>
              <a:t> and </a:t>
            </a:r>
            <a:r>
              <a:rPr lang="en-US" b="1"/>
              <a:t>responsive to student needs</a:t>
            </a:r>
            <a:r>
              <a:rPr lang="en-US"/>
              <a:t>, while maintaining the overall goal of a distraction-free learning environment.</a:t>
            </a:r>
          </a:p>
          <a:p>
            <a:pPr indent="0"/>
            <a:endParaRPr lang="en-US"/>
          </a:p>
          <a:p>
            <a:pPr indent="0"/>
            <a:r>
              <a:rPr lang="en-US"/>
              <a:t>Please refer to question number 4 in the FAQ for additional information and context.</a:t>
            </a:r>
          </a:p>
          <a:p>
            <a:endParaRPr lang="en-US"/>
          </a:p>
        </p:txBody>
      </p:sp>
      <p:sp>
        <p:nvSpPr>
          <p:cNvPr id="4" name="Slide Number Placeholder 3">
            <a:extLst>
              <a:ext uri="{FF2B5EF4-FFF2-40B4-BE49-F238E27FC236}">
                <a16:creationId xmlns:a16="http://schemas.microsoft.com/office/drawing/2014/main" id="{5D072BC8-EFB3-7487-1B8E-237B51E3512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566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DF8E-9E5D-5B17-CA80-2C4AE597F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D0A64-EA9C-73D9-CEC9-EA357366E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1A9DB-8799-6D46-3E1D-82A404C7B4E5}"/>
              </a:ext>
            </a:extLst>
          </p:cNvPr>
          <p:cNvSpPr>
            <a:spLocks noGrp="1"/>
          </p:cNvSpPr>
          <p:nvPr>
            <p:ph type="body" idx="1"/>
          </p:nvPr>
        </p:nvSpPr>
        <p:spPr/>
        <p:txBody>
          <a:bodyPr/>
          <a:lstStyle/>
          <a:p>
            <a:r>
              <a:rPr lang="en-US"/>
              <a:t>Sol: </a:t>
            </a:r>
          </a:p>
          <a:p>
            <a:r>
              <a:rPr lang="en-US"/>
              <a:t>The policy may </a:t>
            </a:r>
            <a:r>
              <a:rPr lang="en-US" b="1"/>
              <a:t>exclude times when students are not on school grounds</a:t>
            </a:r>
            <a:r>
              <a:rPr lang="en-US"/>
              <a:t> and </a:t>
            </a:r>
            <a:r>
              <a:rPr lang="en-US" b="1"/>
              <a:t>not under the supervision of school personnel</a:t>
            </a:r>
            <a:r>
              <a:rPr lang="en-US"/>
              <a:t>—with one key exception: supervision by a </a:t>
            </a:r>
            <a:r>
              <a:rPr lang="en-US" b="1"/>
              <a:t>school bus driver</a:t>
            </a:r>
            <a:r>
              <a:rPr lang="en-US"/>
              <a:t> is not considered sufficient for the policy to apply.</a:t>
            </a:r>
          </a:p>
          <a:p>
            <a:r>
              <a:rPr lang="en-US"/>
              <a:t>For example, general </a:t>
            </a:r>
            <a:r>
              <a:rPr lang="en-US" b="1"/>
              <a:t>transportation to and from school</a:t>
            </a:r>
            <a:r>
              <a:rPr lang="en-US"/>
              <a:t>, such as morning and afternoon bus routes, would typically be </a:t>
            </a:r>
            <a:r>
              <a:rPr lang="en-US" b="1"/>
              <a:t>exempt</a:t>
            </a:r>
            <a:r>
              <a:rPr lang="en-US"/>
              <a:t> from the device restrictions. In these cases, the only adult present is usually the bus driver, who cannot monitor device use while safely operating the vehicle.</a:t>
            </a:r>
          </a:p>
          <a:p>
            <a:r>
              <a:rPr lang="en-US"/>
              <a:t>However, if students are participating in </a:t>
            </a:r>
            <a:r>
              <a:rPr lang="en-US" b="1"/>
              <a:t>school-sponsored events</a:t>
            </a:r>
            <a:r>
              <a:rPr lang="en-US"/>
              <a:t>, </a:t>
            </a:r>
            <a:r>
              <a:rPr lang="en-US" b="1"/>
              <a:t>field trips</a:t>
            </a:r>
            <a:r>
              <a:rPr lang="en-US"/>
              <a:t>, or </a:t>
            </a:r>
            <a:r>
              <a:rPr lang="en-US" b="1"/>
              <a:t>recreational activities</a:t>
            </a:r>
            <a:r>
              <a:rPr lang="en-US"/>
              <a:t> that occur </a:t>
            </a:r>
            <a:r>
              <a:rPr lang="en-US" b="1"/>
              <a:t>during instructional hours</a:t>
            </a:r>
            <a:r>
              <a:rPr lang="en-US"/>
              <a:t>—and where </a:t>
            </a:r>
            <a:r>
              <a:rPr lang="en-US" b="1"/>
              <a:t>additional staff are present</a:t>
            </a:r>
            <a:r>
              <a:rPr lang="en-US"/>
              <a:t>—then the device policy </a:t>
            </a:r>
            <a:r>
              <a:rPr lang="en-US" b="1"/>
              <a:t>should still apply</a:t>
            </a:r>
            <a:r>
              <a:rPr lang="en-US"/>
              <a:t>.</a:t>
            </a:r>
          </a:p>
          <a:p>
            <a:r>
              <a:rPr lang="en-US"/>
              <a:t>Similarly, travel </a:t>
            </a:r>
            <a:r>
              <a:rPr lang="en-US" b="1"/>
              <a:t>between campuses</a:t>
            </a:r>
            <a:r>
              <a:rPr lang="en-US"/>
              <a:t> for instructional purposes may also be exempt, depending on the level of supervision and district-specific guidelines.</a:t>
            </a:r>
          </a:p>
          <a:p>
            <a:r>
              <a:rPr lang="en-US"/>
              <a:t>The key takeaway here is that the </a:t>
            </a:r>
            <a:r>
              <a:rPr lang="en-US" b="1"/>
              <a:t>intent of the policy</a:t>
            </a:r>
            <a:r>
              <a:rPr lang="en-US"/>
              <a:t> is to reduce distractions during supervised instructional time, not to control student device use in </a:t>
            </a:r>
            <a:r>
              <a:rPr lang="en-US" b="1"/>
              <a:t>unsupervised or transitional contexts</a:t>
            </a:r>
            <a:r>
              <a:rPr lang="en-US"/>
              <a:t> where oversight is limited.</a:t>
            </a:r>
          </a:p>
          <a:p>
            <a:endParaRPr lang="en-US"/>
          </a:p>
          <a:p>
            <a:r>
              <a:rPr lang="en-US"/>
              <a:t>Please refer to question number 5 in the FAQ for additional information and context.</a:t>
            </a:r>
          </a:p>
          <a:p>
            <a:endParaRPr lang="en-US"/>
          </a:p>
        </p:txBody>
      </p:sp>
      <p:sp>
        <p:nvSpPr>
          <p:cNvPr id="4" name="Slide Number Placeholder 3">
            <a:extLst>
              <a:ext uri="{FF2B5EF4-FFF2-40B4-BE49-F238E27FC236}">
                <a16:creationId xmlns:a16="http://schemas.microsoft.com/office/drawing/2014/main" id="{2422C12C-1F4D-D299-783C-0BBAF4CDFE5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923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 </a:t>
            </a:r>
          </a:p>
          <a:p>
            <a:endParaRPr lang="en-US"/>
          </a:p>
          <a:p>
            <a:r>
              <a:rPr lang="en-US"/>
              <a:t>District policies must make clear that instructional time must be protected—responses should never remove students from learning opportunities for basic noncompliance with the policy.</a:t>
            </a:r>
          </a:p>
          <a:p>
            <a:r>
              <a:rPr lang="en-US"/>
              <a:t> </a:t>
            </a:r>
          </a:p>
          <a:p>
            <a:r>
              <a:rPr lang="en-US"/>
              <a:t>At the same time, there may be instances where a student uses a device in ways that go beyond policy noncompliance—for example, to harass another student, access inappropriate content, or engage in behavior that violates other school rules. In those cases, districts may apply disciplinary responses as outlined in broader conduct policies.</a:t>
            </a:r>
          </a:p>
          <a:p>
            <a:r>
              <a:rPr lang="en-US"/>
              <a:t> </a:t>
            </a:r>
          </a:p>
          <a:p>
            <a:r>
              <a:rPr lang="en-US"/>
              <a:t>However, for most situations, districts are encouraged to use restorative and educational approaches—helping students understand the purpose of the policy, reflect on their choices, and re-engage in a positive way.</a:t>
            </a:r>
          </a:p>
          <a:p>
            <a:r>
              <a:rPr lang="en-US"/>
              <a:t> </a:t>
            </a:r>
          </a:p>
          <a:p>
            <a:r>
              <a:rPr lang="en-US"/>
              <a:t>Finally, building a supportive school culture and climate is essential. When students feel included in the process, and the focus is on their success and well-being, implementation becomes not only more effective but also more meaningful.</a:t>
            </a:r>
          </a:p>
          <a:p>
            <a:endParaRPr lang="en-US"/>
          </a:p>
          <a:p>
            <a:r>
              <a:rPr lang="en-US"/>
              <a:t>Please refer to question number 7 in the FAQ for additional information and context.</a:t>
            </a:r>
            <a:endParaRPr lang="en-US">
              <a:solidFill>
                <a:srgbClr val="444444"/>
              </a:solidFill>
            </a:endParaRPr>
          </a:p>
          <a:p>
            <a:endParaRPr lang="en-US">
              <a:solidFill>
                <a:srgbClr val="444444"/>
              </a:solidFill>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321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9" name="Google Shape;19;p2"/>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22" name="Google Shape;22;p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a:p>
        </p:txBody>
      </p:sp>
      <p:sp>
        <p:nvSpPr>
          <p:cNvPr id="23" name="Google Shape;23;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
        <p:cNvGrpSpPr/>
        <p:nvPr/>
      </p:nvGrpSpPr>
      <p:grpSpPr>
        <a:xfrm>
          <a:off x="0" y="0"/>
          <a:ext cx="0" cy="0"/>
          <a:chOff x="0" y="0"/>
          <a:chExt cx="0" cy="0"/>
        </a:xfrm>
      </p:grpSpPr>
      <p:sp>
        <p:nvSpPr>
          <p:cNvPr id="83" name="Google Shape;83;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 name="Google Shape;85;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 name="Google Shape;86;p1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7" name="Google Shape;87;p1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8" name="Google Shape;88;p12"/>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9" name="Google Shape;89;p1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 name="Google Shape;90;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756"/>
        <p:cNvGrpSpPr/>
        <p:nvPr/>
      </p:nvGrpSpPr>
      <p:grpSpPr>
        <a:xfrm>
          <a:off x="0" y="0"/>
          <a:ext cx="0" cy="0"/>
          <a:chOff x="0" y="0"/>
          <a:chExt cx="0" cy="0"/>
        </a:xfrm>
      </p:grpSpPr>
      <p:sp>
        <p:nvSpPr>
          <p:cNvPr id="757" name="Google Shape;757;p11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8" name="Google Shape;758;p110"/>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9" name="Google Shape;759;p110"/>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0" name="Google Shape;760;p11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61" name="Google Shape;761;p1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762"/>
        <p:cNvGrpSpPr/>
        <p:nvPr/>
      </p:nvGrpSpPr>
      <p:grpSpPr>
        <a:xfrm>
          <a:off x="0" y="0"/>
          <a:ext cx="0" cy="0"/>
          <a:chOff x="0" y="0"/>
          <a:chExt cx="0" cy="0"/>
        </a:xfrm>
      </p:grpSpPr>
      <p:sp>
        <p:nvSpPr>
          <p:cNvPr id="763" name="Google Shape;763;p11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64" name="Google Shape;764;p11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5" name="Google Shape;765;p11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66" name="Google Shape;766;p11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7" name="Google Shape;767;p11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8" name="Google Shape;768;p11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69" name="Google Shape;769;p1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770"/>
        <p:cNvGrpSpPr/>
        <p:nvPr/>
      </p:nvGrpSpPr>
      <p:grpSpPr>
        <a:xfrm>
          <a:off x="0" y="0"/>
          <a:ext cx="0" cy="0"/>
          <a:chOff x="0" y="0"/>
          <a:chExt cx="0" cy="0"/>
        </a:xfrm>
      </p:grpSpPr>
      <p:sp>
        <p:nvSpPr>
          <p:cNvPr id="771" name="Google Shape;771;p11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2" name="Google Shape;772;p11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3" name="Google Shape;773;p11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74" name="Google Shape;774;p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775"/>
        <p:cNvGrpSpPr/>
        <p:nvPr/>
      </p:nvGrpSpPr>
      <p:grpSpPr>
        <a:xfrm>
          <a:off x="0" y="0"/>
          <a:ext cx="0" cy="0"/>
          <a:chOff x="0" y="0"/>
          <a:chExt cx="0" cy="0"/>
        </a:xfrm>
      </p:grpSpPr>
      <p:sp>
        <p:nvSpPr>
          <p:cNvPr id="776" name="Google Shape;776;p1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777" name="Google Shape;777;p11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8" name="Google Shape;778;p1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79" name="Google Shape;779;p1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780"/>
        <p:cNvGrpSpPr/>
        <p:nvPr/>
      </p:nvGrpSpPr>
      <p:grpSpPr>
        <a:xfrm>
          <a:off x="0" y="0"/>
          <a:ext cx="0" cy="0"/>
          <a:chOff x="0" y="0"/>
          <a:chExt cx="0" cy="0"/>
        </a:xfrm>
      </p:grpSpPr>
      <p:sp>
        <p:nvSpPr>
          <p:cNvPr id="781" name="Google Shape;781;p1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2" name="Google Shape;782;p1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3" name="Google Shape;783;p11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4" name="Google Shape;784;p11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85" name="Google Shape;785;p1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6" name="Google Shape;786;p1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787"/>
        <p:cNvGrpSpPr/>
        <p:nvPr/>
      </p:nvGrpSpPr>
      <p:grpSpPr>
        <a:xfrm>
          <a:off x="0" y="0"/>
          <a:ext cx="0" cy="0"/>
          <a:chOff x="0" y="0"/>
          <a:chExt cx="0" cy="0"/>
        </a:xfrm>
      </p:grpSpPr>
      <p:sp>
        <p:nvSpPr>
          <p:cNvPr id="788" name="Google Shape;788;p1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9" name="Google Shape;789;p11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90" name="Google Shape;790;p11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791" name="Google Shape;791;p11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92" name="Google Shape;792;p11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93" name="Google Shape;793;p115"/>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94" name="Google Shape;794;p11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95" name="Google Shape;795;p1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796"/>
        <p:cNvGrpSpPr/>
        <p:nvPr/>
      </p:nvGrpSpPr>
      <p:grpSpPr>
        <a:xfrm>
          <a:off x="0" y="0"/>
          <a:ext cx="0" cy="0"/>
          <a:chOff x="0" y="0"/>
          <a:chExt cx="0" cy="0"/>
        </a:xfrm>
      </p:grpSpPr>
      <p:sp>
        <p:nvSpPr>
          <p:cNvPr id="797" name="Google Shape;797;p11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8" name="Google Shape;798;p116"/>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99" name="Google Shape;799;p11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800" name="Google Shape;800;p116"/>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400"/>
              <a:buFont typeface="Calibri"/>
              <a:buNone/>
              <a:defRPr sz="5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1" name="Google Shape;801;p11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802" name="Google Shape;802;p116"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803" name="Google Shape;803;p11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04" name="Google Shape;804;p1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805"/>
        <p:cNvGrpSpPr/>
        <p:nvPr/>
      </p:nvGrpSpPr>
      <p:grpSpPr>
        <a:xfrm>
          <a:off x="0" y="0"/>
          <a:ext cx="0" cy="0"/>
          <a:chOff x="0" y="0"/>
          <a:chExt cx="0" cy="0"/>
        </a:xfrm>
      </p:grpSpPr>
      <p:sp>
        <p:nvSpPr>
          <p:cNvPr id="806" name="Google Shape;806;p11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7" name="Google Shape;807;p117"/>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08" name="Google Shape;808;p11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09" name="Google Shape;809;p117"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810" name="Google Shape;810;p11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11" name="Google Shape;811;p1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812"/>
        <p:cNvGrpSpPr/>
        <p:nvPr/>
      </p:nvGrpSpPr>
      <p:grpSpPr>
        <a:xfrm>
          <a:off x="0" y="0"/>
          <a:ext cx="0" cy="0"/>
          <a:chOff x="0" y="0"/>
          <a:chExt cx="0" cy="0"/>
        </a:xfrm>
      </p:grpSpPr>
      <p:sp>
        <p:nvSpPr>
          <p:cNvPr id="813" name="Google Shape;813;p1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4" name="Google Shape;814;p118"/>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5" name="Google Shape;815;p11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6" name="Google Shape;816;p11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7" name="Google Shape;817;p11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18" name="Google Shape;818;p1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819"/>
        <p:cNvGrpSpPr/>
        <p:nvPr/>
      </p:nvGrpSpPr>
      <p:grpSpPr>
        <a:xfrm>
          <a:off x="0" y="0"/>
          <a:ext cx="0" cy="0"/>
          <a:chOff x="0" y="0"/>
          <a:chExt cx="0" cy="0"/>
        </a:xfrm>
      </p:grpSpPr>
      <p:sp>
        <p:nvSpPr>
          <p:cNvPr id="820" name="Google Shape;820;p1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1" name="Google Shape;821;p119"/>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119"/>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3" name="Google Shape;823;p119"/>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824" name="Google Shape;824;p119"/>
          <p:cNvSpPr>
            <a:spLocks noGrp="1"/>
          </p:cNvSpPr>
          <p:nvPr>
            <p:ph type="pic" idx="2"/>
          </p:nvPr>
        </p:nvSpPr>
        <p:spPr>
          <a:xfrm>
            <a:off x="717177" y="3540125"/>
            <a:ext cx="3931800" cy="2320800"/>
          </a:xfrm>
          <a:prstGeom prst="rect">
            <a:avLst/>
          </a:prstGeom>
          <a:noFill/>
          <a:ln>
            <a:noFill/>
          </a:ln>
        </p:spPr>
      </p:sp>
      <p:sp>
        <p:nvSpPr>
          <p:cNvPr id="825" name="Google Shape;825;p1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26" name="Google Shape;826;p1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91"/>
        <p:cNvGrpSpPr/>
        <p:nvPr/>
      </p:nvGrpSpPr>
      <p:grpSpPr>
        <a:xfrm>
          <a:off x="0" y="0"/>
          <a:ext cx="0" cy="0"/>
          <a:chOff x="0" y="0"/>
          <a:chExt cx="0" cy="0"/>
        </a:xfrm>
      </p:grpSpPr>
      <p:sp>
        <p:nvSpPr>
          <p:cNvPr id="92" name="Google Shape;92;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p:nvPr/>
        </p:nvSpPr>
        <p:spPr>
          <a:xfrm>
            <a:off x="206188" y="5948082"/>
            <a:ext cx="11775141" cy="699247"/>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95" name="Google Shape;95;p13"/>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13"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98" name="Google Shape;98;p1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9" name="Google Shape;99;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827"/>
        <p:cNvGrpSpPr/>
        <p:nvPr/>
      </p:nvGrpSpPr>
      <p:grpSpPr>
        <a:xfrm>
          <a:off x="0" y="0"/>
          <a:ext cx="0" cy="0"/>
          <a:chOff x="0" y="0"/>
          <a:chExt cx="0" cy="0"/>
        </a:xfrm>
      </p:grpSpPr>
      <p:sp>
        <p:nvSpPr>
          <p:cNvPr id="828" name="Google Shape;828;p12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9" name="Google Shape;829;p12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0" name="Google Shape;830;p12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31" name="Google Shape;831;p1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832"/>
        <p:cNvGrpSpPr/>
        <p:nvPr/>
      </p:nvGrpSpPr>
      <p:grpSpPr>
        <a:xfrm>
          <a:off x="0" y="0"/>
          <a:ext cx="0" cy="0"/>
          <a:chOff x="0" y="0"/>
          <a:chExt cx="0" cy="0"/>
        </a:xfrm>
      </p:grpSpPr>
      <p:sp>
        <p:nvSpPr>
          <p:cNvPr id="833" name="Google Shape;833;p12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4" name="Google Shape;834;p121"/>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5" name="Google Shape;835;p121"/>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6" name="Google Shape;836;p12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37" name="Google Shape;837;p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838"/>
        <p:cNvGrpSpPr/>
        <p:nvPr/>
      </p:nvGrpSpPr>
      <p:grpSpPr>
        <a:xfrm>
          <a:off x="0" y="0"/>
          <a:ext cx="0" cy="0"/>
          <a:chOff x="0" y="0"/>
          <a:chExt cx="0" cy="0"/>
        </a:xfrm>
      </p:grpSpPr>
      <p:sp>
        <p:nvSpPr>
          <p:cNvPr id="839" name="Google Shape;839;p122"/>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40" name="Google Shape;840;p122"/>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41" name="Google Shape;841;p122"/>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42" name="Google Shape;842;p122"/>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43" name="Google Shape;843;p1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4" name="Google Shape;844;p12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45" name="Google Shape;845;p1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846"/>
        <p:cNvGrpSpPr/>
        <p:nvPr/>
      </p:nvGrpSpPr>
      <p:grpSpPr>
        <a:xfrm>
          <a:off x="0" y="0"/>
          <a:ext cx="0" cy="0"/>
          <a:chOff x="0" y="0"/>
          <a:chExt cx="0" cy="0"/>
        </a:xfrm>
      </p:grpSpPr>
      <p:sp>
        <p:nvSpPr>
          <p:cNvPr id="847" name="Google Shape;847;p1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8" name="Google Shape;848;p12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9" name="Google Shape;849;p1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50" name="Google Shape;850;p1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851"/>
        <p:cNvGrpSpPr/>
        <p:nvPr/>
      </p:nvGrpSpPr>
      <p:grpSpPr>
        <a:xfrm>
          <a:off x="0" y="0"/>
          <a:ext cx="0" cy="0"/>
          <a:chOff x="0" y="0"/>
          <a:chExt cx="0" cy="0"/>
        </a:xfrm>
      </p:grpSpPr>
      <p:sp>
        <p:nvSpPr>
          <p:cNvPr id="852" name="Google Shape;852;p1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853" name="Google Shape;853;p124"/>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4" name="Google Shape;854;p1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55" name="Google Shape;855;p1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56"/>
        <p:cNvGrpSpPr/>
        <p:nvPr/>
      </p:nvGrpSpPr>
      <p:grpSpPr>
        <a:xfrm>
          <a:off x="0" y="0"/>
          <a:ext cx="0" cy="0"/>
          <a:chOff x="0" y="0"/>
          <a:chExt cx="0" cy="0"/>
        </a:xfrm>
      </p:grpSpPr>
      <p:sp>
        <p:nvSpPr>
          <p:cNvPr id="857" name="Google Shape;857;p12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58" name="Google Shape;858;p12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9" name="Google Shape;859;p12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0" name="Google Shape;860;p12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61" name="Google Shape;861;p12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62" name="Google Shape;862;p1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863"/>
        <p:cNvGrpSpPr/>
        <p:nvPr/>
      </p:nvGrpSpPr>
      <p:grpSpPr>
        <a:xfrm>
          <a:off x="0" y="0"/>
          <a:ext cx="0" cy="0"/>
          <a:chOff x="0" y="0"/>
          <a:chExt cx="0" cy="0"/>
        </a:xfrm>
      </p:grpSpPr>
      <p:sp>
        <p:nvSpPr>
          <p:cNvPr id="864" name="Google Shape;864;p12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65" name="Google Shape;865;p1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66" name="Google Shape;866;p12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67" name="Google Shape;867;p12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68" name="Google Shape;868;p12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69" name="Google Shape;869;p126"/>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70" name="Google Shape;870;p12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71" name="Google Shape;871;p1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872"/>
        <p:cNvGrpSpPr/>
        <p:nvPr/>
      </p:nvGrpSpPr>
      <p:grpSpPr>
        <a:xfrm>
          <a:off x="0" y="0"/>
          <a:ext cx="0" cy="0"/>
          <a:chOff x="0" y="0"/>
          <a:chExt cx="0" cy="0"/>
        </a:xfrm>
      </p:grpSpPr>
      <p:sp>
        <p:nvSpPr>
          <p:cNvPr id="873" name="Google Shape;873;p12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4" name="Google Shape;874;p127"/>
          <p:cNvSpPr/>
          <p:nvPr/>
        </p:nvSpPr>
        <p:spPr>
          <a:xfrm>
            <a:off x="206188" y="5948082"/>
            <a:ext cx="117750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75" name="Google Shape;875;p12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876" name="Google Shape;876;p127"/>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400"/>
              <a:buFont typeface="Calibri"/>
              <a:buNone/>
              <a:defRPr sz="5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7" name="Google Shape;877;p12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878" name="Google Shape;878;p127"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879" name="Google Shape;879;p12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80" name="Google Shape;880;p12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881"/>
        <p:cNvGrpSpPr/>
        <p:nvPr/>
      </p:nvGrpSpPr>
      <p:grpSpPr>
        <a:xfrm>
          <a:off x="0" y="0"/>
          <a:ext cx="0" cy="0"/>
          <a:chOff x="0" y="0"/>
          <a:chExt cx="0" cy="0"/>
        </a:xfrm>
      </p:grpSpPr>
      <p:sp>
        <p:nvSpPr>
          <p:cNvPr id="882" name="Google Shape;882;p12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3" name="Google Shape;883;p128"/>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84" name="Google Shape;884;p12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85" name="Google Shape;885;p12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886" name="Google Shape;886;p12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87" name="Google Shape;887;p12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888"/>
        <p:cNvGrpSpPr/>
        <p:nvPr/>
      </p:nvGrpSpPr>
      <p:grpSpPr>
        <a:xfrm>
          <a:off x="0" y="0"/>
          <a:ext cx="0" cy="0"/>
          <a:chOff x="0" y="0"/>
          <a:chExt cx="0" cy="0"/>
        </a:xfrm>
      </p:grpSpPr>
      <p:sp>
        <p:nvSpPr>
          <p:cNvPr id="889" name="Google Shape;889;p12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0" name="Google Shape;890;p129"/>
          <p:cNvSpPr/>
          <p:nvPr/>
        </p:nvSpPr>
        <p:spPr>
          <a:xfrm>
            <a:off x="206188" y="215153"/>
            <a:ext cx="11775000" cy="1397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1" name="Google Shape;891;p12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2" name="Google Shape;892;p12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3" name="Google Shape;893;p12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94" name="Google Shape;894;p1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0"/>
        <p:cNvGrpSpPr/>
        <p:nvPr/>
      </p:nvGrpSpPr>
      <p:grpSpPr>
        <a:xfrm>
          <a:off x="0" y="0"/>
          <a:ext cx="0" cy="0"/>
          <a:chOff x="0" y="0"/>
          <a:chExt cx="0" cy="0"/>
        </a:xfrm>
      </p:grpSpPr>
      <p:sp>
        <p:nvSpPr>
          <p:cNvPr id="101" name="Google Shape;101;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4"/>
          <p:cNvSpPr/>
          <p:nvPr/>
        </p:nvSpPr>
        <p:spPr>
          <a:xfrm>
            <a:off x="206187" y="2488757"/>
            <a:ext cx="11775141" cy="1900363"/>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03" name="Google Shape;103;p14"/>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14"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105" name="Google Shape;105;p1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06" name="Google Shape;106;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895"/>
        <p:cNvGrpSpPr/>
        <p:nvPr/>
      </p:nvGrpSpPr>
      <p:grpSpPr>
        <a:xfrm>
          <a:off x="0" y="0"/>
          <a:ext cx="0" cy="0"/>
          <a:chOff x="0" y="0"/>
          <a:chExt cx="0" cy="0"/>
        </a:xfrm>
      </p:grpSpPr>
      <p:sp>
        <p:nvSpPr>
          <p:cNvPr id="896" name="Google Shape;896;p13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7" name="Google Shape;897;p130"/>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130"/>
          <p:cNvSpPr txBox="1">
            <a:spLocks noGrp="1"/>
          </p:cNvSpPr>
          <p:nvPr>
            <p:ph type="title"/>
          </p:nvPr>
        </p:nvSpPr>
        <p:spPr>
          <a:xfrm>
            <a:off x="717177" y="779646"/>
            <a:ext cx="39318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9" name="Google Shape;899;p130"/>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900" name="Google Shape;900;p130"/>
          <p:cNvSpPr>
            <a:spLocks noGrp="1"/>
          </p:cNvSpPr>
          <p:nvPr>
            <p:ph type="pic" idx="2"/>
          </p:nvPr>
        </p:nvSpPr>
        <p:spPr>
          <a:xfrm>
            <a:off x="717177" y="3540125"/>
            <a:ext cx="3931800" cy="2320800"/>
          </a:xfrm>
          <a:prstGeom prst="rect">
            <a:avLst/>
          </a:prstGeom>
          <a:noFill/>
          <a:ln>
            <a:noFill/>
          </a:ln>
        </p:spPr>
      </p:sp>
      <p:sp>
        <p:nvSpPr>
          <p:cNvPr id="901" name="Google Shape;901;p1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2" name="Google Shape;902;p1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903"/>
        <p:cNvGrpSpPr/>
        <p:nvPr/>
      </p:nvGrpSpPr>
      <p:grpSpPr>
        <a:xfrm>
          <a:off x="0" y="0"/>
          <a:ext cx="0" cy="0"/>
          <a:chOff x="0" y="0"/>
          <a:chExt cx="0" cy="0"/>
        </a:xfrm>
      </p:grpSpPr>
      <p:sp>
        <p:nvSpPr>
          <p:cNvPr id="904" name="Google Shape;904;p13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5" name="Google Shape;905;p13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6" name="Google Shape;906;p13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7" name="Google Shape;907;p13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908"/>
        <p:cNvGrpSpPr/>
        <p:nvPr/>
      </p:nvGrpSpPr>
      <p:grpSpPr>
        <a:xfrm>
          <a:off x="0" y="0"/>
          <a:ext cx="0" cy="0"/>
          <a:chOff x="0" y="0"/>
          <a:chExt cx="0" cy="0"/>
        </a:xfrm>
      </p:grpSpPr>
      <p:sp>
        <p:nvSpPr>
          <p:cNvPr id="909" name="Google Shape;909;p13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0" name="Google Shape;910;p132"/>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1" name="Google Shape;911;p132"/>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2" name="Google Shape;912;p13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13" name="Google Shape;913;p13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914"/>
        <p:cNvGrpSpPr/>
        <p:nvPr/>
      </p:nvGrpSpPr>
      <p:grpSpPr>
        <a:xfrm>
          <a:off x="0" y="0"/>
          <a:ext cx="0" cy="0"/>
          <a:chOff x="0" y="0"/>
          <a:chExt cx="0" cy="0"/>
        </a:xfrm>
      </p:grpSpPr>
      <p:sp>
        <p:nvSpPr>
          <p:cNvPr id="915" name="Google Shape;915;p133"/>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16" name="Google Shape;916;p133"/>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7" name="Google Shape;917;p133"/>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18" name="Google Shape;918;p133"/>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9" name="Google Shape;919;p1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0" name="Google Shape;920;p1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21" name="Google Shape;921;p1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922"/>
        <p:cNvGrpSpPr/>
        <p:nvPr/>
      </p:nvGrpSpPr>
      <p:grpSpPr>
        <a:xfrm>
          <a:off x="0" y="0"/>
          <a:ext cx="0" cy="0"/>
          <a:chOff x="0" y="0"/>
          <a:chExt cx="0" cy="0"/>
        </a:xfrm>
      </p:grpSpPr>
      <p:sp>
        <p:nvSpPr>
          <p:cNvPr id="923" name="Google Shape;923;p13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13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5" name="Google Shape;925;p13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26" name="Google Shape;926;p13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927"/>
        <p:cNvGrpSpPr/>
        <p:nvPr/>
      </p:nvGrpSpPr>
      <p:grpSpPr>
        <a:xfrm>
          <a:off x="0" y="0"/>
          <a:ext cx="0" cy="0"/>
          <a:chOff x="0" y="0"/>
          <a:chExt cx="0" cy="0"/>
        </a:xfrm>
      </p:grpSpPr>
      <p:sp>
        <p:nvSpPr>
          <p:cNvPr id="928" name="Google Shape;928;p13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929" name="Google Shape;929;p135"/>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0" name="Google Shape;930;p1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31" name="Google Shape;931;p1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932"/>
        <p:cNvGrpSpPr/>
        <p:nvPr/>
      </p:nvGrpSpPr>
      <p:grpSpPr>
        <a:xfrm>
          <a:off x="0" y="0"/>
          <a:ext cx="0" cy="0"/>
          <a:chOff x="0" y="0"/>
          <a:chExt cx="0" cy="0"/>
        </a:xfrm>
      </p:grpSpPr>
      <p:sp>
        <p:nvSpPr>
          <p:cNvPr id="933" name="Google Shape;933;p13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4" name="Google Shape;934;p1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35" name="Google Shape;935;p13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6" name="Google Shape;936;p136"/>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7" name="Google Shape;937;p13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38" name="Google Shape;938;p13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939"/>
        <p:cNvGrpSpPr/>
        <p:nvPr/>
      </p:nvGrpSpPr>
      <p:grpSpPr>
        <a:xfrm>
          <a:off x="0" y="0"/>
          <a:ext cx="0" cy="0"/>
          <a:chOff x="0" y="0"/>
          <a:chExt cx="0" cy="0"/>
        </a:xfrm>
      </p:grpSpPr>
      <p:sp>
        <p:nvSpPr>
          <p:cNvPr id="940" name="Google Shape;940;p13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1" name="Google Shape;941;p13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42" name="Google Shape;942;p13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943" name="Google Shape;943;p13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944" name="Google Shape;944;p13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945" name="Google Shape;945;p137"/>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946" name="Google Shape;946;p13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47" name="Google Shape;947;p1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48"/>
        <p:cNvGrpSpPr/>
        <p:nvPr/>
      </p:nvGrpSpPr>
      <p:grpSpPr>
        <a:xfrm>
          <a:off x="0" y="0"/>
          <a:ext cx="0" cy="0"/>
          <a:chOff x="0" y="0"/>
          <a:chExt cx="0" cy="0"/>
        </a:xfrm>
      </p:grpSpPr>
      <p:sp>
        <p:nvSpPr>
          <p:cNvPr id="949" name="Google Shape;949;p138"/>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50" name="Google Shape;950;p138"/>
          <p:cNvSpPr txBox="1">
            <a:spLocks noGrp="1"/>
          </p:cNvSpPr>
          <p:nvPr>
            <p:ph type="title"/>
          </p:nvPr>
        </p:nvSpPr>
        <p:spPr>
          <a:xfrm>
            <a:off x="3573100" y="93196"/>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2400"/>
              <a:buFont typeface="Calibri"/>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51"/>
        <p:cNvGrpSpPr/>
        <p:nvPr/>
      </p:nvGrpSpPr>
      <p:grpSpPr>
        <a:xfrm>
          <a:off x="0" y="0"/>
          <a:ext cx="0" cy="0"/>
          <a:chOff x="0" y="0"/>
          <a:chExt cx="0" cy="0"/>
        </a:xfrm>
      </p:grpSpPr>
      <p:sp>
        <p:nvSpPr>
          <p:cNvPr id="952" name="Google Shape;952;p139"/>
          <p:cNvSpPr txBox="1">
            <a:spLocks noGrp="1"/>
          </p:cNvSpPr>
          <p:nvPr>
            <p:ph type="body" idx="1"/>
          </p:nvPr>
        </p:nvSpPr>
        <p:spPr>
          <a:xfrm>
            <a:off x="874415" y="2558123"/>
            <a:ext cx="5181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53" name="Google Shape;953;p139"/>
          <p:cNvSpPr txBox="1">
            <a:spLocks noGrp="1"/>
          </p:cNvSpPr>
          <p:nvPr>
            <p:ph type="body" idx="2"/>
          </p:nvPr>
        </p:nvSpPr>
        <p:spPr>
          <a:xfrm>
            <a:off x="6208415" y="2558123"/>
            <a:ext cx="5181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54" name="Google Shape;954;p139"/>
          <p:cNvSpPr txBox="1">
            <a:spLocks noGrp="1"/>
          </p:cNvSpPr>
          <p:nvPr>
            <p:ph type="title"/>
          </p:nvPr>
        </p:nvSpPr>
        <p:spPr>
          <a:xfrm>
            <a:off x="3573100" y="93196"/>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2400"/>
              <a:buFont typeface="Calibri"/>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7"/>
        <p:cNvGrpSpPr/>
        <p:nvPr/>
      </p:nvGrpSpPr>
      <p:grpSpPr>
        <a:xfrm>
          <a:off x="0" y="0"/>
          <a:ext cx="0" cy="0"/>
          <a:chOff x="0" y="0"/>
          <a:chExt cx="0" cy="0"/>
        </a:xfrm>
      </p:grpSpPr>
      <p:sp>
        <p:nvSpPr>
          <p:cNvPr id="108" name="Google Shape;108;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5"/>
          <p:cNvSpPr/>
          <p:nvPr/>
        </p:nvSpPr>
        <p:spPr>
          <a:xfrm>
            <a:off x="206188" y="215153"/>
            <a:ext cx="11775141" cy="1397364"/>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3" name="Google Shape;113;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5"/>
        <p:cNvGrpSpPr/>
        <p:nvPr/>
      </p:nvGrpSpPr>
      <p:grpSpPr>
        <a:xfrm>
          <a:off x="0" y="0"/>
          <a:ext cx="0" cy="0"/>
          <a:chOff x="0" y="0"/>
          <a:chExt cx="0" cy="0"/>
        </a:xfrm>
      </p:grpSpPr>
      <p:sp>
        <p:nvSpPr>
          <p:cNvPr id="956" name="Google Shape;956;p140"/>
          <p:cNvSpPr txBox="1">
            <a:spLocks noGrp="1"/>
          </p:cNvSpPr>
          <p:nvPr>
            <p:ph type="title"/>
          </p:nvPr>
        </p:nvSpPr>
        <p:spPr>
          <a:xfrm>
            <a:off x="415600" y="593367"/>
            <a:ext cx="11360700" cy="763500"/>
          </a:xfrm>
          <a:prstGeom prst="rect">
            <a:avLst/>
          </a:prstGeom>
        </p:spPr>
        <p:txBody>
          <a:bodyPr spcFirstLastPara="1" wrap="square" lIns="91425" tIns="45700" rIns="91425" bIns="45700" anchor="b"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7" name="Google Shape;957;p140"/>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81000" rtl="0">
              <a:spcBef>
                <a:spcPts val="1000"/>
              </a:spcBef>
              <a:spcAft>
                <a:spcPts val="0"/>
              </a:spcAft>
              <a:buSzPts val="2400"/>
              <a:buChar char="•"/>
              <a:defRPr/>
            </a:lvl1pPr>
            <a:lvl2pPr marL="914400" lvl="1" indent="-381000" rtl="0">
              <a:spcBef>
                <a:spcPts val="500"/>
              </a:spcBef>
              <a:spcAft>
                <a:spcPts val="0"/>
              </a:spcAft>
              <a:buSzPts val="2400"/>
              <a:buChar char="•"/>
              <a:defRPr/>
            </a:lvl2pPr>
            <a:lvl3pPr marL="1371600" lvl="2" indent="-381000" rtl="0">
              <a:spcBef>
                <a:spcPts val="500"/>
              </a:spcBef>
              <a:spcAft>
                <a:spcPts val="0"/>
              </a:spcAft>
              <a:buSzPts val="2400"/>
              <a:buChar char="•"/>
              <a:defRPr/>
            </a:lvl3pPr>
            <a:lvl4pPr marL="1828800" lvl="3" indent="-381000" rtl="0">
              <a:spcBef>
                <a:spcPts val="500"/>
              </a:spcBef>
              <a:spcAft>
                <a:spcPts val="0"/>
              </a:spcAft>
              <a:buSzPts val="2400"/>
              <a:buChar char="•"/>
              <a:defRPr/>
            </a:lvl4pPr>
            <a:lvl5pPr marL="2286000" lvl="4" indent="-381000" rtl="0">
              <a:spcBef>
                <a:spcPts val="500"/>
              </a:spcBef>
              <a:spcAft>
                <a:spcPts val="0"/>
              </a:spcAft>
              <a:buSzPts val="24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958" name="Google Shape;958;p14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959"/>
        <p:cNvGrpSpPr/>
        <p:nvPr/>
      </p:nvGrpSpPr>
      <p:grpSpPr>
        <a:xfrm>
          <a:off x="0" y="0"/>
          <a:ext cx="0" cy="0"/>
          <a:chOff x="0" y="0"/>
          <a:chExt cx="0" cy="0"/>
        </a:xfrm>
      </p:grpSpPr>
      <p:sp>
        <p:nvSpPr>
          <p:cNvPr id="960" name="Google Shape;960;p14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1" name="Google Shape;961;p14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2" name="Google Shape;962;p14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3" name="Google Shape;963;p1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4" name="Google Shape;964;p14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5"/>
        <p:cNvGrpSpPr/>
        <p:nvPr/>
      </p:nvGrpSpPr>
      <p:grpSpPr>
        <a:xfrm>
          <a:off x="0" y="0"/>
          <a:ext cx="0" cy="0"/>
          <a:chOff x="0" y="0"/>
          <a:chExt cx="0" cy="0"/>
        </a:xfrm>
      </p:grpSpPr>
      <p:sp>
        <p:nvSpPr>
          <p:cNvPr id="966" name="Google Shape;966;p142"/>
          <p:cNvSpPr txBox="1">
            <a:spLocks noGrp="1"/>
          </p:cNvSpPr>
          <p:nvPr>
            <p:ph type="body" idx="1"/>
          </p:nvPr>
        </p:nvSpPr>
        <p:spPr>
          <a:xfrm>
            <a:off x="951800" y="1815400"/>
            <a:ext cx="10287900" cy="4161300"/>
          </a:xfrm>
          <a:prstGeom prst="rect">
            <a:avLst/>
          </a:prstGeom>
        </p:spPr>
        <p:txBody>
          <a:bodyPr spcFirstLastPara="1" wrap="square" lIns="91425" tIns="45700" rIns="91425" bIns="45700" anchor="t" anchorCtr="0">
            <a:normAutofit/>
          </a:bodyPr>
          <a:lstStyle>
            <a:lvl1pPr marL="457200" lvl="0" indent="-381000" rtl="0">
              <a:spcBef>
                <a:spcPts val="1000"/>
              </a:spcBef>
              <a:spcAft>
                <a:spcPts val="0"/>
              </a:spcAft>
              <a:buSzPts val="2400"/>
              <a:buChar char="•"/>
              <a:defRPr/>
            </a:lvl1pPr>
            <a:lvl2pPr marL="914400" lvl="1" indent="-381000" rtl="0">
              <a:spcBef>
                <a:spcPts val="500"/>
              </a:spcBef>
              <a:spcAft>
                <a:spcPts val="0"/>
              </a:spcAft>
              <a:buSzPts val="2400"/>
              <a:buChar char="•"/>
              <a:defRPr/>
            </a:lvl2pPr>
            <a:lvl3pPr marL="1371600" lvl="2" indent="-381000" rtl="0">
              <a:spcBef>
                <a:spcPts val="500"/>
              </a:spcBef>
              <a:spcAft>
                <a:spcPts val="0"/>
              </a:spcAft>
              <a:buSzPts val="2400"/>
              <a:buChar char="•"/>
              <a:defRPr/>
            </a:lvl3pPr>
            <a:lvl4pPr marL="1828800" lvl="3" indent="-381000" rtl="0">
              <a:spcBef>
                <a:spcPts val="500"/>
              </a:spcBef>
              <a:spcAft>
                <a:spcPts val="0"/>
              </a:spcAft>
              <a:buSzPts val="2400"/>
              <a:buChar char="•"/>
              <a:defRPr/>
            </a:lvl4pPr>
            <a:lvl5pPr marL="2286000" lvl="4" indent="-381000" rtl="0">
              <a:spcBef>
                <a:spcPts val="500"/>
              </a:spcBef>
              <a:spcAft>
                <a:spcPts val="0"/>
              </a:spcAft>
              <a:buSzPts val="24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967" name="Google Shape;967;p142"/>
          <p:cNvSpPr txBox="1">
            <a:spLocks noGrp="1"/>
          </p:cNvSpPr>
          <p:nvPr>
            <p:ph type="title"/>
          </p:nvPr>
        </p:nvSpPr>
        <p:spPr>
          <a:xfrm>
            <a:off x="951800" y="593367"/>
            <a:ext cx="9052500" cy="763500"/>
          </a:xfrm>
          <a:prstGeom prst="rect">
            <a:avLst/>
          </a:prstGeom>
        </p:spPr>
        <p:txBody>
          <a:bodyPr spcFirstLastPara="1" wrap="square" lIns="91425" tIns="45700" rIns="91425" bIns="45700" anchor="b"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ullet Points - Simple">
  <p:cSld name="Bullet Points - Simple">
    <p:spTree>
      <p:nvGrpSpPr>
        <p:cNvPr id="1" name="Shape 968"/>
        <p:cNvGrpSpPr/>
        <p:nvPr/>
      </p:nvGrpSpPr>
      <p:grpSpPr>
        <a:xfrm>
          <a:off x="0" y="0"/>
          <a:ext cx="0" cy="0"/>
          <a:chOff x="0" y="0"/>
          <a:chExt cx="0" cy="0"/>
        </a:xfrm>
      </p:grpSpPr>
      <p:sp>
        <p:nvSpPr>
          <p:cNvPr id="969" name="Google Shape;969;p143"/>
          <p:cNvSpPr txBox="1">
            <a:spLocks noGrp="1"/>
          </p:cNvSpPr>
          <p:nvPr>
            <p:ph type="body" idx="1"/>
          </p:nvPr>
        </p:nvSpPr>
        <p:spPr>
          <a:xfrm>
            <a:off x="599090" y="1555531"/>
            <a:ext cx="10754700" cy="46215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1000"/>
              </a:spcBef>
              <a:spcAft>
                <a:spcPts val="0"/>
              </a:spcAft>
              <a:buClr>
                <a:srgbClr val="A5A5A5"/>
              </a:buClr>
              <a:buSzPts val="2400"/>
              <a:buChar char="•"/>
              <a:defRPr sz="4000"/>
            </a:lvl1pPr>
            <a:lvl2pPr marL="914400" lvl="1" indent="-342900" algn="l" rtl="0">
              <a:lnSpc>
                <a:spcPct val="90000"/>
              </a:lnSpc>
              <a:spcBef>
                <a:spcPts val="500"/>
              </a:spcBef>
              <a:spcAft>
                <a:spcPts val="0"/>
              </a:spcAft>
              <a:buClr>
                <a:srgbClr val="BFBFBF"/>
              </a:buClr>
              <a:buSzPts val="1800"/>
              <a:buChar char="•"/>
              <a:defRPr sz="3000" b="0">
                <a:solidFill>
                  <a:srgbClr val="7F7F7F"/>
                </a:solidFill>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0" name="Google Shape;970;p1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1" name="Google Shape;971;p1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2" name="Google Shape;972;p1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3" name="Google Shape;973;p143"/>
          <p:cNvSpPr txBox="1">
            <a:spLocks noGrp="1"/>
          </p:cNvSpPr>
          <p:nvPr>
            <p:ph type="title"/>
          </p:nvPr>
        </p:nvSpPr>
        <p:spPr>
          <a:xfrm>
            <a:off x="0" y="0"/>
            <a:ext cx="121920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3_Blank">
  <p:cSld name="3_Blank">
    <p:bg>
      <p:bgPr>
        <a:solidFill>
          <a:srgbClr val="297FD2"/>
        </a:solidFill>
        <a:effectLst/>
      </p:bgPr>
    </p:bg>
    <p:spTree>
      <p:nvGrpSpPr>
        <p:cNvPr id="1" name="Shape 974"/>
        <p:cNvGrpSpPr/>
        <p:nvPr/>
      </p:nvGrpSpPr>
      <p:grpSpPr>
        <a:xfrm>
          <a:off x="0" y="0"/>
          <a:ext cx="0" cy="0"/>
          <a:chOff x="0" y="0"/>
          <a:chExt cx="0" cy="0"/>
        </a:xfrm>
      </p:grpSpPr>
      <p:sp>
        <p:nvSpPr>
          <p:cNvPr id="975" name="Google Shape;975;p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6" name="Google Shape;976;p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7" name="Google Shape;977;p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8" name="Google Shape;978;p144"/>
          <p:cNvSpPr txBox="1">
            <a:spLocks noGrp="1"/>
          </p:cNvSpPr>
          <p:nvPr>
            <p:ph type="title"/>
          </p:nvPr>
        </p:nvSpPr>
        <p:spPr>
          <a:xfrm>
            <a:off x="112294" y="0"/>
            <a:ext cx="120798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6000"/>
              <a:buFont typeface="Century Gothic"/>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Visual - Full Slide">
  <p:cSld name="Visual - Full Slide">
    <p:spTree>
      <p:nvGrpSpPr>
        <p:cNvPr id="1" name="Shape 983"/>
        <p:cNvGrpSpPr/>
        <p:nvPr/>
      </p:nvGrpSpPr>
      <p:grpSpPr>
        <a:xfrm>
          <a:off x="0" y="0"/>
          <a:ext cx="0" cy="0"/>
          <a:chOff x="0" y="0"/>
          <a:chExt cx="0" cy="0"/>
        </a:xfrm>
      </p:grpSpPr>
      <p:sp>
        <p:nvSpPr>
          <p:cNvPr id="984" name="Google Shape;984;p1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5" name="Google Shape;985;p1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6" name="Google Shape;986;p1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7" name="Google Shape;987;p146"/>
          <p:cNvSpPr txBox="1">
            <a:spLocks noGrp="1"/>
          </p:cNvSpPr>
          <p:nvPr>
            <p:ph type="body" idx="1"/>
          </p:nvPr>
        </p:nvSpPr>
        <p:spPr>
          <a:xfrm>
            <a:off x="838200" y="1066800"/>
            <a:ext cx="10913400" cy="48021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3000"/>
              <a:buFont typeface="Arial"/>
              <a:buNone/>
              <a:defRPr sz="3000" b="0"/>
            </a:lvl1pPr>
            <a:lvl2pPr marL="914400" lvl="1" indent="-228600" algn="l" rtl="0">
              <a:lnSpc>
                <a:spcPct val="90000"/>
              </a:lnSpc>
              <a:spcBef>
                <a:spcPts val="500"/>
              </a:spcBef>
              <a:spcAft>
                <a:spcPts val="0"/>
              </a:spcAft>
              <a:buClr>
                <a:srgbClr val="7F7F7F"/>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988"/>
        <p:cNvGrpSpPr/>
        <p:nvPr/>
      </p:nvGrpSpPr>
      <p:grpSpPr>
        <a:xfrm>
          <a:off x="0" y="0"/>
          <a:ext cx="0" cy="0"/>
          <a:chOff x="0" y="0"/>
          <a:chExt cx="0" cy="0"/>
        </a:xfrm>
      </p:grpSpPr>
      <p:sp>
        <p:nvSpPr>
          <p:cNvPr id="989" name="Google Shape;989;p147"/>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entury Gothic"/>
              <a:buNone/>
              <a:defRPr sz="8000" b="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0" name="Google Shape;990;p14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rtl="0">
              <a:lnSpc>
                <a:spcPct val="150000"/>
              </a:lnSpc>
              <a:spcBef>
                <a:spcPts val="1000"/>
              </a:spcBef>
              <a:spcAft>
                <a:spcPts val="0"/>
              </a:spcAft>
              <a:buClr>
                <a:schemeClr val="dk2"/>
              </a:buClr>
              <a:buSzPts val="4000"/>
              <a:buNone/>
              <a:defRPr sz="4000" cap="none">
                <a:solidFill>
                  <a:schemeClr val="dk2"/>
                </a:solidFill>
                <a:latin typeface="Arimo"/>
                <a:ea typeface="Arimo"/>
                <a:cs typeface="Arimo"/>
                <a:sym typeface="Arimo"/>
              </a:defRPr>
            </a:lvl1pPr>
            <a:lvl2pPr marL="914400" lvl="1" indent="-228600" algn="l" rtl="0">
              <a:lnSpc>
                <a:spcPct val="90000"/>
              </a:lnSpc>
              <a:spcBef>
                <a:spcPts val="500"/>
              </a:spcBef>
              <a:spcAft>
                <a:spcPts val="0"/>
              </a:spcAft>
              <a:buClr>
                <a:srgbClr val="888888"/>
              </a:buClr>
              <a:buSzPts val="1800"/>
              <a:buNone/>
              <a:defRPr sz="1800">
                <a:solidFill>
                  <a:srgbClr val="888888"/>
                </a:solidFill>
              </a:defRPr>
            </a:lvl2pPr>
            <a:lvl3pPr marL="1371600" lvl="2" indent="-228600" algn="l" rtl="0">
              <a:lnSpc>
                <a:spcPct val="90000"/>
              </a:lnSpc>
              <a:spcBef>
                <a:spcPts val="500"/>
              </a:spcBef>
              <a:spcAft>
                <a:spcPts val="0"/>
              </a:spcAft>
              <a:buClr>
                <a:srgbClr val="888888"/>
              </a:buClr>
              <a:buSzPts val="1600"/>
              <a:buNone/>
              <a:defRPr sz="1600">
                <a:solidFill>
                  <a:srgbClr val="888888"/>
                </a:solidFill>
              </a:defRPr>
            </a:lvl3pPr>
            <a:lvl4pPr marL="1828800" lvl="3" indent="-228600" algn="l" rtl="0">
              <a:lnSpc>
                <a:spcPct val="90000"/>
              </a:lnSpc>
              <a:spcBef>
                <a:spcPts val="500"/>
              </a:spcBef>
              <a:spcAft>
                <a:spcPts val="0"/>
              </a:spcAft>
              <a:buClr>
                <a:srgbClr val="888888"/>
              </a:buClr>
              <a:buSzPts val="1400"/>
              <a:buNone/>
              <a:defRPr sz="1400">
                <a:solidFill>
                  <a:srgbClr val="888888"/>
                </a:solidFill>
              </a:defRPr>
            </a:lvl4pPr>
            <a:lvl5pPr marL="2286000" lvl="4" indent="-228600" algn="l" rtl="0">
              <a:lnSpc>
                <a:spcPct val="90000"/>
              </a:lnSpc>
              <a:spcBef>
                <a:spcPts val="500"/>
              </a:spcBef>
              <a:spcAft>
                <a:spcPts val="0"/>
              </a:spcAft>
              <a:buClr>
                <a:srgbClr val="888888"/>
              </a:buClr>
              <a:buSzPts val="1400"/>
              <a:buNone/>
              <a:defRPr sz="1400">
                <a:solidFill>
                  <a:srgbClr val="888888"/>
                </a:solidFill>
              </a:defRPr>
            </a:lvl5pPr>
            <a:lvl6pPr marL="2743200" lvl="5" indent="-228600" algn="l" rtl="0">
              <a:lnSpc>
                <a:spcPct val="90000"/>
              </a:lnSpc>
              <a:spcBef>
                <a:spcPts val="500"/>
              </a:spcBef>
              <a:spcAft>
                <a:spcPts val="0"/>
              </a:spcAft>
              <a:buClr>
                <a:srgbClr val="888888"/>
              </a:buClr>
              <a:buSzPts val="1400"/>
              <a:buNone/>
              <a:defRPr sz="1400">
                <a:solidFill>
                  <a:srgbClr val="888888"/>
                </a:solidFill>
              </a:defRPr>
            </a:lvl6pPr>
            <a:lvl7pPr marL="3200400" lvl="6" indent="-228600" algn="l" rtl="0">
              <a:lnSpc>
                <a:spcPct val="90000"/>
              </a:lnSpc>
              <a:spcBef>
                <a:spcPts val="500"/>
              </a:spcBef>
              <a:spcAft>
                <a:spcPts val="0"/>
              </a:spcAft>
              <a:buClr>
                <a:srgbClr val="888888"/>
              </a:buClr>
              <a:buSzPts val="1400"/>
              <a:buNone/>
              <a:defRPr sz="1400">
                <a:solidFill>
                  <a:srgbClr val="888888"/>
                </a:solidFill>
              </a:defRPr>
            </a:lvl7pPr>
            <a:lvl8pPr marL="3657600" lvl="7" indent="-228600" algn="l" rtl="0">
              <a:lnSpc>
                <a:spcPct val="90000"/>
              </a:lnSpc>
              <a:spcBef>
                <a:spcPts val="500"/>
              </a:spcBef>
              <a:spcAft>
                <a:spcPts val="0"/>
              </a:spcAft>
              <a:buClr>
                <a:srgbClr val="888888"/>
              </a:buClr>
              <a:buSzPts val="1400"/>
              <a:buNone/>
              <a:defRPr sz="1400">
                <a:solidFill>
                  <a:srgbClr val="888888"/>
                </a:solidFill>
              </a:defRPr>
            </a:lvl8pPr>
            <a:lvl9pPr marL="4114800" lvl="8" indent="-228600" algn="l" rtl="0">
              <a:lnSpc>
                <a:spcPct val="90000"/>
              </a:lnSpc>
              <a:spcBef>
                <a:spcPts val="500"/>
              </a:spcBef>
              <a:spcAft>
                <a:spcPts val="0"/>
              </a:spcAft>
              <a:buClr>
                <a:srgbClr val="888888"/>
              </a:buClr>
              <a:buSzPts val="1400"/>
              <a:buNone/>
              <a:defRPr sz="1400">
                <a:solidFill>
                  <a:srgbClr val="888888"/>
                </a:solidFill>
              </a:defRPr>
            </a:lvl9pPr>
          </a:lstStyle>
          <a:p>
            <a:endParaRPr/>
          </a:p>
        </p:txBody>
      </p:sp>
      <p:sp>
        <p:nvSpPr>
          <p:cNvPr id="991" name="Google Shape;991;p1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2" name="Google Shape;992;p1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93" name="Google Shape;993;p147"/>
          <p:cNvCxnSpPr/>
          <p:nvPr/>
        </p:nvCxnSpPr>
        <p:spPr>
          <a:xfrm>
            <a:off x="1207658" y="4343400"/>
            <a:ext cx="9875400"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4"/>
        <p:cNvGrpSpPr/>
        <p:nvPr/>
      </p:nvGrpSpPr>
      <p:grpSpPr>
        <a:xfrm>
          <a:off x="0" y="0"/>
          <a:ext cx="0" cy="0"/>
          <a:chOff x="0" y="0"/>
          <a:chExt cx="0" cy="0"/>
        </a:xfrm>
      </p:grpSpPr>
      <p:sp>
        <p:nvSpPr>
          <p:cNvPr id="115" name="Google Shape;115;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6"/>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16"/>
          <p:cNvSpPr>
            <a:spLocks noGrp="1"/>
          </p:cNvSpPr>
          <p:nvPr>
            <p:ph type="pic" idx="2"/>
          </p:nvPr>
        </p:nvSpPr>
        <p:spPr>
          <a:xfrm>
            <a:off x="717177" y="3540125"/>
            <a:ext cx="3931826" cy="2320926"/>
          </a:xfrm>
          <a:prstGeom prst="rect">
            <a:avLst/>
          </a:prstGeom>
          <a:noFill/>
          <a:ln>
            <a:noFill/>
          </a:ln>
        </p:spPr>
      </p:sp>
      <p:sp>
        <p:nvSpPr>
          <p:cNvPr id="120" name="Google Shape;120;p1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1" name="Google Shape;121;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6" name="Google Shape;126;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8"/>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8"/>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2" name="Google Shape;132;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1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1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0" name="Google Shape;140;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1"/>
        <p:cNvGrpSpPr/>
        <p:nvPr/>
      </p:nvGrpSpPr>
      <p:grpSpPr>
        <a:xfrm>
          <a:off x="0" y="0"/>
          <a:ext cx="0" cy="0"/>
          <a:chOff x="0" y="0"/>
          <a:chExt cx="0" cy="0"/>
        </a:xfrm>
      </p:grpSpPr>
      <p:sp>
        <p:nvSpPr>
          <p:cNvPr id="142" name="Google Shape;142;p2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5" name="Google Shape;145;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
        <p:cNvGrpSpPr/>
        <p:nvPr/>
      </p:nvGrpSpPr>
      <p:grpSpPr>
        <a:xfrm>
          <a:off x="0" y="0"/>
          <a:ext cx="0" cy="0"/>
          <a:chOff x="0" y="0"/>
          <a:chExt cx="0" cy="0"/>
        </a:xfrm>
      </p:grpSpPr>
      <p:sp>
        <p:nvSpPr>
          <p:cNvPr id="147" name="Google Shape;147;p2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48" name="Google Shape;148;p2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0" name="Google Shape;150;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4"/>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 name="Google Shape;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51"/>
        <p:cNvGrpSpPr/>
        <p:nvPr/>
      </p:nvGrpSpPr>
      <p:grpSpPr>
        <a:xfrm>
          <a:off x="0" y="0"/>
          <a:ext cx="0" cy="0"/>
          <a:chOff x="0" y="0"/>
          <a:chExt cx="0" cy="0"/>
        </a:xfrm>
      </p:grpSpPr>
      <p:sp>
        <p:nvSpPr>
          <p:cNvPr id="152" name="Google Shape;152;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2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54" name="Google Shape;154;p2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6" name="Google Shape;156;p2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7" name="Google Shape;157;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8"/>
        <p:cNvGrpSpPr/>
        <p:nvPr/>
      </p:nvGrpSpPr>
      <p:grpSpPr>
        <a:xfrm>
          <a:off x="0" y="0"/>
          <a:ext cx="0" cy="0"/>
          <a:chOff x="0" y="0"/>
          <a:chExt cx="0" cy="0"/>
        </a:xfrm>
      </p:grpSpPr>
      <p:sp>
        <p:nvSpPr>
          <p:cNvPr id="159" name="Google Shape;159;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2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1" name="Google Shape;161;p2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2" name="Google Shape;162;p2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63" name="Google Shape;163;p2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64" name="Google Shape;164;p2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65" name="Google Shape;165;p2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66" name="Google Shape;16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7"/>
        <p:cNvGrpSpPr/>
        <p:nvPr/>
      </p:nvGrpSpPr>
      <p:grpSpPr>
        <a:xfrm>
          <a:off x="0" y="0"/>
          <a:ext cx="0" cy="0"/>
          <a:chOff x="0" y="0"/>
          <a:chExt cx="0" cy="0"/>
        </a:xfrm>
      </p:grpSpPr>
      <p:sp>
        <p:nvSpPr>
          <p:cNvPr id="168" name="Google Shape;168;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4"/>
          <p:cNvSpPr/>
          <p:nvPr/>
        </p:nvSpPr>
        <p:spPr>
          <a:xfrm>
            <a:off x="206188" y="5948082"/>
            <a:ext cx="11775141" cy="699247"/>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2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71" name="Google Shape;171;p24"/>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3" name="Google Shape;173;p24"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174" name="Google Shape;174;p2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75" name="Google Shape;175;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6"/>
        <p:cNvGrpSpPr/>
        <p:nvPr/>
      </p:nvGrpSpPr>
      <p:grpSpPr>
        <a:xfrm>
          <a:off x="0" y="0"/>
          <a:ext cx="0" cy="0"/>
          <a:chOff x="0" y="0"/>
          <a:chExt cx="0" cy="0"/>
        </a:xfrm>
      </p:grpSpPr>
      <p:sp>
        <p:nvSpPr>
          <p:cNvPr id="177" name="Google Shape;177;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5"/>
          <p:cNvSpPr/>
          <p:nvPr/>
        </p:nvSpPr>
        <p:spPr>
          <a:xfrm>
            <a:off x="206187" y="2488757"/>
            <a:ext cx="11775141" cy="1900363"/>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9" name="Google Shape;179;p25"/>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5"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184" name="Google Shape;184;p2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5"/>
        <p:cNvGrpSpPr/>
        <p:nvPr/>
      </p:nvGrpSpPr>
      <p:grpSpPr>
        <a:xfrm>
          <a:off x="0" y="0"/>
          <a:ext cx="0" cy="0"/>
          <a:chOff x="0" y="0"/>
          <a:chExt cx="0" cy="0"/>
        </a:xfrm>
      </p:grpSpPr>
      <p:sp>
        <p:nvSpPr>
          <p:cNvPr id="186" name="Google Shape;186;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6"/>
          <p:cNvSpPr/>
          <p:nvPr/>
        </p:nvSpPr>
        <p:spPr>
          <a:xfrm>
            <a:off x="206188" y="215153"/>
            <a:ext cx="11775141" cy="1397364"/>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1" name="Google Shape;191;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92"/>
        <p:cNvGrpSpPr/>
        <p:nvPr/>
      </p:nvGrpSpPr>
      <p:grpSpPr>
        <a:xfrm>
          <a:off x="0" y="0"/>
          <a:ext cx="0" cy="0"/>
          <a:chOff x="0" y="0"/>
          <a:chExt cx="0" cy="0"/>
        </a:xfrm>
      </p:grpSpPr>
      <p:sp>
        <p:nvSpPr>
          <p:cNvPr id="193" name="Google Shape;193;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27"/>
          <p:cNvSpPr/>
          <p:nvPr/>
        </p:nvSpPr>
        <p:spPr>
          <a:xfrm>
            <a:off x="206189" y="215153"/>
            <a:ext cx="4730470" cy="6432176"/>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7"/>
          <p:cNvSpPr txBox="1">
            <a:spLocks noGrp="1"/>
          </p:cNvSpPr>
          <p:nvPr>
            <p:ph type="title"/>
          </p:nvPr>
        </p:nvSpPr>
        <p:spPr>
          <a:xfrm>
            <a:off x="717177" y="779645"/>
            <a:ext cx="3931826" cy="25382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7"/>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7" name="Google Shape;197;p27"/>
          <p:cNvSpPr>
            <a:spLocks noGrp="1"/>
          </p:cNvSpPr>
          <p:nvPr>
            <p:ph type="pic" idx="2"/>
          </p:nvPr>
        </p:nvSpPr>
        <p:spPr>
          <a:xfrm>
            <a:off x="717177" y="3540125"/>
            <a:ext cx="3931826" cy="2320926"/>
          </a:xfrm>
          <a:prstGeom prst="rect">
            <a:avLst/>
          </a:prstGeom>
          <a:noFill/>
          <a:ln>
            <a:noFill/>
          </a:ln>
        </p:spPr>
      </p:sp>
      <p:sp>
        <p:nvSpPr>
          <p:cNvPr id="198" name="Google Shape;198;p2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9" name="Google Shape;199;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4" name="Google Shape;204;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9"/>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9"/>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0" name="Google Shape;210;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30"/>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0"/>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30"/>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8" name="Google Shape;218;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9"/>
        <p:cNvGrpSpPr/>
        <p:nvPr/>
      </p:nvGrpSpPr>
      <p:grpSpPr>
        <a:xfrm>
          <a:off x="0" y="0"/>
          <a:ext cx="0" cy="0"/>
          <a:chOff x="0" y="0"/>
          <a:chExt cx="0" cy="0"/>
        </a:xfrm>
      </p:grpSpPr>
      <p:sp>
        <p:nvSpPr>
          <p:cNvPr id="220" name="Google Shape;220;p3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3" name="Google Shape;223;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8"/>
        <p:cNvGrpSpPr/>
        <p:nvPr/>
      </p:nvGrpSpPr>
      <p:grpSpPr>
        <a:xfrm>
          <a:off x="0" y="0"/>
          <a:ext cx="0" cy="0"/>
          <a:chOff x="0" y="0"/>
          <a:chExt cx="0" cy="0"/>
        </a:xfrm>
      </p:grpSpPr>
      <p:sp>
        <p:nvSpPr>
          <p:cNvPr id="39" name="Google Shape;39;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5"/>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5"/>
          <p:cNvSpPr>
            <a:spLocks noGrp="1"/>
          </p:cNvSpPr>
          <p:nvPr>
            <p:ph type="pic" idx="2"/>
          </p:nvPr>
        </p:nvSpPr>
        <p:spPr>
          <a:xfrm>
            <a:off x="717177" y="3540125"/>
            <a:ext cx="3931826" cy="2320926"/>
          </a:xfrm>
          <a:prstGeom prst="rect">
            <a:avLst/>
          </a:prstGeom>
          <a:noFill/>
          <a:ln>
            <a:noFill/>
          </a:ln>
        </p:spPr>
      </p:sp>
      <p:sp>
        <p:nvSpPr>
          <p:cNvPr id="44" name="Google Shape;44;p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 name="Google Shape;45;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4"/>
        <p:cNvGrpSpPr/>
        <p:nvPr/>
      </p:nvGrpSpPr>
      <p:grpSpPr>
        <a:xfrm>
          <a:off x="0" y="0"/>
          <a:ext cx="0" cy="0"/>
          <a:chOff x="0" y="0"/>
          <a:chExt cx="0" cy="0"/>
        </a:xfrm>
      </p:grpSpPr>
      <p:sp>
        <p:nvSpPr>
          <p:cNvPr id="225" name="Google Shape;225;p3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26" name="Google Shape;226;p32"/>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8" name="Google Shape;228;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9"/>
        <p:cNvGrpSpPr/>
        <p:nvPr/>
      </p:nvGrpSpPr>
      <p:grpSpPr>
        <a:xfrm>
          <a:off x="0" y="0"/>
          <a:ext cx="0" cy="0"/>
          <a:chOff x="0" y="0"/>
          <a:chExt cx="0" cy="0"/>
        </a:xfrm>
      </p:grpSpPr>
      <p:sp>
        <p:nvSpPr>
          <p:cNvPr id="230" name="Google Shape;230;p3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3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2" name="Google Shape;232;p3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3"/>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4" name="Google Shape;234;p3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35" name="Google Shape;235;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6"/>
        <p:cNvGrpSpPr/>
        <p:nvPr/>
      </p:nvGrpSpPr>
      <p:grpSpPr>
        <a:xfrm>
          <a:off x="0" y="0"/>
          <a:ext cx="0" cy="0"/>
          <a:chOff x="0" y="0"/>
          <a:chExt cx="0" cy="0"/>
        </a:xfrm>
      </p:grpSpPr>
      <p:sp>
        <p:nvSpPr>
          <p:cNvPr id="237" name="Google Shape;237;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3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9" name="Google Shape;239;p3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0" name="Google Shape;240;p3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41" name="Google Shape;241;p3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42" name="Google Shape;242;p3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243" name="Google Shape;243;p3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4" name="Google Shape;244;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5"/>
        <p:cNvGrpSpPr/>
        <p:nvPr/>
      </p:nvGrpSpPr>
      <p:grpSpPr>
        <a:xfrm>
          <a:off x="0" y="0"/>
          <a:ext cx="0" cy="0"/>
          <a:chOff x="0" y="0"/>
          <a:chExt cx="0" cy="0"/>
        </a:xfrm>
      </p:grpSpPr>
      <p:sp>
        <p:nvSpPr>
          <p:cNvPr id="246" name="Google Shape;246;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5"/>
          <p:cNvSpPr/>
          <p:nvPr/>
        </p:nvSpPr>
        <p:spPr>
          <a:xfrm>
            <a:off x="206188" y="5948082"/>
            <a:ext cx="11775141" cy="699247"/>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49" name="Google Shape;249;p3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1" name="Google Shape;251;p3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252" name="Google Shape;252;p3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53" name="Google Shape;253;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4"/>
        <p:cNvGrpSpPr/>
        <p:nvPr/>
      </p:nvGrpSpPr>
      <p:grpSpPr>
        <a:xfrm>
          <a:off x="0" y="0"/>
          <a:ext cx="0" cy="0"/>
          <a:chOff x="0" y="0"/>
          <a:chExt cx="0" cy="0"/>
        </a:xfrm>
      </p:grpSpPr>
      <p:sp>
        <p:nvSpPr>
          <p:cNvPr id="255" name="Google Shape;255;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6"/>
          <p:cNvSpPr/>
          <p:nvPr/>
        </p:nvSpPr>
        <p:spPr>
          <a:xfrm>
            <a:off x="206187" y="2488757"/>
            <a:ext cx="11775141" cy="1900363"/>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7" name="Google Shape;257;p3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8" name="Google Shape;258;p3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259" name="Google Shape;259;p3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0" name="Google Shape;260;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61"/>
        <p:cNvGrpSpPr/>
        <p:nvPr/>
      </p:nvGrpSpPr>
      <p:grpSpPr>
        <a:xfrm>
          <a:off x="0" y="0"/>
          <a:ext cx="0" cy="0"/>
          <a:chOff x="0" y="0"/>
          <a:chExt cx="0" cy="0"/>
        </a:xfrm>
      </p:grpSpPr>
      <p:sp>
        <p:nvSpPr>
          <p:cNvPr id="262" name="Google Shape;262;p3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7"/>
          <p:cNvSpPr/>
          <p:nvPr/>
        </p:nvSpPr>
        <p:spPr>
          <a:xfrm>
            <a:off x="206188" y="215153"/>
            <a:ext cx="11775141" cy="1397364"/>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7" name="Google Shape;267;p3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8"/>
        <p:cNvGrpSpPr/>
        <p:nvPr/>
      </p:nvGrpSpPr>
      <p:grpSpPr>
        <a:xfrm>
          <a:off x="0" y="0"/>
          <a:ext cx="0" cy="0"/>
          <a:chOff x="0" y="0"/>
          <a:chExt cx="0" cy="0"/>
        </a:xfrm>
      </p:grpSpPr>
      <p:sp>
        <p:nvSpPr>
          <p:cNvPr id="269" name="Google Shape;269;p3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8"/>
          <p:cNvSpPr/>
          <p:nvPr/>
        </p:nvSpPr>
        <p:spPr>
          <a:xfrm>
            <a:off x="206189" y="215153"/>
            <a:ext cx="4730470" cy="6432176"/>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8"/>
          <p:cNvSpPr txBox="1">
            <a:spLocks noGrp="1"/>
          </p:cNvSpPr>
          <p:nvPr>
            <p:ph type="title"/>
          </p:nvPr>
        </p:nvSpPr>
        <p:spPr>
          <a:xfrm>
            <a:off x="717177" y="779646"/>
            <a:ext cx="3931826" cy="253400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3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3" name="Google Shape;273;p38"/>
          <p:cNvSpPr>
            <a:spLocks noGrp="1"/>
          </p:cNvSpPr>
          <p:nvPr>
            <p:ph type="pic" idx="2"/>
          </p:nvPr>
        </p:nvSpPr>
        <p:spPr>
          <a:xfrm>
            <a:off x="717177" y="3540125"/>
            <a:ext cx="3931826" cy="2320926"/>
          </a:xfrm>
          <a:prstGeom prst="rect">
            <a:avLst/>
          </a:prstGeom>
          <a:noFill/>
          <a:ln>
            <a:noFill/>
          </a:ln>
        </p:spPr>
      </p:sp>
      <p:sp>
        <p:nvSpPr>
          <p:cNvPr id="274" name="Google Shape;274;p3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75" name="Google Shape;275;p3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3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3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0" name="Google Shape;280;p3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4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6" name="Google Shape;286;p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9" name="Google Shape;289;p4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4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1" name="Google Shape;291;p4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4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4" name="Google Shape;294;p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0" name="Google Shape;50;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5"/>
        <p:cNvGrpSpPr/>
        <p:nvPr/>
      </p:nvGrpSpPr>
      <p:grpSpPr>
        <a:xfrm>
          <a:off x="0" y="0"/>
          <a:ext cx="0" cy="0"/>
          <a:chOff x="0" y="0"/>
          <a:chExt cx="0" cy="0"/>
        </a:xfrm>
      </p:grpSpPr>
      <p:sp>
        <p:nvSpPr>
          <p:cNvPr id="296" name="Google Shape;296;p4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4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9" name="Google Shape;299;p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0"/>
        <p:cNvGrpSpPr/>
        <p:nvPr/>
      </p:nvGrpSpPr>
      <p:grpSpPr>
        <a:xfrm>
          <a:off x="0" y="0"/>
          <a:ext cx="0" cy="0"/>
          <a:chOff x="0" y="0"/>
          <a:chExt cx="0" cy="0"/>
        </a:xfrm>
      </p:grpSpPr>
      <p:sp>
        <p:nvSpPr>
          <p:cNvPr id="301" name="Google Shape;301;p4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02" name="Google Shape;302;p4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4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4" name="Google Shape;304;p4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5"/>
        <p:cNvGrpSpPr/>
        <p:nvPr/>
      </p:nvGrpSpPr>
      <p:grpSpPr>
        <a:xfrm>
          <a:off x="0" y="0"/>
          <a:ext cx="0" cy="0"/>
          <a:chOff x="0" y="0"/>
          <a:chExt cx="0" cy="0"/>
        </a:xfrm>
      </p:grpSpPr>
      <p:sp>
        <p:nvSpPr>
          <p:cNvPr id="306" name="Google Shape;306;p4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4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8" name="Google Shape;308;p4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0" name="Google Shape;310;p4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2"/>
        <p:cNvGrpSpPr/>
        <p:nvPr/>
      </p:nvGrpSpPr>
      <p:grpSpPr>
        <a:xfrm>
          <a:off x="0" y="0"/>
          <a:ext cx="0" cy="0"/>
          <a:chOff x="0" y="0"/>
          <a:chExt cx="0" cy="0"/>
        </a:xfrm>
      </p:grpSpPr>
      <p:sp>
        <p:nvSpPr>
          <p:cNvPr id="313" name="Google Shape;313;p4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4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5" name="Google Shape;315;p4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6" name="Google Shape;316;p4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7" name="Google Shape;317;p4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18" name="Google Shape;318;p45"/>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19" name="Google Shape;319;p4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0" name="Google Shape;320;p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21"/>
        <p:cNvGrpSpPr/>
        <p:nvPr/>
      </p:nvGrpSpPr>
      <p:grpSpPr>
        <a:xfrm>
          <a:off x="0" y="0"/>
          <a:ext cx="0" cy="0"/>
          <a:chOff x="0" y="0"/>
          <a:chExt cx="0" cy="0"/>
        </a:xfrm>
      </p:grpSpPr>
      <p:sp>
        <p:nvSpPr>
          <p:cNvPr id="322" name="Google Shape;322;p4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46"/>
          <p:cNvSpPr/>
          <p:nvPr/>
        </p:nvSpPr>
        <p:spPr>
          <a:xfrm>
            <a:off x="206188" y="5948082"/>
            <a:ext cx="11775141" cy="699247"/>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25" name="Google Shape;325;p46"/>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7" name="Google Shape;327;p46"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328" name="Google Shape;328;p4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9" name="Google Shape;329;p4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0"/>
        <p:cNvGrpSpPr/>
        <p:nvPr/>
      </p:nvGrpSpPr>
      <p:grpSpPr>
        <a:xfrm>
          <a:off x="0" y="0"/>
          <a:ext cx="0" cy="0"/>
          <a:chOff x="0" y="0"/>
          <a:chExt cx="0" cy="0"/>
        </a:xfrm>
      </p:grpSpPr>
      <p:sp>
        <p:nvSpPr>
          <p:cNvPr id="331" name="Google Shape;331;p4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47"/>
          <p:cNvSpPr/>
          <p:nvPr/>
        </p:nvSpPr>
        <p:spPr>
          <a:xfrm>
            <a:off x="206187" y="2488757"/>
            <a:ext cx="11775141" cy="1900363"/>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33" name="Google Shape;333;p47"/>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47"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335" name="Google Shape;335;p4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36" name="Google Shape;336;p4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7"/>
        <p:cNvGrpSpPr/>
        <p:nvPr/>
      </p:nvGrpSpPr>
      <p:grpSpPr>
        <a:xfrm>
          <a:off x="0" y="0"/>
          <a:ext cx="0" cy="0"/>
          <a:chOff x="0" y="0"/>
          <a:chExt cx="0" cy="0"/>
        </a:xfrm>
      </p:grpSpPr>
      <p:sp>
        <p:nvSpPr>
          <p:cNvPr id="338" name="Google Shape;338;p4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48"/>
          <p:cNvSpPr/>
          <p:nvPr/>
        </p:nvSpPr>
        <p:spPr>
          <a:xfrm>
            <a:off x="206188" y="215153"/>
            <a:ext cx="11775141" cy="1397364"/>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4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4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4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43" name="Google Shape;343;p4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4"/>
        <p:cNvGrpSpPr/>
        <p:nvPr/>
      </p:nvGrpSpPr>
      <p:grpSpPr>
        <a:xfrm>
          <a:off x="0" y="0"/>
          <a:ext cx="0" cy="0"/>
          <a:chOff x="0" y="0"/>
          <a:chExt cx="0" cy="0"/>
        </a:xfrm>
      </p:grpSpPr>
      <p:sp>
        <p:nvSpPr>
          <p:cNvPr id="345" name="Google Shape;345;p4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49"/>
          <p:cNvSpPr/>
          <p:nvPr/>
        </p:nvSpPr>
        <p:spPr>
          <a:xfrm>
            <a:off x="206189" y="215153"/>
            <a:ext cx="4730470" cy="6432176"/>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49"/>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49"/>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9" name="Google Shape;349;p49"/>
          <p:cNvSpPr>
            <a:spLocks noGrp="1"/>
          </p:cNvSpPr>
          <p:nvPr>
            <p:ph type="pic" idx="2"/>
          </p:nvPr>
        </p:nvSpPr>
        <p:spPr>
          <a:xfrm>
            <a:off x="717177" y="3540125"/>
            <a:ext cx="3931826" cy="2320926"/>
          </a:xfrm>
          <a:prstGeom prst="rect">
            <a:avLst/>
          </a:prstGeom>
          <a:noFill/>
          <a:ln>
            <a:noFill/>
          </a:ln>
        </p:spPr>
      </p:sp>
      <p:sp>
        <p:nvSpPr>
          <p:cNvPr id="350" name="Google Shape;350;p4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1" name="Google Shape;351;p4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50"/>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5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6" name="Google Shape;356;p5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51"/>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1"/>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2" name="Google Shape;362;p5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6" name="Google Shape;56;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5" name="Google Shape;365;p52"/>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2"/>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7" name="Google Shape;367;p52"/>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5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0" name="Google Shape;370;p5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71"/>
        <p:cNvGrpSpPr/>
        <p:nvPr/>
      </p:nvGrpSpPr>
      <p:grpSpPr>
        <a:xfrm>
          <a:off x="0" y="0"/>
          <a:ext cx="0" cy="0"/>
          <a:chOff x="0" y="0"/>
          <a:chExt cx="0" cy="0"/>
        </a:xfrm>
      </p:grpSpPr>
      <p:sp>
        <p:nvSpPr>
          <p:cNvPr id="372" name="Google Shape;372;p5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5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5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5" name="Google Shape;375;p5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6"/>
        <p:cNvGrpSpPr/>
        <p:nvPr/>
      </p:nvGrpSpPr>
      <p:grpSpPr>
        <a:xfrm>
          <a:off x="0" y="0"/>
          <a:ext cx="0" cy="0"/>
          <a:chOff x="0" y="0"/>
          <a:chExt cx="0" cy="0"/>
        </a:xfrm>
      </p:grpSpPr>
      <p:sp>
        <p:nvSpPr>
          <p:cNvPr id="377" name="Google Shape;377;p5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78" name="Google Shape;378;p54"/>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0" name="Google Shape;380;p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1"/>
        <p:cNvGrpSpPr/>
        <p:nvPr/>
      </p:nvGrpSpPr>
      <p:grpSpPr>
        <a:xfrm>
          <a:off x="0" y="0"/>
          <a:ext cx="0" cy="0"/>
          <a:chOff x="0" y="0"/>
          <a:chExt cx="0" cy="0"/>
        </a:xfrm>
      </p:grpSpPr>
      <p:sp>
        <p:nvSpPr>
          <p:cNvPr id="382" name="Google Shape;382;p5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5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4" name="Google Shape;384;p5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55"/>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6" name="Google Shape;386;p5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7" name="Google Shape;387;p5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8"/>
        <p:cNvGrpSpPr/>
        <p:nvPr/>
      </p:nvGrpSpPr>
      <p:grpSpPr>
        <a:xfrm>
          <a:off x="0" y="0"/>
          <a:ext cx="0" cy="0"/>
          <a:chOff x="0" y="0"/>
          <a:chExt cx="0" cy="0"/>
        </a:xfrm>
      </p:grpSpPr>
      <p:sp>
        <p:nvSpPr>
          <p:cNvPr id="389" name="Google Shape;389;p5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5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p5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2" name="Google Shape;392;p5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93" name="Google Shape;393;p5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94" name="Google Shape;394;p5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95" name="Google Shape;395;p5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96" name="Google Shape;396;p5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7"/>
        <p:cNvGrpSpPr/>
        <p:nvPr/>
      </p:nvGrpSpPr>
      <p:grpSpPr>
        <a:xfrm>
          <a:off x="0" y="0"/>
          <a:ext cx="0" cy="0"/>
          <a:chOff x="0" y="0"/>
          <a:chExt cx="0" cy="0"/>
        </a:xfrm>
      </p:grpSpPr>
      <p:sp>
        <p:nvSpPr>
          <p:cNvPr id="398" name="Google Shape;398;p5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5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0" name="Google Shape;400;p5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1" name="Google Shape;401;p5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3" name="Google Shape;403;p5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404" name="Google Shape;404;p5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05" name="Google Shape;405;p5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5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09" name="Google Shape;409;p5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0" name="Google Shape;410;p5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411" name="Google Shape;411;p5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2" name="Google Shape;412;p5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13"/>
        <p:cNvGrpSpPr/>
        <p:nvPr/>
      </p:nvGrpSpPr>
      <p:grpSpPr>
        <a:xfrm>
          <a:off x="0" y="0"/>
          <a:ext cx="0" cy="0"/>
          <a:chOff x="0" y="0"/>
          <a:chExt cx="0" cy="0"/>
        </a:xfrm>
      </p:grpSpPr>
      <p:sp>
        <p:nvSpPr>
          <p:cNvPr id="414" name="Google Shape;414;p5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5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5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5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9" name="Google Shape;419;p5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0"/>
        <p:cNvGrpSpPr/>
        <p:nvPr/>
      </p:nvGrpSpPr>
      <p:grpSpPr>
        <a:xfrm>
          <a:off x="0" y="0"/>
          <a:ext cx="0" cy="0"/>
          <a:chOff x="0" y="0"/>
          <a:chExt cx="0" cy="0"/>
        </a:xfrm>
      </p:grpSpPr>
      <p:sp>
        <p:nvSpPr>
          <p:cNvPr id="421" name="Google Shape;421;p6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6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6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 name="Google Shape;424;p6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5" name="Google Shape;425;p60"/>
          <p:cNvSpPr>
            <a:spLocks noGrp="1"/>
          </p:cNvSpPr>
          <p:nvPr>
            <p:ph type="pic" idx="2"/>
          </p:nvPr>
        </p:nvSpPr>
        <p:spPr>
          <a:xfrm>
            <a:off x="717177" y="3540125"/>
            <a:ext cx="3931826" cy="2320926"/>
          </a:xfrm>
          <a:prstGeom prst="rect">
            <a:avLst/>
          </a:prstGeom>
          <a:noFill/>
          <a:ln>
            <a:noFill/>
          </a:ln>
        </p:spPr>
      </p:sp>
      <p:sp>
        <p:nvSpPr>
          <p:cNvPr id="426" name="Google Shape;426;p6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27" name="Google Shape;427;p6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6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6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2" name="Google Shape;432;p6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4" name="Google Shape;64;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3"/>
        <p:cNvGrpSpPr/>
        <p:nvPr/>
      </p:nvGrpSpPr>
      <p:grpSpPr>
        <a:xfrm>
          <a:off x="0" y="0"/>
          <a:ext cx="0" cy="0"/>
          <a:chOff x="0" y="0"/>
          <a:chExt cx="0" cy="0"/>
        </a:xfrm>
      </p:grpSpPr>
      <p:sp>
        <p:nvSpPr>
          <p:cNvPr id="434" name="Google Shape;434;p6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6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6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8" name="Google Shape;438;p6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9"/>
        <p:cNvGrpSpPr/>
        <p:nvPr/>
      </p:nvGrpSpPr>
      <p:grpSpPr>
        <a:xfrm>
          <a:off x="0" y="0"/>
          <a:ext cx="0" cy="0"/>
          <a:chOff x="0" y="0"/>
          <a:chExt cx="0" cy="0"/>
        </a:xfrm>
      </p:grpSpPr>
      <p:sp>
        <p:nvSpPr>
          <p:cNvPr id="440" name="Google Shape;440;p6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1" name="Google Shape;441;p6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6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3" name="Google Shape;443;p6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6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6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46" name="Google Shape;446;p6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7"/>
        <p:cNvGrpSpPr/>
        <p:nvPr/>
      </p:nvGrpSpPr>
      <p:grpSpPr>
        <a:xfrm>
          <a:off x="0" y="0"/>
          <a:ext cx="0" cy="0"/>
          <a:chOff x="0" y="0"/>
          <a:chExt cx="0" cy="0"/>
        </a:xfrm>
      </p:grpSpPr>
      <p:sp>
        <p:nvSpPr>
          <p:cNvPr id="448" name="Google Shape;448;p6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6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6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1" name="Google Shape;451;p6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2"/>
        <p:cNvGrpSpPr/>
        <p:nvPr/>
      </p:nvGrpSpPr>
      <p:grpSpPr>
        <a:xfrm>
          <a:off x="0" y="0"/>
          <a:ext cx="0" cy="0"/>
          <a:chOff x="0" y="0"/>
          <a:chExt cx="0" cy="0"/>
        </a:xfrm>
      </p:grpSpPr>
      <p:sp>
        <p:nvSpPr>
          <p:cNvPr id="453" name="Google Shape;453;p6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454" name="Google Shape;454;p6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6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6" name="Google Shape;456;p6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
        <p:cNvGrpSpPr/>
        <p:nvPr/>
      </p:nvGrpSpPr>
      <p:grpSpPr>
        <a:xfrm>
          <a:off x="0" y="0"/>
          <a:ext cx="0" cy="0"/>
          <a:chOff x="0" y="0"/>
          <a:chExt cx="0" cy="0"/>
        </a:xfrm>
      </p:grpSpPr>
      <p:sp>
        <p:nvSpPr>
          <p:cNvPr id="458" name="Google Shape;458;p6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9" name="Google Shape;459;p6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0" name="Google Shape;460;p6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6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2" name="Google Shape;462;p6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63" name="Google Shape;463;p6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4"/>
        <p:cNvGrpSpPr/>
        <p:nvPr/>
      </p:nvGrpSpPr>
      <p:grpSpPr>
        <a:xfrm>
          <a:off x="0" y="0"/>
          <a:ext cx="0" cy="0"/>
          <a:chOff x="0" y="0"/>
          <a:chExt cx="0" cy="0"/>
        </a:xfrm>
      </p:grpSpPr>
      <p:sp>
        <p:nvSpPr>
          <p:cNvPr id="465" name="Google Shape;465;p6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6" name="Google Shape;466;p6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7" name="Google Shape;467;p67"/>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8" name="Google Shape;468;p6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69" name="Google Shape;469;p6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0" name="Google Shape;470;p67"/>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1" name="Google Shape;471;p6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2" name="Google Shape;472;p6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3"/>
        <p:cNvGrpSpPr/>
        <p:nvPr/>
      </p:nvGrpSpPr>
      <p:grpSpPr>
        <a:xfrm>
          <a:off x="0" y="0"/>
          <a:ext cx="0" cy="0"/>
          <a:chOff x="0" y="0"/>
          <a:chExt cx="0" cy="0"/>
        </a:xfrm>
      </p:grpSpPr>
      <p:sp>
        <p:nvSpPr>
          <p:cNvPr id="474" name="Google Shape;474;p68"/>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75" name="Google Shape;475;p68"/>
          <p:cNvSpPr txBox="1">
            <a:spLocks noGrp="1"/>
          </p:cNvSpPr>
          <p:nvPr>
            <p:ph type="title"/>
          </p:nvPr>
        </p:nvSpPr>
        <p:spPr>
          <a:xfrm>
            <a:off x="3573100" y="93196"/>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2400"/>
              <a:buFont typeface="Calibri"/>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6"/>
        <p:cNvGrpSpPr/>
        <p:nvPr/>
      </p:nvGrpSpPr>
      <p:grpSpPr>
        <a:xfrm>
          <a:off x="0" y="0"/>
          <a:ext cx="0" cy="0"/>
          <a:chOff x="0" y="0"/>
          <a:chExt cx="0" cy="0"/>
        </a:xfrm>
      </p:grpSpPr>
      <p:sp>
        <p:nvSpPr>
          <p:cNvPr id="477" name="Google Shape;477;p69"/>
          <p:cNvSpPr txBox="1">
            <a:spLocks noGrp="1"/>
          </p:cNvSpPr>
          <p:nvPr>
            <p:ph type="body" idx="1"/>
          </p:nvPr>
        </p:nvSpPr>
        <p:spPr>
          <a:xfrm>
            <a:off x="874415" y="2558123"/>
            <a:ext cx="5181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78" name="Google Shape;478;p69"/>
          <p:cNvSpPr txBox="1">
            <a:spLocks noGrp="1"/>
          </p:cNvSpPr>
          <p:nvPr>
            <p:ph type="body" idx="2"/>
          </p:nvPr>
        </p:nvSpPr>
        <p:spPr>
          <a:xfrm>
            <a:off x="6208415" y="2558123"/>
            <a:ext cx="5181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79" name="Google Shape;479;p69"/>
          <p:cNvSpPr txBox="1">
            <a:spLocks noGrp="1"/>
          </p:cNvSpPr>
          <p:nvPr>
            <p:ph type="title"/>
          </p:nvPr>
        </p:nvSpPr>
        <p:spPr>
          <a:xfrm>
            <a:off x="3573100" y="93196"/>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2400"/>
              <a:buFont typeface="Calibri"/>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490"/>
        <p:cNvGrpSpPr/>
        <p:nvPr/>
      </p:nvGrpSpPr>
      <p:grpSpPr>
        <a:xfrm>
          <a:off x="0" y="0"/>
          <a:ext cx="0" cy="0"/>
          <a:chOff x="0" y="0"/>
          <a:chExt cx="0" cy="0"/>
        </a:xfrm>
      </p:grpSpPr>
      <p:sp>
        <p:nvSpPr>
          <p:cNvPr id="491" name="Google Shape;491;p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2" name="Google Shape;492;p72"/>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93" name="Google Shape;493;p7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94" name="Google Shape;494;p7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5" name="Google Shape;495;p7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96" name="Google Shape;496;p72"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497" name="Google Shape;497;p7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a:p>
        </p:txBody>
      </p:sp>
      <p:sp>
        <p:nvSpPr>
          <p:cNvPr id="498" name="Google Shape;498;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506"/>
        <p:cNvGrpSpPr/>
        <p:nvPr/>
      </p:nvGrpSpPr>
      <p:grpSpPr>
        <a:xfrm>
          <a:off x="0" y="0"/>
          <a:ext cx="0" cy="0"/>
          <a:chOff x="0" y="0"/>
          <a:chExt cx="0" cy="0"/>
        </a:xfrm>
      </p:grpSpPr>
      <p:sp>
        <p:nvSpPr>
          <p:cNvPr id="507" name="Google Shape;507;p7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74"/>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7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0" name="Google Shape;510;p7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1" name="Google Shape;511;p7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12" name="Google Shape;512;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5"/>
        <p:cNvGrpSpPr/>
        <p:nvPr/>
      </p:nvGrpSpPr>
      <p:grpSpPr>
        <a:xfrm>
          <a:off x="0" y="0"/>
          <a:ext cx="0" cy="0"/>
          <a:chOff x="0" y="0"/>
          <a:chExt cx="0" cy="0"/>
        </a:xfrm>
      </p:grpSpPr>
      <p:sp>
        <p:nvSpPr>
          <p:cNvPr id="66" name="Google Shape;66;p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9" name="Google Shape;69;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32"/>
        <p:cNvGrpSpPr/>
        <p:nvPr/>
      </p:nvGrpSpPr>
      <p:grpSpPr>
        <a:xfrm>
          <a:off x="0" y="0"/>
          <a:ext cx="0" cy="0"/>
          <a:chOff x="0" y="0"/>
          <a:chExt cx="0" cy="0"/>
        </a:xfrm>
      </p:grpSpPr>
      <p:sp>
        <p:nvSpPr>
          <p:cNvPr id="533" name="Google Shape;533;p78"/>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34" name="Google Shape;534;p7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5" name="Google Shape;535;p78"/>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36" name="Google Shape;536;p7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7" name="Google Shape;537;p7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8" name="Google Shape;538;p7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39" name="Google Shape;539;p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545"/>
        <p:cNvGrpSpPr/>
        <p:nvPr/>
      </p:nvGrpSpPr>
      <p:grpSpPr>
        <a:xfrm>
          <a:off x="0" y="0"/>
          <a:ext cx="0" cy="0"/>
          <a:chOff x="0" y="0"/>
          <a:chExt cx="0" cy="0"/>
        </a:xfrm>
      </p:grpSpPr>
      <p:sp>
        <p:nvSpPr>
          <p:cNvPr id="546" name="Google Shape;546;p8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547" name="Google Shape;547;p8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8" name="Google Shape;548;p8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49" name="Google Shape;549;p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550"/>
        <p:cNvGrpSpPr/>
        <p:nvPr/>
      </p:nvGrpSpPr>
      <p:grpSpPr>
        <a:xfrm>
          <a:off x="0" y="0"/>
          <a:ext cx="0" cy="0"/>
          <a:chOff x="0" y="0"/>
          <a:chExt cx="0" cy="0"/>
        </a:xfrm>
      </p:grpSpPr>
      <p:sp>
        <p:nvSpPr>
          <p:cNvPr id="551" name="Google Shape;551;p8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2" name="Google Shape;552;p8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53" name="Google Shape;553;p8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8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55" name="Google Shape;555;p8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56" name="Google Shape;556;p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557"/>
        <p:cNvGrpSpPr/>
        <p:nvPr/>
      </p:nvGrpSpPr>
      <p:grpSpPr>
        <a:xfrm>
          <a:off x="0" y="0"/>
          <a:ext cx="0" cy="0"/>
          <a:chOff x="0" y="0"/>
          <a:chExt cx="0" cy="0"/>
        </a:xfrm>
      </p:grpSpPr>
      <p:sp>
        <p:nvSpPr>
          <p:cNvPr id="558" name="Google Shape;558;p8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9" name="Google Shape;559;p8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60" name="Google Shape;560;p8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61" name="Google Shape;561;p8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62" name="Google Shape;562;p8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63" name="Google Shape;563;p8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64" name="Google Shape;564;p8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65" name="Google Shape;565;p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566"/>
        <p:cNvGrpSpPr/>
        <p:nvPr/>
      </p:nvGrpSpPr>
      <p:grpSpPr>
        <a:xfrm>
          <a:off x="0" y="0"/>
          <a:ext cx="0" cy="0"/>
          <a:chOff x="0" y="0"/>
          <a:chExt cx="0" cy="0"/>
        </a:xfrm>
      </p:grpSpPr>
      <p:sp>
        <p:nvSpPr>
          <p:cNvPr id="567" name="Google Shape;567;p8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83"/>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9" name="Google Shape;569;p8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70" name="Google Shape;570;p8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400"/>
              <a:buFont typeface="Calibri"/>
              <a:buNone/>
              <a:defRPr sz="5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1" name="Google Shape;571;p8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72" name="Google Shape;572;p83"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573" name="Google Shape;573;p8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74" name="Google Shape;574;p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582"/>
        <p:cNvGrpSpPr/>
        <p:nvPr/>
      </p:nvGrpSpPr>
      <p:grpSpPr>
        <a:xfrm>
          <a:off x="0" y="0"/>
          <a:ext cx="0" cy="0"/>
          <a:chOff x="0" y="0"/>
          <a:chExt cx="0" cy="0"/>
        </a:xfrm>
      </p:grpSpPr>
      <p:sp>
        <p:nvSpPr>
          <p:cNvPr id="583" name="Google Shape;583;p8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85"/>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8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6" name="Google Shape;586;p8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7" name="Google Shape;587;p8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88" name="Google Shape;588;p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589"/>
        <p:cNvGrpSpPr/>
        <p:nvPr/>
      </p:nvGrpSpPr>
      <p:grpSpPr>
        <a:xfrm>
          <a:off x="0" y="0"/>
          <a:ext cx="0" cy="0"/>
          <a:chOff x="0" y="0"/>
          <a:chExt cx="0" cy="0"/>
        </a:xfrm>
      </p:grpSpPr>
      <p:sp>
        <p:nvSpPr>
          <p:cNvPr id="590" name="Google Shape;590;p8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86"/>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86"/>
          <p:cNvSpPr txBox="1">
            <a:spLocks noGrp="1"/>
          </p:cNvSpPr>
          <p:nvPr>
            <p:ph type="title"/>
          </p:nvPr>
        </p:nvSpPr>
        <p:spPr>
          <a:xfrm>
            <a:off x="717177" y="779645"/>
            <a:ext cx="3931800" cy="254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3" name="Google Shape;593;p8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94" name="Google Shape;594;p86"/>
          <p:cNvSpPr>
            <a:spLocks noGrp="1"/>
          </p:cNvSpPr>
          <p:nvPr>
            <p:ph type="pic" idx="2"/>
          </p:nvPr>
        </p:nvSpPr>
        <p:spPr>
          <a:xfrm>
            <a:off x="717177" y="3540125"/>
            <a:ext cx="3931800" cy="2320800"/>
          </a:xfrm>
          <a:prstGeom prst="rect">
            <a:avLst/>
          </a:prstGeom>
          <a:noFill/>
          <a:ln>
            <a:noFill/>
          </a:ln>
        </p:spPr>
      </p:sp>
      <p:sp>
        <p:nvSpPr>
          <p:cNvPr id="595" name="Google Shape;595;p8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96" name="Google Shape;596;p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597"/>
        <p:cNvGrpSpPr/>
        <p:nvPr/>
      </p:nvGrpSpPr>
      <p:grpSpPr>
        <a:xfrm>
          <a:off x="0" y="0"/>
          <a:ext cx="0" cy="0"/>
          <a:chOff x="0" y="0"/>
          <a:chExt cx="0" cy="0"/>
        </a:xfrm>
      </p:grpSpPr>
      <p:sp>
        <p:nvSpPr>
          <p:cNvPr id="598" name="Google Shape;598;p8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9" name="Google Shape;599;p8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0" name="Google Shape;600;p8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01" name="Google Shape;601;p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602"/>
        <p:cNvGrpSpPr/>
        <p:nvPr/>
      </p:nvGrpSpPr>
      <p:grpSpPr>
        <a:xfrm>
          <a:off x="0" y="0"/>
          <a:ext cx="0" cy="0"/>
          <a:chOff x="0" y="0"/>
          <a:chExt cx="0" cy="0"/>
        </a:xfrm>
      </p:grpSpPr>
      <p:sp>
        <p:nvSpPr>
          <p:cNvPr id="603" name="Google Shape;603;p8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4" name="Google Shape;604;p8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5" name="Google Shape;605;p8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6" name="Google Shape;606;p8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07" name="Google Shape;607;p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608"/>
        <p:cNvGrpSpPr/>
        <p:nvPr/>
      </p:nvGrpSpPr>
      <p:grpSpPr>
        <a:xfrm>
          <a:off x="0" y="0"/>
          <a:ext cx="0" cy="0"/>
          <a:chOff x="0" y="0"/>
          <a:chExt cx="0" cy="0"/>
        </a:xfrm>
      </p:grpSpPr>
      <p:sp>
        <p:nvSpPr>
          <p:cNvPr id="609" name="Google Shape;609;p8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10" name="Google Shape;610;p8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1" name="Google Shape;611;p8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12" name="Google Shape;612;p8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3" name="Google Shape;613;p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4" name="Google Shape;614;p8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15" name="Google Shape;615;p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0"/>
        <p:cNvGrpSpPr/>
        <p:nvPr/>
      </p:nvGrpSpPr>
      <p:grpSpPr>
        <a:xfrm>
          <a:off x="0" y="0"/>
          <a:ext cx="0" cy="0"/>
          <a:chOff x="0" y="0"/>
          <a:chExt cx="0" cy="0"/>
        </a:xfrm>
      </p:grpSpPr>
      <p:sp>
        <p:nvSpPr>
          <p:cNvPr id="71" name="Google Shape;71;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72" name="Google Shape;72;p10"/>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4" name="Google Shape;74;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616"/>
        <p:cNvGrpSpPr/>
        <p:nvPr/>
      </p:nvGrpSpPr>
      <p:grpSpPr>
        <a:xfrm>
          <a:off x="0" y="0"/>
          <a:ext cx="0" cy="0"/>
          <a:chOff x="0" y="0"/>
          <a:chExt cx="0" cy="0"/>
        </a:xfrm>
      </p:grpSpPr>
      <p:sp>
        <p:nvSpPr>
          <p:cNvPr id="617" name="Google Shape;617;p9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9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9" name="Google Shape;619;p9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20" name="Google Shape;620;p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621"/>
        <p:cNvGrpSpPr/>
        <p:nvPr/>
      </p:nvGrpSpPr>
      <p:grpSpPr>
        <a:xfrm>
          <a:off x="0" y="0"/>
          <a:ext cx="0" cy="0"/>
          <a:chOff x="0" y="0"/>
          <a:chExt cx="0" cy="0"/>
        </a:xfrm>
      </p:grpSpPr>
      <p:sp>
        <p:nvSpPr>
          <p:cNvPr id="622" name="Google Shape;622;p9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623" name="Google Shape;623;p9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4" name="Google Shape;624;p9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25" name="Google Shape;625;p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626"/>
        <p:cNvGrpSpPr/>
        <p:nvPr/>
      </p:nvGrpSpPr>
      <p:grpSpPr>
        <a:xfrm>
          <a:off x="0" y="0"/>
          <a:ext cx="0" cy="0"/>
          <a:chOff x="0" y="0"/>
          <a:chExt cx="0" cy="0"/>
        </a:xfrm>
      </p:grpSpPr>
      <p:sp>
        <p:nvSpPr>
          <p:cNvPr id="627" name="Google Shape;627;p9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8" name="Google Shape;628;p9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29" name="Google Shape;629;p9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0" name="Google Shape;630;p9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31" name="Google Shape;631;p9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32" name="Google Shape;632;p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633"/>
        <p:cNvGrpSpPr/>
        <p:nvPr/>
      </p:nvGrpSpPr>
      <p:grpSpPr>
        <a:xfrm>
          <a:off x="0" y="0"/>
          <a:ext cx="0" cy="0"/>
          <a:chOff x="0" y="0"/>
          <a:chExt cx="0" cy="0"/>
        </a:xfrm>
      </p:grpSpPr>
      <p:sp>
        <p:nvSpPr>
          <p:cNvPr id="634" name="Google Shape;634;p9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5" name="Google Shape;635;p9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36" name="Google Shape;636;p9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37" name="Google Shape;637;p9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38" name="Google Shape;638;p9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39" name="Google Shape;639;p9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40" name="Google Shape;640;p9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41" name="Google Shape;641;p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642"/>
        <p:cNvGrpSpPr/>
        <p:nvPr/>
      </p:nvGrpSpPr>
      <p:grpSpPr>
        <a:xfrm>
          <a:off x="0" y="0"/>
          <a:ext cx="0" cy="0"/>
          <a:chOff x="0" y="0"/>
          <a:chExt cx="0" cy="0"/>
        </a:xfrm>
      </p:grpSpPr>
      <p:sp>
        <p:nvSpPr>
          <p:cNvPr id="643" name="Google Shape;643;p9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4" name="Google Shape;644;p94"/>
          <p:cNvSpPr/>
          <p:nvPr/>
        </p:nvSpPr>
        <p:spPr>
          <a:xfrm>
            <a:off x="206188" y="5948082"/>
            <a:ext cx="117750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45" name="Google Shape;645;p9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46" name="Google Shape;646;p94"/>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400"/>
              <a:buFont typeface="Calibri"/>
              <a:buNone/>
              <a:defRPr sz="54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9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48" name="Google Shape;648;p94"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649" name="Google Shape;649;p9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50" name="Google Shape;650;p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651"/>
        <p:cNvGrpSpPr/>
        <p:nvPr/>
      </p:nvGrpSpPr>
      <p:grpSpPr>
        <a:xfrm>
          <a:off x="0" y="0"/>
          <a:ext cx="0" cy="0"/>
          <a:chOff x="0" y="0"/>
          <a:chExt cx="0" cy="0"/>
        </a:xfrm>
      </p:grpSpPr>
      <p:sp>
        <p:nvSpPr>
          <p:cNvPr id="652" name="Google Shape;652;p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3" name="Google Shape;653;p95"/>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54" name="Google Shape;654;p95"/>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5" name="Google Shape;655;p9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6" name="Google Shape;656;p9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7" name="Google Shape;657;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8" name="Google Shape;658;p95"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659" name="Google Shape;659;p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660"/>
        <p:cNvGrpSpPr/>
        <p:nvPr/>
      </p:nvGrpSpPr>
      <p:grpSpPr>
        <a:xfrm>
          <a:off x="0" y="0"/>
          <a:ext cx="0" cy="0"/>
          <a:chOff x="0" y="0"/>
          <a:chExt cx="0" cy="0"/>
        </a:xfrm>
      </p:grpSpPr>
      <p:sp>
        <p:nvSpPr>
          <p:cNvPr id="661" name="Google Shape;661;p9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2" name="Google Shape;662;p96"/>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3" name="Google Shape;663;p9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4" name="Google Shape;664;p9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5" name="Google Shape;665;p9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66" name="Google Shape;666;p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667"/>
        <p:cNvGrpSpPr/>
        <p:nvPr/>
      </p:nvGrpSpPr>
      <p:grpSpPr>
        <a:xfrm>
          <a:off x="0" y="0"/>
          <a:ext cx="0" cy="0"/>
          <a:chOff x="0" y="0"/>
          <a:chExt cx="0" cy="0"/>
        </a:xfrm>
      </p:grpSpPr>
      <p:sp>
        <p:nvSpPr>
          <p:cNvPr id="668" name="Google Shape;668;p9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97"/>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0" name="Google Shape;670;p97"/>
          <p:cNvSpPr txBox="1">
            <a:spLocks noGrp="1"/>
          </p:cNvSpPr>
          <p:nvPr>
            <p:ph type="title"/>
          </p:nvPr>
        </p:nvSpPr>
        <p:spPr>
          <a:xfrm>
            <a:off x="717177" y="779645"/>
            <a:ext cx="3931800" cy="25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1" name="Google Shape;671;p97"/>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72" name="Google Shape;672;p97"/>
          <p:cNvSpPr>
            <a:spLocks noGrp="1"/>
          </p:cNvSpPr>
          <p:nvPr>
            <p:ph type="pic" idx="2"/>
          </p:nvPr>
        </p:nvSpPr>
        <p:spPr>
          <a:xfrm>
            <a:off x="717177" y="3540125"/>
            <a:ext cx="3931800" cy="2320800"/>
          </a:xfrm>
          <a:prstGeom prst="rect">
            <a:avLst/>
          </a:prstGeom>
          <a:noFill/>
          <a:ln>
            <a:noFill/>
          </a:ln>
        </p:spPr>
      </p:sp>
      <p:sp>
        <p:nvSpPr>
          <p:cNvPr id="673" name="Google Shape;673;p9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74" name="Google Shape;674;p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675"/>
        <p:cNvGrpSpPr/>
        <p:nvPr/>
      </p:nvGrpSpPr>
      <p:grpSpPr>
        <a:xfrm>
          <a:off x="0" y="0"/>
          <a:ext cx="0" cy="0"/>
          <a:chOff x="0" y="0"/>
          <a:chExt cx="0" cy="0"/>
        </a:xfrm>
      </p:grpSpPr>
      <p:sp>
        <p:nvSpPr>
          <p:cNvPr id="676" name="Google Shape;676;p9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7" name="Google Shape;677;p9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8" name="Google Shape;678;p9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79" name="Google Shape;679;p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680"/>
        <p:cNvGrpSpPr/>
        <p:nvPr/>
      </p:nvGrpSpPr>
      <p:grpSpPr>
        <a:xfrm>
          <a:off x="0" y="0"/>
          <a:ext cx="0" cy="0"/>
          <a:chOff x="0" y="0"/>
          <a:chExt cx="0" cy="0"/>
        </a:xfrm>
      </p:grpSpPr>
      <p:sp>
        <p:nvSpPr>
          <p:cNvPr id="681" name="Google Shape;681;p9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2" name="Google Shape;682;p99"/>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3" name="Google Shape;683;p99"/>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4" name="Google Shape;684;p9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85" name="Google Shape;685;p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5"/>
        <p:cNvGrpSpPr/>
        <p:nvPr/>
      </p:nvGrpSpPr>
      <p:grpSpPr>
        <a:xfrm>
          <a:off x="0" y="0"/>
          <a:ext cx="0" cy="0"/>
          <a:chOff x="0" y="0"/>
          <a:chExt cx="0" cy="0"/>
        </a:xfrm>
      </p:grpSpPr>
      <p:sp>
        <p:nvSpPr>
          <p:cNvPr id="76" name="Google Shape;76;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7" name="Google Shape;77;p1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 name="Google Shape;78;p11"/>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1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1" name="Google Shape;81;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686"/>
        <p:cNvGrpSpPr/>
        <p:nvPr/>
      </p:nvGrpSpPr>
      <p:grpSpPr>
        <a:xfrm>
          <a:off x="0" y="0"/>
          <a:ext cx="0" cy="0"/>
          <a:chOff x="0" y="0"/>
          <a:chExt cx="0" cy="0"/>
        </a:xfrm>
      </p:grpSpPr>
      <p:sp>
        <p:nvSpPr>
          <p:cNvPr id="687" name="Google Shape;687;p100"/>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88" name="Google Shape;688;p100"/>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9" name="Google Shape;689;p100"/>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90" name="Google Shape;690;p100"/>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1" name="Google Shape;691;p10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2" name="Google Shape;692;p10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93" name="Google Shape;693;p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694"/>
        <p:cNvGrpSpPr/>
        <p:nvPr/>
      </p:nvGrpSpPr>
      <p:grpSpPr>
        <a:xfrm>
          <a:off x="0" y="0"/>
          <a:ext cx="0" cy="0"/>
          <a:chOff x="0" y="0"/>
          <a:chExt cx="0" cy="0"/>
        </a:xfrm>
      </p:grpSpPr>
      <p:sp>
        <p:nvSpPr>
          <p:cNvPr id="695" name="Google Shape;695;p10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10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7" name="Google Shape;697;p10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98" name="Google Shape;698;p1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699"/>
        <p:cNvGrpSpPr/>
        <p:nvPr/>
      </p:nvGrpSpPr>
      <p:grpSpPr>
        <a:xfrm>
          <a:off x="0" y="0"/>
          <a:ext cx="0" cy="0"/>
          <a:chOff x="0" y="0"/>
          <a:chExt cx="0" cy="0"/>
        </a:xfrm>
      </p:grpSpPr>
      <p:sp>
        <p:nvSpPr>
          <p:cNvPr id="700" name="Google Shape;700;p10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701" name="Google Shape;701;p102"/>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02" name="Google Shape;702;p10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03" name="Google Shape;703;p1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704"/>
        <p:cNvGrpSpPr/>
        <p:nvPr/>
      </p:nvGrpSpPr>
      <p:grpSpPr>
        <a:xfrm>
          <a:off x="0" y="0"/>
          <a:ext cx="0" cy="0"/>
          <a:chOff x="0" y="0"/>
          <a:chExt cx="0" cy="0"/>
        </a:xfrm>
      </p:grpSpPr>
      <p:sp>
        <p:nvSpPr>
          <p:cNvPr id="705" name="Google Shape;705;p10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06" name="Google Shape;706;p10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07" name="Google Shape;707;p10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8" name="Google Shape;708;p103"/>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09" name="Google Shape;709;p10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10" name="Google Shape;710;p1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711"/>
        <p:cNvGrpSpPr/>
        <p:nvPr/>
      </p:nvGrpSpPr>
      <p:grpSpPr>
        <a:xfrm>
          <a:off x="0" y="0"/>
          <a:ext cx="0" cy="0"/>
          <a:chOff x="0" y="0"/>
          <a:chExt cx="0" cy="0"/>
        </a:xfrm>
      </p:grpSpPr>
      <p:sp>
        <p:nvSpPr>
          <p:cNvPr id="712" name="Google Shape;712;p10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3" name="Google Shape;713;p10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14" name="Google Shape;714;p10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715" name="Google Shape;715;p10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16" name="Google Shape;716;p10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17" name="Google Shape;717;p10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18" name="Google Shape;718;p10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19" name="Google Shape;719;p1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720"/>
        <p:cNvGrpSpPr/>
        <p:nvPr/>
      </p:nvGrpSpPr>
      <p:grpSpPr>
        <a:xfrm>
          <a:off x="0" y="0"/>
          <a:ext cx="0" cy="0"/>
          <a:chOff x="0" y="0"/>
          <a:chExt cx="0" cy="0"/>
        </a:xfrm>
      </p:grpSpPr>
      <p:sp>
        <p:nvSpPr>
          <p:cNvPr id="721" name="Google Shape;721;p10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105"/>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23" name="Google Shape;723;p10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724" name="Google Shape;724;p10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400"/>
              <a:buFont typeface="Calibri"/>
              <a:buNone/>
              <a:defRPr sz="54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5" name="Google Shape;725;p10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726" name="Google Shape;726;p10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727" name="Google Shape;727;p10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28" name="Google Shape;728;p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729"/>
        <p:cNvGrpSpPr/>
        <p:nvPr/>
      </p:nvGrpSpPr>
      <p:grpSpPr>
        <a:xfrm>
          <a:off x="0" y="0"/>
          <a:ext cx="0" cy="0"/>
          <a:chOff x="0" y="0"/>
          <a:chExt cx="0" cy="0"/>
        </a:xfrm>
      </p:grpSpPr>
      <p:sp>
        <p:nvSpPr>
          <p:cNvPr id="730" name="Google Shape;730;p10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106"/>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32" name="Google Shape;732;p10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733" name="Google Shape;733;p106"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734" name="Google Shape;734;p10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35" name="Google Shape;735;p1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736"/>
        <p:cNvGrpSpPr/>
        <p:nvPr/>
      </p:nvGrpSpPr>
      <p:grpSpPr>
        <a:xfrm>
          <a:off x="0" y="0"/>
          <a:ext cx="0" cy="0"/>
          <a:chOff x="0" y="0"/>
          <a:chExt cx="0" cy="0"/>
        </a:xfrm>
      </p:grpSpPr>
      <p:sp>
        <p:nvSpPr>
          <p:cNvPr id="737" name="Google Shape;737;p10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107"/>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10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0" name="Google Shape;740;p10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0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42" name="Google Shape;742;p1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743"/>
        <p:cNvGrpSpPr/>
        <p:nvPr/>
      </p:nvGrpSpPr>
      <p:grpSpPr>
        <a:xfrm>
          <a:off x="0" y="0"/>
          <a:ext cx="0" cy="0"/>
          <a:chOff x="0" y="0"/>
          <a:chExt cx="0" cy="0"/>
        </a:xfrm>
      </p:grpSpPr>
      <p:sp>
        <p:nvSpPr>
          <p:cNvPr id="744" name="Google Shape;744;p10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5" name="Google Shape;745;p108"/>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p108"/>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7" name="Google Shape;747;p10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48" name="Google Shape;748;p108"/>
          <p:cNvSpPr>
            <a:spLocks noGrp="1"/>
          </p:cNvSpPr>
          <p:nvPr>
            <p:ph type="pic" idx="2"/>
          </p:nvPr>
        </p:nvSpPr>
        <p:spPr>
          <a:xfrm>
            <a:off x="717177" y="3540125"/>
            <a:ext cx="3931800" cy="2320800"/>
          </a:xfrm>
          <a:prstGeom prst="rect">
            <a:avLst/>
          </a:prstGeom>
          <a:noFill/>
          <a:ln>
            <a:noFill/>
          </a:ln>
        </p:spPr>
      </p:sp>
      <p:sp>
        <p:nvSpPr>
          <p:cNvPr id="749" name="Google Shape;749;p10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50" name="Google Shape;750;p1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751"/>
        <p:cNvGrpSpPr/>
        <p:nvPr/>
      </p:nvGrpSpPr>
      <p:grpSpPr>
        <a:xfrm>
          <a:off x="0" y="0"/>
          <a:ext cx="0" cy="0"/>
          <a:chOff x="0" y="0"/>
          <a:chExt cx="0" cy="0"/>
        </a:xfrm>
      </p:grpSpPr>
      <p:sp>
        <p:nvSpPr>
          <p:cNvPr id="752" name="Google Shape;752;p1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3" name="Google Shape;753;p10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4" name="Google Shape;754;p10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55" name="Google Shape;755;p1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63" Type="http://schemas.openxmlformats.org/officeDocument/2006/relationships/slideLayout" Target="../slideLayouts/slideLayout130.xml"/><Relationship Id="rId68" Type="http://schemas.openxmlformats.org/officeDocument/2006/relationships/slideLayout" Target="../slideLayouts/slideLayout135.xml"/><Relationship Id="rId7" Type="http://schemas.openxmlformats.org/officeDocument/2006/relationships/slideLayout" Target="../slideLayouts/slideLayout74.xml"/><Relationship Id="rId71" Type="http://schemas.openxmlformats.org/officeDocument/2006/relationships/image" Target="../media/image1.png"/><Relationship Id="rId2" Type="http://schemas.openxmlformats.org/officeDocument/2006/relationships/slideLayout" Target="../slideLayouts/slideLayout69.xml"/><Relationship Id="rId16" Type="http://schemas.openxmlformats.org/officeDocument/2006/relationships/slideLayout" Target="../slideLayouts/slideLayout83.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66" Type="http://schemas.openxmlformats.org/officeDocument/2006/relationships/slideLayout" Target="../slideLayouts/slideLayout133.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slideLayout" Target="../slideLayouts/slideLayout128.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slideLayout" Target="../slideLayouts/slideLayout127.xml"/><Relationship Id="rId65" Type="http://schemas.openxmlformats.org/officeDocument/2006/relationships/slideLayout" Target="../slideLayouts/slideLayout132.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64" Type="http://schemas.openxmlformats.org/officeDocument/2006/relationships/slideLayout" Target="../slideLayouts/slideLayout131.xml"/><Relationship Id="rId69" Type="http://schemas.openxmlformats.org/officeDocument/2006/relationships/slideLayout" Target="../slideLayouts/slideLayout136.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slideLayout" Target="../slideLayouts/slideLayout126.xml"/><Relationship Id="rId67" Type="http://schemas.openxmlformats.org/officeDocument/2006/relationships/slideLayout" Target="../slideLayouts/slideLayout134.xml"/><Relationship Id="rId20" Type="http://schemas.openxmlformats.org/officeDocument/2006/relationships/slideLayout" Target="../slideLayouts/slideLayout87.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slideLayout" Target="../slideLayouts/slideLayout129.xml"/><Relationship Id="rId7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69">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4"/>
        <p:cNvGrpSpPr/>
        <p:nvPr/>
      </p:nvGrpSpPr>
      <p:grpSpPr>
        <a:xfrm>
          <a:off x="0" y="0"/>
          <a:ext cx="0" cy="0"/>
          <a:chOff x="0" y="0"/>
          <a:chExt cx="0" cy="0"/>
        </a:xfrm>
      </p:grpSpPr>
      <p:sp>
        <p:nvSpPr>
          <p:cNvPr id="485" name="Google Shape;485;p7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486" name="Google Shape;486;p7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7" name="Google Shape;487;p7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8" name="Google Shape;488;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89" name="Google Shape;489;p71" descr="Decorative line break"/>
          <p:cNvPicPr preferRelativeResize="0"/>
          <p:nvPr/>
        </p:nvPicPr>
        <p:blipFill rotWithShape="1">
          <a:blip r:embed="rId71">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7" r:id="rId1"/>
    <p:sldLayoutId id="2147483719" r:id="rId2"/>
    <p:sldLayoutId id="2147483723" r:id="rId3"/>
    <p:sldLayoutId id="2147483725" r:id="rId4"/>
    <p:sldLayoutId id="2147483726" r:id="rId5"/>
    <p:sldLayoutId id="2147483727" r:id="rId6"/>
    <p:sldLayoutId id="2147483728"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760" r:id="rId38"/>
    <p:sldLayoutId id="2147483761" r:id="rId39"/>
    <p:sldLayoutId id="2147483762" r:id="rId40"/>
    <p:sldLayoutId id="2147483763" r:id="rId41"/>
    <p:sldLayoutId id="2147483764" r:id="rId42"/>
    <p:sldLayoutId id="2147483765" r:id="rId43"/>
    <p:sldLayoutId id="2147483766" r:id="rId44"/>
    <p:sldLayoutId id="2147483767" r:id="rId45"/>
    <p:sldLayoutId id="2147483768" r:id="rId46"/>
    <p:sldLayoutId id="2147483769" r:id="rId47"/>
    <p:sldLayoutId id="2147483770" r:id="rId48"/>
    <p:sldLayoutId id="2147483771" r:id="rId49"/>
    <p:sldLayoutId id="2147483772" r:id="rId50"/>
    <p:sldLayoutId id="2147483773" r:id="rId51"/>
    <p:sldLayoutId id="2147483774" r:id="rId52"/>
    <p:sldLayoutId id="2147483775" r:id="rId53"/>
    <p:sldLayoutId id="2147483776" r:id="rId54"/>
    <p:sldLayoutId id="2147483777" r:id="rId55"/>
    <p:sldLayoutId id="2147483778" r:id="rId56"/>
    <p:sldLayoutId id="2147483779" r:id="rId57"/>
    <p:sldLayoutId id="2147483780" r:id="rId58"/>
    <p:sldLayoutId id="2147483781" r:id="rId59"/>
    <p:sldLayoutId id="2147483782" r:id="rId60"/>
    <p:sldLayoutId id="2147483783" r:id="rId61"/>
    <p:sldLayoutId id="2147483784" r:id="rId62"/>
    <p:sldLayoutId id="2147483785" r:id="rId63"/>
    <p:sldLayoutId id="2147483786" r:id="rId64"/>
    <p:sldLayoutId id="2147483787" r:id="rId65"/>
    <p:sldLayoutId id="2147483788" r:id="rId66"/>
    <p:sldLayoutId id="2147483789" r:id="rId67"/>
    <p:sldLayoutId id="2147483791" r:id="rId68"/>
    <p:sldLayoutId id="2147483792" r:id="rId6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educator-resources/teachingcontent/pages/cellphoneguidance.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educator-resources/teachingcontent/pages/cellphoneguidance.aspx" TargetMode="External"/><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ODE.mobiledevices@ode.oregon.gov" TargetMode="External"/><Relationship Id="rId5" Type="http://schemas.openxmlformats.org/officeDocument/2006/relationships/hyperlink" Target="https://www.canva.com/design/DAGx2lWr-eQ/06FQ4u66NiMr-SbLAxKTMQ/view?utm_content=DAGx2lWr-eQ&amp;utm_campaign=designshare&amp;utm_medium=link2&amp;utm_source=uniquelinks&amp;utlId=h1e3bc2e4fc" TargetMode="External"/><Relationship Id="rId4" Type="http://schemas.openxmlformats.org/officeDocument/2006/relationships/hyperlink" Target="https://www.zoomgov.com/meeting/register/PkKtDJ6gSxWFleN2iajd7Q"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R5kfyMYsA6cg3VQKutUxLTIGVpIV2kgB/view?pli=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Title"/>
          <p:cNvSpPr txBox="1">
            <a:spLocks noGrp="1"/>
          </p:cNvSpPr>
          <p:nvPr>
            <p:ph type="ctrTitle"/>
          </p:nvPr>
        </p:nvSpPr>
        <p:spPr>
          <a:xfrm>
            <a:off x="210105" y="3075731"/>
            <a:ext cx="11771790" cy="1245092"/>
          </a:xfrm>
          <a:prstGeom prst="rect">
            <a:avLst/>
          </a:prstGeom>
          <a:noFill/>
          <a:ln>
            <a:noFill/>
          </a:ln>
        </p:spPr>
        <p:txBody>
          <a:bodyPr spcFirstLastPara="1" wrap="square" lIns="91425" tIns="45700" rIns="91425" bIns="45700" anchor="b" anchorCtr="0">
            <a:noAutofit/>
          </a:bodyPr>
          <a:lstStyle/>
          <a:p>
            <a:pPr>
              <a:buSzPts val="4860"/>
            </a:pPr>
            <a:r>
              <a:rPr lang="en-US" sz="4400" dirty="0"/>
              <a:t>Personal Electronic Device Policy Overview</a:t>
            </a:r>
            <a:br>
              <a:rPr lang="en-US" sz="4400" dirty="0"/>
            </a:br>
            <a:br>
              <a:rPr lang="en-US" sz="4400" dirty="0"/>
            </a:br>
            <a:r>
              <a:rPr lang="en-US" sz="2400" dirty="0"/>
              <a:t>September 2, 2025</a:t>
            </a:r>
            <a:endParaRPr sz="2400" dirty="0"/>
          </a:p>
        </p:txBody>
      </p:sp>
      <p:sp>
        <p:nvSpPr>
          <p:cNvPr id="1483" name="Page Number"/>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D7E5A64-0A16-82BD-0640-63EAADA5C3E3}"/>
              </a:ext>
            </a:extLst>
          </p:cNvPr>
          <p:cNvSpPr>
            <a:spLocks noGrp="1"/>
          </p:cNvSpPr>
          <p:nvPr>
            <p:ph type="body" idx="1"/>
          </p:nvPr>
        </p:nvSpPr>
        <p:spPr>
          <a:xfrm>
            <a:off x="414442" y="1483660"/>
            <a:ext cx="7499674" cy="4109010"/>
          </a:xfrm>
        </p:spPr>
        <p:txBody>
          <a:bodyPr spcFirstLastPara="1" wrap="square" lIns="91425" tIns="45700" rIns="91425" bIns="45700" anchor="t" anchorCtr="0">
            <a:noAutofit/>
          </a:bodyPr>
          <a:lstStyle/>
          <a:p>
            <a:pPr>
              <a:buFont typeface="Wingdings" panose="05000000000000000000" pitchFamily="2" charset="2"/>
              <a:buChar char="ü"/>
            </a:pPr>
            <a:r>
              <a:rPr lang="en-US" sz="2600" b="1" dirty="0">
                <a:solidFill>
                  <a:schemeClr val="accent1"/>
                </a:solidFill>
              </a:rPr>
              <a:t>Review </a:t>
            </a:r>
            <a:r>
              <a:rPr lang="en-US" sz="2600" dirty="0">
                <a:solidFill>
                  <a:schemeClr val="tx1"/>
                </a:solidFill>
              </a:rPr>
              <a:t>current district policy for alignment to </a:t>
            </a:r>
            <a:r>
              <a:rPr lang="en-US" sz="2600" b="1" dirty="0">
                <a:solidFill>
                  <a:schemeClr val="tx1"/>
                </a:solidFill>
              </a:rPr>
              <a:t>Executive Order No. 25-09</a:t>
            </a:r>
          </a:p>
          <a:p>
            <a:pPr>
              <a:buFont typeface="Wingdings" panose="05000000000000000000" pitchFamily="2" charset="2"/>
              <a:buChar char="ü"/>
            </a:pPr>
            <a:r>
              <a:rPr lang="en-US" sz="2600" b="1" dirty="0">
                <a:solidFill>
                  <a:schemeClr val="accent1"/>
                </a:solidFill>
              </a:rPr>
              <a:t>Engage </a:t>
            </a:r>
            <a:r>
              <a:rPr lang="en-US" sz="2600" dirty="0">
                <a:solidFill>
                  <a:schemeClr val="tx1"/>
                </a:solidFill>
              </a:rPr>
              <a:t>with school board, staff, students, families, and community partners</a:t>
            </a:r>
          </a:p>
          <a:p>
            <a:pPr>
              <a:buFont typeface="Wingdings" panose="05000000000000000000" pitchFamily="2" charset="2"/>
              <a:buChar char="ü"/>
            </a:pPr>
            <a:r>
              <a:rPr lang="en-US" sz="2600" b="1" dirty="0">
                <a:solidFill>
                  <a:schemeClr val="accent1"/>
                </a:solidFill>
              </a:rPr>
              <a:t>Develop or revise</a:t>
            </a:r>
            <a:r>
              <a:rPr lang="en-US" sz="2600" dirty="0">
                <a:solidFill>
                  <a:srgbClr val="0070C0"/>
                </a:solidFill>
              </a:rPr>
              <a:t> </a:t>
            </a:r>
            <a:r>
              <a:rPr lang="en-US" sz="2600" dirty="0">
                <a:solidFill>
                  <a:schemeClr val="tx1"/>
                </a:solidFill>
              </a:rPr>
              <a:t>personal electronic device policy</a:t>
            </a:r>
          </a:p>
          <a:p>
            <a:pPr>
              <a:buFont typeface="Wingdings" panose="05000000000000000000" pitchFamily="2" charset="2"/>
              <a:buChar char="ü"/>
            </a:pPr>
            <a:r>
              <a:rPr lang="en-US" sz="2600" b="1" dirty="0">
                <a:solidFill>
                  <a:schemeClr val="accent1"/>
                </a:solidFill>
              </a:rPr>
              <a:t>Prepare </a:t>
            </a:r>
            <a:r>
              <a:rPr lang="en-US" sz="2600" dirty="0">
                <a:solidFill>
                  <a:schemeClr val="tx1"/>
                </a:solidFill>
              </a:rPr>
              <a:t>to bring policy to school board for adoption</a:t>
            </a:r>
            <a:endParaRPr lang="en-US" sz="2600" b="1" dirty="0">
              <a:solidFill>
                <a:schemeClr val="tx1"/>
              </a:solidFill>
            </a:endParaRPr>
          </a:p>
          <a:p>
            <a:pPr>
              <a:buFont typeface="Wingdings" panose="05000000000000000000" pitchFamily="2" charset="2"/>
              <a:buChar char="ü"/>
            </a:pPr>
            <a:r>
              <a:rPr lang="en-US" sz="2600" b="1" dirty="0">
                <a:solidFill>
                  <a:schemeClr val="accent1"/>
                </a:solidFill>
              </a:rPr>
              <a:t>Post policy on website </a:t>
            </a:r>
            <a:r>
              <a:rPr lang="en-US" sz="2600" dirty="0">
                <a:solidFill>
                  <a:schemeClr val="tx1"/>
                </a:solidFill>
              </a:rPr>
              <a:t>by October 31, 2025</a:t>
            </a:r>
          </a:p>
          <a:p>
            <a:pPr>
              <a:buFont typeface="Wingdings" panose="05000000000000000000" pitchFamily="2" charset="2"/>
              <a:buChar char="ü"/>
            </a:pPr>
            <a:r>
              <a:rPr lang="en-US" sz="2600" b="1" dirty="0">
                <a:solidFill>
                  <a:schemeClr val="accent1"/>
                </a:solidFill>
              </a:rPr>
              <a:t>Stay informed </a:t>
            </a:r>
            <a:r>
              <a:rPr lang="en-US" sz="2600" dirty="0">
                <a:solidFill>
                  <a:schemeClr val="tx1"/>
                </a:solidFill>
              </a:rPr>
              <a:t>by checking </a:t>
            </a:r>
            <a:r>
              <a:rPr lang="en-US" sz="2600" dirty="0">
                <a:solidFill>
                  <a:schemeClr val="accent1"/>
                </a:solidFill>
                <a:hlinkClick r:id="rId3">
                  <a:extLst>
                    <a:ext uri="{A12FA001-AC4F-418D-AE19-62706E023703}">
                      <ahyp:hlinkClr xmlns:ahyp="http://schemas.microsoft.com/office/drawing/2018/hyperlinkcolor" val="tx"/>
                    </a:ext>
                  </a:extLst>
                </a:hlinkClick>
              </a:rPr>
              <a:t>ODE's website</a:t>
            </a:r>
            <a:r>
              <a:rPr lang="en-US" sz="2600" dirty="0">
                <a:solidFill>
                  <a:schemeClr val="tx1"/>
                </a:solidFill>
              </a:rPr>
              <a:t> and attending an Office Hour or Community of Practice.</a:t>
            </a:r>
          </a:p>
        </p:txBody>
      </p:sp>
      <p:sp>
        <p:nvSpPr>
          <p:cNvPr id="6" name="Title 5">
            <a:extLst>
              <a:ext uri="{FF2B5EF4-FFF2-40B4-BE49-F238E27FC236}">
                <a16:creationId xmlns:a16="http://schemas.microsoft.com/office/drawing/2014/main" id="{218D05DA-725B-07AC-0924-BB6B4C45A29A}"/>
              </a:ext>
            </a:extLst>
          </p:cNvPr>
          <p:cNvSpPr>
            <a:spLocks noGrp="1"/>
          </p:cNvSpPr>
          <p:nvPr>
            <p:ph type="title"/>
          </p:nvPr>
        </p:nvSpPr>
        <p:spPr/>
        <p:txBody>
          <a:bodyPr/>
          <a:lstStyle/>
          <a:p>
            <a:r>
              <a:rPr lang="en-US"/>
              <a:t>What Should Districts Do Now?</a:t>
            </a:r>
          </a:p>
        </p:txBody>
      </p:sp>
      <p:sp>
        <p:nvSpPr>
          <p:cNvPr id="5" name="Slide Number Placeholder 4">
            <a:extLst>
              <a:ext uri="{FF2B5EF4-FFF2-40B4-BE49-F238E27FC236}">
                <a16:creationId xmlns:a16="http://schemas.microsoft.com/office/drawing/2014/main" id="{F43D7FAA-A387-2E4F-5A17-D547A1E23C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1028" name="Picture 4" descr="Next Steps: Planning and Action for Success">
            <a:extLst>
              <a:ext uri="{FF2B5EF4-FFF2-40B4-BE49-F238E27FC236}">
                <a16:creationId xmlns:a16="http://schemas.microsoft.com/office/drawing/2014/main" id="{48CBC775-1E25-6B5B-E9C6-4E2F561FE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008" y="2470531"/>
            <a:ext cx="363855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104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BFF51F-8233-532A-A6A3-73373CB00EC1}"/>
              </a:ext>
            </a:extLst>
          </p:cNvPr>
          <p:cNvSpPr>
            <a:spLocks noGrp="1"/>
          </p:cNvSpPr>
          <p:nvPr>
            <p:ph type="body" idx="1"/>
          </p:nvPr>
        </p:nvSpPr>
        <p:spPr/>
        <p:txBody>
          <a:bodyPr/>
          <a:lstStyle/>
          <a:p>
            <a:pPr>
              <a:buFont typeface="Arial" panose="05000000000000000000" pitchFamily="2" charset="2"/>
              <a:buChar char="•"/>
            </a:pPr>
            <a:r>
              <a:rPr lang="en-US" dirty="0">
                <a:solidFill>
                  <a:schemeClr val="accent1"/>
                </a:solidFill>
                <a:hlinkClick r:id="rId3">
                  <a:extLst>
                    <a:ext uri="{A12FA001-AC4F-418D-AE19-62706E023703}">
                      <ahyp:hlinkClr xmlns:ahyp="http://schemas.microsoft.com/office/drawing/2018/hyperlinkcolor" val="tx"/>
                    </a:ext>
                  </a:extLst>
                </a:hlinkClick>
              </a:rPr>
              <a:t>ODE's website</a:t>
            </a:r>
            <a:r>
              <a:rPr lang="en-US" dirty="0">
                <a:solidFill>
                  <a:schemeClr val="tx1"/>
                </a:solidFill>
              </a:rPr>
              <a:t> </a:t>
            </a:r>
          </a:p>
          <a:p>
            <a:pPr>
              <a:buFont typeface="Arial" panose="05000000000000000000" pitchFamily="2" charset="2"/>
              <a:buChar char="•"/>
            </a:pPr>
            <a:r>
              <a:rPr lang="en-US" dirty="0"/>
              <a:t>Additional Office Hour</a:t>
            </a:r>
            <a:endParaRPr lang="en-US" dirty="0">
              <a:solidFill>
                <a:srgbClr val="000000"/>
              </a:solidFill>
            </a:endParaRPr>
          </a:p>
          <a:p>
            <a:pPr marL="571500" lvl="1" indent="0">
              <a:buNone/>
            </a:pPr>
            <a:r>
              <a:rPr lang="en-US" dirty="0">
                <a:solidFill>
                  <a:schemeClr val="tx1"/>
                </a:solidFill>
              </a:rPr>
              <a:t>Friday, Sept 5th / 8 am - 9 am </a:t>
            </a:r>
            <a:r>
              <a:rPr lang="en-US" dirty="0">
                <a:solidFill>
                  <a:srgbClr val="D9D9D9"/>
                </a:solidFill>
              </a:rPr>
              <a:t>(</a:t>
            </a:r>
            <a:r>
              <a:rPr lang="en-US" dirty="0">
                <a:solidFill>
                  <a:srgbClr val="D9D9D9"/>
                </a:solidFill>
                <a:hlinkClick r:id="rId4"/>
              </a:rPr>
              <a:t>link</a:t>
            </a:r>
            <a:r>
              <a:rPr lang="en-US" dirty="0">
                <a:solidFill>
                  <a:srgbClr val="D9D9D9"/>
                </a:solidFill>
              </a:rPr>
              <a:t>)</a:t>
            </a:r>
            <a:endParaRPr lang="en-US" dirty="0">
              <a:solidFill>
                <a:schemeClr val="tx1"/>
              </a:solidFill>
            </a:endParaRPr>
          </a:p>
          <a:p>
            <a:pPr>
              <a:buFont typeface="Arial" panose="05000000000000000000" pitchFamily="2" charset="2"/>
              <a:buChar char="•"/>
            </a:pPr>
            <a:r>
              <a:rPr lang="en-US" dirty="0"/>
              <a:t>Registration for Upcoming Communities </a:t>
            </a:r>
          </a:p>
          <a:p>
            <a:pPr marL="114300" indent="0">
              <a:buNone/>
            </a:pPr>
            <a:r>
              <a:rPr lang="en-US" dirty="0"/>
              <a:t>      of Practice </a:t>
            </a:r>
            <a:r>
              <a:rPr lang="en-US" dirty="0">
                <a:solidFill>
                  <a:srgbClr val="D9D9D9"/>
                </a:solidFill>
              </a:rPr>
              <a:t>(</a:t>
            </a:r>
            <a:r>
              <a:rPr lang="en-US" dirty="0">
                <a:solidFill>
                  <a:srgbClr val="D9D9D9"/>
                </a:solidFill>
                <a:hlinkClick r:id="rId5"/>
              </a:rPr>
              <a:t>link</a:t>
            </a:r>
            <a:r>
              <a:rPr lang="en-US" dirty="0">
                <a:solidFill>
                  <a:srgbClr val="D9D9D9"/>
                </a:solidFill>
              </a:rPr>
              <a:t>)</a:t>
            </a:r>
            <a:endParaRPr lang="en-US" dirty="0"/>
          </a:p>
          <a:p>
            <a:pPr>
              <a:buFont typeface="Arial" panose="05000000000000000000" pitchFamily="2" charset="2"/>
              <a:buChar char="•"/>
            </a:pPr>
            <a:r>
              <a:rPr lang="en-US" dirty="0"/>
              <a:t>Technical Assistance Appointments</a:t>
            </a:r>
          </a:p>
          <a:p>
            <a:pPr lvl="1">
              <a:buFont typeface="Arial" panose="05000000000000000000" pitchFamily="2" charset="2"/>
              <a:buChar char="•"/>
            </a:pPr>
            <a:r>
              <a:rPr lang="en-US" dirty="0">
                <a:solidFill>
                  <a:schemeClr val="accent1"/>
                </a:solidFill>
                <a:hlinkClick r:id="rId6">
                  <a:extLst>
                    <a:ext uri="{A12FA001-AC4F-418D-AE19-62706E023703}">
                      <ahyp:hlinkClr xmlns:ahyp="http://schemas.microsoft.com/office/drawing/2018/hyperlinkcolor" val="tx"/>
                    </a:ext>
                  </a:extLst>
                </a:hlinkClick>
              </a:rPr>
              <a:t>ODE.mobiledevices@ode.oregon.gov</a:t>
            </a:r>
            <a:endParaRPr lang="en-US" dirty="0">
              <a:solidFill>
                <a:schemeClr val="accent1"/>
              </a:solidFill>
            </a:endParaRPr>
          </a:p>
          <a:p>
            <a:pPr marL="114300" indent="0">
              <a:buNone/>
            </a:pPr>
            <a:endParaRPr lang="en-US" dirty="0">
              <a:solidFill>
                <a:schemeClr val="tx1"/>
              </a:solidFill>
            </a:endParaRPr>
          </a:p>
        </p:txBody>
      </p:sp>
      <p:sp>
        <p:nvSpPr>
          <p:cNvPr id="3" name="Title 2">
            <a:extLst>
              <a:ext uri="{FF2B5EF4-FFF2-40B4-BE49-F238E27FC236}">
                <a16:creationId xmlns:a16="http://schemas.microsoft.com/office/drawing/2014/main" id="{44EB1A68-7A70-739E-D6CB-9B4170EA0B3B}"/>
              </a:ext>
            </a:extLst>
          </p:cNvPr>
          <p:cNvSpPr>
            <a:spLocks noGrp="1"/>
          </p:cNvSpPr>
          <p:nvPr>
            <p:ph type="title"/>
          </p:nvPr>
        </p:nvSpPr>
        <p:spPr/>
        <p:txBody>
          <a:bodyPr/>
          <a:lstStyle/>
          <a:p>
            <a:r>
              <a:rPr lang="en-US"/>
              <a:t>Looking Ahead: We are here to help</a:t>
            </a:r>
          </a:p>
        </p:txBody>
      </p:sp>
      <p:sp>
        <p:nvSpPr>
          <p:cNvPr id="4" name="Slide Number Placeholder 3">
            <a:extLst>
              <a:ext uri="{FF2B5EF4-FFF2-40B4-BE49-F238E27FC236}">
                <a16:creationId xmlns:a16="http://schemas.microsoft.com/office/drawing/2014/main" id="{9F2AAF86-0EBB-8033-5398-406654138E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Picture 4" descr="An orange life preserver floating on blue water&#10;">
            <a:extLst>
              <a:ext uri="{FF2B5EF4-FFF2-40B4-BE49-F238E27FC236}">
                <a16:creationId xmlns:a16="http://schemas.microsoft.com/office/drawing/2014/main" id="{9A5BA09D-EE11-6A38-7E5D-2DDE214E7A9B}"/>
              </a:ext>
            </a:extLst>
          </p:cNvPr>
          <p:cNvPicPr>
            <a:picLocks noChangeAspect="1"/>
          </p:cNvPicPr>
          <p:nvPr/>
        </p:nvPicPr>
        <p:blipFill>
          <a:blip r:embed="rId7"/>
          <a:stretch>
            <a:fillRect/>
          </a:stretch>
        </p:blipFill>
        <p:spPr>
          <a:xfrm>
            <a:off x="7864074" y="2054506"/>
            <a:ext cx="3223145" cy="2144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345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Title"/>
          <p:cNvSpPr txBox="1">
            <a:spLocks noGrp="1"/>
          </p:cNvSpPr>
          <p:nvPr>
            <p:ph type="ctrTitle"/>
          </p:nvPr>
        </p:nvSpPr>
        <p:spPr>
          <a:xfrm>
            <a:off x="1452750" y="2271801"/>
            <a:ext cx="9144000" cy="10233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Questions?</a:t>
            </a:r>
            <a:endParaRPr/>
          </a:p>
        </p:txBody>
      </p:sp>
      <p:sp>
        <p:nvSpPr>
          <p:cNvPr id="1732" name="Page Number"/>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D64A425-8BEA-6999-136F-FCCB31CD73C3}"/>
              </a:ext>
            </a:extLst>
          </p:cNvPr>
          <p:cNvSpPr>
            <a:spLocks noGrp="1"/>
          </p:cNvSpPr>
          <p:nvPr>
            <p:ph type="title"/>
          </p:nvPr>
        </p:nvSpPr>
        <p:spPr>
          <a:xfrm>
            <a:off x="199176" y="779646"/>
            <a:ext cx="4716855" cy="1601415"/>
          </a:xfrm>
        </p:spPr>
        <p:txBody>
          <a:bodyPr anchor="ctr"/>
          <a:lstStyle/>
          <a:p>
            <a:pPr algn="ctr"/>
            <a:r>
              <a:rPr lang="en-US" dirty="0"/>
              <a:t>Overview</a:t>
            </a:r>
          </a:p>
        </p:txBody>
      </p:sp>
      <p:sp>
        <p:nvSpPr>
          <p:cNvPr id="3" name="Textbox">
            <a:extLst>
              <a:ext uri="{FF2B5EF4-FFF2-40B4-BE49-F238E27FC236}">
                <a16:creationId xmlns:a16="http://schemas.microsoft.com/office/drawing/2014/main" id="{BAD7DC7B-6EBF-130E-2DC4-942E675BAB71}"/>
              </a:ext>
            </a:extLst>
          </p:cNvPr>
          <p:cNvSpPr>
            <a:spLocks noGrp="1"/>
          </p:cNvSpPr>
          <p:nvPr>
            <p:ph type="body" idx="1"/>
          </p:nvPr>
        </p:nvSpPr>
        <p:spPr>
          <a:xfrm>
            <a:off x="5302623" y="1863849"/>
            <a:ext cx="6203786" cy="4138599"/>
          </a:xfrm>
        </p:spPr>
        <p:txBody>
          <a:bodyPr anchor="ctr">
            <a:normAutofit/>
          </a:bodyPr>
          <a:lstStyle/>
          <a:p>
            <a:pPr marL="571500" indent="-457200">
              <a:lnSpc>
                <a:spcPct val="114000"/>
              </a:lnSpc>
              <a:spcBef>
                <a:spcPts val="0"/>
              </a:spcBef>
              <a:spcAft>
                <a:spcPts val="1800"/>
              </a:spcAft>
              <a:buAutoNum type="arabicPeriod"/>
            </a:pPr>
            <a:r>
              <a:rPr lang="en-US" sz="2800"/>
              <a:t>Review </a:t>
            </a:r>
            <a:r>
              <a:rPr lang="en-US" sz="2800">
                <a:hlinkClick r:id="rId3"/>
              </a:rPr>
              <a:t>Executive Order 25-09</a:t>
            </a:r>
            <a:endParaRPr lang="en-US" sz="2800"/>
          </a:p>
          <a:p>
            <a:pPr marL="571500" indent="-457200">
              <a:lnSpc>
                <a:spcPct val="114000"/>
              </a:lnSpc>
              <a:spcBef>
                <a:spcPts val="0"/>
              </a:spcBef>
              <a:spcAft>
                <a:spcPts val="1800"/>
              </a:spcAft>
              <a:buAutoNum type="arabicPeriod"/>
            </a:pPr>
            <a:r>
              <a:rPr lang="en-US" sz="2800"/>
              <a:t>Share timeline</a:t>
            </a:r>
          </a:p>
          <a:p>
            <a:pPr marL="571500" indent="-457200">
              <a:lnSpc>
                <a:spcPct val="113999"/>
              </a:lnSpc>
              <a:spcBef>
                <a:spcPts val="0"/>
              </a:spcBef>
              <a:spcAft>
                <a:spcPts val="1800"/>
              </a:spcAft>
              <a:buAutoNum type="arabicPeriod"/>
            </a:pPr>
            <a:r>
              <a:rPr lang="en-US" sz="2800"/>
              <a:t>Clarify policy requirements</a:t>
            </a:r>
          </a:p>
          <a:p>
            <a:pPr marL="571500" indent="-457200">
              <a:lnSpc>
                <a:spcPct val="113999"/>
              </a:lnSpc>
              <a:spcBef>
                <a:spcPts val="0"/>
              </a:spcBef>
              <a:spcAft>
                <a:spcPts val="1800"/>
              </a:spcAft>
              <a:buAutoNum type="arabicPeriod"/>
            </a:pPr>
            <a:r>
              <a:rPr lang="en-US" sz="2800"/>
              <a:t> Answer questions regarding policy implementation</a:t>
            </a:r>
          </a:p>
          <a:p>
            <a:pPr marL="571500" indent="-457200">
              <a:lnSpc>
                <a:spcPct val="113999"/>
              </a:lnSpc>
              <a:spcBef>
                <a:spcPts val="0"/>
              </a:spcBef>
              <a:spcAft>
                <a:spcPts val="1800"/>
              </a:spcAft>
              <a:buAutoNum type="arabicPeriod"/>
            </a:pPr>
            <a:endParaRPr lang="en-US"/>
          </a:p>
          <a:p>
            <a:pPr marL="571500" indent="-457200">
              <a:lnSpc>
                <a:spcPct val="113999"/>
              </a:lnSpc>
              <a:spcBef>
                <a:spcPts val="0"/>
              </a:spcBef>
              <a:spcAft>
                <a:spcPts val="1800"/>
              </a:spcAft>
              <a:buAutoNum type="arabicPeriod"/>
            </a:pPr>
            <a:endParaRPr lang="en-US"/>
          </a:p>
        </p:txBody>
      </p:sp>
      <p:sp>
        <p:nvSpPr>
          <p:cNvPr id="5" name="Slide Number">
            <a:extLst>
              <a:ext uri="{FF2B5EF4-FFF2-40B4-BE49-F238E27FC236}">
                <a16:creationId xmlns:a16="http://schemas.microsoft.com/office/drawing/2014/main" id="{7D75BF38-3037-FE74-5450-BB61A7CE2F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a:t>
            </a:fld>
            <a:endParaRPr lang="en-US"/>
          </a:p>
        </p:txBody>
      </p:sp>
      <p:pic>
        <p:nvPicPr>
          <p:cNvPr id="6" name="Picture" descr="Children playing with tools">
            <a:extLst>
              <a:ext uri="{FF2B5EF4-FFF2-40B4-BE49-F238E27FC236}">
                <a16:creationId xmlns:a16="http://schemas.microsoft.com/office/drawing/2014/main" id="{86592C4C-BBEF-A9F1-67C8-22BEA460C3F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7177" y="2669992"/>
            <a:ext cx="3783012" cy="2522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806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4D8617-CC4C-0307-DDA2-7C9C2A7A5465}"/>
              </a:ext>
            </a:extLst>
          </p:cNvPr>
          <p:cNvSpPr>
            <a:spLocks noGrp="1"/>
          </p:cNvSpPr>
          <p:nvPr>
            <p:ph type="body" idx="1"/>
          </p:nvPr>
        </p:nvSpPr>
        <p:spPr>
          <a:xfrm>
            <a:off x="717176" y="1825625"/>
            <a:ext cx="6122306" cy="4109010"/>
          </a:xfrm>
        </p:spPr>
        <p:txBody>
          <a:bodyPr/>
          <a:lstStyle/>
          <a:p>
            <a:pPr marL="114300" indent="0">
              <a:buNone/>
            </a:pPr>
            <a:endParaRPr lang="en-US" b="1"/>
          </a:p>
          <a:p>
            <a:pPr marL="114300" indent="0">
              <a:buNone/>
            </a:pPr>
            <a:r>
              <a:rPr lang="en-US" sz="3200" b="1"/>
              <a:t>Goal:</a:t>
            </a:r>
            <a:r>
              <a:rPr lang="en-US" sz="2800" b="1"/>
              <a:t> </a:t>
            </a:r>
            <a:r>
              <a:rPr lang="en-US" sz="2800"/>
              <a:t>Improve academic outcomes by ensuring students are fully engaged in learning within a distraction-free environment that supports their well-being, focus, and ability to thrive academically and personally.</a:t>
            </a:r>
            <a:endParaRPr lang="en-US"/>
          </a:p>
        </p:txBody>
      </p:sp>
      <p:sp>
        <p:nvSpPr>
          <p:cNvPr id="3" name="Title 2">
            <a:extLst>
              <a:ext uri="{FF2B5EF4-FFF2-40B4-BE49-F238E27FC236}">
                <a16:creationId xmlns:a16="http://schemas.microsoft.com/office/drawing/2014/main" id="{D505D4E3-5D62-FD0C-06AF-98800EB757C4}"/>
              </a:ext>
            </a:extLst>
          </p:cNvPr>
          <p:cNvSpPr>
            <a:spLocks noGrp="1"/>
          </p:cNvSpPr>
          <p:nvPr>
            <p:ph type="title"/>
          </p:nvPr>
        </p:nvSpPr>
        <p:spPr/>
        <p:txBody>
          <a:bodyPr>
            <a:normAutofit/>
          </a:bodyPr>
          <a:lstStyle/>
          <a:p>
            <a:r>
              <a:rPr lang="en-US"/>
              <a:t>Executive Order No. 25-09</a:t>
            </a:r>
          </a:p>
        </p:txBody>
      </p:sp>
      <p:sp>
        <p:nvSpPr>
          <p:cNvPr id="4" name="Slide Number Placeholder 3">
            <a:extLst>
              <a:ext uri="{FF2B5EF4-FFF2-40B4-BE49-F238E27FC236}">
                <a16:creationId xmlns:a16="http://schemas.microsoft.com/office/drawing/2014/main" id="{09D129C3-0612-4A3B-A729-F18033D0E3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8" name="Picture 7" descr="A group of people throwing graduation caps in the air&#10;">
            <a:extLst>
              <a:ext uri="{FF2B5EF4-FFF2-40B4-BE49-F238E27FC236}">
                <a16:creationId xmlns:a16="http://schemas.microsoft.com/office/drawing/2014/main" id="{C20B3E63-01D6-B578-4D12-FFC1FDE3B164}"/>
              </a:ext>
            </a:extLst>
          </p:cNvPr>
          <p:cNvPicPr>
            <a:picLocks noChangeAspect="1"/>
          </p:cNvPicPr>
          <p:nvPr/>
        </p:nvPicPr>
        <p:blipFill>
          <a:blip r:embed="rId3"/>
          <a:stretch>
            <a:fillRect/>
          </a:stretch>
        </p:blipFill>
        <p:spPr>
          <a:xfrm>
            <a:off x="7138992" y="2315665"/>
            <a:ext cx="4444033" cy="2891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638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F4ADD-B2A3-FC5E-BDEB-D58AE4C407E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5A49BDA-3CCE-AFD0-BBCF-FE06E92E1C91}"/>
              </a:ext>
            </a:extLst>
          </p:cNvPr>
          <p:cNvSpPr>
            <a:spLocks noGrp="1"/>
          </p:cNvSpPr>
          <p:nvPr>
            <p:ph type="body" idx="1"/>
          </p:nvPr>
        </p:nvSpPr>
        <p:spPr/>
        <p:txBody>
          <a:bodyPr/>
          <a:lstStyle/>
          <a:p>
            <a:pPr marL="114300" indent="0">
              <a:buNone/>
            </a:pPr>
            <a:r>
              <a:rPr lang="en-US" sz="2600" b="1"/>
              <a:t>"Personal Electronic Device"</a:t>
            </a:r>
            <a:r>
              <a:rPr lang="en-US" sz="2600"/>
              <a:t> means any portable, electrically powered device that is capable of:</a:t>
            </a:r>
          </a:p>
          <a:p>
            <a:pPr lvl="1">
              <a:buFont typeface="Courier New"/>
              <a:buChar char="o"/>
            </a:pPr>
            <a:r>
              <a:rPr lang="en-US" sz="2600"/>
              <a:t>Making and receiving calls</a:t>
            </a:r>
          </a:p>
          <a:p>
            <a:pPr lvl="1">
              <a:buFont typeface="Courier New"/>
              <a:buChar char="o"/>
            </a:pPr>
            <a:r>
              <a:rPr lang="en-US" sz="2600"/>
              <a:t>Making and receiving text messages</a:t>
            </a:r>
          </a:p>
          <a:p>
            <a:pPr lvl="1">
              <a:buFont typeface="Courier New"/>
              <a:buChar char="o"/>
            </a:pPr>
            <a:r>
              <a:rPr lang="en-US" sz="2600"/>
              <a:t>Accessing the Internet independently from the school's network infrastructure</a:t>
            </a:r>
          </a:p>
          <a:p>
            <a:pPr marL="114300" indent="0">
              <a:buNone/>
            </a:pPr>
            <a:endParaRPr lang="en-US" sz="2800"/>
          </a:p>
          <a:p>
            <a:pPr marL="114300" indent="0">
              <a:buNone/>
            </a:pPr>
            <a:endParaRPr lang="en-US" sz="2800"/>
          </a:p>
        </p:txBody>
      </p:sp>
      <p:sp>
        <p:nvSpPr>
          <p:cNvPr id="3" name="Title 2">
            <a:extLst>
              <a:ext uri="{FF2B5EF4-FFF2-40B4-BE49-F238E27FC236}">
                <a16:creationId xmlns:a16="http://schemas.microsoft.com/office/drawing/2014/main" id="{9AA28F77-8051-466A-B311-4FDA13ECFB5E}"/>
              </a:ext>
            </a:extLst>
          </p:cNvPr>
          <p:cNvSpPr>
            <a:spLocks noGrp="1"/>
          </p:cNvSpPr>
          <p:nvPr>
            <p:ph type="title"/>
          </p:nvPr>
        </p:nvSpPr>
        <p:spPr/>
        <p:txBody>
          <a:bodyPr>
            <a:normAutofit/>
          </a:bodyPr>
          <a:lstStyle/>
          <a:p>
            <a:r>
              <a:rPr lang="en-US"/>
              <a:t>Definition</a:t>
            </a:r>
          </a:p>
        </p:txBody>
      </p:sp>
      <p:sp>
        <p:nvSpPr>
          <p:cNvPr id="4" name="Slide Number Placeholder 3">
            <a:extLst>
              <a:ext uri="{FF2B5EF4-FFF2-40B4-BE49-F238E27FC236}">
                <a16:creationId xmlns:a16="http://schemas.microsoft.com/office/drawing/2014/main" id="{2346CBA4-79B9-FD1C-D7A7-D51C4D7F54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6" name="TextBox 5">
            <a:extLst>
              <a:ext uri="{FF2B5EF4-FFF2-40B4-BE49-F238E27FC236}">
                <a16:creationId xmlns:a16="http://schemas.microsoft.com/office/drawing/2014/main" id="{82D22FA1-B32B-C73E-6D16-3C05B82C1831}"/>
              </a:ext>
            </a:extLst>
          </p:cNvPr>
          <p:cNvSpPr txBox="1"/>
          <p:nvPr/>
        </p:nvSpPr>
        <p:spPr>
          <a:xfrm>
            <a:off x="570655" y="4795840"/>
            <a:ext cx="11079078" cy="95410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a:ea typeface="Calibri"/>
                <a:cs typeface="Calibri"/>
              </a:rPr>
              <a:t>Personal Electronic Devices do </a:t>
            </a:r>
            <a:r>
              <a:rPr lang="en-US" sz="2800" b="1">
                <a:latin typeface="Calibri"/>
                <a:ea typeface="Calibri"/>
                <a:cs typeface="Calibri"/>
              </a:rPr>
              <a:t>not</a:t>
            </a:r>
            <a:r>
              <a:rPr lang="en-US" sz="2800">
                <a:latin typeface="Calibri"/>
                <a:ea typeface="Calibri"/>
                <a:cs typeface="Calibri"/>
              </a:rPr>
              <a:t> include a laptop computer or other device required to support academic activities.</a:t>
            </a:r>
            <a:endParaRPr lang="en-US" sz="2800"/>
          </a:p>
        </p:txBody>
      </p:sp>
    </p:spTree>
    <p:extLst>
      <p:ext uri="{BB962C8B-B14F-4D97-AF65-F5344CB8AC3E}">
        <p14:creationId xmlns:p14="http://schemas.microsoft.com/office/powerpoint/2010/main" val="106286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52AA8-6D87-5CDF-CA3E-4EDA5E8C5E1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EE8C0AE-0939-F78E-865F-71BB94BC8613}"/>
              </a:ext>
            </a:extLst>
          </p:cNvPr>
          <p:cNvSpPr>
            <a:spLocks noGrp="1"/>
          </p:cNvSpPr>
          <p:nvPr>
            <p:ph type="body" idx="1"/>
          </p:nvPr>
        </p:nvSpPr>
        <p:spPr>
          <a:xfrm>
            <a:off x="717176" y="1825625"/>
            <a:ext cx="10090951" cy="4317058"/>
          </a:xfrm>
        </p:spPr>
        <p:txBody>
          <a:bodyPr>
            <a:normAutofit/>
          </a:bodyPr>
          <a:lstStyle/>
          <a:p>
            <a:pPr>
              <a:buFont typeface="Wingdings" panose="05000000000000000000" pitchFamily="2" charset="2"/>
              <a:buChar char="q"/>
            </a:pPr>
            <a:r>
              <a:rPr lang="en-US" sz="2800">
                <a:solidFill>
                  <a:schemeClr val="accent1"/>
                </a:solidFill>
              </a:rPr>
              <a:t>By </a:t>
            </a:r>
            <a:r>
              <a:rPr lang="en-US" sz="2800" b="1">
                <a:solidFill>
                  <a:schemeClr val="accent1"/>
                </a:solidFill>
              </a:rPr>
              <a:t>October 31, 2025</a:t>
            </a:r>
            <a:r>
              <a:rPr lang="en-US" sz="2800"/>
              <a:t>, all Oregon school districts are required to adopt a personal electronic device policy that:</a:t>
            </a:r>
          </a:p>
          <a:p>
            <a:pPr lvl="1">
              <a:buFont typeface="Courier New" panose="05000000000000000000" pitchFamily="2" charset="2"/>
              <a:buChar char="o"/>
            </a:pPr>
            <a:r>
              <a:rPr lang="en-US" sz="2800"/>
              <a:t>Prohibits the use of personal electronic devices by students</a:t>
            </a:r>
          </a:p>
          <a:p>
            <a:pPr lvl="1">
              <a:buFont typeface="Courier New" panose="05000000000000000000" pitchFamily="2" charset="2"/>
              <a:buChar char="o"/>
            </a:pPr>
            <a:r>
              <a:rPr lang="en-US" sz="2800"/>
              <a:t>Applies from the start of regular instructional hours until the end of regular instructional hours</a:t>
            </a:r>
          </a:p>
          <a:p>
            <a:pPr marL="571500" lvl="1" indent="0">
              <a:buNone/>
            </a:pPr>
            <a:endParaRPr lang="en-US" sz="2800">
              <a:solidFill>
                <a:schemeClr val="tx1"/>
              </a:solidFill>
            </a:endParaRPr>
          </a:p>
          <a:p>
            <a:pPr>
              <a:buFont typeface="Wingdings" panose="05000000000000000000" pitchFamily="2" charset="2"/>
              <a:buChar char="q"/>
            </a:pPr>
            <a:r>
              <a:rPr lang="en-US" sz="2800">
                <a:solidFill>
                  <a:schemeClr val="tx1"/>
                </a:solidFill>
              </a:rPr>
              <a:t>The policy must be implemented in full effect,</a:t>
            </a:r>
            <a:r>
              <a:rPr lang="en-US" sz="2800">
                <a:solidFill>
                  <a:schemeClr val="accent1"/>
                </a:solidFill>
              </a:rPr>
              <a:t> no later than</a:t>
            </a:r>
            <a:r>
              <a:rPr lang="en-US" sz="2800" b="1">
                <a:solidFill>
                  <a:schemeClr val="accent1"/>
                </a:solidFill>
              </a:rPr>
              <a:t> January 1, 2026</a:t>
            </a:r>
            <a:r>
              <a:rPr lang="en-US" sz="2800">
                <a:solidFill>
                  <a:schemeClr val="accent1"/>
                </a:solidFill>
              </a:rPr>
              <a:t>. </a:t>
            </a:r>
          </a:p>
          <a:p>
            <a:pPr marL="114300" indent="0">
              <a:buNone/>
            </a:pPr>
            <a:endParaRPr lang="en-US" sz="2800"/>
          </a:p>
        </p:txBody>
      </p:sp>
      <p:sp>
        <p:nvSpPr>
          <p:cNvPr id="6" name="Title 5">
            <a:extLst>
              <a:ext uri="{FF2B5EF4-FFF2-40B4-BE49-F238E27FC236}">
                <a16:creationId xmlns:a16="http://schemas.microsoft.com/office/drawing/2014/main" id="{D90F4078-8C3A-A4C0-F667-6747E3CCA985}"/>
              </a:ext>
            </a:extLst>
          </p:cNvPr>
          <p:cNvSpPr>
            <a:spLocks noGrp="1"/>
          </p:cNvSpPr>
          <p:nvPr>
            <p:ph type="title"/>
          </p:nvPr>
        </p:nvSpPr>
        <p:spPr/>
        <p:txBody>
          <a:bodyPr/>
          <a:lstStyle/>
          <a:p>
            <a:r>
              <a:rPr lang="en-US"/>
              <a:t>Policy Requirement Timeline</a:t>
            </a:r>
          </a:p>
        </p:txBody>
      </p:sp>
      <p:sp>
        <p:nvSpPr>
          <p:cNvPr id="5" name="Slide Number Placeholder 4">
            <a:extLst>
              <a:ext uri="{FF2B5EF4-FFF2-40B4-BE49-F238E27FC236}">
                <a16:creationId xmlns:a16="http://schemas.microsoft.com/office/drawing/2014/main" id="{80F14F17-9148-B695-3A24-2DDEF0B73D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45070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B45E91-9C61-66E2-25C7-46204377F2A4}"/>
              </a:ext>
            </a:extLst>
          </p:cNvPr>
          <p:cNvSpPr>
            <a:spLocks noGrp="1"/>
          </p:cNvSpPr>
          <p:nvPr>
            <p:ph type="body" idx="1"/>
          </p:nvPr>
        </p:nvSpPr>
        <p:spPr>
          <a:xfrm>
            <a:off x="719636" y="1830354"/>
            <a:ext cx="11215673" cy="4109010"/>
          </a:xfrm>
        </p:spPr>
        <p:txBody>
          <a:bodyPr spcFirstLastPara="1" wrap="square" lIns="91425" tIns="45700" rIns="91425" bIns="45700" anchor="t" anchorCtr="0">
            <a:noAutofit/>
          </a:bodyPr>
          <a:lstStyle/>
          <a:p>
            <a:pPr>
              <a:buFont typeface="Wingdings" panose="05000000000000000000" pitchFamily="2" charset="2"/>
              <a:buChar char="q"/>
            </a:pPr>
            <a:r>
              <a:rPr lang="en-US">
                <a:solidFill>
                  <a:schemeClr val="tx1"/>
                </a:solidFill>
              </a:rPr>
              <a:t>Provide clarity on </a:t>
            </a:r>
            <a:r>
              <a:rPr lang="en-US" b="1">
                <a:solidFill>
                  <a:schemeClr val="accent1"/>
                </a:solidFill>
              </a:rPr>
              <a:t>how devices will be stored</a:t>
            </a:r>
            <a:r>
              <a:rPr lang="en-US">
                <a:solidFill>
                  <a:schemeClr val="tx1"/>
                </a:solidFill>
              </a:rPr>
              <a:t> during the school day</a:t>
            </a:r>
          </a:p>
          <a:p>
            <a:pPr>
              <a:buFont typeface="Wingdings" panose="05000000000000000000" pitchFamily="2" charset="2"/>
              <a:buChar char="q"/>
            </a:pPr>
            <a:r>
              <a:rPr lang="en-US"/>
              <a:t>Provide direction to school personnel regarding </a:t>
            </a:r>
            <a:r>
              <a:rPr lang="en-US" b="1">
                <a:solidFill>
                  <a:schemeClr val="accent1"/>
                </a:solidFill>
              </a:rPr>
              <a:t>actions that may be taken when a student violates requirements</a:t>
            </a:r>
          </a:p>
          <a:p>
            <a:pPr lvl="1">
              <a:buFont typeface="Courier New" panose="05000000000000000000" pitchFamily="2" charset="2"/>
              <a:buChar char="o"/>
            </a:pPr>
            <a:r>
              <a:rPr lang="en-US"/>
              <a:t>Allowed actions may not authorize or otherwise result in students losing instructional time, which includes suspension or expulsion.</a:t>
            </a:r>
          </a:p>
          <a:p>
            <a:pPr>
              <a:buFont typeface="Wingdings" panose="05000000000000000000" pitchFamily="2" charset="2"/>
              <a:buChar char="q"/>
            </a:pPr>
            <a:r>
              <a:rPr lang="en-US" b="1">
                <a:solidFill>
                  <a:schemeClr val="accent1"/>
                </a:solidFill>
              </a:rPr>
              <a:t>Posted</a:t>
            </a:r>
            <a:r>
              <a:rPr lang="en-US"/>
              <a:t> on the school district website and made available to:</a:t>
            </a:r>
          </a:p>
          <a:p>
            <a:pPr lvl="1">
              <a:buFont typeface="Courier New" panose="05000000000000000000" pitchFamily="2" charset="2"/>
              <a:buChar char="o"/>
            </a:pPr>
            <a:r>
              <a:rPr lang="en-US"/>
              <a:t>School district personnel</a:t>
            </a:r>
          </a:p>
          <a:p>
            <a:pPr lvl="1">
              <a:buFont typeface="Courier New" panose="05000000000000000000" pitchFamily="2" charset="2"/>
              <a:buChar char="o"/>
            </a:pPr>
            <a:r>
              <a:rPr lang="en-US"/>
              <a:t>Students</a:t>
            </a:r>
          </a:p>
          <a:p>
            <a:pPr lvl="1">
              <a:buFont typeface="Courier New" panose="05000000000000000000" pitchFamily="2" charset="2"/>
              <a:buChar char="o"/>
            </a:pPr>
            <a:r>
              <a:rPr lang="en-US"/>
              <a:t>Parents and guardians</a:t>
            </a:r>
          </a:p>
          <a:p>
            <a:pPr lvl="1">
              <a:buFont typeface="Courier New" panose="05000000000000000000" pitchFamily="2" charset="2"/>
              <a:buChar char="o"/>
            </a:pPr>
            <a:r>
              <a:rPr lang="en-US"/>
              <a:t>Partners who are in the school building during the school day</a:t>
            </a:r>
          </a:p>
          <a:p>
            <a:pPr lvl="1">
              <a:buFont typeface="Courier New" panose="05000000000000000000" pitchFamily="2" charset="2"/>
              <a:buChar char="o"/>
            </a:pPr>
            <a:r>
              <a:rPr lang="en-US"/>
              <a:t>Oregon Department of Education</a:t>
            </a:r>
          </a:p>
        </p:txBody>
      </p:sp>
      <p:sp>
        <p:nvSpPr>
          <p:cNvPr id="6" name="Title 5">
            <a:extLst>
              <a:ext uri="{FF2B5EF4-FFF2-40B4-BE49-F238E27FC236}">
                <a16:creationId xmlns:a16="http://schemas.microsoft.com/office/drawing/2014/main" id="{2093198B-5800-BC16-3F61-15004A56D05B}"/>
              </a:ext>
            </a:extLst>
          </p:cNvPr>
          <p:cNvSpPr>
            <a:spLocks noGrp="1"/>
          </p:cNvSpPr>
          <p:nvPr>
            <p:ph type="title"/>
          </p:nvPr>
        </p:nvSpPr>
        <p:spPr>
          <a:xfrm>
            <a:off x="587780" y="457200"/>
            <a:ext cx="10784542" cy="1026460"/>
          </a:xfrm>
        </p:spPr>
        <p:txBody>
          <a:bodyPr/>
          <a:lstStyle/>
          <a:p>
            <a:r>
              <a:rPr lang="en-US"/>
              <a:t>Policy Requirements</a:t>
            </a:r>
          </a:p>
        </p:txBody>
      </p:sp>
      <p:sp>
        <p:nvSpPr>
          <p:cNvPr id="5" name="Slide Number Placeholder 4">
            <a:extLst>
              <a:ext uri="{FF2B5EF4-FFF2-40B4-BE49-F238E27FC236}">
                <a16:creationId xmlns:a16="http://schemas.microsoft.com/office/drawing/2014/main" id="{43556B08-66AC-11D4-6451-9FED5EE2A6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06873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48615-3332-5211-6303-695F3008BF1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9EA8D26-7074-1DC7-39FE-AAC6C6AA8EB3}"/>
              </a:ext>
            </a:extLst>
          </p:cNvPr>
          <p:cNvSpPr>
            <a:spLocks noGrp="1"/>
          </p:cNvSpPr>
          <p:nvPr>
            <p:ph type="body" idx="1"/>
          </p:nvPr>
        </p:nvSpPr>
        <p:spPr/>
        <p:txBody>
          <a:bodyPr>
            <a:normAutofit/>
          </a:bodyPr>
          <a:lstStyle/>
          <a:p>
            <a:pPr marL="114300" indent="0">
              <a:buNone/>
            </a:pPr>
            <a:r>
              <a:rPr lang="en-US" sz="2800" b="1">
                <a:solidFill>
                  <a:srgbClr val="0070C0"/>
                </a:solidFill>
              </a:rPr>
              <a:t>Provide for the use</a:t>
            </a:r>
            <a:r>
              <a:rPr lang="en-US" sz="2800">
                <a:solidFill>
                  <a:srgbClr val="0070C0"/>
                </a:solidFill>
              </a:rPr>
              <a:t> </a:t>
            </a:r>
            <a:r>
              <a:rPr lang="en-US" sz="2800">
                <a:solidFill>
                  <a:schemeClr val="tx1"/>
                </a:solidFill>
              </a:rPr>
              <a:t>of a personal electronic device by a student when the use complies with the terms of: </a:t>
            </a:r>
          </a:p>
          <a:p>
            <a:pPr>
              <a:buFont typeface="Wingdings" panose="05000000000000000000" pitchFamily="2" charset="2"/>
              <a:buChar char="q"/>
            </a:pPr>
            <a:r>
              <a:rPr lang="en-US" sz="2800">
                <a:solidFill>
                  <a:schemeClr val="tx1"/>
                </a:solidFill>
              </a:rPr>
              <a:t>Student's medical provider's order for the care and treatment of a medical condition.</a:t>
            </a:r>
          </a:p>
          <a:p>
            <a:pPr>
              <a:buFont typeface="Wingdings" panose="05000000000000000000" pitchFamily="2" charset="2"/>
              <a:buChar char="q"/>
            </a:pPr>
            <a:r>
              <a:rPr lang="en-US" sz="2800">
                <a:solidFill>
                  <a:schemeClr val="tx1"/>
                </a:solidFill>
              </a:rPr>
              <a:t>Student's IEP or 504 Plan</a:t>
            </a:r>
          </a:p>
          <a:p>
            <a:pPr>
              <a:buFont typeface="Wingdings" panose="05000000000000000000" pitchFamily="2" charset="2"/>
              <a:buChar char="q"/>
            </a:pPr>
            <a:r>
              <a:rPr lang="en-US" sz="2800">
                <a:solidFill>
                  <a:schemeClr val="tx1"/>
                </a:solidFill>
              </a:rPr>
              <a:t>A written exemption provided for the student based on guidelines adopted by the school district to allow school building administrators to accommodate individual circumstances or to further specific educational outcomes for a student. </a:t>
            </a:r>
          </a:p>
          <a:p>
            <a:pPr>
              <a:buFont typeface="Wingdings" panose="05000000000000000000" pitchFamily="2" charset="2"/>
              <a:buChar char="q"/>
            </a:pPr>
            <a:endParaRPr lang="en-US" sz="2800">
              <a:solidFill>
                <a:schemeClr val="tx1"/>
              </a:solidFill>
            </a:endParaRPr>
          </a:p>
        </p:txBody>
      </p:sp>
      <p:sp>
        <p:nvSpPr>
          <p:cNvPr id="6" name="Title 5">
            <a:extLst>
              <a:ext uri="{FF2B5EF4-FFF2-40B4-BE49-F238E27FC236}">
                <a16:creationId xmlns:a16="http://schemas.microsoft.com/office/drawing/2014/main" id="{139DCC71-1B1D-3D86-4844-8612CF2D0B4E}"/>
              </a:ext>
            </a:extLst>
          </p:cNvPr>
          <p:cNvSpPr>
            <a:spLocks noGrp="1"/>
          </p:cNvSpPr>
          <p:nvPr>
            <p:ph type="title"/>
          </p:nvPr>
        </p:nvSpPr>
        <p:spPr/>
        <p:txBody>
          <a:bodyPr/>
          <a:lstStyle/>
          <a:p>
            <a:r>
              <a:rPr lang="en-US"/>
              <a:t>Policy Requirements (cont.)</a:t>
            </a:r>
          </a:p>
        </p:txBody>
      </p:sp>
      <p:sp>
        <p:nvSpPr>
          <p:cNvPr id="5" name="Slide Number Placeholder 4">
            <a:extLst>
              <a:ext uri="{FF2B5EF4-FFF2-40B4-BE49-F238E27FC236}">
                <a16:creationId xmlns:a16="http://schemas.microsoft.com/office/drawing/2014/main" id="{08597F75-0875-6FA9-BC0E-FCA07D8586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93203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D67CD-A472-3A3B-5C40-F7DF27C4029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5D94BE5-FB4E-9BA7-6B72-9252AC30CE0A}"/>
              </a:ext>
            </a:extLst>
          </p:cNvPr>
          <p:cNvSpPr>
            <a:spLocks noGrp="1"/>
          </p:cNvSpPr>
          <p:nvPr>
            <p:ph type="body" idx="1"/>
          </p:nvPr>
        </p:nvSpPr>
        <p:spPr>
          <a:xfrm>
            <a:off x="717176" y="1825625"/>
            <a:ext cx="5380246" cy="4216166"/>
          </a:xfrm>
        </p:spPr>
        <p:txBody>
          <a:bodyPr>
            <a:normAutofit/>
          </a:bodyPr>
          <a:lstStyle/>
          <a:p>
            <a:pPr>
              <a:buNone/>
            </a:pPr>
            <a:r>
              <a:rPr lang="en-US" sz="2800">
                <a:solidFill>
                  <a:schemeClr val="tx1"/>
                </a:solidFill>
              </a:rPr>
              <a:t>The policy </a:t>
            </a:r>
            <a:r>
              <a:rPr lang="en-US" sz="2800" b="1">
                <a:solidFill>
                  <a:schemeClr val="tx1"/>
                </a:solidFill>
              </a:rPr>
              <a:t>may</a:t>
            </a:r>
            <a:r>
              <a:rPr lang="en-US" sz="2800">
                <a:solidFill>
                  <a:schemeClr val="tx1"/>
                </a:solidFill>
              </a:rPr>
              <a:t> exclude time when students are:</a:t>
            </a:r>
          </a:p>
          <a:p>
            <a:pPr>
              <a:buFont typeface="Wingdings"/>
              <a:buChar char="q"/>
            </a:pPr>
            <a:r>
              <a:rPr lang="en-US" sz="2800">
                <a:solidFill>
                  <a:schemeClr val="tx1"/>
                </a:solidFill>
              </a:rPr>
              <a:t>Not on school grounds, and </a:t>
            </a:r>
          </a:p>
          <a:p>
            <a:pPr>
              <a:buFont typeface="Wingdings"/>
              <a:buChar char="q"/>
            </a:pPr>
            <a:r>
              <a:rPr lang="en-US" sz="2800">
                <a:solidFill>
                  <a:schemeClr val="tx1"/>
                </a:solidFill>
              </a:rPr>
              <a:t>Not under the supervision of school personnel other than a school bus driver</a:t>
            </a:r>
          </a:p>
          <a:p>
            <a:pPr lvl="1">
              <a:buFont typeface="Courier New"/>
              <a:buChar char="o"/>
            </a:pPr>
            <a:r>
              <a:rPr lang="en-US" sz="1600">
                <a:solidFill>
                  <a:schemeClr val="tx1"/>
                </a:solidFill>
              </a:rPr>
              <a:t>If students are on the bus for educational purposes during the school day, and other staff are on the bus to supervise, the policy </a:t>
            </a:r>
            <a:r>
              <a:rPr lang="en-US" sz="1600" b="1">
                <a:solidFill>
                  <a:schemeClr val="tx1"/>
                </a:solidFill>
              </a:rPr>
              <a:t>should </a:t>
            </a:r>
            <a:r>
              <a:rPr lang="en-US" sz="1600">
                <a:solidFill>
                  <a:schemeClr val="tx1"/>
                </a:solidFill>
              </a:rPr>
              <a:t>be in effect.</a:t>
            </a:r>
          </a:p>
          <a:p>
            <a:pPr lvl="1">
              <a:buFont typeface="Courier New"/>
              <a:buChar char="o"/>
            </a:pPr>
            <a:r>
              <a:rPr lang="en-US" sz="1600">
                <a:solidFill>
                  <a:schemeClr val="tx1"/>
                </a:solidFill>
              </a:rPr>
              <a:t>If the bus driver is the only staff on the bus, the policy would </a:t>
            </a:r>
            <a:r>
              <a:rPr lang="en-US" sz="1600" b="1">
                <a:solidFill>
                  <a:schemeClr val="tx1"/>
                </a:solidFill>
              </a:rPr>
              <a:t>not </a:t>
            </a:r>
            <a:r>
              <a:rPr lang="en-US" sz="1600">
                <a:solidFill>
                  <a:schemeClr val="tx1"/>
                </a:solidFill>
              </a:rPr>
              <a:t>be in effect.</a:t>
            </a:r>
          </a:p>
          <a:p>
            <a:pPr>
              <a:buFont typeface="Wingdings"/>
              <a:buChar char="q"/>
            </a:pPr>
            <a:endParaRPr lang="en-US" sz="2800">
              <a:solidFill>
                <a:schemeClr val="tx1"/>
              </a:solidFill>
            </a:endParaRPr>
          </a:p>
        </p:txBody>
      </p:sp>
      <p:sp>
        <p:nvSpPr>
          <p:cNvPr id="6" name="Title 5">
            <a:extLst>
              <a:ext uri="{FF2B5EF4-FFF2-40B4-BE49-F238E27FC236}">
                <a16:creationId xmlns:a16="http://schemas.microsoft.com/office/drawing/2014/main" id="{A1367156-FB7E-1BC0-71D0-7DC63F8DC741}"/>
              </a:ext>
            </a:extLst>
          </p:cNvPr>
          <p:cNvSpPr>
            <a:spLocks noGrp="1"/>
          </p:cNvSpPr>
          <p:nvPr>
            <p:ph type="title"/>
          </p:nvPr>
        </p:nvSpPr>
        <p:spPr/>
        <p:txBody>
          <a:bodyPr/>
          <a:lstStyle/>
          <a:p>
            <a:r>
              <a:rPr lang="en-US"/>
              <a:t>Policy Scope and Applicability</a:t>
            </a:r>
          </a:p>
        </p:txBody>
      </p:sp>
      <p:sp>
        <p:nvSpPr>
          <p:cNvPr id="5" name="Slide Number Placeholder 4">
            <a:extLst>
              <a:ext uri="{FF2B5EF4-FFF2-40B4-BE49-F238E27FC236}">
                <a16:creationId xmlns:a16="http://schemas.microsoft.com/office/drawing/2014/main" id="{B487A58C-F28C-A7E7-5737-5B74468735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3" name="Picture 2" descr="A child with a backpack walking in front of a building&#10;&#10;">
            <a:extLst>
              <a:ext uri="{FF2B5EF4-FFF2-40B4-BE49-F238E27FC236}">
                <a16:creationId xmlns:a16="http://schemas.microsoft.com/office/drawing/2014/main" id="{1238FFC8-B3D7-8831-D804-2184F942ABA6}"/>
              </a:ext>
            </a:extLst>
          </p:cNvPr>
          <p:cNvPicPr>
            <a:picLocks noChangeAspect="1"/>
          </p:cNvPicPr>
          <p:nvPr/>
        </p:nvPicPr>
        <p:blipFill>
          <a:blip r:embed="rId3"/>
          <a:stretch>
            <a:fillRect/>
          </a:stretch>
        </p:blipFill>
        <p:spPr>
          <a:xfrm>
            <a:off x="6438788" y="2087671"/>
            <a:ext cx="4658861" cy="3100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430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8054AD-2594-6037-B330-7C1F6399D4DA}"/>
              </a:ext>
            </a:extLst>
          </p:cNvPr>
          <p:cNvSpPr>
            <a:spLocks noGrp="1"/>
          </p:cNvSpPr>
          <p:nvPr>
            <p:ph type="body" idx="1"/>
          </p:nvPr>
        </p:nvSpPr>
        <p:spPr>
          <a:xfrm>
            <a:off x="544648" y="1480568"/>
            <a:ext cx="11115221" cy="4569085"/>
          </a:xfrm>
        </p:spPr>
        <p:txBody>
          <a:bodyPr spcFirstLastPara="1" wrap="square" lIns="91425" tIns="45700" rIns="91425" bIns="45700" anchor="t" anchorCtr="0">
            <a:noAutofit/>
          </a:bodyPr>
          <a:lstStyle/>
          <a:p>
            <a:pPr marL="114300" indent="0">
              <a:buNone/>
            </a:pPr>
            <a:endParaRPr lang="en-US"/>
          </a:p>
          <a:p>
            <a:pPr lvl="1">
              <a:spcBef>
                <a:spcPts val="0"/>
              </a:spcBef>
              <a:buFont typeface="Wingdings"/>
              <a:buChar char="q"/>
            </a:pPr>
            <a:r>
              <a:rPr lang="en-US" sz="2800"/>
              <a:t>Responses </a:t>
            </a:r>
            <a:r>
              <a:rPr lang="en-US" sz="2800" b="1"/>
              <a:t>must not result in lost instructional time</a:t>
            </a:r>
            <a:endParaRPr lang="en-US" sz="2800"/>
          </a:p>
          <a:p>
            <a:pPr lvl="1">
              <a:buFont typeface="Wingdings"/>
              <a:buChar char="q"/>
            </a:pPr>
            <a:r>
              <a:rPr lang="en-US" sz="2800" b="1"/>
              <a:t>Suspension or expulsion is not permitted</a:t>
            </a:r>
            <a:r>
              <a:rPr lang="en-US" sz="2800"/>
              <a:t> when noncompliance is solely related to device use</a:t>
            </a:r>
          </a:p>
          <a:p>
            <a:pPr lvl="1">
              <a:buFont typeface="Wingdings"/>
              <a:buChar char="q"/>
            </a:pPr>
            <a:r>
              <a:rPr lang="en-US" sz="2800" b="1"/>
              <a:t>Supportive disciplinary action may be appropriate</a:t>
            </a:r>
            <a:r>
              <a:rPr lang="en-US" sz="2800"/>
              <a:t> when a device is used to harass others, access inappropriate content, or engage in other prohibited behavior</a:t>
            </a:r>
          </a:p>
          <a:p>
            <a:pPr lvl="1">
              <a:buFont typeface="Wingdings"/>
              <a:buChar char="q"/>
            </a:pPr>
            <a:r>
              <a:rPr lang="en-US" sz="2800"/>
              <a:t>Districts are encouraged to use </a:t>
            </a:r>
            <a:r>
              <a:rPr lang="en-US" sz="2800" b="1"/>
              <a:t>educational and restorative strategies</a:t>
            </a:r>
            <a:endParaRPr lang="en-US" sz="2800"/>
          </a:p>
          <a:p>
            <a:pPr lvl="1">
              <a:buFont typeface="Wingdings"/>
              <a:buChar char="q"/>
            </a:pPr>
            <a:r>
              <a:rPr lang="en-US" sz="2800"/>
              <a:t>Strong </a:t>
            </a:r>
            <a:r>
              <a:rPr lang="en-US" sz="2800" b="1"/>
              <a:t>school culture and climate-building</a:t>
            </a:r>
            <a:r>
              <a:rPr lang="en-US" sz="2800"/>
              <a:t> supports long-term success</a:t>
            </a:r>
          </a:p>
          <a:p>
            <a:endParaRPr lang="en-US"/>
          </a:p>
        </p:txBody>
      </p:sp>
      <p:sp>
        <p:nvSpPr>
          <p:cNvPr id="3" name="Title 2">
            <a:extLst>
              <a:ext uri="{FF2B5EF4-FFF2-40B4-BE49-F238E27FC236}">
                <a16:creationId xmlns:a16="http://schemas.microsoft.com/office/drawing/2014/main" id="{4AA798D2-C1F7-CC83-FBE9-FDDB2C77C304}"/>
              </a:ext>
            </a:extLst>
          </p:cNvPr>
          <p:cNvSpPr>
            <a:spLocks noGrp="1"/>
          </p:cNvSpPr>
          <p:nvPr>
            <p:ph type="title"/>
          </p:nvPr>
        </p:nvSpPr>
        <p:spPr/>
        <p:txBody>
          <a:bodyPr>
            <a:normAutofit/>
          </a:bodyPr>
          <a:lstStyle/>
          <a:p>
            <a:r>
              <a:rPr lang="en-US"/>
              <a:t>Responding to Instances of Noncompliance</a:t>
            </a:r>
          </a:p>
        </p:txBody>
      </p:sp>
      <p:sp>
        <p:nvSpPr>
          <p:cNvPr id="4" name="Slide Number Placeholder 3">
            <a:extLst>
              <a:ext uri="{FF2B5EF4-FFF2-40B4-BE49-F238E27FC236}">
                <a16:creationId xmlns:a16="http://schemas.microsoft.com/office/drawing/2014/main" id="{0EC4E7A9-BF41-C91B-D9DF-65BFD76B9B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Tree>
    <p:extLst>
      <p:ext uri="{BB962C8B-B14F-4D97-AF65-F5344CB8AC3E}">
        <p14:creationId xmlns:p14="http://schemas.microsoft.com/office/powerpoint/2010/main" val="1650029834"/>
      </p:ext>
    </p:extLst>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1A75BC"/>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4ED7EDA588641BA2DB1F50476E00F" ma:contentTypeVersion="7" ma:contentTypeDescription="Create a new document." ma:contentTypeScope="" ma:versionID="0a9e8130626d1a06b818d0bd9e76f391">
  <xsd:schema xmlns:xsd="http://www.w3.org/2001/XMLSchema" xmlns:xs="http://www.w3.org/2001/XMLSchema" xmlns:p="http://schemas.microsoft.com/office/2006/metadata/properties" xmlns:ns1="http://schemas.microsoft.com/sharepoint/v3" xmlns:ns2="17b1815e-ed97-4038-8b4f-b32987102c36" xmlns:ns3="54031767-dd6d-417c-ab73-583408f47564" targetNamespace="http://schemas.microsoft.com/office/2006/metadata/properties" ma:root="true" ma:fieldsID="43356d1e2cbf76ed9bc84ba3813c774f" ns1:_="" ns2:_="" ns3:_="">
    <xsd:import namespace="http://schemas.microsoft.com/sharepoint/v3"/>
    <xsd:import namespace="17b1815e-ed97-4038-8b4f-b32987102c36"/>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b1815e-ed97-4038-8b4f-b32987102c36"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17b1815e-ed97-4038-8b4f-b32987102c36">New</Priority>
    <Remediation_x0020_Date xmlns="17b1815e-ed97-4038-8b4f-b32987102c36">2025-09-02T07:00:00+00:00</Remediation_x0020_Date>
    <PublishingExpirationDate xmlns="http://schemas.microsoft.com/sharepoint/v3" xsi:nil="true"/>
    <PublishingStartDate xmlns="http://schemas.microsoft.com/sharepoint/v3" xsi:nil="true"/>
    <Estimated_x0020_Creation_x0020_Date xmlns="17b1815e-ed97-4038-8b4f-b32987102c36" xsi:nil="true"/>
  </documentManagement>
</p:properties>
</file>

<file path=customXml/itemProps1.xml><?xml version="1.0" encoding="utf-8"?>
<ds:datastoreItem xmlns:ds="http://schemas.openxmlformats.org/officeDocument/2006/customXml" ds:itemID="{AA086D0A-8C10-4C62-8131-F02BB5657F0B}"/>
</file>

<file path=customXml/itemProps2.xml><?xml version="1.0" encoding="utf-8"?>
<ds:datastoreItem xmlns:ds="http://schemas.openxmlformats.org/officeDocument/2006/customXml" ds:itemID="{56E126A2-8593-4722-A164-ED08586C7B32}"/>
</file>

<file path=customXml/itemProps3.xml><?xml version="1.0" encoding="utf-8"?>
<ds:datastoreItem xmlns:ds="http://schemas.openxmlformats.org/officeDocument/2006/customXml" ds:itemID="{4E169F44-C40E-4473-9B02-E80E530130FF}"/>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otalTime>1</TotalTime>
  <Words>2985</Words>
  <Application>Microsoft Office PowerPoint</Application>
  <PresentationFormat>Widescreen</PresentationFormat>
  <Paragraphs>204</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Century Gothic</vt:lpstr>
      <vt:lpstr>Arimo</vt:lpstr>
      <vt:lpstr>Wingdings</vt:lpstr>
      <vt:lpstr>Courier New</vt:lpstr>
      <vt:lpstr>Arial</vt:lpstr>
      <vt:lpstr>Calibri</vt:lpstr>
      <vt:lpstr>Blue_2021ODE</vt:lpstr>
      <vt:lpstr>Blue_2021ODE</vt:lpstr>
      <vt:lpstr>Personal Electronic Device Policy Overview  September 2, 2025</vt:lpstr>
      <vt:lpstr>Overview</vt:lpstr>
      <vt:lpstr>Executive Order No. 25-09</vt:lpstr>
      <vt:lpstr>Definition</vt:lpstr>
      <vt:lpstr>Policy Requirement Timeline</vt:lpstr>
      <vt:lpstr>Policy Requirements</vt:lpstr>
      <vt:lpstr>Policy Requirements (cont.)</vt:lpstr>
      <vt:lpstr>Policy Scope and Applicability</vt:lpstr>
      <vt:lpstr>Responding to Instances of Noncompliance</vt:lpstr>
      <vt:lpstr>What Should Districts Do Now?</vt:lpstr>
      <vt:lpstr>Looking Ahead: We are here to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Electronic Device Policy Overview PPT</dc:title>
  <dc:creator>GWYNN Raquel * ODE</dc:creator>
  <cp:lastModifiedBy>MASSA-MACLEOD Elizabeth * ODE</cp:lastModifiedBy>
  <cp:revision>4</cp:revision>
  <dcterms:modified xsi:type="dcterms:W3CDTF">2025-09-02T22:45:13Z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2024-04-11T20:37:38Z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313220e2-1cf1-4aff-975d-a287fc67ae79</vt:lpwstr>
  </property>
  <property fmtid="{D5CDD505-2E9C-101B-9397-08002B2CF9AE}" pid="8" name="MSIP_Label_7730ea53-6f5e-4160-81a5-992a9105450a_ContentBits">
    <vt:lpwstr>0</vt:lpwstr>
  </property>
  <property fmtid="{D5CDD505-2E9C-101B-9397-08002B2CF9AE}" pid="9" name="ContentTypeId">
    <vt:lpwstr>0x0101005E94ED7EDA588641BA2DB1F50476E00F</vt:lpwstr>
  </property>
</Properties>
</file>