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1168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7723C-C10C-40E2-807C-A3CEF32E649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C56EB-9E9A-4AE2-81D4-DA0004C08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8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B63952-BBA8-4838-A0CF-80F9272645A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0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E01617-EF19-DC4E-A132-EB0DE07BB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085"/>
            <a:ext cx="10515600" cy="58080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C5BF38EF-96F0-E840-9920-CE402EBE9E72}"/>
              </a:ext>
            </a:extLst>
          </p:cNvPr>
          <p:cNvSpPr/>
          <p:nvPr userDrawn="1"/>
        </p:nvSpPr>
        <p:spPr>
          <a:xfrm>
            <a:off x="393701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60AA612-243F-E64D-9941-82A45D827B7B}"/>
              </a:ext>
            </a:extLst>
          </p:cNvPr>
          <p:cNvSpPr/>
          <p:nvPr userDrawn="1"/>
        </p:nvSpPr>
        <p:spPr>
          <a:xfrm>
            <a:off x="770733" y="2921000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Block Arc 18">
            <a:extLst>
              <a:ext uri="{FF2B5EF4-FFF2-40B4-BE49-F238E27FC236}">
                <a16:creationId xmlns:a16="http://schemas.microsoft.com/office/drawing/2014/main" id="{8956BECE-6ED5-7741-BA2D-98657AD10468}"/>
              </a:ext>
            </a:extLst>
          </p:cNvPr>
          <p:cNvSpPr/>
          <p:nvPr userDrawn="1"/>
        </p:nvSpPr>
        <p:spPr>
          <a:xfrm rot="10800000">
            <a:off x="2597712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889D48E-98B3-D14B-9AFF-17FE3256FB10}"/>
              </a:ext>
            </a:extLst>
          </p:cNvPr>
          <p:cNvSpPr/>
          <p:nvPr userDrawn="1"/>
        </p:nvSpPr>
        <p:spPr>
          <a:xfrm rot="10800000">
            <a:off x="2971800" y="2998926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1" name="Block Arc 20">
            <a:extLst>
              <a:ext uri="{FF2B5EF4-FFF2-40B4-BE49-F238E27FC236}">
                <a16:creationId xmlns:a16="http://schemas.microsoft.com/office/drawing/2014/main" id="{16FDE7D3-4CF9-5C4E-932B-160E466CBD08}"/>
              </a:ext>
            </a:extLst>
          </p:cNvPr>
          <p:cNvSpPr/>
          <p:nvPr userDrawn="1"/>
        </p:nvSpPr>
        <p:spPr>
          <a:xfrm>
            <a:off x="4798777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EC39EB9-63D8-7C40-99FB-8A086D00EEED}"/>
              </a:ext>
            </a:extLst>
          </p:cNvPr>
          <p:cNvSpPr/>
          <p:nvPr userDrawn="1"/>
        </p:nvSpPr>
        <p:spPr>
          <a:xfrm>
            <a:off x="5175809" y="2921000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3" name="Block Arc 22">
            <a:extLst>
              <a:ext uri="{FF2B5EF4-FFF2-40B4-BE49-F238E27FC236}">
                <a16:creationId xmlns:a16="http://schemas.microsoft.com/office/drawing/2014/main" id="{C1061FF9-BB40-034C-B2D9-2FAFC3ACA25B}"/>
              </a:ext>
            </a:extLst>
          </p:cNvPr>
          <p:cNvSpPr/>
          <p:nvPr userDrawn="1"/>
        </p:nvSpPr>
        <p:spPr>
          <a:xfrm rot="10800000">
            <a:off x="7002788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A2B2D42-B66A-4F4D-8F16-282A8C69BA08}"/>
              </a:ext>
            </a:extLst>
          </p:cNvPr>
          <p:cNvSpPr/>
          <p:nvPr userDrawn="1"/>
        </p:nvSpPr>
        <p:spPr>
          <a:xfrm rot="10800000">
            <a:off x="7376876" y="2998926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5" name="Block Arc 24">
            <a:extLst>
              <a:ext uri="{FF2B5EF4-FFF2-40B4-BE49-F238E27FC236}">
                <a16:creationId xmlns:a16="http://schemas.microsoft.com/office/drawing/2014/main" id="{3217943B-9636-4A49-8908-BD3EC7B5B706}"/>
              </a:ext>
            </a:extLst>
          </p:cNvPr>
          <p:cNvSpPr/>
          <p:nvPr userDrawn="1"/>
        </p:nvSpPr>
        <p:spPr>
          <a:xfrm>
            <a:off x="9203853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737DFDB-EAC3-D342-9FD0-235E7E64CE04}"/>
              </a:ext>
            </a:extLst>
          </p:cNvPr>
          <p:cNvSpPr/>
          <p:nvPr userDrawn="1"/>
        </p:nvSpPr>
        <p:spPr>
          <a:xfrm>
            <a:off x="9580885" y="2921000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9" name="Block Arc 28">
            <a:extLst>
              <a:ext uri="{FF2B5EF4-FFF2-40B4-BE49-F238E27FC236}">
                <a16:creationId xmlns:a16="http://schemas.microsoft.com/office/drawing/2014/main" id="{DB9F16A2-2EA8-4349-A0C6-D483FCE766B5}"/>
              </a:ext>
            </a:extLst>
          </p:cNvPr>
          <p:cNvSpPr/>
          <p:nvPr userDrawn="1"/>
        </p:nvSpPr>
        <p:spPr>
          <a:xfrm rot="10800000">
            <a:off x="11407864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B767515-6FFF-6C45-A841-22D921720A97}"/>
              </a:ext>
            </a:extLst>
          </p:cNvPr>
          <p:cNvSpPr/>
          <p:nvPr userDrawn="1"/>
        </p:nvSpPr>
        <p:spPr>
          <a:xfrm rot="10800000">
            <a:off x="11781952" y="2998926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1" name="Block Arc 30">
            <a:extLst>
              <a:ext uri="{FF2B5EF4-FFF2-40B4-BE49-F238E27FC236}">
                <a16:creationId xmlns:a16="http://schemas.microsoft.com/office/drawing/2014/main" id="{F6F3A917-9530-C943-AB93-2D763ABD2C2E}"/>
              </a:ext>
            </a:extLst>
          </p:cNvPr>
          <p:cNvSpPr/>
          <p:nvPr userDrawn="1"/>
        </p:nvSpPr>
        <p:spPr>
          <a:xfrm rot="10800000">
            <a:off x="-1807367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7378E8A-4692-F843-94CC-106C138EDF3F}"/>
              </a:ext>
            </a:extLst>
          </p:cNvPr>
          <p:cNvSpPr/>
          <p:nvPr userDrawn="1"/>
        </p:nvSpPr>
        <p:spPr>
          <a:xfrm rot="10800000">
            <a:off x="-1433279" y="2998926"/>
            <a:ext cx="1826979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21EB8AE-A81C-BA4A-AED6-4A281FF778D1}"/>
              </a:ext>
            </a:extLst>
          </p:cNvPr>
          <p:cNvSpPr/>
          <p:nvPr userDrawn="1"/>
        </p:nvSpPr>
        <p:spPr>
          <a:xfrm rot="10800000">
            <a:off x="892234" y="3042502"/>
            <a:ext cx="1583975" cy="158397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975F9A5-4A1D-074F-8D79-53E206A421B4}"/>
              </a:ext>
            </a:extLst>
          </p:cNvPr>
          <p:cNvSpPr/>
          <p:nvPr userDrawn="1"/>
        </p:nvSpPr>
        <p:spPr>
          <a:xfrm rot="10800000">
            <a:off x="1008284" y="3164004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9302536-82FA-7E48-818D-CBFA17DDAEB4}"/>
              </a:ext>
            </a:extLst>
          </p:cNvPr>
          <p:cNvSpPr/>
          <p:nvPr userDrawn="1"/>
        </p:nvSpPr>
        <p:spPr>
          <a:xfrm rot="10800000">
            <a:off x="3093302" y="3120428"/>
            <a:ext cx="1583975" cy="158397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712A6741-6C21-8C42-9FF1-FE316AD4D19F}"/>
              </a:ext>
            </a:extLst>
          </p:cNvPr>
          <p:cNvSpPr/>
          <p:nvPr userDrawn="1"/>
        </p:nvSpPr>
        <p:spPr>
          <a:xfrm rot="10800000">
            <a:off x="5304014" y="3037767"/>
            <a:ext cx="1583975" cy="158397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6CC1217-5A9D-6142-8487-0845F6286B14}"/>
              </a:ext>
            </a:extLst>
          </p:cNvPr>
          <p:cNvSpPr/>
          <p:nvPr userDrawn="1"/>
        </p:nvSpPr>
        <p:spPr>
          <a:xfrm rot="10800000">
            <a:off x="7505078" y="3120428"/>
            <a:ext cx="1583975" cy="158397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DE9CA0B-74AB-354F-A466-2259609683D1}"/>
              </a:ext>
            </a:extLst>
          </p:cNvPr>
          <p:cNvSpPr/>
          <p:nvPr userDrawn="1"/>
        </p:nvSpPr>
        <p:spPr>
          <a:xfrm rot="10800000">
            <a:off x="9695686" y="3037767"/>
            <a:ext cx="1583975" cy="15839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C7815C5-D168-2348-A2C8-3340E530FDB1}"/>
              </a:ext>
            </a:extLst>
          </p:cNvPr>
          <p:cNvSpPr/>
          <p:nvPr userDrawn="1"/>
        </p:nvSpPr>
        <p:spPr>
          <a:xfrm rot="10800000">
            <a:off x="3219536" y="3246662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A14DF22-4001-0A42-ABFD-1E742DDA9151}"/>
              </a:ext>
            </a:extLst>
          </p:cNvPr>
          <p:cNvSpPr/>
          <p:nvPr userDrawn="1"/>
        </p:nvSpPr>
        <p:spPr>
          <a:xfrm rot="10800000">
            <a:off x="5423548" y="3164000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D8A94DD-278D-094D-95C5-52BD411E9D54}"/>
              </a:ext>
            </a:extLst>
          </p:cNvPr>
          <p:cNvSpPr/>
          <p:nvPr userDrawn="1"/>
        </p:nvSpPr>
        <p:spPr>
          <a:xfrm rot="10800000">
            <a:off x="7631124" y="3246661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7455E0B-CF3D-6B4B-8BCF-44F9698EB4A4}"/>
              </a:ext>
            </a:extLst>
          </p:cNvPr>
          <p:cNvSpPr/>
          <p:nvPr userDrawn="1"/>
        </p:nvSpPr>
        <p:spPr>
          <a:xfrm rot="10800000">
            <a:off x="9819405" y="3164000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C4089C-7D6C-864F-9121-49CA31A90FE5}"/>
              </a:ext>
            </a:extLst>
          </p:cNvPr>
          <p:cNvSpPr/>
          <p:nvPr userDrawn="1"/>
        </p:nvSpPr>
        <p:spPr>
          <a:xfrm>
            <a:off x="1623709" y="4583449"/>
            <a:ext cx="121024" cy="572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109E847-574F-494D-8FAE-427F8CAE97CF}"/>
              </a:ext>
            </a:extLst>
          </p:cNvPr>
          <p:cNvSpPr/>
          <p:nvPr userDrawn="1"/>
        </p:nvSpPr>
        <p:spPr>
          <a:xfrm>
            <a:off x="3824775" y="2548369"/>
            <a:ext cx="121024" cy="5720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9D8C32D-0B0D-DF4A-B371-511B230BD211}"/>
              </a:ext>
            </a:extLst>
          </p:cNvPr>
          <p:cNvSpPr/>
          <p:nvPr userDrawn="1"/>
        </p:nvSpPr>
        <p:spPr>
          <a:xfrm>
            <a:off x="6035487" y="4621738"/>
            <a:ext cx="121024" cy="5720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7415378-1541-3E4B-9E62-70FE844DEE7C}"/>
              </a:ext>
            </a:extLst>
          </p:cNvPr>
          <p:cNvSpPr/>
          <p:nvPr userDrawn="1"/>
        </p:nvSpPr>
        <p:spPr>
          <a:xfrm>
            <a:off x="8229853" y="2555644"/>
            <a:ext cx="121024" cy="5720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4F9DE7B-8949-EB4A-B888-D15EABCF5294}"/>
              </a:ext>
            </a:extLst>
          </p:cNvPr>
          <p:cNvSpPr/>
          <p:nvPr userDrawn="1"/>
        </p:nvSpPr>
        <p:spPr>
          <a:xfrm>
            <a:off x="10427163" y="4621738"/>
            <a:ext cx="121024" cy="5720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3" name="Content Placeholder 52">
            <a:extLst>
              <a:ext uri="{FF2B5EF4-FFF2-40B4-BE49-F238E27FC236}">
                <a16:creationId xmlns:a16="http://schemas.microsoft.com/office/drawing/2014/main" id="{CA33E921-0B0C-224C-8C48-CE135C53E9E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86063" y="3382915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chemeClr val="accent3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sz="5400" b="1" dirty="0"/>
              <a:t>2</a:t>
            </a:r>
            <a:endParaRPr lang="en-US" dirty="0"/>
          </a:p>
        </p:txBody>
      </p:sp>
      <p:sp>
        <p:nvSpPr>
          <p:cNvPr id="54" name="Content Placeholder 52">
            <a:extLst>
              <a:ext uri="{FF2B5EF4-FFF2-40B4-BE49-F238E27FC236}">
                <a16:creationId xmlns:a16="http://schemas.microsoft.com/office/drawing/2014/main" id="{9C158DD2-4D7B-6A4F-8B62-13F838E9D7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407583" y="3304115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chemeClr val="accent6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sz="5400" b="1" dirty="0"/>
              <a:t>3</a:t>
            </a:r>
            <a:endParaRPr lang="en-US" dirty="0"/>
          </a:p>
        </p:txBody>
      </p:sp>
      <p:sp>
        <p:nvSpPr>
          <p:cNvPr id="55" name="Content Placeholder 52">
            <a:extLst>
              <a:ext uri="{FF2B5EF4-FFF2-40B4-BE49-F238E27FC236}">
                <a16:creationId xmlns:a16="http://schemas.microsoft.com/office/drawing/2014/main" id="{C2493382-3806-5542-B579-E9926181ABD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2553" y="3302233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sz="5400" b="1" dirty="0"/>
              <a:t>1</a:t>
            </a:r>
            <a:endParaRPr lang="en-US" dirty="0"/>
          </a:p>
        </p:txBody>
      </p:sp>
      <p:sp>
        <p:nvSpPr>
          <p:cNvPr id="56" name="Content Placeholder 52">
            <a:extLst>
              <a:ext uri="{FF2B5EF4-FFF2-40B4-BE49-F238E27FC236}">
                <a16:creationId xmlns:a16="http://schemas.microsoft.com/office/drawing/2014/main" id="{A78F5654-5911-2848-8E46-87D900C62C2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10121" y="3430355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chemeClr val="accent4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sz="5400" b="1" dirty="0"/>
              <a:t>4</a:t>
            </a:r>
            <a:endParaRPr lang="en-US" dirty="0"/>
          </a:p>
        </p:txBody>
      </p:sp>
      <p:sp>
        <p:nvSpPr>
          <p:cNvPr id="57" name="Content Placeholder 52">
            <a:extLst>
              <a:ext uri="{FF2B5EF4-FFF2-40B4-BE49-F238E27FC236}">
                <a16:creationId xmlns:a16="http://schemas.microsoft.com/office/drawing/2014/main" id="{B79E60AB-45C3-AE44-8411-D271F991F2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814131" y="3297137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chemeClr val="accent1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sz="5400" b="1" dirty="0"/>
              <a:t>5</a:t>
            </a:r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BF621AF-C719-BE47-8E64-EA0C75027FD8}"/>
              </a:ext>
            </a:extLst>
          </p:cNvPr>
          <p:cNvSpPr/>
          <p:nvPr userDrawn="1"/>
        </p:nvSpPr>
        <p:spPr>
          <a:xfrm rot="10800000">
            <a:off x="1526275" y="5120291"/>
            <a:ext cx="312952" cy="3129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555621BC-6E19-FC48-A5BC-3E5CE2172F30}"/>
              </a:ext>
            </a:extLst>
          </p:cNvPr>
          <p:cNvSpPr/>
          <p:nvPr userDrawn="1"/>
        </p:nvSpPr>
        <p:spPr>
          <a:xfrm rot="10800000">
            <a:off x="3728811" y="2381306"/>
            <a:ext cx="312952" cy="31295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49487CD-5979-724E-AAEF-949D213D7838}"/>
              </a:ext>
            </a:extLst>
          </p:cNvPr>
          <p:cNvSpPr/>
          <p:nvPr userDrawn="1"/>
        </p:nvSpPr>
        <p:spPr>
          <a:xfrm rot="10800000">
            <a:off x="5931351" y="5112710"/>
            <a:ext cx="312952" cy="31295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5E18E7D-655E-894C-B86F-F8E4EAA84B05}"/>
              </a:ext>
            </a:extLst>
          </p:cNvPr>
          <p:cNvSpPr/>
          <p:nvPr userDrawn="1"/>
        </p:nvSpPr>
        <p:spPr>
          <a:xfrm rot="10800000">
            <a:off x="8133887" y="2374356"/>
            <a:ext cx="312952" cy="31295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25ECBA9-4BE6-0B40-97DC-51EEB827044D}"/>
              </a:ext>
            </a:extLst>
          </p:cNvPr>
          <p:cNvSpPr/>
          <p:nvPr userDrawn="1"/>
        </p:nvSpPr>
        <p:spPr>
          <a:xfrm rot="10800000">
            <a:off x="10328679" y="5112710"/>
            <a:ext cx="312952" cy="3129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4" name="Content Placeholder 63">
            <a:extLst>
              <a:ext uri="{FF2B5EF4-FFF2-40B4-BE49-F238E27FC236}">
                <a16:creationId xmlns:a16="http://schemas.microsoft.com/office/drawing/2014/main" id="{FBE92319-F5F0-424F-8062-F96ABE6F42E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3865" y="5443526"/>
            <a:ext cx="2700339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/>
                </a:solidFill>
              </a:defRPr>
            </a:lvl2pPr>
            <a:lvl3pPr marL="685800" indent="0">
              <a:buNone/>
              <a:defRPr sz="1500">
                <a:solidFill>
                  <a:schemeClr val="tx1"/>
                </a:solidFill>
              </a:defRPr>
            </a:lvl3pPr>
            <a:lvl4pPr marL="1028700" indent="0">
              <a:buNone/>
              <a:defRPr sz="1500">
                <a:solidFill>
                  <a:schemeClr val="tx1"/>
                </a:solidFill>
              </a:defRPr>
            </a:lvl4pPr>
            <a:lvl5pPr marL="13716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Content Placeholder 63">
            <a:extLst>
              <a:ext uri="{FF2B5EF4-FFF2-40B4-BE49-F238E27FC236}">
                <a16:creationId xmlns:a16="http://schemas.microsoft.com/office/drawing/2014/main" id="{91E61772-AA40-884C-A532-81FB71DB209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603673" y="1158264"/>
            <a:ext cx="2700339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/>
                </a:solidFill>
              </a:defRPr>
            </a:lvl2pPr>
            <a:lvl3pPr marL="685800" indent="0">
              <a:buNone/>
              <a:defRPr sz="1500">
                <a:solidFill>
                  <a:schemeClr val="tx1"/>
                </a:solidFill>
              </a:defRPr>
            </a:lvl3pPr>
            <a:lvl4pPr marL="1028700" indent="0">
              <a:buNone/>
              <a:defRPr sz="1500">
                <a:solidFill>
                  <a:schemeClr val="tx1"/>
                </a:solidFill>
              </a:defRPr>
            </a:lvl4pPr>
            <a:lvl5pPr marL="13716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Content Placeholder 63">
            <a:extLst>
              <a:ext uri="{FF2B5EF4-FFF2-40B4-BE49-F238E27FC236}">
                <a16:creationId xmlns:a16="http://schemas.microsoft.com/office/drawing/2014/main" id="{7963C0BC-0A6F-FD4F-AFE7-A6B01852120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940193" y="1158264"/>
            <a:ext cx="2700339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/>
                </a:solidFill>
              </a:defRPr>
            </a:lvl2pPr>
            <a:lvl3pPr marL="685800" indent="0">
              <a:buNone/>
              <a:defRPr sz="1500">
                <a:solidFill>
                  <a:schemeClr val="tx1"/>
                </a:solidFill>
              </a:defRPr>
            </a:lvl3pPr>
            <a:lvl4pPr marL="1028700" indent="0">
              <a:buNone/>
              <a:defRPr sz="1500">
                <a:solidFill>
                  <a:schemeClr val="tx1"/>
                </a:solidFill>
              </a:defRPr>
            </a:lvl4pPr>
            <a:lvl5pPr marL="13716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Content Placeholder 63">
            <a:extLst>
              <a:ext uri="{FF2B5EF4-FFF2-40B4-BE49-F238E27FC236}">
                <a16:creationId xmlns:a16="http://schemas.microsoft.com/office/drawing/2014/main" id="{15AED734-E88F-F946-8763-9D05E7D69EC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676537" y="5440827"/>
            <a:ext cx="2700339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/>
                </a:solidFill>
              </a:defRPr>
            </a:lvl2pPr>
            <a:lvl3pPr marL="685800" indent="0">
              <a:buNone/>
              <a:defRPr sz="1500">
                <a:solidFill>
                  <a:schemeClr val="tx1"/>
                </a:solidFill>
              </a:defRPr>
            </a:lvl3pPr>
            <a:lvl4pPr marL="1028700" indent="0">
              <a:buNone/>
              <a:defRPr sz="1500">
                <a:solidFill>
                  <a:schemeClr val="tx1"/>
                </a:solidFill>
              </a:defRPr>
            </a:lvl4pPr>
            <a:lvl5pPr marL="13716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Content Placeholder 63">
            <a:extLst>
              <a:ext uri="{FF2B5EF4-FFF2-40B4-BE49-F238E27FC236}">
                <a16:creationId xmlns:a16="http://schemas.microsoft.com/office/drawing/2014/main" id="{DB527739-0298-0B46-84A5-3609CED0124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29211" y="5425939"/>
            <a:ext cx="2700339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/>
                </a:solidFill>
              </a:defRPr>
            </a:lvl2pPr>
            <a:lvl3pPr marL="685800" indent="0">
              <a:buNone/>
              <a:defRPr sz="1500">
                <a:solidFill>
                  <a:schemeClr val="tx1"/>
                </a:solidFill>
              </a:defRPr>
            </a:lvl3pPr>
            <a:lvl4pPr marL="1028700" indent="0">
              <a:buNone/>
              <a:defRPr sz="1500">
                <a:solidFill>
                  <a:schemeClr val="tx1"/>
                </a:solidFill>
              </a:defRPr>
            </a:lvl4pPr>
            <a:lvl5pPr marL="1371600" indent="0">
              <a:buNone/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F71C8F37-1573-EA4D-A74F-D8DAFA8150AC}"/>
              </a:ext>
            </a:extLst>
          </p:cNvPr>
          <p:cNvSpPr/>
          <p:nvPr userDrawn="1"/>
        </p:nvSpPr>
        <p:spPr>
          <a:xfrm rot="10800000" flipV="1">
            <a:off x="1593973" y="5185996"/>
            <a:ext cx="181543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809D9FA-62A4-424A-BDC3-A487A38C5B6C}"/>
              </a:ext>
            </a:extLst>
          </p:cNvPr>
          <p:cNvSpPr/>
          <p:nvPr userDrawn="1"/>
        </p:nvSpPr>
        <p:spPr>
          <a:xfrm rot="10800000" flipV="1">
            <a:off x="5996702" y="5185996"/>
            <a:ext cx="181543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6B4F832-A5A2-5640-98EC-27F2766AFC93}"/>
              </a:ext>
            </a:extLst>
          </p:cNvPr>
          <p:cNvSpPr/>
          <p:nvPr userDrawn="1"/>
        </p:nvSpPr>
        <p:spPr>
          <a:xfrm rot="10800000" flipV="1">
            <a:off x="10395454" y="5182452"/>
            <a:ext cx="181543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4534D1F-F705-7E4B-9ACE-9AF7C6DF8C1B}"/>
              </a:ext>
            </a:extLst>
          </p:cNvPr>
          <p:cNvSpPr/>
          <p:nvPr userDrawn="1"/>
        </p:nvSpPr>
        <p:spPr>
          <a:xfrm rot="10800000" flipV="1">
            <a:off x="3795674" y="2447011"/>
            <a:ext cx="181543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47E93BB6-E572-DC42-AF92-1D70E363D914}"/>
              </a:ext>
            </a:extLst>
          </p:cNvPr>
          <p:cNvSpPr/>
          <p:nvPr userDrawn="1"/>
        </p:nvSpPr>
        <p:spPr>
          <a:xfrm rot="10800000" flipV="1">
            <a:off x="8199591" y="2439404"/>
            <a:ext cx="181543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4499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97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DAEC045C-0BEE-DD43-BB9B-DFC7C62E9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Milestones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CTE /STEAM State Plan Development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AF4A4139-A90D-4D49-89ED-CD724B0071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10271" y="3360013"/>
            <a:ext cx="1020366" cy="89212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April 2019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A80A98B8-6DAB-784F-AE8C-FDC98086080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78050" y="5425939"/>
            <a:ext cx="2273858" cy="892969"/>
          </a:xfrm>
        </p:spPr>
        <p:txBody>
          <a:bodyPr/>
          <a:lstStyle/>
          <a:p>
            <a:r>
              <a:rPr lang="en-US" dirty="0"/>
              <a:t>CTE Leaders Meeting</a:t>
            </a:r>
          </a:p>
          <a:p>
            <a:r>
              <a:rPr lang="en-US" dirty="0"/>
              <a:t>Statewide survey</a:t>
            </a:r>
          </a:p>
          <a:p>
            <a:r>
              <a:rPr lang="en-US" sz="1350" dirty="0"/>
              <a:t>Plan Stakeholder Engagement and Statewide Needs Assessment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DE560159-60CD-794B-A0CA-735C8906FE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01786" y="3413538"/>
            <a:ext cx="1194728" cy="98821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250" dirty="0"/>
              <a:t>Spring 2019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93682FE-6899-FF43-95B7-657C6B6427F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424237" y="1731267"/>
            <a:ext cx="2025254" cy="1190625"/>
          </a:xfrm>
        </p:spPr>
        <p:txBody>
          <a:bodyPr/>
          <a:lstStyle/>
          <a:p>
            <a:r>
              <a:rPr lang="en-US" dirty="0"/>
              <a:t>Listening, identifying needs, hopes, and priorities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DD4A229C-A0C7-CE47-9906-13440BC13A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74616" y="3384067"/>
            <a:ext cx="1442768" cy="88028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950" dirty="0"/>
              <a:t>Summer 2019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3920DCCA-3151-3147-B04A-DEF13B632EF3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en-US" dirty="0"/>
              <a:t>Workgroups convene to design state </a:t>
            </a:r>
            <a:r>
              <a:rPr lang="en-US" dirty="0" smtClean="0"/>
              <a:t>plan and set performance measures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1AC9AAA-DDCE-1E41-9291-9C214C196A0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48863" y="3449944"/>
            <a:ext cx="1020366" cy="98821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Fall 2019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DACE07F-6244-2B4D-8A9B-771CC068D47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712118" y="1581605"/>
            <a:ext cx="2025254" cy="1190625"/>
          </a:xfrm>
        </p:spPr>
        <p:txBody>
          <a:bodyPr/>
          <a:lstStyle/>
          <a:p>
            <a:r>
              <a:rPr lang="en-US" dirty="0"/>
              <a:t>Public engagement on plan design and implementation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FC108B02-384E-464A-AC7D-9BAAC1CDBF1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51869" y="3330101"/>
            <a:ext cx="1154753" cy="9882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Early 2020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405B99D8-A9CA-CB42-8089-5A6C9C84878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8850135" y="5338070"/>
            <a:ext cx="2025254" cy="1190625"/>
          </a:xfrm>
        </p:spPr>
        <p:txBody>
          <a:bodyPr/>
          <a:lstStyle/>
          <a:p>
            <a:r>
              <a:rPr lang="en-US" dirty="0"/>
              <a:t>Final draft plan available for Governor and public comment</a:t>
            </a:r>
          </a:p>
        </p:txBody>
      </p:sp>
      <p:sp>
        <p:nvSpPr>
          <p:cNvPr id="27" name="Content Placeholder 20">
            <a:extLst>
              <a:ext uri="{FF2B5EF4-FFF2-40B4-BE49-F238E27FC236}">
                <a16:creationId xmlns:a16="http://schemas.microsoft.com/office/drawing/2014/main" id="{FC108B02-384E-464A-AC7D-9BAAC1CDBF1C}"/>
              </a:ext>
            </a:extLst>
          </p:cNvPr>
          <p:cNvSpPr txBox="1">
            <a:spLocks/>
          </p:cNvSpPr>
          <p:nvPr/>
        </p:nvSpPr>
        <p:spPr>
          <a:xfrm>
            <a:off x="9240737" y="269749"/>
            <a:ext cx="1154753" cy="988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5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n>
                  <a:solidFill>
                    <a:srgbClr val="0068DA">
                      <a:lumMod val="60000"/>
                      <a:lumOff val="40000"/>
                    </a:srgbClr>
                  </a:solidFill>
                </a:ln>
                <a:solidFill>
                  <a:srgbClr val="0068DA">
                    <a:lumMod val="60000"/>
                    <a:lumOff val="40000"/>
                  </a:srgbClr>
                </a:solidFill>
                <a:latin typeface="Arial" panose="020B0604020202020204"/>
              </a:rPr>
              <a:t>April 2020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09378" y="1905244"/>
            <a:ext cx="1617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19232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Complete</a:t>
            </a:r>
          </a:p>
        </p:txBody>
      </p:sp>
      <p:sp>
        <p:nvSpPr>
          <p:cNvPr id="3" name="Oval 2" descr="Plan Complete in April 2020&#10;" title="April 2020"/>
          <p:cNvSpPr/>
          <p:nvPr/>
        </p:nvSpPr>
        <p:spPr>
          <a:xfrm>
            <a:off x="9274099" y="78060"/>
            <a:ext cx="1088035" cy="1371599"/>
          </a:xfrm>
          <a:prstGeom prst="ellipse">
            <a:avLst/>
          </a:prstGeom>
          <a:noFill/>
          <a:ln w="1016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latin typeface="Arial" panose="020B0604020202020204"/>
            </a:endParaRPr>
          </a:p>
        </p:txBody>
      </p:sp>
      <p:cxnSp>
        <p:nvCxnSpPr>
          <p:cNvPr id="5" name="Straight Connector 4" descr="connects plan complete with dataee of April 2020&#10;" title="line"/>
          <p:cNvCxnSpPr>
            <a:stCxn id="3" idx="4"/>
            <a:endCxn id="2" idx="0"/>
          </p:cNvCxnSpPr>
          <p:nvPr/>
        </p:nvCxnSpPr>
        <p:spPr>
          <a:xfrm flipH="1">
            <a:off x="9818112" y="1449658"/>
            <a:ext cx="4" cy="455586"/>
          </a:xfrm>
          <a:prstGeom prst="line">
            <a:avLst/>
          </a:prstGeom>
          <a:ln w="1016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868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6">
      <a:dk1>
        <a:srgbClr val="19232F"/>
      </a:dk1>
      <a:lt1>
        <a:srgbClr val="FFFFFF"/>
      </a:lt1>
      <a:dk2>
        <a:srgbClr val="00B0EB"/>
      </a:dk2>
      <a:lt2>
        <a:srgbClr val="FF733B"/>
      </a:lt2>
      <a:accent1>
        <a:srgbClr val="FF2F5F"/>
      </a:accent1>
      <a:accent2>
        <a:srgbClr val="FF9E2C"/>
      </a:accent2>
      <a:accent3>
        <a:srgbClr val="00A08C"/>
      </a:accent3>
      <a:accent4>
        <a:srgbClr val="75B744"/>
      </a:accent4>
      <a:accent5>
        <a:srgbClr val="0068DA"/>
      </a:accent5>
      <a:accent6>
        <a:srgbClr val="803B8D"/>
      </a:accent6>
      <a:hlink>
        <a:srgbClr val="1A232F"/>
      </a:hlink>
      <a:folHlink>
        <a:srgbClr val="0B0E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 data points timeline.potx" id="{C5EB13E8-A974-463C-AF87-0EBF11ECDE86}" vid="{87206567-F430-4AC2-B0F3-54450BD51B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A246D552C07439E8981692F46C31B" ma:contentTypeVersion="8" ma:contentTypeDescription="Create a new document." ma:contentTypeScope="" ma:versionID="8da0082f3385fc33a28784faa64f0708">
  <xsd:schema xmlns:xsd="http://www.w3.org/2001/XMLSchema" xmlns:xs="http://www.w3.org/2001/XMLSchema" xmlns:p="http://schemas.microsoft.com/office/2006/metadata/properties" xmlns:ns1="http://schemas.microsoft.com/sharepoint/v3" xmlns:ns2="afac9031-5f96-4f43-a642-40c4ec1d4f3f" xmlns:ns3="54031767-dd6d-417c-ab73-583408f47564" targetNamespace="http://schemas.microsoft.com/office/2006/metadata/properties" ma:root="true" ma:fieldsID="9857c2729952d191b2dd9b58af602dbc" ns1:_="" ns2:_="" ns3:_="">
    <xsd:import namespace="http://schemas.microsoft.com/sharepoint/v3"/>
    <xsd:import namespace="afac9031-5f96-4f43-a642-40c4ec1d4f3f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ac9031-5f96-4f43-a642-40c4ec1d4f3f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mediation_x0020_Date xmlns="afac9031-5f96-4f43-a642-40c4ec1d4f3f">2019-05-02T07:00:00+00:00</Remediation_x0020_Date>
    <Estimated_x0020_Creation_x0020_Date xmlns="afac9031-5f96-4f43-a642-40c4ec1d4f3f">2019-05-02T07:00:00+00:00</Estimated_x0020_Creation_x0020_Date>
    <Priority xmlns="afac9031-5f96-4f43-a642-40c4ec1d4f3f">New</Priority>
  </documentManagement>
</p:properties>
</file>

<file path=customXml/itemProps1.xml><?xml version="1.0" encoding="utf-8"?>
<ds:datastoreItem xmlns:ds="http://schemas.openxmlformats.org/officeDocument/2006/customXml" ds:itemID="{8BFF832E-8422-4F5A-A1A7-A04A02CC2803}"/>
</file>

<file path=customXml/itemProps2.xml><?xml version="1.0" encoding="utf-8"?>
<ds:datastoreItem xmlns:ds="http://schemas.openxmlformats.org/officeDocument/2006/customXml" ds:itemID="{33285F00-DDC1-40A9-8EA1-AD1AC82EFD4D}"/>
</file>

<file path=customXml/itemProps3.xml><?xml version="1.0" encoding="utf-8"?>
<ds:datastoreItem xmlns:ds="http://schemas.openxmlformats.org/officeDocument/2006/customXml" ds:itemID="{0FF5159D-02CC-4126-8E81-29804D716365}"/>
</file>

<file path=docProps/app.xml><?xml version="1.0" encoding="utf-8"?>
<Properties xmlns="http://schemas.openxmlformats.org/officeDocument/2006/extended-properties" xmlns:vt="http://schemas.openxmlformats.org/officeDocument/2006/docPropsVTypes">
  <TotalTime>5599</TotalTime>
  <Words>63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Milestones CTE /STEAM State Plan Development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Milestones CTE /STEAM State Plan Development</dc:title>
  <dc:creator>Jennell Ives</dc:creator>
  <cp:lastModifiedBy>Jennell Ives</cp:lastModifiedBy>
  <cp:revision>5</cp:revision>
  <dcterms:created xsi:type="dcterms:W3CDTF">2019-04-18T21:36:07Z</dcterms:created>
  <dcterms:modified xsi:type="dcterms:W3CDTF">2019-04-29T18:46:41Z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0x010100370A246D552C07439E8981692F46C31B</vt:lpwstr>
  </property>
</Properties>
</file>