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10" r:id="rId5"/>
  </p:sldMasterIdLst>
  <p:notesMasterIdLst>
    <p:notesMasterId r:id="rId14"/>
  </p:notesMasterIdLst>
  <p:sldIdLst>
    <p:sldId id="257" r:id="rId6"/>
    <p:sldId id="259" r:id="rId7"/>
    <p:sldId id="258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86" d="100"/>
          <a:sy n="86" d="100"/>
        </p:scale>
        <p:origin x="108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034505"/>
            <a:ext cx="9144000" cy="94974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1028295"/>
            <a:ext cx="7152434" cy="10133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1028295"/>
            <a:ext cx="7152434" cy="10133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1034505"/>
            <a:ext cx="9144000" cy="94974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  <p:sldLayoutId id="2147483698" r:id="rId3"/>
    <p:sldLayoutId id="2147483699" r:id="rId4"/>
    <p:sldLayoutId id="2147483701" r:id="rId5"/>
    <p:sldLayoutId id="2147483702" r:id="rId6"/>
    <p:sldLayoutId id="2147483704" r:id="rId7"/>
    <p:sldLayoutId id="2147483709" r:id="rId8"/>
    <p:sldLayoutId id="2147483707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2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2344" y="2441275"/>
            <a:ext cx="7886700" cy="2587925"/>
          </a:xfrm>
        </p:spPr>
        <p:txBody>
          <a:bodyPr>
            <a:normAutofit/>
          </a:bodyPr>
          <a:lstStyle/>
          <a:p>
            <a:r>
              <a:rPr lang="en-US" dirty="0" smtClean="0"/>
              <a:t>Change in the Number of Programs by County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(July 2017 – July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fdsdf</a:t>
            </a:r>
            <a:endParaRPr lang="en-US" dirty="0"/>
          </a:p>
        </p:txBody>
      </p:sp>
      <p:sp>
        <p:nvSpPr>
          <p:cNvPr id="3" name="Rectangle 2" title="CTE Programs"/>
          <p:cNvSpPr/>
          <p:nvPr/>
        </p:nvSpPr>
        <p:spPr>
          <a:xfrm>
            <a:off x="3835708" y="3244334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CTE Programs</a:t>
            </a:r>
          </a:p>
        </p:txBody>
      </p:sp>
      <p:grpSp>
        <p:nvGrpSpPr>
          <p:cNvPr id="6" name="Group 5" descr="Change in Number of Programs 2017-19, All Career Areas"/>
          <p:cNvGrpSpPr/>
          <p:nvPr/>
        </p:nvGrpSpPr>
        <p:grpSpPr>
          <a:xfrm>
            <a:off x="733424" y="851613"/>
            <a:ext cx="7677150" cy="5605171"/>
            <a:chOff x="2257425" y="581025"/>
            <a:chExt cx="7677150" cy="5695950"/>
          </a:xfrm>
        </p:grpSpPr>
        <p:pic>
          <p:nvPicPr>
            <p:cNvPr id="7" name="Picture 6" descr="Change in Number of Programs, All Career Area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7425" y="581025"/>
              <a:ext cx="7677150" cy="56959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82423" y="1210167"/>
              <a:ext cx="695909" cy="1600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25" u="sng" dirty="0" smtClean="0"/>
                <a:t>&lt;</a:t>
              </a:r>
              <a:r>
                <a:rPr lang="en-US" sz="1225" dirty="0" smtClean="0"/>
                <a:t> -14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-5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-1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3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/>
                <a:t>8</a:t>
              </a:r>
              <a:endParaRPr lang="en-US" sz="1225" dirty="0" smtClean="0"/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16</a:t>
              </a:r>
            </a:p>
            <a:p>
              <a:r>
                <a:rPr lang="en-US" sz="1225" u="sng" dirty="0"/>
                <a:t>&lt; </a:t>
              </a:r>
              <a:r>
                <a:rPr lang="en-US" sz="1225" u="sng" dirty="0" smtClean="0"/>
                <a:t>27</a:t>
              </a:r>
              <a:endParaRPr lang="en-US" sz="1225" dirty="0" smtClean="0"/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46</a:t>
              </a:r>
              <a:endParaRPr lang="en-US" sz="1225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7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CTE Progra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64" y="804071"/>
            <a:ext cx="7949873" cy="587095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8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CTE Progra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3" y="820412"/>
            <a:ext cx="7681626" cy="570025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4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CTE Progra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8" y="846292"/>
            <a:ext cx="7669433" cy="570025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Programs, Business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TE Progra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96" y="869464"/>
            <a:ext cx="7611965" cy="5636479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Programs,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Programs, Human Resources</a:t>
            </a:r>
            <a:endParaRPr lang="en-US" dirty="0"/>
          </a:p>
        </p:txBody>
      </p:sp>
      <p:grpSp>
        <p:nvGrpSpPr>
          <p:cNvPr id="5" name="Group 4" descr="Change in Number of Programs, Human Resources"/>
          <p:cNvGrpSpPr/>
          <p:nvPr/>
        </p:nvGrpSpPr>
        <p:grpSpPr>
          <a:xfrm>
            <a:off x="725091" y="877078"/>
            <a:ext cx="7467188" cy="5414242"/>
            <a:chOff x="725090" y="566680"/>
            <a:chExt cx="7693819" cy="5724640"/>
          </a:xfrm>
        </p:grpSpPr>
        <p:pic>
          <p:nvPicPr>
            <p:cNvPr id="2" name="Picture 1" title="CTE Program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090" y="566680"/>
              <a:ext cx="7693819" cy="57246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88506" y="1212202"/>
              <a:ext cx="695909" cy="1600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25" u="sng" dirty="0" smtClean="0"/>
                <a:t>&lt;</a:t>
              </a:r>
              <a:r>
                <a:rPr lang="en-US" sz="1225" dirty="0" smtClean="0"/>
                <a:t> -1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/>
                <a:t>0</a:t>
              </a:r>
              <a:endParaRPr lang="en-US" sz="1225" dirty="0" smtClean="0"/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2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/>
                <a:t>4</a:t>
              </a:r>
              <a:endParaRPr lang="en-US" sz="1225" dirty="0" smtClean="0"/>
            </a:p>
            <a:p>
              <a:r>
                <a:rPr lang="en-US" sz="1225" u="sng" dirty="0"/>
                <a:t>&lt; </a:t>
              </a:r>
              <a:r>
                <a:rPr lang="en-US" sz="1225" dirty="0"/>
                <a:t>6</a:t>
              </a:r>
              <a:endParaRPr lang="en-US" sz="1225" dirty="0" smtClean="0"/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11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/>
                <a:t>1</a:t>
              </a:r>
              <a:r>
                <a:rPr lang="en-US" sz="1225" dirty="0" smtClean="0"/>
                <a:t>4</a:t>
              </a:r>
            </a:p>
            <a:p>
              <a:r>
                <a:rPr lang="en-US" sz="1225" u="sng" dirty="0"/>
                <a:t>&lt; </a:t>
              </a:r>
              <a:r>
                <a:rPr lang="en-US" sz="1225" dirty="0" smtClean="0"/>
                <a:t>32</a:t>
              </a:r>
              <a:endParaRPr lang="en-US" sz="1225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TE Progra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9" y="846292"/>
            <a:ext cx="7693819" cy="570025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Programs, Industrial and Engineering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- pattern background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72BCB2-EAC7-46E4-A670-3ED36BA53CEC}" vid="{7F503C52-12B9-4EA8-9F89-165746C6E469}"/>
    </a:ext>
  </a:extLst>
</a:theme>
</file>

<file path=ppt/theme/theme2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72BCB2-EAC7-46E4-A670-3ED36BA53CEC}" vid="{45A6DAF1-5290-4CB7-877E-E266750732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A4080AC646C46ADCF94E40500EAAA" ma:contentTypeVersion="7" ma:contentTypeDescription="Create a new document." ma:contentTypeScope="" ma:versionID="65541e0802308968ec04ca0dcea30397">
  <xsd:schema xmlns:xsd="http://www.w3.org/2001/XMLSchema" xmlns:xs="http://www.w3.org/2001/XMLSchema" xmlns:p="http://schemas.microsoft.com/office/2006/metadata/properties" xmlns:ns1="http://schemas.microsoft.com/sharepoint/v3" xmlns:ns2="54ba7e27-71cb-4c46-94e1-a2d959839410" xmlns:ns3="54031767-dd6d-417c-ab73-583408f47564" targetNamespace="http://schemas.microsoft.com/office/2006/metadata/properties" ma:root="true" ma:fieldsID="ec373ca5e322ce03912459cbb723fbfa" ns1:_="" ns2:_="" ns3:_="">
    <xsd:import namespace="http://schemas.microsoft.com/sharepoint/v3"/>
    <xsd:import namespace="54ba7e27-71cb-4c46-94e1-a2d959839410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7e27-71cb-4c46-94e1-a2d95983941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riority xmlns="54ba7e27-71cb-4c46-94e1-a2d959839410">New</Priority>
    <Remediation_x0020_Date xmlns="54ba7e27-71cb-4c46-94e1-a2d959839410">2019-12-05T08:00:00+00:00</Remediation_x0020_Date>
    <Estimated_x0020_Creation_x0020_Date xmlns="54ba7e27-71cb-4c46-94e1-a2d959839410">2019-12-05T08:00:00+00:00</Estimated_x0020_Creation_x0020_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DF24F-4187-4D4F-9200-2CD6F5023427}"/>
</file>

<file path=customXml/itemProps2.xml><?xml version="1.0" encoding="utf-8"?>
<ds:datastoreItem xmlns:ds="http://schemas.openxmlformats.org/officeDocument/2006/customXml" ds:itemID="{2C1E8085-5BDA-413E-B0DD-8DAF53ADCC55}"/>
</file>

<file path=customXml/itemProps3.xml><?xml version="1.0" encoding="utf-8"?>
<ds:datastoreItem xmlns:ds="http://schemas.openxmlformats.org/officeDocument/2006/customXml" ds:itemID="{A105E916-1EC2-4D61-9B03-43206D988763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1541</TotalTime>
  <Words>77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ODE_Powerpoint - pattern background</vt:lpstr>
      <vt:lpstr>ODE_Powerpoint</vt:lpstr>
      <vt:lpstr>Change in the Number of Programs by County  (July 2017 – July 2019)</vt:lpstr>
      <vt:lpstr>fdsdf</vt:lpstr>
      <vt:lpstr>sdf</vt:lpstr>
      <vt:lpstr>sfd</vt:lpstr>
      <vt:lpstr>Change in Programs, Business and Management</vt:lpstr>
      <vt:lpstr>Change in Programs, Health Sciences</vt:lpstr>
      <vt:lpstr>Change in Programs, Human Resources</vt:lpstr>
      <vt:lpstr>Change in Programs, Industrial and Engineering Systems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in Number of Programs by County 2017-19</dc:title>
  <dc:creator>ONEILL Barbara - ODE</dc:creator>
  <cp:lastModifiedBy>SIMEONE Linda - ODE</cp:lastModifiedBy>
  <cp:revision>21</cp:revision>
  <cp:lastPrinted>2017-08-28T18:38:33Z</cp:lastPrinted>
  <dcterms:created xsi:type="dcterms:W3CDTF">2019-11-19T19:57:37Z</dcterms:created>
  <dcterms:modified xsi:type="dcterms:W3CDTF">2019-12-05T19:01:18Z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0x010100E3EA4080AC646C46ADCF94E40500EAAA</vt:lpwstr>
  </property>
</Properties>
</file>