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  <p:sldMasterId id="2147483710" r:id="rId2"/>
  </p:sldMasterIdLst>
  <p:notesMasterIdLst>
    <p:notesMasterId r:id="rId8"/>
  </p:notesMasterIdLst>
  <p:sldIdLst>
    <p:sldId id="258" r:id="rId3"/>
    <p:sldId id="259" r:id="rId4"/>
    <p:sldId id="268" r:id="rId5"/>
    <p:sldId id="269" r:id="rId6"/>
    <p:sldId id="267" r:id="rId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ES Annie - ODE" initials="MA-O" lastIdx="1" clrIdx="0">
    <p:extLst>
      <p:ext uri="{19B8F6BF-5375-455C-9EA6-DF929625EA0E}">
        <p15:presenceInfo xmlns:p15="http://schemas.microsoft.com/office/powerpoint/2012/main" userId="S-1-5-21-2237050375-1962090969-1930583096-446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5" autoAdjust="0"/>
    <p:restoredTop sz="94660"/>
  </p:normalViewPr>
  <p:slideViewPr>
    <p:cSldViewPr snapToGrid="0">
      <p:cViewPr varScale="1">
        <p:scale>
          <a:sx n="95" d="100"/>
          <a:sy n="95" d="100"/>
        </p:scale>
        <p:origin x="7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6E269B5-A450-40E7-A292-22517D9C251B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2B63952-BBA8-4838-A0CF-80F92726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51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Welcome and introductions. Reminder about newsletter and dates</a:t>
            </a:r>
            <a:r>
              <a:rPr lang="en-US" baseline="0" dirty="0" smtClean="0"/>
              <a:t> to watch (GED Summit!) Explanation about how we plan to utilize the webinars – present information on topics that matter to / are of concern to the Alt Ed community, and then hear from YOU! We are simply facilitating the conversation, not doing all of the talking (hopefully)</a:t>
            </a:r>
          </a:p>
          <a:p>
            <a:r>
              <a:rPr lang="en-US" baseline="0" dirty="0" smtClean="0"/>
              <a:t>At the end of the discussion we will ask about future topics.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63952-BBA8-4838-A0CF-80F9272645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5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Jeremy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63952-BBA8-4838-A0CF-80F9272645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77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19597" y="2935982"/>
            <a:ext cx="7886700" cy="132556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pic>
        <p:nvPicPr>
          <p:cNvPr id="12" name="Picture 11" descr="Decorative geometric patter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94853"/>
          </a:xfrm>
          <a:prstGeom prst="rect">
            <a:avLst/>
          </a:prstGeom>
          <a:noFill/>
        </p:spPr>
      </p:pic>
      <p:pic>
        <p:nvPicPr>
          <p:cNvPr id="13" name="Picture 12" descr="Decorative blue 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5" name="Picture 4" descr="Oregon Department of Education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081" y="615148"/>
            <a:ext cx="4296302" cy="2136580"/>
          </a:xfrm>
          <a:prstGeom prst="rect">
            <a:avLst/>
          </a:prstGeom>
        </p:spPr>
      </p:pic>
      <p:pic>
        <p:nvPicPr>
          <p:cNvPr id="9" name="Picture 8" descr="Decorative blue swoosh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0138"/>
            <a:ext cx="9144000" cy="2103535"/>
          </a:xfrm>
          <a:prstGeom prst="rect">
            <a:avLst/>
          </a:prstGeom>
        </p:spPr>
      </p:pic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14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711848" y="111581"/>
            <a:ext cx="6322423" cy="10133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992834"/>
            <a:ext cx="4629150" cy="38682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593039"/>
            <a:ext cx="2949178" cy="2275953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01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711848" y="111581"/>
            <a:ext cx="6322423" cy="10133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1999818"/>
            <a:ext cx="4629150" cy="386123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13978"/>
            <a:ext cx="2949178" cy="224707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08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pattern_Log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19597" y="2935982"/>
            <a:ext cx="7886700" cy="132556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pic>
        <p:nvPicPr>
          <p:cNvPr id="13" name="Picture 12" descr="Decorative blue 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5" name="Picture 4" descr="Oregon Department of Education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081" y="615148"/>
            <a:ext cx="4296302" cy="2136580"/>
          </a:xfrm>
          <a:prstGeom prst="rect">
            <a:avLst/>
          </a:prstGeom>
        </p:spPr>
      </p:pic>
      <p:pic>
        <p:nvPicPr>
          <p:cNvPr id="9" name="Picture 8" descr="Decorative blue swoosh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0138"/>
            <a:ext cx="9144000" cy="2103535"/>
          </a:xfrm>
          <a:prstGeom prst="rect">
            <a:avLst/>
          </a:prstGeom>
        </p:spPr>
      </p:pic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45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no pattern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 userDrawn="1"/>
        </p:nvSpPr>
        <p:spPr>
          <a:xfrm>
            <a:off x="0" y="1034505"/>
            <a:ext cx="9144000" cy="949744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1028295"/>
            <a:ext cx="7152434" cy="1013398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02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39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24" y="2748246"/>
            <a:ext cx="7886700" cy="27497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36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811" y="2558123"/>
            <a:ext cx="3886200" cy="27497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6311" y="2558123"/>
            <a:ext cx="3886200" cy="27497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86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4574" y="247144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4574" y="3372933"/>
            <a:ext cx="3868340" cy="224021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3884" y="247144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884" y="3372934"/>
            <a:ext cx="3887391" cy="224021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pattern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881838" y="111581"/>
            <a:ext cx="7152434" cy="1013398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08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pattern_3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20178" y="138546"/>
            <a:ext cx="8924544" cy="793583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552" y="5594283"/>
            <a:ext cx="1972448" cy="98091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47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0" y="1028295"/>
            <a:ext cx="7152434" cy="1013398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Decorative geometric patter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94853"/>
          </a:xfrm>
          <a:prstGeom prst="rect">
            <a:avLst/>
          </a:prstGeom>
          <a:noFill/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0" y="1034505"/>
            <a:ext cx="9144000" cy="949744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2"/>
          </a:xfrm>
          <a:prstGeom prst="rect">
            <a:avLst/>
          </a:prstGeom>
        </p:spPr>
      </p:pic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0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pattern_1_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881838" y="111581"/>
            <a:ext cx="7152434" cy="1013398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1"/>
          </a:xfrm>
          <a:prstGeom prst="rect">
            <a:avLst/>
          </a:prstGeom>
        </p:spPr>
      </p:pic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44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711848" y="111581"/>
            <a:ext cx="6322423" cy="10133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992834"/>
            <a:ext cx="4629150" cy="38682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593039"/>
            <a:ext cx="2949178" cy="2275953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76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ttern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711848" y="111581"/>
            <a:ext cx="6322423" cy="10133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1999818"/>
            <a:ext cx="4629150" cy="386123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13978"/>
            <a:ext cx="2949178" cy="224707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13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24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24" y="2748246"/>
            <a:ext cx="7886700" cy="27497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6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811" y="2558123"/>
            <a:ext cx="3886200" cy="27497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6311" y="2558123"/>
            <a:ext cx="3886200" cy="27497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10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679825" y="93193"/>
            <a:ext cx="6400800" cy="857421"/>
          </a:xfrm>
        </p:spPr>
        <p:txBody>
          <a:bodyPr>
            <a:noAutofit/>
          </a:bodyPr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4574" y="247144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4574" y="3372933"/>
            <a:ext cx="3868340" cy="224021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3884" y="247144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884" y="3372934"/>
            <a:ext cx="3887391" cy="22402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1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881838" y="111581"/>
            <a:ext cx="7152434" cy="1013398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Decorative geometric patter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94853"/>
          </a:xfrm>
          <a:prstGeom prst="rect">
            <a:avLst/>
          </a:prstGeom>
          <a:noFill/>
        </p:spPr>
      </p:pic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2"/>
          </a:xfrm>
          <a:prstGeom prst="rect">
            <a:avLst/>
          </a:prstGeom>
        </p:spPr>
      </p:pic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77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20178" y="138546"/>
            <a:ext cx="8924544" cy="793583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Decorative geometric patter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94853"/>
          </a:xfrm>
          <a:prstGeom prst="rect">
            <a:avLst/>
          </a:prstGeom>
          <a:noFill/>
        </p:spPr>
      </p:pic>
      <p:pic>
        <p:nvPicPr>
          <p:cNvPr id="7" name="Picture 6" descr="Decorative blue 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pic>
        <p:nvPicPr>
          <p:cNvPr id="4" name="Picture 3" descr="Oregon Department of Education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552" y="5594283"/>
            <a:ext cx="1972448" cy="98091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091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881838" y="111581"/>
            <a:ext cx="7152434" cy="1013398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11" y="53562"/>
            <a:ext cx="1972448" cy="980911"/>
          </a:xfrm>
          <a:prstGeom prst="rect">
            <a:avLst/>
          </a:prstGeom>
        </p:spPr>
      </p:pic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79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99848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0" name="Picture 9" descr="Decorative geometric pattern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494854"/>
          </a:xfrm>
          <a:prstGeom prst="rect">
            <a:avLst/>
          </a:prstGeom>
          <a:noFill/>
        </p:spPr>
      </p:pic>
      <p:pic>
        <p:nvPicPr>
          <p:cNvPr id="11" name="Picture 10" descr="Decorative blue swoosh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02"/>
            <a:ext cx="9144001" cy="2075283"/>
          </a:xfrm>
          <a:prstGeom prst="rect">
            <a:avLst/>
          </a:prstGeom>
        </p:spPr>
      </p:pic>
      <p:pic>
        <p:nvPicPr>
          <p:cNvPr id="12" name="Picture 11" descr="Decorative blue bar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427255"/>
            <a:ext cx="7886700" cy="2749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pic>
        <p:nvPicPr>
          <p:cNvPr id="6" name="Picture 5" descr="Oregon Department of Education Logo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7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721" r:id="rId2"/>
    <p:sldLayoutId id="2147483698" r:id="rId3"/>
    <p:sldLayoutId id="2147483699" r:id="rId4"/>
    <p:sldLayoutId id="2147483701" r:id="rId5"/>
    <p:sldLayoutId id="2147483702" r:id="rId6"/>
    <p:sldLayoutId id="2147483704" r:id="rId7"/>
    <p:sldLayoutId id="2147483709" r:id="rId8"/>
    <p:sldLayoutId id="2147483707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99848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 descr="Decorative blue swoosh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02"/>
            <a:ext cx="9144001" cy="2075283"/>
          </a:xfrm>
          <a:prstGeom prst="rect">
            <a:avLst/>
          </a:prstGeom>
        </p:spPr>
      </p:pic>
      <p:pic>
        <p:nvPicPr>
          <p:cNvPr id="12" name="Picture 11" descr="Decorative blue bar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854"/>
            <a:ext cx="9144000" cy="36837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427255"/>
            <a:ext cx="7886700" cy="2749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pic>
        <p:nvPicPr>
          <p:cNvPr id="6" name="Picture 5" descr="Oregon Department of Education Logo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3" y="186164"/>
            <a:ext cx="2710888" cy="1348143"/>
          </a:xfrm>
          <a:prstGeom prst="rect">
            <a:avLst/>
          </a:prstGeom>
        </p:spPr>
      </p:pic>
      <p:sp>
        <p:nvSpPr>
          <p:cNvPr id="10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A0BAB59-E1FB-40DE-BF54-BC3526BEF8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2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22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iming>
    <p:tnLst>
      <p:par>
        <p:cTn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9597" y="2460494"/>
            <a:ext cx="7886700" cy="1325563"/>
          </a:xfrm>
        </p:spPr>
        <p:txBody>
          <a:bodyPr/>
          <a:lstStyle/>
          <a:p>
            <a:r>
              <a:rPr lang="en-US" dirty="0" smtClean="0"/>
              <a:t>Monthly Alternative Education Community Webinar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35148" y="3772089"/>
            <a:ext cx="765559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November 12, 2019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dirty="0" smtClean="0"/>
              <a:t>Annie Marges, ODE Alternative Education Options Specialist</a:t>
            </a:r>
          </a:p>
          <a:p>
            <a:pPr algn="ctr"/>
            <a:r>
              <a:rPr lang="en-US" dirty="0" smtClean="0"/>
              <a:t>Jeremy A. Wartz, ODE Program Analyst</a:t>
            </a:r>
            <a:endParaRPr lang="en-US" dirty="0"/>
          </a:p>
        </p:txBody>
      </p:sp>
      <p:pic>
        <p:nvPicPr>
          <p:cNvPr id="4" name="Picture 2" descr="Image of a group of diverse high school students" title="High school student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15" b="62206"/>
          <a:stretch/>
        </p:blipFill>
        <p:spPr bwMode="auto">
          <a:xfrm>
            <a:off x="0" y="4978780"/>
            <a:ext cx="9157056" cy="154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9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295"/>
            <a:ext cx="9144000" cy="1013398"/>
          </a:xfrm>
        </p:spPr>
        <p:txBody>
          <a:bodyPr>
            <a:normAutofit/>
          </a:bodyPr>
          <a:lstStyle/>
          <a:p>
            <a:r>
              <a:rPr lang="en-US" sz="3000" dirty="0" smtClean="0"/>
              <a:t>Preparation for Alt Ed Summit in early 2020</a:t>
            </a: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1822" y="2187786"/>
            <a:ext cx="7292622" cy="407585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Thinking about topic areas for sessions: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Program Improvement?</a:t>
            </a:r>
          </a:p>
          <a:p>
            <a:pPr marL="800089" lvl="1" indent="-342900" algn="l">
              <a:buFont typeface="Courier New" panose="02070309020205020404" pitchFamily="49" charset="0"/>
              <a:buChar char="o"/>
            </a:pPr>
            <a:r>
              <a:rPr lang="en-US" dirty="0" smtClean="0"/>
              <a:t>Data Analysis?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Instructional Strategies?</a:t>
            </a:r>
          </a:p>
          <a:p>
            <a:pPr marL="800089" lvl="1" indent="-342900" algn="l">
              <a:buFont typeface="Courier New" panose="02070309020205020404" pitchFamily="49" charset="0"/>
              <a:buChar char="o"/>
            </a:pPr>
            <a:r>
              <a:rPr lang="en-US" sz="1800" dirty="0" smtClean="0"/>
              <a:t>Utilizing virtual tools?</a:t>
            </a:r>
          </a:p>
          <a:p>
            <a:pPr marL="800089" lvl="1" indent="-342900" algn="l">
              <a:buFont typeface="Courier New" panose="02070309020205020404" pitchFamily="49" charset="0"/>
              <a:buChar char="o"/>
            </a:pPr>
            <a:r>
              <a:rPr lang="en-US" sz="1800" dirty="0" smtClean="0"/>
              <a:t>Content area resources?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Career/College Transitions?</a:t>
            </a:r>
          </a:p>
          <a:p>
            <a:pPr marL="800089" lvl="1" indent="-342900" algn="l">
              <a:buFont typeface="Courier New" panose="02070309020205020404" pitchFamily="49" charset="0"/>
              <a:buChar char="o"/>
            </a:pPr>
            <a:r>
              <a:rPr lang="en-US" sz="1800" dirty="0" smtClean="0"/>
              <a:t>Access for DACA/Undocumented students?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Social Emotional Learning / Trauma Informed Practice?</a:t>
            </a:r>
          </a:p>
          <a:p>
            <a:pPr marL="800089" lvl="1" indent="-342900" algn="l">
              <a:buFont typeface="Courier New" panose="02070309020205020404" pitchFamily="49" charset="0"/>
              <a:buChar char="o"/>
            </a:pPr>
            <a:r>
              <a:rPr lang="en-US" sz="1800" dirty="0" smtClean="0"/>
              <a:t>Research-based strategies?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Student Success Act?</a:t>
            </a:r>
          </a:p>
          <a:p>
            <a:pPr marL="800089" lvl="1" indent="-342900" algn="l">
              <a:buFont typeface="Courier New" panose="02070309020205020404" pitchFamily="49" charset="0"/>
              <a:buChar char="o"/>
            </a:pPr>
            <a:r>
              <a:rPr lang="en-US" sz="1800" dirty="0" smtClean="0"/>
              <a:t>Implications for Alt 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98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 Ed Community Involvement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891822" y="2770589"/>
            <a:ext cx="7292622" cy="2685665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Do you have best practices to share? </a:t>
            </a:r>
          </a:p>
          <a:p>
            <a:pPr algn="l"/>
            <a:r>
              <a:rPr lang="en-US" sz="2800" dirty="0"/>
              <a:t>	</a:t>
            </a:r>
            <a:r>
              <a:rPr lang="en-US" sz="2800" dirty="0" smtClean="0"/>
              <a:t>(of course you do!)</a:t>
            </a:r>
          </a:p>
          <a:p>
            <a:pPr algn="l"/>
            <a:endParaRPr lang="en-US" sz="2800" dirty="0" smtClean="0"/>
          </a:p>
          <a:p>
            <a:pPr algn="l"/>
            <a:r>
              <a:rPr lang="en-US" sz="2800" dirty="0" smtClean="0"/>
              <a:t>Call for presentations to go out in early December</a:t>
            </a:r>
            <a:r>
              <a:rPr lang="en-US" sz="2800" dirty="0" smtClean="0"/>
              <a:t>! </a:t>
            </a:r>
            <a:endParaRPr lang="en-US" sz="2800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15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 Ed Community </a:t>
            </a:r>
            <a:r>
              <a:rPr lang="en-US" dirty="0" smtClean="0"/>
              <a:t>… Association?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502417" y="2753248"/>
            <a:ext cx="8139165" cy="2883876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Our current network of Private Alternative Education sites: 43</a:t>
            </a:r>
          </a:p>
          <a:p>
            <a:pPr algn="l"/>
            <a:r>
              <a:rPr lang="en-US" dirty="0" smtClean="0"/>
              <a:t>Public Alternative Education schools and programs: 100+</a:t>
            </a:r>
          </a:p>
          <a:p>
            <a:pPr algn="l"/>
            <a:r>
              <a:rPr lang="en-US" dirty="0" smtClean="0"/>
              <a:t>Our community of practice: 13,000 students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What would it look like to form an Alt Ed Association / Collaborative / Network  in Oregon?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80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5742" y="3307795"/>
            <a:ext cx="7152434" cy="1013398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chemeClr val="tx1"/>
                </a:solidFill>
              </a:rPr>
              <a:t>Thank you!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449100"/>
      </p:ext>
    </p:extLst>
  </p:cSld>
  <p:clrMapOvr>
    <a:masterClrMapping/>
  </p:clrMapOvr>
</p:sld>
</file>

<file path=ppt/theme/theme1.xml><?xml version="1.0" encoding="utf-8"?>
<a:theme xmlns:a="http://schemas.openxmlformats.org/drawingml/2006/main" name="ODE_Powerpoint - pattern background">
  <a:themeElements>
    <a:clrScheme name="ODE Color Theme">
      <a:dk1>
        <a:sysClr val="windowText" lastClr="000000"/>
      </a:dk1>
      <a:lt1>
        <a:sysClr val="window" lastClr="FFFFFF"/>
      </a:lt1>
      <a:dk2>
        <a:srgbClr val="344654"/>
      </a:dk2>
      <a:lt2>
        <a:srgbClr val="E2F4FC"/>
      </a:lt2>
      <a:accent1>
        <a:srgbClr val="1B75BC"/>
      </a:accent1>
      <a:accent2>
        <a:srgbClr val="9F2065"/>
      </a:accent2>
      <a:accent3>
        <a:srgbClr val="E26B2A"/>
      </a:accent3>
      <a:accent4>
        <a:srgbClr val="72C9F1"/>
      </a:accent4>
      <a:accent5>
        <a:srgbClr val="408740"/>
      </a:accent5>
      <a:accent6>
        <a:srgbClr val="1B75BC"/>
      </a:accent6>
      <a:hlink>
        <a:srgbClr val="1B75BC"/>
      </a:hlink>
      <a:folHlink>
        <a:srgbClr val="21AAE8"/>
      </a:folHlink>
    </a:clrScheme>
    <a:fontScheme name="O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672BCB2-EAC7-46E4-A670-3ED36BA53CEC}" vid="{7F503C52-12B9-4EA8-9F89-165746C6E469}"/>
    </a:ext>
  </a:extLst>
</a:theme>
</file>

<file path=ppt/theme/theme2.xml><?xml version="1.0" encoding="utf-8"?>
<a:theme xmlns:a="http://schemas.openxmlformats.org/drawingml/2006/main" name="ODE_Powerpoint">
  <a:themeElements>
    <a:clrScheme name="ODE Color Theme">
      <a:dk1>
        <a:sysClr val="windowText" lastClr="000000"/>
      </a:dk1>
      <a:lt1>
        <a:sysClr val="window" lastClr="FFFFFF"/>
      </a:lt1>
      <a:dk2>
        <a:srgbClr val="344654"/>
      </a:dk2>
      <a:lt2>
        <a:srgbClr val="E2F4FC"/>
      </a:lt2>
      <a:accent1>
        <a:srgbClr val="1B75BC"/>
      </a:accent1>
      <a:accent2>
        <a:srgbClr val="9F2065"/>
      </a:accent2>
      <a:accent3>
        <a:srgbClr val="E26B2A"/>
      </a:accent3>
      <a:accent4>
        <a:srgbClr val="72C9F1"/>
      </a:accent4>
      <a:accent5>
        <a:srgbClr val="408740"/>
      </a:accent5>
      <a:accent6>
        <a:srgbClr val="1B75BC"/>
      </a:accent6>
      <a:hlink>
        <a:srgbClr val="1B75BC"/>
      </a:hlink>
      <a:folHlink>
        <a:srgbClr val="21AAE8"/>
      </a:folHlink>
    </a:clrScheme>
    <a:fontScheme name="O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672BCB2-EAC7-46E4-A670-3ED36BA53CEC}" vid="{45A6DAF1-5290-4CB7-877E-E266750732A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DC239A32B9A24D88CCC482CEB0F4CD" ma:contentTypeVersion="7" ma:contentTypeDescription="Create a new document." ma:contentTypeScope="" ma:versionID="a959634fe1cacb654dbe2d961b5359dc">
  <xsd:schema xmlns:xsd="http://www.w3.org/2001/XMLSchema" xmlns:xs="http://www.w3.org/2001/XMLSchema" xmlns:p="http://schemas.microsoft.com/office/2006/metadata/properties" xmlns:ns1="http://schemas.microsoft.com/sharepoint/v3" xmlns:ns2="a5f05903-3135-476f-b977-bf9d55331442" xmlns:ns3="54031767-dd6d-417c-ab73-583408f47564" targetNamespace="http://schemas.microsoft.com/office/2006/metadata/properties" ma:root="true" ma:fieldsID="1d896ed075f2ffd2c226c52cd08ec691" ns1:_="" ns2:_="" ns3:_="">
    <xsd:import namespace="http://schemas.microsoft.com/sharepoint/v3"/>
    <xsd:import namespace="a5f05903-3135-476f-b977-bf9d55331442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f05903-3135-476f-b977-bf9d55331442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Priority xmlns="a5f05903-3135-476f-b977-bf9d55331442">New</Priority>
    <Estimated_x0020_Creation_x0020_Date xmlns="a5f05903-3135-476f-b977-bf9d55331442" xsi:nil="true"/>
    <Remediation_x0020_Date xmlns="a5f05903-3135-476f-b977-bf9d55331442">2019-11-20T08:00:00+00:00</Remediation_x0020_Date>
  </documentManagement>
</p:properties>
</file>

<file path=customXml/itemProps1.xml><?xml version="1.0" encoding="utf-8"?>
<ds:datastoreItem xmlns:ds="http://schemas.openxmlformats.org/officeDocument/2006/customXml" ds:itemID="{DA04F4C9-B7EB-4026-8A2E-4AEB7DC15443}"/>
</file>

<file path=customXml/itemProps2.xml><?xml version="1.0" encoding="utf-8"?>
<ds:datastoreItem xmlns:ds="http://schemas.openxmlformats.org/officeDocument/2006/customXml" ds:itemID="{25E4E2AF-2E3A-4913-82A7-6055887E9563}"/>
</file>

<file path=customXml/itemProps3.xml><?xml version="1.0" encoding="utf-8"?>
<ds:datastoreItem xmlns:ds="http://schemas.openxmlformats.org/officeDocument/2006/customXml" ds:itemID="{166243C9-F28B-4213-A4C1-687097EFE79D}"/>
</file>

<file path=docProps/app.xml><?xml version="1.0" encoding="utf-8"?>
<Properties xmlns="http://schemas.openxmlformats.org/officeDocument/2006/extended-properties" xmlns:vt="http://schemas.openxmlformats.org/officeDocument/2006/docPropsVTypes">
  <Template>ODE Powerpoint Template March 2019</Template>
  <TotalTime>209</TotalTime>
  <Words>230</Words>
  <Application>Microsoft Office PowerPoint</Application>
  <PresentationFormat>On-screen Show (4:3)</PresentationFormat>
  <Paragraphs>37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ODE_Powerpoint - pattern background</vt:lpstr>
      <vt:lpstr>ODE_Powerpoint</vt:lpstr>
      <vt:lpstr>Monthly Alternative Education Community Webinar</vt:lpstr>
      <vt:lpstr>Preparation for Alt Ed Summit in early 2020</vt:lpstr>
      <vt:lpstr>Alt Ed Community Involvement</vt:lpstr>
      <vt:lpstr>Alt Ed Community … Association?</vt:lpstr>
      <vt:lpstr>Thank you!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Monthly Alternative Education Community Webinar</dc:title>
  <dc:creator>WARTZ Jeremy - ODE</dc:creator>
  <cp:lastModifiedBy>MARGES Annie - ODE</cp:lastModifiedBy>
  <cp:revision>17</cp:revision>
  <cp:lastPrinted>2017-08-28T18:38:33Z</cp:lastPrinted>
  <dcterms:created xsi:type="dcterms:W3CDTF">2019-10-08T15:33:29Z</dcterms:created>
  <dcterms:modified xsi:type="dcterms:W3CDTF">2019-11-12T22:56:20Z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0x0101002EDC239A32B9A24D88CCC482CEB0F4CD</vt:lpwstr>
  </property>
</Properties>
</file>