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72.xml" ContentType="application/vnd.openxmlformats-officedocument.presentationml.slideLayout+xml"/>
  <Override PartName="/ppt/slideLayouts/slideLayout70.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1.xml" ContentType="application/vnd.openxmlformats-officedocument.presentationml.slideLayout+xml"/>
  <Override PartName="/ppt/slideLayouts/slideLayout65.xml" ContentType="application/vnd.openxmlformats-officedocument.presentationml.slideLayout+xml"/>
  <Override PartName="/ppt/slideLayouts/slideLayout63.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Lst>
  <p:sldSz cx="9144000" cy="5143500" type="screen16x9"/>
  <p:notesSz cx="7010400" cy="9296400"/>
  <p:embeddedFontLst>
    <p:embeddedFont>
      <p:font typeface="Calibri" panose="020F0502020204030204" pitchFamily="34" charset="0"/>
      <p:regular r:id="rId23"/>
      <p:bold r:id="rId24"/>
      <p:italic r:id="rId25"/>
      <p:boldItalic r:id="rId26"/>
    </p:embeddedFont>
    <p:embeddedFont>
      <p:font typeface="Roboto Slab" pitchFamily="2"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05226B-E00D-4975-95D8-5337E1A1AA5C}">
  <a:tblStyle styleId="{BA05226B-E00D-4975-95D8-5337E1A1AA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68" autoAdjust="0"/>
  </p:normalViewPr>
  <p:slideViewPr>
    <p:cSldViewPr snapToGrid="0">
      <p:cViewPr varScale="1">
        <p:scale>
          <a:sx n="74" d="100"/>
          <a:sy n="74" d="100"/>
        </p:scale>
        <p:origin x="1038" y="5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1: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Feel free to customize slides/slide background with district specific information/slide template.</a:t>
            </a:r>
            <a:endParaRPr/>
          </a:p>
          <a:p>
            <a:pPr marL="0" lvl="0" indent="0" algn="l" rtl="0">
              <a:spcBef>
                <a:spcPts val="0"/>
              </a:spcBef>
              <a:spcAft>
                <a:spcPts val="0"/>
              </a:spcAft>
              <a:buNone/>
            </a:pPr>
            <a:endParaRPr/>
          </a:p>
        </p:txBody>
      </p:sp>
      <p:sp>
        <p:nvSpPr>
          <p:cNvPr id="514" name="Google Shape;514;p1: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49c8023b6b_0_30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149c8023b6b_0_3046: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a:t>We make our report in the Fall for the previous school year, so that we can report accurately.  There are some rules, for which we can’t say we were compliant until the year is over, e.g. meeting instructional time requirements. We may have planned our schedule so that we would be in compliance, but it is possible that due to weather or other circumstances that we could end up not meeting. </a:t>
            </a:r>
            <a:endParaRPr/>
          </a:p>
          <a:p>
            <a:pPr marL="0" lvl="0" indent="0" algn="l" rtl="0">
              <a:spcBef>
                <a:spcPts val="0"/>
              </a:spcBef>
              <a:spcAft>
                <a:spcPts val="0"/>
              </a:spcAft>
              <a:buNone/>
            </a:pPr>
            <a:endParaRPr/>
          </a:p>
          <a:p>
            <a:pPr marL="0" lvl="0" indent="0" algn="l" rtl="0">
              <a:spcBef>
                <a:spcPts val="0"/>
              </a:spcBef>
              <a:spcAft>
                <a:spcPts val="0"/>
              </a:spcAft>
              <a:buNone/>
            </a:pPr>
            <a:r>
              <a:rPr lang="en-US"/>
              <a:t>At the same time, we are responsible for using this report as an opportunity to review requirements for the current school year, and to ensure that we are meeting compliance requirements or have a plan for how to correct any deficiencies. </a:t>
            </a:r>
            <a:endParaRPr/>
          </a:p>
        </p:txBody>
      </p:sp>
      <p:sp>
        <p:nvSpPr>
          <p:cNvPr id="607" name="Google Shape;607;g149c8023b6b_0_3046: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49c8023b6b_0_52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49c8023b6b_0_525: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a:t>To provide some context for the report, I want to review what was waived for last year.</a:t>
            </a:r>
            <a:endParaRPr/>
          </a:p>
          <a:p>
            <a:pPr marL="0" lvl="0" indent="0" algn="l" rtl="0">
              <a:spcBef>
                <a:spcPts val="0"/>
              </a:spcBef>
              <a:spcAft>
                <a:spcPts val="0"/>
              </a:spcAft>
              <a:buNone/>
            </a:pPr>
            <a:endParaRPr/>
          </a:p>
          <a:p>
            <a:pPr marL="0" lvl="0" indent="0" algn="l" rtl="0">
              <a:spcBef>
                <a:spcPts val="0"/>
              </a:spcBef>
              <a:spcAft>
                <a:spcPts val="0"/>
              </a:spcAft>
              <a:buNone/>
            </a:pPr>
            <a:r>
              <a:rPr lang="en-US"/>
              <a:t>First is </a:t>
            </a:r>
            <a:r>
              <a:rPr lang="en-US" sz="1200">
                <a:solidFill>
                  <a:schemeClr val="dk1"/>
                </a:solidFill>
                <a:latin typeface="Calibri"/>
                <a:ea typeface="Calibri"/>
                <a:cs typeface="Calibri"/>
                <a:sym typeface="Calibri"/>
              </a:rPr>
              <a:t>section </a:t>
            </a:r>
            <a:r>
              <a:rPr lang="en-US"/>
              <a:t>3</a:t>
            </a:r>
            <a:r>
              <a:rPr lang="en-US" sz="1200">
                <a:solidFill>
                  <a:schemeClr val="dk1"/>
                </a:solidFill>
                <a:latin typeface="Calibri"/>
                <a:ea typeface="Calibri"/>
                <a:cs typeface="Calibri"/>
                <a:sym typeface="Calibri"/>
              </a:rPr>
              <a:t> of the Assessment of Essential Skills rule</a:t>
            </a:r>
            <a:r>
              <a:rPr lang="en-US"/>
              <a:t>; these</a:t>
            </a:r>
            <a:r>
              <a:rPr lang="en-US" sz="1200">
                <a:solidFill>
                  <a:schemeClr val="dk1"/>
                </a:solidFill>
                <a:latin typeface="Calibri"/>
                <a:ea typeface="Calibri"/>
                <a:cs typeface="Calibri"/>
                <a:sym typeface="Calibri"/>
              </a:rPr>
              <a:t> </a:t>
            </a:r>
            <a:r>
              <a:rPr lang="en-US"/>
              <a:t>are the assessment requirements for graduation. This was waived </a:t>
            </a:r>
            <a:r>
              <a:rPr lang="en-US" sz="1200">
                <a:solidFill>
                  <a:schemeClr val="dk1"/>
                </a:solidFill>
                <a:latin typeface="Calibri"/>
                <a:ea typeface="Calibri"/>
                <a:cs typeface="Calibri"/>
                <a:sym typeface="Calibri"/>
              </a:rPr>
              <a:t>for graduates beginning in 2020</a:t>
            </a:r>
            <a:r>
              <a:rPr lang="en-US"/>
              <a:t> and the waiver still applies to the class of 2024. [</a:t>
            </a:r>
            <a:r>
              <a:rPr lang="en-US" i="1"/>
              <a:t>S</a:t>
            </a:r>
            <a:r>
              <a:rPr lang="en-US" sz="1200" i="1">
                <a:solidFill>
                  <a:schemeClr val="dk1"/>
                </a:solidFill>
                <a:latin typeface="Calibri"/>
                <a:ea typeface="Calibri"/>
                <a:cs typeface="Calibri"/>
                <a:sym typeface="Calibri"/>
              </a:rPr>
              <a:t>ee below for more conte</a:t>
            </a:r>
            <a:r>
              <a:rPr lang="en-US" i="1"/>
              <a:t>xt about future graduating classes that would be helpful to share with your board</a:t>
            </a:r>
            <a:r>
              <a:rPr lang="en-US" sz="1200" i="1">
                <a:solidFill>
                  <a:schemeClr val="dk1"/>
                </a:solidFill>
                <a:latin typeface="Calibri"/>
                <a:ea typeface="Calibri"/>
                <a:cs typeface="Calibri"/>
                <a:sym typeface="Calibri"/>
              </a:rPr>
              <a:t>.</a:t>
            </a:r>
            <a:r>
              <a:rPr lang="en-US"/>
              <a:t>]</a:t>
            </a:r>
            <a:r>
              <a:rPr lang="en-US" sz="1200">
                <a:solidFill>
                  <a:schemeClr val="dk1"/>
                </a:solidFill>
                <a:latin typeface="Calibri"/>
                <a:ea typeface="Calibri"/>
                <a:cs typeface="Calibri"/>
                <a:sym typeface="Calibri"/>
              </a:rPr>
              <a:t>  Section 2 of the Essential Skills rule, which is the local performance assessment requirement, remains in effect and districts must report on compliance with this section.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a:t>Also, the requirement to submit data to the PE collection was suspended last year for just one year. This is a different rule than the PE Requirements rule, which requires a certain number of instructional minutes in PE for grades K-8.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a:t>Assessment of Essential Skills Suspension</a:t>
            </a:r>
            <a:endParaRPr b="1"/>
          </a:p>
          <a:p>
            <a:pPr marL="0" lvl="0" indent="0" algn="l" rtl="0">
              <a:spcBef>
                <a:spcPts val="0"/>
              </a:spcBef>
              <a:spcAft>
                <a:spcPts val="0"/>
              </a:spcAft>
              <a:buClr>
                <a:schemeClr val="dk1"/>
              </a:buClr>
              <a:buSzPts val="1100"/>
              <a:buFont typeface="Arial"/>
              <a:buNone/>
            </a:pPr>
            <a:r>
              <a:rPr lang="en-US"/>
              <a:t>At present, the assessment of Essential Skills graduation requirement for Oregon’s students is suspended through the 2023-24 school year (OAR 581-022-2115(3)). In a report mandated by Senate Bill 744, ODE recommended replacing the assessment of essential skills graduation requirement with an alternative accountability measure(s). The legislature has not yet taken action on this recommendation.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During the June meeting of the State Board of Education, ODE asked the board to extend the suspension of the assessment of essential skills policy through the 2027-28 school year to allow for legislative and state board action. The board will make a decision on this request during their September meeting.</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5c0804657e_0_20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5c0804657e_0_2013: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22" name="Google Shape;622;g25c0804657e_0_2013: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49c8023b6b_0_357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49c8023b6b_0_3571: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32" name="Google Shape;632;g149c8023b6b_0_3571: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49c8023b6b_0_357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149c8023b6b_0_3579: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40" name="Google Shape;640;g149c8023b6b_0_3579: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49c8023b6b_0_358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49c8023b6b_0_3586: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48" name="Google Shape;648;g149c8023b6b_0_3586: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49c8023b6b_0_360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149c8023b6b_0_3604: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56" name="Google Shape;656;g149c8023b6b_0_3604: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49c8023b6b_0_36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49c8023b6b_0_3610: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i="1"/>
              <a:t>It may make more sense to move this slide earlier in the presentation for districts that were out of compliance with the old requirements for 6-8 but are in compliance with the revised requirements. Adjust as needed. </a:t>
            </a:r>
            <a:endParaRPr i="1"/>
          </a:p>
        </p:txBody>
      </p:sp>
      <p:sp>
        <p:nvSpPr>
          <p:cNvPr id="663" name="Google Shape;663;g149c8023b6b_0_3610: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49c8023b6b_0_36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149c8023b6b_0_3622: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a:t>ODE staff will provide templates, tools, technical assistance, and other supports for the implementation of the rule in the coming months.</a:t>
            </a:r>
            <a:endParaRPr/>
          </a:p>
        </p:txBody>
      </p:sp>
      <p:sp>
        <p:nvSpPr>
          <p:cNvPr id="672" name="Google Shape;672;g149c8023b6b_0_3622: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rtl="0"/>
            <a:r>
              <a:rPr lang="en-US" sz="1200" b="1" i="0" u="none" strike="noStrike" cap="none" dirty="0" smtClean="0">
                <a:solidFill>
                  <a:schemeClr val="dk1"/>
                </a:solidFill>
                <a:effectLst/>
                <a:latin typeface="Calibri"/>
                <a:ea typeface="Calibri"/>
                <a:cs typeface="Calibri"/>
                <a:sym typeface="Calibri"/>
              </a:rPr>
              <a:t>Please Note: These rules may have already been adopted by the time your district makes this presentation. If so, adjust the title accordingly. Suggested title: Rule Changes Adopted in September</a:t>
            </a:r>
            <a:endParaRPr lang="en-US" b="0" dirty="0" smtClean="0">
              <a:effectLst/>
            </a:endParaRPr>
          </a:p>
          <a:p>
            <a:pPr rtl="0"/>
            <a:r>
              <a:rPr lang="en-US" b="0" dirty="0" smtClean="0">
                <a:effectLst/>
              </a:rPr>
              <a:t/>
            </a:r>
            <a:br>
              <a:rPr lang="en-US" b="0" dirty="0" smtClean="0">
                <a:effectLst/>
              </a:rPr>
            </a:br>
            <a:r>
              <a:rPr lang="en-US" sz="1200" b="1" i="0" u="none" strike="noStrike" cap="none" dirty="0" smtClean="0">
                <a:solidFill>
                  <a:schemeClr val="dk1"/>
                </a:solidFill>
                <a:effectLst/>
                <a:latin typeface="Calibri"/>
                <a:ea typeface="Calibri"/>
                <a:cs typeface="Calibri"/>
                <a:sym typeface="Calibri"/>
              </a:rPr>
              <a:t>Assessment of Essential Skills Suspension</a:t>
            </a:r>
            <a:endParaRPr lang="en-US" b="0" dirty="0" smtClean="0">
              <a:effectLst/>
            </a:endParaRPr>
          </a:p>
          <a:p>
            <a:pPr rtl="0"/>
            <a:r>
              <a:rPr lang="en-US" sz="1200" b="0" i="0" u="none" strike="noStrike" cap="none" dirty="0" smtClean="0">
                <a:solidFill>
                  <a:schemeClr val="dk1"/>
                </a:solidFill>
                <a:effectLst/>
                <a:latin typeface="Calibri"/>
                <a:ea typeface="Calibri"/>
                <a:cs typeface="Calibri"/>
                <a:sym typeface="Calibri"/>
              </a:rPr>
              <a:t>At present, the assessment of Essential Skills graduation requirement for Oregon’s students is suspended through the 2023-24 school year (OAR 581-022-2115(3)). In a report mandated by Senate Bill 744, ODE recommended replacing the assessment of essential skills graduation requirement with an alternative accountability measure(s). The legislature has not yet taken action on this recommendation.</a:t>
            </a:r>
            <a:endParaRPr lang="en-US" b="0" dirty="0" smtClean="0">
              <a:effectLst/>
            </a:endParaRPr>
          </a:p>
          <a:p>
            <a:pPr rtl="0"/>
            <a:r>
              <a:rPr lang="en-US" b="0" dirty="0" smtClean="0">
                <a:effectLst/>
              </a:rPr>
              <a:t/>
            </a:r>
            <a:br>
              <a:rPr lang="en-US" b="0" dirty="0" smtClean="0">
                <a:effectLst/>
              </a:rPr>
            </a:br>
            <a:r>
              <a:rPr lang="en-US" sz="1200" b="0" i="0" u="none" strike="noStrike" cap="none" dirty="0" smtClean="0">
                <a:solidFill>
                  <a:schemeClr val="dk1"/>
                </a:solidFill>
                <a:effectLst/>
                <a:latin typeface="Calibri"/>
                <a:ea typeface="Calibri"/>
                <a:cs typeface="Calibri"/>
                <a:sym typeface="Calibri"/>
              </a:rPr>
              <a:t>During the June meeting of the State Board of Education, ODE asked the board to extend the suspension of the assessment of essential skills policy through the 2027-28 school year to allow for legislative and state board action. The board will make a decision on this request during their September meeting.</a:t>
            </a:r>
            <a:endParaRPr lang="en-US" b="0" dirty="0" smtClean="0">
              <a:effectLst/>
            </a:endParaRPr>
          </a:p>
          <a:p>
            <a:pPr rtl="0"/>
            <a:r>
              <a:rPr lang="en-US" b="0" dirty="0" smtClean="0">
                <a:effectLst/>
              </a:rPr>
              <a:t/>
            </a:r>
            <a:br>
              <a:rPr lang="en-US" b="0" dirty="0" smtClean="0">
                <a:effectLst/>
              </a:rPr>
            </a:br>
            <a:r>
              <a:rPr lang="en-US" sz="1200" b="1" i="0" u="none" strike="noStrike" cap="none" dirty="0" smtClean="0">
                <a:solidFill>
                  <a:schemeClr val="dk1"/>
                </a:solidFill>
                <a:effectLst/>
                <a:latin typeface="Calibri"/>
                <a:ea typeface="Calibri"/>
                <a:cs typeface="Calibri"/>
                <a:sym typeface="Calibri"/>
              </a:rPr>
              <a:t>Menstrual Dignity for Students Rule</a:t>
            </a:r>
            <a:endParaRPr lang="en-US" b="0" dirty="0" smtClean="0">
              <a:effectLst/>
            </a:endParaRPr>
          </a:p>
          <a:p>
            <a:pPr rtl="0"/>
            <a:r>
              <a:rPr lang="en-US" sz="1200" b="0" i="0" u="none" strike="noStrike" cap="none" dirty="0" smtClean="0">
                <a:solidFill>
                  <a:schemeClr val="dk1"/>
                </a:solidFill>
                <a:effectLst/>
                <a:latin typeface="Calibri"/>
                <a:ea typeface="Calibri"/>
                <a:cs typeface="Calibri"/>
                <a:sym typeface="Calibri"/>
              </a:rPr>
              <a:t>In September, the Oregon State Board of Education will be voting whether to adopt a new Oregon Administrative Rule that will link requirements of the Menstrual Dignity for Students rules (OAR 581-021-0587 through OAR 581-021-0596) to Division 22. The new rule responds to feedback by strengthening school district accountability and providing communities an avenue to voice concerns. While the new rule does not change the requirements or intention of the original Menstrual Dignity Act, it will enhance ODE’s ability to provide technical support to schools and districts in their efforts to provide menstrual product options that are free and privately accessible to all students.</a:t>
            </a:r>
            <a:endParaRPr lang="en-US" b="0" dirty="0" smtClean="0">
              <a:effectLst/>
            </a:endParaRPr>
          </a:p>
          <a:p>
            <a:r>
              <a:rPr lang="en-US" b="0" dirty="0" smtClean="0">
                <a:effectLst/>
              </a:rPr>
              <a:t/>
            </a:r>
            <a:br>
              <a:rPr lang="en-US" b="0" dirty="0" smtClean="0">
                <a:effectLst/>
              </a:rPr>
            </a:b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748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49c8023b6b_0_30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49c8023b6b_0_3040: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21" name="Google Shape;521;g149c8023b6b_0_3040: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49c8023b6b_0_359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149c8023b6b_0_3594: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681" name="Google Shape;681;g149c8023b6b_0_3594: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49c8023b6b_0_104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49c8023b6b_0_1044: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469900" lvl="0" indent="-330200" algn="l" rtl="0">
              <a:lnSpc>
                <a:spcPct val="115000"/>
              </a:lnSpc>
              <a:spcBef>
                <a:spcPts val="0"/>
              </a:spcBef>
              <a:spcAft>
                <a:spcPts val="0"/>
              </a:spcAft>
              <a:buClr>
                <a:schemeClr val="dk1"/>
              </a:buClr>
              <a:buSzPts val="1400"/>
              <a:buFont typeface="Calibri"/>
              <a:buChar char="●"/>
            </a:pPr>
            <a:r>
              <a:rPr lang="en-US" dirty="0"/>
              <a:t>The name</a:t>
            </a:r>
            <a:r>
              <a:rPr lang="en-US" dirty="0">
                <a:solidFill>
                  <a:schemeClr val="dk1"/>
                </a:solidFill>
                <a:latin typeface="Calibri"/>
                <a:ea typeface="Calibri"/>
                <a:cs typeface="Calibri"/>
                <a:sym typeface="Calibri"/>
              </a:rPr>
              <a:t> is pretty abstract, </a:t>
            </a:r>
            <a:r>
              <a:rPr lang="en-US" dirty="0"/>
              <a:t>and can be confusing</a:t>
            </a:r>
            <a:r>
              <a:rPr lang="en-US" dirty="0">
                <a:solidFill>
                  <a:schemeClr val="dk1"/>
                </a:solidFill>
                <a:latin typeface="Calibri"/>
                <a:ea typeface="Calibri"/>
                <a:cs typeface="Calibri"/>
                <a:sym typeface="Calibri"/>
              </a:rPr>
              <a:t> for people not familiar with administrative rules and how they are organized. </a:t>
            </a:r>
            <a:endParaRPr dirty="0">
              <a:solidFill>
                <a:schemeClr val="dk1"/>
              </a:solidFill>
              <a:latin typeface="Calibri"/>
              <a:ea typeface="Calibri"/>
              <a:cs typeface="Calibri"/>
              <a:sym typeface="Calibri"/>
            </a:endParaRPr>
          </a:p>
          <a:p>
            <a:pPr marL="469900" lvl="0" indent="-330200" algn="l" rtl="0">
              <a:lnSpc>
                <a:spcPct val="115000"/>
              </a:lnSpc>
              <a:spcBef>
                <a:spcPts val="0"/>
              </a:spcBef>
              <a:spcAft>
                <a:spcPts val="0"/>
              </a:spcAft>
              <a:buClr>
                <a:schemeClr val="dk1"/>
              </a:buClr>
              <a:buSzPts val="1400"/>
              <a:buFont typeface="Calibri"/>
              <a:buChar char="●"/>
            </a:pPr>
            <a:r>
              <a:rPr lang="en-US" dirty="0"/>
              <a:t>A</a:t>
            </a:r>
            <a:r>
              <a:rPr lang="en-US" dirty="0">
                <a:solidFill>
                  <a:schemeClr val="dk1"/>
                </a:solidFill>
                <a:latin typeface="Calibri"/>
                <a:ea typeface="Calibri"/>
                <a:cs typeface="Calibri"/>
                <a:sym typeface="Calibri"/>
              </a:rPr>
              <a:t>ll rules adopted by the State Board of Education go into Chapter 581, which is </a:t>
            </a:r>
            <a:r>
              <a:rPr lang="en-US" dirty="0"/>
              <a:t>ODE’s </a:t>
            </a:r>
            <a:r>
              <a:rPr lang="en-US" dirty="0">
                <a:solidFill>
                  <a:schemeClr val="dk1"/>
                </a:solidFill>
                <a:latin typeface="Calibri"/>
                <a:ea typeface="Calibri"/>
                <a:cs typeface="Calibri"/>
                <a:sym typeface="Calibri"/>
              </a:rPr>
              <a:t>agency number. There are 26 divisions within the chapter that rules can be assigned to.</a:t>
            </a:r>
            <a:endParaRPr dirty="0">
              <a:solidFill>
                <a:schemeClr val="dk1"/>
              </a:solidFill>
              <a:latin typeface="Calibri"/>
              <a:ea typeface="Calibri"/>
              <a:cs typeface="Calibri"/>
              <a:sym typeface="Calibri"/>
            </a:endParaRPr>
          </a:p>
          <a:p>
            <a:pPr marL="469900" lvl="0" indent="-330200" algn="l" rtl="0">
              <a:lnSpc>
                <a:spcPct val="115000"/>
              </a:lnSpc>
              <a:spcBef>
                <a:spcPts val="0"/>
              </a:spcBef>
              <a:spcAft>
                <a:spcPts val="0"/>
              </a:spcAft>
              <a:buClr>
                <a:schemeClr val="dk1"/>
              </a:buClr>
              <a:buSzPts val="1400"/>
              <a:buFont typeface="Calibri"/>
              <a:buChar char="●"/>
            </a:pPr>
            <a:r>
              <a:rPr lang="en-US" dirty="0">
                <a:solidFill>
                  <a:schemeClr val="dk1"/>
                </a:solidFill>
                <a:latin typeface="Calibri"/>
                <a:ea typeface="Calibri"/>
                <a:cs typeface="Calibri"/>
                <a:sym typeface="Calibri"/>
              </a:rPr>
              <a:t>When rules are assigned to Division 22, they become part of Oregon’s Standards for Elementary and Secondary Schools, t</a:t>
            </a:r>
            <a:r>
              <a:rPr lang="en-US" dirty="0">
                <a:solidFill>
                  <a:srgbClr val="333333"/>
                </a:solidFill>
                <a:latin typeface="Calibri"/>
                <a:ea typeface="Calibri"/>
                <a:cs typeface="Calibri"/>
                <a:sym typeface="Calibri"/>
              </a:rPr>
              <a:t>he educational standards that either the Oregon Legislature or the State Board has determined must be met in order to be a standard school district</a:t>
            </a:r>
            <a:endParaRPr dirty="0">
              <a:solidFill>
                <a:srgbClr val="333333"/>
              </a:solidFill>
              <a:latin typeface="Calibri"/>
              <a:ea typeface="Calibri"/>
              <a:cs typeface="Calibri"/>
              <a:sym typeface="Calibri"/>
            </a:endParaRPr>
          </a:p>
          <a:p>
            <a:pPr marL="469900" lvl="0" indent="-330200" algn="l" rtl="0">
              <a:lnSpc>
                <a:spcPct val="115000"/>
              </a:lnSpc>
              <a:spcBef>
                <a:spcPts val="0"/>
              </a:spcBef>
              <a:spcAft>
                <a:spcPts val="0"/>
              </a:spcAft>
              <a:buClr>
                <a:srgbClr val="333333"/>
              </a:buClr>
              <a:buSzPts val="1400"/>
              <a:buFont typeface="Calibri"/>
              <a:buChar char="●"/>
            </a:pPr>
            <a:r>
              <a:rPr lang="en-US" dirty="0">
                <a:solidFill>
                  <a:srgbClr val="333333"/>
                </a:solidFill>
                <a:latin typeface="Calibri"/>
                <a:ea typeface="Calibri"/>
                <a:cs typeface="Calibri"/>
                <a:sym typeface="Calibri"/>
              </a:rPr>
              <a:t> Compliance with the Division 22 Standards ensures every student in Oregon public schools is provided with a baseline level of service that meets the standards set by the state.</a:t>
            </a:r>
            <a:endParaRPr dirty="0">
              <a:solidFill>
                <a:srgbClr val="333333"/>
              </a:solidFill>
              <a:latin typeface="Calibri"/>
              <a:ea typeface="Calibri"/>
              <a:cs typeface="Calibri"/>
              <a:sym typeface="Calibri"/>
            </a:endParaRPr>
          </a:p>
          <a:p>
            <a:pPr marL="469900" lvl="0" indent="-330200" algn="l" rtl="0">
              <a:lnSpc>
                <a:spcPct val="115000"/>
              </a:lnSpc>
              <a:spcBef>
                <a:spcPts val="0"/>
              </a:spcBef>
              <a:spcAft>
                <a:spcPts val="0"/>
              </a:spcAft>
              <a:buClr>
                <a:srgbClr val="333333"/>
              </a:buClr>
              <a:buSzPts val="1400"/>
              <a:buChar char="●"/>
            </a:pPr>
            <a:r>
              <a:rPr lang="en-US" dirty="0">
                <a:solidFill>
                  <a:srgbClr val="333333"/>
                </a:solidFill>
              </a:rPr>
              <a:t>These standards are not the only requirements that districts must adhere to, but they are monitored and compliance is tied to SSF monies. </a:t>
            </a:r>
            <a:endParaRPr dirty="0">
              <a:solidFill>
                <a:srgbClr val="333333"/>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49c8023b6b_0_20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149c8023b6b_0_2033:notes"/>
          <p:cNvSpPr txBox="1">
            <a:spLocks noGrp="1"/>
          </p:cNvSpPr>
          <p:nvPr>
            <p:ph type="body" idx="1"/>
          </p:nvPr>
        </p:nvSpPr>
        <p:spPr>
          <a:xfrm>
            <a:off x="701042" y="4473892"/>
            <a:ext cx="5608500" cy="3660600"/>
          </a:xfrm>
          <a:prstGeom prst="rect">
            <a:avLst/>
          </a:prstGeom>
          <a:noFill/>
          <a:ln>
            <a:noFill/>
          </a:ln>
        </p:spPr>
        <p:txBody>
          <a:bodyPr spcFirstLastPara="1" wrap="square" lIns="93575" tIns="46775" rIns="93575" bIns="46775" anchor="t" anchorCtr="0">
            <a:noAutofit/>
          </a:bodyPr>
          <a:lstStyle/>
          <a:p>
            <a:pPr marL="0" lvl="0" indent="0" algn="l" rtl="0">
              <a:spcBef>
                <a:spcPts val="0"/>
              </a:spcBef>
              <a:spcAft>
                <a:spcPts val="0"/>
              </a:spcAft>
              <a:buNone/>
            </a:pPr>
            <a:r>
              <a:rPr lang="en-US"/>
              <a:t>The Division 22 standards include over 50 individual rules, which can be categorized in four large buckets: Teaching &amp; Learning, Health &amp; Safety, District Performance &amp; Accountability, and Human Resources/Staffing. Within Teaching and Learning and Health and Safety, there are several sub-categories. </a:t>
            </a:r>
            <a:endParaRPr/>
          </a:p>
          <a:p>
            <a:pPr marL="0" lvl="0" indent="0" algn="l" rtl="0">
              <a:spcBef>
                <a:spcPts val="0"/>
              </a:spcBef>
              <a:spcAft>
                <a:spcPts val="0"/>
              </a:spcAft>
              <a:buNone/>
            </a:pPr>
            <a:endParaRPr sz="1400"/>
          </a:p>
        </p:txBody>
      </p:sp>
      <p:sp>
        <p:nvSpPr>
          <p:cNvPr id="537" name="Google Shape;537;g149c8023b6b_0_2033:notes"/>
          <p:cNvSpPr txBox="1">
            <a:spLocks noGrp="1"/>
          </p:cNvSpPr>
          <p:nvPr>
            <p:ph type="sldNum" idx="12"/>
          </p:nvPr>
        </p:nvSpPr>
        <p:spPr>
          <a:xfrm>
            <a:off x="3970945" y="8829967"/>
            <a:ext cx="3037800" cy="466800"/>
          </a:xfrm>
          <a:prstGeom prst="rect">
            <a:avLst/>
          </a:prstGeom>
          <a:noFill/>
          <a:ln>
            <a:noFill/>
          </a:ln>
        </p:spPr>
        <p:txBody>
          <a:bodyPr spcFirstLastPara="1" wrap="square" lIns="93575" tIns="46775" rIns="93575" bIns="46775" anchor="b" anchorCtr="0">
            <a:noAutofit/>
          </a:bodyPr>
          <a:lstStyle/>
          <a:p>
            <a:pPr marL="0" lvl="0" indent="0" algn="r" rtl="0">
              <a:spcBef>
                <a:spcPts val="0"/>
              </a:spcBef>
              <a:spcAft>
                <a:spcPts val="0"/>
              </a:spcAft>
              <a:buNone/>
            </a:pPr>
            <a:fld id="{00000000-1234-1234-1234-123412341234}" type="slidenum">
              <a:rPr lang="en-US"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49c8023b6b_0_25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149c8023b6b_0_2527:notes"/>
          <p:cNvSpPr txBox="1">
            <a:spLocks noGrp="1"/>
          </p:cNvSpPr>
          <p:nvPr>
            <p:ph type="body" idx="1"/>
          </p:nvPr>
        </p:nvSpPr>
        <p:spPr>
          <a:xfrm>
            <a:off x="701042" y="4473892"/>
            <a:ext cx="5608500" cy="3660600"/>
          </a:xfrm>
          <a:prstGeom prst="rect">
            <a:avLst/>
          </a:prstGeom>
          <a:noFill/>
          <a:ln>
            <a:noFill/>
          </a:ln>
        </p:spPr>
        <p:txBody>
          <a:bodyPr spcFirstLastPara="1" wrap="square" lIns="93575" tIns="46775" rIns="93575" bIns="46775" anchor="t" anchorCtr="0">
            <a:noAutofit/>
          </a:bodyPr>
          <a:lstStyle/>
          <a:p>
            <a:pPr marL="0" lvl="0" indent="0" algn="l" rtl="0">
              <a:spcBef>
                <a:spcPts val="0"/>
              </a:spcBef>
              <a:spcAft>
                <a:spcPts val="0"/>
              </a:spcAft>
              <a:buNone/>
            </a:pPr>
            <a:r>
              <a:rPr lang="en-US" dirty="0"/>
              <a:t>A few examples of specific rules that fall into each of these categories.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sz="1400" dirty="0"/>
          </a:p>
        </p:txBody>
      </p:sp>
      <p:sp>
        <p:nvSpPr>
          <p:cNvPr id="546" name="Google Shape;546;g149c8023b6b_0_2527:notes"/>
          <p:cNvSpPr txBox="1">
            <a:spLocks noGrp="1"/>
          </p:cNvSpPr>
          <p:nvPr>
            <p:ph type="sldNum" idx="12"/>
          </p:nvPr>
        </p:nvSpPr>
        <p:spPr>
          <a:xfrm>
            <a:off x="3970945" y="8829967"/>
            <a:ext cx="3037800" cy="466800"/>
          </a:xfrm>
          <a:prstGeom prst="rect">
            <a:avLst/>
          </a:prstGeom>
          <a:noFill/>
          <a:ln>
            <a:noFill/>
          </a:ln>
        </p:spPr>
        <p:txBody>
          <a:bodyPr spcFirstLastPara="1" wrap="square" lIns="93575" tIns="46775" rIns="93575" bIns="46775" anchor="b" anchorCtr="0">
            <a:noAutofit/>
          </a:bodyPr>
          <a:lstStyle/>
          <a:p>
            <a:pPr marL="0" lvl="0" indent="0" algn="r" rtl="0">
              <a:spcBef>
                <a:spcPts val="0"/>
              </a:spcBef>
              <a:spcAft>
                <a:spcPts val="0"/>
              </a:spcAft>
              <a:buNone/>
            </a:pPr>
            <a:fld id="{00000000-1234-1234-1234-123412341234}" type="slidenum">
              <a:rPr lang="en-US"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5c0804657e_0_51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5c0804657e_0_510: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a:t>To learn more about the specific requirements for a certain rule, these resources are a good place to start.</a:t>
            </a:r>
            <a:endParaRPr/>
          </a:p>
          <a:p>
            <a:pPr marL="0" lvl="0" indent="0" algn="l" rtl="0">
              <a:spcBef>
                <a:spcPts val="0"/>
              </a:spcBef>
              <a:spcAft>
                <a:spcPts val="0"/>
              </a:spcAft>
              <a:buNone/>
            </a:pPr>
            <a:endParaRPr/>
          </a:p>
          <a:p>
            <a:pPr marL="0" lvl="0" indent="0" algn="l" rtl="0">
              <a:spcBef>
                <a:spcPts val="0"/>
              </a:spcBef>
              <a:spcAft>
                <a:spcPts val="0"/>
              </a:spcAft>
              <a:buNone/>
            </a:pPr>
            <a:r>
              <a:rPr lang="en-US"/>
              <a:t>Rules at a Glance is a high-level summary. </a:t>
            </a:r>
            <a:endParaRPr/>
          </a:p>
          <a:p>
            <a:pPr marL="0" lvl="0" indent="0" algn="l" rtl="0">
              <a:spcBef>
                <a:spcPts val="0"/>
              </a:spcBef>
              <a:spcAft>
                <a:spcPts val="0"/>
              </a:spcAft>
              <a:buNone/>
            </a:pPr>
            <a:r>
              <a:rPr lang="en-US"/>
              <a:t>For all of the specific details, we consult the text of the actual rule. </a:t>
            </a:r>
            <a:endParaRPr/>
          </a:p>
          <a:p>
            <a:pPr marL="0" lvl="0" indent="0" algn="l" rtl="0">
              <a:spcBef>
                <a:spcPts val="0"/>
              </a:spcBef>
              <a:spcAft>
                <a:spcPts val="0"/>
              </a:spcAft>
              <a:buNone/>
            </a:pPr>
            <a:r>
              <a:rPr lang="en-US"/>
              <a:t>The newsletter highlights specific rules that are new, have recently been revised, or where there has been some confusion about requirements.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5c0804657e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25c0804657e_0_7:notes"/>
          <p:cNvSpPr txBox="1">
            <a:spLocks noGrp="1"/>
          </p:cNvSpPr>
          <p:nvPr>
            <p:ph type="body" idx="1"/>
          </p:nvPr>
        </p:nvSpPr>
        <p:spPr>
          <a:xfrm>
            <a:off x="701042" y="4473892"/>
            <a:ext cx="5608500" cy="3660600"/>
          </a:xfrm>
          <a:prstGeom prst="rect">
            <a:avLst/>
          </a:prstGeom>
          <a:noFill/>
          <a:ln>
            <a:noFill/>
          </a:ln>
        </p:spPr>
        <p:txBody>
          <a:bodyPr spcFirstLastPara="1" wrap="square" lIns="93575" tIns="46775" rIns="93575" bIns="46775" anchor="t" anchorCtr="0">
            <a:noAutofit/>
          </a:bodyPr>
          <a:lstStyle/>
          <a:p>
            <a:pPr marL="0" lvl="0" indent="0" algn="l" rtl="0">
              <a:spcBef>
                <a:spcPts val="0"/>
              </a:spcBef>
              <a:spcAft>
                <a:spcPts val="0"/>
              </a:spcAft>
              <a:buNone/>
            </a:pPr>
            <a:r>
              <a:rPr lang="en-US"/>
              <a:t>This report is part of the Division 22 Standards assurances process, which is required by statute (ORS 327.103). The assurances process</a:t>
            </a:r>
            <a:r>
              <a:rPr lang="en-US">
                <a:solidFill>
                  <a:schemeClr val="dk1"/>
                </a:solidFill>
              </a:rPr>
              <a:t> is a combined local and state accountability model that acknowledges the importance of the local school board which has broad-ranging authority under Oregon's local control model, as well as direct reporting to ODE.</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Districts are required to report to the community in a school district board meeting and post the report on the district website.</a:t>
            </a:r>
            <a:r>
              <a:rPr lang="en-US"/>
              <a:t> </a:t>
            </a:r>
            <a:r>
              <a:rPr lang="en-US">
                <a:solidFill>
                  <a:schemeClr val="dk1"/>
                </a:solidFill>
              </a:rPr>
              <a:t>Districts must then submit assurances to ODE. For each rule, the district either certifies that the district is in compliance or states that the district is out of compliance and proposes corrective action. </a:t>
            </a:r>
            <a:endParaRPr>
              <a:solidFill>
                <a:schemeClr val="dk1"/>
              </a:solidFill>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solidFill>
                  <a:schemeClr val="dk1"/>
                </a:solidFill>
              </a:rPr>
              <a:t>This fall reporting schedule aligns well with the rhythm of the school year calendar, as it prompts districts to reflect at the close of the school year on areas in need of attention, then plan for reporting to the board on compliance and any corrective action plans in September or October and to ODE in November.</a:t>
            </a:r>
            <a:r>
              <a:rPr lang="en-US"/>
              <a:t> [</a:t>
            </a:r>
            <a:r>
              <a:rPr lang="en-US" i="1"/>
              <a:t>This is a good place to explain your district specific process.]</a:t>
            </a:r>
            <a:r>
              <a:rPr lang="en-US">
                <a:solidFill>
                  <a:schemeClr val="dk1"/>
                </a:solidFill>
              </a:rPr>
              <a:t>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Once </a:t>
            </a:r>
            <a:r>
              <a:rPr lang="en-US"/>
              <a:t>ODE </a:t>
            </a:r>
            <a:r>
              <a:rPr lang="en-US">
                <a:solidFill>
                  <a:schemeClr val="dk1"/>
                </a:solidFill>
              </a:rPr>
              <a:t>has received all of the assurances,</a:t>
            </a:r>
            <a:r>
              <a:rPr lang="en-US"/>
              <a:t> they</a:t>
            </a:r>
            <a:r>
              <a:rPr lang="en-US">
                <a:solidFill>
                  <a:schemeClr val="dk1"/>
                </a:solidFill>
              </a:rPr>
              <a:t> go through a process of reviewing them and then follow up with districts that have self-reported non compliance. </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sz="1400"/>
              <a:t> </a:t>
            </a:r>
            <a:endParaRPr/>
          </a:p>
          <a:p>
            <a:pPr marL="0" lvl="0" indent="0" algn="l" rtl="0">
              <a:spcBef>
                <a:spcPts val="0"/>
              </a:spcBef>
              <a:spcAft>
                <a:spcPts val="0"/>
              </a:spcAft>
              <a:buNone/>
            </a:pPr>
            <a:endParaRPr sz="1400"/>
          </a:p>
        </p:txBody>
      </p:sp>
      <p:sp>
        <p:nvSpPr>
          <p:cNvPr id="578" name="Google Shape;578;g25c0804657e_0_7:notes"/>
          <p:cNvSpPr txBox="1">
            <a:spLocks noGrp="1"/>
          </p:cNvSpPr>
          <p:nvPr>
            <p:ph type="sldNum" idx="12"/>
          </p:nvPr>
        </p:nvSpPr>
        <p:spPr>
          <a:xfrm>
            <a:off x="3970945" y="8829967"/>
            <a:ext cx="3037800" cy="466800"/>
          </a:xfrm>
          <a:prstGeom prst="rect">
            <a:avLst/>
          </a:prstGeom>
          <a:noFill/>
          <a:ln>
            <a:noFill/>
          </a:ln>
        </p:spPr>
        <p:txBody>
          <a:bodyPr spcFirstLastPara="1" wrap="square" lIns="93575" tIns="46775" rIns="93575" bIns="46775" anchor="b" anchorCtr="0">
            <a:noAutofit/>
          </a:bodyPr>
          <a:lstStyle/>
          <a:p>
            <a:pPr marL="0" lvl="0" indent="0" algn="r" rtl="0">
              <a:spcBef>
                <a:spcPts val="0"/>
              </a:spcBef>
              <a:spcAft>
                <a:spcPts val="0"/>
              </a:spcAft>
              <a:buNone/>
            </a:pPr>
            <a:fld id="{00000000-1234-1234-1234-123412341234}" type="slidenum">
              <a:rPr lang="en-US"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49c8023b6b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g149c8023b6b_0_7: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1100"/>
              <a:buFont typeface="Arial"/>
              <a:buNone/>
            </a:pPr>
            <a:r>
              <a:rPr lang="en-US"/>
              <a:t>Why is this an important process? </a:t>
            </a:r>
            <a:endParaRPr/>
          </a:p>
          <a:p>
            <a:pPr marL="0" lvl="0" indent="0" algn="l" rtl="0">
              <a:spcBef>
                <a:spcPts val="1000"/>
              </a:spcBef>
              <a:spcAft>
                <a:spcPts val="0"/>
              </a:spcAft>
              <a:buClr>
                <a:schemeClr val="dk1"/>
              </a:buClr>
              <a:buSzPts val="1100"/>
              <a:buFont typeface="Arial"/>
              <a:buNone/>
            </a:pPr>
            <a:r>
              <a:rPr lang="en-US"/>
              <a:t>It signals school districts’ and ODE’s joint commitment to providing a high quality educational experience and equitable opportunities for all students in our care. As part of the shared responsibility to provide quality service for our students and communities, this system promotes reciprocal accountability between school districts, their local school boards, and the Oregon Department of Education (ODE).</a:t>
            </a:r>
            <a:endParaRPr sz="120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a:t>The Division 22 standards</a:t>
            </a:r>
            <a:r>
              <a:rPr lang="en-US" sz="1200">
                <a:solidFill>
                  <a:schemeClr val="dk1"/>
                </a:solidFill>
                <a:latin typeface="Calibri"/>
                <a:ea typeface="Calibri"/>
                <a:cs typeface="Calibri"/>
                <a:sym typeface="Calibri"/>
              </a:rPr>
              <a:t> articulate the floor of the education to be provided to students, not the ceiling. Compliance with the Division 22 Oregon Administrative Rules ensures a basic level of service across the state. </a:t>
            </a:r>
            <a:endParaRPr sz="1200">
              <a:solidFill>
                <a:schemeClr val="dk1"/>
              </a:solidFill>
              <a:latin typeface="Calibri"/>
              <a:ea typeface="Calibri"/>
              <a:cs typeface="Calibri"/>
              <a:sym typeface="Calibri"/>
            </a:endParaRPr>
          </a:p>
          <a:p>
            <a:pPr marL="0" lvl="0" indent="0" algn="l" rtl="0">
              <a:spcBef>
                <a:spcPts val="1000"/>
              </a:spcBef>
              <a:spcAft>
                <a:spcPts val="1000"/>
              </a:spcAft>
              <a:buClr>
                <a:schemeClr val="dk1"/>
              </a:buClr>
              <a:buSzPts val="1100"/>
              <a:buFont typeface="Arial"/>
              <a:buNone/>
            </a:pPr>
            <a:r>
              <a:rPr lang="en-US" sz="1200">
                <a:solidFill>
                  <a:schemeClr val="dk1"/>
                </a:solidFill>
                <a:latin typeface="Calibri"/>
                <a:ea typeface="Calibri"/>
                <a:cs typeface="Calibri"/>
                <a:sym typeface="Calibri"/>
              </a:rPr>
              <a:t>The Division 22 standards outline the baseline expectations, and the assurance process offers an opportunity for school districts to not only demonstrate compliance, but also to reflect on areas in need of attention and alignment, and to plan for how to address them, thus acting as a lever for improvement and innovation. O</a:t>
            </a:r>
            <a:r>
              <a:rPr lang="en-US"/>
              <a:t>DE’s goal</a:t>
            </a:r>
            <a:r>
              <a:rPr lang="en-US" sz="1200">
                <a:solidFill>
                  <a:schemeClr val="dk1"/>
                </a:solidFill>
                <a:latin typeface="Calibri"/>
                <a:ea typeface="Calibri"/>
                <a:cs typeface="Calibri"/>
                <a:sym typeface="Calibri"/>
              </a:rPr>
              <a:t> is to maintain these standards by partnering with </a:t>
            </a:r>
            <a:r>
              <a:rPr lang="en-US"/>
              <a:t>districts </a:t>
            </a:r>
            <a:r>
              <a:rPr lang="en-US" sz="1200">
                <a:solidFill>
                  <a:schemeClr val="dk1"/>
                </a:solidFill>
                <a:latin typeface="Calibri"/>
                <a:ea typeface="Calibri"/>
                <a:cs typeface="Calibri"/>
                <a:sym typeface="Calibri"/>
              </a:rPr>
              <a:t>and providing technical assistance </a:t>
            </a:r>
            <a:r>
              <a:rPr lang="en-US"/>
              <a:t>so that all districts are meeting the minimum requirements. In addition, the agency is working to share exemplary practices and resources across districts to support them in moving beyond the floor toward the implementation of high-leverage strategies that will positively impact students’ learning and school experience. </a:t>
            </a:r>
            <a:endParaRPr sz="1200"/>
          </a:p>
        </p:txBody>
      </p:sp>
      <p:sp>
        <p:nvSpPr>
          <p:cNvPr id="590" name="Google Shape;590;g149c8023b6b_0_7:notes"/>
          <p:cNvSpPr txBox="1">
            <a:spLocks noGrp="1"/>
          </p:cNvSpPr>
          <p:nvPr>
            <p:ph type="sldNum" idx="12"/>
          </p:nvPr>
        </p:nvSpPr>
        <p:spPr>
          <a:xfrm>
            <a:off x="3970938" y="8829967"/>
            <a:ext cx="3037800" cy="46620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49c8023b6b_0_305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149c8023b6b_0_3053: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5"/>
        <p:cNvGrpSpPr/>
        <p:nvPr/>
      </p:nvGrpSpPr>
      <p:grpSpPr>
        <a:xfrm>
          <a:off x="0" y="0"/>
          <a:ext cx="0" cy="0"/>
          <a:chOff x="0" y="0"/>
          <a:chExt cx="0" cy="0"/>
        </a:xfrm>
      </p:grpSpPr>
      <p:sp>
        <p:nvSpPr>
          <p:cNvPr id="16" name="Google Shape;16;p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 name="Google Shape;17;p2"/>
          <p:cNvSpPr/>
          <p:nvPr/>
        </p:nvSpPr>
        <p:spPr>
          <a:xfrm>
            <a:off x="154641" y="4461062"/>
            <a:ext cx="88314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8" name="Google Shape;18;p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9" name="Google Shape;19;p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 name="Google Shape;20;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1" name="Google Shape;21;p2"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22" name="Google Shape;22;p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0"/>
        <p:cNvGrpSpPr/>
        <p:nvPr/>
      </p:nvGrpSpPr>
      <p:grpSpPr>
        <a:xfrm>
          <a:off x="0" y="0"/>
          <a:ext cx="0" cy="0"/>
          <a:chOff x="0" y="0"/>
          <a:chExt cx="0" cy="0"/>
        </a:xfrm>
      </p:grpSpPr>
      <p:sp>
        <p:nvSpPr>
          <p:cNvPr id="71" name="Google Shape;71;p1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2" name="Google Shape;72;p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3" name="Google Shape;73;p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1"/>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5" name="Google Shape;75;p1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76" name="Google Shape;76;p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77"/>
        <p:cNvGrpSpPr/>
        <p:nvPr/>
      </p:nvGrpSpPr>
      <p:grpSpPr>
        <a:xfrm>
          <a:off x="0" y="0"/>
          <a:ext cx="0" cy="0"/>
          <a:chOff x="0" y="0"/>
          <a:chExt cx="0" cy="0"/>
        </a:xfrm>
      </p:grpSpPr>
      <p:sp>
        <p:nvSpPr>
          <p:cNvPr id="78" name="Google Shape;78;p1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9" name="Google Shape;79;p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0" name="Google Shape;80;p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1" name="Google Shape;81;p1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2" name="Google Shape;82;p1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3" name="Google Shape;83;p1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4" name="Google Shape;84;p1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85" name="Google Shape;85;p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86"/>
        <p:cNvGrpSpPr/>
        <p:nvPr/>
      </p:nvGrpSpPr>
      <p:grpSpPr>
        <a:xfrm>
          <a:off x="0" y="0"/>
          <a:ext cx="0" cy="0"/>
          <a:chOff x="0" y="0"/>
          <a:chExt cx="0" cy="0"/>
        </a:xfrm>
      </p:grpSpPr>
      <p:sp>
        <p:nvSpPr>
          <p:cNvPr id="87" name="Google Shape;87;p1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 name="Google Shape;88;p13"/>
          <p:cNvSpPr/>
          <p:nvPr/>
        </p:nvSpPr>
        <p:spPr>
          <a:xfrm>
            <a:off x="154641" y="4461062"/>
            <a:ext cx="88314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9" name="Google Shape;89;p1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0" name="Google Shape;90;p1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2" name="Google Shape;92;p13"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93" name="Google Shape;93;p1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94" name="Google Shape;94;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95"/>
        <p:cNvGrpSpPr/>
        <p:nvPr/>
      </p:nvGrpSpPr>
      <p:grpSpPr>
        <a:xfrm>
          <a:off x="0" y="0"/>
          <a:ext cx="0" cy="0"/>
          <a:chOff x="0" y="0"/>
          <a:chExt cx="0" cy="0"/>
        </a:xfrm>
      </p:grpSpPr>
      <p:sp>
        <p:nvSpPr>
          <p:cNvPr id="96" name="Google Shape;96;p1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7" name="Google Shape;97;p14"/>
          <p:cNvSpPr/>
          <p:nvPr/>
        </p:nvSpPr>
        <p:spPr>
          <a:xfrm>
            <a:off x="154640" y="1866568"/>
            <a:ext cx="88314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8" name="Google Shape;98;p1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0"/>
        <p:cNvGrpSpPr/>
        <p:nvPr/>
      </p:nvGrpSpPr>
      <p:grpSpPr>
        <a:xfrm>
          <a:off x="0" y="0"/>
          <a:ext cx="0" cy="0"/>
          <a:chOff x="0" y="0"/>
          <a:chExt cx="0" cy="0"/>
        </a:xfrm>
      </p:grpSpPr>
      <p:sp>
        <p:nvSpPr>
          <p:cNvPr id="101" name="Google Shape;101;p1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2" name="Google Shape;102;p15"/>
          <p:cNvSpPr/>
          <p:nvPr/>
        </p:nvSpPr>
        <p:spPr>
          <a:xfrm>
            <a:off x="154641" y="161365"/>
            <a:ext cx="8831400" cy="10479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 name="Google Shape;103;p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1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 name="Google Shape;105;p1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06" name="Google Shape;106;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07"/>
        <p:cNvGrpSpPr/>
        <p:nvPr/>
      </p:nvGrpSpPr>
      <p:grpSpPr>
        <a:xfrm>
          <a:off x="0" y="0"/>
          <a:ext cx="0" cy="0"/>
          <a:chOff x="0" y="0"/>
          <a:chExt cx="0" cy="0"/>
        </a:xfrm>
      </p:grpSpPr>
      <p:sp>
        <p:nvSpPr>
          <p:cNvPr id="108" name="Google Shape;108;p1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9" name="Google Shape;109;p16"/>
          <p:cNvSpPr/>
          <p:nvPr/>
        </p:nvSpPr>
        <p:spPr>
          <a:xfrm>
            <a:off x="154642" y="161365"/>
            <a:ext cx="3547800" cy="48240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0" name="Google Shape;110;p16"/>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 name="Google Shape;111;p16"/>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2" name="Google Shape;112;p16"/>
          <p:cNvSpPr>
            <a:spLocks noGrp="1"/>
          </p:cNvSpPr>
          <p:nvPr>
            <p:ph type="pic" idx="2"/>
          </p:nvPr>
        </p:nvSpPr>
        <p:spPr>
          <a:xfrm>
            <a:off x="537883" y="2655094"/>
            <a:ext cx="2949000" cy="1740600"/>
          </a:xfrm>
          <a:prstGeom prst="rect">
            <a:avLst/>
          </a:prstGeom>
          <a:noFill/>
          <a:ln>
            <a:noFill/>
          </a:ln>
        </p:spPr>
      </p:sp>
      <p:sp>
        <p:nvSpPr>
          <p:cNvPr id="113" name="Google Shape;113;p1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14" name="Google Shape;114;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 name="Google Shape;117;p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18"/>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1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1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24" name="Google Shape;124;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25"/>
        <p:cNvGrpSpPr/>
        <p:nvPr/>
      </p:nvGrpSpPr>
      <p:grpSpPr>
        <a:xfrm>
          <a:off x="0" y="0"/>
          <a:ext cx="0" cy="0"/>
          <a:chOff x="0" y="0"/>
          <a:chExt cx="0" cy="0"/>
        </a:xfrm>
      </p:grpSpPr>
      <p:sp>
        <p:nvSpPr>
          <p:cNvPr id="126" name="Google Shape;126;p1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7" name="Google Shape;127;p1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8" name="Google Shape;128;p1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9" name="Google Shape;129;p1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1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 name="Google Shape;131;p1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32" name="Google Shape;132;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33"/>
        <p:cNvGrpSpPr/>
        <p:nvPr/>
      </p:nvGrpSpPr>
      <p:grpSpPr>
        <a:xfrm>
          <a:off x="0" y="0"/>
          <a:ext cx="0" cy="0"/>
          <a:chOff x="0" y="0"/>
          <a:chExt cx="0" cy="0"/>
        </a:xfrm>
      </p:grpSpPr>
      <p:sp>
        <p:nvSpPr>
          <p:cNvPr id="134" name="Google Shape;134;p2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5" name="Google Shape;135;p2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6" name="Google Shape;136;p2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37" name="Google Shape;137;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3"/>
        <p:cNvGrpSpPr/>
        <p:nvPr/>
      </p:nvGrpSpPr>
      <p:grpSpPr>
        <a:xfrm>
          <a:off x="0" y="0"/>
          <a:ext cx="0" cy="0"/>
          <a:chOff x="0" y="0"/>
          <a:chExt cx="0" cy="0"/>
        </a:xfrm>
      </p:grpSpPr>
      <p:sp>
        <p:nvSpPr>
          <p:cNvPr id="24" name="Google Shape;24;p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 name="Google Shape;25;p3"/>
          <p:cNvSpPr/>
          <p:nvPr/>
        </p:nvSpPr>
        <p:spPr>
          <a:xfrm>
            <a:off x="154640" y="1866568"/>
            <a:ext cx="88314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6" name="Google Shape;26;p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 name="Google Shape;27;p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38"/>
        <p:cNvGrpSpPr/>
        <p:nvPr/>
      </p:nvGrpSpPr>
      <p:grpSpPr>
        <a:xfrm>
          <a:off x="0" y="0"/>
          <a:ext cx="0" cy="0"/>
          <a:chOff x="0" y="0"/>
          <a:chExt cx="0" cy="0"/>
        </a:xfrm>
      </p:grpSpPr>
      <p:sp>
        <p:nvSpPr>
          <p:cNvPr id="139" name="Google Shape;139;p2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40" name="Google Shape;140;p2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1" name="Google Shape;141;p2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42" name="Google Shape;142;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43"/>
        <p:cNvGrpSpPr/>
        <p:nvPr/>
      </p:nvGrpSpPr>
      <p:grpSpPr>
        <a:xfrm>
          <a:off x="0" y="0"/>
          <a:ext cx="0" cy="0"/>
          <a:chOff x="0" y="0"/>
          <a:chExt cx="0" cy="0"/>
        </a:xfrm>
      </p:grpSpPr>
      <p:sp>
        <p:nvSpPr>
          <p:cNvPr id="144" name="Google Shape;144;p2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5" name="Google Shape;145;p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6" name="Google Shape;146;p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 name="Google Shape;147;p22"/>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8" name="Google Shape;148;p2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49" name="Google Shape;149;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0"/>
        <p:cNvGrpSpPr/>
        <p:nvPr/>
      </p:nvGrpSpPr>
      <p:grpSpPr>
        <a:xfrm>
          <a:off x="0" y="0"/>
          <a:ext cx="0" cy="0"/>
          <a:chOff x="0" y="0"/>
          <a:chExt cx="0" cy="0"/>
        </a:xfrm>
      </p:grpSpPr>
      <p:sp>
        <p:nvSpPr>
          <p:cNvPr id="151" name="Google Shape;151;p2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2" name="Google Shape;152;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3" name="Google Shape;153;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54" name="Google Shape;154;p2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55" name="Google Shape;155;p2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56" name="Google Shape;156;p2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57" name="Google Shape;157;p2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58" name="Google Shape;158;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59"/>
        <p:cNvGrpSpPr/>
        <p:nvPr/>
      </p:nvGrpSpPr>
      <p:grpSpPr>
        <a:xfrm>
          <a:off x="0" y="0"/>
          <a:ext cx="0" cy="0"/>
          <a:chOff x="0" y="0"/>
          <a:chExt cx="0" cy="0"/>
        </a:xfrm>
      </p:grpSpPr>
      <p:sp>
        <p:nvSpPr>
          <p:cNvPr id="160" name="Google Shape;160;p2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1" name="Google Shape;161;p24"/>
          <p:cNvSpPr/>
          <p:nvPr/>
        </p:nvSpPr>
        <p:spPr>
          <a:xfrm>
            <a:off x="154641" y="4461062"/>
            <a:ext cx="88314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2" name="Google Shape;162;p2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3" name="Google Shape;163;p2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4" name="Google Shape;164;p2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65" name="Google Shape;165;p24"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166" name="Google Shape;166;p2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67" name="Google Shape;167;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68"/>
        <p:cNvGrpSpPr/>
        <p:nvPr/>
      </p:nvGrpSpPr>
      <p:grpSpPr>
        <a:xfrm>
          <a:off x="0" y="0"/>
          <a:ext cx="0" cy="0"/>
          <a:chOff x="0" y="0"/>
          <a:chExt cx="0" cy="0"/>
        </a:xfrm>
      </p:grpSpPr>
      <p:sp>
        <p:nvSpPr>
          <p:cNvPr id="169" name="Google Shape;169;p2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0" name="Google Shape;170;p25"/>
          <p:cNvSpPr/>
          <p:nvPr/>
        </p:nvSpPr>
        <p:spPr>
          <a:xfrm>
            <a:off x="154640" y="1866568"/>
            <a:ext cx="88314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71" name="Google Shape;171;p2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25"/>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3" name="Google Shape;173;p25"/>
          <p:cNvSpPr txBox="1">
            <a:spLocks noGrp="1"/>
          </p:cNvSpPr>
          <p:nvPr>
            <p:ph type="ftr" idx="11"/>
          </p:nvPr>
        </p:nvSpPr>
        <p:spPr>
          <a:xfrm>
            <a:off x="537882" y="4604845"/>
            <a:ext cx="21483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4" name="Google Shape;174;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2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76"/>
        <p:cNvGrpSpPr/>
        <p:nvPr/>
      </p:nvGrpSpPr>
      <p:grpSpPr>
        <a:xfrm>
          <a:off x="0" y="0"/>
          <a:ext cx="0" cy="0"/>
          <a:chOff x="0" y="0"/>
          <a:chExt cx="0" cy="0"/>
        </a:xfrm>
      </p:grpSpPr>
      <p:sp>
        <p:nvSpPr>
          <p:cNvPr id="177" name="Google Shape;177;p2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8" name="Google Shape;178;p26"/>
          <p:cNvSpPr/>
          <p:nvPr/>
        </p:nvSpPr>
        <p:spPr>
          <a:xfrm>
            <a:off x="154641" y="161365"/>
            <a:ext cx="8831400" cy="10479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9" name="Google Shape;179;p2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 name="Google Shape;180;p2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1" name="Google Shape;181;p2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82" name="Google Shape;182;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83"/>
        <p:cNvGrpSpPr/>
        <p:nvPr/>
      </p:nvGrpSpPr>
      <p:grpSpPr>
        <a:xfrm>
          <a:off x="0" y="0"/>
          <a:ext cx="0" cy="0"/>
          <a:chOff x="0" y="0"/>
          <a:chExt cx="0" cy="0"/>
        </a:xfrm>
      </p:grpSpPr>
      <p:sp>
        <p:nvSpPr>
          <p:cNvPr id="184" name="Google Shape;184;p2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5" name="Google Shape;185;p27"/>
          <p:cNvSpPr/>
          <p:nvPr/>
        </p:nvSpPr>
        <p:spPr>
          <a:xfrm>
            <a:off x="154642" y="161365"/>
            <a:ext cx="3547800" cy="48240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6" name="Google Shape;186;p27"/>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7" name="Google Shape;187;p27"/>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88" name="Google Shape;188;p27"/>
          <p:cNvSpPr>
            <a:spLocks noGrp="1"/>
          </p:cNvSpPr>
          <p:nvPr>
            <p:ph type="pic" idx="2"/>
          </p:nvPr>
        </p:nvSpPr>
        <p:spPr>
          <a:xfrm>
            <a:off x="537883" y="2655094"/>
            <a:ext cx="2949000" cy="1740600"/>
          </a:xfrm>
          <a:prstGeom prst="rect">
            <a:avLst/>
          </a:prstGeom>
          <a:noFill/>
          <a:ln>
            <a:noFill/>
          </a:ln>
        </p:spPr>
      </p:sp>
      <p:sp>
        <p:nvSpPr>
          <p:cNvPr id="189" name="Google Shape;189;p2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90" name="Google Shape;190;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3" name="Google Shape;193;p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4" name="Google Shape;194;p2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95" name="Google Shape;195;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8" name="Google Shape;198;p29"/>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9" name="Google Shape;199;p2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0" name="Google Shape;200;p2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01" name="Google Shape;201;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02"/>
        <p:cNvGrpSpPr/>
        <p:nvPr/>
      </p:nvGrpSpPr>
      <p:grpSpPr>
        <a:xfrm>
          <a:off x="0" y="0"/>
          <a:ext cx="0" cy="0"/>
          <a:chOff x="0" y="0"/>
          <a:chExt cx="0" cy="0"/>
        </a:xfrm>
      </p:grpSpPr>
      <p:sp>
        <p:nvSpPr>
          <p:cNvPr id="203" name="Google Shape;203;p3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4" name="Google Shape;204;p3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 name="Google Shape;205;p3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6" name="Google Shape;206;p3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7" name="Google Shape;207;p3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8" name="Google Shape;208;p3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09" name="Google Shape;209;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8"/>
        <p:cNvGrpSpPr/>
        <p:nvPr/>
      </p:nvGrpSpPr>
      <p:grpSpPr>
        <a:xfrm>
          <a:off x="0" y="0"/>
          <a:ext cx="0" cy="0"/>
          <a:chOff x="0" y="0"/>
          <a:chExt cx="0" cy="0"/>
        </a:xfrm>
      </p:grpSpPr>
      <p:sp>
        <p:nvSpPr>
          <p:cNvPr id="29" name="Google Shape;29;p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 name="Google Shape;30;p4"/>
          <p:cNvSpPr/>
          <p:nvPr/>
        </p:nvSpPr>
        <p:spPr>
          <a:xfrm>
            <a:off x="154641" y="161365"/>
            <a:ext cx="8831400" cy="1047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 name="Google Shape;31;p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Google Shape;32;p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 name="Google Shape;33;p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4" name="Google Shape;34;p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0"/>
        <p:cNvGrpSpPr/>
        <p:nvPr/>
      </p:nvGrpSpPr>
      <p:grpSpPr>
        <a:xfrm>
          <a:off x="0" y="0"/>
          <a:ext cx="0" cy="0"/>
          <a:chOff x="0" y="0"/>
          <a:chExt cx="0" cy="0"/>
        </a:xfrm>
      </p:grpSpPr>
      <p:sp>
        <p:nvSpPr>
          <p:cNvPr id="211" name="Google Shape;211;p3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 name="Google Shape;212;p3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3" name="Google Shape;213;p3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14" name="Google Shape;214;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15"/>
        <p:cNvGrpSpPr/>
        <p:nvPr/>
      </p:nvGrpSpPr>
      <p:grpSpPr>
        <a:xfrm>
          <a:off x="0" y="0"/>
          <a:ext cx="0" cy="0"/>
          <a:chOff x="0" y="0"/>
          <a:chExt cx="0" cy="0"/>
        </a:xfrm>
      </p:grpSpPr>
      <p:sp>
        <p:nvSpPr>
          <p:cNvPr id="216" name="Google Shape;216;p3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17" name="Google Shape;217;p3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8" name="Google Shape;218;p3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19" name="Google Shape;219;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0"/>
        <p:cNvGrpSpPr/>
        <p:nvPr/>
      </p:nvGrpSpPr>
      <p:grpSpPr>
        <a:xfrm>
          <a:off x="0" y="0"/>
          <a:ext cx="0" cy="0"/>
          <a:chOff x="0" y="0"/>
          <a:chExt cx="0" cy="0"/>
        </a:xfrm>
      </p:grpSpPr>
      <p:sp>
        <p:nvSpPr>
          <p:cNvPr id="221" name="Google Shape;221;p3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2" name="Google Shape;222;p3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3" name="Google Shape;223;p3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4" name="Google Shape;224;p33"/>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25" name="Google Shape;225;p3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26" name="Google Shape;226;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27"/>
        <p:cNvGrpSpPr/>
        <p:nvPr/>
      </p:nvGrpSpPr>
      <p:grpSpPr>
        <a:xfrm>
          <a:off x="0" y="0"/>
          <a:ext cx="0" cy="0"/>
          <a:chOff x="0" y="0"/>
          <a:chExt cx="0" cy="0"/>
        </a:xfrm>
      </p:grpSpPr>
      <p:sp>
        <p:nvSpPr>
          <p:cNvPr id="228" name="Google Shape;228;p3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9" name="Google Shape;229;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0" name="Google Shape;230;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31" name="Google Shape;231;p3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2" name="Google Shape;232;p3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3" name="Google Shape;233;p3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4" name="Google Shape;234;p3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35" name="Google Shape;235;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36"/>
        <p:cNvGrpSpPr/>
        <p:nvPr/>
      </p:nvGrpSpPr>
      <p:grpSpPr>
        <a:xfrm>
          <a:off x="0" y="0"/>
          <a:ext cx="0" cy="0"/>
          <a:chOff x="0" y="0"/>
          <a:chExt cx="0" cy="0"/>
        </a:xfrm>
      </p:grpSpPr>
      <p:sp>
        <p:nvSpPr>
          <p:cNvPr id="237" name="Google Shape;237;p3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8" name="Google Shape;238;p35"/>
          <p:cNvSpPr/>
          <p:nvPr/>
        </p:nvSpPr>
        <p:spPr>
          <a:xfrm>
            <a:off x="154641" y="4461062"/>
            <a:ext cx="88314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9" name="Google Shape;239;p3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0" name="Google Shape;240;p3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1" name="Google Shape;241;p3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42" name="Google Shape;242;p35"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243" name="Google Shape;243;p3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44" name="Google Shape;244;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45"/>
        <p:cNvGrpSpPr/>
        <p:nvPr/>
      </p:nvGrpSpPr>
      <p:grpSpPr>
        <a:xfrm>
          <a:off x="0" y="0"/>
          <a:ext cx="0" cy="0"/>
          <a:chOff x="0" y="0"/>
          <a:chExt cx="0" cy="0"/>
        </a:xfrm>
      </p:grpSpPr>
      <p:sp>
        <p:nvSpPr>
          <p:cNvPr id="246" name="Google Shape;246;p3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7" name="Google Shape;247;p36"/>
          <p:cNvSpPr/>
          <p:nvPr/>
        </p:nvSpPr>
        <p:spPr>
          <a:xfrm>
            <a:off x="154640" y="1866568"/>
            <a:ext cx="88314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48" name="Google Shape;248;p3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9" name="Google Shape;249;p3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50" name="Google Shape;250;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51"/>
        <p:cNvGrpSpPr/>
        <p:nvPr/>
      </p:nvGrpSpPr>
      <p:grpSpPr>
        <a:xfrm>
          <a:off x="0" y="0"/>
          <a:ext cx="0" cy="0"/>
          <a:chOff x="0" y="0"/>
          <a:chExt cx="0" cy="0"/>
        </a:xfrm>
      </p:grpSpPr>
      <p:sp>
        <p:nvSpPr>
          <p:cNvPr id="252" name="Google Shape;252;p3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3" name="Google Shape;253;p37"/>
          <p:cNvSpPr/>
          <p:nvPr/>
        </p:nvSpPr>
        <p:spPr>
          <a:xfrm>
            <a:off x="154641" y="161365"/>
            <a:ext cx="8831400" cy="10479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4" name="Google Shape;254;p3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5" name="Google Shape;255;p3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6" name="Google Shape;256;p3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57" name="Google Shape;257;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58"/>
        <p:cNvGrpSpPr/>
        <p:nvPr/>
      </p:nvGrpSpPr>
      <p:grpSpPr>
        <a:xfrm>
          <a:off x="0" y="0"/>
          <a:ext cx="0" cy="0"/>
          <a:chOff x="0" y="0"/>
          <a:chExt cx="0" cy="0"/>
        </a:xfrm>
      </p:grpSpPr>
      <p:sp>
        <p:nvSpPr>
          <p:cNvPr id="259" name="Google Shape;259;p3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0" name="Google Shape;260;p38"/>
          <p:cNvSpPr/>
          <p:nvPr/>
        </p:nvSpPr>
        <p:spPr>
          <a:xfrm>
            <a:off x="154642" y="161365"/>
            <a:ext cx="3547800" cy="48240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1" name="Google Shape;261;p38"/>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2" name="Google Shape;262;p38"/>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63" name="Google Shape;263;p38"/>
          <p:cNvSpPr>
            <a:spLocks noGrp="1"/>
          </p:cNvSpPr>
          <p:nvPr>
            <p:ph type="pic" idx="2"/>
          </p:nvPr>
        </p:nvSpPr>
        <p:spPr>
          <a:xfrm>
            <a:off x="537883" y="2655094"/>
            <a:ext cx="2949000" cy="1740600"/>
          </a:xfrm>
          <a:prstGeom prst="rect">
            <a:avLst/>
          </a:prstGeom>
          <a:noFill/>
          <a:ln>
            <a:noFill/>
          </a:ln>
        </p:spPr>
      </p:sp>
      <p:sp>
        <p:nvSpPr>
          <p:cNvPr id="264" name="Google Shape;264;p3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65" name="Google Shape;265;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66"/>
        <p:cNvGrpSpPr/>
        <p:nvPr/>
      </p:nvGrpSpPr>
      <p:grpSpPr>
        <a:xfrm>
          <a:off x="0" y="0"/>
          <a:ext cx="0" cy="0"/>
          <a:chOff x="0" y="0"/>
          <a:chExt cx="0" cy="0"/>
        </a:xfrm>
      </p:grpSpPr>
      <p:sp>
        <p:nvSpPr>
          <p:cNvPr id="267" name="Google Shape;267;p3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8" name="Google Shape;268;p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9" name="Google Shape;269;p3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70" name="Google Shape;270;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71"/>
        <p:cNvGrpSpPr/>
        <p:nvPr/>
      </p:nvGrpSpPr>
      <p:grpSpPr>
        <a:xfrm>
          <a:off x="0" y="0"/>
          <a:ext cx="0" cy="0"/>
          <a:chOff x="0" y="0"/>
          <a:chExt cx="0" cy="0"/>
        </a:xfrm>
      </p:grpSpPr>
      <p:sp>
        <p:nvSpPr>
          <p:cNvPr id="272" name="Google Shape;272;p4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3" name="Google Shape;273;p40"/>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4" name="Google Shape;274;p4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5" name="Google Shape;275;p4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76" name="Google Shape;276;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5"/>
        <p:cNvGrpSpPr/>
        <p:nvPr/>
      </p:nvGrpSpPr>
      <p:grpSpPr>
        <a:xfrm>
          <a:off x="0" y="0"/>
          <a:ext cx="0" cy="0"/>
          <a:chOff x="0" y="0"/>
          <a:chExt cx="0" cy="0"/>
        </a:xfrm>
      </p:grpSpPr>
      <p:sp>
        <p:nvSpPr>
          <p:cNvPr id="36" name="Google Shape;36;p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 name="Google Shape;37;p5"/>
          <p:cNvSpPr/>
          <p:nvPr/>
        </p:nvSpPr>
        <p:spPr>
          <a:xfrm>
            <a:off x="154642" y="161365"/>
            <a:ext cx="3547800" cy="4824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 name="Google Shape;38;p5"/>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 name="Google Shape;39;p5"/>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0" name="Google Shape;40;p5"/>
          <p:cNvSpPr>
            <a:spLocks noGrp="1"/>
          </p:cNvSpPr>
          <p:nvPr>
            <p:ph type="pic" idx="2"/>
          </p:nvPr>
        </p:nvSpPr>
        <p:spPr>
          <a:xfrm>
            <a:off x="537883" y="2655094"/>
            <a:ext cx="2949000" cy="1740600"/>
          </a:xfrm>
          <a:prstGeom prst="rect">
            <a:avLst/>
          </a:prstGeom>
          <a:noFill/>
          <a:ln>
            <a:noFill/>
          </a:ln>
        </p:spPr>
      </p:sp>
      <p:sp>
        <p:nvSpPr>
          <p:cNvPr id="41" name="Google Shape;41;p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77"/>
        <p:cNvGrpSpPr/>
        <p:nvPr/>
      </p:nvGrpSpPr>
      <p:grpSpPr>
        <a:xfrm>
          <a:off x="0" y="0"/>
          <a:ext cx="0" cy="0"/>
          <a:chOff x="0" y="0"/>
          <a:chExt cx="0" cy="0"/>
        </a:xfrm>
      </p:grpSpPr>
      <p:sp>
        <p:nvSpPr>
          <p:cNvPr id="278" name="Google Shape;278;p4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9" name="Google Shape;279;p4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0" name="Google Shape;280;p4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1" name="Google Shape;281;p4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2" name="Google Shape;282;p4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3" name="Google Shape;283;p4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84" name="Google Shape;284;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85"/>
        <p:cNvGrpSpPr/>
        <p:nvPr/>
      </p:nvGrpSpPr>
      <p:grpSpPr>
        <a:xfrm>
          <a:off x="0" y="0"/>
          <a:ext cx="0" cy="0"/>
          <a:chOff x="0" y="0"/>
          <a:chExt cx="0" cy="0"/>
        </a:xfrm>
      </p:grpSpPr>
      <p:sp>
        <p:nvSpPr>
          <p:cNvPr id="286" name="Google Shape;286;p4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7" name="Google Shape;287;p4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8" name="Google Shape;288;p4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89" name="Google Shape;289;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90"/>
        <p:cNvGrpSpPr/>
        <p:nvPr/>
      </p:nvGrpSpPr>
      <p:grpSpPr>
        <a:xfrm>
          <a:off x="0" y="0"/>
          <a:ext cx="0" cy="0"/>
          <a:chOff x="0" y="0"/>
          <a:chExt cx="0" cy="0"/>
        </a:xfrm>
      </p:grpSpPr>
      <p:sp>
        <p:nvSpPr>
          <p:cNvPr id="291" name="Google Shape;291;p4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92" name="Google Shape;292;p4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3" name="Google Shape;293;p4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94" name="Google Shape;29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295"/>
        <p:cNvGrpSpPr/>
        <p:nvPr/>
      </p:nvGrpSpPr>
      <p:grpSpPr>
        <a:xfrm>
          <a:off x="0" y="0"/>
          <a:ext cx="0" cy="0"/>
          <a:chOff x="0" y="0"/>
          <a:chExt cx="0" cy="0"/>
        </a:xfrm>
      </p:grpSpPr>
      <p:sp>
        <p:nvSpPr>
          <p:cNvPr id="296" name="Google Shape;296;p4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7" name="Google Shape;297;p4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8" name="Google Shape;298;p4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9" name="Google Shape;299;p44"/>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00" name="Google Shape;300;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1" name="Google Shape;301;p4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02"/>
        <p:cNvGrpSpPr/>
        <p:nvPr/>
      </p:nvGrpSpPr>
      <p:grpSpPr>
        <a:xfrm>
          <a:off x="0" y="0"/>
          <a:ext cx="0" cy="0"/>
          <a:chOff x="0" y="0"/>
          <a:chExt cx="0" cy="0"/>
        </a:xfrm>
      </p:grpSpPr>
      <p:sp>
        <p:nvSpPr>
          <p:cNvPr id="303" name="Google Shape;303;p4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4" name="Google Shape;304;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5" name="Google Shape;305;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06" name="Google Shape;306;p4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07" name="Google Shape;307;p4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08" name="Google Shape;308;p4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09" name="Google Shape;309;p4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10" name="Google Shape;310;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11"/>
        <p:cNvGrpSpPr/>
        <p:nvPr/>
      </p:nvGrpSpPr>
      <p:grpSpPr>
        <a:xfrm>
          <a:off x="0" y="0"/>
          <a:ext cx="0" cy="0"/>
          <a:chOff x="0" y="0"/>
          <a:chExt cx="0" cy="0"/>
        </a:xfrm>
      </p:grpSpPr>
      <p:sp>
        <p:nvSpPr>
          <p:cNvPr id="312" name="Google Shape;312;p4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3" name="Google Shape;313;p46"/>
          <p:cNvSpPr/>
          <p:nvPr/>
        </p:nvSpPr>
        <p:spPr>
          <a:xfrm>
            <a:off x="154641" y="4461062"/>
            <a:ext cx="88314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4" name="Google Shape;314;p4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15" name="Google Shape;315;p4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6" name="Google Shape;316;p4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17" name="Google Shape;317;p46"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318" name="Google Shape;318;p4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19" name="Google Shape;319;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20"/>
        <p:cNvGrpSpPr/>
        <p:nvPr/>
      </p:nvGrpSpPr>
      <p:grpSpPr>
        <a:xfrm>
          <a:off x="0" y="0"/>
          <a:ext cx="0" cy="0"/>
          <a:chOff x="0" y="0"/>
          <a:chExt cx="0" cy="0"/>
        </a:xfrm>
      </p:grpSpPr>
      <p:sp>
        <p:nvSpPr>
          <p:cNvPr id="321" name="Google Shape;321;p4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2" name="Google Shape;322;p47"/>
          <p:cNvSpPr/>
          <p:nvPr/>
        </p:nvSpPr>
        <p:spPr>
          <a:xfrm>
            <a:off x="154640" y="1866568"/>
            <a:ext cx="88314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3" name="Google Shape;323;p4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4" name="Google Shape;324;p4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25" name="Google Shape;325;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26"/>
        <p:cNvGrpSpPr/>
        <p:nvPr/>
      </p:nvGrpSpPr>
      <p:grpSpPr>
        <a:xfrm>
          <a:off x="0" y="0"/>
          <a:ext cx="0" cy="0"/>
          <a:chOff x="0" y="0"/>
          <a:chExt cx="0" cy="0"/>
        </a:xfrm>
      </p:grpSpPr>
      <p:sp>
        <p:nvSpPr>
          <p:cNvPr id="327" name="Google Shape;327;p4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8" name="Google Shape;328;p48"/>
          <p:cNvSpPr/>
          <p:nvPr/>
        </p:nvSpPr>
        <p:spPr>
          <a:xfrm>
            <a:off x="154641" y="161365"/>
            <a:ext cx="8831400" cy="10479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9" name="Google Shape;329;p4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0" name="Google Shape;330;p4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1" name="Google Shape;331;p4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32" name="Google Shape;332;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33"/>
        <p:cNvGrpSpPr/>
        <p:nvPr/>
      </p:nvGrpSpPr>
      <p:grpSpPr>
        <a:xfrm>
          <a:off x="0" y="0"/>
          <a:ext cx="0" cy="0"/>
          <a:chOff x="0" y="0"/>
          <a:chExt cx="0" cy="0"/>
        </a:xfrm>
      </p:grpSpPr>
      <p:sp>
        <p:nvSpPr>
          <p:cNvPr id="334" name="Google Shape;334;p4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5" name="Google Shape;335;p49"/>
          <p:cNvSpPr/>
          <p:nvPr/>
        </p:nvSpPr>
        <p:spPr>
          <a:xfrm>
            <a:off x="154642" y="161365"/>
            <a:ext cx="3547800" cy="48240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6" name="Google Shape;336;p4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7" name="Google Shape;337;p49"/>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38" name="Google Shape;338;p49"/>
          <p:cNvSpPr>
            <a:spLocks noGrp="1"/>
          </p:cNvSpPr>
          <p:nvPr>
            <p:ph type="pic" idx="2"/>
          </p:nvPr>
        </p:nvSpPr>
        <p:spPr>
          <a:xfrm>
            <a:off x="537883" y="2655094"/>
            <a:ext cx="2949000" cy="1740600"/>
          </a:xfrm>
          <a:prstGeom prst="rect">
            <a:avLst/>
          </a:prstGeom>
          <a:noFill/>
          <a:ln>
            <a:noFill/>
          </a:ln>
        </p:spPr>
      </p:sp>
      <p:sp>
        <p:nvSpPr>
          <p:cNvPr id="339" name="Google Shape;339;p4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40" name="Google Shape;340;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41"/>
        <p:cNvGrpSpPr/>
        <p:nvPr/>
      </p:nvGrpSpPr>
      <p:grpSpPr>
        <a:xfrm>
          <a:off x="0" y="0"/>
          <a:ext cx="0" cy="0"/>
          <a:chOff x="0" y="0"/>
          <a:chExt cx="0" cy="0"/>
        </a:xfrm>
      </p:grpSpPr>
      <p:sp>
        <p:nvSpPr>
          <p:cNvPr id="342" name="Google Shape;342;p5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3" name="Google Shape;343;p5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4" name="Google Shape;344;p5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45" name="Google Shape;345;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8" name="Google Shape;348;p51"/>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9" name="Google Shape;349;p5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0" name="Google Shape;350;p5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51" name="Google Shape;351;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52"/>
        <p:cNvGrpSpPr/>
        <p:nvPr/>
      </p:nvGrpSpPr>
      <p:grpSpPr>
        <a:xfrm>
          <a:off x="0" y="0"/>
          <a:ext cx="0" cy="0"/>
          <a:chOff x="0" y="0"/>
          <a:chExt cx="0" cy="0"/>
        </a:xfrm>
      </p:grpSpPr>
      <p:sp>
        <p:nvSpPr>
          <p:cNvPr id="353" name="Google Shape;353;p5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54" name="Google Shape;354;p5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5" name="Google Shape;355;p5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56" name="Google Shape;356;p5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7" name="Google Shape;357;p5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8" name="Google Shape;358;p5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59" name="Google Shape;359;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60"/>
        <p:cNvGrpSpPr/>
        <p:nvPr/>
      </p:nvGrpSpPr>
      <p:grpSpPr>
        <a:xfrm>
          <a:off x="0" y="0"/>
          <a:ext cx="0" cy="0"/>
          <a:chOff x="0" y="0"/>
          <a:chExt cx="0" cy="0"/>
        </a:xfrm>
      </p:grpSpPr>
      <p:sp>
        <p:nvSpPr>
          <p:cNvPr id="361" name="Google Shape;361;p5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2" name="Google Shape;362;p5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3" name="Google Shape;363;p5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64" name="Google Shape;364;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65"/>
        <p:cNvGrpSpPr/>
        <p:nvPr/>
      </p:nvGrpSpPr>
      <p:grpSpPr>
        <a:xfrm>
          <a:off x="0" y="0"/>
          <a:ext cx="0" cy="0"/>
          <a:chOff x="0" y="0"/>
          <a:chExt cx="0" cy="0"/>
        </a:xfrm>
      </p:grpSpPr>
      <p:sp>
        <p:nvSpPr>
          <p:cNvPr id="366" name="Google Shape;366;p5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67" name="Google Shape;367;p5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8" name="Google Shape;368;p5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69" name="Google Shape;369;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70"/>
        <p:cNvGrpSpPr/>
        <p:nvPr/>
      </p:nvGrpSpPr>
      <p:grpSpPr>
        <a:xfrm>
          <a:off x="0" y="0"/>
          <a:ext cx="0" cy="0"/>
          <a:chOff x="0" y="0"/>
          <a:chExt cx="0" cy="0"/>
        </a:xfrm>
      </p:grpSpPr>
      <p:sp>
        <p:nvSpPr>
          <p:cNvPr id="371" name="Google Shape;371;p5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2" name="Google Shape;372;p5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3" name="Google Shape;373;p5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4" name="Google Shape;374;p55"/>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75" name="Google Shape;375;p5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76" name="Google Shape;376;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77"/>
        <p:cNvGrpSpPr/>
        <p:nvPr/>
      </p:nvGrpSpPr>
      <p:grpSpPr>
        <a:xfrm>
          <a:off x="0" y="0"/>
          <a:ext cx="0" cy="0"/>
          <a:chOff x="0" y="0"/>
          <a:chExt cx="0" cy="0"/>
        </a:xfrm>
      </p:grpSpPr>
      <p:sp>
        <p:nvSpPr>
          <p:cNvPr id="378" name="Google Shape;378;p5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9" name="Google Shape;379;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0" name="Google Shape;380;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81" name="Google Shape;381;p5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82" name="Google Shape;382;p5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83" name="Google Shape;383;p5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84" name="Google Shape;384;p5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85" name="Google Shape;385;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86"/>
        <p:cNvGrpSpPr/>
        <p:nvPr/>
      </p:nvGrpSpPr>
      <p:grpSpPr>
        <a:xfrm>
          <a:off x="0" y="0"/>
          <a:ext cx="0" cy="0"/>
          <a:chOff x="0" y="0"/>
          <a:chExt cx="0" cy="0"/>
        </a:xfrm>
      </p:grpSpPr>
      <p:sp>
        <p:nvSpPr>
          <p:cNvPr id="387" name="Google Shape;387;p5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8" name="Google Shape;388;p57"/>
          <p:cNvSpPr/>
          <p:nvPr/>
        </p:nvSpPr>
        <p:spPr>
          <a:xfrm>
            <a:off x="154641" y="4461062"/>
            <a:ext cx="88314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89" name="Google Shape;389;p5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90" name="Google Shape;390;p5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1" name="Google Shape;391;p5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92" name="Google Shape;392;p57"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393" name="Google Shape;393;p5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94" name="Google Shape;394;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395"/>
        <p:cNvGrpSpPr/>
        <p:nvPr/>
      </p:nvGrpSpPr>
      <p:grpSpPr>
        <a:xfrm>
          <a:off x="0" y="0"/>
          <a:ext cx="0" cy="0"/>
          <a:chOff x="0" y="0"/>
          <a:chExt cx="0" cy="0"/>
        </a:xfrm>
      </p:grpSpPr>
      <p:sp>
        <p:nvSpPr>
          <p:cNvPr id="396" name="Google Shape;396;p5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7" name="Google Shape;397;p58"/>
          <p:cNvSpPr/>
          <p:nvPr/>
        </p:nvSpPr>
        <p:spPr>
          <a:xfrm>
            <a:off x="154640" y="1866568"/>
            <a:ext cx="88314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98" name="Google Shape;398;p5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9" name="Google Shape;399;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00"/>
        <p:cNvGrpSpPr/>
        <p:nvPr/>
      </p:nvGrpSpPr>
      <p:grpSpPr>
        <a:xfrm>
          <a:off x="0" y="0"/>
          <a:ext cx="0" cy="0"/>
          <a:chOff x="0" y="0"/>
          <a:chExt cx="0" cy="0"/>
        </a:xfrm>
      </p:grpSpPr>
      <p:sp>
        <p:nvSpPr>
          <p:cNvPr id="401" name="Google Shape;401;p5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2" name="Google Shape;402;p59"/>
          <p:cNvSpPr/>
          <p:nvPr/>
        </p:nvSpPr>
        <p:spPr>
          <a:xfrm>
            <a:off x="154641" y="161365"/>
            <a:ext cx="8831400" cy="10479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3" name="Google Shape;403;p5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4" name="Google Shape;404;p5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5" name="Google Shape;405;p5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06" name="Google Shape;406;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07"/>
        <p:cNvGrpSpPr/>
        <p:nvPr/>
      </p:nvGrpSpPr>
      <p:grpSpPr>
        <a:xfrm>
          <a:off x="0" y="0"/>
          <a:ext cx="0" cy="0"/>
          <a:chOff x="0" y="0"/>
          <a:chExt cx="0" cy="0"/>
        </a:xfrm>
      </p:grpSpPr>
      <p:sp>
        <p:nvSpPr>
          <p:cNvPr id="408" name="Google Shape;408;p6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9" name="Google Shape;409;p60"/>
          <p:cNvSpPr/>
          <p:nvPr/>
        </p:nvSpPr>
        <p:spPr>
          <a:xfrm>
            <a:off x="154642" y="161365"/>
            <a:ext cx="3547800" cy="48240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0" name="Google Shape;410;p6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1" name="Google Shape;411;p60"/>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12" name="Google Shape;412;p60"/>
          <p:cNvSpPr>
            <a:spLocks noGrp="1"/>
          </p:cNvSpPr>
          <p:nvPr>
            <p:ph type="pic" idx="2"/>
          </p:nvPr>
        </p:nvSpPr>
        <p:spPr>
          <a:xfrm>
            <a:off x="537883" y="2655094"/>
            <a:ext cx="2949000" cy="1740600"/>
          </a:xfrm>
          <a:prstGeom prst="rect">
            <a:avLst/>
          </a:prstGeom>
          <a:noFill/>
          <a:ln>
            <a:noFill/>
          </a:ln>
        </p:spPr>
      </p:sp>
      <p:sp>
        <p:nvSpPr>
          <p:cNvPr id="413" name="Google Shape;413;p6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14" name="Google Shape;414;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 name="Google Shape;48;p7"/>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 name="Google Shape;49;p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51" name="Google Shape;51;p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15"/>
        <p:cNvGrpSpPr/>
        <p:nvPr/>
      </p:nvGrpSpPr>
      <p:grpSpPr>
        <a:xfrm>
          <a:off x="0" y="0"/>
          <a:ext cx="0" cy="0"/>
          <a:chOff x="0" y="0"/>
          <a:chExt cx="0" cy="0"/>
        </a:xfrm>
      </p:grpSpPr>
      <p:sp>
        <p:nvSpPr>
          <p:cNvPr id="416" name="Google Shape;416;p6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7" name="Google Shape;417;p6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8" name="Google Shape;418;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19"/>
        <p:cNvGrpSpPr/>
        <p:nvPr/>
      </p:nvGrpSpPr>
      <p:grpSpPr>
        <a:xfrm>
          <a:off x="0" y="0"/>
          <a:ext cx="0" cy="0"/>
          <a:chOff x="0" y="0"/>
          <a:chExt cx="0" cy="0"/>
        </a:xfrm>
      </p:grpSpPr>
      <p:sp>
        <p:nvSpPr>
          <p:cNvPr id="420" name="Google Shape;420;p6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1" name="Google Shape;421;p62"/>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2" name="Google Shape;422;p6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3" name="Google Shape;423;p6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24" name="Google Shape;424;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25"/>
        <p:cNvGrpSpPr/>
        <p:nvPr/>
      </p:nvGrpSpPr>
      <p:grpSpPr>
        <a:xfrm>
          <a:off x="0" y="0"/>
          <a:ext cx="0" cy="0"/>
          <a:chOff x="0" y="0"/>
          <a:chExt cx="0" cy="0"/>
        </a:xfrm>
      </p:grpSpPr>
      <p:sp>
        <p:nvSpPr>
          <p:cNvPr id="426" name="Google Shape;426;p6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7" name="Google Shape;427;p6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8" name="Google Shape;428;p6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9" name="Google Shape;429;p6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0" name="Google Shape;430;p6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1" name="Google Shape;431;p6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32" name="Google Shape;432;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33"/>
        <p:cNvGrpSpPr/>
        <p:nvPr/>
      </p:nvGrpSpPr>
      <p:grpSpPr>
        <a:xfrm>
          <a:off x="0" y="0"/>
          <a:ext cx="0" cy="0"/>
          <a:chOff x="0" y="0"/>
          <a:chExt cx="0" cy="0"/>
        </a:xfrm>
      </p:grpSpPr>
      <p:sp>
        <p:nvSpPr>
          <p:cNvPr id="434" name="Google Shape;434;p6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5" name="Google Shape;435;p6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6" name="Google Shape;436;p6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37" name="Google Shape;437;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38"/>
        <p:cNvGrpSpPr/>
        <p:nvPr/>
      </p:nvGrpSpPr>
      <p:grpSpPr>
        <a:xfrm>
          <a:off x="0" y="0"/>
          <a:ext cx="0" cy="0"/>
          <a:chOff x="0" y="0"/>
          <a:chExt cx="0" cy="0"/>
        </a:xfrm>
      </p:grpSpPr>
      <p:sp>
        <p:nvSpPr>
          <p:cNvPr id="439" name="Google Shape;439;p6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40" name="Google Shape;440;p6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1" name="Google Shape;441;p6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42" name="Google Shape;442;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43"/>
        <p:cNvGrpSpPr/>
        <p:nvPr/>
      </p:nvGrpSpPr>
      <p:grpSpPr>
        <a:xfrm>
          <a:off x="0" y="0"/>
          <a:ext cx="0" cy="0"/>
          <a:chOff x="0" y="0"/>
          <a:chExt cx="0" cy="0"/>
        </a:xfrm>
      </p:grpSpPr>
      <p:sp>
        <p:nvSpPr>
          <p:cNvPr id="444" name="Google Shape;444;p6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5" name="Google Shape;445;p6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46" name="Google Shape;446;p6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7" name="Google Shape;447;p66"/>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48" name="Google Shape;448;p6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49" name="Google Shape;449;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50"/>
        <p:cNvGrpSpPr/>
        <p:nvPr/>
      </p:nvGrpSpPr>
      <p:grpSpPr>
        <a:xfrm>
          <a:off x="0" y="0"/>
          <a:ext cx="0" cy="0"/>
          <a:chOff x="0" y="0"/>
          <a:chExt cx="0" cy="0"/>
        </a:xfrm>
      </p:grpSpPr>
      <p:sp>
        <p:nvSpPr>
          <p:cNvPr id="451" name="Google Shape;451;p6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2" name="Google Shape;452;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53" name="Google Shape;453;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54" name="Google Shape;454;p6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55" name="Google Shape;455;p6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56" name="Google Shape;456;p6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57" name="Google Shape;457;p6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58" name="Google Shape;45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459"/>
        <p:cNvGrpSpPr/>
        <p:nvPr/>
      </p:nvGrpSpPr>
      <p:grpSpPr>
        <a:xfrm>
          <a:off x="0" y="0"/>
          <a:ext cx="0" cy="0"/>
          <a:chOff x="0" y="0"/>
          <a:chExt cx="0" cy="0"/>
        </a:xfrm>
      </p:grpSpPr>
      <p:sp>
        <p:nvSpPr>
          <p:cNvPr id="460" name="Google Shape;460;p68"/>
          <p:cNvSpPr txBox="1">
            <a:spLocks noGrp="1"/>
          </p:cNvSpPr>
          <p:nvPr>
            <p:ph type="title"/>
          </p:nvPr>
        </p:nvSpPr>
        <p:spPr>
          <a:xfrm>
            <a:off x="0" y="771221"/>
            <a:ext cx="7152300" cy="759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sz="1400"/>
            </a:lvl2pPr>
            <a:lvl3pPr lvl="2" algn="l" rtl="0">
              <a:lnSpc>
                <a:spcPct val="100000"/>
              </a:lnSpc>
              <a:spcBef>
                <a:spcPts val="0"/>
              </a:spcBef>
              <a:spcAft>
                <a:spcPts val="0"/>
              </a:spcAft>
              <a:buSzPts val="1400"/>
              <a:buNone/>
              <a:defRPr sz="1400"/>
            </a:lvl3pPr>
            <a:lvl4pPr lvl="3" algn="l" rtl="0">
              <a:lnSpc>
                <a:spcPct val="100000"/>
              </a:lnSpc>
              <a:spcBef>
                <a:spcPts val="0"/>
              </a:spcBef>
              <a:spcAft>
                <a:spcPts val="0"/>
              </a:spcAft>
              <a:buSzPts val="1400"/>
              <a:buNone/>
              <a:defRPr sz="1400"/>
            </a:lvl4pPr>
            <a:lvl5pPr lvl="4" algn="l" rtl="0">
              <a:lnSpc>
                <a:spcPct val="100000"/>
              </a:lnSpc>
              <a:spcBef>
                <a:spcPts val="0"/>
              </a:spcBef>
              <a:spcAft>
                <a:spcPts val="0"/>
              </a:spcAft>
              <a:buSzPts val="1400"/>
              <a:buNone/>
              <a:defRPr sz="1400"/>
            </a:lvl5pPr>
            <a:lvl6pPr lvl="5" algn="l" rtl="0">
              <a:lnSpc>
                <a:spcPct val="100000"/>
              </a:lnSpc>
              <a:spcBef>
                <a:spcPts val="0"/>
              </a:spcBef>
              <a:spcAft>
                <a:spcPts val="0"/>
              </a:spcAft>
              <a:buSzPts val="1400"/>
              <a:buNone/>
              <a:defRPr sz="1400"/>
            </a:lvl6pPr>
            <a:lvl7pPr lvl="6" algn="l" rtl="0">
              <a:lnSpc>
                <a:spcPct val="100000"/>
              </a:lnSpc>
              <a:spcBef>
                <a:spcPts val="0"/>
              </a:spcBef>
              <a:spcAft>
                <a:spcPts val="0"/>
              </a:spcAft>
              <a:buSzPts val="1400"/>
              <a:buNone/>
              <a:defRPr sz="1400"/>
            </a:lvl7pPr>
            <a:lvl8pPr lvl="7" algn="l" rtl="0">
              <a:lnSpc>
                <a:spcPct val="100000"/>
              </a:lnSpc>
              <a:spcBef>
                <a:spcPts val="0"/>
              </a:spcBef>
              <a:spcAft>
                <a:spcPts val="0"/>
              </a:spcAft>
              <a:buSzPts val="1400"/>
              <a:buNone/>
              <a:defRPr sz="1400"/>
            </a:lvl8pPr>
            <a:lvl9pPr lvl="8" algn="l" rtl="0">
              <a:lnSpc>
                <a:spcPct val="100000"/>
              </a:lnSpc>
              <a:spcBef>
                <a:spcPts val="0"/>
              </a:spcBef>
              <a:spcAft>
                <a:spcPts val="0"/>
              </a:spcAft>
              <a:buSzPts val="1400"/>
              <a:buNone/>
              <a:defRPr sz="1400"/>
            </a:lvl9pPr>
          </a:lstStyle>
          <a:p>
            <a:endParaRPr/>
          </a:p>
        </p:txBody>
      </p:sp>
      <p:pic>
        <p:nvPicPr>
          <p:cNvPr id="461" name="Google Shape;461;p68"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sp>
        <p:nvSpPr>
          <p:cNvPr id="462" name="Google Shape;462;p68"/>
          <p:cNvSpPr txBox="1"/>
          <p:nvPr/>
        </p:nvSpPr>
        <p:spPr>
          <a:xfrm>
            <a:off x="0" y="775879"/>
            <a:ext cx="9144000" cy="712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463" name="Google Shape;463;p68"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464" name="Google Shape;464;p68"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465" name="Google Shape;465;p6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66" name="Google Shape;466;p68"/>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467" name="Google Shape;467;p68"/>
          <p:cNvPicPr preferRelativeResize="0"/>
          <p:nvPr/>
        </p:nvPicPr>
        <p:blipFill>
          <a:blip r:embed="rId5">
            <a:alphaModFix/>
          </a:blip>
          <a:stretch>
            <a:fillRect/>
          </a:stretch>
        </p:blipFill>
        <p:spPr>
          <a:xfrm>
            <a:off x="8298900" y="30776"/>
            <a:ext cx="712300" cy="71230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468"/>
        <p:cNvGrpSpPr/>
        <p:nvPr/>
      </p:nvGrpSpPr>
      <p:grpSpPr>
        <a:xfrm>
          <a:off x="0" y="0"/>
          <a:ext cx="0" cy="0"/>
          <a:chOff x="0" y="0"/>
          <a:chExt cx="0" cy="0"/>
        </a:xfrm>
      </p:grpSpPr>
      <p:sp>
        <p:nvSpPr>
          <p:cNvPr id="469" name="Google Shape;469;p69"/>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sz="1400"/>
            </a:lvl2pPr>
            <a:lvl3pPr lvl="2" algn="l" rtl="0">
              <a:lnSpc>
                <a:spcPct val="100000"/>
              </a:lnSpc>
              <a:spcBef>
                <a:spcPts val="0"/>
              </a:spcBef>
              <a:spcAft>
                <a:spcPts val="0"/>
              </a:spcAft>
              <a:buSzPts val="1400"/>
              <a:buNone/>
              <a:defRPr sz="1400"/>
            </a:lvl3pPr>
            <a:lvl4pPr lvl="3" algn="l" rtl="0">
              <a:lnSpc>
                <a:spcPct val="100000"/>
              </a:lnSpc>
              <a:spcBef>
                <a:spcPts val="0"/>
              </a:spcBef>
              <a:spcAft>
                <a:spcPts val="0"/>
              </a:spcAft>
              <a:buSzPts val="1400"/>
              <a:buNone/>
              <a:defRPr sz="1400"/>
            </a:lvl4pPr>
            <a:lvl5pPr lvl="4" algn="l" rtl="0">
              <a:lnSpc>
                <a:spcPct val="100000"/>
              </a:lnSpc>
              <a:spcBef>
                <a:spcPts val="0"/>
              </a:spcBef>
              <a:spcAft>
                <a:spcPts val="0"/>
              </a:spcAft>
              <a:buSzPts val="1400"/>
              <a:buNone/>
              <a:defRPr sz="1400"/>
            </a:lvl5pPr>
            <a:lvl6pPr lvl="5" algn="l" rtl="0">
              <a:lnSpc>
                <a:spcPct val="100000"/>
              </a:lnSpc>
              <a:spcBef>
                <a:spcPts val="0"/>
              </a:spcBef>
              <a:spcAft>
                <a:spcPts val="0"/>
              </a:spcAft>
              <a:buSzPts val="1400"/>
              <a:buNone/>
              <a:defRPr sz="1400"/>
            </a:lvl6pPr>
            <a:lvl7pPr lvl="6" algn="l" rtl="0">
              <a:lnSpc>
                <a:spcPct val="100000"/>
              </a:lnSpc>
              <a:spcBef>
                <a:spcPts val="0"/>
              </a:spcBef>
              <a:spcAft>
                <a:spcPts val="0"/>
              </a:spcAft>
              <a:buSzPts val="1400"/>
              <a:buNone/>
              <a:defRPr sz="1400"/>
            </a:lvl7pPr>
            <a:lvl8pPr lvl="7" algn="l" rtl="0">
              <a:lnSpc>
                <a:spcPct val="100000"/>
              </a:lnSpc>
              <a:spcBef>
                <a:spcPts val="0"/>
              </a:spcBef>
              <a:spcAft>
                <a:spcPts val="0"/>
              </a:spcAft>
              <a:buSzPts val="1400"/>
              <a:buNone/>
              <a:defRPr sz="1400"/>
            </a:lvl8pPr>
            <a:lvl9pPr lvl="8" algn="l" rtl="0">
              <a:lnSpc>
                <a:spcPct val="100000"/>
              </a:lnSpc>
              <a:spcBef>
                <a:spcPts val="0"/>
              </a:spcBef>
              <a:spcAft>
                <a:spcPts val="0"/>
              </a:spcAft>
              <a:buSzPts val="1400"/>
              <a:buNone/>
              <a:defRPr sz="1400"/>
            </a:lvl9pPr>
          </a:lstStyle>
          <a:p>
            <a:endParaRPr/>
          </a:p>
        </p:txBody>
      </p:sp>
      <p:pic>
        <p:nvPicPr>
          <p:cNvPr id="470" name="Google Shape;470;p69"/>
          <p:cNvPicPr preferRelativeResize="0"/>
          <p:nvPr/>
        </p:nvPicPr>
        <p:blipFill rotWithShape="1">
          <a:blip r:embed="rId2">
            <a:alphaModFix/>
          </a:blip>
          <a:srcRect/>
          <a:stretch/>
        </p:blipFill>
        <p:spPr>
          <a:xfrm>
            <a:off x="-90611" y="40172"/>
            <a:ext cx="1479336" cy="735683"/>
          </a:xfrm>
          <a:prstGeom prst="rect">
            <a:avLst/>
          </a:prstGeom>
          <a:noFill/>
          <a:ln>
            <a:noFill/>
          </a:ln>
        </p:spPr>
      </p:pic>
      <p:sp>
        <p:nvSpPr>
          <p:cNvPr id="471" name="Google Shape;471;p6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2"/>
        <p:cNvGrpSpPr/>
        <p:nvPr/>
      </p:nvGrpSpPr>
      <p:grpSpPr>
        <a:xfrm>
          <a:off x="0" y="0"/>
          <a:ext cx="0" cy="0"/>
          <a:chOff x="0" y="0"/>
          <a:chExt cx="0" cy="0"/>
        </a:xfrm>
      </p:grpSpPr>
      <p:sp>
        <p:nvSpPr>
          <p:cNvPr id="473" name="Google Shape;473;p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74" name="Google Shape;474;p7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75" name="Google Shape;475;p7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2"/>
        <p:cNvGrpSpPr/>
        <p:nvPr/>
      </p:nvGrpSpPr>
      <p:grpSpPr>
        <a:xfrm>
          <a:off x="0" y="0"/>
          <a:ext cx="0" cy="0"/>
          <a:chOff x="0" y="0"/>
          <a:chExt cx="0" cy="0"/>
        </a:xfrm>
      </p:grpSpPr>
      <p:sp>
        <p:nvSpPr>
          <p:cNvPr id="53" name="Google Shape;53;p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4" name="Google Shape;54;p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5" name="Google Shape;55;p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6" name="Google Shape;56;p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 name="Google Shape;57;p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59" name="Google Shape;59;p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476"/>
        <p:cNvGrpSpPr/>
        <p:nvPr/>
      </p:nvGrpSpPr>
      <p:grpSpPr>
        <a:xfrm>
          <a:off x="0" y="0"/>
          <a:ext cx="0" cy="0"/>
          <a:chOff x="0" y="0"/>
          <a:chExt cx="0" cy="0"/>
        </a:xfrm>
      </p:grpSpPr>
      <p:sp>
        <p:nvSpPr>
          <p:cNvPr id="477" name="Google Shape;477;p71"/>
          <p:cNvSpPr txBox="1">
            <a:spLocks noGrp="1"/>
          </p:cNvSpPr>
          <p:nvPr>
            <p:ph type="title"/>
          </p:nvPr>
        </p:nvSpPr>
        <p:spPr>
          <a:xfrm>
            <a:off x="120178" y="103909"/>
            <a:ext cx="8924400" cy="595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600"/>
              <a:buFont typeface="Calibri"/>
              <a:buNone/>
              <a:defRPr sz="36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78" name="Google Shape;478;p71"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479" name="Google Shape;479;p71"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480" name="Google Shape;480;p71" descr="Oregon Department of Education Logo"/>
          <p:cNvPicPr preferRelativeResize="0"/>
          <p:nvPr/>
        </p:nvPicPr>
        <p:blipFill rotWithShape="1">
          <a:blip r:embed="rId4">
            <a:alphaModFix/>
          </a:blip>
          <a:srcRect/>
          <a:stretch/>
        </p:blipFill>
        <p:spPr>
          <a:xfrm>
            <a:off x="7171552" y="4195712"/>
            <a:ext cx="1479336" cy="735684"/>
          </a:xfrm>
          <a:prstGeom prst="rect">
            <a:avLst/>
          </a:prstGeom>
          <a:noFill/>
          <a:ln>
            <a:noFill/>
          </a:ln>
        </p:spPr>
      </p:pic>
      <p:sp>
        <p:nvSpPr>
          <p:cNvPr id="481" name="Google Shape;481;p7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2"/>
        <p:cNvGrpSpPr/>
        <p:nvPr/>
      </p:nvGrpSpPr>
      <p:grpSpPr>
        <a:xfrm>
          <a:off x="0" y="0"/>
          <a:ext cx="0" cy="0"/>
          <a:chOff x="0" y="0"/>
          <a:chExt cx="0" cy="0"/>
        </a:xfrm>
      </p:grpSpPr>
      <p:cxnSp>
        <p:nvCxnSpPr>
          <p:cNvPr id="483" name="Google Shape;483;p72"/>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484" name="Google Shape;484;p72"/>
          <p:cNvSpPr txBox="1">
            <a:spLocks noGrp="1"/>
          </p:cNvSpPr>
          <p:nvPr>
            <p:ph type="title"/>
          </p:nvPr>
        </p:nvSpPr>
        <p:spPr>
          <a:xfrm>
            <a:off x="387900" y="458025"/>
            <a:ext cx="8368200" cy="6861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5" name="Google Shape;485;p72"/>
          <p:cNvSpPr txBox="1">
            <a:spLocks noGrp="1"/>
          </p:cNvSpPr>
          <p:nvPr>
            <p:ph type="body" idx="1"/>
          </p:nvPr>
        </p:nvSpPr>
        <p:spPr>
          <a:xfrm>
            <a:off x="387900" y="1489824"/>
            <a:ext cx="8368200" cy="30789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86" name="Google Shape;486;p72"/>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7"/>
        <p:cNvGrpSpPr/>
        <p:nvPr/>
      </p:nvGrpSpPr>
      <p:grpSpPr>
        <a:xfrm>
          <a:off x="0" y="0"/>
          <a:ext cx="0" cy="0"/>
          <a:chOff x="0" y="0"/>
          <a:chExt cx="0" cy="0"/>
        </a:xfrm>
      </p:grpSpPr>
      <p:cxnSp>
        <p:nvCxnSpPr>
          <p:cNvPr id="488" name="Google Shape;488;p73"/>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489" name="Google Shape;489;p73"/>
          <p:cNvSpPr txBox="1">
            <a:spLocks noGrp="1"/>
          </p:cNvSpPr>
          <p:nvPr>
            <p:ph type="title"/>
          </p:nvPr>
        </p:nvSpPr>
        <p:spPr>
          <a:xfrm>
            <a:off x="387900" y="458025"/>
            <a:ext cx="8368200" cy="6861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0" name="Google Shape;490;p73"/>
          <p:cNvSpPr txBox="1">
            <a:spLocks noGrp="1"/>
          </p:cNvSpPr>
          <p:nvPr>
            <p:ph type="body" idx="1"/>
          </p:nvPr>
        </p:nvSpPr>
        <p:spPr>
          <a:xfrm>
            <a:off x="387900" y="1489825"/>
            <a:ext cx="3999900" cy="3078900"/>
          </a:xfrm>
          <a:prstGeom prst="rect">
            <a:avLst/>
          </a:prstGeom>
        </p:spPr>
        <p:txBody>
          <a:bodyPr spcFirstLastPara="1" wrap="square" lIns="68575" tIns="34275" rIns="68575" bIns="34275" anchor="t" anchorCtr="0">
            <a:norm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491" name="Google Shape;491;p73"/>
          <p:cNvSpPr txBox="1">
            <a:spLocks noGrp="1"/>
          </p:cNvSpPr>
          <p:nvPr>
            <p:ph type="body" idx="2"/>
          </p:nvPr>
        </p:nvSpPr>
        <p:spPr>
          <a:xfrm>
            <a:off x="4756200" y="1489825"/>
            <a:ext cx="3999900" cy="3078900"/>
          </a:xfrm>
          <a:prstGeom prst="rect">
            <a:avLst/>
          </a:prstGeom>
        </p:spPr>
        <p:txBody>
          <a:bodyPr spcFirstLastPara="1" wrap="square" lIns="68575" tIns="34275" rIns="68575" bIns="34275" anchor="t" anchorCtr="0">
            <a:norm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492" name="Google Shape;492;p7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3"/>
        <p:cNvGrpSpPr/>
        <p:nvPr/>
      </p:nvGrpSpPr>
      <p:grpSpPr>
        <a:xfrm>
          <a:off x="0" y="0"/>
          <a:ext cx="0" cy="0"/>
          <a:chOff x="0" y="0"/>
          <a:chExt cx="0" cy="0"/>
        </a:xfrm>
      </p:grpSpPr>
      <p:sp>
        <p:nvSpPr>
          <p:cNvPr id="494" name="Google Shape;494;p74"/>
          <p:cNvSpPr txBox="1">
            <a:spLocks noGrp="1"/>
          </p:cNvSpPr>
          <p:nvPr>
            <p:ph type="body" idx="1"/>
          </p:nvPr>
        </p:nvSpPr>
        <p:spPr>
          <a:xfrm>
            <a:off x="319500" y="4233725"/>
            <a:ext cx="5998800" cy="598800"/>
          </a:xfrm>
          <a:prstGeom prst="rect">
            <a:avLst/>
          </a:prstGeom>
        </p:spPr>
        <p:txBody>
          <a:bodyPr spcFirstLastPara="1" wrap="square" lIns="68575" tIns="34275" rIns="68575" bIns="34275" anchor="ctr" anchorCtr="0">
            <a:normAutofit/>
          </a:bodyPr>
          <a:lstStyle>
            <a:lvl1pPr marL="457200" lvl="0" indent="-228600" rtl="0">
              <a:lnSpc>
                <a:spcPct val="100000"/>
              </a:lnSpc>
              <a:spcBef>
                <a:spcPts val="800"/>
              </a:spcBef>
              <a:spcAft>
                <a:spcPts val="0"/>
              </a:spcAft>
              <a:buSzPts val="1800"/>
              <a:buFont typeface="Roboto Slab"/>
              <a:buNone/>
              <a:defRPr>
                <a:latin typeface="Roboto Slab"/>
                <a:ea typeface="Roboto Slab"/>
                <a:cs typeface="Roboto Slab"/>
                <a:sym typeface="Roboto Slab"/>
              </a:defRPr>
            </a:lvl1pPr>
          </a:lstStyle>
          <a:p>
            <a:endParaRPr/>
          </a:p>
        </p:txBody>
      </p:sp>
      <p:sp>
        <p:nvSpPr>
          <p:cNvPr id="495" name="Google Shape;495;p7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96"/>
        <p:cNvGrpSpPr/>
        <p:nvPr/>
      </p:nvGrpSpPr>
      <p:grpSpPr>
        <a:xfrm>
          <a:off x="0" y="0"/>
          <a:ext cx="0" cy="0"/>
          <a:chOff x="0" y="0"/>
          <a:chExt cx="0" cy="0"/>
        </a:xfrm>
      </p:grpSpPr>
      <p:sp>
        <p:nvSpPr>
          <p:cNvPr id="497" name="Google Shape;497;p75"/>
          <p:cNvSpPr txBox="1">
            <a:spLocks noGrp="1"/>
          </p:cNvSpPr>
          <p:nvPr>
            <p:ph type="subTitle" idx="1"/>
          </p:nvPr>
        </p:nvSpPr>
        <p:spPr>
          <a:xfrm>
            <a:off x="989091" y="2107370"/>
            <a:ext cx="6858000" cy="1241700"/>
          </a:xfrm>
          <a:prstGeom prst="rect">
            <a:avLst/>
          </a:prstGeom>
          <a:noFill/>
          <a:ln>
            <a:noFill/>
          </a:ln>
        </p:spPr>
        <p:txBody>
          <a:bodyPr spcFirstLastPara="1" wrap="square" lIns="91425" tIns="91425" rIns="91425" bIns="91425" anchor="t" anchorCtr="0">
            <a:normAutofit/>
          </a:bodyPr>
          <a:lstStyle>
            <a:lvl1pPr lvl="0" algn="ctr" rtl="0">
              <a:lnSpc>
                <a:spcPct val="115000"/>
              </a:lnSpc>
              <a:spcBef>
                <a:spcPts val="0"/>
              </a:spcBef>
              <a:spcAft>
                <a:spcPts val="0"/>
              </a:spcAft>
              <a:buSzPts val="1800"/>
              <a:buNone/>
              <a:defRPr sz="2400"/>
            </a:lvl1pPr>
            <a:lvl2pPr lvl="1" algn="ctr" rtl="0">
              <a:lnSpc>
                <a:spcPct val="115000"/>
              </a:lnSpc>
              <a:spcBef>
                <a:spcPts val="1600"/>
              </a:spcBef>
              <a:spcAft>
                <a:spcPts val="0"/>
              </a:spcAft>
              <a:buSzPts val="1400"/>
              <a:buNone/>
              <a:defRPr sz="2000"/>
            </a:lvl2pPr>
            <a:lvl3pPr lvl="2" algn="ctr" rtl="0">
              <a:lnSpc>
                <a:spcPct val="115000"/>
              </a:lnSpc>
              <a:spcBef>
                <a:spcPts val="1600"/>
              </a:spcBef>
              <a:spcAft>
                <a:spcPts val="0"/>
              </a:spcAft>
              <a:buSzPts val="1400"/>
              <a:buNone/>
              <a:defRPr sz="1800"/>
            </a:lvl3pPr>
            <a:lvl4pPr lvl="3" algn="ctr" rtl="0">
              <a:lnSpc>
                <a:spcPct val="115000"/>
              </a:lnSpc>
              <a:spcBef>
                <a:spcPts val="1600"/>
              </a:spcBef>
              <a:spcAft>
                <a:spcPts val="0"/>
              </a:spcAft>
              <a:buSzPts val="1400"/>
              <a:buNone/>
              <a:defRPr sz="1600"/>
            </a:lvl4pPr>
            <a:lvl5pPr lvl="4" algn="ctr" rtl="0">
              <a:lnSpc>
                <a:spcPct val="115000"/>
              </a:lnSpc>
              <a:spcBef>
                <a:spcPts val="1600"/>
              </a:spcBef>
              <a:spcAft>
                <a:spcPts val="0"/>
              </a:spcAft>
              <a:buSzPts val="1400"/>
              <a:buNone/>
              <a:defRPr sz="1600"/>
            </a:lvl5pPr>
            <a:lvl6pPr lvl="5" algn="ctr" rtl="0">
              <a:lnSpc>
                <a:spcPct val="115000"/>
              </a:lnSpc>
              <a:spcBef>
                <a:spcPts val="1600"/>
              </a:spcBef>
              <a:spcAft>
                <a:spcPts val="0"/>
              </a:spcAft>
              <a:buSzPts val="1400"/>
              <a:buNone/>
              <a:defRPr sz="1600"/>
            </a:lvl6pPr>
            <a:lvl7pPr lvl="6" algn="ctr" rtl="0">
              <a:lnSpc>
                <a:spcPct val="115000"/>
              </a:lnSpc>
              <a:spcBef>
                <a:spcPts val="1600"/>
              </a:spcBef>
              <a:spcAft>
                <a:spcPts val="0"/>
              </a:spcAft>
              <a:buSzPts val="1400"/>
              <a:buNone/>
              <a:defRPr sz="1600"/>
            </a:lvl7pPr>
            <a:lvl8pPr lvl="7" algn="ctr" rtl="0">
              <a:lnSpc>
                <a:spcPct val="115000"/>
              </a:lnSpc>
              <a:spcBef>
                <a:spcPts val="1600"/>
              </a:spcBef>
              <a:spcAft>
                <a:spcPts val="0"/>
              </a:spcAft>
              <a:buSzPts val="1400"/>
              <a:buNone/>
              <a:defRPr sz="1600"/>
            </a:lvl8pPr>
            <a:lvl9pPr lvl="8" algn="ctr" rtl="0">
              <a:lnSpc>
                <a:spcPct val="115000"/>
              </a:lnSpc>
              <a:spcBef>
                <a:spcPts val="1600"/>
              </a:spcBef>
              <a:spcAft>
                <a:spcPts val="1600"/>
              </a:spcAft>
              <a:buSzPts val="1400"/>
              <a:buNone/>
              <a:defRPr sz="1600"/>
            </a:lvl9pPr>
          </a:lstStyle>
          <a:p>
            <a:endParaRPr/>
          </a:p>
        </p:txBody>
      </p:sp>
      <p:sp>
        <p:nvSpPr>
          <p:cNvPr id="498" name="Google Shape;498;p75"/>
          <p:cNvSpPr txBox="1">
            <a:spLocks noGrp="1"/>
          </p:cNvSpPr>
          <p:nvPr>
            <p:ph type="title"/>
          </p:nvPr>
        </p:nvSpPr>
        <p:spPr>
          <a:xfrm>
            <a:off x="2679825" y="69895"/>
            <a:ext cx="6400800" cy="643200"/>
          </a:xfrm>
          <a:prstGeom prst="rect">
            <a:avLst/>
          </a:prstGeom>
          <a:noFill/>
          <a:ln>
            <a:noFill/>
          </a:ln>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sz="3200">
                <a:solidFill>
                  <a:schemeClr val="lt1"/>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499" name="Google Shape;499;p7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rtl="0">
              <a:buClr>
                <a:schemeClr val="lt1"/>
              </a:buClr>
              <a:buSzPts val="1200"/>
              <a:buFont typeface="Arial"/>
              <a:buNone/>
              <a:defRPr sz="1200" b="0" i="0" u="none" strike="noStrike" cap="none">
                <a:solidFill>
                  <a:schemeClr val="lt1"/>
                </a:solidFill>
                <a:latin typeface="Arial"/>
                <a:ea typeface="Arial"/>
                <a:cs typeface="Arial"/>
                <a:sym typeface="Arial"/>
              </a:defRPr>
            </a:lvl1pPr>
            <a:lvl2pPr marL="0" lvl="1" indent="0" algn="r" rtl="0">
              <a:buClr>
                <a:schemeClr val="lt1"/>
              </a:buClr>
              <a:buSzPts val="1200"/>
              <a:buFont typeface="Arial"/>
              <a:buNone/>
              <a:defRPr sz="1200" b="0" i="0" u="none" strike="noStrike" cap="none">
                <a:solidFill>
                  <a:schemeClr val="lt1"/>
                </a:solidFill>
                <a:latin typeface="Arial"/>
                <a:ea typeface="Arial"/>
                <a:cs typeface="Arial"/>
                <a:sym typeface="Arial"/>
              </a:defRPr>
            </a:lvl2pPr>
            <a:lvl3pPr marL="0" lvl="2" indent="0" algn="r" rtl="0">
              <a:buClr>
                <a:schemeClr val="lt1"/>
              </a:buClr>
              <a:buSzPts val="1200"/>
              <a:buFont typeface="Arial"/>
              <a:buNone/>
              <a:defRPr sz="1200" b="0" i="0" u="none" strike="noStrike" cap="none">
                <a:solidFill>
                  <a:schemeClr val="lt1"/>
                </a:solidFill>
                <a:latin typeface="Arial"/>
                <a:ea typeface="Arial"/>
                <a:cs typeface="Arial"/>
                <a:sym typeface="Arial"/>
              </a:defRPr>
            </a:lvl3pPr>
            <a:lvl4pPr marL="0" lvl="3" indent="0" algn="r" rtl="0">
              <a:buClr>
                <a:schemeClr val="lt1"/>
              </a:buClr>
              <a:buSzPts val="1200"/>
              <a:buFont typeface="Arial"/>
              <a:buNone/>
              <a:defRPr sz="1200" b="0" i="0" u="none" strike="noStrike" cap="none">
                <a:solidFill>
                  <a:schemeClr val="lt1"/>
                </a:solidFill>
                <a:latin typeface="Arial"/>
                <a:ea typeface="Arial"/>
                <a:cs typeface="Arial"/>
                <a:sym typeface="Arial"/>
              </a:defRPr>
            </a:lvl4pPr>
            <a:lvl5pPr marL="0" lvl="4" indent="0" algn="r" rtl="0">
              <a:buClr>
                <a:schemeClr val="lt1"/>
              </a:buClr>
              <a:buSzPts val="1200"/>
              <a:buFont typeface="Arial"/>
              <a:buNone/>
              <a:defRPr sz="1200" b="0" i="0" u="none" strike="noStrike" cap="none">
                <a:solidFill>
                  <a:schemeClr val="lt1"/>
                </a:solidFill>
                <a:latin typeface="Arial"/>
                <a:ea typeface="Arial"/>
                <a:cs typeface="Arial"/>
                <a:sym typeface="Arial"/>
              </a:defRPr>
            </a:lvl5pPr>
            <a:lvl6pPr marL="0" lvl="5" indent="0" algn="r" rtl="0">
              <a:buClr>
                <a:schemeClr val="lt1"/>
              </a:buClr>
              <a:buSzPts val="1200"/>
              <a:buFont typeface="Arial"/>
              <a:buNone/>
              <a:defRPr sz="1200" b="0" i="0" u="none" strike="noStrike" cap="none">
                <a:solidFill>
                  <a:schemeClr val="lt1"/>
                </a:solidFill>
                <a:latin typeface="Arial"/>
                <a:ea typeface="Arial"/>
                <a:cs typeface="Arial"/>
                <a:sym typeface="Arial"/>
              </a:defRPr>
            </a:lvl6pPr>
            <a:lvl7pPr marL="0" lvl="6" indent="0" algn="r" rtl="0">
              <a:buClr>
                <a:schemeClr val="lt1"/>
              </a:buClr>
              <a:buSzPts val="1200"/>
              <a:buFont typeface="Arial"/>
              <a:buNone/>
              <a:defRPr sz="1200" b="0" i="0" u="none" strike="noStrike" cap="none">
                <a:solidFill>
                  <a:schemeClr val="lt1"/>
                </a:solidFill>
                <a:latin typeface="Arial"/>
                <a:ea typeface="Arial"/>
                <a:cs typeface="Arial"/>
                <a:sym typeface="Arial"/>
              </a:defRPr>
            </a:lvl7pPr>
            <a:lvl8pPr marL="0" lvl="7" indent="0" algn="r" rtl="0">
              <a:buClr>
                <a:schemeClr val="lt1"/>
              </a:buClr>
              <a:buSzPts val="1200"/>
              <a:buFont typeface="Arial"/>
              <a:buNone/>
              <a:defRPr sz="1200" b="0" i="0" u="none" strike="noStrike" cap="none">
                <a:solidFill>
                  <a:schemeClr val="lt1"/>
                </a:solidFill>
                <a:latin typeface="Arial"/>
                <a:ea typeface="Arial"/>
                <a:cs typeface="Arial"/>
                <a:sym typeface="Arial"/>
              </a:defRPr>
            </a:lvl8pPr>
            <a:lvl9pPr marL="0" lvl="8" indent="0" algn="r" rtl="0">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Blank 1">
  <p:cSld name="Blank">
    <p:bg>
      <p:bgPr>
        <a:solidFill>
          <a:schemeClr val="lt1"/>
        </a:solidFill>
        <a:effectLst/>
      </p:bgPr>
    </p:bg>
    <p:spTree>
      <p:nvGrpSpPr>
        <p:cNvPr id="1" name="Shape 500"/>
        <p:cNvGrpSpPr/>
        <p:nvPr/>
      </p:nvGrpSpPr>
      <p:grpSpPr>
        <a:xfrm>
          <a:off x="0" y="0"/>
          <a:ext cx="0" cy="0"/>
          <a:chOff x="0" y="0"/>
          <a:chExt cx="0" cy="0"/>
        </a:xfrm>
      </p:grpSpPr>
      <p:sp>
        <p:nvSpPr>
          <p:cNvPr id="501" name="Google Shape;501;p76"/>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2" name="Google Shape;502;p76"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503" name="Google Shape;503;p76"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504" name="Google Shape;504;p76"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505" name="Google Shape;505;p76"/>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no pattern_Logo only">
  <p:cSld name="no pattern_Logo only">
    <p:bg>
      <p:bgPr>
        <a:solidFill>
          <a:schemeClr val="lt1"/>
        </a:solidFill>
        <a:effectLst/>
      </p:bgPr>
    </p:bg>
    <p:spTree>
      <p:nvGrpSpPr>
        <p:cNvPr id="1" name="Shape 506"/>
        <p:cNvGrpSpPr/>
        <p:nvPr/>
      </p:nvGrpSpPr>
      <p:grpSpPr>
        <a:xfrm>
          <a:off x="0" y="0"/>
          <a:ext cx="0" cy="0"/>
          <a:chOff x="0" y="0"/>
          <a:chExt cx="0" cy="0"/>
        </a:xfrm>
      </p:grpSpPr>
      <p:pic>
        <p:nvPicPr>
          <p:cNvPr id="507" name="Google Shape;507;p77" descr="Decorative blue bar"/>
          <p:cNvPicPr preferRelativeResize="0"/>
          <p:nvPr/>
        </p:nvPicPr>
        <p:blipFill rotWithShape="1">
          <a:blip r:embed="rId2">
            <a:alphaModFix/>
          </a:blip>
          <a:srcRect/>
          <a:stretch/>
        </p:blipFill>
        <p:spPr>
          <a:xfrm>
            <a:off x="0" y="4871140"/>
            <a:ext cx="9144001" cy="276279"/>
          </a:xfrm>
          <a:prstGeom prst="rect">
            <a:avLst/>
          </a:prstGeom>
          <a:noFill/>
          <a:ln>
            <a:noFill/>
          </a:ln>
        </p:spPr>
      </p:pic>
      <p:sp>
        <p:nvSpPr>
          <p:cNvPr id="508" name="Google Shape;508;p77"/>
          <p:cNvSpPr txBox="1">
            <a:spLocks noGrp="1"/>
          </p:cNvSpPr>
          <p:nvPr>
            <p:ph type="title"/>
          </p:nvPr>
        </p:nvSpPr>
        <p:spPr>
          <a:xfrm>
            <a:off x="619597" y="2201987"/>
            <a:ext cx="7886700" cy="9942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400"/>
              <a:buFont typeface="Calibri"/>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9" name="Google Shape;509;p77" descr="Decorative blue swoosh"/>
          <p:cNvPicPr preferRelativeResize="0"/>
          <p:nvPr/>
        </p:nvPicPr>
        <p:blipFill rotWithShape="1">
          <a:blip r:embed="rId3">
            <a:alphaModFix/>
          </a:blip>
          <a:srcRect/>
          <a:stretch/>
        </p:blipFill>
        <p:spPr>
          <a:xfrm>
            <a:off x="0" y="-300103"/>
            <a:ext cx="9144001" cy="1577651"/>
          </a:xfrm>
          <a:prstGeom prst="rect">
            <a:avLst/>
          </a:prstGeom>
          <a:noFill/>
          <a:ln>
            <a:noFill/>
          </a:ln>
        </p:spPr>
      </p:pic>
      <p:sp>
        <p:nvSpPr>
          <p:cNvPr id="510" name="Google Shape;510;p7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0"/>
        <p:cNvGrpSpPr/>
        <p:nvPr/>
      </p:nvGrpSpPr>
      <p:grpSpPr>
        <a:xfrm>
          <a:off x="0" y="0"/>
          <a:ext cx="0" cy="0"/>
          <a:chOff x="0" y="0"/>
          <a:chExt cx="0" cy="0"/>
        </a:xfrm>
      </p:grpSpPr>
      <p:sp>
        <p:nvSpPr>
          <p:cNvPr id="61" name="Google Shape;61;p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2" name="Google Shape;62;p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64" name="Google Shape;64;p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65"/>
        <p:cNvGrpSpPr/>
        <p:nvPr/>
      </p:nvGrpSpPr>
      <p:grpSpPr>
        <a:xfrm>
          <a:off x="0" y="0"/>
          <a:ext cx="0" cy="0"/>
          <a:chOff x="0" y="0"/>
          <a:chExt cx="0" cy="0"/>
        </a:xfrm>
      </p:grpSpPr>
      <p:sp>
        <p:nvSpPr>
          <p:cNvPr id="66" name="Google Shape;66;p1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67" name="Google Shape;67;p1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1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69" name="Google Shape;69;p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 name="Google Shape;12;p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descr="Decorative line break"/>
          <p:cNvPicPr preferRelativeResize="0"/>
          <p:nvPr/>
        </p:nvPicPr>
        <p:blipFill rotWithShape="1">
          <a:blip r:embed="rId78">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hyperlink" Target="https://secure.sos.state.or.us/oard/viewSingleRule.action?ruleVrsnRsn=145251" TargetMode="External"/><Relationship Id="rId2" Type="http://schemas.openxmlformats.org/officeDocument/2006/relationships/notesSlide" Target="../notesSlides/notesSlide11.xml"/><Relationship Id="rId1" Type="http://schemas.openxmlformats.org/officeDocument/2006/relationships/slideLayout" Target="../slideLayouts/slideLayout60.xml"/><Relationship Id="rId5" Type="http://schemas.openxmlformats.org/officeDocument/2006/relationships/image" Target="../media/image17.png"/><Relationship Id="rId4" Type="http://schemas.openxmlformats.org/officeDocument/2006/relationships/hyperlink" Target="https://secure.sos.state.or.us/oard/viewSingleRule.action;JSESSIONID_OARD=D-BwQLFTqSDW82sTiAYqAHTU07nGjB32XbmiV-zhr0pfc8r2pehf!48253970?ruleVrsnRsn=14528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olis.oregonlegislature.gov/liz/2023R1/Measures/Overview/HB3199"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hyperlink" Target="https://www.oregon.gov/ode/rules-and-policies/staterules/pages/division-22.aspx?utm_medium=email&amp;utm_source=govdelivery"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ode/students-and-family/healthsafety/Documents/ODE%20Menstrual%20Dignity%20For%20Students%20Toolkit.pdf"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hpitJe6M_jplq3IY5Y-YIBlaf_oSvI30/view"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www.oregon.gov/ode/rules-and-policies/StateRules/Pages/Professional-Learning-Division-22-Standards.aspx" TargetMode="External"/><Relationship Id="rId4" Type="http://schemas.openxmlformats.org/officeDocument/2006/relationships/hyperlink" Target="https://secure.sos.state.or.us/oard/displayDivisionRules.action?selectedDivision=256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8"/>
          <p:cNvSpPr txBox="1">
            <a:spLocks noGrp="1"/>
          </p:cNvSpPr>
          <p:nvPr>
            <p:ph type="ctrTitle"/>
          </p:nvPr>
        </p:nvSpPr>
        <p:spPr>
          <a:xfrm>
            <a:off x="1143000" y="2058526"/>
            <a:ext cx="6858000" cy="7674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7317"/>
              <a:buFont typeface="Calibri"/>
              <a:buNone/>
            </a:pPr>
            <a:r>
              <a:rPr lang="en-US"/>
              <a:t>Division 22 Standards Assurances for the 2022-23 School Year</a:t>
            </a:r>
            <a:endParaRPr/>
          </a:p>
        </p:txBody>
      </p:sp>
      <p:sp>
        <p:nvSpPr>
          <p:cNvPr id="517" name="Google Shape;517;p78"/>
          <p:cNvSpPr txBox="1">
            <a:spLocks noGrp="1"/>
          </p:cNvSpPr>
          <p:nvPr>
            <p:ph type="subTitle" idx="1"/>
          </p:nvPr>
        </p:nvSpPr>
        <p:spPr>
          <a:xfrm>
            <a:off x="1086575" y="3159016"/>
            <a:ext cx="6858000" cy="1241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a:t>[Date of Presentation]</a:t>
            </a:r>
            <a:endParaRPr/>
          </a:p>
          <a:p>
            <a:pPr marL="0" lvl="0" indent="0" algn="ctr" rtl="0">
              <a:spcBef>
                <a:spcPts val="800"/>
              </a:spcBef>
              <a:spcAft>
                <a:spcPts val="0"/>
              </a:spcAft>
              <a:buNone/>
            </a:pPr>
            <a:r>
              <a:rPr lang="en-US"/>
              <a:t>[Presenter Names]</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87"/>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t>Report for the </a:t>
            </a:r>
            <a:endParaRPr/>
          </a:p>
          <a:p>
            <a:pPr marL="0" lvl="0" indent="0" algn="ctr" rtl="0">
              <a:spcBef>
                <a:spcPts val="0"/>
              </a:spcBef>
              <a:spcAft>
                <a:spcPts val="0"/>
              </a:spcAft>
              <a:buNone/>
            </a:pPr>
            <a:r>
              <a:rPr lang="en-US"/>
              <a:t>2022-23 School Year</a:t>
            </a:r>
            <a:endParaRPr/>
          </a:p>
        </p:txBody>
      </p:sp>
      <p:sp>
        <p:nvSpPr>
          <p:cNvPr id="610" name="Google Shape;610;p8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88"/>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Division 22 Waivers for 2022-23</a:t>
            </a:r>
            <a:endParaRPr/>
          </a:p>
        </p:txBody>
      </p:sp>
      <p:sp>
        <p:nvSpPr>
          <p:cNvPr id="616" name="Google Shape;616;p88"/>
          <p:cNvSpPr txBox="1">
            <a:spLocks noGrp="1"/>
          </p:cNvSpPr>
          <p:nvPr>
            <p:ph type="body" idx="1"/>
          </p:nvPr>
        </p:nvSpPr>
        <p:spPr>
          <a:xfrm>
            <a:off x="537875" y="1369225"/>
            <a:ext cx="6172800" cy="3081900"/>
          </a:xfrm>
          <a:prstGeom prst="rect">
            <a:avLst/>
          </a:prstGeom>
        </p:spPr>
        <p:txBody>
          <a:bodyPr spcFirstLastPara="1" wrap="square" lIns="68575" tIns="34275" rIns="68575" bIns="34275" anchor="t" anchorCtr="0">
            <a:normAutofit/>
          </a:bodyPr>
          <a:lstStyle/>
          <a:p>
            <a:pPr marL="457200" lvl="0" indent="-317500" algn="l" rtl="0">
              <a:lnSpc>
                <a:spcPct val="100000"/>
              </a:lnSpc>
              <a:spcBef>
                <a:spcPts val="0"/>
              </a:spcBef>
              <a:spcAft>
                <a:spcPts val="0"/>
              </a:spcAft>
              <a:buSzPts val="1400"/>
              <a:buChar char="●"/>
            </a:pPr>
            <a:r>
              <a:rPr lang="en-US" u="sng">
                <a:solidFill>
                  <a:srgbClr val="1155CC"/>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581-022-2115(3) Assessment of Essential Skills</a:t>
            </a:r>
            <a:r>
              <a:rPr lang="en-US"/>
              <a:t>:    </a:t>
            </a:r>
            <a:endParaRPr/>
          </a:p>
          <a:p>
            <a:pPr marL="914400" lvl="1" indent="-317500" algn="l" rtl="0">
              <a:lnSpc>
                <a:spcPct val="100000"/>
              </a:lnSpc>
              <a:spcBef>
                <a:spcPts val="0"/>
              </a:spcBef>
              <a:spcAft>
                <a:spcPts val="0"/>
              </a:spcAft>
              <a:buSzPts val="1400"/>
              <a:buChar char="○"/>
            </a:pPr>
            <a:r>
              <a:rPr lang="en-US" b="1"/>
              <a:t>Essential Skills Graduation Requirements </a:t>
            </a:r>
            <a:r>
              <a:rPr lang="en-US"/>
              <a:t>are waived for students graduating in the 2022-2023 and 2023-2024 school years.</a:t>
            </a:r>
            <a:endParaRPr/>
          </a:p>
          <a:p>
            <a:pPr marL="914400" lvl="1" indent="-317500" algn="l" rtl="0">
              <a:lnSpc>
                <a:spcPct val="100000"/>
              </a:lnSpc>
              <a:spcBef>
                <a:spcPts val="0"/>
              </a:spcBef>
              <a:spcAft>
                <a:spcPts val="0"/>
              </a:spcAft>
              <a:buSzPts val="1400"/>
              <a:buChar char="○"/>
            </a:pPr>
            <a:r>
              <a:rPr lang="en-US"/>
              <a:t>Note: Local Performance Assessment requirement in Section (2) remains in effect.</a:t>
            </a:r>
            <a:endParaRPr/>
          </a:p>
          <a:p>
            <a:pPr marL="457200" lvl="0" indent="-317500" algn="l" rtl="0">
              <a:lnSpc>
                <a:spcPct val="100000"/>
              </a:lnSpc>
              <a:spcBef>
                <a:spcPts val="1000"/>
              </a:spcBef>
              <a:spcAft>
                <a:spcPts val="0"/>
              </a:spcAft>
              <a:buSzPts val="1400"/>
              <a:buChar char="●"/>
            </a:pPr>
            <a:r>
              <a:rPr lang="en-US" u="sng">
                <a:solidFill>
                  <a:srgbClr val="1155CC"/>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OAR 581-022-2265</a:t>
            </a:r>
            <a:r>
              <a:rPr lang="en-US">
                <a:solidFill>
                  <a:srgbClr val="333333"/>
                </a:solidFill>
              </a:rPr>
              <a:t> Report on PE Data</a:t>
            </a:r>
            <a:endParaRPr>
              <a:solidFill>
                <a:srgbClr val="333333"/>
              </a:solidFill>
            </a:endParaRPr>
          </a:p>
          <a:p>
            <a:pPr marL="914400" lvl="1" indent="-317500" algn="l" rtl="0">
              <a:lnSpc>
                <a:spcPct val="100000"/>
              </a:lnSpc>
              <a:spcBef>
                <a:spcPts val="0"/>
              </a:spcBef>
              <a:spcAft>
                <a:spcPts val="0"/>
              </a:spcAft>
              <a:buClr>
                <a:srgbClr val="333333"/>
              </a:buClr>
              <a:buSzPts val="1400"/>
              <a:buChar char="○"/>
            </a:pPr>
            <a:r>
              <a:rPr lang="en-US" b="1">
                <a:solidFill>
                  <a:srgbClr val="333333"/>
                </a:solidFill>
              </a:rPr>
              <a:t>PE Data collections </a:t>
            </a:r>
            <a:r>
              <a:rPr lang="en-US">
                <a:solidFill>
                  <a:srgbClr val="333333"/>
                </a:solidFill>
              </a:rPr>
              <a:t>were suspended last year. Districts will be required to submit data for the upcoming 2023-24 SY. </a:t>
            </a:r>
            <a:endParaRPr/>
          </a:p>
        </p:txBody>
      </p:sp>
      <p:pic>
        <p:nvPicPr>
          <p:cNvPr id="617" name="Google Shape;617;p88" descr="Blue checkbox labeled &quot;Rules&quot;"/>
          <p:cNvPicPr preferRelativeResize="0"/>
          <p:nvPr/>
        </p:nvPicPr>
        <p:blipFill>
          <a:blip r:embed="rId5">
            <a:alphaModFix/>
          </a:blip>
          <a:stretch>
            <a:fillRect/>
          </a:stretch>
        </p:blipFill>
        <p:spPr>
          <a:xfrm>
            <a:off x="6457950" y="1707894"/>
            <a:ext cx="2404574" cy="2404579"/>
          </a:xfrm>
          <a:prstGeom prst="rect">
            <a:avLst/>
          </a:prstGeom>
          <a:noFill/>
          <a:ln>
            <a:noFill/>
          </a:ln>
        </p:spPr>
      </p:pic>
      <p:sp>
        <p:nvSpPr>
          <p:cNvPr id="618" name="Google Shape;618;p8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9"/>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US"/>
              <a:t>Changes: PE Requirements for Grades 6-8</a:t>
            </a:r>
            <a:endParaRPr/>
          </a:p>
        </p:txBody>
      </p:sp>
      <p:sp>
        <p:nvSpPr>
          <p:cNvPr id="625" name="Google Shape;625;p89"/>
          <p:cNvSpPr txBox="1">
            <a:spLocks noGrp="1"/>
          </p:cNvSpPr>
          <p:nvPr>
            <p:ph type="body" idx="1"/>
          </p:nvPr>
        </p:nvSpPr>
        <p:spPr>
          <a:xfrm>
            <a:off x="3887391" y="584735"/>
            <a:ext cx="4629000" cy="3811200"/>
          </a:xfrm>
          <a:prstGeom prst="rect">
            <a:avLst/>
          </a:prstGeom>
        </p:spPr>
        <p:txBody>
          <a:bodyPr spcFirstLastPara="1" wrap="square" lIns="68575" tIns="34275" rIns="68575" bIns="34275" anchor="t" anchorCtr="0">
            <a:normAutofit fontScale="92500" lnSpcReduction="10000"/>
          </a:bodyPr>
          <a:lstStyle/>
          <a:p>
            <a:pPr marL="0" lvl="0" indent="0" algn="l" rtl="0">
              <a:spcBef>
                <a:spcPts val="800"/>
              </a:spcBef>
              <a:spcAft>
                <a:spcPts val="0"/>
              </a:spcAft>
              <a:buNone/>
            </a:pPr>
            <a:r>
              <a:rPr lang="en-US" sz="3000"/>
              <a:t>This is a placeholder slide for districts that have reported/are reporting out of compliance with the PE Requirements for grades 6-8. </a:t>
            </a:r>
            <a:endParaRPr sz="3000"/>
          </a:p>
          <a:p>
            <a:pPr marL="0" lvl="0" indent="0" algn="l" rtl="0">
              <a:spcBef>
                <a:spcPts val="800"/>
              </a:spcBef>
              <a:spcAft>
                <a:spcPts val="0"/>
              </a:spcAft>
              <a:buNone/>
            </a:pPr>
            <a:r>
              <a:rPr lang="en-US" sz="3000"/>
              <a:t>Recommend moving slide 17 here to provide context for the district’s report. </a:t>
            </a:r>
            <a:endParaRPr sz="3000"/>
          </a:p>
          <a:p>
            <a:pPr marL="0" lvl="0" indent="0" algn="l" rtl="0">
              <a:spcBef>
                <a:spcPts val="800"/>
              </a:spcBef>
              <a:spcAft>
                <a:spcPts val="0"/>
              </a:spcAft>
              <a:buNone/>
            </a:pPr>
            <a:r>
              <a:rPr lang="en-US" sz="3000"/>
              <a:t>Other districts may hide or remove this slide. </a:t>
            </a:r>
            <a:endParaRPr sz="3000"/>
          </a:p>
        </p:txBody>
      </p:sp>
      <p:sp>
        <p:nvSpPr>
          <p:cNvPr id="626" name="Google Shape;626;p8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627" name="Google Shape;627;p89" descr="Photo of two people on a running track, "/>
          <p:cNvSpPr>
            <a:spLocks noGrp="1"/>
          </p:cNvSpPr>
          <p:nvPr>
            <p:ph type="pic" idx="2"/>
          </p:nvPr>
        </p:nvSpPr>
        <p:spPr>
          <a:xfrm>
            <a:off x="537883" y="2655094"/>
            <a:ext cx="2949000" cy="1740600"/>
          </a:xfrm>
          <a:prstGeom prst="rect">
            <a:avLst/>
          </a:prstGeom>
        </p:spPr>
      </p:sp>
      <p:pic>
        <p:nvPicPr>
          <p:cNvPr id="628" name="Google Shape;628;p89" descr="Photo of two people on a running track ready to start a race"/>
          <p:cNvPicPr preferRelativeResize="0">
            <a:picLocks noGrp="1"/>
          </p:cNvPicPr>
          <p:nvPr>
            <p:ph type="pic" idx="2"/>
          </p:nvPr>
        </p:nvPicPr>
        <p:blipFill rotWithShape="1">
          <a:blip r:embed="rId3">
            <a:alphaModFix/>
          </a:blip>
          <a:srcRect t="5720" b="5720"/>
          <a:stretch/>
        </p:blipFill>
        <p:spPr>
          <a:xfrm>
            <a:off x="537883" y="2655094"/>
            <a:ext cx="2949002" cy="1740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9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t>District Report on Compliance with Division 22 Standards </a:t>
            </a:r>
            <a:endParaRPr/>
          </a:p>
        </p:txBody>
      </p:sp>
      <p:sp>
        <p:nvSpPr>
          <p:cNvPr id="635" name="Google Shape;635;p9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1000"/>
              </a:spcAft>
              <a:buNone/>
            </a:pPr>
            <a:r>
              <a:rPr lang="en-US" sz="2400"/>
              <a:t>Include key points from your district’s report regarding compliance and/or non-compliance on each of the standards.</a:t>
            </a:r>
            <a:endParaRPr sz="2400"/>
          </a:p>
        </p:txBody>
      </p:sp>
      <p:sp>
        <p:nvSpPr>
          <p:cNvPr id="636" name="Google Shape;636;p9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9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Corrective Action Implemented </a:t>
            </a:r>
            <a:endParaRPr/>
          </a:p>
        </p:txBody>
      </p:sp>
      <p:sp>
        <p:nvSpPr>
          <p:cNvPr id="643" name="Google Shape;643;p9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1000"/>
              </a:spcAft>
              <a:buNone/>
            </a:pPr>
            <a:r>
              <a:rPr lang="en-US" sz="2400"/>
              <a:t>If applicable, you may also want to highlight any corrective action that was in progress/completed during the 2022-23 school year.</a:t>
            </a:r>
            <a:endParaRPr/>
          </a:p>
        </p:txBody>
      </p:sp>
      <p:sp>
        <p:nvSpPr>
          <p:cNvPr id="644" name="Google Shape;644;p91"/>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9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t>OAR _____ Corrective Action Plan and Timeline</a:t>
            </a:r>
            <a:endParaRPr/>
          </a:p>
        </p:txBody>
      </p:sp>
      <p:sp>
        <p:nvSpPr>
          <p:cNvPr id="651" name="Google Shape;651;p9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US" sz="2400"/>
              <a:t>Include this slide as necessary to share any proposed corrective action for rules on which the district is reporting “Out of compliance” for the 2022-23 school year.</a:t>
            </a:r>
            <a:endParaRPr/>
          </a:p>
        </p:txBody>
      </p:sp>
      <p:sp>
        <p:nvSpPr>
          <p:cNvPr id="652" name="Google Shape;652;p92"/>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93"/>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t>Looking Ahead: Compliance for the 2023-24 SY</a:t>
            </a:r>
            <a:endParaRPr/>
          </a:p>
        </p:txBody>
      </p:sp>
      <p:sp>
        <p:nvSpPr>
          <p:cNvPr id="659" name="Google Shape;659;p9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94"/>
          <p:cNvSpPr txBox="1">
            <a:spLocks noGrp="1"/>
          </p:cNvSpPr>
          <p:nvPr>
            <p:ph type="title"/>
          </p:nvPr>
        </p:nvSpPr>
        <p:spPr>
          <a:xfrm>
            <a:off x="537883" y="584734"/>
            <a:ext cx="2949000" cy="19068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US"/>
              <a:t>New/Revised Rules &amp; Requirements</a:t>
            </a:r>
            <a:endParaRPr/>
          </a:p>
        </p:txBody>
      </p:sp>
      <p:sp>
        <p:nvSpPr>
          <p:cNvPr id="666" name="Google Shape;666;p94"/>
          <p:cNvSpPr txBox="1">
            <a:spLocks noGrp="1"/>
          </p:cNvSpPr>
          <p:nvPr>
            <p:ph type="body" idx="1"/>
          </p:nvPr>
        </p:nvSpPr>
        <p:spPr>
          <a:xfrm>
            <a:off x="3887391" y="584735"/>
            <a:ext cx="4629000" cy="3811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b="1"/>
              <a:t>OAR 581-022-2263 Physical Education Requirements</a:t>
            </a:r>
            <a:endParaRPr b="1"/>
          </a:p>
          <a:p>
            <a:pPr marL="0" lvl="0" indent="0" algn="l" rtl="0">
              <a:spcBef>
                <a:spcPts val="800"/>
              </a:spcBef>
              <a:spcAft>
                <a:spcPts val="0"/>
              </a:spcAft>
              <a:buNone/>
            </a:pPr>
            <a:r>
              <a:rPr lang="en-US" u="sng">
                <a:solidFill>
                  <a:schemeClr val="hlink"/>
                </a:solidFill>
                <a:hlinkClick r:id="rId3"/>
              </a:rPr>
              <a:t>HB 3199,</a:t>
            </a:r>
            <a:r>
              <a:rPr lang="en-US"/>
              <a:t> which reduces the total number of physical education instructional minutes required in grades 6-8, was passed just before the close of the 2023 legislative session. The bill revises ORS 329.496 to include two significant changes: </a:t>
            </a:r>
            <a:endParaRPr/>
          </a:p>
          <a:p>
            <a:pPr marL="457200" lvl="0" indent="-342900" algn="l" rtl="0">
              <a:spcBef>
                <a:spcPts val="800"/>
              </a:spcBef>
              <a:spcAft>
                <a:spcPts val="0"/>
              </a:spcAft>
              <a:buSzPts val="1800"/>
              <a:buFont typeface="Calibri"/>
              <a:buAutoNum type="arabicPeriod"/>
            </a:pPr>
            <a:r>
              <a:rPr lang="en-US"/>
              <a:t>The weekly time requirement was reduced from 225 minutes every week of the year.</a:t>
            </a:r>
            <a:endParaRPr/>
          </a:p>
          <a:p>
            <a:pPr marL="457200" lvl="0" indent="-342900" algn="l" rtl="0">
              <a:spcBef>
                <a:spcPts val="0"/>
              </a:spcBef>
              <a:spcAft>
                <a:spcPts val="0"/>
              </a:spcAft>
              <a:buSzPts val="1800"/>
              <a:buFont typeface="Calibri"/>
              <a:buAutoNum type="arabicPeriod"/>
            </a:pPr>
            <a:r>
              <a:rPr lang="en-US"/>
              <a:t>The new weekly minimum of 150 minutes is calculated as an average over the duration of the school year. </a:t>
            </a:r>
            <a:endParaRPr/>
          </a:p>
          <a:p>
            <a:pPr marL="0" lvl="0" indent="0" algn="l" rtl="0">
              <a:spcBef>
                <a:spcPts val="800"/>
              </a:spcBef>
              <a:spcAft>
                <a:spcPts val="0"/>
              </a:spcAft>
              <a:buClr>
                <a:schemeClr val="dk1"/>
              </a:buClr>
              <a:buSzPts val="1100"/>
              <a:buFont typeface="Arial"/>
              <a:buNone/>
            </a:pPr>
            <a:r>
              <a:rPr lang="en-US"/>
              <a:t>This provision went into effect on July 1, 2023</a:t>
            </a:r>
            <a:endParaRPr/>
          </a:p>
          <a:p>
            <a:pPr marL="0" lvl="0" indent="0" algn="l" rtl="0">
              <a:spcBef>
                <a:spcPts val="800"/>
              </a:spcBef>
              <a:spcAft>
                <a:spcPts val="0"/>
              </a:spcAft>
              <a:buNone/>
            </a:pPr>
            <a:endParaRPr sz="1600"/>
          </a:p>
          <a:p>
            <a:pPr marL="0" lvl="0" indent="0" algn="l" rtl="0">
              <a:spcBef>
                <a:spcPts val="800"/>
              </a:spcBef>
              <a:spcAft>
                <a:spcPts val="0"/>
              </a:spcAft>
              <a:buNone/>
            </a:pPr>
            <a:endParaRPr sz="1600"/>
          </a:p>
          <a:p>
            <a:pPr marL="0" lvl="0" indent="0" algn="l" rtl="0">
              <a:spcBef>
                <a:spcPts val="800"/>
              </a:spcBef>
              <a:spcAft>
                <a:spcPts val="0"/>
              </a:spcAft>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None/>
            </a:pPr>
            <a:endParaRPr/>
          </a:p>
        </p:txBody>
      </p:sp>
      <p:sp>
        <p:nvSpPr>
          <p:cNvPr id="667" name="Google Shape;667;p9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668" name="Google Shape;668;p94" descr="Photo of two people on a running track, ready to start a race&#10;"/>
          <p:cNvPicPr preferRelativeResize="0">
            <a:picLocks noGrp="1"/>
          </p:cNvPicPr>
          <p:nvPr>
            <p:ph type="pic" idx="2"/>
          </p:nvPr>
        </p:nvPicPr>
        <p:blipFill rotWithShape="1">
          <a:blip r:embed="rId4">
            <a:alphaModFix/>
          </a:blip>
          <a:srcRect t="5720" b="5720"/>
          <a:stretch/>
        </p:blipFill>
        <p:spPr>
          <a:xfrm>
            <a:off x="537883" y="2655094"/>
            <a:ext cx="2949002" cy="1740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9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New/Revised Rules &amp; Requirements</a:t>
            </a:r>
            <a:endParaRPr/>
          </a:p>
        </p:txBody>
      </p:sp>
      <p:sp>
        <p:nvSpPr>
          <p:cNvPr id="675" name="Google Shape;675;p95"/>
          <p:cNvSpPr txBox="1">
            <a:spLocks noGrp="1"/>
          </p:cNvSpPr>
          <p:nvPr>
            <p:ph type="body" idx="1"/>
          </p:nvPr>
        </p:nvSpPr>
        <p:spPr>
          <a:xfrm>
            <a:off x="537875" y="1369225"/>
            <a:ext cx="5763900" cy="3081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sz="2000" b="1"/>
              <a:t>OAR 581-022-2220 Health Services </a:t>
            </a:r>
            <a:endParaRPr sz="2000" b="1"/>
          </a:p>
          <a:p>
            <a:pPr marL="0" lvl="0" indent="0" algn="l" rtl="0">
              <a:spcBef>
                <a:spcPts val="800"/>
              </a:spcBef>
              <a:spcAft>
                <a:spcPts val="0"/>
              </a:spcAft>
              <a:buNone/>
            </a:pPr>
            <a:r>
              <a:rPr lang="en-US" sz="2000"/>
              <a:t>Last revised in 1996, much of the rule’s language has been updated to reflect learning from the last three years of school operations and to bring the rule into alignment with current statutes and rules.</a:t>
            </a:r>
            <a:endParaRPr sz="2000"/>
          </a:p>
          <a:p>
            <a:pPr marL="0" lvl="0" indent="0" algn="l" rtl="0">
              <a:spcBef>
                <a:spcPts val="800"/>
              </a:spcBef>
              <a:spcAft>
                <a:spcPts val="0"/>
              </a:spcAft>
              <a:buNone/>
            </a:pPr>
            <a:r>
              <a:rPr lang="en-US" sz="2000"/>
              <a:t>The revised rule will be in effect for the 2023-2024 academic year. Districts will first report on their compliance with the revised rule as part of</a:t>
            </a:r>
            <a:r>
              <a:rPr lang="en-US" sz="2000">
                <a:uFill>
                  <a:noFill/>
                </a:uFill>
                <a:hlinkClick r:id="rId3"/>
              </a:rPr>
              <a:t> </a:t>
            </a:r>
            <a:r>
              <a:rPr lang="en-US" sz="2000" u="sng">
                <a:hlinkClick r:id="rId3"/>
              </a:rPr>
              <a:t>Division 22 Standards annual assurances</a:t>
            </a:r>
            <a:r>
              <a:rPr lang="en-US" sz="2000"/>
              <a:t> in November of 2024.</a:t>
            </a:r>
            <a:endParaRPr sz="2000"/>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677" name="Google Shape;677;p95" descr="Drawing of a checklist"/>
          <p:cNvPicPr preferRelativeResize="0"/>
          <p:nvPr/>
        </p:nvPicPr>
        <p:blipFill>
          <a:blip r:embed="rId4">
            <a:alphaModFix/>
          </a:blip>
          <a:stretch>
            <a:fillRect/>
          </a:stretch>
        </p:blipFill>
        <p:spPr>
          <a:xfrm>
            <a:off x="6366825" y="1734850"/>
            <a:ext cx="2350662" cy="2350662"/>
          </a:xfrm>
          <a:prstGeom prst="rect">
            <a:avLst/>
          </a:prstGeom>
          <a:noFill/>
          <a:ln>
            <a:noFill/>
          </a:ln>
        </p:spPr>
      </p:pic>
      <p:sp>
        <p:nvSpPr>
          <p:cNvPr id="676" name="Google Shape;676;p95"/>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Potential Rule Changes</a:t>
            </a:r>
            <a:endParaRPr lang="en-US" dirty="0"/>
          </a:p>
        </p:txBody>
      </p:sp>
      <p:sp>
        <p:nvSpPr>
          <p:cNvPr id="6" name="Text Placeholder 5"/>
          <p:cNvSpPr>
            <a:spLocks noGrp="1"/>
          </p:cNvSpPr>
          <p:nvPr>
            <p:ph type="body" idx="1"/>
          </p:nvPr>
        </p:nvSpPr>
        <p:spPr/>
        <p:txBody>
          <a:bodyPr/>
          <a:lstStyle/>
          <a:p>
            <a:pPr marL="114300" indent="0">
              <a:buNone/>
            </a:pPr>
            <a:r>
              <a:rPr lang="en-US" dirty="0"/>
              <a:t>The following changes are being considered by the State Board of Education and may be adopted at the September 21st meeting:</a:t>
            </a:r>
            <a:endParaRPr lang="en-US" dirty="0"/>
          </a:p>
          <a:p>
            <a:pPr fontAlgn="base"/>
            <a:r>
              <a:rPr lang="en-US" b="1" dirty="0"/>
              <a:t>Assessment of Essential Skills graduation requirement</a:t>
            </a:r>
            <a:r>
              <a:rPr lang="en-US" dirty="0"/>
              <a:t>: proposed extension of the suspension of this requirement through the 2027-28 school year</a:t>
            </a:r>
          </a:p>
          <a:p>
            <a:r>
              <a:rPr lang="en-US" b="1" dirty="0"/>
              <a:t>Menstrual Dignity for Students:</a:t>
            </a:r>
            <a:r>
              <a:rPr lang="en-US" dirty="0"/>
              <a:t>  links requirements of the</a:t>
            </a:r>
            <a:r>
              <a:rPr lang="en-US" dirty="0">
                <a:hlinkClick r:id="rId3"/>
              </a:rPr>
              <a:t> </a:t>
            </a:r>
            <a:r>
              <a:rPr lang="en-US" u="sng" dirty="0">
                <a:hlinkClick r:id="rId3"/>
              </a:rPr>
              <a:t>Menstrual Dignity for Students</a:t>
            </a:r>
            <a:r>
              <a:rPr lang="en-US" dirty="0"/>
              <a:t> rules (OAR 581-021-0587 through OAR 581-021-0596) to Division 22</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1032" name="Picture 8" descr="Page in calendar - month of septem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6" y="-6065838"/>
            <a:ext cx="410377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ge in calendar - month of september"/>
          <p:cNvPicPr>
            <a:picLocks noGrp="1" noChangeAspect="1" noChangeArrowheads="1"/>
          </p:cNvPicPr>
          <p:nvPr>
            <p:ph type="pic" idx="2"/>
          </p:nvPr>
        </p:nvPicPr>
        <p:blipFill>
          <a:blip r:embed="rId4">
            <a:extLst>
              <a:ext uri="{28A0092B-C50C-407E-A947-70E740481C1C}">
                <a14:useLocalDpi xmlns:a14="http://schemas.microsoft.com/office/drawing/2010/main" val="0"/>
              </a:ext>
            </a:extLst>
          </a:blip>
          <a:srcRect t="5854" b="5854"/>
          <a:stretch>
            <a:fillRect/>
          </a:stretch>
        </p:blipFill>
        <p:spPr bwMode="auto">
          <a:xfrm>
            <a:off x="537883" y="2762927"/>
            <a:ext cx="2949000" cy="174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389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9"/>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t>Overview</a:t>
            </a:r>
            <a:endParaRPr/>
          </a:p>
        </p:txBody>
      </p:sp>
      <p:sp>
        <p:nvSpPr>
          <p:cNvPr id="524" name="Google Shape;524;p7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96"/>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t>Looking Ahead: Compliance for the 2023-24 SY</a:t>
            </a:r>
            <a:endParaRPr/>
          </a:p>
        </p:txBody>
      </p:sp>
      <p:sp>
        <p:nvSpPr>
          <p:cNvPr id="684" name="Google Shape;684;p96"/>
          <p:cNvSpPr txBox="1">
            <a:spLocks noGrp="1"/>
          </p:cNvSpPr>
          <p:nvPr>
            <p:ph type="body" idx="1"/>
          </p:nvPr>
        </p:nvSpPr>
        <p:spPr>
          <a:xfrm>
            <a:off x="537878" y="1369225"/>
            <a:ext cx="46929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a:t>Include this slide to update the Board on any recent changes in policy or practice that may take the district out of compliance with any of the Division 22 Standards during the current school year (2023-24).</a:t>
            </a:r>
            <a:endParaRPr/>
          </a:p>
        </p:txBody>
      </p:sp>
      <p:pic>
        <p:nvPicPr>
          <p:cNvPr id="686" name="Google Shape;686;p96" descr="photograph of binoculars"/>
          <p:cNvPicPr preferRelativeResize="0"/>
          <p:nvPr/>
        </p:nvPicPr>
        <p:blipFill rotWithShape="1">
          <a:blip r:embed="rId3">
            <a:alphaModFix/>
          </a:blip>
          <a:srcRect/>
          <a:stretch/>
        </p:blipFill>
        <p:spPr>
          <a:xfrm>
            <a:off x="5472173" y="2041435"/>
            <a:ext cx="3333550" cy="2222377"/>
          </a:xfrm>
          <a:prstGeom prst="rect">
            <a:avLst/>
          </a:prstGeom>
          <a:noFill/>
          <a:ln>
            <a:noFill/>
          </a:ln>
        </p:spPr>
      </p:pic>
      <p:sp>
        <p:nvSpPr>
          <p:cNvPr id="685" name="Google Shape;685;p96"/>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80"/>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Clr>
                <a:schemeClr val="dk1"/>
              </a:buClr>
              <a:buSzPts val="1100"/>
              <a:buFont typeface="Arial"/>
              <a:buNone/>
            </a:pPr>
            <a:r>
              <a:rPr lang="en-US"/>
              <a:t>What are the Division 22 Standards?</a:t>
            </a:r>
            <a:endParaRPr/>
          </a:p>
        </p:txBody>
      </p:sp>
      <p:sp>
        <p:nvSpPr>
          <p:cNvPr id="530" name="Google Shape;530;p80"/>
          <p:cNvSpPr txBox="1">
            <a:spLocks noGrp="1"/>
          </p:cNvSpPr>
          <p:nvPr>
            <p:ph type="body" idx="1"/>
          </p:nvPr>
        </p:nvSpPr>
        <p:spPr>
          <a:xfrm>
            <a:off x="3887391" y="584735"/>
            <a:ext cx="4629000" cy="38112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0"/>
              </a:spcBef>
              <a:spcAft>
                <a:spcPts val="1200"/>
              </a:spcAft>
              <a:buSzPts val="1800"/>
              <a:buChar char="●"/>
            </a:pPr>
            <a:r>
              <a:rPr lang="en-US" dirty="0"/>
              <a:t>All Oregon administrative rules (OARs) set out in Chapter 581, Division 22, Standards for Public Elementary and Secondary Schools</a:t>
            </a:r>
            <a:r>
              <a:rPr lang="en-US" dirty="0" smtClean="0"/>
              <a:t>.</a:t>
            </a:r>
            <a:endParaRPr dirty="0"/>
          </a:p>
          <a:p>
            <a:pPr marL="457200" lvl="0" indent="0" algn="l" rtl="0">
              <a:lnSpc>
                <a:spcPct val="100000"/>
              </a:lnSpc>
              <a:spcBef>
                <a:spcPts val="0"/>
              </a:spcBef>
              <a:spcAft>
                <a:spcPts val="0"/>
              </a:spcAft>
              <a:buNone/>
            </a:pPr>
            <a:r>
              <a:rPr lang="en-US" dirty="0"/>
              <a:t>Example:  581 -  022 -  0102   Definitions</a:t>
            </a:r>
            <a:endParaRPr dirty="0"/>
          </a:p>
          <a:p>
            <a:pPr marL="1371600" lvl="0" indent="0" algn="l" rtl="0">
              <a:lnSpc>
                <a:spcPct val="100000"/>
              </a:lnSpc>
              <a:spcBef>
                <a:spcPts val="0"/>
              </a:spcBef>
              <a:spcAft>
                <a:spcPts val="0"/>
              </a:spcAft>
              <a:buNone/>
            </a:pPr>
            <a:r>
              <a:rPr lang="en-US" dirty="0"/>
              <a:t> </a:t>
            </a:r>
            <a:r>
              <a:rPr lang="en-US" dirty="0" err="1" smtClean="0"/>
              <a:t>Chp</a:t>
            </a:r>
            <a:r>
              <a:rPr lang="en-US" dirty="0" smtClean="0"/>
              <a:t>.   Div</a:t>
            </a:r>
            <a:r>
              <a:rPr lang="en-US" dirty="0"/>
              <a:t>.     Rule    Title </a:t>
            </a:r>
          </a:p>
          <a:p>
            <a:pPr marL="1371600" lvl="0" indent="0" algn="l" rtl="0">
              <a:lnSpc>
                <a:spcPct val="100000"/>
              </a:lnSpc>
              <a:spcBef>
                <a:spcPts val="0"/>
              </a:spcBef>
              <a:spcAft>
                <a:spcPts val="0"/>
              </a:spcAft>
              <a:buNone/>
            </a:pPr>
            <a:endParaRPr dirty="0"/>
          </a:p>
          <a:p>
            <a:pPr marL="457200" lvl="0" indent="-342900" algn="l" rtl="0">
              <a:lnSpc>
                <a:spcPct val="100000"/>
              </a:lnSpc>
              <a:spcBef>
                <a:spcPts val="0"/>
              </a:spcBef>
              <a:spcAft>
                <a:spcPts val="0"/>
              </a:spcAft>
              <a:buSzPts val="1800"/>
              <a:buChar char="●"/>
            </a:pPr>
            <a:r>
              <a:rPr lang="en-US" dirty="0"/>
              <a:t>The standards that the Oregon legislature or the State Board has determined must be met in order to be a standard school district.</a:t>
            </a:r>
            <a:endParaRPr dirty="0"/>
          </a:p>
          <a:p>
            <a:pPr marL="0" lvl="0" indent="0" algn="l" rtl="0">
              <a:lnSpc>
                <a:spcPct val="100000"/>
              </a:lnSpc>
              <a:spcBef>
                <a:spcPts val="0"/>
              </a:spcBef>
              <a:spcAft>
                <a:spcPts val="0"/>
              </a:spcAft>
              <a:buNone/>
            </a:pPr>
            <a:endParaRPr dirty="0"/>
          </a:p>
          <a:p>
            <a:pPr marL="457200" lvl="0" indent="-342900" algn="l" rtl="0">
              <a:lnSpc>
                <a:spcPct val="100000"/>
              </a:lnSpc>
              <a:spcBef>
                <a:spcPts val="0"/>
              </a:spcBef>
              <a:spcAft>
                <a:spcPts val="0"/>
              </a:spcAft>
              <a:buSzPts val="1800"/>
              <a:buChar char="●"/>
            </a:pPr>
            <a:r>
              <a:rPr lang="en-US" dirty="0"/>
              <a:t>Compliance with these rules ensures a baseline level of service across the state. </a:t>
            </a:r>
            <a:endParaRPr dirty="0"/>
          </a:p>
          <a:p>
            <a:pPr marL="0" lvl="0" indent="0" algn="l" rtl="0">
              <a:lnSpc>
                <a:spcPct val="100000"/>
              </a:lnSpc>
              <a:spcBef>
                <a:spcPts val="0"/>
              </a:spcBef>
              <a:spcAft>
                <a:spcPts val="0"/>
              </a:spcAft>
              <a:buClr>
                <a:schemeClr val="dk1"/>
              </a:buClr>
              <a:buSzPts val="1100"/>
              <a:buFont typeface="Arial"/>
              <a:buNone/>
            </a:pPr>
            <a:endParaRPr dirty="0"/>
          </a:p>
        </p:txBody>
      </p:sp>
      <p:pic>
        <p:nvPicPr>
          <p:cNvPr id="531" name="Google Shape;531;p80" descr="drawing of a bare room with a wood floor and brick wall and a single potted plant. Labeled &quot;The Floor.&quot;"/>
          <p:cNvPicPr preferRelativeResize="0">
            <a:picLocks noGrp="1"/>
          </p:cNvPicPr>
          <p:nvPr>
            <p:ph type="pic" idx="2"/>
          </p:nvPr>
        </p:nvPicPr>
        <p:blipFill rotWithShape="1">
          <a:blip r:embed="rId3">
            <a:alphaModFix/>
          </a:blip>
          <a:srcRect t="13011" b="13018"/>
          <a:stretch/>
        </p:blipFill>
        <p:spPr>
          <a:xfrm>
            <a:off x="537883" y="2655094"/>
            <a:ext cx="2949000" cy="1740601"/>
          </a:xfrm>
          <a:prstGeom prst="rect">
            <a:avLst/>
          </a:prstGeom>
        </p:spPr>
      </p:pic>
      <p:sp>
        <p:nvSpPr>
          <p:cNvPr id="532" name="Google Shape;532;p80"/>
          <p:cNvSpPr txBox="1"/>
          <p:nvPr/>
        </p:nvSpPr>
        <p:spPr>
          <a:xfrm>
            <a:off x="1381475" y="3688025"/>
            <a:ext cx="1344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rgbClr val="0C343D"/>
                </a:solidFill>
                <a:latin typeface="Calibri"/>
                <a:ea typeface="Calibri"/>
                <a:cs typeface="Calibri"/>
                <a:sym typeface="Calibri"/>
              </a:rPr>
              <a:t>THE FLOOR</a:t>
            </a:r>
            <a:endParaRPr sz="1800" b="1">
              <a:solidFill>
                <a:srgbClr val="0C343D"/>
              </a:solidFill>
              <a:latin typeface="Calibri"/>
              <a:ea typeface="Calibri"/>
              <a:cs typeface="Calibri"/>
              <a:sym typeface="Calibri"/>
            </a:endParaRPr>
          </a:p>
        </p:txBody>
      </p:sp>
      <p:sp>
        <p:nvSpPr>
          <p:cNvPr id="533" name="Google Shape;533;p8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0" name="Google Shape;540;p8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Division 22 Rule Categories</a:t>
            </a:r>
            <a:endParaRPr/>
          </a:p>
        </p:txBody>
      </p:sp>
      <p:sp>
        <p:nvSpPr>
          <p:cNvPr id="539" name="Google Shape;539;p81" descr="Division 22 standards include over 50 rules" title="Callout"/>
          <p:cNvSpPr/>
          <p:nvPr/>
        </p:nvSpPr>
        <p:spPr>
          <a:xfrm>
            <a:off x="6883151" y="171724"/>
            <a:ext cx="2009700" cy="1218600"/>
          </a:xfrm>
          <a:prstGeom prst="wedgeEllipseCallout">
            <a:avLst>
              <a:gd name="adj1" fmla="val -20833"/>
              <a:gd name="adj2" fmla="val 62500"/>
            </a:avLst>
          </a:prstGeom>
          <a:solidFill>
            <a:srgbClr val="F5D01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i="0" u="none" strike="noStrike" cap="none" dirty="0">
                <a:solidFill>
                  <a:srgbClr val="002060"/>
                </a:solidFill>
                <a:latin typeface="Calibri"/>
                <a:ea typeface="Calibri"/>
                <a:cs typeface="Calibri"/>
                <a:sym typeface="Calibri"/>
              </a:rPr>
              <a:t>Division 22 standards include over 50 rules.</a:t>
            </a:r>
            <a:endParaRPr sz="1600" b="1" i="0" u="none" strike="noStrike" cap="none" dirty="0">
              <a:solidFill>
                <a:schemeClr val="lt1"/>
              </a:solidFill>
              <a:latin typeface="Calibri"/>
              <a:ea typeface="Calibri"/>
              <a:cs typeface="Calibri"/>
              <a:sym typeface="Calibri"/>
            </a:endParaRPr>
          </a:p>
        </p:txBody>
      </p:sp>
      <p:pic>
        <p:nvPicPr>
          <p:cNvPr id="2" name="Picture 1" descr="Category 1, Teaching and Learning; includes Curriculum &amp; Instruction, Assessment &amp; Reporting, Program &amp; Service Requirements, and HS Diploma. Category 2, Health and Safety; includes Policies and Practices, Plans and Reports, Athletics and Interscholastic Activities. Category 3, District Performance and Accountability. Category 4: Human Resources/Staffing." title="Rule Categories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956" y="1283876"/>
            <a:ext cx="4505195" cy="3520527"/>
          </a:xfrm>
          <a:prstGeom prst="rect">
            <a:avLst/>
          </a:prstGeom>
        </p:spPr>
      </p:pic>
      <p:sp>
        <p:nvSpPr>
          <p:cNvPr id="542" name="Google Shape;542;p81"/>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Snapshot: Division 22 Rules </a:t>
            </a:r>
            <a:endParaRPr/>
          </a:p>
        </p:txBody>
      </p:sp>
      <p:cxnSp>
        <p:nvCxnSpPr>
          <p:cNvPr id="550" name="Google Shape;550;p82" descr="Required Instructional Time&#10;Human Sexuality Education&#10;Comprehensive School Counseling" title="Curriculum and instruction rules"/>
          <p:cNvCxnSpPr/>
          <p:nvPr/>
        </p:nvCxnSpPr>
        <p:spPr>
          <a:xfrm rot="10800000">
            <a:off x="2036850" y="1724775"/>
            <a:ext cx="388500" cy="92100"/>
          </a:xfrm>
          <a:prstGeom prst="straightConnector1">
            <a:avLst/>
          </a:prstGeom>
          <a:noFill/>
          <a:ln w="9525" cap="flat" cmpd="sng">
            <a:solidFill>
              <a:schemeClr val="accent1"/>
            </a:solidFill>
            <a:prstDash val="solid"/>
            <a:round/>
            <a:headEnd type="none" w="med" len="med"/>
            <a:tailEnd type="triangle" w="med" len="med"/>
          </a:ln>
        </p:spPr>
      </p:cxnSp>
      <p:sp>
        <p:nvSpPr>
          <p:cNvPr id="551" name="Google Shape;551;p82"/>
          <p:cNvSpPr txBox="1"/>
          <p:nvPr/>
        </p:nvSpPr>
        <p:spPr>
          <a:xfrm>
            <a:off x="276100" y="1267600"/>
            <a:ext cx="18303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accent1"/>
                </a:solidFill>
                <a:latin typeface="Calibri"/>
                <a:ea typeface="Calibri"/>
                <a:cs typeface="Calibri"/>
                <a:sym typeface="Calibri"/>
              </a:rPr>
              <a:t>Required Instructional Time</a:t>
            </a:r>
            <a:endParaRPr sz="1100">
              <a:solidFill>
                <a:schemeClr val="accent1"/>
              </a:solidFill>
              <a:latin typeface="Calibri"/>
              <a:ea typeface="Calibri"/>
              <a:cs typeface="Calibri"/>
              <a:sym typeface="Calibri"/>
            </a:endParaRPr>
          </a:p>
          <a:p>
            <a:pPr marL="0" lvl="0" indent="0" algn="l" rtl="0">
              <a:spcBef>
                <a:spcPts val="0"/>
              </a:spcBef>
              <a:spcAft>
                <a:spcPts val="0"/>
              </a:spcAft>
              <a:buNone/>
            </a:pPr>
            <a:endParaRPr sz="1100">
              <a:solidFill>
                <a:schemeClr val="accent1"/>
              </a:solidFill>
              <a:latin typeface="Calibri"/>
              <a:ea typeface="Calibri"/>
              <a:cs typeface="Calibri"/>
              <a:sym typeface="Calibri"/>
            </a:endParaRPr>
          </a:p>
          <a:p>
            <a:pPr marL="0" lvl="0" indent="0" algn="l" rtl="0">
              <a:spcBef>
                <a:spcPts val="0"/>
              </a:spcBef>
              <a:spcAft>
                <a:spcPts val="0"/>
              </a:spcAft>
              <a:buNone/>
            </a:pPr>
            <a:r>
              <a:rPr lang="en-US" sz="1100">
                <a:solidFill>
                  <a:schemeClr val="accent1"/>
                </a:solidFill>
                <a:latin typeface="Calibri"/>
                <a:ea typeface="Calibri"/>
                <a:cs typeface="Calibri"/>
                <a:sym typeface="Calibri"/>
              </a:rPr>
              <a:t>Human Sexuality Education</a:t>
            </a:r>
            <a:endParaRPr sz="1100">
              <a:solidFill>
                <a:schemeClr val="accent1"/>
              </a:solidFill>
              <a:latin typeface="Calibri"/>
              <a:ea typeface="Calibri"/>
              <a:cs typeface="Calibri"/>
              <a:sym typeface="Calibri"/>
            </a:endParaRPr>
          </a:p>
          <a:p>
            <a:pPr marL="0" lvl="0" indent="0" algn="l" rtl="0">
              <a:spcBef>
                <a:spcPts val="0"/>
              </a:spcBef>
              <a:spcAft>
                <a:spcPts val="0"/>
              </a:spcAft>
              <a:buNone/>
            </a:pPr>
            <a:endParaRPr sz="1100">
              <a:solidFill>
                <a:schemeClr val="accent1"/>
              </a:solidFill>
              <a:latin typeface="Calibri"/>
              <a:ea typeface="Calibri"/>
              <a:cs typeface="Calibri"/>
              <a:sym typeface="Calibri"/>
            </a:endParaRPr>
          </a:p>
          <a:p>
            <a:pPr marL="0" lvl="0" indent="0" algn="l" rtl="0">
              <a:spcBef>
                <a:spcPts val="0"/>
              </a:spcBef>
              <a:spcAft>
                <a:spcPts val="0"/>
              </a:spcAft>
              <a:buNone/>
            </a:pPr>
            <a:r>
              <a:rPr lang="en-US" sz="1100">
                <a:solidFill>
                  <a:schemeClr val="accent1"/>
                </a:solidFill>
                <a:latin typeface="Calibri"/>
                <a:ea typeface="Calibri"/>
                <a:cs typeface="Calibri"/>
                <a:sym typeface="Calibri"/>
              </a:rPr>
              <a:t>Comprehensive School Counseling</a:t>
            </a:r>
            <a:endParaRPr sz="1100">
              <a:solidFill>
                <a:schemeClr val="accent1"/>
              </a:solidFill>
              <a:latin typeface="Calibri"/>
              <a:ea typeface="Calibri"/>
              <a:cs typeface="Calibri"/>
              <a:sym typeface="Calibri"/>
            </a:endParaRPr>
          </a:p>
        </p:txBody>
      </p:sp>
      <p:cxnSp>
        <p:nvCxnSpPr>
          <p:cNvPr id="552" name="Google Shape;552;p82" descr="Administration of State Assessments" title="Assessment and Reporting Rule example"/>
          <p:cNvCxnSpPr/>
          <p:nvPr/>
        </p:nvCxnSpPr>
        <p:spPr>
          <a:xfrm rot="10800000" flipH="1">
            <a:off x="6738700" y="1830400"/>
            <a:ext cx="434100" cy="307200"/>
          </a:xfrm>
          <a:prstGeom prst="straightConnector1">
            <a:avLst/>
          </a:prstGeom>
          <a:noFill/>
          <a:ln w="9525" cap="flat" cmpd="sng">
            <a:solidFill>
              <a:schemeClr val="accent1"/>
            </a:solidFill>
            <a:prstDash val="solid"/>
            <a:round/>
            <a:headEnd type="none" w="med" len="med"/>
            <a:tailEnd type="triangle" w="med" len="med"/>
          </a:ln>
        </p:spPr>
      </p:cxnSp>
      <p:sp>
        <p:nvSpPr>
          <p:cNvPr id="553" name="Google Shape;553;p82"/>
          <p:cNvSpPr txBox="1"/>
          <p:nvPr/>
        </p:nvSpPr>
        <p:spPr>
          <a:xfrm>
            <a:off x="7168250" y="1509213"/>
            <a:ext cx="1830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accent1"/>
                </a:solidFill>
                <a:latin typeface="Calibri"/>
                <a:ea typeface="Calibri"/>
                <a:cs typeface="Calibri"/>
                <a:sym typeface="Calibri"/>
              </a:rPr>
              <a:t>Administration of State Assessments</a:t>
            </a:r>
            <a:endParaRPr sz="1100">
              <a:solidFill>
                <a:schemeClr val="accent1"/>
              </a:solidFill>
              <a:latin typeface="Calibri"/>
              <a:ea typeface="Calibri"/>
              <a:cs typeface="Calibri"/>
              <a:sym typeface="Calibri"/>
            </a:endParaRPr>
          </a:p>
        </p:txBody>
      </p:sp>
      <p:cxnSp>
        <p:nvCxnSpPr>
          <p:cNvPr id="554" name="Google Shape;554;p82" descr="Identification of TAG Students" title="Program and Service Requirements Example"/>
          <p:cNvCxnSpPr>
            <a:endCxn id="555" idx="1"/>
          </p:cNvCxnSpPr>
          <p:nvPr/>
        </p:nvCxnSpPr>
        <p:spPr>
          <a:xfrm rot="10800000" flipH="1">
            <a:off x="6738650" y="2310150"/>
            <a:ext cx="429600" cy="123600"/>
          </a:xfrm>
          <a:prstGeom prst="straightConnector1">
            <a:avLst/>
          </a:prstGeom>
          <a:noFill/>
          <a:ln w="9525" cap="flat" cmpd="sng">
            <a:solidFill>
              <a:schemeClr val="accent1"/>
            </a:solidFill>
            <a:prstDash val="solid"/>
            <a:round/>
            <a:headEnd type="none" w="med" len="med"/>
            <a:tailEnd type="triangle" w="med" len="med"/>
          </a:ln>
        </p:spPr>
      </p:cxnSp>
      <p:sp>
        <p:nvSpPr>
          <p:cNvPr id="555" name="Google Shape;555;p82"/>
          <p:cNvSpPr txBox="1"/>
          <p:nvPr/>
        </p:nvSpPr>
        <p:spPr>
          <a:xfrm>
            <a:off x="7168250" y="2048550"/>
            <a:ext cx="1830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accent1"/>
                </a:solidFill>
                <a:latin typeface="Calibri"/>
                <a:ea typeface="Calibri"/>
                <a:cs typeface="Calibri"/>
                <a:sym typeface="Calibri"/>
              </a:rPr>
              <a:t>Identification of TAG Students</a:t>
            </a:r>
            <a:endParaRPr sz="1100">
              <a:solidFill>
                <a:schemeClr val="accent1"/>
              </a:solidFill>
              <a:latin typeface="Calibri"/>
              <a:ea typeface="Calibri"/>
              <a:cs typeface="Calibri"/>
              <a:sym typeface="Calibri"/>
            </a:endParaRPr>
          </a:p>
        </p:txBody>
      </p:sp>
      <p:cxnSp>
        <p:nvCxnSpPr>
          <p:cNvPr id="556" name="Google Shape;556;p82" descr="Credit Options" title="HS Diploma Example"/>
          <p:cNvCxnSpPr>
            <a:endCxn id="557" idx="1"/>
          </p:cNvCxnSpPr>
          <p:nvPr/>
        </p:nvCxnSpPr>
        <p:spPr>
          <a:xfrm rot="10800000" flipH="1">
            <a:off x="6738775" y="2740100"/>
            <a:ext cx="391800" cy="51600"/>
          </a:xfrm>
          <a:prstGeom prst="straightConnector1">
            <a:avLst/>
          </a:prstGeom>
          <a:noFill/>
          <a:ln w="9525" cap="flat" cmpd="sng">
            <a:solidFill>
              <a:schemeClr val="accent1"/>
            </a:solidFill>
            <a:prstDash val="solid"/>
            <a:round/>
            <a:headEnd type="none" w="med" len="med"/>
            <a:tailEnd type="triangle" w="med" len="med"/>
          </a:ln>
        </p:spPr>
      </p:cxnSp>
      <p:sp>
        <p:nvSpPr>
          <p:cNvPr id="557" name="Google Shape;557;p82"/>
          <p:cNvSpPr txBox="1"/>
          <p:nvPr/>
        </p:nvSpPr>
        <p:spPr>
          <a:xfrm>
            <a:off x="7130575" y="2563100"/>
            <a:ext cx="1696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accent1"/>
                </a:solidFill>
                <a:latin typeface="Calibri"/>
                <a:ea typeface="Calibri"/>
                <a:cs typeface="Calibri"/>
                <a:sym typeface="Calibri"/>
              </a:rPr>
              <a:t>Credit Options</a:t>
            </a:r>
            <a:endParaRPr sz="1100">
              <a:solidFill>
                <a:schemeClr val="accent1"/>
              </a:solidFill>
              <a:latin typeface="Calibri"/>
              <a:ea typeface="Calibri"/>
              <a:cs typeface="Calibri"/>
              <a:sym typeface="Calibri"/>
            </a:endParaRPr>
          </a:p>
        </p:txBody>
      </p:sp>
      <p:cxnSp>
        <p:nvCxnSpPr>
          <p:cNvPr id="558" name="Google Shape;558;p82" descr="Every Student Belongs" title="Health and safety category; Policies and Practices Example"/>
          <p:cNvCxnSpPr/>
          <p:nvPr/>
        </p:nvCxnSpPr>
        <p:spPr>
          <a:xfrm rot="10800000">
            <a:off x="2041400" y="3220025"/>
            <a:ext cx="388500" cy="92100"/>
          </a:xfrm>
          <a:prstGeom prst="straightConnector1">
            <a:avLst/>
          </a:prstGeom>
          <a:noFill/>
          <a:ln w="9525" cap="flat" cmpd="sng">
            <a:solidFill>
              <a:schemeClr val="accent5"/>
            </a:solidFill>
            <a:prstDash val="solid"/>
            <a:round/>
            <a:headEnd type="none" w="med" len="med"/>
            <a:tailEnd type="triangle" w="med" len="med"/>
          </a:ln>
        </p:spPr>
      </p:cxnSp>
      <p:sp>
        <p:nvSpPr>
          <p:cNvPr id="559" name="Google Shape;559;p82"/>
          <p:cNvSpPr txBox="1"/>
          <p:nvPr/>
        </p:nvSpPr>
        <p:spPr>
          <a:xfrm>
            <a:off x="537875" y="3035138"/>
            <a:ext cx="18303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accent5"/>
                </a:solidFill>
                <a:latin typeface="Calibri"/>
                <a:ea typeface="Calibri"/>
                <a:cs typeface="Calibri"/>
                <a:sym typeface="Calibri"/>
              </a:rPr>
              <a:t>Every Student Belongs</a:t>
            </a:r>
            <a:endParaRPr sz="1100">
              <a:solidFill>
                <a:schemeClr val="accent5"/>
              </a:solidFill>
              <a:latin typeface="Calibri"/>
              <a:ea typeface="Calibri"/>
              <a:cs typeface="Calibri"/>
              <a:sym typeface="Calibri"/>
            </a:endParaRPr>
          </a:p>
          <a:p>
            <a:pPr marL="0" lvl="0" indent="0" algn="l" rtl="0">
              <a:spcBef>
                <a:spcPts val="0"/>
              </a:spcBef>
              <a:spcAft>
                <a:spcPts val="0"/>
              </a:spcAft>
              <a:buNone/>
            </a:pPr>
            <a:endParaRPr sz="1100">
              <a:solidFill>
                <a:schemeClr val="accent5"/>
              </a:solidFill>
              <a:latin typeface="Calibri"/>
              <a:ea typeface="Calibri"/>
              <a:cs typeface="Calibri"/>
              <a:sym typeface="Calibri"/>
            </a:endParaRPr>
          </a:p>
          <a:p>
            <a:pPr marL="0" lvl="0" indent="0" algn="l" rtl="0">
              <a:spcBef>
                <a:spcPts val="0"/>
              </a:spcBef>
              <a:spcAft>
                <a:spcPts val="0"/>
              </a:spcAft>
              <a:buNone/>
            </a:pPr>
            <a:r>
              <a:rPr lang="en-US" sz="1100">
                <a:solidFill>
                  <a:schemeClr val="accent5"/>
                </a:solidFill>
                <a:latin typeface="Calibri"/>
                <a:ea typeface="Calibri"/>
                <a:cs typeface="Calibri"/>
                <a:sym typeface="Calibri"/>
              </a:rPr>
              <a:t>Suicide Prevention Plan</a:t>
            </a:r>
            <a:endParaRPr sz="1100">
              <a:solidFill>
                <a:schemeClr val="accent5"/>
              </a:solidFill>
              <a:latin typeface="Calibri"/>
              <a:ea typeface="Calibri"/>
              <a:cs typeface="Calibri"/>
              <a:sym typeface="Calibri"/>
            </a:endParaRPr>
          </a:p>
          <a:p>
            <a:pPr marL="0" lvl="0" indent="0" algn="l" rtl="0">
              <a:spcBef>
                <a:spcPts val="0"/>
              </a:spcBef>
              <a:spcAft>
                <a:spcPts val="0"/>
              </a:spcAft>
              <a:buNone/>
            </a:pPr>
            <a:endParaRPr sz="1100">
              <a:solidFill>
                <a:schemeClr val="accent5"/>
              </a:solidFill>
              <a:latin typeface="Calibri"/>
              <a:ea typeface="Calibri"/>
              <a:cs typeface="Calibri"/>
              <a:sym typeface="Calibri"/>
            </a:endParaRPr>
          </a:p>
          <a:p>
            <a:pPr marL="0" lvl="0" indent="0" algn="l" rtl="0">
              <a:spcBef>
                <a:spcPts val="0"/>
              </a:spcBef>
              <a:spcAft>
                <a:spcPts val="0"/>
              </a:spcAft>
              <a:buNone/>
            </a:pPr>
            <a:r>
              <a:rPr lang="en-US" sz="1100">
                <a:solidFill>
                  <a:schemeClr val="accent5"/>
                </a:solidFill>
                <a:latin typeface="Calibri"/>
                <a:ea typeface="Calibri"/>
                <a:cs typeface="Calibri"/>
                <a:sym typeface="Calibri"/>
              </a:rPr>
              <a:t>Safety of School Sports- Concussions</a:t>
            </a:r>
            <a:endParaRPr sz="1100">
              <a:solidFill>
                <a:schemeClr val="accent5"/>
              </a:solidFill>
              <a:latin typeface="Calibri"/>
              <a:ea typeface="Calibri"/>
              <a:cs typeface="Calibri"/>
              <a:sym typeface="Calibri"/>
            </a:endParaRPr>
          </a:p>
        </p:txBody>
      </p:sp>
      <p:cxnSp>
        <p:nvCxnSpPr>
          <p:cNvPr id="560" name="Google Shape;560;p82" descr="Suicide Prevention Plan" title="Plans &amp; Reports Example"/>
          <p:cNvCxnSpPr/>
          <p:nvPr/>
        </p:nvCxnSpPr>
        <p:spPr>
          <a:xfrm rot="10800000">
            <a:off x="2041400" y="3534600"/>
            <a:ext cx="388500" cy="92100"/>
          </a:xfrm>
          <a:prstGeom prst="straightConnector1">
            <a:avLst/>
          </a:prstGeom>
          <a:noFill/>
          <a:ln w="9525" cap="flat" cmpd="sng">
            <a:solidFill>
              <a:schemeClr val="accent5"/>
            </a:solidFill>
            <a:prstDash val="solid"/>
            <a:round/>
            <a:headEnd type="none" w="med" len="med"/>
            <a:tailEnd type="triangle" w="med" len="med"/>
          </a:ln>
        </p:spPr>
      </p:cxnSp>
      <p:cxnSp>
        <p:nvCxnSpPr>
          <p:cNvPr id="561" name="Google Shape;561;p82" descr="Safety of School Sports- Concussions" title="Athletics and Interscholatice Activities example"/>
          <p:cNvCxnSpPr/>
          <p:nvPr/>
        </p:nvCxnSpPr>
        <p:spPr>
          <a:xfrm rot="10800000">
            <a:off x="2041400" y="3849175"/>
            <a:ext cx="388500" cy="92100"/>
          </a:xfrm>
          <a:prstGeom prst="straightConnector1">
            <a:avLst/>
          </a:prstGeom>
          <a:noFill/>
          <a:ln w="9525" cap="flat" cmpd="sng">
            <a:solidFill>
              <a:schemeClr val="accent5"/>
            </a:solidFill>
            <a:prstDash val="solid"/>
            <a:round/>
            <a:headEnd type="none" w="med" len="med"/>
            <a:tailEnd type="triangle" w="med" len="med"/>
          </a:ln>
        </p:spPr>
      </p:cxnSp>
      <p:cxnSp>
        <p:nvCxnSpPr>
          <p:cNvPr id="562" name="Google Shape;562;p82" descr="Complaint Procedures" title="District Performance &amp; Accountability examplet"/>
          <p:cNvCxnSpPr/>
          <p:nvPr/>
        </p:nvCxnSpPr>
        <p:spPr>
          <a:xfrm rot="10800000" flipH="1">
            <a:off x="6738700" y="3558475"/>
            <a:ext cx="470400" cy="612600"/>
          </a:xfrm>
          <a:prstGeom prst="straightConnector1">
            <a:avLst/>
          </a:prstGeom>
          <a:noFill/>
          <a:ln w="9525" cap="flat" cmpd="sng">
            <a:solidFill>
              <a:srgbClr val="DC5626"/>
            </a:solidFill>
            <a:prstDash val="solid"/>
            <a:round/>
            <a:headEnd type="none" w="med" len="med"/>
            <a:tailEnd type="triangle" w="med" len="med"/>
          </a:ln>
        </p:spPr>
      </p:cxnSp>
      <p:sp>
        <p:nvSpPr>
          <p:cNvPr id="563" name="Google Shape;563;p82"/>
          <p:cNvSpPr txBox="1"/>
          <p:nvPr/>
        </p:nvSpPr>
        <p:spPr>
          <a:xfrm>
            <a:off x="7188700" y="3403650"/>
            <a:ext cx="1696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DC5626"/>
                </a:solidFill>
                <a:latin typeface="Calibri"/>
                <a:ea typeface="Calibri"/>
                <a:cs typeface="Calibri"/>
                <a:sym typeface="Calibri"/>
              </a:rPr>
              <a:t>Complaint Procedures</a:t>
            </a:r>
            <a:endParaRPr sz="1100">
              <a:solidFill>
                <a:srgbClr val="DC5626"/>
              </a:solidFill>
              <a:latin typeface="Calibri"/>
              <a:ea typeface="Calibri"/>
              <a:cs typeface="Calibri"/>
              <a:sym typeface="Calibri"/>
            </a:endParaRPr>
          </a:p>
        </p:txBody>
      </p:sp>
      <p:cxnSp>
        <p:nvCxnSpPr>
          <p:cNvPr id="564" name="Google Shape;564;p82" descr="Fingerprint based background Checks&#10;Teacher Training Related to Dyslexia" title="Human Resources/Staffing Examples"/>
          <p:cNvCxnSpPr>
            <a:endCxn id="565" idx="1"/>
          </p:cNvCxnSpPr>
          <p:nvPr/>
        </p:nvCxnSpPr>
        <p:spPr>
          <a:xfrm rot="10800000" flipH="1">
            <a:off x="6738600" y="4310875"/>
            <a:ext cx="495300" cy="149100"/>
          </a:xfrm>
          <a:prstGeom prst="straightConnector1">
            <a:avLst/>
          </a:prstGeom>
          <a:noFill/>
          <a:ln w="9525" cap="flat" cmpd="sng">
            <a:solidFill>
              <a:schemeClr val="accent2"/>
            </a:solidFill>
            <a:prstDash val="solid"/>
            <a:round/>
            <a:headEnd type="none" w="med" len="med"/>
            <a:tailEnd type="triangle" w="med" len="med"/>
          </a:ln>
        </p:spPr>
      </p:cxnSp>
      <p:sp>
        <p:nvSpPr>
          <p:cNvPr id="565" name="Google Shape;565;p82"/>
          <p:cNvSpPr txBox="1"/>
          <p:nvPr/>
        </p:nvSpPr>
        <p:spPr>
          <a:xfrm>
            <a:off x="7233900" y="3826075"/>
            <a:ext cx="15930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smtClean="0">
                <a:solidFill>
                  <a:srgbClr val="9F2065"/>
                </a:solidFill>
                <a:latin typeface="Calibri"/>
                <a:ea typeface="Calibri"/>
                <a:cs typeface="Calibri"/>
                <a:sym typeface="Calibri"/>
              </a:rPr>
              <a:t>Fingerprint Based </a:t>
            </a:r>
            <a:r>
              <a:rPr lang="en-US" sz="1100" dirty="0">
                <a:solidFill>
                  <a:srgbClr val="9F2065"/>
                </a:solidFill>
                <a:latin typeface="Calibri"/>
                <a:ea typeface="Calibri"/>
                <a:cs typeface="Calibri"/>
                <a:sym typeface="Calibri"/>
              </a:rPr>
              <a:t>B</a:t>
            </a:r>
            <a:r>
              <a:rPr lang="en-US" sz="1100" dirty="0" smtClean="0">
                <a:solidFill>
                  <a:srgbClr val="9F2065"/>
                </a:solidFill>
                <a:latin typeface="Calibri"/>
                <a:ea typeface="Calibri"/>
                <a:cs typeface="Calibri"/>
                <a:sym typeface="Calibri"/>
              </a:rPr>
              <a:t>ackground </a:t>
            </a:r>
            <a:r>
              <a:rPr lang="en-US" sz="1100" dirty="0">
                <a:solidFill>
                  <a:srgbClr val="9F2065"/>
                </a:solidFill>
                <a:latin typeface="Calibri"/>
                <a:ea typeface="Calibri"/>
                <a:cs typeface="Calibri"/>
                <a:sym typeface="Calibri"/>
              </a:rPr>
              <a:t>C</a:t>
            </a:r>
            <a:r>
              <a:rPr lang="en-US" sz="1100" dirty="0" smtClean="0">
                <a:solidFill>
                  <a:srgbClr val="9F2065"/>
                </a:solidFill>
                <a:latin typeface="Calibri"/>
                <a:ea typeface="Calibri"/>
                <a:cs typeface="Calibri"/>
                <a:sym typeface="Calibri"/>
              </a:rPr>
              <a:t>hecks</a:t>
            </a:r>
            <a:endParaRPr sz="1100" dirty="0">
              <a:solidFill>
                <a:srgbClr val="9F2065"/>
              </a:solidFill>
              <a:latin typeface="Calibri"/>
              <a:ea typeface="Calibri"/>
              <a:cs typeface="Calibri"/>
              <a:sym typeface="Calibri"/>
            </a:endParaRPr>
          </a:p>
          <a:p>
            <a:pPr marL="0" lvl="0" indent="0" algn="l" rtl="0">
              <a:spcBef>
                <a:spcPts val="0"/>
              </a:spcBef>
              <a:spcAft>
                <a:spcPts val="0"/>
              </a:spcAft>
              <a:buNone/>
            </a:pPr>
            <a:endParaRPr sz="700" dirty="0">
              <a:solidFill>
                <a:srgbClr val="9F2065"/>
              </a:solidFill>
              <a:latin typeface="Calibri"/>
              <a:ea typeface="Calibri"/>
              <a:cs typeface="Calibri"/>
              <a:sym typeface="Calibri"/>
            </a:endParaRPr>
          </a:p>
          <a:p>
            <a:pPr marL="0" lvl="0" indent="0" algn="l" rtl="0">
              <a:spcBef>
                <a:spcPts val="0"/>
              </a:spcBef>
              <a:spcAft>
                <a:spcPts val="0"/>
              </a:spcAft>
              <a:buNone/>
            </a:pPr>
            <a:r>
              <a:rPr lang="en-US" sz="1100" dirty="0">
                <a:solidFill>
                  <a:srgbClr val="9F2065"/>
                </a:solidFill>
                <a:latin typeface="Calibri"/>
                <a:ea typeface="Calibri"/>
                <a:cs typeface="Calibri"/>
                <a:sym typeface="Calibri"/>
              </a:rPr>
              <a:t>Teacher Training Related to Dyslexia</a:t>
            </a:r>
            <a:endParaRPr sz="1100" dirty="0">
              <a:solidFill>
                <a:srgbClr val="9F2065"/>
              </a:solidFill>
              <a:latin typeface="Calibri"/>
              <a:ea typeface="Calibri"/>
              <a:cs typeface="Calibri"/>
              <a:sym typeface="Calibri"/>
            </a:endParaRPr>
          </a:p>
        </p:txBody>
      </p:sp>
      <p:sp>
        <p:nvSpPr>
          <p:cNvPr id="566" name="Google Shape;566;p82"/>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2" name="Picture 1" title="Rule Categories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020" y="1311267"/>
            <a:ext cx="4390024" cy="343052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3"/>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dirty="0"/>
              <a:t>What are the requirements for each of the rules?</a:t>
            </a:r>
            <a:endParaRPr dirty="0"/>
          </a:p>
        </p:txBody>
      </p:sp>
      <p:sp>
        <p:nvSpPr>
          <p:cNvPr id="572" name="Google Shape;572;p83"/>
          <p:cNvSpPr txBox="1">
            <a:spLocks noGrp="1"/>
          </p:cNvSpPr>
          <p:nvPr>
            <p:ph type="body" idx="1"/>
          </p:nvPr>
        </p:nvSpPr>
        <p:spPr>
          <a:xfrm>
            <a:off x="4470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dirty="0"/>
              <a:t>Consult the following resources for information:</a:t>
            </a:r>
            <a:endParaRPr dirty="0"/>
          </a:p>
        </p:txBody>
      </p:sp>
      <p:graphicFrame>
        <p:nvGraphicFramePr>
          <p:cNvPr id="2" name="Table 1" title="List of Division 22 Resources"/>
          <p:cNvGraphicFramePr>
            <a:graphicFrameLocks noGrp="1"/>
          </p:cNvGraphicFramePr>
          <p:nvPr>
            <p:extLst>
              <p:ext uri="{D42A27DB-BD31-4B8C-83A1-F6EECF244321}">
                <p14:modId xmlns:p14="http://schemas.microsoft.com/office/powerpoint/2010/main" val="2645531251"/>
              </p:ext>
            </p:extLst>
          </p:nvPr>
        </p:nvGraphicFramePr>
        <p:xfrm>
          <a:off x="741519" y="1849720"/>
          <a:ext cx="7499426" cy="2857918"/>
        </p:xfrm>
        <a:graphic>
          <a:graphicData uri="http://schemas.openxmlformats.org/drawingml/2006/table">
            <a:tbl>
              <a:tblPr firstRow="1" bandRow="1">
                <a:tableStyleId>{BA05226B-E00D-4975-95D8-5337E1A1AA5C}</a:tableStyleId>
              </a:tblPr>
              <a:tblGrid>
                <a:gridCol w="3749713">
                  <a:extLst>
                    <a:ext uri="{9D8B030D-6E8A-4147-A177-3AD203B41FA5}">
                      <a16:colId xmlns:a16="http://schemas.microsoft.com/office/drawing/2014/main" val="3115992637"/>
                    </a:ext>
                  </a:extLst>
                </a:gridCol>
                <a:gridCol w="3749713">
                  <a:extLst>
                    <a:ext uri="{9D8B030D-6E8A-4147-A177-3AD203B41FA5}">
                      <a16:colId xmlns:a16="http://schemas.microsoft.com/office/drawing/2014/main" val="7130860"/>
                    </a:ext>
                  </a:extLst>
                </a:gridCol>
              </a:tblGrid>
              <a:tr h="370840">
                <a:tc>
                  <a:txBody>
                    <a:bodyPr/>
                    <a:lstStyle/>
                    <a:p>
                      <a:r>
                        <a:rPr lang="en-US" b="1" dirty="0" smtClean="0"/>
                        <a:t>Resource</a:t>
                      </a:r>
                      <a:endParaRPr lang="en-US" b="1" dirty="0"/>
                    </a:p>
                  </a:txBody>
                  <a:tcPr/>
                </a:tc>
                <a:tc>
                  <a:txBody>
                    <a:bodyPr/>
                    <a:lstStyle/>
                    <a:p>
                      <a:r>
                        <a:rPr lang="en-US" b="1" dirty="0" smtClean="0"/>
                        <a:t>Description</a:t>
                      </a:r>
                      <a:endParaRPr lang="en-US" b="1" dirty="0"/>
                    </a:p>
                  </a:txBody>
                  <a:tcPr/>
                </a:tc>
                <a:extLst>
                  <a:ext uri="{0D108BD9-81ED-4DB2-BD59-A6C34878D82A}">
                    <a16:rowId xmlns:a16="http://schemas.microsoft.com/office/drawing/2014/main" val="3081022157"/>
                  </a:ext>
                </a:extLst>
              </a:tr>
              <a:tr h="370840">
                <a:tc>
                  <a:txBody>
                    <a:bodyPr/>
                    <a:lstStyle/>
                    <a:p>
                      <a:pPr marL="0" lvl="0" indent="0" algn="l" rtl="0">
                        <a:lnSpc>
                          <a:spcPct val="90000"/>
                        </a:lnSpc>
                        <a:spcBef>
                          <a:spcPts val="800"/>
                        </a:spcBef>
                        <a:spcAft>
                          <a:spcPts val="0"/>
                        </a:spcAft>
                        <a:buNone/>
                      </a:pPr>
                      <a:r>
                        <a:rPr lang="en-US" sz="1600" b="1" u="sng" dirty="0">
                          <a:solidFill>
                            <a:schemeClr val="hlink"/>
                          </a:solidFill>
                          <a:hlinkClick r:id="rId3"/>
                        </a:rPr>
                        <a:t>ODE’s Rules at a Glance Summary</a:t>
                      </a:r>
                      <a:endParaRPr sz="1600" b="1" dirty="0"/>
                    </a:p>
                  </a:txBody>
                  <a:tcPr marL="91425" marR="91425" marT="91425" marB="91425"/>
                </a:tc>
                <a:tc>
                  <a:txBody>
                    <a:bodyPr/>
                    <a:lstStyle/>
                    <a:p>
                      <a:pPr marL="0" lvl="0" indent="0" algn="l" rtl="0">
                        <a:spcBef>
                          <a:spcPts val="0"/>
                        </a:spcBef>
                        <a:spcAft>
                          <a:spcPts val="0"/>
                        </a:spcAft>
                        <a:buNone/>
                      </a:pPr>
                      <a:r>
                        <a:rPr lang="en-US" dirty="0"/>
                        <a:t>Provides a high level summary of each rule</a:t>
                      </a:r>
                      <a:endParaRPr dirty="0"/>
                    </a:p>
                  </a:txBody>
                  <a:tcPr marL="91425" marR="91425" marT="91425" marB="91425"/>
                </a:tc>
                <a:extLst>
                  <a:ext uri="{0D108BD9-81ED-4DB2-BD59-A6C34878D82A}">
                    <a16:rowId xmlns:a16="http://schemas.microsoft.com/office/drawing/2014/main" val="3896034143"/>
                  </a:ext>
                </a:extLst>
              </a:tr>
              <a:tr h="370840">
                <a:tc>
                  <a:txBody>
                    <a:bodyPr/>
                    <a:lstStyle/>
                    <a:p>
                      <a:pPr marL="0" lvl="0" indent="0" algn="l" rtl="0">
                        <a:lnSpc>
                          <a:spcPct val="90000"/>
                        </a:lnSpc>
                        <a:spcBef>
                          <a:spcPts val="800"/>
                        </a:spcBef>
                        <a:spcAft>
                          <a:spcPts val="0"/>
                        </a:spcAft>
                        <a:buNone/>
                      </a:pPr>
                      <a:r>
                        <a:rPr lang="en-US" sz="1600" b="1" u="sng" dirty="0">
                          <a:solidFill>
                            <a:schemeClr val="hlink"/>
                          </a:solidFill>
                          <a:hlinkClick r:id="rId4"/>
                        </a:rPr>
                        <a:t>Secretary of State’s Oregon Administrative Rules Database </a:t>
                      </a:r>
                      <a:endParaRPr sz="1600" b="1" dirty="0"/>
                    </a:p>
                  </a:txBody>
                  <a:tcPr marL="91425" marR="91425" marT="91425" marB="91425"/>
                </a:tc>
                <a:tc>
                  <a:txBody>
                    <a:bodyPr/>
                    <a:lstStyle/>
                    <a:p>
                      <a:pPr marL="0" lvl="0" indent="0" algn="l" rtl="0">
                        <a:spcBef>
                          <a:spcPts val="0"/>
                        </a:spcBef>
                        <a:spcAft>
                          <a:spcPts val="0"/>
                        </a:spcAft>
                        <a:buNone/>
                      </a:pPr>
                      <a:r>
                        <a:rPr lang="en-US"/>
                        <a:t>Consult the text of the OAR for all of the specific details</a:t>
                      </a:r>
                      <a:endParaRPr/>
                    </a:p>
                  </a:txBody>
                  <a:tcPr marL="91425" marR="91425" marT="91425" marB="91425"/>
                </a:tc>
                <a:extLst>
                  <a:ext uri="{0D108BD9-81ED-4DB2-BD59-A6C34878D82A}">
                    <a16:rowId xmlns:a16="http://schemas.microsoft.com/office/drawing/2014/main" val="3525716259"/>
                  </a:ext>
                </a:extLst>
              </a:tr>
              <a:tr h="370840">
                <a:tc>
                  <a:txBody>
                    <a:bodyPr/>
                    <a:lstStyle/>
                    <a:p>
                      <a:pPr marL="0" lvl="0" indent="0" algn="l" rtl="0">
                        <a:spcBef>
                          <a:spcPts val="0"/>
                        </a:spcBef>
                        <a:spcAft>
                          <a:spcPts val="0"/>
                        </a:spcAft>
                        <a:buNone/>
                      </a:pPr>
                      <a:r>
                        <a:rPr lang="en-US" sz="1600" b="1" u="sng" dirty="0">
                          <a:solidFill>
                            <a:schemeClr val="hlink"/>
                          </a:solidFill>
                          <a:hlinkClick r:id="rId5"/>
                        </a:rPr>
                        <a:t>ODE’s Division 22 Standards Newsletter</a:t>
                      </a:r>
                      <a:endParaRPr sz="1600" b="1" dirty="0"/>
                    </a:p>
                  </a:txBody>
                  <a:tcPr marL="91425" marR="91425" marT="91425" marB="91425"/>
                </a:tc>
                <a:tc>
                  <a:txBody>
                    <a:bodyPr/>
                    <a:lstStyle/>
                    <a:p>
                      <a:pPr marL="0" lvl="0" indent="0" algn="l" rtl="0">
                        <a:spcBef>
                          <a:spcPts val="0"/>
                        </a:spcBef>
                        <a:spcAft>
                          <a:spcPts val="0"/>
                        </a:spcAft>
                        <a:buNone/>
                      </a:pPr>
                      <a:r>
                        <a:rPr lang="en-US" dirty="0"/>
                        <a:t>Biannual publication that highlights new/revised rules, clarifies existing rules; </a:t>
                      </a:r>
                      <a:r>
                        <a:rPr lang="en-US" dirty="0">
                          <a:solidFill>
                            <a:schemeClr val="dk1"/>
                          </a:solidFill>
                          <a:highlight>
                            <a:srgbClr val="FFFFFF"/>
                          </a:highlight>
                        </a:rPr>
                        <a:t>provides insights on how the standards intersect with current issues and trends in K-12 education, as well as </a:t>
                      </a:r>
                      <a:r>
                        <a:rPr lang="en-US" dirty="0"/>
                        <a:t>resources and promising practices</a:t>
                      </a:r>
                      <a:endParaRPr dirty="0"/>
                    </a:p>
                  </a:txBody>
                  <a:tcPr marL="91425" marR="91425" marT="91425" marB="91425"/>
                </a:tc>
                <a:extLst>
                  <a:ext uri="{0D108BD9-81ED-4DB2-BD59-A6C34878D82A}">
                    <a16:rowId xmlns:a16="http://schemas.microsoft.com/office/drawing/2014/main" val="2884820336"/>
                  </a:ext>
                </a:extLst>
              </a:tr>
            </a:tbl>
          </a:graphicData>
        </a:graphic>
      </p:graphicFrame>
      <p:sp>
        <p:nvSpPr>
          <p:cNvPr id="574" name="Google Shape;574;p8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4" name="Google Shape;584;p84"/>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Clr>
                <a:schemeClr val="dk1"/>
              </a:buClr>
              <a:buSzPct val="33333"/>
              <a:buFont typeface="Arial"/>
              <a:buNone/>
            </a:pPr>
            <a:r>
              <a:rPr lang="en-US"/>
              <a:t>What are the Division 22 Standards Assurances?</a:t>
            </a:r>
            <a:endParaRPr/>
          </a:p>
        </p:txBody>
      </p:sp>
      <p:sp>
        <p:nvSpPr>
          <p:cNvPr id="585" name="Google Shape;585;p84"/>
          <p:cNvSpPr txBox="1"/>
          <p:nvPr/>
        </p:nvSpPr>
        <p:spPr>
          <a:xfrm>
            <a:off x="571350" y="1199475"/>
            <a:ext cx="82137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600" b="1">
                <a:solidFill>
                  <a:schemeClr val="dk1"/>
                </a:solidFill>
                <a:latin typeface="Calibri"/>
                <a:ea typeface="Calibri"/>
                <a:cs typeface="Calibri"/>
                <a:sym typeface="Calibri"/>
              </a:rPr>
              <a:t>Combined Accountability Model</a:t>
            </a:r>
            <a:endParaRPr sz="1600" b="1">
              <a:solidFill>
                <a:schemeClr val="dk1"/>
              </a:solidFill>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Districts report annually on compliance with each of the standards, and include an explanation and corrective action plan for any rule with which the district is out of compliance. </a:t>
            </a:r>
            <a:endParaRPr>
              <a:latin typeface="Calibri"/>
              <a:ea typeface="Calibri"/>
              <a:cs typeface="Calibri"/>
              <a:sym typeface="Calibri"/>
            </a:endParaRPr>
          </a:p>
        </p:txBody>
      </p:sp>
      <p:sp>
        <p:nvSpPr>
          <p:cNvPr id="580" name="Google Shape;580;p84"/>
          <p:cNvSpPr txBox="1">
            <a:spLocks noGrp="1"/>
          </p:cNvSpPr>
          <p:nvPr>
            <p:ph type="body" idx="4294967295"/>
          </p:nvPr>
        </p:nvSpPr>
        <p:spPr>
          <a:xfrm>
            <a:off x="571350" y="2148150"/>
            <a:ext cx="3830833" cy="192746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47826"/>
              <a:buNone/>
            </a:pPr>
            <a:r>
              <a:rPr lang="en-US" sz="1700" b="1" dirty="0"/>
              <a:t>Local </a:t>
            </a:r>
            <a:r>
              <a:rPr lang="en-US" sz="1700" b="1" dirty="0" smtClean="0"/>
              <a:t>Accountability</a:t>
            </a:r>
            <a:endParaRPr lang="en-US" sz="1700" dirty="0"/>
          </a:p>
          <a:p>
            <a:pPr marL="0" lvl="0" indent="0" algn="l" rtl="0">
              <a:spcBef>
                <a:spcPts val="0"/>
              </a:spcBef>
              <a:spcAft>
                <a:spcPts val="0"/>
              </a:spcAft>
              <a:buClr>
                <a:schemeClr val="dk1"/>
              </a:buClr>
              <a:buSzPct val="47826"/>
              <a:buNone/>
            </a:pPr>
            <a:endParaRPr sz="1600" dirty="0"/>
          </a:p>
          <a:p>
            <a:pPr marL="0" lvl="0" indent="0" algn="l" rtl="0">
              <a:spcBef>
                <a:spcPts val="0"/>
              </a:spcBef>
              <a:spcAft>
                <a:spcPts val="0"/>
              </a:spcAft>
              <a:buClr>
                <a:schemeClr val="dk1"/>
              </a:buClr>
              <a:buSzPct val="53658"/>
              <a:buNone/>
            </a:pPr>
            <a:r>
              <a:rPr lang="en-US" sz="1400" dirty="0"/>
              <a:t>Districts must:</a:t>
            </a:r>
            <a:endParaRPr sz="1400" dirty="0"/>
          </a:p>
          <a:p>
            <a:pPr marL="457200" lvl="0" indent="-319722" algn="l" rtl="0">
              <a:spcBef>
                <a:spcPts val="1000"/>
              </a:spcBef>
              <a:spcAft>
                <a:spcPts val="0"/>
              </a:spcAft>
              <a:buSzPct val="100000"/>
              <a:buChar char="•"/>
            </a:pPr>
            <a:r>
              <a:rPr lang="en-US" sz="1400" dirty="0"/>
              <a:t>report to their local school board by Nov 1</a:t>
            </a:r>
            <a:endParaRPr sz="1400" dirty="0"/>
          </a:p>
          <a:p>
            <a:pPr marL="457200" lvl="0" indent="-319722" algn="l" rtl="0">
              <a:spcBef>
                <a:spcPts val="1000"/>
              </a:spcBef>
              <a:spcAft>
                <a:spcPts val="0"/>
              </a:spcAft>
              <a:buSzPct val="100000"/>
              <a:buChar char="•"/>
            </a:pPr>
            <a:r>
              <a:rPr lang="en-US" sz="1400" dirty="0"/>
              <a:t>make a report available on the district website by Nov 1</a:t>
            </a:r>
            <a:endParaRPr sz="1400" dirty="0"/>
          </a:p>
          <a:p>
            <a:pPr marL="0" lvl="0" indent="0" algn="l" rtl="0">
              <a:spcBef>
                <a:spcPts val="0"/>
              </a:spcBef>
              <a:spcAft>
                <a:spcPts val="0"/>
              </a:spcAft>
              <a:buNone/>
            </a:pPr>
            <a:endParaRPr sz="1600" dirty="0"/>
          </a:p>
          <a:p>
            <a:pPr marL="0" lvl="0" indent="0" algn="l" rtl="0">
              <a:spcBef>
                <a:spcPts val="0"/>
              </a:spcBef>
              <a:spcAft>
                <a:spcPts val="0"/>
              </a:spcAft>
              <a:buNone/>
            </a:pPr>
            <a:endParaRPr sz="2000" dirty="0"/>
          </a:p>
          <a:p>
            <a:pPr marL="228593" lvl="0" indent="-101593" algn="l" rtl="0">
              <a:lnSpc>
                <a:spcPct val="90000"/>
              </a:lnSpc>
              <a:spcBef>
                <a:spcPts val="1000"/>
              </a:spcBef>
              <a:spcAft>
                <a:spcPts val="0"/>
              </a:spcAft>
              <a:buClr>
                <a:schemeClr val="dk1"/>
              </a:buClr>
              <a:buSzPct val="100000"/>
              <a:buNone/>
            </a:pPr>
            <a:endParaRPr sz="2000" dirty="0"/>
          </a:p>
          <a:p>
            <a:pPr marL="0" lvl="0" indent="0" algn="l" rtl="0">
              <a:lnSpc>
                <a:spcPct val="90000"/>
              </a:lnSpc>
              <a:spcBef>
                <a:spcPts val="1000"/>
              </a:spcBef>
              <a:spcAft>
                <a:spcPts val="0"/>
              </a:spcAft>
              <a:buClr>
                <a:schemeClr val="dk1"/>
              </a:buClr>
              <a:buSzPct val="100000"/>
              <a:buNone/>
            </a:pPr>
            <a:endParaRPr sz="2000" dirty="0"/>
          </a:p>
        </p:txBody>
      </p:sp>
      <p:pic>
        <p:nvPicPr>
          <p:cNvPr id="581" name="Google Shape;581;p84" descr="Drawing of a one-room schoolhours"/>
          <p:cNvPicPr preferRelativeResize="0"/>
          <p:nvPr/>
        </p:nvPicPr>
        <p:blipFill>
          <a:blip r:embed="rId3">
            <a:alphaModFix/>
          </a:blip>
          <a:stretch>
            <a:fillRect/>
          </a:stretch>
        </p:blipFill>
        <p:spPr>
          <a:xfrm>
            <a:off x="2402227" y="3692019"/>
            <a:ext cx="893799" cy="1186726"/>
          </a:xfrm>
          <a:prstGeom prst="rect">
            <a:avLst/>
          </a:prstGeom>
          <a:noFill/>
          <a:ln>
            <a:noFill/>
          </a:ln>
        </p:spPr>
      </p:pic>
      <p:sp>
        <p:nvSpPr>
          <p:cNvPr id="582" name="Google Shape;582;p84"/>
          <p:cNvSpPr txBox="1">
            <a:spLocks noGrp="1"/>
          </p:cNvSpPr>
          <p:nvPr>
            <p:ph type="body" idx="4294967295"/>
          </p:nvPr>
        </p:nvSpPr>
        <p:spPr>
          <a:xfrm>
            <a:off x="5373675" y="2148150"/>
            <a:ext cx="3211200" cy="162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b="1" dirty="0"/>
              <a:t>State Accountability</a:t>
            </a:r>
            <a:endParaRPr sz="1600" b="1" dirty="0"/>
          </a:p>
          <a:p>
            <a:pPr marL="457200" lvl="0" indent="-317500" algn="l" rtl="0">
              <a:spcBef>
                <a:spcPts val="1000"/>
              </a:spcBef>
              <a:spcAft>
                <a:spcPts val="0"/>
              </a:spcAft>
              <a:buSzPts val="1400"/>
              <a:buChar char="•"/>
            </a:pPr>
            <a:r>
              <a:rPr lang="en-US" sz="1400" dirty="0"/>
              <a:t>Districts must submit assurances to ODE by Nov 15</a:t>
            </a:r>
            <a:endParaRPr sz="1400" dirty="0"/>
          </a:p>
          <a:p>
            <a:pPr marL="457200" lvl="0" indent="-317500" algn="l" rtl="0">
              <a:spcBef>
                <a:spcPts val="1000"/>
              </a:spcBef>
              <a:spcAft>
                <a:spcPts val="0"/>
              </a:spcAft>
              <a:buSzPts val="1400"/>
              <a:buChar char="•"/>
            </a:pPr>
            <a:r>
              <a:rPr lang="en-US" sz="1400" dirty="0"/>
              <a:t>ODE reviews all submissions and follows up with districts that have self-reported as being out of compliance</a:t>
            </a:r>
            <a:endParaRPr sz="1400" dirty="0"/>
          </a:p>
          <a:p>
            <a:pPr marL="228593" lvl="0" indent="-101593" algn="l" rtl="0">
              <a:lnSpc>
                <a:spcPct val="90000"/>
              </a:lnSpc>
              <a:spcBef>
                <a:spcPts val="1000"/>
              </a:spcBef>
              <a:spcAft>
                <a:spcPts val="0"/>
              </a:spcAft>
              <a:buClr>
                <a:schemeClr val="dk1"/>
              </a:buClr>
              <a:buSzPts val="2000"/>
              <a:buNone/>
            </a:pPr>
            <a:endParaRPr sz="1600" dirty="0"/>
          </a:p>
          <a:p>
            <a:pPr marL="0" lvl="0" indent="0" algn="l" rtl="0">
              <a:lnSpc>
                <a:spcPct val="90000"/>
              </a:lnSpc>
              <a:spcBef>
                <a:spcPts val="1000"/>
              </a:spcBef>
              <a:spcAft>
                <a:spcPts val="0"/>
              </a:spcAft>
              <a:buClr>
                <a:schemeClr val="dk1"/>
              </a:buClr>
              <a:buSzPts val="2000"/>
              <a:buNone/>
            </a:pPr>
            <a:endParaRPr sz="1600" dirty="0"/>
          </a:p>
        </p:txBody>
      </p:sp>
      <p:pic>
        <p:nvPicPr>
          <p:cNvPr id="583" name="Google Shape;583;p84" descr="Drawing of a government building"/>
          <p:cNvPicPr preferRelativeResize="0"/>
          <p:nvPr/>
        </p:nvPicPr>
        <p:blipFill>
          <a:blip r:embed="rId4">
            <a:alphaModFix/>
          </a:blip>
          <a:stretch>
            <a:fillRect/>
          </a:stretch>
        </p:blipFill>
        <p:spPr>
          <a:xfrm>
            <a:off x="6753816" y="3738320"/>
            <a:ext cx="1143245" cy="1094124"/>
          </a:xfrm>
          <a:prstGeom prst="rect">
            <a:avLst/>
          </a:prstGeom>
          <a:noFill/>
          <a:ln>
            <a:noFill/>
          </a:ln>
        </p:spPr>
      </p:pic>
      <p:sp>
        <p:nvSpPr>
          <p:cNvPr id="586" name="Google Shape;586;p8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1"/>
        <p:cNvGrpSpPr/>
        <p:nvPr/>
      </p:nvGrpSpPr>
      <p:grpSpPr>
        <a:xfrm>
          <a:off x="0" y="0"/>
          <a:ext cx="0" cy="0"/>
          <a:chOff x="0" y="0"/>
          <a:chExt cx="0" cy="0"/>
        </a:xfrm>
      </p:grpSpPr>
      <p:sp>
        <p:nvSpPr>
          <p:cNvPr id="594" name="Google Shape;594;p8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Clr>
                <a:schemeClr val="dk1"/>
              </a:buClr>
              <a:buSzPct val="33333"/>
              <a:buFont typeface="Arial"/>
              <a:buNone/>
            </a:pPr>
            <a:r>
              <a:rPr lang="en-US"/>
              <a:t>Division 22 Standards &amp; Assurances of Compliance</a:t>
            </a:r>
            <a:endParaRPr/>
          </a:p>
          <a:p>
            <a:pPr marL="0" lvl="0" indent="0" algn="l" rtl="0">
              <a:spcBef>
                <a:spcPts val="0"/>
              </a:spcBef>
              <a:spcAft>
                <a:spcPts val="0"/>
              </a:spcAft>
              <a:buNone/>
            </a:pPr>
            <a:r>
              <a:rPr lang="en-US"/>
              <a:t>“Our Why” </a:t>
            </a:r>
            <a:endParaRPr/>
          </a:p>
        </p:txBody>
      </p:sp>
      <p:sp>
        <p:nvSpPr>
          <p:cNvPr id="592" name="Google Shape;592;p85"/>
          <p:cNvSpPr/>
          <p:nvPr/>
        </p:nvSpPr>
        <p:spPr>
          <a:xfrm>
            <a:off x="323275" y="1429375"/>
            <a:ext cx="5270100" cy="30264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Signals our commitment to providing a high quality educational experience and equitable opportunities for all students.</a:t>
            </a:r>
            <a:endParaRPr sz="1800">
              <a:solidFill>
                <a:schemeClr val="dk1"/>
              </a:solidFill>
              <a:latin typeface="Calibri"/>
              <a:ea typeface="Calibri"/>
              <a:cs typeface="Calibri"/>
              <a:sym typeface="Calibri"/>
            </a:endParaRPr>
          </a:p>
          <a:p>
            <a:pPr marL="457200" marR="0" lvl="0" indent="-342900" algn="l" rtl="0">
              <a:spcBef>
                <a:spcPts val="10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Division 22 standards articulate the floor of the education to be provided to students, not the ceiling.</a:t>
            </a:r>
            <a:endParaRPr sz="1800">
              <a:solidFill>
                <a:schemeClr val="dk1"/>
              </a:solidFill>
              <a:latin typeface="Calibri"/>
              <a:ea typeface="Calibri"/>
              <a:cs typeface="Calibri"/>
              <a:sym typeface="Calibri"/>
            </a:endParaRPr>
          </a:p>
          <a:p>
            <a:pPr marL="457200" marR="0" lvl="0" indent="-342900" algn="l" rtl="0">
              <a:spcBef>
                <a:spcPts val="10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Assurances process offers an opportunity for districts not in compliance to reflect on areas in need of attention and receive technical assistance.</a:t>
            </a:r>
            <a:endParaRPr sz="1800">
              <a:latin typeface="Calibri"/>
              <a:ea typeface="Calibri"/>
              <a:cs typeface="Calibri"/>
              <a:sym typeface="Calibri"/>
            </a:endParaRPr>
          </a:p>
          <a:p>
            <a:pPr marL="114300" marR="0" lvl="0" indent="0" algn="l" rtl="0">
              <a:spcBef>
                <a:spcPts val="1000"/>
              </a:spcBef>
              <a:spcAft>
                <a:spcPts val="0"/>
              </a:spcAft>
              <a:buNone/>
            </a:pPr>
            <a:endParaRPr sz="1800">
              <a:solidFill>
                <a:schemeClr val="dk1"/>
              </a:solidFill>
              <a:latin typeface="Arial"/>
              <a:ea typeface="Arial"/>
              <a:cs typeface="Arial"/>
              <a:sym typeface="Arial"/>
            </a:endParaRPr>
          </a:p>
        </p:txBody>
      </p:sp>
      <p:pic>
        <p:nvPicPr>
          <p:cNvPr id="593" name="Google Shape;593;p85" descr="Photograph of schoolchildren listening to a lesson"/>
          <p:cNvPicPr preferRelativeResize="0"/>
          <p:nvPr/>
        </p:nvPicPr>
        <p:blipFill>
          <a:blip r:embed="rId3">
            <a:alphaModFix/>
          </a:blip>
          <a:stretch>
            <a:fillRect/>
          </a:stretch>
        </p:blipFill>
        <p:spPr>
          <a:xfrm>
            <a:off x="5593375" y="2052138"/>
            <a:ext cx="3431675" cy="2287225"/>
          </a:xfrm>
          <a:prstGeom prst="rect">
            <a:avLst/>
          </a:prstGeom>
          <a:noFill/>
          <a:ln>
            <a:noFill/>
          </a:ln>
        </p:spPr>
      </p:pic>
      <p:sp>
        <p:nvSpPr>
          <p:cNvPr id="595" name="Google Shape;595;p85"/>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6"/>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US"/>
              <a:t>What happens if the district is out of compliance?</a:t>
            </a:r>
            <a:endParaRPr/>
          </a:p>
        </p:txBody>
      </p:sp>
      <p:sp>
        <p:nvSpPr>
          <p:cNvPr id="601" name="Google Shape;601;p86"/>
          <p:cNvSpPr txBox="1">
            <a:spLocks noGrp="1"/>
          </p:cNvSpPr>
          <p:nvPr>
            <p:ph type="body" idx="1"/>
          </p:nvPr>
        </p:nvSpPr>
        <p:spPr>
          <a:xfrm>
            <a:off x="3887400" y="584724"/>
            <a:ext cx="4629000" cy="4293900"/>
          </a:xfrm>
          <a:prstGeom prst="rect">
            <a:avLst/>
          </a:prstGeom>
        </p:spPr>
        <p:txBody>
          <a:bodyPr spcFirstLastPara="1" wrap="square" lIns="68575" tIns="34275" rIns="68575" bIns="34275" anchor="t" anchorCtr="0">
            <a:normAutofit fontScale="92500" lnSpcReduction="10000"/>
          </a:bodyPr>
          <a:lstStyle/>
          <a:p>
            <a:pPr marL="457200" lvl="0" indent="-342900" algn="l" rtl="0">
              <a:spcBef>
                <a:spcPts val="800"/>
              </a:spcBef>
              <a:spcAft>
                <a:spcPts val="0"/>
              </a:spcAft>
              <a:buSzPts val="1800"/>
              <a:buChar char="●"/>
            </a:pPr>
            <a:r>
              <a:rPr lang="en-US"/>
              <a:t>ODE reviews the district’s proposed corrective action plan and either approves or rejects it</a:t>
            </a:r>
            <a:endParaRPr/>
          </a:p>
          <a:p>
            <a:pPr marL="457200" lvl="0" indent="-342900" algn="l" rtl="0">
              <a:spcBef>
                <a:spcPts val="1000"/>
              </a:spcBef>
              <a:spcAft>
                <a:spcPts val="0"/>
              </a:spcAft>
              <a:buSzPts val="1800"/>
              <a:buChar char="●"/>
            </a:pPr>
            <a:r>
              <a:rPr lang="en-US"/>
              <a:t>If the plan is not approved as submitted, ODE contacts the district and provides technical assistance and support</a:t>
            </a:r>
            <a:endParaRPr/>
          </a:p>
          <a:p>
            <a:pPr marL="457200" lvl="0" indent="-342900" algn="l" rtl="0">
              <a:spcBef>
                <a:spcPts val="1000"/>
              </a:spcBef>
              <a:spcAft>
                <a:spcPts val="0"/>
              </a:spcAft>
              <a:buSzPts val="1800"/>
              <a:buChar char="●"/>
            </a:pPr>
            <a:r>
              <a:rPr lang="en-US"/>
              <a:t>Once the district has an approved plan in place, ODE specialists may continue to provide support, as needed</a:t>
            </a:r>
            <a:endParaRPr/>
          </a:p>
          <a:p>
            <a:pPr marL="457200" lvl="0" indent="-342900" algn="l" rtl="0">
              <a:spcBef>
                <a:spcPts val="1000"/>
              </a:spcBef>
              <a:spcAft>
                <a:spcPts val="0"/>
              </a:spcAft>
              <a:buSzPts val="1800"/>
              <a:buChar char="●"/>
            </a:pPr>
            <a:r>
              <a:rPr lang="en-US"/>
              <a:t>The corrective action must be complete by the beginning of the next school year </a:t>
            </a:r>
            <a:endParaRPr/>
          </a:p>
          <a:p>
            <a:pPr marL="457200" lvl="0" indent="-342900" algn="l" rtl="0">
              <a:spcBef>
                <a:spcPts val="1000"/>
              </a:spcBef>
              <a:spcAft>
                <a:spcPts val="1000"/>
              </a:spcAft>
              <a:buSzPts val="1800"/>
              <a:buChar char="●"/>
            </a:pPr>
            <a:r>
              <a:rPr lang="en-US"/>
              <a:t>If a district fails to come back into compliance after an opportunity for corrective action, ODE may withhold a portion of the district’s State School Fund monies </a:t>
            </a:r>
            <a:endParaRPr/>
          </a:p>
        </p:txBody>
      </p:sp>
      <p:pic>
        <p:nvPicPr>
          <p:cNvPr id="602" name="Google Shape;602;p86" title="Approved Stamp"/>
          <p:cNvPicPr preferRelativeResize="0"/>
          <p:nvPr/>
        </p:nvPicPr>
        <p:blipFill>
          <a:blip r:embed="rId3">
            <a:alphaModFix/>
          </a:blip>
          <a:stretch>
            <a:fillRect/>
          </a:stretch>
        </p:blipFill>
        <p:spPr>
          <a:xfrm>
            <a:off x="800300" y="2245084"/>
            <a:ext cx="2424157" cy="2359765"/>
          </a:xfrm>
          <a:prstGeom prst="rect">
            <a:avLst/>
          </a:prstGeom>
          <a:noFill/>
          <a:ln>
            <a:noFill/>
          </a:ln>
        </p:spPr>
      </p:pic>
      <p:sp>
        <p:nvSpPr>
          <p:cNvPr id="603" name="Google Shape;603;p86"/>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529BFAC54AB84687CD92AB66A94C12" ma:contentTypeVersion="7" ma:contentTypeDescription="Create a new document." ma:contentTypeScope="" ma:versionID="37f7462aeec693c90f8fb45e96b6bd34">
  <xsd:schema xmlns:xsd="http://www.w3.org/2001/XMLSchema" xmlns:xs="http://www.w3.org/2001/XMLSchema" xmlns:p="http://schemas.microsoft.com/office/2006/metadata/properties" xmlns:ns1="http://schemas.microsoft.com/sharepoint/v3" xmlns:ns2="2287af55-7b13-4938-8ef5-6e3921cac8bb" xmlns:ns3="54031767-dd6d-417c-ab73-583408f47564" targetNamespace="http://schemas.microsoft.com/office/2006/metadata/properties" ma:root="true" ma:fieldsID="f234b23651e28e9733dc163f25b92753" ns1:_="" ns2:_="" ns3:_="">
    <xsd:import namespace="http://schemas.microsoft.com/sharepoint/v3"/>
    <xsd:import namespace="2287af55-7b13-4938-8ef5-6e3921cac8bb"/>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87af55-7b13-4938-8ef5-6e3921cac8bb"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10;"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2287af55-7b13-4938-8ef5-6e3921cac8bb" xsi:nil="true"/>
    <Priority xmlns="2287af55-7b13-4938-8ef5-6e3921cac8bb">New</Priority>
    <PublishingExpirationDate xmlns="http://schemas.microsoft.com/sharepoint/v3" xsi:nil="true"/>
    <PublishingStartDate xmlns="http://schemas.microsoft.com/sharepoint/v3" xsi:nil="true"/>
    <Remediation_x0020_Date xmlns="2287af55-7b13-4938-8ef5-6e3921cac8bb">2023-08-01T07:00:00+00:00</Remediation_x0020_Date>
  </documentManagement>
</p:properties>
</file>

<file path=customXml/itemProps1.xml><?xml version="1.0" encoding="utf-8"?>
<ds:datastoreItem xmlns:ds="http://schemas.openxmlformats.org/officeDocument/2006/customXml" ds:itemID="{315115C2-1E1D-4211-B06F-83C3696630A7}"/>
</file>

<file path=customXml/itemProps2.xml><?xml version="1.0" encoding="utf-8"?>
<ds:datastoreItem xmlns:ds="http://schemas.openxmlformats.org/officeDocument/2006/customXml" ds:itemID="{91AE91D1-685F-4E1E-A779-69E3167B1485}"/>
</file>

<file path=customXml/itemProps3.xml><?xml version="1.0" encoding="utf-8"?>
<ds:datastoreItem xmlns:ds="http://schemas.openxmlformats.org/officeDocument/2006/customXml" ds:itemID="{57F3402E-1E28-4B00-A76E-2ECEFE73B621}"/>
</file>

<file path=docProps/app.xml><?xml version="1.0" encoding="utf-8"?>
<Properties xmlns="http://schemas.openxmlformats.org/officeDocument/2006/extended-properties" xmlns:vt="http://schemas.openxmlformats.org/officeDocument/2006/docPropsVTypes">
  <TotalTime>139</TotalTime>
  <Words>2565</Words>
  <Application>Microsoft Office PowerPoint</Application>
  <PresentationFormat>On-screen Show (16:9)</PresentationFormat>
  <Paragraphs>195</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Roboto Slab</vt:lpstr>
      <vt:lpstr>Blue_2021ODE</vt:lpstr>
      <vt:lpstr>Division 22 Standards Assurances for the 2022-23 School Year</vt:lpstr>
      <vt:lpstr>Overview</vt:lpstr>
      <vt:lpstr>What are the Division 22 Standards?</vt:lpstr>
      <vt:lpstr>Division 22 Rule Categories</vt:lpstr>
      <vt:lpstr>Snapshot: Division 22 Rules </vt:lpstr>
      <vt:lpstr>What are the requirements for each of the rules?</vt:lpstr>
      <vt:lpstr>What are the Division 22 Standards Assurances?</vt:lpstr>
      <vt:lpstr>Division 22 Standards &amp; Assurances of Compliance “Our Why” </vt:lpstr>
      <vt:lpstr>What happens if the district is out of compliance?</vt:lpstr>
      <vt:lpstr>Report for the  2022-23 School Year</vt:lpstr>
      <vt:lpstr>Division 22 Waivers for 2022-23</vt:lpstr>
      <vt:lpstr>Changes: PE Requirements for Grades 6-8</vt:lpstr>
      <vt:lpstr>District Report on Compliance with Division 22 Standards </vt:lpstr>
      <vt:lpstr>Corrective Action Implemented </vt:lpstr>
      <vt:lpstr>OAR _____ Corrective Action Plan and Timeline</vt:lpstr>
      <vt:lpstr>Looking Ahead: Compliance for the 2023-24 SY</vt:lpstr>
      <vt:lpstr>New/Revised Rules &amp; Requirements</vt:lpstr>
      <vt:lpstr>New/Revised Rules &amp; Requirements</vt:lpstr>
      <vt:lpstr>Potential Rule Changes</vt:lpstr>
      <vt:lpstr>Looking Ahead: Compliance for the 2023-24 SY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Board Presentation Template - Powerpoint</dc:title>
  <dc:creator>PAYNE Susan * ODE</dc:creator>
  <cp:lastModifiedBy>PAYNE Susan - ODE</cp:lastModifiedBy>
  <cp:revision>8</cp:revision>
  <dcterms:modified xsi:type="dcterms:W3CDTF">2023-07-31T22:35:29Z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0x010100AE529BFAC54AB84687CD92AB66A94C12</vt:lpwstr>
  </property>
</Properties>
</file>