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54.xml" ContentType="application/vnd.openxmlformats-officedocument.presentationml.slideLayout+xml"/>
  <Override PartName="/ppt/slideLayouts/slideLayout51.xml" ContentType="application/vnd.openxmlformats-officedocument.presentationml.slideLayout+xml"/>
  <Override PartName="/ppt/slideLayouts/slideLayout56.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73.xml" ContentType="application/vnd.openxmlformats-officedocument.presentationml.slideLayout+xml"/>
  <Override PartName="/ppt/slideLayouts/slideLayout55.xml" ContentType="application/vnd.openxmlformats-officedocument.presentationml.slideLayout+xml"/>
  <Override PartName="/ppt/slideLayouts/slideLayout71.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67.xml" ContentType="application/vnd.openxmlformats-officedocument.presentationml.slideLayout+xml"/>
  <Override PartName="/ppt/slideLayouts/slideLayout62.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7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7010400" cy="9296400"/>
  <p:embeddedFontLst>
    <p:embeddedFont>
      <p:font typeface="Calibri" panose="020F0502020204030204" pitchFamily="34" charset="0"/>
      <p:regular r:id="rId19"/>
      <p:bold r:id="rId20"/>
      <p:italic r:id="rId21"/>
      <p:boldItalic r:id="rId22"/>
    </p:embeddedFont>
    <p:embeddedFont>
      <p:font typeface="Roboto Slab"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8DF732-2262-450F-86F9-CDCC6D3AD1E3}">
  <a:tblStyle styleId="{4C8DF732-2262-450F-86F9-CDCC6D3A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95" autoAdjust="0"/>
  </p:normalViewPr>
  <p:slideViewPr>
    <p:cSldViewPr snapToGrid="0">
      <p:cViewPr varScale="1">
        <p:scale>
          <a:sx n="107" d="100"/>
          <a:sy n="107" d="100"/>
        </p:scale>
        <p:origin x="151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ecure.sos.state.or.us/oard/viewSingleRule.action?ruleVrsnRsn=29123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You may customize slides/slide background with district specific information/slide template.</a:t>
            </a:r>
            <a:endParaRPr/>
          </a:p>
          <a:p>
            <a:pPr marL="0" lvl="0" indent="0" algn="l" rtl="0">
              <a:spcBef>
                <a:spcPts val="0"/>
              </a:spcBef>
              <a:spcAft>
                <a:spcPts val="0"/>
              </a:spcAft>
              <a:buNone/>
            </a:pPr>
            <a:endParaRPr/>
          </a:p>
        </p:txBody>
      </p:sp>
      <p:sp>
        <p:nvSpPr>
          <p:cNvPr id="514" name="Google Shape;514;p1: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49c8023b6b_0_35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49c8023b6b_0_3571: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02" name="Google Shape;602;g149c8023b6b_0_3571: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49c8023b6b_0_35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49c8023b6b_0_3579: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10" name="Google Shape;610;g149c8023b6b_0_3579: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49c8023b6b_0_35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49c8023b6b_0_3586: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18" name="Google Shape;618;g149c8023b6b_0_3586: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49c8023b6b_0_360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149c8023b6b_0_3604: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26" name="Google Shape;626;g149c8023b6b_0_3604: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49c8023b6b_0_36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149c8023b6b_0_3610: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33" name="Google Shape;633;g149c8023b6b_0_3610: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49c8023b6b_0_36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49c8023b6b_0_3622: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41" name="Google Shape;641;g149c8023b6b_0_3622: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49c8023b6b_0_359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49c8023b6b_0_3594: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50" name="Google Shape;650;g149c8023b6b_0_3594: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49c8023b6b_0_30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49c8023b6b_0_3040: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22" name="Google Shape;522;g149c8023b6b_0_3040: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49c8023b6b_0_104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49c8023b6b_0_1044: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469900" lvl="0" indent="-330200" algn="l" rtl="0">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Not the greatest name because it is pretty abstract, especially for people not familiar with administrative rules. </a:t>
            </a:r>
            <a:endParaRPr>
              <a:solidFill>
                <a:schemeClr val="dk1"/>
              </a:solidFill>
              <a:latin typeface="Calibri"/>
              <a:ea typeface="Calibri"/>
              <a:cs typeface="Calibri"/>
              <a:sym typeface="Calibri"/>
            </a:endParaRPr>
          </a:p>
          <a:p>
            <a:pPr marL="469900" lvl="0" indent="-330200" algn="l" rtl="0">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For those of you who are, you know that all rules adopted by SBE go into Chapter 581, which is </a:t>
            </a:r>
            <a:r>
              <a:rPr lang="en-US"/>
              <a:t>ODE’s </a:t>
            </a:r>
            <a:r>
              <a:rPr lang="en-US">
                <a:solidFill>
                  <a:schemeClr val="dk1"/>
                </a:solidFill>
                <a:latin typeface="Calibri"/>
                <a:ea typeface="Calibri"/>
                <a:cs typeface="Calibri"/>
                <a:sym typeface="Calibri"/>
              </a:rPr>
              <a:t>agency number. There are 26 divisions within the chapter that rules can be assigned to.</a:t>
            </a:r>
            <a:endParaRPr>
              <a:solidFill>
                <a:schemeClr val="dk1"/>
              </a:solidFill>
              <a:latin typeface="Calibri"/>
              <a:ea typeface="Calibri"/>
              <a:cs typeface="Calibri"/>
              <a:sym typeface="Calibri"/>
            </a:endParaRPr>
          </a:p>
          <a:p>
            <a:pPr marL="469900" lvl="0" indent="-330200" algn="l" rtl="0">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When rules are assigned to Division 22, they become part of Oregon’s Standards for Elementary and Secondary Schools, t</a:t>
            </a:r>
            <a:r>
              <a:rPr lang="en-US">
                <a:solidFill>
                  <a:srgbClr val="333333"/>
                </a:solidFill>
                <a:highlight>
                  <a:srgbClr val="FFFFFF"/>
                </a:highlight>
                <a:latin typeface="Calibri"/>
                <a:ea typeface="Calibri"/>
                <a:cs typeface="Calibri"/>
                <a:sym typeface="Calibri"/>
              </a:rPr>
              <a:t>he educational standards that the Oregon Legislature or the State Board has determined must be met in order to be a standard school district</a:t>
            </a:r>
            <a:endParaRPr>
              <a:solidFill>
                <a:srgbClr val="333333"/>
              </a:solidFill>
              <a:highlight>
                <a:srgbClr val="FFFFFF"/>
              </a:highlight>
              <a:latin typeface="Calibri"/>
              <a:ea typeface="Calibri"/>
              <a:cs typeface="Calibri"/>
              <a:sym typeface="Calibri"/>
            </a:endParaRPr>
          </a:p>
          <a:p>
            <a:pPr marL="469900" lvl="0" indent="-330200" algn="l" rtl="0">
              <a:lnSpc>
                <a:spcPct val="115000"/>
              </a:lnSpc>
              <a:spcBef>
                <a:spcPts val="0"/>
              </a:spcBef>
              <a:spcAft>
                <a:spcPts val="0"/>
              </a:spcAft>
              <a:buClr>
                <a:srgbClr val="333333"/>
              </a:buClr>
              <a:buSzPts val="1400"/>
              <a:buFont typeface="Calibri"/>
              <a:buChar char="●"/>
            </a:pPr>
            <a:r>
              <a:rPr lang="en-US">
                <a:solidFill>
                  <a:srgbClr val="333333"/>
                </a:solidFill>
                <a:highlight>
                  <a:srgbClr val="FFFFFF"/>
                </a:highlight>
                <a:latin typeface="Calibri"/>
                <a:ea typeface="Calibri"/>
                <a:cs typeface="Calibri"/>
                <a:sym typeface="Calibri"/>
              </a:rPr>
              <a:t> Compliance with the Division 22 Standards ensures every student in Oregon public schools is provided with a baseline level of service that meets the standards set by the state.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49c8023b6b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149c8023b6b_0_7: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100"/>
              <a:buFont typeface="Arial"/>
              <a:buNone/>
            </a:pPr>
            <a:r>
              <a:rPr lang="en-US"/>
              <a:t>Signals school districts’ and ODE’s joint commitment to providing a high quality educational experience and equitable opportunities for all students in our care. As part of the shared responsibility to provide quality service for our students and communities, this system promotes reciprocal accountability between school districts, their local school boards, and the Oregon Department of Education (ODE).</a:t>
            </a:r>
            <a:endParaRPr sz="12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a:t>The Division 22 standards</a:t>
            </a:r>
            <a:r>
              <a:rPr lang="en-US" sz="1200">
                <a:solidFill>
                  <a:schemeClr val="dk1"/>
                </a:solidFill>
                <a:latin typeface="Calibri"/>
                <a:ea typeface="Calibri"/>
                <a:cs typeface="Calibri"/>
                <a:sym typeface="Calibri"/>
              </a:rPr>
              <a:t> articulate the floor of the education to be provided to students, not the ceiling. Compliance with the Division 22 Oregon Administrative Rules ensures a basic level of service across the state. </a:t>
            </a:r>
            <a:endParaRPr sz="1200">
              <a:solidFill>
                <a:schemeClr val="dk1"/>
              </a:solidFill>
              <a:latin typeface="Calibri"/>
              <a:ea typeface="Calibri"/>
              <a:cs typeface="Calibri"/>
              <a:sym typeface="Calibri"/>
            </a:endParaRPr>
          </a:p>
          <a:p>
            <a:pPr marL="0" lvl="0" indent="0" algn="l" rtl="0">
              <a:spcBef>
                <a:spcPts val="1000"/>
              </a:spcBef>
              <a:spcAft>
                <a:spcPts val="1000"/>
              </a:spcAft>
              <a:buClr>
                <a:schemeClr val="dk1"/>
              </a:buClr>
              <a:buSzPts val="1100"/>
              <a:buFont typeface="Arial"/>
              <a:buNone/>
            </a:pPr>
            <a:r>
              <a:rPr lang="en-US" sz="1200">
                <a:solidFill>
                  <a:schemeClr val="dk1"/>
                </a:solidFill>
                <a:latin typeface="Calibri"/>
                <a:ea typeface="Calibri"/>
                <a:cs typeface="Calibri"/>
                <a:sym typeface="Calibri"/>
              </a:rPr>
              <a:t>The Division 22 standards outline the baseline expectations, and the assurance process offers an opportunity for school districts to not only demonstrate compliance, but also to reflect on areas in need of attention and alignment, and to plan for how to address them, thus acting as a lever for improvement and innovation. O</a:t>
            </a:r>
            <a:r>
              <a:rPr lang="en-US"/>
              <a:t>DE’s goal</a:t>
            </a:r>
            <a:r>
              <a:rPr lang="en-US" sz="1200">
                <a:solidFill>
                  <a:schemeClr val="dk1"/>
                </a:solidFill>
                <a:latin typeface="Calibri"/>
                <a:ea typeface="Calibri"/>
                <a:cs typeface="Calibri"/>
                <a:sym typeface="Calibri"/>
              </a:rPr>
              <a:t> is to maintain these standards by partnering with </a:t>
            </a:r>
            <a:r>
              <a:rPr lang="en-US"/>
              <a:t>districts </a:t>
            </a:r>
            <a:r>
              <a:rPr lang="en-US" sz="1200">
                <a:solidFill>
                  <a:schemeClr val="dk1"/>
                </a:solidFill>
                <a:latin typeface="Calibri"/>
                <a:ea typeface="Calibri"/>
                <a:cs typeface="Calibri"/>
                <a:sym typeface="Calibri"/>
              </a:rPr>
              <a:t>and providing technical assistance </a:t>
            </a:r>
            <a:r>
              <a:rPr lang="en-US"/>
              <a:t>so that all districts are meeting the minimum requirements. In addition, the agency is working to share exemplary practices and resources across districts to support them in moving beyond the floor toward the implementation of high-leverage strategies that will positively impact students’ learning and school experience. </a:t>
            </a:r>
            <a:endParaRPr sz="1200"/>
          </a:p>
        </p:txBody>
      </p:sp>
      <p:sp>
        <p:nvSpPr>
          <p:cNvPr id="538" name="Google Shape;538;g149c8023b6b_0_7:notes"/>
          <p:cNvSpPr txBox="1">
            <a:spLocks noGrp="1"/>
          </p:cNvSpPr>
          <p:nvPr>
            <p:ph type="sldNum" idx="12"/>
          </p:nvPr>
        </p:nvSpPr>
        <p:spPr>
          <a:xfrm>
            <a:off x="3970938" y="8829967"/>
            <a:ext cx="3037800" cy="46620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49c8023b6b_0_20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149c8023b6b_0_2033:notes"/>
          <p:cNvSpPr txBox="1">
            <a:spLocks noGrp="1"/>
          </p:cNvSpPr>
          <p:nvPr>
            <p:ph type="body" idx="1"/>
          </p:nvPr>
        </p:nvSpPr>
        <p:spPr>
          <a:xfrm>
            <a:off x="701042" y="4473892"/>
            <a:ext cx="5608500" cy="3660600"/>
          </a:xfrm>
          <a:prstGeom prst="rect">
            <a:avLst/>
          </a:prstGeom>
          <a:noFill/>
          <a:ln>
            <a:noFill/>
          </a:ln>
        </p:spPr>
        <p:txBody>
          <a:bodyPr spcFirstLastPara="1" wrap="square" lIns="93575" tIns="46775" rIns="93575" bIns="46775" anchor="t" anchorCtr="0">
            <a:noAutofit/>
          </a:bodyPr>
          <a:lstStyle/>
          <a:p>
            <a:pPr marL="0" lvl="0" indent="0" algn="l" rtl="0">
              <a:spcBef>
                <a:spcPts val="0"/>
              </a:spcBef>
              <a:spcAft>
                <a:spcPts val="0"/>
              </a:spcAft>
              <a:buNone/>
            </a:pPr>
            <a:r>
              <a:rPr lang="en-US"/>
              <a:t>The Division 22 standards include over 50 individual rules, which can be categorized in four large buckets: Teaching &amp; Learning, Health &amp; Safety, District Performance &amp; Accountability, and Human Resources/Staffing. Within Teaching and Learning and Health and Safety, there are several sub-categories. ODE recently developed this organizational structure to help people better understand the types of rule that this division encompasses and the role they play in the state’s delivery of educational services.</a:t>
            </a:r>
            <a:r>
              <a:rPr lang="en-US" sz="1400"/>
              <a:t> </a:t>
            </a:r>
            <a:endParaRPr/>
          </a:p>
          <a:p>
            <a:pPr marL="0" lvl="0" indent="0" algn="l" rtl="0">
              <a:spcBef>
                <a:spcPts val="0"/>
              </a:spcBef>
              <a:spcAft>
                <a:spcPts val="0"/>
              </a:spcAft>
              <a:buNone/>
            </a:pPr>
            <a:endParaRPr sz="1400"/>
          </a:p>
        </p:txBody>
      </p:sp>
      <p:sp>
        <p:nvSpPr>
          <p:cNvPr id="546" name="Google Shape;546;g149c8023b6b_0_2033:notes"/>
          <p:cNvSpPr txBox="1">
            <a:spLocks noGrp="1"/>
          </p:cNvSpPr>
          <p:nvPr>
            <p:ph type="sldNum" idx="12"/>
          </p:nvPr>
        </p:nvSpPr>
        <p:spPr>
          <a:xfrm>
            <a:off x="3970945" y="8829967"/>
            <a:ext cx="3037800" cy="466800"/>
          </a:xfrm>
          <a:prstGeom prst="rect">
            <a:avLst/>
          </a:prstGeom>
          <a:noFill/>
          <a:ln>
            <a:noFill/>
          </a:ln>
        </p:spPr>
        <p:txBody>
          <a:bodyPr spcFirstLastPara="1" wrap="square" lIns="93575" tIns="46775" rIns="93575" bIns="46775" anchor="b" anchorCtr="0">
            <a:noAutofit/>
          </a:bodyPr>
          <a:lstStyle/>
          <a:p>
            <a:pPr marL="0" lvl="0" indent="0" algn="r" rtl="0">
              <a:spcBef>
                <a:spcPts val="0"/>
              </a:spcBef>
              <a:spcAft>
                <a:spcPts val="0"/>
              </a:spcAft>
              <a:buNone/>
            </a:pPr>
            <a:fld id="{00000000-1234-1234-1234-123412341234}" type="slidenum">
              <a:rPr lang="en-US"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49c8023b6b_0_25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149c8023b6b_0_2527:notes"/>
          <p:cNvSpPr txBox="1">
            <a:spLocks noGrp="1"/>
          </p:cNvSpPr>
          <p:nvPr>
            <p:ph type="body" idx="1"/>
          </p:nvPr>
        </p:nvSpPr>
        <p:spPr>
          <a:xfrm>
            <a:off x="701042" y="4473892"/>
            <a:ext cx="5608500" cy="3660600"/>
          </a:xfrm>
          <a:prstGeom prst="rect">
            <a:avLst/>
          </a:prstGeom>
          <a:noFill/>
          <a:ln>
            <a:noFill/>
          </a:ln>
        </p:spPr>
        <p:txBody>
          <a:bodyPr spcFirstLastPara="1" wrap="square" lIns="93575" tIns="46775" rIns="93575" bIns="46775" anchor="t" anchorCtr="0">
            <a:noAutofit/>
          </a:bodyPr>
          <a:lstStyle/>
          <a:p>
            <a:pPr marL="0" lvl="0" indent="0" algn="l" rtl="0">
              <a:spcBef>
                <a:spcPts val="0"/>
              </a:spcBef>
              <a:spcAft>
                <a:spcPts val="0"/>
              </a:spcAft>
              <a:buNone/>
            </a:pPr>
            <a:r>
              <a:rPr lang="en-US"/>
              <a:t>A few examples of specific rules that fall into each of these categories. </a:t>
            </a:r>
            <a:endParaRPr/>
          </a:p>
          <a:p>
            <a:pPr marL="0" lvl="0" indent="0" algn="l" rtl="0">
              <a:spcBef>
                <a:spcPts val="0"/>
              </a:spcBef>
              <a:spcAft>
                <a:spcPts val="0"/>
              </a:spcAft>
              <a:buNone/>
            </a:pPr>
            <a:endParaRPr/>
          </a:p>
          <a:p>
            <a:pPr marL="0" lvl="0" indent="0" algn="l" rtl="0">
              <a:spcBef>
                <a:spcPts val="0"/>
              </a:spcBef>
              <a:spcAft>
                <a:spcPts val="0"/>
              </a:spcAft>
              <a:buNone/>
            </a:pPr>
            <a:endParaRPr sz="1400"/>
          </a:p>
        </p:txBody>
      </p:sp>
      <p:sp>
        <p:nvSpPr>
          <p:cNvPr id="555" name="Google Shape;555;g149c8023b6b_0_2527:notes"/>
          <p:cNvSpPr txBox="1">
            <a:spLocks noGrp="1"/>
          </p:cNvSpPr>
          <p:nvPr>
            <p:ph type="sldNum" idx="12"/>
          </p:nvPr>
        </p:nvSpPr>
        <p:spPr>
          <a:xfrm>
            <a:off x="3970945" y="8829967"/>
            <a:ext cx="3037800" cy="466800"/>
          </a:xfrm>
          <a:prstGeom prst="rect">
            <a:avLst/>
          </a:prstGeom>
          <a:noFill/>
          <a:ln>
            <a:noFill/>
          </a:ln>
        </p:spPr>
        <p:txBody>
          <a:bodyPr spcFirstLastPara="1" wrap="square" lIns="93575" tIns="46775" rIns="93575" bIns="46775" anchor="b" anchorCtr="0">
            <a:noAutofit/>
          </a:bodyPr>
          <a:lstStyle/>
          <a:p>
            <a:pPr marL="0" lvl="0" indent="0" algn="r" rtl="0">
              <a:spcBef>
                <a:spcPts val="0"/>
              </a:spcBef>
              <a:spcAft>
                <a:spcPts val="0"/>
              </a:spcAft>
              <a:buNone/>
            </a:pPr>
            <a:fld id="{00000000-1234-1234-1234-123412341234}" type="slidenum">
              <a:rPr lang="en-US"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49c8023b6b_0_30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49c8023b6b_0_3046: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79" name="Google Shape;579;g149c8023b6b_0_3046: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49c8023b6b_0_52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49c8023b6b_0_525: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Two requirements were waived for the 2021-22 school year: section 4 of the Assessment of Essential Skills rule has been waived, eliminating the Essential Skills assessment graduation requirements for graduates in 2022, 2023 and 2024.  Section 2 of the Essential Skills rule, which is the local performance assessment requirement, remains in effect and districts must report on compliance with this section. The second requirement that was waived is the Kindergarten Assessment.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There is one new requirement, outlined in OAR 581-022-0106: State Standards for the 2021-22 School Year, which requires that districts submit an operational plan to the Department. This requirement will carry over to the 2022-23 school year under the recently adopted OAR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581-022-0107</a:t>
            </a:r>
            <a:r>
              <a:rPr lang="en-US" sz="1200">
                <a:solidFill>
                  <a:schemeClr val="dk1"/>
                </a:solidFill>
                <a:latin typeface="Calibri"/>
                <a:ea typeface="Calibri"/>
                <a:cs typeface="Calibri"/>
                <a:sym typeface="Calibri"/>
              </a:rPr>
              <a:t> Operational Plans for the 2022-23 School Year.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49c8023b6b_0_305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49c8023b6b_0_3053: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 assurances process consists of three distinct steps: reporting to the local School Board and posting the Community Report on Compliance with Public School Standards to the district website by November 1st,  and submitting the Assurances Form to ODE by November 15th.</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p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 name="Google Shape;17;p2"/>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8" name="Google Shape;18;p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9" name="Google Shape;19;p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 name="Google Shape;20;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1" name="Google Shape;21;p2"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22" name="Google Shape;22;p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0"/>
        <p:cNvGrpSpPr/>
        <p:nvPr/>
      </p:nvGrpSpPr>
      <p:grpSpPr>
        <a:xfrm>
          <a:off x="0" y="0"/>
          <a:ext cx="0" cy="0"/>
          <a:chOff x="0" y="0"/>
          <a:chExt cx="0" cy="0"/>
        </a:xfrm>
      </p:grpSpPr>
      <p:sp>
        <p:nvSpPr>
          <p:cNvPr id="71" name="Google Shape;71;p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2" name="Google Shape;72;p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3" name="Google Shape;73;p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5" name="Google Shape;75;p1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76" name="Google Shape;76;p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7"/>
        <p:cNvGrpSpPr/>
        <p:nvPr/>
      </p:nvGrpSpPr>
      <p:grpSpPr>
        <a:xfrm>
          <a:off x="0" y="0"/>
          <a:ext cx="0" cy="0"/>
          <a:chOff x="0" y="0"/>
          <a:chExt cx="0" cy="0"/>
        </a:xfrm>
      </p:grpSpPr>
      <p:sp>
        <p:nvSpPr>
          <p:cNvPr id="78" name="Google Shape;78;p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9" name="Google Shape;79;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0" name="Google Shape;80;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1" name="Google Shape;81;p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2" name="Google Shape;82;p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3" name="Google Shape;83;p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4" name="Google Shape;84;p1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85" name="Google Shape;85;p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86"/>
        <p:cNvGrpSpPr/>
        <p:nvPr/>
      </p:nvGrpSpPr>
      <p:grpSpPr>
        <a:xfrm>
          <a:off x="0" y="0"/>
          <a:ext cx="0" cy="0"/>
          <a:chOff x="0" y="0"/>
          <a:chExt cx="0" cy="0"/>
        </a:xfrm>
      </p:grpSpPr>
      <p:sp>
        <p:nvSpPr>
          <p:cNvPr id="87" name="Google Shape;87;p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 name="Google Shape;88;p13"/>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9" name="Google Shape;89;p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0" name="Google Shape;90;p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2" name="Google Shape;92;p13"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93" name="Google Shape;93;p1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94" name="Google Shape;9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95"/>
        <p:cNvGrpSpPr/>
        <p:nvPr/>
      </p:nvGrpSpPr>
      <p:grpSpPr>
        <a:xfrm>
          <a:off x="0" y="0"/>
          <a:ext cx="0" cy="0"/>
          <a:chOff x="0" y="0"/>
          <a:chExt cx="0" cy="0"/>
        </a:xfrm>
      </p:grpSpPr>
      <p:sp>
        <p:nvSpPr>
          <p:cNvPr id="96" name="Google Shape;96;p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 name="Google Shape;97;p14"/>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8" name="Google Shape;98;p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0"/>
        <p:cNvGrpSpPr/>
        <p:nvPr/>
      </p:nvGrpSpPr>
      <p:grpSpPr>
        <a:xfrm>
          <a:off x="0" y="0"/>
          <a:ext cx="0" cy="0"/>
          <a:chOff x="0" y="0"/>
          <a:chExt cx="0" cy="0"/>
        </a:xfrm>
      </p:grpSpPr>
      <p:sp>
        <p:nvSpPr>
          <p:cNvPr id="101" name="Google Shape;101;p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 name="Google Shape;102;p15"/>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 name="Google Shape;103;p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1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1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06" name="Google Shape;106;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07"/>
        <p:cNvGrpSpPr/>
        <p:nvPr/>
      </p:nvGrpSpPr>
      <p:grpSpPr>
        <a:xfrm>
          <a:off x="0" y="0"/>
          <a:ext cx="0" cy="0"/>
          <a:chOff x="0" y="0"/>
          <a:chExt cx="0" cy="0"/>
        </a:xfrm>
      </p:grpSpPr>
      <p:sp>
        <p:nvSpPr>
          <p:cNvPr id="108" name="Google Shape;108;p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 name="Google Shape;109;p16"/>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0" name="Google Shape;110;p1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1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2" name="Google Shape;112;p16"/>
          <p:cNvSpPr>
            <a:spLocks noGrp="1"/>
          </p:cNvSpPr>
          <p:nvPr>
            <p:ph type="pic" idx="2"/>
          </p:nvPr>
        </p:nvSpPr>
        <p:spPr>
          <a:xfrm>
            <a:off x="537883" y="2655094"/>
            <a:ext cx="2949000" cy="1740600"/>
          </a:xfrm>
          <a:prstGeom prst="rect">
            <a:avLst/>
          </a:prstGeom>
          <a:noFill/>
          <a:ln>
            <a:noFill/>
          </a:ln>
        </p:spPr>
      </p:sp>
      <p:sp>
        <p:nvSpPr>
          <p:cNvPr id="113" name="Google Shape;113;p1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14" name="Google Shape;114;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1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1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24" name="Google Shape;124;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25"/>
        <p:cNvGrpSpPr/>
        <p:nvPr/>
      </p:nvGrpSpPr>
      <p:grpSpPr>
        <a:xfrm>
          <a:off x="0" y="0"/>
          <a:ext cx="0" cy="0"/>
          <a:chOff x="0" y="0"/>
          <a:chExt cx="0" cy="0"/>
        </a:xfrm>
      </p:grpSpPr>
      <p:sp>
        <p:nvSpPr>
          <p:cNvPr id="126" name="Google Shape;126;p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7" name="Google Shape;127;p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 name="Google Shape;128;p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9" name="Google Shape;129;p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1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32" name="Google Shape;132;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3"/>
        <p:cNvGrpSpPr/>
        <p:nvPr/>
      </p:nvGrpSpPr>
      <p:grpSpPr>
        <a:xfrm>
          <a:off x="0" y="0"/>
          <a:ext cx="0" cy="0"/>
          <a:chOff x="0" y="0"/>
          <a:chExt cx="0" cy="0"/>
        </a:xfrm>
      </p:grpSpPr>
      <p:sp>
        <p:nvSpPr>
          <p:cNvPr id="134" name="Google Shape;134;p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5" name="Google Shape;135;p2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6" name="Google Shape;136;p2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37" name="Google Shape;137;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 name="Google Shape;25;p3"/>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 name="Google Shape;26;p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38"/>
        <p:cNvGrpSpPr/>
        <p:nvPr/>
      </p:nvGrpSpPr>
      <p:grpSpPr>
        <a:xfrm>
          <a:off x="0" y="0"/>
          <a:ext cx="0" cy="0"/>
          <a:chOff x="0" y="0"/>
          <a:chExt cx="0" cy="0"/>
        </a:xfrm>
      </p:grpSpPr>
      <p:sp>
        <p:nvSpPr>
          <p:cNvPr id="139" name="Google Shape;139;p2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40" name="Google Shape;140;p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42" name="Google Shape;142;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3"/>
        <p:cNvGrpSpPr/>
        <p:nvPr/>
      </p:nvGrpSpPr>
      <p:grpSpPr>
        <a:xfrm>
          <a:off x="0" y="0"/>
          <a:ext cx="0" cy="0"/>
          <a:chOff x="0" y="0"/>
          <a:chExt cx="0" cy="0"/>
        </a:xfrm>
      </p:grpSpPr>
      <p:sp>
        <p:nvSpPr>
          <p:cNvPr id="144" name="Google Shape;144;p2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5" name="Google Shape;145;p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6" name="Google Shape;146;p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2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8" name="Google Shape;148;p2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49" name="Google Shape;149;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0"/>
        <p:cNvGrpSpPr/>
        <p:nvPr/>
      </p:nvGrpSpPr>
      <p:grpSpPr>
        <a:xfrm>
          <a:off x="0" y="0"/>
          <a:ext cx="0" cy="0"/>
          <a:chOff x="0" y="0"/>
          <a:chExt cx="0" cy="0"/>
        </a:xfrm>
      </p:grpSpPr>
      <p:sp>
        <p:nvSpPr>
          <p:cNvPr id="151" name="Google Shape;151;p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2" name="Google Shape;152;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3" name="Google Shape;153;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4" name="Google Shape;154;p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5" name="Google Shape;155;p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56" name="Google Shape;156;p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57" name="Google Shape;157;p2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58" name="Google Shape;158;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59"/>
        <p:cNvGrpSpPr/>
        <p:nvPr/>
      </p:nvGrpSpPr>
      <p:grpSpPr>
        <a:xfrm>
          <a:off x="0" y="0"/>
          <a:ext cx="0" cy="0"/>
          <a:chOff x="0" y="0"/>
          <a:chExt cx="0" cy="0"/>
        </a:xfrm>
      </p:grpSpPr>
      <p:sp>
        <p:nvSpPr>
          <p:cNvPr id="160" name="Google Shape;160;p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 name="Google Shape;161;p24"/>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2" name="Google Shape;162;p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3" name="Google Shape;163;p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 name="Google Shape;164;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65" name="Google Shape;165;p24"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166" name="Google Shape;166;p2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67" name="Google Shape;167;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68"/>
        <p:cNvGrpSpPr/>
        <p:nvPr/>
      </p:nvGrpSpPr>
      <p:grpSpPr>
        <a:xfrm>
          <a:off x="0" y="0"/>
          <a:ext cx="0" cy="0"/>
          <a:chOff x="0" y="0"/>
          <a:chExt cx="0" cy="0"/>
        </a:xfrm>
      </p:grpSpPr>
      <p:sp>
        <p:nvSpPr>
          <p:cNvPr id="169" name="Google Shape;169;p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 name="Google Shape;170;p25"/>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1" name="Google Shape;171;p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25"/>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3" name="Google Shape;173;p25"/>
          <p:cNvSpPr txBox="1">
            <a:spLocks noGrp="1"/>
          </p:cNvSpPr>
          <p:nvPr>
            <p:ph type="ftr" idx="11"/>
          </p:nvPr>
        </p:nvSpPr>
        <p:spPr>
          <a:xfrm>
            <a:off x="537882" y="4604845"/>
            <a:ext cx="21483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4" name="Google Shape;174;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2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76"/>
        <p:cNvGrpSpPr/>
        <p:nvPr/>
      </p:nvGrpSpPr>
      <p:grpSpPr>
        <a:xfrm>
          <a:off x="0" y="0"/>
          <a:ext cx="0" cy="0"/>
          <a:chOff x="0" y="0"/>
          <a:chExt cx="0" cy="0"/>
        </a:xfrm>
      </p:grpSpPr>
      <p:sp>
        <p:nvSpPr>
          <p:cNvPr id="177" name="Google Shape;177;p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8" name="Google Shape;178;p26"/>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9" name="Google Shape;179;p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2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1" name="Google Shape;181;p2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82" name="Google Shape;182;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83"/>
        <p:cNvGrpSpPr/>
        <p:nvPr/>
      </p:nvGrpSpPr>
      <p:grpSpPr>
        <a:xfrm>
          <a:off x="0" y="0"/>
          <a:ext cx="0" cy="0"/>
          <a:chOff x="0" y="0"/>
          <a:chExt cx="0" cy="0"/>
        </a:xfrm>
      </p:grpSpPr>
      <p:sp>
        <p:nvSpPr>
          <p:cNvPr id="184" name="Google Shape;184;p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5" name="Google Shape;185;p27"/>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6" name="Google Shape;186;p2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7" name="Google Shape;187;p2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8" name="Google Shape;188;p27"/>
          <p:cNvSpPr>
            <a:spLocks noGrp="1"/>
          </p:cNvSpPr>
          <p:nvPr>
            <p:ph type="pic" idx="2"/>
          </p:nvPr>
        </p:nvSpPr>
        <p:spPr>
          <a:xfrm>
            <a:off x="537883" y="2655094"/>
            <a:ext cx="2949000" cy="1740600"/>
          </a:xfrm>
          <a:prstGeom prst="rect">
            <a:avLst/>
          </a:prstGeom>
          <a:noFill/>
          <a:ln>
            <a:noFill/>
          </a:ln>
        </p:spPr>
      </p:sp>
      <p:sp>
        <p:nvSpPr>
          <p:cNvPr id="189" name="Google Shape;189;p2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90" name="Google Shape;190;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3" name="Google Shape;193;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4" name="Google Shape;194;p2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95" name="Google Shape;195;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 name="Google Shape;198;p2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0" name="Google Shape;200;p2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01" name="Google Shape;201;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02"/>
        <p:cNvGrpSpPr/>
        <p:nvPr/>
      </p:nvGrpSpPr>
      <p:grpSpPr>
        <a:xfrm>
          <a:off x="0" y="0"/>
          <a:ext cx="0" cy="0"/>
          <a:chOff x="0" y="0"/>
          <a:chExt cx="0" cy="0"/>
        </a:xfrm>
      </p:grpSpPr>
      <p:sp>
        <p:nvSpPr>
          <p:cNvPr id="203" name="Google Shape;203;p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4" name="Google Shape;204;p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6" name="Google Shape;206;p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7" name="Google Shape;207;p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8" name="Google Shape;208;p3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09" name="Google Shape;209;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8"/>
        <p:cNvGrpSpPr/>
        <p:nvPr/>
      </p:nvGrpSpPr>
      <p:grpSpPr>
        <a:xfrm>
          <a:off x="0" y="0"/>
          <a:ext cx="0" cy="0"/>
          <a:chOff x="0" y="0"/>
          <a:chExt cx="0" cy="0"/>
        </a:xfrm>
      </p:grpSpPr>
      <p:sp>
        <p:nvSpPr>
          <p:cNvPr id="29" name="Google Shape;29;p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 name="Google Shape;30;p4"/>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 name="Google Shape;31;p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4" name="Google Shape;34;p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0"/>
        <p:cNvGrpSpPr/>
        <p:nvPr/>
      </p:nvGrpSpPr>
      <p:grpSpPr>
        <a:xfrm>
          <a:off x="0" y="0"/>
          <a:ext cx="0" cy="0"/>
          <a:chOff x="0" y="0"/>
          <a:chExt cx="0" cy="0"/>
        </a:xfrm>
      </p:grpSpPr>
      <p:sp>
        <p:nvSpPr>
          <p:cNvPr id="211" name="Google Shape;211;p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 name="Google Shape;212;p3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 name="Google Shape;213;p3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14" name="Google Shape;214;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15"/>
        <p:cNvGrpSpPr/>
        <p:nvPr/>
      </p:nvGrpSpPr>
      <p:grpSpPr>
        <a:xfrm>
          <a:off x="0" y="0"/>
          <a:ext cx="0" cy="0"/>
          <a:chOff x="0" y="0"/>
          <a:chExt cx="0" cy="0"/>
        </a:xfrm>
      </p:grpSpPr>
      <p:sp>
        <p:nvSpPr>
          <p:cNvPr id="216" name="Google Shape;216;p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17" name="Google Shape;217;p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8" name="Google Shape;218;p3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19" name="Google Shape;219;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0"/>
        <p:cNvGrpSpPr/>
        <p:nvPr/>
      </p:nvGrpSpPr>
      <p:grpSpPr>
        <a:xfrm>
          <a:off x="0" y="0"/>
          <a:ext cx="0" cy="0"/>
          <a:chOff x="0" y="0"/>
          <a:chExt cx="0" cy="0"/>
        </a:xfrm>
      </p:grpSpPr>
      <p:sp>
        <p:nvSpPr>
          <p:cNvPr id="221" name="Google Shape;221;p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2" name="Google Shape;222;p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3" name="Google Shape;223;p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4" name="Google Shape;224;p3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5" name="Google Shape;225;p3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26" name="Google Shape;226;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27"/>
        <p:cNvGrpSpPr/>
        <p:nvPr/>
      </p:nvGrpSpPr>
      <p:grpSpPr>
        <a:xfrm>
          <a:off x="0" y="0"/>
          <a:ext cx="0" cy="0"/>
          <a:chOff x="0" y="0"/>
          <a:chExt cx="0" cy="0"/>
        </a:xfrm>
      </p:grpSpPr>
      <p:sp>
        <p:nvSpPr>
          <p:cNvPr id="228" name="Google Shape;228;p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9" name="Google Shape;229;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0" name="Google Shape;230;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1" name="Google Shape;231;p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2" name="Google Shape;232;p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3" name="Google Shape;233;p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4" name="Google Shape;234;p3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35" name="Google Shape;235;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36"/>
        <p:cNvGrpSpPr/>
        <p:nvPr/>
      </p:nvGrpSpPr>
      <p:grpSpPr>
        <a:xfrm>
          <a:off x="0" y="0"/>
          <a:ext cx="0" cy="0"/>
          <a:chOff x="0" y="0"/>
          <a:chExt cx="0" cy="0"/>
        </a:xfrm>
      </p:grpSpPr>
      <p:sp>
        <p:nvSpPr>
          <p:cNvPr id="237" name="Google Shape;237;p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8" name="Google Shape;238;p35"/>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9" name="Google Shape;239;p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0" name="Google Shape;240;p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1" name="Google Shape;241;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42" name="Google Shape;242;p35"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243" name="Google Shape;243;p3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44" name="Google Shape;244;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45"/>
        <p:cNvGrpSpPr/>
        <p:nvPr/>
      </p:nvGrpSpPr>
      <p:grpSpPr>
        <a:xfrm>
          <a:off x="0" y="0"/>
          <a:ext cx="0" cy="0"/>
          <a:chOff x="0" y="0"/>
          <a:chExt cx="0" cy="0"/>
        </a:xfrm>
      </p:grpSpPr>
      <p:sp>
        <p:nvSpPr>
          <p:cNvPr id="246" name="Google Shape;246;p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7" name="Google Shape;247;p36"/>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48" name="Google Shape;248;p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9" name="Google Shape;249;p3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50" name="Google Shape;250;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51"/>
        <p:cNvGrpSpPr/>
        <p:nvPr/>
      </p:nvGrpSpPr>
      <p:grpSpPr>
        <a:xfrm>
          <a:off x="0" y="0"/>
          <a:ext cx="0" cy="0"/>
          <a:chOff x="0" y="0"/>
          <a:chExt cx="0" cy="0"/>
        </a:xfrm>
      </p:grpSpPr>
      <p:sp>
        <p:nvSpPr>
          <p:cNvPr id="252" name="Google Shape;252;p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3" name="Google Shape;253;p37"/>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4" name="Google Shape;254;p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5" name="Google Shape;255;p3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6" name="Google Shape;256;p3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57" name="Google Shape;257;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58"/>
        <p:cNvGrpSpPr/>
        <p:nvPr/>
      </p:nvGrpSpPr>
      <p:grpSpPr>
        <a:xfrm>
          <a:off x="0" y="0"/>
          <a:ext cx="0" cy="0"/>
          <a:chOff x="0" y="0"/>
          <a:chExt cx="0" cy="0"/>
        </a:xfrm>
      </p:grpSpPr>
      <p:sp>
        <p:nvSpPr>
          <p:cNvPr id="259" name="Google Shape;259;p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 name="Google Shape;260;p38"/>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 name="Google Shape;261;p3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2" name="Google Shape;262;p38"/>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63" name="Google Shape;263;p38"/>
          <p:cNvSpPr>
            <a:spLocks noGrp="1"/>
          </p:cNvSpPr>
          <p:nvPr>
            <p:ph type="pic" idx="2"/>
          </p:nvPr>
        </p:nvSpPr>
        <p:spPr>
          <a:xfrm>
            <a:off x="537883" y="2655094"/>
            <a:ext cx="2949000" cy="1740600"/>
          </a:xfrm>
          <a:prstGeom prst="rect">
            <a:avLst/>
          </a:prstGeom>
          <a:noFill/>
          <a:ln>
            <a:noFill/>
          </a:ln>
        </p:spPr>
      </p:sp>
      <p:sp>
        <p:nvSpPr>
          <p:cNvPr id="264" name="Google Shape;264;p3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65" name="Google Shape;265;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8" name="Google Shape;268;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9" name="Google Shape;269;p3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70" name="Google Shape;27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3" name="Google Shape;273;p4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4" name="Google Shape;274;p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5" name="Google Shape;275;p4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76" name="Google Shape;276;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5"/>
        <p:cNvGrpSpPr/>
        <p:nvPr/>
      </p:nvGrpSpPr>
      <p:grpSpPr>
        <a:xfrm>
          <a:off x="0" y="0"/>
          <a:ext cx="0" cy="0"/>
          <a:chOff x="0" y="0"/>
          <a:chExt cx="0" cy="0"/>
        </a:xfrm>
      </p:grpSpPr>
      <p:sp>
        <p:nvSpPr>
          <p:cNvPr id="36" name="Google Shape;36;p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 name="Google Shape;37;p5"/>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 name="Google Shape;38;p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 name="Google Shape;39;p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0" name="Google Shape;40;p5"/>
          <p:cNvSpPr>
            <a:spLocks noGrp="1"/>
          </p:cNvSpPr>
          <p:nvPr>
            <p:ph type="pic" idx="2"/>
          </p:nvPr>
        </p:nvSpPr>
        <p:spPr>
          <a:xfrm>
            <a:off x="537883" y="2655094"/>
            <a:ext cx="2949000" cy="1740600"/>
          </a:xfrm>
          <a:prstGeom prst="rect">
            <a:avLst/>
          </a:prstGeom>
          <a:noFill/>
          <a:ln>
            <a:noFill/>
          </a:ln>
        </p:spPr>
      </p:sp>
      <p:sp>
        <p:nvSpPr>
          <p:cNvPr id="41" name="Google Shape;41;p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77"/>
        <p:cNvGrpSpPr/>
        <p:nvPr/>
      </p:nvGrpSpPr>
      <p:grpSpPr>
        <a:xfrm>
          <a:off x="0" y="0"/>
          <a:ext cx="0" cy="0"/>
          <a:chOff x="0" y="0"/>
          <a:chExt cx="0" cy="0"/>
        </a:xfrm>
      </p:grpSpPr>
      <p:sp>
        <p:nvSpPr>
          <p:cNvPr id="278" name="Google Shape;278;p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9" name="Google Shape;279;p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0" name="Google Shape;280;p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1" name="Google Shape;281;p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2" name="Google Shape;282;p4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3" name="Google Shape;283;p4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84" name="Google Shape;284;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85"/>
        <p:cNvGrpSpPr/>
        <p:nvPr/>
      </p:nvGrpSpPr>
      <p:grpSpPr>
        <a:xfrm>
          <a:off x="0" y="0"/>
          <a:ext cx="0" cy="0"/>
          <a:chOff x="0" y="0"/>
          <a:chExt cx="0" cy="0"/>
        </a:xfrm>
      </p:grpSpPr>
      <p:sp>
        <p:nvSpPr>
          <p:cNvPr id="286" name="Google Shape;286;p4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7" name="Google Shape;287;p4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8" name="Google Shape;288;p4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89" name="Google Shape;28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90"/>
        <p:cNvGrpSpPr/>
        <p:nvPr/>
      </p:nvGrpSpPr>
      <p:grpSpPr>
        <a:xfrm>
          <a:off x="0" y="0"/>
          <a:ext cx="0" cy="0"/>
          <a:chOff x="0" y="0"/>
          <a:chExt cx="0" cy="0"/>
        </a:xfrm>
      </p:grpSpPr>
      <p:sp>
        <p:nvSpPr>
          <p:cNvPr id="291" name="Google Shape;291;p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92" name="Google Shape;292;p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3" name="Google Shape;293;p4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94" name="Google Shape;29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95"/>
        <p:cNvGrpSpPr/>
        <p:nvPr/>
      </p:nvGrpSpPr>
      <p:grpSpPr>
        <a:xfrm>
          <a:off x="0" y="0"/>
          <a:ext cx="0" cy="0"/>
          <a:chOff x="0" y="0"/>
          <a:chExt cx="0" cy="0"/>
        </a:xfrm>
      </p:grpSpPr>
      <p:sp>
        <p:nvSpPr>
          <p:cNvPr id="296" name="Google Shape;296;p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7" name="Google Shape;297;p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8" name="Google Shape;298;p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9" name="Google Shape;299;p4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0" name="Google Shape;300;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p4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02"/>
        <p:cNvGrpSpPr/>
        <p:nvPr/>
      </p:nvGrpSpPr>
      <p:grpSpPr>
        <a:xfrm>
          <a:off x="0" y="0"/>
          <a:ext cx="0" cy="0"/>
          <a:chOff x="0" y="0"/>
          <a:chExt cx="0" cy="0"/>
        </a:xfrm>
      </p:grpSpPr>
      <p:sp>
        <p:nvSpPr>
          <p:cNvPr id="303" name="Google Shape;303;p4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4" name="Google Shape;304;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5" name="Google Shape;305;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06" name="Google Shape;306;p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07" name="Google Shape;307;p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08" name="Google Shape;308;p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09" name="Google Shape;309;p4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10" name="Google Shape;310;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11"/>
        <p:cNvGrpSpPr/>
        <p:nvPr/>
      </p:nvGrpSpPr>
      <p:grpSpPr>
        <a:xfrm>
          <a:off x="0" y="0"/>
          <a:ext cx="0" cy="0"/>
          <a:chOff x="0" y="0"/>
          <a:chExt cx="0" cy="0"/>
        </a:xfrm>
      </p:grpSpPr>
      <p:sp>
        <p:nvSpPr>
          <p:cNvPr id="312" name="Google Shape;312;p4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3" name="Google Shape;313;p46"/>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4" name="Google Shape;314;p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15" name="Google Shape;315;p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6" name="Google Shape;316;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17" name="Google Shape;317;p46"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318" name="Google Shape;318;p4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19" name="Google Shape;319;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20"/>
        <p:cNvGrpSpPr/>
        <p:nvPr/>
      </p:nvGrpSpPr>
      <p:grpSpPr>
        <a:xfrm>
          <a:off x="0" y="0"/>
          <a:ext cx="0" cy="0"/>
          <a:chOff x="0" y="0"/>
          <a:chExt cx="0" cy="0"/>
        </a:xfrm>
      </p:grpSpPr>
      <p:sp>
        <p:nvSpPr>
          <p:cNvPr id="321" name="Google Shape;321;p4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2" name="Google Shape;322;p47"/>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3" name="Google Shape;323;p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4" name="Google Shape;324;p4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25" name="Google Shape;325;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26"/>
        <p:cNvGrpSpPr/>
        <p:nvPr/>
      </p:nvGrpSpPr>
      <p:grpSpPr>
        <a:xfrm>
          <a:off x="0" y="0"/>
          <a:ext cx="0" cy="0"/>
          <a:chOff x="0" y="0"/>
          <a:chExt cx="0" cy="0"/>
        </a:xfrm>
      </p:grpSpPr>
      <p:sp>
        <p:nvSpPr>
          <p:cNvPr id="327" name="Google Shape;327;p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 name="Google Shape;328;p48"/>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 name="Google Shape;329;p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0" name="Google Shape;330;p4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1" name="Google Shape;331;p4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32" name="Google Shape;332;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33"/>
        <p:cNvGrpSpPr/>
        <p:nvPr/>
      </p:nvGrpSpPr>
      <p:grpSpPr>
        <a:xfrm>
          <a:off x="0" y="0"/>
          <a:ext cx="0" cy="0"/>
          <a:chOff x="0" y="0"/>
          <a:chExt cx="0" cy="0"/>
        </a:xfrm>
      </p:grpSpPr>
      <p:sp>
        <p:nvSpPr>
          <p:cNvPr id="334" name="Google Shape;334;p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 name="Google Shape;335;p49"/>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7" name="Google Shape;337;p4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38" name="Google Shape;338;p49"/>
          <p:cNvSpPr>
            <a:spLocks noGrp="1"/>
          </p:cNvSpPr>
          <p:nvPr>
            <p:ph type="pic" idx="2"/>
          </p:nvPr>
        </p:nvSpPr>
        <p:spPr>
          <a:xfrm>
            <a:off x="537883" y="2655094"/>
            <a:ext cx="2949000" cy="1740600"/>
          </a:xfrm>
          <a:prstGeom prst="rect">
            <a:avLst/>
          </a:prstGeom>
          <a:noFill/>
          <a:ln>
            <a:noFill/>
          </a:ln>
        </p:spPr>
      </p:sp>
      <p:sp>
        <p:nvSpPr>
          <p:cNvPr id="339" name="Google Shape;339;p4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40" name="Google Shape;340;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41"/>
        <p:cNvGrpSpPr/>
        <p:nvPr/>
      </p:nvGrpSpPr>
      <p:grpSpPr>
        <a:xfrm>
          <a:off x="0" y="0"/>
          <a:ext cx="0" cy="0"/>
          <a:chOff x="0" y="0"/>
          <a:chExt cx="0" cy="0"/>
        </a:xfrm>
      </p:grpSpPr>
      <p:sp>
        <p:nvSpPr>
          <p:cNvPr id="342" name="Google Shape;342;p5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3" name="Google Shape;343;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4" name="Google Shape;344;p5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45" name="Google Shape;345;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8" name="Google Shape;348;p5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9" name="Google Shape;349;p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0" name="Google Shape;350;p5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51" name="Google Shape;35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52"/>
        <p:cNvGrpSpPr/>
        <p:nvPr/>
      </p:nvGrpSpPr>
      <p:grpSpPr>
        <a:xfrm>
          <a:off x="0" y="0"/>
          <a:ext cx="0" cy="0"/>
          <a:chOff x="0" y="0"/>
          <a:chExt cx="0" cy="0"/>
        </a:xfrm>
      </p:grpSpPr>
      <p:sp>
        <p:nvSpPr>
          <p:cNvPr id="353" name="Google Shape;353;p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4" name="Google Shape;354;p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5" name="Google Shape;355;p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6" name="Google Shape;356;p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7" name="Google Shape;357;p5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8" name="Google Shape;358;p5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59" name="Google Shape;359;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60"/>
        <p:cNvGrpSpPr/>
        <p:nvPr/>
      </p:nvGrpSpPr>
      <p:grpSpPr>
        <a:xfrm>
          <a:off x="0" y="0"/>
          <a:ext cx="0" cy="0"/>
          <a:chOff x="0" y="0"/>
          <a:chExt cx="0" cy="0"/>
        </a:xfrm>
      </p:grpSpPr>
      <p:sp>
        <p:nvSpPr>
          <p:cNvPr id="361" name="Google Shape;361;p5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2" name="Google Shape;362;p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3" name="Google Shape;363;p5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64" name="Google Shape;364;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65"/>
        <p:cNvGrpSpPr/>
        <p:nvPr/>
      </p:nvGrpSpPr>
      <p:grpSpPr>
        <a:xfrm>
          <a:off x="0" y="0"/>
          <a:ext cx="0" cy="0"/>
          <a:chOff x="0" y="0"/>
          <a:chExt cx="0" cy="0"/>
        </a:xfrm>
      </p:grpSpPr>
      <p:sp>
        <p:nvSpPr>
          <p:cNvPr id="366" name="Google Shape;366;p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67" name="Google Shape;367;p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8" name="Google Shape;368;p5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69" name="Google Shape;369;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70"/>
        <p:cNvGrpSpPr/>
        <p:nvPr/>
      </p:nvGrpSpPr>
      <p:grpSpPr>
        <a:xfrm>
          <a:off x="0" y="0"/>
          <a:ext cx="0" cy="0"/>
          <a:chOff x="0" y="0"/>
          <a:chExt cx="0" cy="0"/>
        </a:xfrm>
      </p:grpSpPr>
      <p:sp>
        <p:nvSpPr>
          <p:cNvPr id="371" name="Google Shape;371;p5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2" name="Google Shape;372;p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3" name="Google Shape;373;p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4" name="Google Shape;374;p5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75" name="Google Shape;375;p5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76" name="Google Shape;376;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77"/>
        <p:cNvGrpSpPr/>
        <p:nvPr/>
      </p:nvGrpSpPr>
      <p:grpSpPr>
        <a:xfrm>
          <a:off x="0" y="0"/>
          <a:ext cx="0" cy="0"/>
          <a:chOff x="0" y="0"/>
          <a:chExt cx="0" cy="0"/>
        </a:xfrm>
      </p:grpSpPr>
      <p:sp>
        <p:nvSpPr>
          <p:cNvPr id="378" name="Google Shape;378;p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9" name="Google Shape;379;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0" name="Google Shape;380;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81" name="Google Shape;381;p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82" name="Google Shape;382;p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83" name="Google Shape;383;p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84" name="Google Shape;384;p5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85" name="Google Shape;385;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86"/>
        <p:cNvGrpSpPr/>
        <p:nvPr/>
      </p:nvGrpSpPr>
      <p:grpSpPr>
        <a:xfrm>
          <a:off x="0" y="0"/>
          <a:ext cx="0" cy="0"/>
          <a:chOff x="0" y="0"/>
          <a:chExt cx="0" cy="0"/>
        </a:xfrm>
      </p:grpSpPr>
      <p:sp>
        <p:nvSpPr>
          <p:cNvPr id="387" name="Google Shape;387;p5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57"/>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9" name="Google Shape;389;p5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90" name="Google Shape;390;p5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1" name="Google Shape;391;p5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92" name="Google Shape;392;p57"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393" name="Google Shape;393;p5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94" name="Google Shape;394;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95"/>
        <p:cNvGrpSpPr/>
        <p:nvPr/>
      </p:nvGrpSpPr>
      <p:grpSpPr>
        <a:xfrm>
          <a:off x="0" y="0"/>
          <a:ext cx="0" cy="0"/>
          <a:chOff x="0" y="0"/>
          <a:chExt cx="0" cy="0"/>
        </a:xfrm>
      </p:grpSpPr>
      <p:sp>
        <p:nvSpPr>
          <p:cNvPr id="396" name="Google Shape;396;p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7" name="Google Shape;397;p58"/>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98" name="Google Shape;398;p5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9" name="Google Shape;399;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00"/>
        <p:cNvGrpSpPr/>
        <p:nvPr/>
      </p:nvGrpSpPr>
      <p:grpSpPr>
        <a:xfrm>
          <a:off x="0" y="0"/>
          <a:ext cx="0" cy="0"/>
          <a:chOff x="0" y="0"/>
          <a:chExt cx="0" cy="0"/>
        </a:xfrm>
      </p:grpSpPr>
      <p:sp>
        <p:nvSpPr>
          <p:cNvPr id="401" name="Google Shape;401;p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2" name="Google Shape;402;p59"/>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3" name="Google Shape;403;p5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4" name="Google Shape;404;p5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5" name="Google Shape;405;p5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06" name="Google Shape;406;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07"/>
        <p:cNvGrpSpPr/>
        <p:nvPr/>
      </p:nvGrpSpPr>
      <p:grpSpPr>
        <a:xfrm>
          <a:off x="0" y="0"/>
          <a:ext cx="0" cy="0"/>
          <a:chOff x="0" y="0"/>
          <a:chExt cx="0" cy="0"/>
        </a:xfrm>
      </p:grpSpPr>
      <p:sp>
        <p:nvSpPr>
          <p:cNvPr id="408" name="Google Shape;408;p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9" name="Google Shape;409;p60"/>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0" name="Google Shape;410;p6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1" name="Google Shape;411;p60"/>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12" name="Google Shape;412;p60"/>
          <p:cNvSpPr>
            <a:spLocks noGrp="1"/>
          </p:cNvSpPr>
          <p:nvPr>
            <p:ph type="pic" idx="2"/>
          </p:nvPr>
        </p:nvSpPr>
        <p:spPr>
          <a:xfrm>
            <a:off x="537883" y="2655094"/>
            <a:ext cx="2949000" cy="1740600"/>
          </a:xfrm>
          <a:prstGeom prst="rect">
            <a:avLst/>
          </a:prstGeom>
          <a:noFill/>
          <a:ln>
            <a:noFill/>
          </a:ln>
        </p:spPr>
      </p:sp>
      <p:sp>
        <p:nvSpPr>
          <p:cNvPr id="413" name="Google Shape;413;p6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14" name="Google Shape;41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51" name="Google Shape;51;p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15"/>
        <p:cNvGrpSpPr/>
        <p:nvPr/>
      </p:nvGrpSpPr>
      <p:grpSpPr>
        <a:xfrm>
          <a:off x="0" y="0"/>
          <a:ext cx="0" cy="0"/>
          <a:chOff x="0" y="0"/>
          <a:chExt cx="0" cy="0"/>
        </a:xfrm>
      </p:grpSpPr>
      <p:sp>
        <p:nvSpPr>
          <p:cNvPr id="416" name="Google Shape;416;p6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7" name="Google Shape;417;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8" name="Google Shape;418;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19"/>
        <p:cNvGrpSpPr/>
        <p:nvPr/>
      </p:nvGrpSpPr>
      <p:grpSpPr>
        <a:xfrm>
          <a:off x="0" y="0"/>
          <a:ext cx="0" cy="0"/>
          <a:chOff x="0" y="0"/>
          <a:chExt cx="0" cy="0"/>
        </a:xfrm>
      </p:grpSpPr>
      <p:sp>
        <p:nvSpPr>
          <p:cNvPr id="420" name="Google Shape;420;p6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1" name="Google Shape;421;p62"/>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2" name="Google Shape;422;p6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3" name="Google Shape;423;p6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24" name="Google Shape;424;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25"/>
        <p:cNvGrpSpPr/>
        <p:nvPr/>
      </p:nvGrpSpPr>
      <p:grpSpPr>
        <a:xfrm>
          <a:off x="0" y="0"/>
          <a:ext cx="0" cy="0"/>
          <a:chOff x="0" y="0"/>
          <a:chExt cx="0" cy="0"/>
        </a:xfrm>
      </p:grpSpPr>
      <p:sp>
        <p:nvSpPr>
          <p:cNvPr id="426" name="Google Shape;426;p6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7" name="Google Shape;427;p6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8" name="Google Shape;428;p6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9" name="Google Shape;429;p6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0" name="Google Shape;430;p6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1" name="Google Shape;431;p6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32" name="Google Shape;432;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33"/>
        <p:cNvGrpSpPr/>
        <p:nvPr/>
      </p:nvGrpSpPr>
      <p:grpSpPr>
        <a:xfrm>
          <a:off x="0" y="0"/>
          <a:ext cx="0" cy="0"/>
          <a:chOff x="0" y="0"/>
          <a:chExt cx="0" cy="0"/>
        </a:xfrm>
      </p:grpSpPr>
      <p:sp>
        <p:nvSpPr>
          <p:cNvPr id="434" name="Google Shape;434;p6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5" name="Google Shape;435;p6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6" name="Google Shape;436;p6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37" name="Google Shape;437;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38"/>
        <p:cNvGrpSpPr/>
        <p:nvPr/>
      </p:nvGrpSpPr>
      <p:grpSpPr>
        <a:xfrm>
          <a:off x="0" y="0"/>
          <a:ext cx="0" cy="0"/>
          <a:chOff x="0" y="0"/>
          <a:chExt cx="0" cy="0"/>
        </a:xfrm>
      </p:grpSpPr>
      <p:sp>
        <p:nvSpPr>
          <p:cNvPr id="439" name="Google Shape;439;p6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40" name="Google Shape;440;p6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1" name="Google Shape;441;p6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42" name="Google Shape;442;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43"/>
        <p:cNvGrpSpPr/>
        <p:nvPr/>
      </p:nvGrpSpPr>
      <p:grpSpPr>
        <a:xfrm>
          <a:off x="0" y="0"/>
          <a:ext cx="0" cy="0"/>
          <a:chOff x="0" y="0"/>
          <a:chExt cx="0" cy="0"/>
        </a:xfrm>
      </p:grpSpPr>
      <p:sp>
        <p:nvSpPr>
          <p:cNvPr id="444" name="Google Shape;444;p6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5" name="Google Shape;445;p6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46" name="Google Shape;446;p6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7" name="Google Shape;447;p66"/>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48" name="Google Shape;448;p6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49" name="Google Shape;449;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50"/>
        <p:cNvGrpSpPr/>
        <p:nvPr/>
      </p:nvGrpSpPr>
      <p:grpSpPr>
        <a:xfrm>
          <a:off x="0" y="0"/>
          <a:ext cx="0" cy="0"/>
          <a:chOff x="0" y="0"/>
          <a:chExt cx="0" cy="0"/>
        </a:xfrm>
      </p:grpSpPr>
      <p:sp>
        <p:nvSpPr>
          <p:cNvPr id="451" name="Google Shape;451;p6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2" name="Google Shape;452;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3" name="Google Shape;453;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54" name="Google Shape;454;p6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55" name="Google Shape;455;p6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56" name="Google Shape;456;p6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57" name="Google Shape;457;p6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58" name="Google Shape;45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459"/>
        <p:cNvGrpSpPr/>
        <p:nvPr/>
      </p:nvGrpSpPr>
      <p:grpSpPr>
        <a:xfrm>
          <a:off x="0" y="0"/>
          <a:ext cx="0" cy="0"/>
          <a:chOff x="0" y="0"/>
          <a:chExt cx="0" cy="0"/>
        </a:xfrm>
      </p:grpSpPr>
      <p:sp>
        <p:nvSpPr>
          <p:cNvPr id="460" name="Google Shape;460;p68"/>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sz="1400"/>
            </a:lvl2pPr>
            <a:lvl3pPr lvl="2" algn="l" rtl="0">
              <a:lnSpc>
                <a:spcPct val="100000"/>
              </a:lnSpc>
              <a:spcBef>
                <a:spcPts val="0"/>
              </a:spcBef>
              <a:spcAft>
                <a:spcPts val="0"/>
              </a:spcAft>
              <a:buSzPts val="1400"/>
              <a:buNone/>
              <a:defRPr sz="1400"/>
            </a:lvl3pPr>
            <a:lvl4pPr lvl="3" algn="l" rtl="0">
              <a:lnSpc>
                <a:spcPct val="100000"/>
              </a:lnSpc>
              <a:spcBef>
                <a:spcPts val="0"/>
              </a:spcBef>
              <a:spcAft>
                <a:spcPts val="0"/>
              </a:spcAft>
              <a:buSzPts val="1400"/>
              <a:buNone/>
              <a:defRPr sz="1400"/>
            </a:lvl4pPr>
            <a:lvl5pPr lvl="4" algn="l" rtl="0">
              <a:lnSpc>
                <a:spcPct val="100000"/>
              </a:lnSpc>
              <a:spcBef>
                <a:spcPts val="0"/>
              </a:spcBef>
              <a:spcAft>
                <a:spcPts val="0"/>
              </a:spcAft>
              <a:buSzPts val="1400"/>
              <a:buNone/>
              <a:defRPr sz="1400"/>
            </a:lvl5pPr>
            <a:lvl6pPr lvl="5" algn="l" rtl="0">
              <a:lnSpc>
                <a:spcPct val="100000"/>
              </a:lnSpc>
              <a:spcBef>
                <a:spcPts val="0"/>
              </a:spcBef>
              <a:spcAft>
                <a:spcPts val="0"/>
              </a:spcAft>
              <a:buSzPts val="1400"/>
              <a:buNone/>
              <a:defRPr sz="1400"/>
            </a:lvl6pPr>
            <a:lvl7pPr lvl="6" algn="l" rtl="0">
              <a:lnSpc>
                <a:spcPct val="100000"/>
              </a:lnSpc>
              <a:spcBef>
                <a:spcPts val="0"/>
              </a:spcBef>
              <a:spcAft>
                <a:spcPts val="0"/>
              </a:spcAft>
              <a:buSzPts val="1400"/>
              <a:buNone/>
              <a:defRPr sz="1400"/>
            </a:lvl7pPr>
            <a:lvl8pPr lvl="7" algn="l" rtl="0">
              <a:lnSpc>
                <a:spcPct val="100000"/>
              </a:lnSpc>
              <a:spcBef>
                <a:spcPts val="0"/>
              </a:spcBef>
              <a:spcAft>
                <a:spcPts val="0"/>
              </a:spcAft>
              <a:buSzPts val="1400"/>
              <a:buNone/>
              <a:defRPr sz="1400"/>
            </a:lvl8pPr>
            <a:lvl9pPr lvl="8" algn="l" rtl="0">
              <a:lnSpc>
                <a:spcPct val="100000"/>
              </a:lnSpc>
              <a:spcBef>
                <a:spcPts val="0"/>
              </a:spcBef>
              <a:spcAft>
                <a:spcPts val="0"/>
              </a:spcAft>
              <a:buSzPts val="1400"/>
              <a:buNone/>
              <a:defRPr sz="1400"/>
            </a:lvl9pPr>
          </a:lstStyle>
          <a:p>
            <a:endParaRPr/>
          </a:p>
        </p:txBody>
      </p:sp>
      <p:pic>
        <p:nvPicPr>
          <p:cNvPr id="461" name="Google Shape;461;p68"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sp>
        <p:nvSpPr>
          <p:cNvPr id="462" name="Google Shape;462;p68"/>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463" name="Google Shape;463;p68"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464" name="Google Shape;464;p68"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465" name="Google Shape;465;p6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66" name="Google Shape;466;p68"/>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67" name="Google Shape;467;p68"/>
          <p:cNvPicPr preferRelativeResize="0"/>
          <p:nvPr/>
        </p:nvPicPr>
        <p:blipFill>
          <a:blip r:embed="rId5">
            <a:alphaModFix/>
          </a:blip>
          <a:stretch>
            <a:fillRect/>
          </a:stretch>
        </p:blipFill>
        <p:spPr>
          <a:xfrm>
            <a:off x="8298900" y="30776"/>
            <a:ext cx="712300" cy="71230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468"/>
        <p:cNvGrpSpPr/>
        <p:nvPr/>
      </p:nvGrpSpPr>
      <p:grpSpPr>
        <a:xfrm>
          <a:off x="0" y="0"/>
          <a:ext cx="0" cy="0"/>
          <a:chOff x="0" y="0"/>
          <a:chExt cx="0" cy="0"/>
        </a:xfrm>
      </p:grpSpPr>
      <p:sp>
        <p:nvSpPr>
          <p:cNvPr id="469" name="Google Shape;469;p69"/>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sz="1400"/>
            </a:lvl2pPr>
            <a:lvl3pPr lvl="2" algn="l" rtl="0">
              <a:lnSpc>
                <a:spcPct val="100000"/>
              </a:lnSpc>
              <a:spcBef>
                <a:spcPts val="0"/>
              </a:spcBef>
              <a:spcAft>
                <a:spcPts val="0"/>
              </a:spcAft>
              <a:buSzPts val="1400"/>
              <a:buNone/>
              <a:defRPr sz="1400"/>
            </a:lvl3pPr>
            <a:lvl4pPr lvl="3" algn="l" rtl="0">
              <a:lnSpc>
                <a:spcPct val="100000"/>
              </a:lnSpc>
              <a:spcBef>
                <a:spcPts val="0"/>
              </a:spcBef>
              <a:spcAft>
                <a:spcPts val="0"/>
              </a:spcAft>
              <a:buSzPts val="1400"/>
              <a:buNone/>
              <a:defRPr sz="1400"/>
            </a:lvl4pPr>
            <a:lvl5pPr lvl="4" algn="l" rtl="0">
              <a:lnSpc>
                <a:spcPct val="100000"/>
              </a:lnSpc>
              <a:spcBef>
                <a:spcPts val="0"/>
              </a:spcBef>
              <a:spcAft>
                <a:spcPts val="0"/>
              </a:spcAft>
              <a:buSzPts val="1400"/>
              <a:buNone/>
              <a:defRPr sz="1400"/>
            </a:lvl5pPr>
            <a:lvl6pPr lvl="5" algn="l" rtl="0">
              <a:lnSpc>
                <a:spcPct val="100000"/>
              </a:lnSpc>
              <a:spcBef>
                <a:spcPts val="0"/>
              </a:spcBef>
              <a:spcAft>
                <a:spcPts val="0"/>
              </a:spcAft>
              <a:buSzPts val="1400"/>
              <a:buNone/>
              <a:defRPr sz="1400"/>
            </a:lvl6pPr>
            <a:lvl7pPr lvl="6" algn="l" rtl="0">
              <a:lnSpc>
                <a:spcPct val="100000"/>
              </a:lnSpc>
              <a:spcBef>
                <a:spcPts val="0"/>
              </a:spcBef>
              <a:spcAft>
                <a:spcPts val="0"/>
              </a:spcAft>
              <a:buSzPts val="1400"/>
              <a:buNone/>
              <a:defRPr sz="1400"/>
            </a:lvl7pPr>
            <a:lvl8pPr lvl="7" algn="l" rtl="0">
              <a:lnSpc>
                <a:spcPct val="100000"/>
              </a:lnSpc>
              <a:spcBef>
                <a:spcPts val="0"/>
              </a:spcBef>
              <a:spcAft>
                <a:spcPts val="0"/>
              </a:spcAft>
              <a:buSzPts val="1400"/>
              <a:buNone/>
              <a:defRPr sz="1400"/>
            </a:lvl8pPr>
            <a:lvl9pPr lvl="8" algn="l" rtl="0">
              <a:lnSpc>
                <a:spcPct val="100000"/>
              </a:lnSpc>
              <a:spcBef>
                <a:spcPts val="0"/>
              </a:spcBef>
              <a:spcAft>
                <a:spcPts val="0"/>
              </a:spcAft>
              <a:buSzPts val="1400"/>
              <a:buNone/>
              <a:defRPr sz="1400"/>
            </a:lvl9pPr>
          </a:lstStyle>
          <a:p>
            <a:endParaRPr/>
          </a:p>
        </p:txBody>
      </p:sp>
      <p:pic>
        <p:nvPicPr>
          <p:cNvPr id="470" name="Google Shape;470;p69"/>
          <p:cNvPicPr preferRelativeResize="0"/>
          <p:nvPr/>
        </p:nvPicPr>
        <p:blipFill rotWithShape="1">
          <a:blip r:embed="rId2">
            <a:alphaModFix/>
          </a:blip>
          <a:srcRect/>
          <a:stretch/>
        </p:blipFill>
        <p:spPr>
          <a:xfrm>
            <a:off x="-90611" y="40172"/>
            <a:ext cx="1479336" cy="735683"/>
          </a:xfrm>
          <a:prstGeom prst="rect">
            <a:avLst/>
          </a:prstGeom>
          <a:noFill/>
          <a:ln>
            <a:noFill/>
          </a:ln>
        </p:spPr>
      </p:pic>
      <p:sp>
        <p:nvSpPr>
          <p:cNvPr id="471" name="Google Shape;471;p6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2"/>
        <p:cNvGrpSpPr/>
        <p:nvPr/>
      </p:nvGrpSpPr>
      <p:grpSpPr>
        <a:xfrm>
          <a:off x="0" y="0"/>
          <a:ext cx="0" cy="0"/>
          <a:chOff x="0" y="0"/>
          <a:chExt cx="0" cy="0"/>
        </a:xfrm>
      </p:grpSpPr>
      <p:sp>
        <p:nvSpPr>
          <p:cNvPr id="473" name="Google Shape;473;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74" name="Google Shape;474;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75" name="Google Shape;475;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2"/>
        <p:cNvGrpSpPr/>
        <p:nvPr/>
      </p:nvGrpSpPr>
      <p:grpSpPr>
        <a:xfrm>
          <a:off x="0" y="0"/>
          <a:ext cx="0" cy="0"/>
          <a:chOff x="0" y="0"/>
          <a:chExt cx="0" cy="0"/>
        </a:xfrm>
      </p:grpSpPr>
      <p:sp>
        <p:nvSpPr>
          <p:cNvPr id="53" name="Google Shape;53;p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4" name="Google Shape;54;p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 name="Google Shape;55;p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6" name="Google Shape;56;p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59" name="Google Shape;59;p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476"/>
        <p:cNvGrpSpPr/>
        <p:nvPr/>
      </p:nvGrpSpPr>
      <p:grpSpPr>
        <a:xfrm>
          <a:off x="0" y="0"/>
          <a:ext cx="0" cy="0"/>
          <a:chOff x="0" y="0"/>
          <a:chExt cx="0" cy="0"/>
        </a:xfrm>
      </p:grpSpPr>
      <p:sp>
        <p:nvSpPr>
          <p:cNvPr id="477" name="Google Shape;477;p71"/>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78" name="Google Shape;478;p71"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479" name="Google Shape;479;p71"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480" name="Google Shape;480;p71" descr="Oregon Department of Education Logo"/>
          <p:cNvPicPr preferRelativeResize="0"/>
          <p:nvPr/>
        </p:nvPicPr>
        <p:blipFill rotWithShape="1">
          <a:blip r:embed="rId4">
            <a:alphaModFix/>
          </a:blip>
          <a:srcRect/>
          <a:stretch/>
        </p:blipFill>
        <p:spPr>
          <a:xfrm>
            <a:off x="7171552" y="4195712"/>
            <a:ext cx="1479336" cy="735684"/>
          </a:xfrm>
          <a:prstGeom prst="rect">
            <a:avLst/>
          </a:prstGeom>
          <a:noFill/>
          <a:ln>
            <a:noFill/>
          </a:ln>
        </p:spPr>
      </p:pic>
      <p:sp>
        <p:nvSpPr>
          <p:cNvPr id="481" name="Google Shape;481;p7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2"/>
        <p:cNvGrpSpPr/>
        <p:nvPr/>
      </p:nvGrpSpPr>
      <p:grpSpPr>
        <a:xfrm>
          <a:off x="0" y="0"/>
          <a:ext cx="0" cy="0"/>
          <a:chOff x="0" y="0"/>
          <a:chExt cx="0" cy="0"/>
        </a:xfrm>
      </p:grpSpPr>
      <p:cxnSp>
        <p:nvCxnSpPr>
          <p:cNvPr id="483" name="Google Shape;483;p7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484" name="Google Shape;484;p72"/>
          <p:cNvSpPr txBox="1">
            <a:spLocks noGrp="1"/>
          </p:cNvSpPr>
          <p:nvPr>
            <p:ph type="title"/>
          </p:nvPr>
        </p:nvSpPr>
        <p:spPr>
          <a:xfrm>
            <a:off x="387900" y="458025"/>
            <a:ext cx="8368200" cy="6861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5" name="Google Shape;485;p72"/>
          <p:cNvSpPr txBox="1">
            <a:spLocks noGrp="1"/>
          </p:cNvSpPr>
          <p:nvPr>
            <p:ph type="body" idx="1"/>
          </p:nvPr>
        </p:nvSpPr>
        <p:spPr>
          <a:xfrm>
            <a:off x="387900" y="1489824"/>
            <a:ext cx="8368200" cy="30789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86" name="Google Shape;486;p7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7"/>
        <p:cNvGrpSpPr/>
        <p:nvPr/>
      </p:nvGrpSpPr>
      <p:grpSpPr>
        <a:xfrm>
          <a:off x="0" y="0"/>
          <a:ext cx="0" cy="0"/>
          <a:chOff x="0" y="0"/>
          <a:chExt cx="0" cy="0"/>
        </a:xfrm>
      </p:grpSpPr>
      <p:cxnSp>
        <p:nvCxnSpPr>
          <p:cNvPr id="488" name="Google Shape;488;p73"/>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489" name="Google Shape;489;p73"/>
          <p:cNvSpPr txBox="1">
            <a:spLocks noGrp="1"/>
          </p:cNvSpPr>
          <p:nvPr>
            <p:ph type="title"/>
          </p:nvPr>
        </p:nvSpPr>
        <p:spPr>
          <a:xfrm>
            <a:off x="387900" y="458025"/>
            <a:ext cx="8368200" cy="6861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0" name="Google Shape;490;p73"/>
          <p:cNvSpPr txBox="1">
            <a:spLocks noGrp="1"/>
          </p:cNvSpPr>
          <p:nvPr>
            <p:ph type="body" idx="1"/>
          </p:nvPr>
        </p:nvSpPr>
        <p:spPr>
          <a:xfrm>
            <a:off x="387900" y="1489825"/>
            <a:ext cx="3999900" cy="3078900"/>
          </a:xfrm>
          <a:prstGeom prst="rect">
            <a:avLst/>
          </a:prstGeom>
        </p:spPr>
        <p:txBody>
          <a:bodyPr spcFirstLastPara="1" wrap="square" lIns="68575" tIns="34275" rIns="68575" bIns="34275" anchor="t" anchorCtr="0">
            <a:norm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491" name="Google Shape;491;p73"/>
          <p:cNvSpPr txBox="1">
            <a:spLocks noGrp="1"/>
          </p:cNvSpPr>
          <p:nvPr>
            <p:ph type="body" idx="2"/>
          </p:nvPr>
        </p:nvSpPr>
        <p:spPr>
          <a:xfrm>
            <a:off x="4756200" y="1489825"/>
            <a:ext cx="3999900" cy="3078900"/>
          </a:xfrm>
          <a:prstGeom prst="rect">
            <a:avLst/>
          </a:prstGeom>
        </p:spPr>
        <p:txBody>
          <a:bodyPr spcFirstLastPara="1" wrap="square" lIns="68575" tIns="34275" rIns="68575" bIns="34275" anchor="t" anchorCtr="0">
            <a:norm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492" name="Google Shape;492;p7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3"/>
        <p:cNvGrpSpPr/>
        <p:nvPr/>
      </p:nvGrpSpPr>
      <p:grpSpPr>
        <a:xfrm>
          <a:off x="0" y="0"/>
          <a:ext cx="0" cy="0"/>
          <a:chOff x="0" y="0"/>
          <a:chExt cx="0" cy="0"/>
        </a:xfrm>
      </p:grpSpPr>
      <p:sp>
        <p:nvSpPr>
          <p:cNvPr id="494" name="Google Shape;494;p74"/>
          <p:cNvSpPr txBox="1">
            <a:spLocks noGrp="1"/>
          </p:cNvSpPr>
          <p:nvPr>
            <p:ph type="body" idx="1"/>
          </p:nvPr>
        </p:nvSpPr>
        <p:spPr>
          <a:xfrm>
            <a:off x="319500" y="4233725"/>
            <a:ext cx="5998800" cy="598800"/>
          </a:xfrm>
          <a:prstGeom prst="rect">
            <a:avLst/>
          </a:prstGeom>
        </p:spPr>
        <p:txBody>
          <a:bodyPr spcFirstLastPara="1" wrap="square" lIns="68575" tIns="34275" rIns="68575" bIns="34275" anchor="ctr" anchorCtr="0">
            <a:normAutofit/>
          </a:bodyPr>
          <a:lstStyle>
            <a:lvl1pPr marL="457200" lvl="0" indent="-228600" rtl="0">
              <a:lnSpc>
                <a:spcPct val="100000"/>
              </a:lnSpc>
              <a:spcBef>
                <a:spcPts val="800"/>
              </a:spcBef>
              <a:spcAft>
                <a:spcPts val="0"/>
              </a:spcAft>
              <a:buSzPts val="1800"/>
              <a:buFont typeface="Roboto Slab"/>
              <a:buNone/>
              <a:defRPr>
                <a:latin typeface="Roboto Slab"/>
                <a:ea typeface="Roboto Slab"/>
                <a:cs typeface="Roboto Slab"/>
                <a:sym typeface="Roboto Slab"/>
              </a:defRPr>
            </a:lvl1pPr>
          </a:lstStyle>
          <a:p>
            <a:endParaRPr/>
          </a:p>
        </p:txBody>
      </p:sp>
      <p:sp>
        <p:nvSpPr>
          <p:cNvPr id="495" name="Google Shape;495;p7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96"/>
        <p:cNvGrpSpPr/>
        <p:nvPr/>
      </p:nvGrpSpPr>
      <p:grpSpPr>
        <a:xfrm>
          <a:off x="0" y="0"/>
          <a:ext cx="0" cy="0"/>
          <a:chOff x="0" y="0"/>
          <a:chExt cx="0" cy="0"/>
        </a:xfrm>
      </p:grpSpPr>
      <p:sp>
        <p:nvSpPr>
          <p:cNvPr id="497" name="Google Shape;497;p75"/>
          <p:cNvSpPr txBox="1">
            <a:spLocks noGrp="1"/>
          </p:cNvSpPr>
          <p:nvPr>
            <p:ph type="subTitle" idx="1"/>
          </p:nvPr>
        </p:nvSpPr>
        <p:spPr>
          <a:xfrm>
            <a:off x="989091" y="2107370"/>
            <a:ext cx="6858000" cy="1241700"/>
          </a:xfrm>
          <a:prstGeom prst="rect">
            <a:avLst/>
          </a:prstGeom>
          <a:noFill/>
          <a:ln>
            <a:noFill/>
          </a:ln>
        </p:spPr>
        <p:txBody>
          <a:bodyPr spcFirstLastPara="1" wrap="square" lIns="91425" tIns="91425" rIns="91425" bIns="91425" anchor="t" anchorCtr="0">
            <a:normAutofit/>
          </a:bodyPr>
          <a:lstStyle>
            <a:lvl1pPr lvl="0" algn="ctr" rtl="0">
              <a:lnSpc>
                <a:spcPct val="115000"/>
              </a:lnSpc>
              <a:spcBef>
                <a:spcPts val="0"/>
              </a:spcBef>
              <a:spcAft>
                <a:spcPts val="0"/>
              </a:spcAft>
              <a:buSzPts val="1800"/>
              <a:buNone/>
              <a:defRPr sz="2400"/>
            </a:lvl1pPr>
            <a:lvl2pPr lvl="1" algn="ctr" rtl="0">
              <a:lnSpc>
                <a:spcPct val="115000"/>
              </a:lnSpc>
              <a:spcBef>
                <a:spcPts val="1600"/>
              </a:spcBef>
              <a:spcAft>
                <a:spcPts val="0"/>
              </a:spcAft>
              <a:buSzPts val="1400"/>
              <a:buNone/>
              <a:defRPr sz="2000"/>
            </a:lvl2pPr>
            <a:lvl3pPr lvl="2" algn="ctr" rtl="0">
              <a:lnSpc>
                <a:spcPct val="115000"/>
              </a:lnSpc>
              <a:spcBef>
                <a:spcPts val="1600"/>
              </a:spcBef>
              <a:spcAft>
                <a:spcPts val="0"/>
              </a:spcAft>
              <a:buSzPts val="1400"/>
              <a:buNone/>
              <a:defRPr sz="1800"/>
            </a:lvl3pPr>
            <a:lvl4pPr lvl="3" algn="ctr" rtl="0">
              <a:lnSpc>
                <a:spcPct val="115000"/>
              </a:lnSpc>
              <a:spcBef>
                <a:spcPts val="1600"/>
              </a:spcBef>
              <a:spcAft>
                <a:spcPts val="0"/>
              </a:spcAft>
              <a:buSzPts val="1400"/>
              <a:buNone/>
              <a:defRPr sz="1600"/>
            </a:lvl4pPr>
            <a:lvl5pPr lvl="4" algn="ctr" rtl="0">
              <a:lnSpc>
                <a:spcPct val="115000"/>
              </a:lnSpc>
              <a:spcBef>
                <a:spcPts val="1600"/>
              </a:spcBef>
              <a:spcAft>
                <a:spcPts val="0"/>
              </a:spcAft>
              <a:buSzPts val="1400"/>
              <a:buNone/>
              <a:defRPr sz="1600"/>
            </a:lvl5pPr>
            <a:lvl6pPr lvl="5" algn="ctr" rtl="0">
              <a:lnSpc>
                <a:spcPct val="115000"/>
              </a:lnSpc>
              <a:spcBef>
                <a:spcPts val="1600"/>
              </a:spcBef>
              <a:spcAft>
                <a:spcPts val="0"/>
              </a:spcAft>
              <a:buSzPts val="1400"/>
              <a:buNone/>
              <a:defRPr sz="1600"/>
            </a:lvl6pPr>
            <a:lvl7pPr lvl="6" algn="ctr" rtl="0">
              <a:lnSpc>
                <a:spcPct val="115000"/>
              </a:lnSpc>
              <a:spcBef>
                <a:spcPts val="1600"/>
              </a:spcBef>
              <a:spcAft>
                <a:spcPts val="0"/>
              </a:spcAft>
              <a:buSzPts val="1400"/>
              <a:buNone/>
              <a:defRPr sz="1600"/>
            </a:lvl7pPr>
            <a:lvl8pPr lvl="7" algn="ctr" rtl="0">
              <a:lnSpc>
                <a:spcPct val="115000"/>
              </a:lnSpc>
              <a:spcBef>
                <a:spcPts val="1600"/>
              </a:spcBef>
              <a:spcAft>
                <a:spcPts val="0"/>
              </a:spcAft>
              <a:buSzPts val="1400"/>
              <a:buNone/>
              <a:defRPr sz="1600"/>
            </a:lvl8pPr>
            <a:lvl9pPr lvl="8" algn="ctr" rtl="0">
              <a:lnSpc>
                <a:spcPct val="115000"/>
              </a:lnSpc>
              <a:spcBef>
                <a:spcPts val="1600"/>
              </a:spcBef>
              <a:spcAft>
                <a:spcPts val="1600"/>
              </a:spcAft>
              <a:buSzPts val="1400"/>
              <a:buNone/>
              <a:defRPr sz="1600"/>
            </a:lvl9pPr>
          </a:lstStyle>
          <a:p>
            <a:endParaRPr/>
          </a:p>
        </p:txBody>
      </p:sp>
      <p:sp>
        <p:nvSpPr>
          <p:cNvPr id="498" name="Google Shape;498;p75"/>
          <p:cNvSpPr txBox="1">
            <a:spLocks noGrp="1"/>
          </p:cNvSpPr>
          <p:nvPr>
            <p:ph type="title"/>
          </p:nvPr>
        </p:nvSpPr>
        <p:spPr>
          <a:xfrm>
            <a:off x="2679825" y="69895"/>
            <a:ext cx="6400800" cy="643200"/>
          </a:xfrm>
          <a:prstGeom prst="rect">
            <a:avLst/>
          </a:prstGeom>
          <a:noFill/>
          <a:ln>
            <a:noFill/>
          </a:ln>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sz="3200">
                <a:solidFill>
                  <a:schemeClr val="lt1"/>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99" name="Google Shape;499;p7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buClr>
                <a:schemeClr val="lt1"/>
              </a:buClr>
              <a:buSzPts val="1200"/>
              <a:buFont typeface="Arial"/>
              <a:buNone/>
              <a:defRPr sz="1200" b="0" i="0" u="none" strike="noStrike" cap="none">
                <a:solidFill>
                  <a:schemeClr val="lt1"/>
                </a:solidFill>
                <a:latin typeface="Arial"/>
                <a:ea typeface="Arial"/>
                <a:cs typeface="Arial"/>
                <a:sym typeface="Arial"/>
              </a:defRPr>
            </a:lvl1pPr>
            <a:lvl2pPr marL="0" lvl="1" indent="0" algn="r" rtl="0">
              <a:buClr>
                <a:schemeClr val="lt1"/>
              </a:buClr>
              <a:buSzPts val="1200"/>
              <a:buFont typeface="Arial"/>
              <a:buNone/>
              <a:defRPr sz="1200" b="0" i="0" u="none" strike="noStrike" cap="none">
                <a:solidFill>
                  <a:schemeClr val="lt1"/>
                </a:solidFill>
                <a:latin typeface="Arial"/>
                <a:ea typeface="Arial"/>
                <a:cs typeface="Arial"/>
                <a:sym typeface="Arial"/>
              </a:defRPr>
            </a:lvl2pPr>
            <a:lvl3pPr marL="0" lvl="2" indent="0" algn="r" rtl="0">
              <a:buClr>
                <a:schemeClr val="lt1"/>
              </a:buClr>
              <a:buSzPts val="1200"/>
              <a:buFont typeface="Arial"/>
              <a:buNone/>
              <a:defRPr sz="1200" b="0" i="0" u="none" strike="noStrike" cap="none">
                <a:solidFill>
                  <a:schemeClr val="lt1"/>
                </a:solidFill>
                <a:latin typeface="Arial"/>
                <a:ea typeface="Arial"/>
                <a:cs typeface="Arial"/>
                <a:sym typeface="Arial"/>
              </a:defRPr>
            </a:lvl3pPr>
            <a:lvl4pPr marL="0" lvl="3" indent="0" algn="r" rtl="0">
              <a:buClr>
                <a:schemeClr val="lt1"/>
              </a:buClr>
              <a:buSzPts val="1200"/>
              <a:buFont typeface="Arial"/>
              <a:buNone/>
              <a:defRPr sz="1200" b="0" i="0" u="none" strike="noStrike" cap="none">
                <a:solidFill>
                  <a:schemeClr val="lt1"/>
                </a:solidFill>
                <a:latin typeface="Arial"/>
                <a:ea typeface="Arial"/>
                <a:cs typeface="Arial"/>
                <a:sym typeface="Arial"/>
              </a:defRPr>
            </a:lvl4pPr>
            <a:lvl5pPr marL="0" lvl="4" indent="0" algn="r" rtl="0">
              <a:buClr>
                <a:schemeClr val="lt1"/>
              </a:buClr>
              <a:buSzPts val="1200"/>
              <a:buFont typeface="Arial"/>
              <a:buNone/>
              <a:defRPr sz="1200" b="0" i="0" u="none" strike="noStrike" cap="none">
                <a:solidFill>
                  <a:schemeClr val="lt1"/>
                </a:solidFill>
                <a:latin typeface="Arial"/>
                <a:ea typeface="Arial"/>
                <a:cs typeface="Arial"/>
                <a:sym typeface="Arial"/>
              </a:defRPr>
            </a:lvl5pPr>
            <a:lvl6pPr marL="0" lvl="5" indent="0" algn="r" rtl="0">
              <a:buClr>
                <a:schemeClr val="lt1"/>
              </a:buClr>
              <a:buSzPts val="1200"/>
              <a:buFont typeface="Arial"/>
              <a:buNone/>
              <a:defRPr sz="1200" b="0" i="0" u="none" strike="noStrike" cap="none">
                <a:solidFill>
                  <a:schemeClr val="lt1"/>
                </a:solidFill>
                <a:latin typeface="Arial"/>
                <a:ea typeface="Arial"/>
                <a:cs typeface="Arial"/>
                <a:sym typeface="Arial"/>
              </a:defRPr>
            </a:lvl6pPr>
            <a:lvl7pPr marL="0" lvl="6" indent="0" algn="r" rtl="0">
              <a:buClr>
                <a:schemeClr val="lt1"/>
              </a:buClr>
              <a:buSzPts val="1200"/>
              <a:buFont typeface="Arial"/>
              <a:buNone/>
              <a:defRPr sz="1200" b="0" i="0" u="none" strike="noStrike" cap="none">
                <a:solidFill>
                  <a:schemeClr val="lt1"/>
                </a:solidFill>
                <a:latin typeface="Arial"/>
                <a:ea typeface="Arial"/>
                <a:cs typeface="Arial"/>
                <a:sym typeface="Arial"/>
              </a:defRPr>
            </a:lvl7pPr>
            <a:lvl8pPr marL="0" lvl="7" indent="0" algn="r" rtl="0">
              <a:buClr>
                <a:schemeClr val="lt1"/>
              </a:buClr>
              <a:buSzPts val="1200"/>
              <a:buFont typeface="Arial"/>
              <a:buNone/>
              <a:defRPr sz="1200" b="0" i="0" u="none" strike="noStrike" cap="none">
                <a:solidFill>
                  <a:schemeClr val="lt1"/>
                </a:solidFill>
                <a:latin typeface="Arial"/>
                <a:ea typeface="Arial"/>
                <a:cs typeface="Arial"/>
                <a:sym typeface="Arial"/>
              </a:defRPr>
            </a:lvl8pPr>
            <a:lvl9pPr marL="0" lvl="8" indent="0" algn="r" rtl="0">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Blank 1">
  <p:cSld name="Blank">
    <p:bg>
      <p:bgPr>
        <a:solidFill>
          <a:schemeClr val="lt1"/>
        </a:solidFill>
        <a:effectLst/>
      </p:bgPr>
    </p:bg>
    <p:spTree>
      <p:nvGrpSpPr>
        <p:cNvPr id="1" name="Shape 500"/>
        <p:cNvGrpSpPr/>
        <p:nvPr/>
      </p:nvGrpSpPr>
      <p:grpSpPr>
        <a:xfrm>
          <a:off x="0" y="0"/>
          <a:ext cx="0" cy="0"/>
          <a:chOff x="0" y="0"/>
          <a:chExt cx="0" cy="0"/>
        </a:xfrm>
      </p:grpSpPr>
      <p:sp>
        <p:nvSpPr>
          <p:cNvPr id="501" name="Google Shape;501;p76"/>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2" name="Google Shape;502;p76"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503" name="Google Shape;503;p76"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504" name="Google Shape;504;p76"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505" name="Google Shape;505;p7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506"/>
        <p:cNvGrpSpPr/>
        <p:nvPr/>
      </p:nvGrpSpPr>
      <p:grpSpPr>
        <a:xfrm>
          <a:off x="0" y="0"/>
          <a:ext cx="0" cy="0"/>
          <a:chOff x="0" y="0"/>
          <a:chExt cx="0" cy="0"/>
        </a:xfrm>
      </p:grpSpPr>
      <p:pic>
        <p:nvPicPr>
          <p:cNvPr id="507" name="Google Shape;507;p77" descr="Decorative blue bar"/>
          <p:cNvPicPr preferRelativeResize="0"/>
          <p:nvPr/>
        </p:nvPicPr>
        <p:blipFill rotWithShape="1">
          <a:blip r:embed="rId2">
            <a:alphaModFix/>
          </a:blip>
          <a:srcRect/>
          <a:stretch/>
        </p:blipFill>
        <p:spPr>
          <a:xfrm>
            <a:off x="0" y="4871140"/>
            <a:ext cx="9144001" cy="276279"/>
          </a:xfrm>
          <a:prstGeom prst="rect">
            <a:avLst/>
          </a:prstGeom>
          <a:noFill/>
          <a:ln>
            <a:noFill/>
          </a:ln>
        </p:spPr>
      </p:pic>
      <p:sp>
        <p:nvSpPr>
          <p:cNvPr id="508" name="Google Shape;508;p77"/>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7" descr="Decorative blue swoosh"/>
          <p:cNvPicPr preferRelativeResize="0"/>
          <p:nvPr/>
        </p:nvPicPr>
        <p:blipFill rotWithShape="1">
          <a:blip r:embed="rId3">
            <a:alphaModFix/>
          </a:blip>
          <a:srcRect/>
          <a:stretch/>
        </p:blipFill>
        <p:spPr>
          <a:xfrm>
            <a:off x="0" y="-300103"/>
            <a:ext cx="9144001" cy="1577651"/>
          </a:xfrm>
          <a:prstGeom prst="rect">
            <a:avLst/>
          </a:prstGeom>
          <a:noFill/>
          <a:ln>
            <a:noFill/>
          </a:ln>
        </p:spPr>
      </p:pic>
      <p:sp>
        <p:nvSpPr>
          <p:cNvPr id="510" name="Google Shape;510;p7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0"/>
        <p:cNvGrpSpPr/>
        <p:nvPr/>
      </p:nvGrpSpPr>
      <p:grpSpPr>
        <a:xfrm>
          <a:off x="0" y="0"/>
          <a:ext cx="0" cy="0"/>
          <a:chOff x="0" y="0"/>
          <a:chExt cx="0" cy="0"/>
        </a:xfrm>
      </p:grpSpPr>
      <p:sp>
        <p:nvSpPr>
          <p:cNvPr id="61" name="Google Shape;61;p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2" name="Google Shape;62;p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64" name="Google Shape;64;p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65"/>
        <p:cNvGrpSpPr/>
        <p:nvPr/>
      </p:nvGrpSpPr>
      <p:grpSpPr>
        <a:xfrm>
          <a:off x="0" y="0"/>
          <a:ext cx="0" cy="0"/>
          <a:chOff x="0" y="0"/>
          <a:chExt cx="0" cy="0"/>
        </a:xfrm>
      </p:grpSpPr>
      <p:sp>
        <p:nvSpPr>
          <p:cNvPr id="66" name="Google Shape;66;p1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67" name="Google Shape;67;p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69" name="Google Shape;69;p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 name="Google Shape;12;p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7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hyperlink" Target="https://secure.sos.state.or.us/oard/viewSingleRule.action?ruleVrsnRsn=145251" TargetMode="Externa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0.xml"/><Relationship Id="rId6" Type="http://schemas.openxmlformats.org/officeDocument/2006/relationships/hyperlink" Target="https://secure.sos.state.or.us/oard/viewSingleRule.action?ruleVrsnRsn=282670" TargetMode="External"/><Relationship Id="rId5" Type="http://schemas.openxmlformats.org/officeDocument/2006/relationships/hyperlink" Target="https://secure.sos.state.or.us/oard/viewSingleRule.action?ruleVrsnRsn=277382" TargetMode="External"/><Relationship Id="rId4" Type="http://schemas.openxmlformats.org/officeDocument/2006/relationships/hyperlink" Target="https://secure.sos.state.or.us/oard/viewSingleRule.action?ruleVrsnRsn=14525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8"/>
          <p:cNvSpPr txBox="1">
            <a:spLocks noGrp="1"/>
          </p:cNvSpPr>
          <p:nvPr>
            <p:ph type="ctrTitle"/>
          </p:nvPr>
        </p:nvSpPr>
        <p:spPr>
          <a:xfrm>
            <a:off x="1143000" y="2058526"/>
            <a:ext cx="6858000" cy="767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7317"/>
              <a:buFont typeface="Calibri"/>
              <a:buNone/>
            </a:pPr>
            <a:r>
              <a:rPr lang="en-US"/>
              <a:t>Division 22 Standards Assurances for the 2021-22 School Year</a:t>
            </a:r>
            <a:endParaRPr/>
          </a:p>
        </p:txBody>
      </p:sp>
      <p:sp>
        <p:nvSpPr>
          <p:cNvPr id="517" name="Google Shape;517;p78"/>
          <p:cNvSpPr txBox="1">
            <a:spLocks noGrp="1"/>
          </p:cNvSpPr>
          <p:nvPr>
            <p:ph type="subTitle" idx="1"/>
          </p:nvPr>
        </p:nvSpPr>
        <p:spPr>
          <a:xfrm>
            <a:off x="1086575" y="3159016"/>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t>[Date of Presentation]</a:t>
            </a:r>
            <a:endParaRPr/>
          </a:p>
          <a:p>
            <a:pPr marL="0" lvl="0" indent="0" algn="ctr" rtl="0">
              <a:spcBef>
                <a:spcPts val="800"/>
              </a:spcBef>
              <a:spcAft>
                <a:spcPts val="0"/>
              </a:spcAft>
              <a:buNone/>
            </a:pPr>
            <a:r>
              <a:rPr lang="en-US"/>
              <a:t>[Presenter Names]</a:t>
            </a:r>
            <a:endParaRPr/>
          </a:p>
        </p:txBody>
      </p:sp>
      <p:sp>
        <p:nvSpPr>
          <p:cNvPr id="518" name="Google Shape;518;p7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7"/>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District Report on Division 22 Standards Compliance</a:t>
            </a:r>
            <a:endParaRPr/>
          </a:p>
        </p:txBody>
      </p:sp>
      <p:sp>
        <p:nvSpPr>
          <p:cNvPr id="605" name="Google Shape;605;p8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1000"/>
              </a:spcAft>
              <a:buNone/>
            </a:pPr>
            <a:r>
              <a:rPr lang="en-US" sz="2400"/>
              <a:t>Include key points from your district’s report regarding compliance and/or non-compliance on each of the standards.</a:t>
            </a:r>
            <a:endParaRPr sz="2400"/>
          </a:p>
        </p:txBody>
      </p:sp>
      <p:sp>
        <p:nvSpPr>
          <p:cNvPr id="606" name="Google Shape;606;p8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8"/>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Corrective Action Implemented </a:t>
            </a:r>
            <a:endParaRPr/>
          </a:p>
        </p:txBody>
      </p:sp>
      <p:sp>
        <p:nvSpPr>
          <p:cNvPr id="613" name="Google Shape;613;p8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1000"/>
              </a:spcAft>
              <a:buNone/>
            </a:pPr>
            <a:r>
              <a:rPr lang="en-US" sz="2400"/>
              <a:t>If applicable, you may also want to highlight any corrective action that was in progress/completed during the 2021-22 school year.</a:t>
            </a:r>
            <a:endParaRPr/>
          </a:p>
        </p:txBody>
      </p:sp>
      <p:sp>
        <p:nvSpPr>
          <p:cNvPr id="614" name="Google Shape;614;p8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OAR _____ Corrective Action Plan and Timeline</a:t>
            </a:r>
            <a:endParaRPr/>
          </a:p>
        </p:txBody>
      </p:sp>
      <p:sp>
        <p:nvSpPr>
          <p:cNvPr id="621" name="Google Shape;621;p8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US" sz="2400"/>
              <a:t>Include this slide as necessary to share any proposed corrective action for rules on which the district is reporting “Out of compliance” for the 2021-22 school year.</a:t>
            </a:r>
            <a:endParaRPr/>
          </a:p>
        </p:txBody>
      </p:sp>
      <p:sp>
        <p:nvSpPr>
          <p:cNvPr id="622" name="Google Shape;622;p8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90"/>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t>Looking Ahead: Compliance for the 2022-23 SY</a:t>
            </a:r>
            <a:endParaRPr/>
          </a:p>
        </p:txBody>
      </p:sp>
      <p:sp>
        <p:nvSpPr>
          <p:cNvPr id="629" name="Google Shape;629;p9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9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New/Revised Rules &amp; Requirements</a:t>
            </a:r>
            <a:endParaRPr/>
          </a:p>
        </p:txBody>
      </p:sp>
      <p:sp>
        <p:nvSpPr>
          <p:cNvPr id="636" name="Google Shape;636;p91"/>
          <p:cNvSpPr txBox="1">
            <a:spLocks noGrp="1"/>
          </p:cNvSpPr>
          <p:nvPr>
            <p:ph type="body" idx="1"/>
          </p:nvPr>
        </p:nvSpPr>
        <p:spPr>
          <a:xfrm>
            <a:off x="537875" y="1369225"/>
            <a:ext cx="80304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b="1"/>
              <a:t>OAR 581-022-2263 Physical Education Requirements</a:t>
            </a:r>
            <a:endParaRPr b="1"/>
          </a:p>
          <a:p>
            <a:pPr marL="0" lvl="0" indent="0" algn="l" rtl="0">
              <a:spcBef>
                <a:spcPts val="800"/>
              </a:spcBef>
              <a:spcAft>
                <a:spcPts val="0"/>
              </a:spcAft>
              <a:buNone/>
            </a:pPr>
            <a:r>
              <a:rPr lang="en-US" sz="1600"/>
              <a:t>Instructional time requirements for middle school increased to 225 (or 180 for a 4 day week)</a:t>
            </a:r>
            <a:endParaRPr sz="1600"/>
          </a:p>
          <a:p>
            <a:pPr marL="0" lvl="0" indent="0" algn="l" rtl="0">
              <a:spcBef>
                <a:spcPts val="800"/>
              </a:spcBef>
              <a:spcAft>
                <a:spcPts val="0"/>
              </a:spcAft>
              <a:buNone/>
            </a:pPr>
            <a:r>
              <a:rPr lang="en-US" b="1"/>
              <a:t> OAR 581-022-0107 Operational Plans for the 2022-23 School Year</a:t>
            </a:r>
            <a:endParaRPr b="1"/>
          </a:p>
          <a:p>
            <a:pPr marL="0" lvl="0" indent="0" algn="l" rtl="0">
              <a:spcBef>
                <a:spcPts val="800"/>
              </a:spcBef>
              <a:spcAft>
                <a:spcPts val="0"/>
              </a:spcAft>
              <a:buNone/>
            </a:pPr>
            <a:r>
              <a:rPr lang="en-US" sz="1600"/>
              <a:t>School districts and public charter schools must periodically submit to the Department a plan for operation during the 2022-23 school year. The plan must be submitted on a form and on a timeline to be determined by the Department.</a:t>
            </a:r>
            <a:endParaRPr sz="1600"/>
          </a:p>
          <a:p>
            <a:pPr marL="0" lvl="0" indent="0" algn="l" rtl="0">
              <a:spcBef>
                <a:spcPts val="800"/>
              </a:spcBef>
              <a:spcAft>
                <a:spcPts val="0"/>
              </a:spcAft>
              <a:buNone/>
            </a:pPr>
            <a:r>
              <a:rPr lang="en-US" b="1"/>
              <a:t>581-022-2308 Agreements Entered Into with Voluntary Organizations</a:t>
            </a:r>
            <a:endParaRPr b="1"/>
          </a:p>
          <a:p>
            <a:pPr marL="0" lvl="0" indent="0" algn="l" rtl="0">
              <a:spcBef>
                <a:spcPts val="800"/>
              </a:spcBef>
              <a:spcAft>
                <a:spcPts val="0"/>
              </a:spcAft>
              <a:buNone/>
            </a:pPr>
            <a:r>
              <a:rPr lang="en-US" sz="1600"/>
              <a:t>Requires adoption of a policy governing participation in a voluntary organization that administers interscholastic activities. Voluntary organization must adopt and implement policies prohibiting discrimination, maintain a complaint process with sanctions, and administer an annual survey. </a:t>
            </a:r>
            <a:endParaRPr sz="1600"/>
          </a:p>
          <a:p>
            <a:pPr marL="0" lvl="0" indent="0" algn="l" rtl="0">
              <a:spcBef>
                <a:spcPts val="800"/>
              </a:spcBef>
              <a:spcAft>
                <a:spcPts val="0"/>
              </a:spcAft>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637" name="Google Shape;637;p9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New/Revised Rules &amp; Requirements</a:t>
            </a:r>
            <a:endParaRPr/>
          </a:p>
        </p:txBody>
      </p:sp>
      <p:sp>
        <p:nvSpPr>
          <p:cNvPr id="644" name="Google Shape;644;p92"/>
          <p:cNvSpPr txBox="1">
            <a:spLocks noGrp="1"/>
          </p:cNvSpPr>
          <p:nvPr>
            <p:ph type="body" idx="1"/>
          </p:nvPr>
        </p:nvSpPr>
        <p:spPr>
          <a:xfrm>
            <a:off x="537875" y="1369225"/>
            <a:ext cx="57639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b="1"/>
              <a:t>OAR 581-022-2500 Programs and Services for TAG Students </a:t>
            </a:r>
            <a:endParaRPr b="1"/>
          </a:p>
          <a:p>
            <a:pPr marL="0" lvl="0" indent="0" algn="l" rtl="0">
              <a:spcBef>
                <a:spcPts val="800"/>
              </a:spcBef>
              <a:spcAft>
                <a:spcPts val="0"/>
              </a:spcAft>
              <a:buNone/>
            </a:pPr>
            <a:r>
              <a:rPr lang="en-US"/>
              <a:t>Districts shall post current TAG plan on the district website and have it available on request. Districts shall update ODE annually with district TAG contact information. Parents and students have the right to discuss the TAG plan. Updated TAG plans are due to ODE by May 1, 2023. </a:t>
            </a:r>
            <a:endParaRPr/>
          </a:p>
          <a:p>
            <a:pPr marL="0" lvl="0" indent="0" algn="l" rtl="0">
              <a:spcBef>
                <a:spcPts val="800"/>
              </a:spcBef>
              <a:spcAft>
                <a:spcPts val="0"/>
              </a:spcAft>
              <a:buNone/>
            </a:pPr>
            <a:endParaRPr/>
          </a:p>
          <a:p>
            <a:pPr marL="0" lvl="0" indent="0" algn="l" rtl="0">
              <a:spcBef>
                <a:spcPts val="800"/>
              </a:spcBef>
              <a:spcAft>
                <a:spcPts val="0"/>
              </a:spcAft>
              <a:buNone/>
            </a:pPr>
            <a:r>
              <a:rPr lang="en-US" b="1"/>
              <a:t>OAR 581-022-2325 Identification of Academically Talented and Intellectually Gifted Students </a:t>
            </a:r>
            <a:endParaRPr b="1"/>
          </a:p>
          <a:p>
            <a:pPr marL="0" lvl="0" indent="0" algn="l" rtl="0">
              <a:spcBef>
                <a:spcPts val="800"/>
              </a:spcBef>
              <a:spcAft>
                <a:spcPts val="0"/>
              </a:spcAft>
              <a:buNone/>
            </a:pPr>
            <a:r>
              <a:rPr lang="en-US"/>
              <a:t>Person who is responsible for identification must be trained. </a:t>
            </a: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645" name="Google Shape;645;p9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646" name="Google Shape;646;p92" descr="Drawing of a checklist"/>
          <p:cNvPicPr preferRelativeResize="0"/>
          <p:nvPr/>
        </p:nvPicPr>
        <p:blipFill>
          <a:blip r:embed="rId3">
            <a:alphaModFix/>
          </a:blip>
          <a:stretch>
            <a:fillRect/>
          </a:stretch>
        </p:blipFill>
        <p:spPr>
          <a:xfrm>
            <a:off x="6366825" y="1734850"/>
            <a:ext cx="2350662" cy="23506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Looking Ahead: Compliance for the 2022-23 SY</a:t>
            </a:r>
            <a:endParaRPr/>
          </a:p>
        </p:txBody>
      </p:sp>
      <p:sp>
        <p:nvSpPr>
          <p:cNvPr id="653" name="Google Shape;653;p93"/>
          <p:cNvSpPr txBox="1">
            <a:spLocks noGrp="1"/>
          </p:cNvSpPr>
          <p:nvPr>
            <p:ph type="body" idx="1"/>
          </p:nvPr>
        </p:nvSpPr>
        <p:spPr>
          <a:xfrm>
            <a:off x="537878" y="1369225"/>
            <a:ext cx="46929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Include this slide to update the Board on any recent changes in policy or practice that may take the district out of compliance with any of the Division 22 Standards during the current school year (2022-23).</a:t>
            </a:r>
            <a:endParaRPr/>
          </a:p>
        </p:txBody>
      </p:sp>
      <p:sp>
        <p:nvSpPr>
          <p:cNvPr id="654" name="Google Shape;654;p9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655" name="Google Shape;655;p93" descr="photograph of binoculars"/>
          <p:cNvPicPr preferRelativeResize="0"/>
          <p:nvPr/>
        </p:nvPicPr>
        <p:blipFill rotWithShape="1">
          <a:blip r:embed="rId3">
            <a:alphaModFix/>
          </a:blip>
          <a:srcRect/>
          <a:stretch/>
        </p:blipFill>
        <p:spPr>
          <a:xfrm>
            <a:off x="5472173" y="2041435"/>
            <a:ext cx="3333550" cy="22223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9"/>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t>Overview</a:t>
            </a:r>
            <a:endParaRPr/>
          </a:p>
        </p:txBody>
      </p:sp>
      <p:sp>
        <p:nvSpPr>
          <p:cNvPr id="525" name="Google Shape;525;p7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0"/>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Clr>
                <a:schemeClr val="dk1"/>
              </a:buClr>
              <a:buSzPts val="1100"/>
              <a:buFont typeface="Arial"/>
              <a:buNone/>
            </a:pPr>
            <a:r>
              <a:rPr lang="en-US"/>
              <a:t>What are the Division 22 Standards?</a:t>
            </a:r>
            <a:endParaRPr/>
          </a:p>
        </p:txBody>
      </p:sp>
      <p:sp>
        <p:nvSpPr>
          <p:cNvPr id="531" name="Google Shape;531;p80"/>
          <p:cNvSpPr txBox="1">
            <a:spLocks noGrp="1"/>
          </p:cNvSpPr>
          <p:nvPr>
            <p:ph type="body" idx="1"/>
          </p:nvPr>
        </p:nvSpPr>
        <p:spPr>
          <a:xfrm>
            <a:off x="3887391" y="584735"/>
            <a:ext cx="4629000" cy="38112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SzPts val="1800"/>
              <a:buChar char="●"/>
            </a:pPr>
            <a:r>
              <a:rPr lang="en-US" dirty="0"/>
              <a:t>All Oregon administrative rules (OARs) set out in Chapter 581, Division 22, Standards for Public Elementary and Secondary Schools.</a:t>
            </a:r>
            <a:endParaRPr dirty="0"/>
          </a:p>
          <a:p>
            <a:pPr marL="457200" lvl="0" indent="0" algn="l" rtl="0">
              <a:lnSpc>
                <a:spcPct val="100000"/>
              </a:lnSpc>
              <a:spcBef>
                <a:spcPts val="0"/>
              </a:spcBef>
              <a:spcAft>
                <a:spcPts val="0"/>
              </a:spcAft>
              <a:buNone/>
            </a:pPr>
            <a:endParaRPr sz="1000" dirty="0"/>
          </a:p>
          <a:p>
            <a:pPr marL="457200" lvl="0" indent="0" algn="l" rtl="0">
              <a:lnSpc>
                <a:spcPct val="100000"/>
              </a:lnSpc>
              <a:spcBef>
                <a:spcPts val="0"/>
              </a:spcBef>
              <a:spcAft>
                <a:spcPts val="0"/>
              </a:spcAft>
              <a:buNone/>
            </a:pPr>
            <a:r>
              <a:rPr lang="en-US" dirty="0"/>
              <a:t>Example:  581 -  022 -  0102   Definitions</a:t>
            </a:r>
            <a:endParaRPr dirty="0"/>
          </a:p>
          <a:p>
            <a:pPr marL="1371600" lvl="0" indent="0" algn="l" rtl="0">
              <a:lnSpc>
                <a:spcPct val="100000"/>
              </a:lnSpc>
              <a:spcBef>
                <a:spcPts val="0"/>
              </a:spcBef>
              <a:spcAft>
                <a:spcPts val="0"/>
              </a:spcAft>
              <a:buNone/>
            </a:pPr>
            <a:r>
              <a:rPr lang="en-US" dirty="0"/>
              <a:t> Ch.  	   Div.     Rule    Title </a:t>
            </a:r>
            <a:endParaRPr dirty="0"/>
          </a:p>
          <a:p>
            <a:pPr marL="1371600" lvl="0" indent="0" algn="l" rtl="0">
              <a:lnSpc>
                <a:spcPct val="100000"/>
              </a:lnSpc>
              <a:spcBef>
                <a:spcPts val="0"/>
              </a:spcBef>
              <a:spcAft>
                <a:spcPts val="0"/>
              </a:spcAft>
              <a:buNone/>
            </a:pPr>
            <a:endParaRPr sz="1000" dirty="0"/>
          </a:p>
          <a:p>
            <a:pPr marL="457200" lvl="0" indent="-342900" algn="l" rtl="0">
              <a:lnSpc>
                <a:spcPct val="100000"/>
              </a:lnSpc>
              <a:spcBef>
                <a:spcPts val="0"/>
              </a:spcBef>
              <a:spcAft>
                <a:spcPts val="0"/>
              </a:spcAft>
              <a:buSzPts val="1800"/>
              <a:buChar char="●"/>
            </a:pPr>
            <a:r>
              <a:rPr lang="en-US" dirty="0"/>
              <a:t>The standards that the Oregon legislature or the State Board has determined must be met in order to be a standard school district.</a:t>
            </a:r>
            <a:endParaRPr dirty="0"/>
          </a:p>
          <a:p>
            <a:pPr marL="0" lvl="0" indent="0" algn="l" rtl="0">
              <a:lnSpc>
                <a:spcPct val="100000"/>
              </a:lnSpc>
              <a:spcBef>
                <a:spcPts val="0"/>
              </a:spcBef>
              <a:spcAft>
                <a:spcPts val="0"/>
              </a:spcAft>
              <a:buNone/>
            </a:pPr>
            <a:endParaRPr sz="1000" dirty="0"/>
          </a:p>
          <a:p>
            <a:pPr marL="457200" lvl="0" indent="-342900" algn="l" rtl="0">
              <a:lnSpc>
                <a:spcPct val="100000"/>
              </a:lnSpc>
              <a:spcBef>
                <a:spcPts val="0"/>
              </a:spcBef>
              <a:spcAft>
                <a:spcPts val="0"/>
              </a:spcAft>
              <a:buSzPts val="1800"/>
              <a:buChar char="●"/>
            </a:pPr>
            <a:r>
              <a:rPr lang="en-US" dirty="0"/>
              <a:t>Compliance with these rules ensures a baseline level of service across the state. </a:t>
            </a:r>
            <a:endParaRPr dirty="0"/>
          </a:p>
          <a:p>
            <a:pPr marL="0" lvl="0" indent="0" algn="l" rtl="0">
              <a:lnSpc>
                <a:spcPct val="100000"/>
              </a:lnSpc>
              <a:spcBef>
                <a:spcPts val="0"/>
              </a:spcBef>
              <a:spcAft>
                <a:spcPts val="0"/>
              </a:spcAft>
              <a:buClr>
                <a:schemeClr val="dk1"/>
              </a:buClr>
              <a:buSzPts val="1100"/>
              <a:buFont typeface="Arial"/>
              <a:buNone/>
            </a:pPr>
            <a:endParaRPr dirty="0"/>
          </a:p>
        </p:txBody>
      </p:sp>
      <p:pic>
        <p:nvPicPr>
          <p:cNvPr id="532" name="Google Shape;532;p80" descr="drawing of a bare room with a wood floor and brick wall and a single potted plant. Labeled &quot;The Floor.&quot;"/>
          <p:cNvPicPr preferRelativeResize="0">
            <a:picLocks noGrp="1"/>
          </p:cNvPicPr>
          <p:nvPr>
            <p:ph type="pic" idx="2"/>
          </p:nvPr>
        </p:nvPicPr>
        <p:blipFill rotWithShape="1">
          <a:blip r:embed="rId3">
            <a:alphaModFix/>
          </a:blip>
          <a:srcRect t="13011" b="13018"/>
          <a:stretch/>
        </p:blipFill>
        <p:spPr>
          <a:xfrm>
            <a:off x="537883" y="2655094"/>
            <a:ext cx="2949000" cy="1740601"/>
          </a:xfrm>
          <a:prstGeom prst="rect">
            <a:avLst/>
          </a:prstGeom>
        </p:spPr>
      </p:pic>
      <p:sp>
        <p:nvSpPr>
          <p:cNvPr id="533" name="Google Shape;533;p80"/>
          <p:cNvSpPr txBox="1"/>
          <p:nvPr/>
        </p:nvSpPr>
        <p:spPr>
          <a:xfrm>
            <a:off x="1381475" y="3688025"/>
            <a:ext cx="1344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rgbClr val="0C343D"/>
                </a:solidFill>
                <a:latin typeface="Calibri"/>
                <a:ea typeface="Calibri"/>
                <a:cs typeface="Calibri"/>
                <a:sym typeface="Calibri"/>
              </a:rPr>
              <a:t>THE FLOOR</a:t>
            </a:r>
            <a:endParaRPr sz="1800" b="1">
              <a:solidFill>
                <a:srgbClr val="0C343D"/>
              </a:solidFill>
              <a:latin typeface="Calibri"/>
              <a:ea typeface="Calibri"/>
              <a:cs typeface="Calibri"/>
              <a:sym typeface="Calibri"/>
            </a:endParaRPr>
          </a:p>
        </p:txBody>
      </p:sp>
      <p:sp>
        <p:nvSpPr>
          <p:cNvPr id="534" name="Google Shape;534;p8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9"/>
        <p:cNvGrpSpPr/>
        <p:nvPr/>
      </p:nvGrpSpPr>
      <p:grpSpPr>
        <a:xfrm>
          <a:off x="0" y="0"/>
          <a:ext cx="0" cy="0"/>
          <a:chOff x="0" y="0"/>
          <a:chExt cx="0" cy="0"/>
        </a:xfrm>
      </p:grpSpPr>
      <p:sp>
        <p:nvSpPr>
          <p:cNvPr id="540" name="Google Shape;540;p81"/>
          <p:cNvSpPr/>
          <p:nvPr/>
        </p:nvSpPr>
        <p:spPr>
          <a:xfrm>
            <a:off x="323275" y="1429375"/>
            <a:ext cx="5270100" cy="30264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Signals our commitment to providing a high quality educational experience and equitable opportunities for all students.</a:t>
            </a:r>
            <a:endParaRPr sz="1800">
              <a:solidFill>
                <a:schemeClr val="dk1"/>
              </a:solidFill>
              <a:latin typeface="Calibri"/>
              <a:ea typeface="Calibri"/>
              <a:cs typeface="Calibri"/>
              <a:sym typeface="Calibri"/>
            </a:endParaRPr>
          </a:p>
          <a:p>
            <a:pPr marL="457200" marR="0" lvl="0" indent="-342900" algn="l" rtl="0">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Division 22 standards articulate the floor of the education to be provided to students, not the ceiling.</a:t>
            </a:r>
            <a:endParaRPr sz="1800">
              <a:solidFill>
                <a:schemeClr val="dk1"/>
              </a:solidFill>
              <a:latin typeface="Calibri"/>
              <a:ea typeface="Calibri"/>
              <a:cs typeface="Calibri"/>
              <a:sym typeface="Calibri"/>
            </a:endParaRPr>
          </a:p>
          <a:p>
            <a:pPr marL="457200" marR="0" lvl="0" indent="-342900" algn="l" rtl="0">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Assurances process offers an opportunity for districts not in compliance to reflect on areas in need of attention and receive technical assistance.</a:t>
            </a:r>
            <a:endParaRPr sz="1800">
              <a:latin typeface="Calibri"/>
              <a:ea typeface="Calibri"/>
              <a:cs typeface="Calibri"/>
              <a:sym typeface="Calibri"/>
            </a:endParaRPr>
          </a:p>
          <a:p>
            <a:pPr marL="114300" marR="0" lvl="0" indent="0" algn="l" rtl="0">
              <a:spcBef>
                <a:spcPts val="1000"/>
              </a:spcBef>
              <a:spcAft>
                <a:spcPts val="0"/>
              </a:spcAft>
              <a:buNone/>
            </a:pPr>
            <a:endParaRPr sz="1800">
              <a:solidFill>
                <a:schemeClr val="dk1"/>
              </a:solidFill>
              <a:latin typeface="Arial"/>
              <a:ea typeface="Arial"/>
              <a:cs typeface="Arial"/>
              <a:sym typeface="Arial"/>
            </a:endParaRPr>
          </a:p>
        </p:txBody>
      </p:sp>
      <p:pic>
        <p:nvPicPr>
          <p:cNvPr id="541" name="Google Shape;541;p81" descr="Photograph of schoolchildren listening to a lesson"/>
          <p:cNvPicPr preferRelativeResize="0"/>
          <p:nvPr/>
        </p:nvPicPr>
        <p:blipFill>
          <a:blip r:embed="rId3">
            <a:alphaModFix/>
          </a:blip>
          <a:stretch>
            <a:fillRect/>
          </a:stretch>
        </p:blipFill>
        <p:spPr>
          <a:xfrm>
            <a:off x="5495404" y="1815738"/>
            <a:ext cx="3380808" cy="2295026"/>
          </a:xfrm>
          <a:prstGeom prst="rect">
            <a:avLst/>
          </a:prstGeom>
          <a:noFill/>
          <a:ln>
            <a:noFill/>
          </a:ln>
        </p:spPr>
      </p:pic>
      <p:sp>
        <p:nvSpPr>
          <p:cNvPr id="542" name="Google Shape;542;p8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dk1"/>
              </a:buClr>
              <a:buSzPct val="33333"/>
              <a:buFont typeface="Arial"/>
              <a:buNone/>
            </a:pPr>
            <a:r>
              <a:rPr lang="en-US"/>
              <a:t>Division 22 Standards &amp; Assurances of Compliance</a:t>
            </a:r>
            <a:endParaRPr/>
          </a:p>
          <a:p>
            <a:pPr marL="0" lvl="0" indent="0" algn="l" rtl="0">
              <a:spcBef>
                <a:spcPts val="0"/>
              </a:spcBef>
              <a:spcAft>
                <a:spcPts val="0"/>
              </a:spcAft>
              <a:buNone/>
            </a:pPr>
            <a:r>
              <a:rPr lang="en-US"/>
              <a:t>“Our Why”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2" descr="&quot;Division 22 standards include over 50 rules&quot;" title="Dialogue box"/>
          <p:cNvSpPr/>
          <p:nvPr/>
        </p:nvSpPr>
        <p:spPr>
          <a:xfrm>
            <a:off x="6883151" y="171724"/>
            <a:ext cx="2009700" cy="1218600"/>
          </a:xfrm>
          <a:prstGeom prst="wedgeEllipseCallout">
            <a:avLst>
              <a:gd name="adj1" fmla="val -20833"/>
              <a:gd name="adj2" fmla="val 62500"/>
            </a:avLst>
          </a:prstGeom>
          <a:solidFill>
            <a:srgbClr val="F5D01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0" u="none" strike="noStrike" cap="none" dirty="0">
                <a:solidFill>
                  <a:srgbClr val="002060"/>
                </a:solidFill>
                <a:latin typeface="Calibri"/>
                <a:ea typeface="Calibri"/>
                <a:cs typeface="Calibri"/>
                <a:sym typeface="Calibri"/>
              </a:rPr>
              <a:t>Division 22 standards include over 50 rules.</a:t>
            </a:r>
            <a:endParaRPr sz="1600" b="1" i="0" u="none" strike="noStrike" cap="none" dirty="0">
              <a:solidFill>
                <a:schemeClr val="lt1"/>
              </a:solidFill>
              <a:latin typeface="Calibri"/>
              <a:ea typeface="Calibri"/>
              <a:cs typeface="Calibri"/>
              <a:sym typeface="Calibri"/>
            </a:endParaRPr>
          </a:p>
        </p:txBody>
      </p:sp>
      <p:sp>
        <p:nvSpPr>
          <p:cNvPr id="549" name="Google Shape;549;p8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dirty="0"/>
              <a:t>Division 22 Rule Categories</a:t>
            </a:r>
            <a:endParaRPr dirty="0"/>
          </a:p>
        </p:txBody>
      </p:sp>
      <p:graphicFrame>
        <p:nvGraphicFramePr>
          <p:cNvPr id="550" name="Google Shape;550;p82" descr="Teaching &amp; Learning&#10;Curriculum &amp; Instruction&#10;Assessment &amp; REporting&#10;Program &amp; Service Requirements&#10;HS Diploma&#10;Health &amp; Safety&#10;Policies &amp; Practices&#10;Plans &amp; Reports&#10;Athletics &amp; Interscholastic Activities&#10;District Performance &amp; Accountability&#10;Human Resources/Staffing" title="Category Table"/>
          <p:cNvGraphicFramePr/>
          <p:nvPr>
            <p:extLst>
              <p:ext uri="{D42A27DB-BD31-4B8C-83A1-F6EECF244321}">
                <p14:modId xmlns:p14="http://schemas.microsoft.com/office/powerpoint/2010/main" val="2396176885"/>
              </p:ext>
            </p:extLst>
          </p:nvPr>
        </p:nvGraphicFramePr>
        <p:xfrm>
          <a:off x="2429900" y="1390325"/>
          <a:ext cx="4304250" cy="3276092"/>
        </p:xfrm>
        <a:graphic>
          <a:graphicData uri="http://schemas.openxmlformats.org/drawingml/2006/table">
            <a:tbl>
              <a:tblPr>
                <a:noFill/>
                <a:tableStyleId>{4C8DF732-2262-450F-86F9-CDCC6D3AD1E3}</a:tableStyleId>
              </a:tblPr>
              <a:tblGrid>
                <a:gridCol w="4304250">
                  <a:extLst>
                    <a:ext uri="{9D8B030D-6E8A-4147-A177-3AD203B41FA5}">
                      <a16:colId xmlns:a16="http://schemas.microsoft.com/office/drawing/2014/main" val="20000"/>
                    </a:ext>
                  </a:extLst>
                </a:gridCol>
              </a:tblGrid>
              <a:tr h="212375">
                <a:tc>
                  <a:txBody>
                    <a:bodyPr/>
                    <a:lstStyle/>
                    <a:p>
                      <a:pPr marL="0" lvl="0" indent="0" algn="ctr" rtl="0">
                        <a:spcBef>
                          <a:spcPts val="0"/>
                        </a:spcBef>
                        <a:spcAft>
                          <a:spcPts val="0"/>
                        </a:spcAft>
                        <a:buNone/>
                      </a:pPr>
                      <a:r>
                        <a:rPr lang="en-US" sz="1100">
                          <a:solidFill>
                            <a:srgbClr val="FFFFFF"/>
                          </a:solidFill>
                        </a:rPr>
                        <a:t>Teaching &amp; Learning</a:t>
                      </a:r>
                      <a:endParaRPr sz="1100">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394"/>
                    </a:solidFill>
                  </a:tcPr>
                </a:tc>
                <a:extLst>
                  <a:ext uri="{0D108BD9-81ED-4DB2-BD59-A6C34878D82A}">
                    <a16:rowId xmlns:a16="http://schemas.microsoft.com/office/drawing/2014/main" val="10000"/>
                  </a:ext>
                </a:extLst>
              </a:tr>
              <a:tr h="212375">
                <a:tc>
                  <a:txBody>
                    <a:bodyPr/>
                    <a:lstStyle/>
                    <a:p>
                      <a:pPr marL="0" lvl="0" indent="0" algn="l" rtl="0">
                        <a:lnSpc>
                          <a:spcPct val="115000"/>
                        </a:lnSpc>
                        <a:spcBef>
                          <a:spcPts val="0"/>
                        </a:spcBef>
                        <a:spcAft>
                          <a:spcPts val="0"/>
                        </a:spcAft>
                        <a:buNone/>
                      </a:pPr>
                      <a:r>
                        <a:rPr lang="en-US" sz="1100"/>
                        <a:t>     Curriculum &amp; Instruction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212375">
                <a:tc>
                  <a:txBody>
                    <a:bodyPr/>
                    <a:lstStyle/>
                    <a:p>
                      <a:pPr marL="0" lvl="0" indent="0" algn="l" rtl="0">
                        <a:lnSpc>
                          <a:spcPct val="115000"/>
                        </a:lnSpc>
                        <a:spcBef>
                          <a:spcPts val="0"/>
                        </a:spcBef>
                        <a:spcAft>
                          <a:spcPts val="0"/>
                        </a:spcAft>
                        <a:buNone/>
                      </a:pPr>
                      <a:r>
                        <a:rPr lang="en-US" sz="1100" dirty="0"/>
                        <a:t>     Assessment &amp; Reporting</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2"/>
                  </a:ext>
                </a:extLst>
              </a:tr>
              <a:tr h="212375">
                <a:tc>
                  <a:txBody>
                    <a:bodyPr/>
                    <a:lstStyle/>
                    <a:p>
                      <a:pPr marL="0" lvl="0" indent="0" algn="l" rtl="0">
                        <a:lnSpc>
                          <a:spcPct val="115000"/>
                        </a:lnSpc>
                        <a:spcBef>
                          <a:spcPts val="0"/>
                        </a:spcBef>
                        <a:spcAft>
                          <a:spcPts val="0"/>
                        </a:spcAft>
                        <a:buNone/>
                      </a:pPr>
                      <a:r>
                        <a:rPr lang="en-US" sz="1100"/>
                        <a:t>     Program &amp; Service Requirements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3"/>
                  </a:ext>
                </a:extLst>
              </a:tr>
              <a:tr h="212375">
                <a:tc>
                  <a:txBody>
                    <a:bodyPr/>
                    <a:lstStyle/>
                    <a:p>
                      <a:pPr marL="0" lvl="0" indent="0" algn="l" rtl="0">
                        <a:lnSpc>
                          <a:spcPct val="115000"/>
                        </a:lnSpc>
                        <a:spcBef>
                          <a:spcPts val="0"/>
                        </a:spcBef>
                        <a:spcAft>
                          <a:spcPts val="0"/>
                        </a:spcAft>
                        <a:buNone/>
                      </a:pPr>
                      <a:r>
                        <a:rPr lang="en-US" sz="1100"/>
                        <a:t>     HS Diploma</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D85C6"/>
                    </a:solidFill>
                  </a:tcPr>
                </a:tc>
                <a:extLst>
                  <a:ext uri="{0D108BD9-81ED-4DB2-BD59-A6C34878D82A}">
                    <a16:rowId xmlns:a16="http://schemas.microsoft.com/office/drawing/2014/main" val="10004"/>
                  </a:ext>
                </a:extLst>
              </a:tr>
              <a:tr h="212375">
                <a:tc>
                  <a:txBody>
                    <a:bodyPr/>
                    <a:lstStyle/>
                    <a:p>
                      <a:pPr marL="0" lvl="0" indent="0" algn="ctr" rtl="0">
                        <a:spcBef>
                          <a:spcPts val="0"/>
                        </a:spcBef>
                        <a:spcAft>
                          <a:spcPts val="0"/>
                        </a:spcAft>
                        <a:buNone/>
                      </a:pPr>
                      <a:r>
                        <a:rPr lang="en-US" sz="1100">
                          <a:solidFill>
                            <a:srgbClr val="FFFFFF"/>
                          </a:solidFill>
                        </a:rPr>
                        <a:t>Health &amp; Safety</a:t>
                      </a:r>
                      <a:endParaRPr sz="1100">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8761D"/>
                    </a:solidFill>
                  </a:tcPr>
                </a:tc>
                <a:extLst>
                  <a:ext uri="{0D108BD9-81ED-4DB2-BD59-A6C34878D82A}">
                    <a16:rowId xmlns:a16="http://schemas.microsoft.com/office/drawing/2014/main" val="10005"/>
                  </a:ext>
                </a:extLst>
              </a:tr>
              <a:tr h="212375">
                <a:tc>
                  <a:txBody>
                    <a:bodyPr/>
                    <a:lstStyle/>
                    <a:p>
                      <a:pPr marL="0" lvl="0" indent="0" algn="l" rtl="0">
                        <a:spcBef>
                          <a:spcPts val="0"/>
                        </a:spcBef>
                        <a:spcAft>
                          <a:spcPts val="0"/>
                        </a:spcAft>
                        <a:buNone/>
                      </a:pPr>
                      <a:r>
                        <a:rPr lang="en-US" sz="1100"/>
                        <a:t>     Policies &amp; Practices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212375">
                <a:tc>
                  <a:txBody>
                    <a:bodyPr/>
                    <a:lstStyle/>
                    <a:p>
                      <a:pPr marL="0" lvl="0" indent="0" algn="l" rtl="0">
                        <a:spcBef>
                          <a:spcPts val="0"/>
                        </a:spcBef>
                        <a:spcAft>
                          <a:spcPts val="0"/>
                        </a:spcAft>
                        <a:buNone/>
                      </a:pPr>
                      <a:r>
                        <a:rPr lang="en-US" sz="1100"/>
                        <a:t>     Plans &amp; Reports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7"/>
                  </a:ext>
                </a:extLst>
              </a:tr>
              <a:tr h="212375">
                <a:tc>
                  <a:txBody>
                    <a:bodyPr/>
                    <a:lstStyle/>
                    <a:p>
                      <a:pPr marL="0" lvl="0" indent="0" algn="l" rtl="0">
                        <a:spcBef>
                          <a:spcPts val="0"/>
                        </a:spcBef>
                        <a:spcAft>
                          <a:spcPts val="0"/>
                        </a:spcAft>
                        <a:buNone/>
                      </a:pPr>
                      <a:r>
                        <a:rPr lang="en-US" sz="1100"/>
                        <a:t>     Athletics &amp; Interscholastic Activities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8"/>
                  </a:ext>
                </a:extLst>
              </a:tr>
              <a:tr h="212375">
                <a:tc>
                  <a:txBody>
                    <a:bodyPr/>
                    <a:lstStyle/>
                    <a:p>
                      <a:pPr marL="0" lvl="0" indent="0" algn="ctr" rtl="0">
                        <a:spcBef>
                          <a:spcPts val="0"/>
                        </a:spcBef>
                        <a:spcAft>
                          <a:spcPts val="0"/>
                        </a:spcAft>
                        <a:buNone/>
                      </a:pPr>
                      <a:r>
                        <a:rPr lang="en-US" sz="1100">
                          <a:solidFill>
                            <a:srgbClr val="FFFFFF"/>
                          </a:solidFill>
                        </a:rPr>
                        <a:t>District Performance &amp; Accountability</a:t>
                      </a:r>
                      <a:endParaRPr sz="1100">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45F06"/>
                    </a:solidFill>
                  </a:tcPr>
                </a:tc>
                <a:extLst>
                  <a:ext uri="{0D108BD9-81ED-4DB2-BD59-A6C34878D82A}">
                    <a16:rowId xmlns:a16="http://schemas.microsoft.com/office/drawing/2014/main" val="10009"/>
                  </a:ext>
                </a:extLst>
              </a:tr>
              <a:tr h="212375">
                <a:tc>
                  <a:txBody>
                    <a:bodyPr/>
                    <a:lstStyle/>
                    <a:p>
                      <a:pPr marL="0" lvl="0" indent="0" algn="ctr" rtl="0">
                        <a:spcBef>
                          <a:spcPts val="0"/>
                        </a:spcBef>
                        <a:spcAft>
                          <a:spcPts val="0"/>
                        </a:spcAft>
                        <a:buNone/>
                      </a:pPr>
                      <a:r>
                        <a:rPr lang="en-US" sz="1100" dirty="0">
                          <a:solidFill>
                            <a:srgbClr val="FFFFFF"/>
                          </a:solidFill>
                        </a:rPr>
                        <a:t>Human Resources/Staffing</a:t>
                      </a:r>
                      <a:endParaRPr sz="1100" dirty="0">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41B47"/>
                    </a:solidFill>
                  </a:tcPr>
                </a:tc>
                <a:extLst>
                  <a:ext uri="{0D108BD9-81ED-4DB2-BD59-A6C34878D82A}">
                    <a16:rowId xmlns:a16="http://schemas.microsoft.com/office/drawing/2014/main" val="10010"/>
                  </a:ext>
                </a:extLst>
              </a:tr>
            </a:tbl>
          </a:graphicData>
        </a:graphic>
      </p:graphicFrame>
      <p:sp>
        <p:nvSpPr>
          <p:cNvPr id="551" name="Google Shape;551;p8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Snapshot: Division 22 Rules </a:t>
            </a:r>
            <a:endParaRPr/>
          </a:p>
        </p:txBody>
      </p:sp>
      <p:graphicFrame>
        <p:nvGraphicFramePr>
          <p:cNvPr id="558" name="Google Shape;558;p83" descr="Teaching &amp; Learning&#10;Curriculum &amp; Instruction&#10;Assessment &amp; REporting&#10;Program &amp; Service Requirements&#10;HS Diploma&#10;Health &amp; Safety&#10;Policies &amp; Practices&#10;Plans &amp; Reports&#10;Athletics &amp; Interscholastic Activities&#10;District Performance &amp; Accountability&#10;Human Resources/Staffing" title="Category Table"/>
          <p:cNvGraphicFramePr/>
          <p:nvPr>
            <p:extLst>
              <p:ext uri="{D42A27DB-BD31-4B8C-83A1-F6EECF244321}">
                <p14:modId xmlns:p14="http://schemas.microsoft.com/office/powerpoint/2010/main" val="1363607825"/>
              </p:ext>
            </p:extLst>
          </p:nvPr>
        </p:nvGraphicFramePr>
        <p:xfrm>
          <a:off x="2429900" y="1390325"/>
          <a:ext cx="4304250" cy="3276092"/>
        </p:xfrm>
        <a:graphic>
          <a:graphicData uri="http://schemas.openxmlformats.org/drawingml/2006/table">
            <a:tbl>
              <a:tblPr>
                <a:noFill/>
                <a:tableStyleId>{4C8DF732-2262-450F-86F9-CDCC6D3AD1E3}</a:tableStyleId>
              </a:tblPr>
              <a:tblGrid>
                <a:gridCol w="4304250">
                  <a:extLst>
                    <a:ext uri="{9D8B030D-6E8A-4147-A177-3AD203B41FA5}">
                      <a16:colId xmlns:a16="http://schemas.microsoft.com/office/drawing/2014/main" val="20000"/>
                    </a:ext>
                  </a:extLst>
                </a:gridCol>
              </a:tblGrid>
              <a:tr h="212375">
                <a:tc>
                  <a:txBody>
                    <a:bodyPr/>
                    <a:lstStyle/>
                    <a:p>
                      <a:pPr marL="0" lvl="0" indent="0" algn="ctr" rtl="0">
                        <a:spcBef>
                          <a:spcPts val="0"/>
                        </a:spcBef>
                        <a:spcAft>
                          <a:spcPts val="0"/>
                        </a:spcAft>
                        <a:buNone/>
                      </a:pPr>
                      <a:r>
                        <a:rPr lang="en-US" sz="1100">
                          <a:solidFill>
                            <a:srgbClr val="FFFFFF"/>
                          </a:solidFill>
                        </a:rPr>
                        <a:t>Teaching &amp; Learning</a:t>
                      </a:r>
                      <a:endParaRPr sz="1100">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394"/>
                    </a:solidFill>
                  </a:tcPr>
                </a:tc>
                <a:extLst>
                  <a:ext uri="{0D108BD9-81ED-4DB2-BD59-A6C34878D82A}">
                    <a16:rowId xmlns:a16="http://schemas.microsoft.com/office/drawing/2014/main" val="10000"/>
                  </a:ext>
                </a:extLst>
              </a:tr>
              <a:tr h="212375">
                <a:tc>
                  <a:txBody>
                    <a:bodyPr/>
                    <a:lstStyle/>
                    <a:p>
                      <a:pPr marL="0" lvl="0" indent="0" algn="l" rtl="0">
                        <a:lnSpc>
                          <a:spcPct val="115000"/>
                        </a:lnSpc>
                        <a:spcBef>
                          <a:spcPts val="0"/>
                        </a:spcBef>
                        <a:spcAft>
                          <a:spcPts val="0"/>
                        </a:spcAft>
                        <a:buNone/>
                      </a:pPr>
                      <a:r>
                        <a:rPr lang="en-US" sz="1100"/>
                        <a:t>     Curriculum &amp; Instruction</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212375">
                <a:tc>
                  <a:txBody>
                    <a:bodyPr/>
                    <a:lstStyle/>
                    <a:p>
                      <a:pPr marL="0" lvl="0" indent="0" algn="l" rtl="0">
                        <a:lnSpc>
                          <a:spcPct val="115000"/>
                        </a:lnSpc>
                        <a:spcBef>
                          <a:spcPts val="0"/>
                        </a:spcBef>
                        <a:spcAft>
                          <a:spcPts val="0"/>
                        </a:spcAft>
                        <a:buNone/>
                      </a:pPr>
                      <a:r>
                        <a:rPr lang="en-US" sz="1100"/>
                        <a:t>     Assessment &amp; Reporting</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2"/>
                  </a:ext>
                </a:extLst>
              </a:tr>
              <a:tr h="212375">
                <a:tc>
                  <a:txBody>
                    <a:bodyPr/>
                    <a:lstStyle/>
                    <a:p>
                      <a:pPr marL="0" lvl="0" indent="0" algn="l" rtl="0">
                        <a:lnSpc>
                          <a:spcPct val="115000"/>
                        </a:lnSpc>
                        <a:spcBef>
                          <a:spcPts val="0"/>
                        </a:spcBef>
                        <a:spcAft>
                          <a:spcPts val="0"/>
                        </a:spcAft>
                        <a:buNone/>
                      </a:pPr>
                      <a:r>
                        <a:rPr lang="en-US" sz="1100"/>
                        <a:t>     Program &amp; Service Requirements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3"/>
                  </a:ext>
                </a:extLst>
              </a:tr>
              <a:tr h="212375">
                <a:tc>
                  <a:txBody>
                    <a:bodyPr/>
                    <a:lstStyle/>
                    <a:p>
                      <a:pPr marL="0" lvl="0" indent="0" algn="l" rtl="0">
                        <a:lnSpc>
                          <a:spcPct val="115000"/>
                        </a:lnSpc>
                        <a:spcBef>
                          <a:spcPts val="0"/>
                        </a:spcBef>
                        <a:spcAft>
                          <a:spcPts val="0"/>
                        </a:spcAft>
                        <a:buNone/>
                      </a:pPr>
                      <a:r>
                        <a:rPr lang="en-US" sz="1100"/>
                        <a:t>     HS Diploma</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D85C6"/>
                    </a:solidFill>
                  </a:tcPr>
                </a:tc>
                <a:extLst>
                  <a:ext uri="{0D108BD9-81ED-4DB2-BD59-A6C34878D82A}">
                    <a16:rowId xmlns:a16="http://schemas.microsoft.com/office/drawing/2014/main" val="10004"/>
                  </a:ext>
                </a:extLst>
              </a:tr>
              <a:tr h="212375">
                <a:tc>
                  <a:txBody>
                    <a:bodyPr/>
                    <a:lstStyle/>
                    <a:p>
                      <a:pPr marL="0" lvl="0" indent="0" algn="ctr" rtl="0">
                        <a:spcBef>
                          <a:spcPts val="0"/>
                        </a:spcBef>
                        <a:spcAft>
                          <a:spcPts val="0"/>
                        </a:spcAft>
                        <a:buNone/>
                      </a:pPr>
                      <a:r>
                        <a:rPr lang="en-US" sz="1100" dirty="0">
                          <a:solidFill>
                            <a:srgbClr val="FFFFFF"/>
                          </a:solidFill>
                        </a:rPr>
                        <a:t>Health &amp; Safety</a:t>
                      </a:r>
                      <a:endParaRPr sz="1100" dirty="0">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8761D"/>
                    </a:solidFill>
                  </a:tcPr>
                </a:tc>
                <a:extLst>
                  <a:ext uri="{0D108BD9-81ED-4DB2-BD59-A6C34878D82A}">
                    <a16:rowId xmlns:a16="http://schemas.microsoft.com/office/drawing/2014/main" val="10005"/>
                  </a:ext>
                </a:extLst>
              </a:tr>
              <a:tr h="212375">
                <a:tc>
                  <a:txBody>
                    <a:bodyPr/>
                    <a:lstStyle/>
                    <a:p>
                      <a:pPr marL="0" lvl="0" indent="0" algn="l" rtl="0">
                        <a:spcBef>
                          <a:spcPts val="0"/>
                        </a:spcBef>
                        <a:spcAft>
                          <a:spcPts val="0"/>
                        </a:spcAft>
                        <a:buNone/>
                      </a:pPr>
                      <a:r>
                        <a:rPr lang="en-US" sz="1100"/>
                        <a:t>     Policies &amp; Practices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212375">
                <a:tc>
                  <a:txBody>
                    <a:bodyPr/>
                    <a:lstStyle/>
                    <a:p>
                      <a:pPr marL="0" lvl="0" indent="0" algn="l" rtl="0">
                        <a:spcBef>
                          <a:spcPts val="0"/>
                        </a:spcBef>
                        <a:spcAft>
                          <a:spcPts val="0"/>
                        </a:spcAft>
                        <a:buNone/>
                      </a:pPr>
                      <a:r>
                        <a:rPr lang="en-US" sz="1100"/>
                        <a:t>     Plans &amp; Reports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7"/>
                  </a:ext>
                </a:extLst>
              </a:tr>
              <a:tr h="212375">
                <a:tc>
                  <a:txBody>
                    <a:bodyPr/>
                    <a:lstStyle/>
                    <a:p>
                      <a:pPr marL="0" lvl="0" indent="0" algn="l" rtl="0">
                        <a:spcBef>
                          <a:spcPts val="0"/>
                        </a:spcBef>
                        <a:spcAft>
                          <a:spcPts val="0"/>
                        </a:spcAft>
                        <a:buNone/>
                      </a:pPr>
                      <a:r>
                        <a:rPr lang="en-US" sz="1100"/>
                        <a:t>     Athletics &amp; Interscholastic Activities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8"/>
                  </a:ext>
                </a:extLst>
              </a:tr>
              <a:tr h="212375">
                <a:tc>
                  <a:txBody>
                    <a:bodyPr/>
                    <a:lstStyle/>
                    <a:p>
                      <a:pPr marL="0" lvl="0" indent="0" algn="ctr" rtl="0">
                        <a:spcBef>
                          <a:spcPts val="0"/>
                        </a:spcBef>
                        <a:spcAft>
                          <a:spcPts val="0"/>
                        </a:spcAft>
                        <a:buNone/>
                      </a:pPr>
                      <a:r>
                        <a:rPr lang="en-US" sz="1100">
                          <a:solidFill>
                            <a:srgbClr val="FFFFFF"/>
                          </a:solidFill>
                        </a:rPr>
                        <a:t>District Performance &amp; Accountability</a:t>
                      </a:r>
                      <a:endParaRPr sz="1100">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45F06"/>
                    </a:solidFill>
                  </a:tcPr>
                </a:tc>
                <a:extLst>
                  <a:ext uri="{0D108BD9-81ED-4DB2-BD59-A6C34878D82A}">
                    <a16:rowId xmlns:a16="http://schemas.microsoft.com/office/drawing/2014/main" val="10009"/>
                  </a:ext>
                </a:extLst>
              </a:tr>
              <a:tr h="212375">
                <a:tc>
                  <a:txBody>
                    <a:bodyPr/>
                    <a:lstStyle/>
                    <a:p>
                      <a:pPr marL="0" lvl="0" indent="0" algn="ctr" rtl="0">
                        <a:spcBef>
                          <a:spcPts val="0"/>
                        </a:spcBef>
                        <a:spcAft>
                          <a:spcPts val="0"/>
                        </a:spcAft>
                        <a:buNone/>
                      </a:pPr>
                      <a:r>
                        <a:rPr lang="en-US" sz="1100" dirty="0">
                          <a:solidFill>
                            <a:srgbClr val="FFFFFF"/>
                          </a:solidFill>
                        </a:rPr>
                        <a:t>Human Resources/Staffing</a:t>
                      </a:r>
                      <a:endParaRPr sz="1100" dirty="0">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41B47"/>
                    </a:solidFill>
                  </a:tcPr>
                </a:tc>
                <a:extLst>
                  <a:ext uri="{0D108BD9-81ED-4DB2-BD59-A6C34878D82A}">
                    <a16:rowId xmlns:a16="http://schemas.microsoft.com/office/drawing/2014/main" val="10010"/>
                  </a:ext>
                </a:extLst>
              </a:tr>
            </a:tbl>
          </a:graphicData>
        </a:graphic>
      </p:graphicFrame>
      <p:cxnSp>
        <p:nvCxnSpPr>
          <p:cNvPr id="559" name="Google Shape;559;p83"/>
          <p:cNvCxnSpPr/>
          <p:nvPr/>
        </p:nvCxnSpPr>
        <p:spPr>
          <a:xfrm rot="10800000">
            <a:off x="2036850" y="1724775"/>
            <a:ext cx="388500" cy="92100"/>
          </a:xfrm>
          <a:prstGeom prst="straightConnector1">
            <a:avLst/>
          </a:prstGeom>
          <a:noFill/>
          <a:ln w="9525" cap="flat" cmpd="sng">
            <a:solidFill>
              <a:schemeClr val="accent1"/>
            </a:solidFill>
            <a:prstDash val="solid"/>
            <a:round/>
            <a:headEnd type="none" w="med" len="med"/>
            <a:tailEnd type="triangle" w="med" len="med"/>
          </a:ln>
        </p:spPr>
      </p:cxnSp>
      <p:sp>
        <p:nvSpPr>
          <p:cNvPr id="560" name="Google Shape;560;p83"/>
          <p:cNvSpPr txBox="1"/>
          <p:nvPr/>
        </p:nvSpPr>
        <p:spPr>
          <a:xfrm>
            <a:off x="276100" y="1267600"/>
            <a:ext cx="18303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accent1"/>
                </a:solidFill>
                <a:latin typeface="Calibri"/>
                <a:ea typeface="Calibri"/>
                <a:cs typeface="Calibri"/>
                <a:sym typeface="Calibri"/>
              </a:rPr>
              <a:t>Required Instructional Time</a:t>
            </a:r>
            <a:endParaRPr sz="1100">
              <a:solidFill>
                <a:schemeClr val="accent1"/>
              </a:solidFill>
              <a:latin typeface="Calibri"/>
              <a:ea typeface="Calibri"/>
              <a:cs typeface="Calibri"/>
              <a:sym typeface="Calibri"/>
            </a:endParaRPr>
          </a:p>
          <a:p>
            <a:pPr marL="0" lvl="0" indent="0" algn="l" rtl="0">
              <a:spcBef>
                <a:spcPts val="0"/>
              </a:spcBef>
              <a:spcAft>
                <a:spcPts val="0"/>
              </a:spcAft>
              <a:buNone/>
            </a:pPr>
            <a:endParaRPr sz="1100">
              <a:solidFill>
                <a:schemeClr val="accent1"/>
              </a:solidFill>
              <a:latin typeface="Calibri"/>
              <a:ea typeface="Calibri"/>
              <a:cs typeface="Calibri"/>
              <a:sym typeface="Calibri"/>
            </a:endParaRPr>
          </a:p>
          <a:p>
            <a:pPr marL="0" lvl="0" indent="0" algn="l" rtl="0">
              <a:spcBef>
                <a:spcPts val="0"/>
              </a:spcBef>
              <a:spcAft>
                <a:spcPts val="0"/>
              </a:spcAft>
              <a:buNone/>
            </a:pPr>
            <a:r>
              <a:rPr lang="en-US" sz="1100">
                <a:solidFill>
                  <a:schemeClr val="accent1"/>
                </a:solidFill>
                <a:latin typeface="Calibri"/>
                <a:ea typeface="Calibri"/>
                <a:cs typeface="Calibri"/>
                <a:sym typeface="Calibri"/>
              </a:rPr>
              <a:t>Human Sexuality Education</a:t>
            </a:r>
            <a:endParaRPr sz="1100">
              <a:solidFill>
                <a:schemeClr val="accent1"/>
              </a:solidFill>
              <a:latin typeface="Calibri"/>
              <a:ea typeface="Calibri"/>
              <a:cs typeface="Calibri"/>
              <a:sym typeface="Calibri"/>
            </a:endParaRPr>
          </a:p>
          <a:p>
            <a:pPr marL="0" lvl="0" indent="0" algn="l" rtl="0">
              <a:spcBef>
                <a:spcPts val="0"/>
              </a:spcBef>
              <a:spcAft>
                <a:spcPts val="0"/>
              </a:spcAft>
              <a:buNone/>
            </a:pPr>
            <a:endParaRPr sz="1100">
              <a:solidFill>
                <a:schemeClr val="accent1"/>
              </a:solidFill>
              <a:latin typeface="Calibri"/>
              <a:ea typeface="Calibri"/>
              <a:cs typeface="Calibri"/>
              <a:sym typeface="Calibri"/>
            </a:endParaRPr>
          </a:p>
          <a:p>
            <a:pPr marL="0" lvl="0" indent="0" algn="l" rtl="0">
              <a:spcBef>
                <a:spcPts val="0"/>
              </a:spcBef>
              <a:spcAft>
                <a:spcPts val="0"/>
              </a:spcAft>
              <a:buNone/>
            </a:pPr>
            <a:r>
              <a:rPr lang="en-US" sz="1100">
                <a:solidFill>
                  <a:schemeClr val="accent1"/>
                </a:solidFill>
                <a:latin typeface="Calibri"/>
                <a:ea typeface="Calibri"/>
                <a:cs typeface="Calibri"/>
                <a:sym typeface="Calibri"/>
              </a:rPr>
              <a:t>Comprehensive School Counseling</a:t>
            </a:r>
            <a:endParaRPr sz="1100">
              <a:solidFill>
                <a:schemeClr val="accent1"/>
              </a:solidFill>
              <a:latin typeface="Calibri"/>
              <a:ea typeface="Calibri"/>
              <a:cs typeface="Calibri"/>
              <a:sym typeface="Calibri"/>
            </a:endParaRPr>
          </a:p>
        </p:txBody>
      </p:sp>
      <p:cxnSp>
        <p:nvCxnSpPr>
          <p:cNvPr id="561" name="Google Shape;561;p83"/>
          <p:cNvCxnSpPr/>
          <p:nvPr/>
        </p:nvCxnSpPr>
        <p:spPr>
          <a:xfrm rot="10800000" flipH="1">
            <a:off x="6738700" y="1830400"/>
            <a:ext cx="434100" cy="307200"/>
          </a:xfrm>
          <a:prstGeom prst="straightConnector1">
            <a:avLst/>
          </a:prstGeom>
          <a:noFill/>
          <a:ln w="9525" cap="flat" cmpd="sng">
            <a:solidFill>
              <a:schemeClr val="accent1"/>
            </a:solidFill>
            <a:prstDash val="solid"/>
            <a:round/>
            <a:headEnd type="none" w="med" len="med"/>
            <a:tailEnd type="triangle" w="med" len="med"/>
          </a:ln>
        </p:spPr>
      </p:cxnSp>
      <p:sp>
        <p:nvSpPr>
          <p:cNvPr id="562" name="Google Shape;562;p83"/>
          <p:cNvSpPr txBox="1"/>
          <p:nvPr/>
        </p:nvSpPr>
        <p:spPr>
          <a:xfrm>
            <a:off x="7168250" y="1509213"/>
            <a:ext cx="1830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accent1"/>
                </a:solidFill>
                <a:latin typeface="Calibri"/>
                <a:ea typeface="Calibri"/>
                <a:cs typeface="Calibri"/>
                <a:sym typeface="Calibri"/>
              </a:rPr>
              <a:t>Administration of State Assessments</a:t>
            </a:r>
            <a:endParaRPr sz="1100">
              <a:solidFill>
                <a:schemeClr val="accent1"/>
              </a:solidFill>
              <a:latin typeface="Calibri"/>
              <a:ea typeface="Calibri"/>
              <a:cs typeface="Calibri"/>
              <a:sym typeface="Calibri"/>
            </a:endParaRPr>
          </a:p>
        </p:txBody>
      </p:sp>
      <p:cxnSp>
        <p:nvCxnSpPr>
          <p:cNvPr id="563" name="Google Shape;563;p83"/>
          <p:cNvCxnSpPr>
            <a:endCxn id="564" idx="1"/>
          </p:cNvCxnSpPr>
          <p:nvPr/>
        </p:nvCxnSpPr>
        <p:spPr>
          <a:xfrm rot="10800000" flipH="1">
            <a:off x="6738650" y="2310150"/>
            <a:ext cx="429600" cy="123600"/>
          </a:xfrm>
          <a:prstGeom prst="straightConnector1">
            <a:avLst/>
          </a:prstGeom>
          <a:noFill/>
          <a:ln w="9525" cap="flat" cmpd="sng">
            <a:solidFill>
              <a:schemeClr val="accent1"/>
            </a:solidFill>
            <a:prstDash val="solid"/>
            <a:round/>
            <a:headEnd type="none" w="med" len="med"/>
            <a:tailEnd type="triangle" w="med" len="med"/>
          </a:ln>
        </p:spPr>
      </p:cxnSp>
      <p:sp>
        <p:nvSpPr>
          <p:cNvPr id="564" name="Google Shape;564;p83"/>
          <p:cNvSpPr txBox="1"/>
          <p:nvPr/>
        </p:nvSpPr>
        <p:spPr>
          <a:xfrm>
            <a:off x="7168250" y="2048550"/>
            <a:ext cx="1830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accent1"/>
                </a:solidFill>
                <a:latin typeface="Calibri"/>
                <a:ea typeface="Calibri"/>
                <a:cs typeface="Calibri"/>
                <a:sym typeface="Calibri"/>
              </a:rPr>
              <a:t>Identification of TAG Students</a:t>
            </a:r>
            <a:endParaRPr sz="1100">
              <a:solidFill>
                <a:schemeClr val="accent1"/>
              </a:solidFill>
              <a:latin typeface="Calibri"/>
              <a:ea typeface="Calibri"/>
              <a:cs typeface="Calibri"/>
              <a:sym typeface="Calibri"/>
            </a:endParaRPr>
          </a:p>
        </p:txBody>
      </p:sp>
      <p:cxnSp>
        <p:nvCxnSpPr>
          <p:cNvPr id="565" name="Google Shape;565;p83"/>
          <p:cNvCxnSpPr>
            <a:endCxn id="566" idx="1"/>
          </p:cNvCxnSpPr>
          <p:nvPr/>
        </p:nvCxnSpPr>
        <p:spPr>
          <a:xfrm rot="10800000" flipH="1">
            <a:off x="6738775" y="2740100"/>
            <a:ext cx="391800" cy="51600"/>
          </a:xfrm>
          <a:prstGeom prst="straightConnector1">
            <a:avLst/>
          </a:prstGeom>
          <a:noFill/>
          <a:ln w="9525" cap="flat" cmpd="sng">
            <a:solidFill>
              <a:schemeClr val="accent1"/>
            </a:solidFill>
            <a:prstDash val="solid"/>
            <a:round/>
            <a:headEnd type="none" w="med" len="med"/>
            <a:tailEnd type="triangle" w="med" len="med"/>
          </a:ln>
        </p:spPr>
      </p:cxnSp>
      <p:sp>
        <p:nvSpPr>
          <p:cNvPr id="566" name="Google Shape;566;p83"/>
          <p:cNvSpPr txBox="1"/>
          <p:nvPr/>
        </p:nvSpPr>
        <p:spPr>
          <a:xfrm>
            <a:off x="7130575" y="2563100"/>
            <a:ext cx="1696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accent1"/>
                </a:solidFill>
                <a:latin typeface="Calibri"/>
                <a:ea typeface="Calibri"/>
                <a:cs typeface="Calibri"/>
                <a:sym typeface="Calibri"/>
              </a:rPr>
              <a:t>Credit Options</a:t>
            </a:r>
            <a:endParaRPr sz="1100">
              <a:solidFill>
                <a:schemeClr val="accent1"/>
              </a:solidFill>
              <a:latin typeface="Calibri"/>
              <a:ea typeface="Calibri"/>
              <a:cs typeface="Calibri"/>
              <a:sym typeface="Calibri"/>
            </a:endParaRPr>
          </a:p>
        </p:txBody>
      </p:sp>
      <p:cxnSp>
        <p:nvCxnSpPr>
          <p:cNvPr id="567" name="Google Shape;567;p83"/>
          <p:cNvCxnSpPr/>
          <p:nvPr/>
        </p:nvCxnSpPr>
        <p:spPr>
          <a:xfrm rot="10800000">
            <a:off x="2041400" y="3220025"/>
            <a:ext cx="388500" cy="92100"/>
          </a:xfrm>
          <a:prstGeom prst="straightConnector1">
            <a:avLst/>
          </a:prstGeom>
          <a:noFill/>
          <a:ln w="9525" cap="flat" cmpd="sng">
            <a:solidFill>
              <a:schemeClr val="accent5"/>
            </a:solidFill>
            <a:prstDash val="solid"/>
            <a:round/>
            <a:headEnd type="none" w="med" len="med"/>
            <a:tailEnd type="triangle" w="med" len="med"/>
          </a:ln>
        </p:spPr>
      </p:cxnSp>
      <p:sp>
        <p:nvSpPr>
          <p:cNvPr id="568" name="Google Shape;568;p83"/>
          <p:cNvSpPr txBox="1"/>
          <p:nvPr/>
        </p:nvSpPr>
        <p:spPr>
          <a:xfrm>
            <a:off x="537875" y="3035138"/>
            <a:ext cx="18303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accent5"/>
                </a:solidFill>
                <a:latin typeface="Calibri"/>
                <a:ea typeface="Calibri"/>
                <a:cs typeface="Calibri"/>
                <a:sym typeface="Calibri"/>
              </a:rPr>
              <a:t>Every Student Belongs</a:t>
            </a:r>
            <a:endParaRPr sz="1100">
              <a:solidFill>
                <a:schemeClr val="accent5"/>
              </a:solidFill>
              <a:latin typeface="Calibri"/>
              <a:ea typeface="Calibri"/>
              <a:cs typeface="Calibri"/>
              <a:sym typeface="Calibri"/>
            </a:endParaRPr>
          </a:p>
          <a:p>
            <a:pPr marL="0" lvl="0" indent="0" algn="l" rtl="0">
              <a:spcBef>
                <a:spcPts val="0"/>
              </a:spcBef>
              <a:spcAft>
                <a:spcPts val="0"/>
              </a:spcAft>
              <a:buNone/>
            </a:pPr>
            <a:endParaRPr sz="1100">
              <a:solidFill>
                <a:schemeClr val="accent5"/>
              </a:solidFill>
              <a:latin typeface="Calibri"/>
              <a:ea typeface="Calibri"/>
              <a:cs typeface="Calibri"/>
              <a:sym typeface="Calibri"/>
            </a:endParaRPr>
          </a:p>
          <a:p>
            <a:pPr marL="0" lvl="0" indent="0" algn="l" rtl="0">
              <a:spcBef>
                <a:spcPts val="0"/>
              </a:spcBef>
              <a:spcAft>
                <a:spcPts val="0"/>
              </a:spcAft>
              <a:buNone/>
            </a:pPr>
            <a:r>
              <a:rPr lang="en-US" sz="1100">
                <a:solidFill>
                  <a:schemeClr val="accent5"/>
                </a:solidFill>
                <a:latin typeface="Calibri"/>
                <a:ea typeface="Calibri"/>
                <a:cs typeface="Calibri"/>
                <a:sym typeface="Calibri"/>
              </a:rPr>
              <a:t>Suicide Prevention Plan</a:t>
            </a:r>
            <a:endParaRPr sz="1100">
              <a:solidFill>
                <a:schemeClr val="accent5"/>
              </a:solidFill>
              <a:latin typeface="Calibri"/>
              <a:ea typeface="Calibri"/>
              <a:cs typeface="Calibri"/>
              <a:sym typeface="Calibri"/>
            </a:endParaRPr>
          </a:p>
          <a:p>
            <a:pPr marL="0" lvl="0" indent="0" algn="l" rtl="0">
              <a:spcBef>
                <a:spcPts val="0"/>
              </a:spcBef>
              <a:spcAft>
                <a:spcPts val="0"/>
              </a:spcAft>
              <a:buNone/>
            </a:pPr>
            <a:endParaRPr sz="1100">
              <a:solidFill>
                <a:schemeClr val="accent5"/>
              </a:solidFill>
              <a:latin typeface="Calibri"/>
              <a:ea typeface="Calibri"/>
              <a:cs typeface="Calibri"/>
              <a:sym typeface="Calibri"/>
            </a:endParaRPr>
          </a:p>
          <a:p>
            <a:pPr marL="0" lvl="0" indent="0" algn="l" rtl="0">
              <a:spcBef>
                <a:spcPts val="0"/>
              </a:spcBef>
              <a:spcAft>
                <a:spcPts val="0"/>
              </a:spcAft>
              <a:buNone/>
            </a:pPr>
            <a:r>
              <a:rPr lang="en-US" sz="1100">
                <a:solidFill>
                  <a:schemeClr val="accent5"/>
                </a:solidFill>
                <a:latin typeface="Calibri"/>
                <a:ea typeface="Calibri"/>
                <a:cs typeface="Calibri"/>
                <a:sym typeface="Calibri"/>
              </a:rPr>
              <a:t>Safety of School Sports- Concussions</a:t>
            </a:r>
            <a:endParaRPr sz="1100">
              <a:solidFill>
                <a:schemeClr val="accent5"/>
              </a:solidFill>
              <a:latin typeface="Calibri"/>
              <a:ea typeface="Calibri"/>
              <a:cs typeface="Calibri"/>
              <a:sym typeface="Calibri"/>
            </a:endParaRPr>
          </a:p>
        </p:txBody>
      </p:sp>
      <p:cxnSp>
        <p:nvCxnSpPr>
          <p:cNvPr id="569" name="Google Shape;569;p83"/>
          <p:cNvCxnSpPr/>
          <p:nvPr/>
        </p:nvCxnSpPr>
        <p:spPr>
          <a:xfrm rot="10800000">
            <a:off x="2041400" y="3534600"/>
            <a:ext cx="388500" cy="92100"/>
          </a:xfrm>
          <a:prstGeom prst="straightConnector1">
            <a:avLst/>
          </a:prstGeom>
          <a:noFill/>
          <a:ln w="9525" cap="flat" cmpd="sng">
            <a:solidFill>
              <a:schemeClr val="accent5"/>
            </a:solidFill>
            <a:prstDash val="solid"/>
            <a:round/>
            <a:headEnd type="none" w="med" len="med"/>
            <a:tailEnd type="triangle" w="med" len="med"/>
          </a:ln>
        </p:spPr>
      </p:cxnSp>
      <p:cxnSp>
        <p:nvCxnSpPr>
          <p:cNvPr id="570" name="Google Shape;570;p83"/>
          <p:cNvCxnSpPr/>
          <p:nvPr/>
        </p:nvCxnSpPr>
        <p:spPr>
          <a:xfrm rot="10800000">
            <a:off x="2041400" y="3849175"/>
            <a:ext cx="388500" cy="92100"/>
          </a:xfrm>
          <a:prstGeom prst="straightConnector1">
            <a:avLst/>
          </a:prstGeom>
          <a:noFill/>
          <a:ln w="9525" cap="flat" cmpd="sng">
            <a:solidFill>
              <a:schemeClr val="accent5"/>
            </a:solidFill>
            <a:prstDash val="solid"/>
            <a:round/>
            <a:headEnd type="none" w="med" len="med"/>
            <a:tailEnd type="triangle" w="med" len="med"/>
          </a:ln>
        </p:spPr>
      </p:cxnSp>
      <p:cxnSp>
        <p:nvCxnSpPr>
          <p:cNvPr id="571" name="Google Shape;571;p83"/>
          <p:cNvCxnSpPr/>
          <p:nvPr/>
        </p:nvCxnSpPr>
        <p:spPr>
          <a:xfrm rot="10800000" flipH="1">
            <a:off x="6738700" y="3558475"/>
            <a:ext cx="470400" cy="612600"/>
          </a:xfrm>
          <a:prstGeom prst="straightConnector1">
            <a:avLst/>
          </a:prstGeom>
          <a:noFill/>
          <a:ln w="9525" cap="flat" cmpd="sng">
            <a:solidFill>
              <a:srgbClr val="DC5626"/>
            </a:solidFill>
            <a:prstDash val="solid"/>
            <a:round/>
            <a:headEnd type="none" w="med" len="med"/>
            <a:tailEnd type="triangle" w="med" len="med"/>
          </a:ln>
        </p:spPr>
      </p:cxnSp>
      <p:sp>
        <p:nvSpPr>
          <p:cNvPr id="572" name="Google Shape;572;p83"/>
          <p:cNvSpPr txBox="1"/>
          <p:nvPr/>
        </p:nvSpPr>
        <p:spPr>
          <a:xfrm>
            <a:off x="7188700" y="3403650"/>
            <a:ext cx="1696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DC5626"/>
                </a:solidFill>
                <a:latin typeface="Calibri"/>
                <a:ea typeface="Calibri"/>
                <a:cs typeface="Calibri"/>
                <a:sym typeface="Calibri"/>
              </a:rPr>
              <a:t>Complaint Procedures</a:t>
            </a:r>
            <a:endParaRPr sz="1100">
              <a:solidFill>
                <a:srgbClr val="DC5626"/>
              </a:solidFill>
              <a:latin typeface="Calibri"/>
              <a:ea typeface="Calibri"/>
              <a:cs typeface="Calibri"/>
              <a:sym typeface="Calibri"/>
            </a:endParaRPr>
          </a:p>
        </p:txBody>
      </p:sp>
      <p:cxnSp>
        <p:nvCxnSpPr>
          <p:cNvPr id="573" name="Google Shape;573;p83"/>
          <p:cNvCxnSpPr>
            <a:endCxn id="574" idx="1"/>
          </p:cNvCxnSpPr>
          <p:nvPr/>
        </p:nvCxnSpPr>
        <p:spPr>
          <a:xfrm rot="10800000" flipH="1">
            <a:off x="6738600" y="4310875"/>
            <a:ext cx="495300" cy="149100"/>
          </a:xfrm>
          <a:prstGeom prst="straightConnector1">
            <a:avLst/>
          </a:prstGeom>
          <a:noFill/>
          <a:ln w="9525" cap="flat" cmpd="sng">
            <a:solidFill>
              <a:schemeClr val="accent2"/>
            </a:solidFill>
            <a:prstDash val="solid"/>
            <a:round/>
            <a:headEnd type="none" w="med" len="med"/>
            <a:tailEnd type="triangle" w="med" len="med"/>
          </a:ln>
        </p:spPr>
      </p:cxnSp>
      <p:sp>
        <p:nvSpPr>
          <p:cNvPr id="574" name="Google Shape;574;p83"/>
          <p:cNvSpPr txBox="1"/>
          <p:nvPr/>
        </p:nvSpPr>
        <p:spPr>
          <a:xfrm>
            <a:off x="7233900" y="3826075"/>
            <a:ext cx="15930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9F2065"/>
                </a:solidFill>
                <a:latin typeface="Calibri"/>
                <a:ea typeface="Calibri"/>
                <a:cs typeface="Calibri"/>
                <a:sym typeface="Calibri"/>
              </a:rPr>
              <a:t>Fingerprinting based background checks</a:t>
            </a:r>
            <a:endParaRPr sz="1100">
              <a:solidFill>
                <a:srgbClr val="9F2065"/>
              </a:solidFill>
              <a:latin typeface="Calibri"/>
              <a:ea typeface="Calibri"/>
              <a:cs typeface="Calibri"/>
              <a:sym typeface="Calibri"/>
            </a:endParaRPr>
          </a:p>
          <a:p>
            <a:pPr marL="0" lvl="0" indent="0" algn="l" rtl="0">
              <a:spcBef>
                <a:spcPts val="0"/>
              </a:spcBef>
              <a:spcAft>
                <a:spcPts val="0"/>
              </a:spcAft>
              <a:buNone/>
            </a:pPr>
            <a:endParaRPr sz="700">
              <a:solidFill>
                <a:srgbClr val="9F2065"/>
              </a:solidFill>
              <a:latin typeface="Calibri"/>
              <a:ea typeface="Calibri"/>
              <a:cs typeface="Calibri"/>
              <a:sym typeface="Calibri"/>
            </a:endParaRPr>
          </a:p>
          <a:p>
            <a:pPr marL="0" lvl="0" indent="0" algn="l" rtl="0">
              <a:spcBef>
                <a:spcPts val="0"/>
              </a:spcBef>
              <a:spcAft>
                <a:spcPts val="0"/>
              </a:spcAft>
              <a:buNone/>
            </a:pPr>
            <a:r>
              <a:rPr lang="en-US" sz="1100">
                <a:solidFill>
                  <a:srgbClr val="9F2065"/>
                </a:solidFill>
                <a:latin typeface="Calibri"/>
                <a:ea typeface="Calibri"/>
                <a:cs typeface="Calibri"/>
                <a:sym typeface="Calibri"/>
              </a:rPr>
              <a:t>Teacher Training Related to Dyslexia</a:t>
            </a:r>
            <a:endParaRPr sz="1100">
              <a:solidFill>
                <a:srgbClr val="9F2065"/>
              </a:solidFill>
              <a:latin typeface="Calibri"/>
              <a:ea typeface="Calibri"/>
              <a:cs typeface="Calibri"/>
              <a:sym typeface="Calibri"/>
            </a:endParaRPr>
          </a:p>
        </p:txBody>
      </p:sp>
      <p:sp>
        <p:nvSpPr>
          <p:cNvPr id="575" name="Google Shape;575;p8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1000"/>
                                        <p:tgtEl>
                                          <p:spTgt spid="560"/>
                                        </p:tgtEl>
                                      </p:cBhvr>
                                    </p:animEffect>
                                  </p:childTnLst>
                                </p:cTn>
                              </p:par>
                              <p:par>
                                <p:cTn id="8" presetID="10" presetClass="entr" presetSubtype="0" fill="hold" nodeType="withEffect">
                                  <p:stCondLst>
                                    <p:cond delay="0"/>
                                  </p:stCondLst>
                                  <p:childTnLst>
                                    <p:set>
                                      <p:cBhvr>
                                        <p:cTn id="9" dur="1" fill="hold">
                                          <p:stCondLst>
                                            <p:cond delay="0"/>
                                          </p:stCondLst>
                                        </p:cTn>
                                        <p:tgtEl>
                                          <p:spTgt spid="559"/>
                                        </p:tgtEl>
                                        <p:attrNameLst>
                                          <p:attrName>style.visibility</p:attrName>
                                        </p:attrNameLst>
                                      </p:cBhvr>
                                      <p:to>
                                        <p:strVal val="visible"/>
                                      </p:to>
                                    </p:set>
                                    <p:animEffect transition="in" filter="fade">
                                      <p:cBhvr>
                                        <p:cTn id="10" dur="1000"/>
                                        <p:tgtEl>
                                          <p:spTgt spid="5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2"/>
                                        </p:tgtEl>
                                        <p:attrNameLst>
                                          <p:attrName>style.visibility</p:attrName>
                                        </p:attrNameLst>
                                      </p:cBhvr>
                                      <p:to>
                                        <p:strVal val="visible"/>
                                      </p:to>
                                    </p:set>
                                    <p:animEffect transition="in" filter="fade">
                                      <p:cBhvr>
                                        <p:cTn id="15" dur="1000"/>
                                        <p:tgtEl>
                                          <p:spTgt spid="562"/>
                                        </p:tgtEl>
                                      </p:cBhvr>
                                    </p:animEffect>
                                  </p:childTnLst>
                                </p:cTn>
                              </p:par>
                              <p:par>
                                <p:cTn id="16" presetID="10" presetClass="entr" presetSubtype="0" fill="hold" nodeType="withEffect">
                                  <p:stCondLst>
                                    <p:cond delay="0"/>
                                  </p:stCondLst>
                                  <p:childTnLst>
                                    <p:set>
                                      <p:cBhvr>
                                        <p:cTn id="17" dur="1" fill="hold">
                                          <p:stCondLst>
                                            <p:cond delay="0"/>
                                          </p:stCondLst>
                                        </p:cTn>
                                        <p:tgtEl>
                                          <p:spTgt spid="561"/>
                                        </p:tgtEl>
                                        <p:attrNameLst>
                                          <p:attrName>style.visibility</p:attrName>
                                        </p:attrNameLst>
                                      </p:cBhvr>
                                      <p:to>
                                        <p:strVal val="visible"/>
                                      </p:to>
                                    </p:set>
                                    <p:animEffect transition="in" filter="fade">
                                      <p:cBhvr>
                                        <p:cTn id="18" dur="1000"/>
                                        <p:tgtEl>
                                          <p:spTgt spid="561"/>
                                        </p:tgtEl>
                                      </p:cBhvr>
                                    </p:animEffect>
                                  </p:childTnLst>
                                </p:cTn>
                              </p:par>
                              <p:par>
                                <p:cTn id="19" presetID="10" presetClass="entr" presetSubtype="0" fill="hold" nodeType="withEffect">
                                  <p:stCondLst>
                                    <p:cond delay="0"/>
                                  </p:stCondLst>
                                  <p:childTnLst>
                                    <p:set>
                                      <p:cBhvr>
                                        <p:cTn id="20" dur="1" fill="hold">
                                          <p:stCondLst>
                                            <p:cond delay="0"/>
                                          </p:stCondLst>
                                        </p:cTn>
                                        <p:tgtEl>
                                          <p:spTgt spid="563"/>
                                        </p:tgtEl>
                                        <p:attrNameLst>
                                          <p:attrName>style.visibility</p:attrName>
                                        </p:attrNameLst>
                                      </p:cBhvr>
                                      <p:to>
                                        <p:strVal val="visible"/>
                                      </p:to>
                                    </p:set>
                                    <p:animEffect transition="in" filter="fade">
                                      <p:cBhvr>
                                        <p:cTn id="21" dur="1000"/>
                                        <p:tgtEl>
                                          <p:spTgt spid="563"/>
                                        </p:tgtEl>
                                      </p:cBhvr>
                                    </p:animEffect>
                                  </p:childTnLst>
                                </p:cTn>
                              </p:par>
                              <p:par>
                                <p:cTn id="22" presetID="10" presetClass="entr" presetSubtype="0" fill="hold" nodeType="withEffect">
                                  <p:stCondLst>
                                    <p:cond delay="0"/>
                                  </p:stCondLst>
                                  <p:childTnLst>
                                    <p:set>
                                      <p:cBhvr>
                                        <p:cTn id="23" dur="1" fill="hold">
                                          <p:stCondLst>
                                            <p:cond delay="0"/>
                                          </p:stCondLst>
                                        </p:cTn>
                                        <p:tgtEl>
                                          <p:spTgt spid="565"/>
                                        </p:tgtEl>
                                        <p:attrNameLst>
                                          <p:attrName>style.visibility</p:attrName>
                                        </p:attrNameLst>
                                      </p:cBhvr>
                                      <p:to>
                                        <p:strVal val="visible"/>
                                      </p:to>
                                    </p:set>
                                    <p:animEffect transition="in" filter="fade">
                                      <p:cBhvr>
                                        <p:cTn id="24" dur="1000"/>
                                        <p:tgtEl>
                                          <p:spTgt spid="565"/>
                                        </p:tgtEl>
                                      </p:cBhvr>
                                    </p:animEffect>
                                  </p:childTnLst>
                                </p:cTn>
                              </p:par>
                              <p:par>
                                <p:cTn id="25" presetID="10" presetClass="entr" presetSubtype="0" fill="hold" nodeType="withEffect">
                                  <p:stCondLst>
                                    <p:cond delay="0"/>
                                  </p:stCondLst>
                                  <p:childTnLst>
                                    <p:set>
                                      <p:cBhvr>
                                        <p:cTn id="26" dur="1" fill="hold">
                                          <p:stCondLst>
                                            <p:cond delay="0"/>
                                          </p:stCondLst>
                                        </p:cTn>
                                        <p:tgtEl>
                                          <p:spTgt spid="564"/>
                                        </p:tgtEl>
                                        <p:attrNameLst>
                                          <p:attrName>style.visibility</p:attrName>
                                        </p:attrNameLst>
                                      </p:cBhvr>
                                      <p:to>
                                        <p:strVal val="visible"/>
                                      </p:to>
                                    </p:set>
                                    <p:animEffect transition="in" filter="fade">
                                      <p:cBhvr>
                                        <p:cTn id="27" dur="1000"/>
                                        <p:tgtEl>
                                          <p:spTgt spid="564"/>
                                        </p:tgtEl>
                                      </p:cBhvr>
                                    </p:animEffect>
                                  </p:childTnLst>
                                </p:cTn>
                              </p:par>
                              <p:par>
                                <p:cTn id="28" presetID="10" presetClass="entr" presetSubtype="0" fill="hold" nodeType="withEffect">
                                  <p:stCondLst>
                                    <p:cond delay="0"/>
                                  </p:stCondLst>
                                  <p:childTnLst>
                                    <p:set>
                                      <p:cBhvr>
                                        <p:cTn id="29" dur="1" fill="hold">
                                          <p:stCondLst>
                                            <p:cond delay="0"/>
                                          </p:stCondLst>
                                        </p:cTn>
                                        <p:tgtEl>
                                          <p:spTgt spid="566"/>
                                        </p:tgtEl>
                                        <p:attrNameLst>
                                          <p:attrName>style.visibility</p:attrName>
                                        </p:attrNameLst>
                                      </p:cBhvr>
                                      <p:to>
                                        <p:strVal val="visible"/>
                                      </p:to>
                                    </p:set>
                                    <p:animEffect transition="in" filter="fade">
                                      <p:cBhvr>
                                        <p:cTn id="30" dur="1000"/>
                                        <p:tgtEl>
                                          <p:spTgt spid="5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68"/>
                                        </p:tgtEl>
                                        <p:attrNameLst>
                                          <p:attrName>style.visibility</p:attrName>
                                        </p:attrNameLst>
                                      </p:cBhvr>
                                      <p:to>
                                        <p:strVal val="visible"/>
                                      </p:to>
                                    </p:set>
                                    <p:animEffect transition="in" filter="fade">
                                      <p:cBhvr>
                                        <p:cTn id="35" dur="1000"/>
                                        <p:tgtEl>
                                          <p:spTgt spid="568"/>
                                        </p:tgtEl>
                                      </p:cBhvr>
                                    </p:animEffect>
                                  </p:childTnLst>
                                </p:cTn>
                              </p:par>
                              <p:par>
                                <p:cTn id="36" presetID="10" presetClass="entr" presetSubtype="0" fill="hold" nodeType="withEffect">
                                  <p:stCondLst>
                                    <p:cond delay="0"/>
                                  </p:stCondLst>
                                  <p:childTnLst>
                                    <p:set>
                                      <p:cBhvr>
                                        <p:cTn id="37" dur="1" fill="hold">
                                          <p:stCondLst>
                                            <p:cond delay="0"/>
                                          </p:stCondLst>
                                        </p:cTn>
                                        <p:tgtEl>
                                          <p:spTgt spid="567"/>
                                        </p:tgtEl>
                                        <p:attrNameLst>
                                          <p:attrName>style.visibility</p:attrName>
                                        </p:attrNameLst>
                                      </p:cBhvr>
                                      <p:to>
                                        <p:strVal val="visible"/>
                                      </p:to>
                                    </p:set>
                                    <p:animEffect transition="in" filter="fade">
                                      <p:cBhvr>
                                        <p:cTn id="38" dur="1000"/>
                                        <p:tgtEl>
                                          <p:spTgt spid="567"/>
                                        </p:tgtEl>
                                      </p:cBhvr>
                                    </p:animEffect>
                                  </p:childTnLst>
                                </p:cTn>
                              </p:par>
                              <p:par>
                                <p:cTn id="39" presetID="10" presetClass="entr" presetSubtype="0" fill="hold" nodeType="withEffect">
                                  <p:stCondLst>
                                    <p:cond delay="0"/>
                                  </p:stCondLst>
                                  <p:childTnLst>
                                    <p:set>
                                      <p:cBhvr>
                                        <p:cTn id="40" dur="1" fill="hold">
                                          <p:stCondLst>
                                            <p:cond delay="0"/>
                                          </p:stCondLst>
                                        </p:cTn>
                                        <p:tgtEl>
                                          <p:spTgt spid="569"/>
                                        </p:tgtEl>
                                        <p:attrNameLst>
                                          <p:attrName>style.visibility</p:attrName>
                                        </p:attrNameLst>
                                      </p:cBhvr>
                                      <p:to>
                                        <p:strVal val="visible"/>
                                      </p:to>
                                    </p:set>
                                    <p:animEffect transition="in" filter="fade">
                                      <p:cBhvr>
                                        <p:cTn id="41" dur="1000"/>
                                        <p:tgtEl>
                                          <p:spTgt spid="569"/>
                                        </p:tgtEl>
                                      </p:cBhvr>
                                    </p:animEffect>
                                  </p:childTnLst>
                                </p:cTn>
                              </p:par>
                              <p:par>
                                <p:cTn id="42" presetID="10" presetClass="entr" presetSubtype="0" fill="hold" nodeType="withEffect">
                                  <p:stCondLst>
                                    <p:cond delay="0"/>
                                  </p:stCondLst>
                                  <p:childTnLst>
                                    <p:set>
                                      <p:cBhvr>
                                        <p:cTn id="43" dur="1" fill="hold">
                                          <p:stCondLst>
                                            <p:cond delay="0"/>
                                          </p:stCondLst>
                                        </p:cTn>
                                        <p:tgtEl>
                                          <p:spTgt spid="570"/>
                                        </p:tgtEl>
                                        <p:attrNameLst>
                                          <p:attrName>style.visibility</p:attrName>
                                        </p:attrNameLst>
                                      </p:cBhvr>
                                      <p:to>
                                        <p:strVal val="visible"/>
                                      </p:to>
                                    </p:set>
                                    <p:animEffect transition="in" filter="fade">
                                      <p:cBhvr>
                                        <p:cTn id="44" dur="1000"/>
                                        <p:tgtEl>
                                          <p:spTgt spid="57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2"/>
                                        </p:tgtEl>
                                        <p:attrNameLst>
                                          <p:attrName>style.visibility</p:attrName>
                                        </p:attrNameLst>
                                      </p:cBhvr>
                                      <p:to>
                                        <p:strVal val="visible"/>
                                      </p:to>
                                    </p:set>
                                    <p:animEffect transition="in" filter="fade">
                                      <p:cBhvr>
                                        <p:cTn id="49" dur="1000"/>
                                        <p:tgtEl>
                                          <p:spTgt spid="572"/>
                                        </p:tgtEl>
                                      </p:cBhvr>
                                    </p:animEffect>
                                  </p:childTnLst>
                                </p:cTn>
                              </p:par>
                              <p:par>
                                <p:cTn id="50" presetID="10" presetClass="entr" presetSubtype="0" fill="hold" nodeType="withEffect">
                                  <p:stCondLst>
                                    <p:cond delay="0"/>
                                  </p:stCondLst>
                                  <p:childTnLst>
                                    <p:set>
                                      <p:cBhvr>
                                        <p:cTn id="51" dur="1" fill="hold">
                                          <p:stCondLst>
                                            <p:cond delay="0"/>
                                          </p:stCondLst>
                                        </p:cTn>
                                        <p:tgtEl>
                                          <p:spTgt spid="571"/>
                                        </p:tgtEl>
                                        <p:attrNameLst>
                                          <p:attrName>style.visibility</p:attrName>
                                        </p:attrNameLst>
                                      </p:cBhvr>
                                      <p:to>
                                        <p:strVal val="visible"/>
                                      </p:to>
                                    </p:set>
                                    <p:animEffect transition="in" filter="fade">
                                      <p:cBhvr>
                                        <p:cTn id="52" dur="1000"/>
                                        <p:tgtEl>
                                          <p:spTgt spid="57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74"/>
                                        </p:tgtEl>
                                        <p:attrNameLst>
                                          <p:attrName>style.visibility</p:attrName>
                                        </p:attrNameLst>
                                      </p:cBhvr>
                                      <p:to>
                                        <p:strVal val="visible"/>
                                      </p:to>
                                    </p:set>
                                    <p:animEffect transition="in" filter="fade">
                                      <p:cBhvr>
                                        <p:cTn id="57" dur="1000"/>
                                        <p:tgtEl>
                                          <p:spTgt spid="574"/>
                                        </p:tgtEl>
                                      </p:cBhvr>
                                    </p:animEffect>
                                  </p:childTnLst>
                                </p:cTn>
                              </p:par>
                              <p:par>
                                <p:cTn id="58" presetID="10" presetClass="entr" presetSubtype="0" fill="hold" nodeType="withEffect">
                                  <p:stCondLst>
                                    <p:cond delay="0"/>
                                  </p:stCondLst>
                                  <p:childTnLst>
                                    <p:set>
                                      <p:cBhvr>
                                        <p:cTn id="59" dur="1" fill="hold">
                                          <p:stCondLst>
                                            <p:cond delay="0"/>
                                          </p:stCondLst>
                                        </p:cTn>
                                        <p:tgtEl>
                                          <p:spTgt spid="573"/>
                                        </p:tgtEl>
                                        <p:attrNameLst>
                                          <p:attrName>style.visibility</p:attrName>
                                        </p:attrNameLst>
                                      </p:cBhvr>
                                      <p:to>
                                        <p:strVal val="visible"/>
                                      </p:to>
                                    </p:set>
                                    <p:animEffect transition="in" filter="fade">
                                      <p:cBhvr>
                                        <p:cTn id="60" dur="10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84"/>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t>Reporting on the 2021-22 School Year</a:t>
            </a:r>
            <a:endParaRPr/>
          </a:p>
        </p:txBody>
      </p:sp>
      <p:sp>
        <p:nvSpPr>
          <p:cNvPr id="582" name="Google Shape;582;p8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Changes to the Division 22 Standards for 2021-22</a:t>
            </a:r>
            <a:endParaRPr/>
          </a:p>
        </p:txBody>
      </p:sp>
      <p:sp>
        <p:nvSpPr>
          <p:cNvPr id="588" name="Google Shape;588;p85"/>
          <p:cNvSpPr txBox="1">
            <a:spLocks noGrp="1"/>
          </p:cNvSpPr>
          <p:nvPr>
            <p:ph type="body" idx="1"/>
          </p:nvPr>
        </p:nvSpPr>
        <p:spPr>
          <a:xfrm>
            <a:off x="537875" y="1369225"/>
            <a:ext cx="61728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US"/>
              <a:t>Waivers:</a:t>
            </a:r>
            <a:endParaRPr/>
          </a:p>
          <a:p>
            <a:pPr marL="457200" lvl="0" indent="-342900" algn="l" rtl="0">
              <a:lnSpc>
                <a:spcPct val="100000"/>
              </a:lnSpc>
              <a:spcBef>
                <a:spcPts val="0"/>
              </a:spcBef>
              <a:spcAft>
                <a:spcPts val="0"/>
              </a:spcAft>
              <a:buSzPts val="1800"/>
              <a:buFont typeface="Calibri"/>
              <a:buChar char="●"/>
            </a:pPr>
            <a:r>
              <a:rPr lang="en-US"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581-022-2115(4) Assessment of Essential Skills</a:t>
            </a:r>
            <a:r>
              <a:rPr lang="en-US"/>
              <a:t>:    Graduation Requirements</a:t>
            </a:r>
            <a:endParaRPr/>
          </a:p>
          <a:p>
            <a:pPr marL="914400" lvl="1" indent="-317500" algn="l" rtl="0">
              <a:lnSpc>
                <a:spcPct val="100000"/>
              </a:lnSpc>
              <a:spcBef>
                <a:spcPts val="0"/>
              </a:spcBef>
              <a:spcAft>
                <a:spcPts val="0"/>
              </a:spcAft>
              <a:buSzPts val="1400"/>
              <a:buChar char="○"/>
            </a:pPr>
            <a:r>
              <a:rPr lang="en-US"/>
              <a:t>Note: Local Performance Assessment remains in effect</a:t>
            </a:r>
            <a:endParaRPr/>
          </a:p>
          <a:p>
            <a:pPr marL="457200" lvl="0" indent="-342900" algn="l" rtl="0">
              <a:lnSpc>
                <a:spcPct val="100000"/>
              </a:lnSpc>
              <a:spcBef>
                <a:spcPts val="0"/>
              </a:spcBef>
              <a:spcAft>
                <a:spcPts val="0"/>
              </a:spcAft>
              <a:buSzPts val="1800"/>
              <a:buFont typeface="Calibri"/>
              <a:buChar char="●"/>
            </a:pPr>
            <a:r>
              <a:rPr lang="en-US" u="sng">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581-022-2130 Kindergarten Assessment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Addition: Operational Plans</a:t>
            </a:r>
            <a:endParaRPr/>
          </a:p>
          <a:p>
            <a:pPr marL="0" lvl="0" indent="0" algn="l" rtl="0">
              <a:lnSpc>
                <a:spcPct val="100000"/>
              </a:lnSpc>
              <a:spcBef>
                <a:spcPts val="0"/>
              </a:spcBef>
              <a:spcAft>
                <a:spcPts val="0"/>
              </a:spcAft>
              <a:buNone/>
            </a:pPr>
            <a:r>
              <a:rPr lang="en-US" sz="1400">
                <a:solidFill>
                  <a:srgbClr val="161616"/>
                </a:solidFill>
              </a:rPr>
              <a:t>School districts and public charter schools must periodically submit to the Department a plan for operation during the 2021-22 school year. The plan must be submitted on a timeline to be determined by the Department and on a form provided by the Department. This addition is set out in</a:t>
            </a:r>
            <a:r>
              <a:rPr lang="en-US" sz="1400"/>
              <a:t> </a:t>
            </a:r>
            <a:r>
              <a:rPr lang="en-US" sz="1400" u="sng">
                <a:solidFill>
                  <a:srgbClr val="1155CC"/>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OAR </a:t>
            </a:r>
            <a:r>
              <a:rPr lang="en-US" sz="1400" u="sng">
                <a:solidFill>
                  <a:srgbClr val="1155CC"/>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581-022-0106: State Standards for the 2021-22 School Year</a:t>
            </a:r>
            <a:r>
              <a:rPr lang="en-US" sz="1400">
                <a:solidFill>
                  <a:srgbClr val="333333"/>
                </a:solidFill>
              </a:rPr>
              <a:t>.</a:t>
            </a:r>
            <a:endParaRPr sz="1400">
              <a:solidFill>
                <a:srgbClr val="333333"/>
              </a:solidFill>
            </a:endParaRPr>
          </a:p>
          <a:p>
            <a:pPr marL="0" lvl="0" indent="0" algn="l" rtl="0">
              <a:lnSpc>
                <a:spcPct val="100000"/>
              </a:lnSpc>
              <a:spcBef>
                <a:spcPts val="0"/>
              </a:spcBef>
              <a:spcAft>
                <a:spcPts val="0"/>
              </a:spcAft>
              <a:buNone/>
            </a:pPr>
            <a:endParaRPr/>
          </a:p>
        </p:txBody>
      </p:sp>
      <p:pic>
        <p:nvPicPr>
          <p:cNvPr id="589" name="Google Shape;589;p85" descr="Blue checkbox labeled &quot;Rules&quot;"/>
          <p:cNvPicPr preferRelativeResize="0"/>
          <p:nvPr/>
        </p:nvPicPr>
        <p:blipFill>
          <a:blip r:embed="rId7">
            <a:alphaModFix/>
          </a:blip>
          <a:stretch>
            <a:fillRect/>
          </a:stretch>
        </p:blipFill>
        <p:spPr>
          <a:xfrm>
            <a:off x="6339800" y="1916281"/>
            <a:ext cx="2404574" cy="2404579"/>
          </a:xfrm>
          <a:prstGeom prst="rect">
            <a:avLst/>
          </a:prstGeom>
          <a:noFill/>
          <a:ln>
            <a:noFill/>
          </a:ln>
        </p:spPr>
      </p:pic>
      <p:sp>
        <p:nvSpPr>
          <p:cNvPr id="590" name="Google Shape;590;p8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Three Steps in the Division 22 Assurances Process </a:t>
            </a:r>
            <a:endParaRPr/>
          </a:p>
        </p:txBody>
      </p:sp>
      <p:sp>
        <p:nvSpPr>
          <p:cNvPr id="596" name="Google Shape;596;p86"/>
          <p:cNvSpPr txBox="1">
            <a:spLocks noGrp="1"/>
          </p:cNvSpPr>
          <p:nvPr>
            <p:ph type="body" idx="1"/>
          </p:nvPr>
        </p:nvSpPr>
        <p:spPr>
          <a:xfrm>
            <a:off x="537878" y="1369225"/>
            <a:ext cx="4979400" cy="3081900"/>
          </a:xfrm>
          <a:prstGeom prst="rect">
            <a:avLst/>
          </a:prstGeom>
        </p:spPr>
        <p:txBody>
          <a:bodyPr spcFirstLastPara="1" wrap="square" lIns="68575" tIns="34275" rIns="68575" bIns="34275" anchor="t" anchorCtr="0">
            <a:noAutofit/>
          </a:bodyPr>
          <a:lstStyle/>
          <a:p>
            <a:pPr marL="457200" lvl="0" indent="-317500" algn="l" rtl="0">
              <a:spcBef>
                <a:spcPts val="800"/>
              </a:spcBef>
              <a:spcAft>
                <a:spcPts val="0"/>
              </a:spcAft>
              <a:buSzPts val="1400"/>
              <a:buChar char="●"/>
            </a:pPr>
            <a:r>
              <a:rPr lang="en-US"/>
              <a:t>School district superintendents report to their local School Board the district’s compliance with all Division 22 Standards for the 2021-22 school year by November 1, 2022.</a:t>
            </a:r>
            <a:endParaRPr/>
          </a:p>
          <a:p>
            <a:pPr marL="457200" lvl="0" indent="-317500" algn="l" rtl="0">
              <a:spcBef>
                <a:spcPts val="1000"/>
              </a:spcBef>
              <a:spcAft>
                <a:spcPts val="0"/>
              </a:spcAft>
              <a:buSzPts val="1400"/>
              <a:buChar char="●"/>
            </a:pPr>
            <a:r>
              <a:rPr lang="en-US"/>
              <a:t>School districts post the Community Report on Compliance with Public School Standards to their websites by November 1, 2022.</a:t>
            </a:r>
            <a:endParaRPr/>
          </a:p>
          <a:p>
            <a:pPr marL="457200" lvl="0" indent="-317500" algn="l" rtl="0">
              <a:spcBef>
                <a:spcPts val="1000"/>
              </a:spcBef>
              <a:spcAft>
                <a:spcPts val="0"/>
              </a:spcAft>
              <a:buSzPts val="1400"/>
              <a:buChar char="●"/>
            </a:pPr>
            <a:r>
              <a:rPr lang="en-US"/>
              <a:t>School districts complete and submit the annual Division 22 Standards Assurances Form to ODE by November 15, 2022.</a:t>
            </a:r>
            <a:endParaRPr/>
          </a:p>
          <a:p>
            <a:pPr marL="0" lvl="0" indent="0" algn="l" rtl="0">
              <a:spcBef>
                <a:spcPts val="1000"/>
              </a:spcBef>
              <a:spcAft>
                <a:spcPts val="0"/>
              </a:spcAft>
              <a:buNone/>
            </a:pPr>
            <a:endParaRPr/>
          </a:p>
          <a:p>
            <a:pPr marL="0" lvl="0" indent="0" algn="l" rtl="0">
              <a:spcBef>
                <a:spcPts val="800"/>
              </a:spcBef>
              <a:spcAft>
                <a:spcPts val="0"/>
              </a:spcAft>
              <a:buNone/>
            </a:pPr>
            <a:endParaRPr/>
          </a:p>
        </p:txBody>
      </p:sp>
      <p:pic>
        <p:nvPicPr>
          <p:cNvPr id="597" name="Google Shape;597;p86" descr="picture of a calendar"/>
          <p:cNvPicPr preferRelativeResize="0"/>
          <p:nvPr/>
        </p:nvPicPr>
        <p:blipFill rotWithShape="1">
          <a:blip r:embed="rId3">
            <a:alphaModFix/>
          </a:blip>
          <a:srcRect/>
          <a:stretch/>
        </p:blipFill>
        <p:spPr>
          <a:xfrm>
            <a:off x="5720700" y="1801313"/>
            <a:ext cx="2956951" cy="2217736"/>
          </a:xfrm>
          <a:prstGeom prst="rect">
            <a:avLst/>
          </a:prstGeom>
          <a:noFill/>
          <a:ln>
            <a:noFill/>
          </a:ln>
        </p:spPr>
      </p:pic>
      <p:sp>
        <p:nvSpPr>
          <p:cNvPr id="598" name="Google Shape;598;p8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529BFAC54AB84687CD92AB66A94C12" ma:contentTypeVersion="7" ma:contentTypeDescription="Create a new document." ma:contentTypeScope="" ma:versionID="37f7462aeec693c90f8fb45e96b6bd34">
  <xsd:schema xmlns:xsd="http://www.w3.org/2001/XMLSchema" xmlns:xs="http://www.w3.org/2001/XMLSchema" xmlns:p="http://schemas.microsoft.com/office/2006/metadata/properties" xmlns:ns1="http://schemas.microsoft.com/sharepoint/v3" xmlns:ns2="2287af55-7b13-4938-8ef5-6e3921cac8bb" xmlns:ns3="54031767-dd6d-417c-ab73-583408f47564" targetNamespace="http://schemas.microsoft.com/office/2006/metadata/properties" ma:root="true" ma:fieldsID="f234b23651e28e9733dc163f25b92753" ns1:_="" ns2:_="" ns3:_="">
    <xsd:import namespace="http://schemas.microsoft.com/sharepoint/v3"/>
    <xsd:import namespace="2287af55-7b13-4938-8ef5-6e3921cac8bb"/>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87af55-7b13-4938-8ef5-6e3921cac8b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10;"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2287af55-7b13-4938-8ef5-6e3921cac8bb" xsi:nil="true"/>
    <Priority xmlns="2287af55-7b13-4938-8ef5-6e3921cac8bb">New</Priority>
    <PublishingExpirationDate xmlns="http://schemas.microsoft.com/sharepoint/v3" xsi:nil="true"/>
    <PublishingStartDate xmlns="http://schemas.microsoft.com/sharepoint/v3" xsi:nil="true"/>
    <Remediation_x0020_Date xmlns="2287af55-7b13-4938-8ef5-6e3921cac8bb">2022-09-01T18:53:54+00:00</Remediation_x0020_Date>
  </documentManagement>
</p:properties>
</file>

<file path=customXml/itemProps1.xml><?xml version="1.0" encoding="utf-8"?>
<ds:datastoreItem xmlns:ds="http://schemas.openxmlformats.org/officeDocument/2006/customXml" ds:itemID="{CAFF0C85-C716-4C74-9566-5081E93AF02B}"/>
</file>

<file path=customXml/itemProps2.xml><?xml version="1.0" encoding="utf-8"?>
<ds:datastoreItem xmlns:ds="http://schemas.openxmlformats.org/officeDocument/2006/customXml" ds:itemID="{359BC04F-90B3-40E7-AB54-4FDF3E1DF022}"/>
</file>

<file path=customXml/itemProps3.xml><?xml version="1.0" encoding="utf-8"?>
<ds:datastoreItem xmlns:ds="http://schemas.openxmlformats.org/officeDocument/2006/customXml" ds:itemID="{22E6AD84-D351-4665-94F9-E21E47FFED16}"/>
</file>

<file path=docProps/app.xml><?xml version="1.0" encoding="utf-8"?>
<Properties xmlns="http://schemas.openxmlformats.org/officeDocument/2006/extended-properties" xmlns:vt="http://schemas.openxmlformats.org/officeDocument/2006/docPropsVTypes">
  <TotalTime>0</TotalTime>
  <Words>1517</Words>
  <Application>Microsoft Office PowerPoint</Application>
  <PresentationFormat>On-screen Show (16:9)</PresentationFormat>
  <Paragraphs>143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Roboto Slab</vt:lpstr>
      <vt:lpstr>Blue_2021ODE</vt:lpstr>
      <vt:lpstr>Division 22 Standards Assurances for the 2021-22 School Year</vt:lpstr>
      <vt:lpstr>Overview</vt:lpstr>
      <vt:lpstr>What are the Division 22 Standards?</vt:lpstr>
      <vt:lpstr>Division 22 Standards &amp; Assurances of Compliance “Our Why” </vt:lpstr>
      <vt:lpstr>Division 22 Rule Categories</vt:lpstr>
      <vt:lpstr>Snapshot: Division 22 Rules </vt:lpstr>
      <vt:lpstr>Reporting on the 2021-22 School Year</vt:lpstr>
      <vt:lpstr>Changes to the Division 22 Standards for 2021-22</vt:lpstr>
      <vt:lpstr>Three Steps in the Division 22 Assurances Process </vt:lpstr>
      <vt:lpstr>District Report on Division 22 Standards Compliance</vt:lpstr>
      <vt:lpstr>Corrective Action Implemented </vt:lpstr>
      <vt:lpstr>OAR _____ Corrective Action Plan and Timeline</vt:lpstr>
      <vt:lpstr>Looking Ahead: Compliance for the 2022-23 SY</vt:lpstr>
      <vt:lpstr>New/Revised Rules &amp; Requirements</vt:lpstr>
      <vt:lpstr>New/Revised Rules &amp; Requirements</vt:lpstr>
      <vt:lpstr>Looking Ahead: Compliance for the 2022-23 SY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22 Standards Assurances for the 2021-22 School Year</dc:title>
  <dc:creator>PAYNE Susan * ODE</dc:creator>
  <cp:lastModifiedBy>PAYNE Susan * ODE</cp:lastModifiedBy>
  <cp:revision>1</cp:revision>
  <dcterms:modified xsi:type="dcterms:W3CDTF">2022-09-01T18:11:25Z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0x010100AE529BFAC54AB84687CD92AB66A94C12</vt:lpwstr>
  </property>
</Properties>
</file>