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5.xml" ContentType="application/vnd.openxmlformats-officedocument.presentationml.slideLayout+xml"/>
  <Override PartName="/ppt/slideLayouts/slideLayout73.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4.xml" ContentType="application/vnd.openxmlformats-officedocument.presentationml.slideLayout+xml"/>
  <Override PartName="/ppt/slideLayouts/slideLayout67.xml" ContentType="application/vnd.openxmlformats-officedocument.presentationml.slideLayout+xml"/>
  <Override PartName="/ppt/slideLayouts/slideLayout65.xml" ContentType="application/vnd.openxmlformats-officedocument.presentationml.slideLayout+xml"/>
  <Override PartName="/ppt/slideLayouts/slideLayout61.xml" ContentType="application/vnd.openxmlformats-officedocument.presentationml.slideLayout+xml"/>
  <Override PartName="/ppt/slideLayouts/slideLayout66.xml" ContentType="application/vnd.openxmlformats-officedocument.presentationml.slideLayout+xml"/>
  <Override PartName="/ppt/slideLayouts/slideLayout62.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7315200" cy="9601200"/>
  <p:embeddedFontLst>
    <p:embeddedFont>
      <p:font typeface="Roboto" panose="020B0604020202020204" charset="0"/>
      <p:regular r:id="rId23"/>
      <p:bold r:id="rId24"/>
      <p:italic r:id="rId25"/>
      <p:boldItalic r:id="rId26"/>
    </p:embeddedFont>
    <p:embeddedFont>
      <p:font typeface="Arial Black" panose="020B0A04020102020204" pitchFamily="34" charset="0"/>
      <p:regular r:id="rId27"/>
      <p:bold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s75c2abCNNeb/kGrmdy4DyJdD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customschemas.google.com/relationships/presentationmetadata" Target="metadata"/><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25" tIns="48300" rIns="96625"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25" tIns="48300" rIns="96625"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620578"/>
            <a:ext cx="5852160" cy="3780473"/>
          </a:xfrm>
          <a:prstGeom prst="rect">
            <a:avLst/>
          </a:prstGeom>
          <a:noFill/>
          <a:ln>
            <a:noFill/>
          </a:ln>
        </p:spPr>
        <p:txBody>
          <a:bodyPr spcFirstLastPara="1" wrap="square" lIns="96625" tIns="48300" rIns="96625"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25" tIns="48300" rIns="96625"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2c1ed9c7b1_0_1178:notes"/>
          <p:cNvSpPr txBox="1">
            <a:spLocks noGrp="1"/>
          </p:cNvSpPr>
          <p:nvPr>
            <p:ph type="body" idx="1"/>
          </p:nvPr>
        </p:nvSpPr>
        <p:spPr>
          <a:xfrm>
            <a:off x="731521" y="4620578"/>
            <a:ext cx="5852100" cy="3780600"/>
          </a:xfrm>
          <a:prstGeom prst="rect">
            <a:avLst/>
          </a:prstGeom>
          <a:noFill/>
          <a:ln>
            <a:noFill/>
          </a:ln>
        </p:spPr>
        <p:txBody>
          <a:bodyPr spcFirstLastPara="1" wrap="square" lIns="96675" tIns="48300" rIns="96675" bIns="483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g12c1ed9c7b1_0_117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12c1ed9c7b1_0_3158:notes"/>
          <p:cNvSpPr txBox="1">
            <a:spLocks noGrp="1"/>
          </p:cNvSpPr>
          <p:nvPr>
            <p:ph type="body" idx="1"/>
          </p:nvPr>
        </p:nvSpPr>
        <p:spPr>
          <a:xfrm>
            <a:off x="731520" y="4560570"/>
            <a:ext cx="5852100" cy="432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99" name="Google Shape;699;g12c1ed9c7b1_0_315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12c1ed9c7b1_0_1265: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07" name="Google Shape;707;g12c1ed9c7b1_0_126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2c1ed9c7b1_0_1270: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14" name="Google Shape;714;g12c1ed9c7b1_0_127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12c1ed9c7b1_0_1276: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22" name="Google Shape;722;g12c1ed9c7b1_0_127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12c1ed9c7b1_0_1282: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29" name="Google Shape;729;g12c1ed9c7b1_0_128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12c1ed9c7b1_0_1287: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37" name="Google Shape;737;g12c1ed9c7b1_0_128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2c1ed9c7b1_0_3693: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45" name="Google Shape;745;g12c1ed9c7b1_0_36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2c1ed9c7b1_0_4222: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g12c1ed9c7b1_0_42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2c1ed9c7b1_0_47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g12c1ed9c7b1_0_4751: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t>Framing the series, discourse, </a:t>
            </a:r>
            <a:endParaRPr/>
          </a:p>
        </p:txBody>
      </p:sp>
      <p:sp>
        <p:nvSpPr>
          <p:cNvPr id="763" name="Google Shape;763;g12c1ed9c7b1_0_4751: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12c1ed9c7b1_0_528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g12c1ed9c7b1_0_5281: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g12c1ed9c7b1_0_5281:notes"/>
          <p:cNvSpPr txBox="1">
            <a:spLocks noGrp="1"/>
          </p:cNvSpPr>
          <p:nvPr>
            <p:ph type="sldNum" idx="12"/>
          </p:nvPr>
        </p:nvSpPr>
        <p:spPr>
          <a:xfrm>
            <a:off x="4143587" y="9119474"/>
            <a:ext cx="3169800" cy="482100"/>
          </a:xfrm>
          <a:prstGeom prst="rect">
            <a:avLst/>
          </a:prstGeom>
          <a:noFill/>
          <a:ln>
            <a:noFill/>
          </a:ln>
        </p:spPr>
        <p:txBody>
          <a:bodyPr spcFirstLastPara="1" wrap="square" lIns="96650" tIns="48300" rIns="96650"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12c1ed9c7b1_0_120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g12c1ed9c7b1_0_1203:notes"/>
          <p:cNvSpPr txBox="1">
            <a:spLocks noGrp="1"/>
          </p:cNvSpPr>
          <p:nvPr>
            <p:ph type="body" idx="1"/>
          </p:nvPr>
        </p:nvSpPr>
        <p:spPr>
          <a:xfrm>
            <a:off x="731520"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g12c1ed9c7b1_0_1203:notes"/>
          <p:cNvSpPr txBox="1">
            <a:spLocks noGrp="1"/>
          </p:cNvSpPr>
          <p:nvPr>
            <p:ph type="sldNum" idx="12"/>
          </p:nvPr>
        </p:nvSpPr>
        <p:spPr>
          <a:xfrm>
            <a:off x="4143587" y="9119474"/>
            <a:ext cx="3169800" cy="4815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2c1ed9c7b1_0_1533: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g12c1ed9c7b1_0_15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2c1ed9c7b1_0_12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12c1ed9c7b1_0_1219: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49" name="Google Shape;649;g12c1ed9c7b1_0_1219: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chemeClr val="dk1"/>
              </a:buClr>
              <a:buSzPts val="1300"/>
              <a:buFont typeface="Calibri"/>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2c1ed9c7b1_0_15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g12c1ed9c7b1_0_1555: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g12c1ed9c7b1_0_1555:notes"/>
          <p:cNvSpPr txBox="1">
            <a:spLocks noGrp="1"/>
          </p:cNvSpPr>
          <p:nvPr>
            <p:ph type="sldNum" idx="12"/>
          </p:nvPr>
        </p:nvSpPr>
        <p:spPr>
          <a:xfrm>
            <a:off x="4143587" y="9119474"/>
            <a:ext cx="3169800" cy="482100"/>
          </a:xfrm>
          <a:prstGeom prst="rect">
            <a:avLst/>
          </a:prstGeom>
          <a:noFill/>
          <a:ln>
            <a:noFill/>
          </a:ln>
        </p:spPr>
        <p:txBody>
          <a:bodyPr spcFirstLastPara="1" wrap="square" lIns="96650" tIns="48300" rIns="9665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2c1ed9c7b1_0_1566: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g12c1ed9c7b1_0_156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2c1ed9c7b1_0_2093: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g12c1ed9c7b1_0_20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2c1ed9c7b1_0_2622: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g12c1ed9c7b1_0_26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12c1ed9c7b1_0_2628: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g12c1ed9c7b1_0_26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6"/>
          <p:cNvSpPr>
            <a:spLocks noGrp="1"/>
          </p:cNvSpPr>
          <p:nvPr>
            <p:ph type="pic" idx="2"/>
          </p:nvPr>
        </p:nvSpPr>
        <p:spPr>
          <a:xfrm>
            <a:off x="5183188" y="987425"/>
            <a:ext cx="6172200" cy="4873625"/>
          </a:xfrm>
          <a:prstGeom prst="rect">
            <a:avLst/>
          </a:prstGeom>
          <a:noFill/>
          <a:ln>
            <a:noFill/>
          </a:ln>
        </p:spPr>
      </p:sp>
      <p:sp>
        <p:nvSpPr>
          <p:cNvPr id="76" name="Google Shape;76;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98"/>
        <p:cNvGrpSpPr/>
        <p:nvPr/>
      </p:nvGrpSpPr>
      <p:grpSpPr>
        <a:xfrm>
          <a:off x="0" y="0"/>
          <a:ext cx="0" cy="0"/>
          <a:chOff x="0" y="0"/>
          <a:chExt cx="0" cy="0"/>
        </a:xfrm>
      </p:grpSpPr>
      <p:sp>
        <p:nvSpPr>
          <p:cNvPr id="99" name="Google Shape;99;g12c1ed9c7b1_0_66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g12c1ed9c7b1_0_663"/>
          <p:cNvSpPr/>
          <p:nvPr/>
        </p:nvSpPr>
        <p:spPr>
          <a:xfrm>
            <a:off x="206188" y="5948082"/>
            <a:ext cx="117750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1" name="Google Shape;101;g12c1ed9c7b1_0_66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02" name="Google Shape;102;g12c1ed9c7b1_0_66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5400"/>
              <a:buFont typeface="Calibri"/>
              <a:buNone/>
              <a:defRPr sz="54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g12c1ed9c7b1_0_66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104" name="Google Shape;104;g12c1ed9c7b1_0_663"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105" name="Google Shape;105;g12c1ed9c7b1_0_66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Oregon Department of Education</a:t>
            </a:r>
            <a:endParaRPr/>
          </a:p>
        </p:txBody>
      </p:sp>
      <p:sp>
        <p:nvSpPr>
          <p:cNvPr id="106" name="Google Shape;106;g12c1ed9c7b1_0_66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07"/>
        <p:cNvGrpSpPr/>
        <p:nvPr/>
      </p:nvGrpSpPr>
      <p:grpSpPr>
        <a:xfrm>
          <a:off x="0" y="0"/>
          <a:ext cx="0" cy="0"/>
          <a:chOff x="0" y="0"/>
          <a:chExt cx="0" cy="0"/>
        </a:xfrm>
      </p:grpSpPr>
      <p:sp>
        <p:nvSpPr>
          <p:cNvPr id="108" name="Google Shape;108;g12c1ed9c7b1_0_67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g12c1ed9c7b1_0_672"/>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10" name="Google Shape;110;g12c1ed9c7b1_0_67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11" name="Google Shape;111;g12c1ed9c7b1_0_672"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12" name="Google Shape;112;g12c1ed9c7b1_0_67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13" name="Google Shape;113;g12c1ed9c7b1_0_6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14"/>
        <p:cNvGrpSpPr/>
        <p:nvPr/>
      </p:nvGrpSpPr>
      <p:grpSpPr>
        <a:xfrm>
          <a:off x="0" y="0"/>
          <a:ext cx="0" cy="0"/>
          <a:chOff x="0" y="0"/>
          <a:chExt cx="0" cy="0"/>
        </a:xfrm>
      </p:grpSpPr>
      <p:sp>
        <p:nvSpPr>
          <p:cNvPr id="115" name="Google Shape;115;g12c1ed9c7b1_0_67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g12c1ed9c7b1_0_679"/>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g12c1ed9c7b1_0_67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 name="Google Shape;118;g12c1ed9c7b1_0_67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 name="Google Shape;119;g12c1ed9c7b1_0_67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20" name="Google Shape;120;g12c1ed9c7b1_0_67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21"/>
        <p:cNvGrpSpPr/>
        <p:nvPr/>
      </p:nvGrpSpPr>
      <p:grpSpPr>
        <a:xfrm>
          <a:off x="0" y="0"/>
          <a:ext cx="0" cy="0"/>
          <a:chOff x="0" y="0"/>
          <a:chExt cx="0" cy="0"/>
        </a:xfrm>
      </p:grpSpPr>
      <p:sp>
        <p:nvSpPr>
          <p:cNvPr id="122" name="Google Shape;122;g12c1ed9c7b1_0_68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g12c1ed9c7b1_0_686"/>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g12c1ed9c7b1_0_686"/>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g12c1ed9c7b1_0_68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26" name="Google Shape;126;g12c1ed9c7b1_0_686"/>
          <p:cNvSpPr>
            <a:spLocks noGrp="1"/>
          </p:cNvSpPr>
          <p:nvPr>
            <p:ph type="pic" idx="2"/>
          </p:nvPr>
        </p:nvSpPr>
        <p:spPr>
          <a:xfrm>
            <a:off x="717177" y="3540125"/>
            <a:ext cx="3931800" cy="2320800"/>
          </a:xfrm>
          <a:prstGeom prst="rect">
            <a:avLst/>
          </a:prstGeom>
          <a:noFill/>
          <a:ln>
            <a:noFill/>
          </a:ln>
        </p:spPr>
      </p:sp>
      <p:sp>
        <p:nvSpPr>
          <p:cNvPr id="127" name="Google Shape;127;g12c1ed9c7b1_0_68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28" name="Google Shape;128;g12c1ed9c7b1_0_68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29"/>
        <p:cNvGrpSpPr/>
        <p:nvPr/>
      </p:nvGrpSpPr>
      <p:grpSpPr>
        <a:xfrm>
          <a:off x="0" y="0"/>
          <a:ext cx="0" cy="0"/>
          <a:chOff x="0" y="0"/>
          <a:chExt cx="0" cy="0"/>
        </a:xfrm>
      </p:grpSpPr>
      <p:sp>
        <p:nvSpPr>
          <p:cNvPr id="130" name="Google Shape;130;g12c1ed9c7b1_0_69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12c1ed9c7b1_0_69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2" name="Google Shape;132;g12c1ed9c7b1_0_69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33" name="Google Shape;133;g12c1ed9c7b1_0_69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34"/>
        <p:cNvGrpSpPr/>
        <p:nvPr/>
      </p:nvGrpSpPr>
      <p:grpSpPr>
        <a:xfrm>
          <a:off x="0" y="0"/>
          <a:ext cx="0" cy="0"/>
          <a:chOff x="0" y="0"/>
          <a:chExt cx="0" cy="0"/>
        </a:xfrm>
      </p:grpSpPr>
      <p:sp>
        <p:nvSpPr>
          <p:cNvPr id="135" name="Google Shape;135;g12c1ed9c7b1_0_69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g12c1ed9c7b1_0_69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7" name="Google Shape;137;g12c1ed9c7b1_0_69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8" name="Google Shape;138;g12c1ed9c7b1_0_69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39" name="Google Shape;139;g12c1ed9c7b1_0_6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40"/>
        <p:cNvGrpSpPr/>
        <p:nvPr/>
      </p:nvGrpSpPr>
      <p:grpSpPr>
        <a:xfrm>
          <a:off x="0" y="0"/>
          <a:ext cx="0" cy="0"/>
          <a:chOff x="0" y="0"/>
          <a:chExt cx="0" cy="0"/>
        </a:xfrm>
      </p:grpSpPr>
      <p:sp>
        <p:nvSpPr>
          <p:cNvPr id="141" name="Google Shape;141;g12c1ed9c7b1_0_705"/>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2" name="Google Shape;142;g12c1ed9c7b1_0_70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3" name="Google Shape;143;g12c1ed9c7b1_0_705"/>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4" name="Google Shape;144;g12c1ed9c7b1_0_70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5" name="Google Shape;145;g12c1ed9c7b1_0_70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g12c1ed9c7b1_0_70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47" name="Google Shape;147;g12c1ed9c7b1_0_7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Blank 1">
  <p:cSld name="2_Blank 1">
    <p:bg>
      <p:bgPr>
        <a:solidFill>
          <a:schemeClr val="lt1"/>
        </a:solidFill>
        <a:effectLst/>
      </p:bgPr>
    </p:bg>
    <p:spTree>
      <p:nvGrpSpPr>
        <p:cNvPr id="1" name="Shape 19"/>
        <p:cNvGrpSpPr/>
        <p:nvPr/>
      </p:nvGrpSpPr>
      <p:grpSpPr>
        <a:xfrm>
          <a:off x="0" y="0"/>
          <a:ext cx="0" cy="0"/>
          <a:chOff x="0" y="0"/>
          <a:chExt cx="0" cy="0"/>
        </a:xfrm>
      </p:grpSpPr>
      <p:sp>
        <p:nvSpPr>
          <p:cNvPr id="20" name="Google Shape;20;g10bfba9a247_0_122"/>
          <p:cNvSpPr txBox="1">
            <a:spLocks noGrp="1"/>
          </p:cNvSpPr>
          <p:nvPr>
            <p:ph type="title"/>
          </p:nvPr>
        </p:nvSpPr>
        <p:spPr>
          <a:xfrm>
            <a:off x="0" y="1028295"/>
            <a:ext cx="9536400" cy="101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g10bfba9a247_0_122" descr="Decorative geometric pattern"/>
          <p:cNvPicPr preferRelativeResize="0"/>
          <p:nvPr/>
        </p:nvPicPr>
        <p:blipFill rotWithShape="1">
          <a:blip r:embed="rId2">
            <a:alphaModFix/>
          </a:blip>
          <a:srcRect/>
          <a:stretch/>
        </p:blipFill>
        <p:spPr>
          <a:xfrm>
            <a:off x="1" y="1"/>
            <a:ext cx="12192001" cy="6494851"/>
          </a:xfrm>
          <a:prstGeom prst="rect">
            <a:avLst/>
          </a:prstGeom>
          <a:noFill/>
          <a:ln>
            <a:noFill/>
          </a:ln>
        </p:spPr>
      </p:pic>
      <p:sp>
        <p:nvSpPr>
          <p:cNvPr id="22" name="Google Shape;22;g10bfba9a247_0_122"/>
          <p:cNvSpPr txBox="1"/>
          <p:nvPr/>
        </p:nvSpPr>
        <p:spPr>
          <a:xfrm>
            <a:off x="0" y="1034505"/>
            <a:ext cx="12192000" cy="949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23" name="Google Shape;23;g10bfba9a247_0_122" descr="Decorative blue bar"/>
          <p:cNvPicPr preferRelativeResize="0"/>
          <p:nvPr/>
        </p:nvPicPr>
        <p:blipFill rotWithShape="1">
          <a:blip r:embed="rId3">
            <a:alphaModFix/>
          </a:blip>
          <a:srcRect/>
          <a:stretch/>
        </p:blipFill>
        <p:spPr>
          <a:xfrm>
            <a:off x="1" y="6494855"/>
            <a:ext cx="12192001" cy="276279"/>
          </a:xfrm>
          <a:prstGeom prst="rect">
            <a:avLst/>
          </a:prstGeom>
          <a:noFill/>
          <a:ln>
            <a:noFill/>
          </a:ln>
        </p:spPr>
      </p:pic>
      <p:pic>
        <p:nvPicPr>
          <p:cNvPr id="24" name="Google Shape;24;g10bfba9a247_0_122" descr="Oregon Department of Education Logo"/>
          <p:cNvPicPr preferRelativeResize="0"/>
          <p:nvPr/>
        </p:nvPicPr>
        <p:blipFill rotWithShape="1">
          <a:blip r:embed="rId4">
            <a:alphaModFix/>
          </a:blip>
          <a:srcRect/>
          <a:stretch/>
        </p:blipFill>
        <p:spPr>
          <a:xfrm>
            <a:off x="-120815" y="53562"/>
            <a:ext cx="1972448" cy="735684"/>
          </a:xfrm>
          <a:prstGeom prst="rect">
            <a:avLst/>
          </a:prstGeom>
          <a:noFill/>
          <a:ln>
            <a:noFill/>
          </a:ln>
        </p:spPr>
      </p:pic>
      <p:sp>
        <p:nvSpPr>
          <p:cNvPr id="25" name="Google Shape;25;g10bfba9a247_0_122"/>
          <p:cNvSpPr txBox="1">
            <a:spLocks noGrp="1"/>
          </p:cNvSpPr>
          <p:nvPr>
            <p:ph type="sldNum" idx="12"/>
          </p:nvPr>
        </p:nvSpPr>
        <p:spPr>
          <a:xfrm>
            <a:off x="8610600" y="649253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g10bfba9a247_0_122"/>
          <p:cNvSpPr txBox="1">
            <a:spLocks noGrp="1"/>
          </p:cNvSpPr>
          <p:nvPr>
            <p:ph type="subTitle" idx="1"/>
          </p:nvPr>
        </p:nvSpPr>
        <p:spPr>
          <a:xfrm>
            <a:off x="1318788" y="2809827"/>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48"/>
        <p:cNvGrpSpPr/>
        <p:nvPr/>
      </p:nvGrpSpPr>
      <p:grpSpPr>
        <a:xfrm>
          <a:off x="0" y="0"/>
          <a:ext cx="0" cy="0"/>
          <a:chOff x="0" y="0"/>
          <a:chExt cx="0" cy="0"/>
        </a:xfrm>
      </p:grpSpPr>
      <p:sp>
        <p:nvSpPr>
          <p:cNvPr id="149" name="Google Shape;149;g12c1ed9c7b1_0_71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g12c1ed9c7b1_0_71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12c1ed9c7b1_0_71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2" name="Google Shape;152;g12c1ed9c7b1_0_7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53"/>
        <p:cNvGrpSpPr/>
        <p:nvPr/>
      </p:nvGrpSpPr>
      <p:grpSpPr>
        <a:xfrm>
          <a:off x="0" y="0"/>
          <a:ext cx="0" cy="0"/>
          <a:chOff x="0" y="0"/>
          <a:chExt cx="0" cy="0"/>
        </a:xfrm>
      </p:grpSpPr>
      <p:sp>
        <p:nvSpPr>
          <p:cNvPr id="154" name="Google Shape;154;g12c1ed9c7b1_0_71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155" name="Google Shape;155;g12c1ed9c7b1_0_718"/>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6" name="Google Shape;156;g12c1ed9c7b1_0_71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7" name="Google Shape;157;g12c1ed9c7b1_0_71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58"/>
        <p:cNvGrpSpPr/>
        <p:nvPr/>
      </p:nvGrpSpPr>
      <p:grpSpPr>
        <a:xfrm>
          <a:off x="0" y="0"/>
          <a:ext cx="0" cy="0"/>
          <a:chOff x="0" y="0"/>
          <a:chExt cx="0" cy="0"/>
        </a:xfrm>
      </p:grpSpPr>
      <p:sp>
        <p:nvSpPr>
          <p:cNvPr id="159" name="Google Shape;159;g12c1ed9c7b1_0_72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g12c1ed9c7b1_0_72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61" name="Google Shape;161;g12c1ed9c7b1_0_72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g12c1ed9c7b1_0_72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63" name="Google Shape;163;g12c1ed9c7b1_0_72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64" name="Google Shape;164;g12c1ed9c7b1_0_72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65"/>
        <p:cNvGrpSpPr/>
        <p:nvPr/>
      </p:nvGrpSpPr>
      <p:grpSpPr>
        <a:xfrm>
          <a:off x="0" y="0"/>
          <a:ext cx="0" cy="0"/>
          <a:chOff x="0" y="0"/>
          <a:chExt cx="0" cy="0"/>
        </a:xfrm>
      </p:grpSpPr>
      <p:sp>
        <p:nvSpPr>
          <p:cNvPr id="166" name="Google Shape;166;g12c1ed9c7b1_0_73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7" name="Google Shape;167;g12c1ed9c7b1_0_73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68" name="Google Shape;168;g12c1ed9c7b1_0_73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69" name="Google Shape;169;g12c1ed9c7b1_0_73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70" name="Google Shape;170;g12c1ed9c7b1_0_73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71" name="Google Shape;171;g12c1ed9c7b1_0_73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172" name="Google Shape;172;g12c1ed9c7b1_0_73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73" name="Google Shape;173;g12c1ed9c7b1_0_73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74"/>
        <p:cNvGrpSpPr/>
        <p:nvPr/>
      </p:nvGrpSpPr>
      <p:grpSpPr>
        <a:xfrm>
          <a:off x="0" y="0"/>
          <a:ext cx="0" cy="0"/>
          <a:chOff x="0" y="0"/>
          <a:chExt cx="0" cy="0"/>
        </a:xfrm>
      </p:grpSpPr>
      <p:sp>
        <p:nvSpPr>
          <p:cNvPr id="175" name="Google Shape;175;g12c1ed9c7b1_0_73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g12c1ed9c7b1_0_739"/>
          <p:cNvSpPr/>
          <p:nvPr/>
        </p:nvSpPr>
        <p:spPr>
          <a:xfrm>
            <a:off x="206188" y="5948082"/>
            <a:ext cx="117750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g12c1ed9c7b1_0_73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78" name="Google Shape;178;g12c1ed9c7b1_0_73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5"/>
              </a:buClr>
              <a:buSzPts val="5400"/>
              <a:buFont typeface="Calibri"/>
              <a:buNone/>
              <a:defRPr sz="54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g12c1ed9c7b1_0_73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180" name="Google Shape;180;g12c1ed9c7b1_0_739"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181" name="Google Shape;181;g12c1ed9c7b1_0_73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82" name="Google Shape;182;g12c1ed9c7b1_0_73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83"/>
        <p:cNvGrpSpPr/>
        <p:nvPr/>
      </p:nvGrpSpPr>
      <p:grpSpPr>
        <a:xfrm>
          <a:off x="0" y="0"/>
          <a:ext cx="0" cy="0"/>
          <a:chOff x="0" y="0"/>
          <a:chExt cx="0" cy="0"/>
        </a:xfrm>
      </p:grpSpPr>
      <p:sp>
        <p:nvSpPr>
          <p:cNvPr id="184" name="Google Shape;184;g12c1ed9c7b1_0_74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g12c1ed9c7b1_0_748"/>
          <p:cNvSpPr/>
          <p:nvPr/>
        </p:nvSpPr>
        <p:spPr>
          <a:xfrm>
            <a:off x="206187" y="2488757"/>
            <a:ext cx="117750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86" name="Google Shape;186;g12c1ed9c7b1_0_74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5"/>
              </a:buClr>
              <a:buSzPts val="6800"/>
              <a:buFont typeface="Calibri"/>
              <a:buNone/>
              <a:defRPr sz="68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87" name="Google Shape;187;g12c1ed9c7b1_0_748"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88" name="Google Shape;188;g12c1ed9c7b1_0_74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89" name="Google Shape;189;g12c1ed9c7b1_0_74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90"/>
        <p:cNvGrpSpPr/>
        <p:nvPr/>
      </p:nvGrpSpPr>
      <p:grpSpPr>
        <a:xfrm>
          <a:off x="0" y="0"/>
          <a:ext cx="0" cy="0"/>
          <a:chOff x="0" y="0"/>
          <a:chExt cx="0" cy="0"/>
        </a:xfrm>
      </p:grpSpPr>
      <p:sp>
        <p:nvSpPr>
          <p:cNvPr id="191" name="Google Shape;191;g12c1ed9c7b1_0_75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g12c1ed9c7b1_0_755"/>
          <p:cNvSpPr/>
          <p:nvPr/>
        </p:nvSpPr>
        <p:spPr>
          <a:xfrm>
            <a:off x="206188" y="215153"/>
            <a:ext cx="11775000" cy="13974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g12c1ed9c7b1_0_75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4" name="Google Shape;194;g12c1ed9c7b1_0_75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5" name="Google Shape;195;g12c1ed9c7b1_0_75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96" name="Google Shape;196;g12c1ed9c7b1_0_75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97"/>
        <p:cNvGrpSpPr/>
        <p:nvPr/>
      </p:nvGrpSpPr>
      <p:grpSpPr>
        <a:xfrm>
          <a:off x="0" y="0"/>
          <a:ext cx="0" cy="0"/>
          <a:chOff x="0" y="0"/>
          <a:chExt cx="0" cy="0"/>
        </a:xfrm>
      </p:grpSpPr>
      <p:sp>
        <p:nvSpPr>
          <p:cNvPr id="198" name="Google Shape;198;g12c1ed9c7b1_0_76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g12c1ed9c7b1_0_762"/>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g12c1ed9c7b1_0_762"/>
          <p:cNvSpPr txBox="1">
            <a:spLocks noGrp="1"/>
          </p:cNvSpPr>
          <p:nvPr>
            <p:ph type="title"/>
          </p:nvPr>
        </p:nvSpPr>
        <p:spPr>
          <a:xfrm>
            <a:off x="717177" y="779645"/>
            <a:ext cx="3931800" cy="2542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5"/>
              </a:buClr>
              <a:buSzPts val="4400"/>
              <a:buFont typeface="Calibri"/>
              <a:buNone/>
              <a:defRPr sz="44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1" name="Google Shape;201;g12c1ed9c7b1_0_762"/>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02" name="Google Shape;202;g12c1ed9c7b1_0_762"/>
          <p:cNvSpPr>
            <a:spLocks noGrp="1"/>
          </p:cNvSpPr>
          <p:nvPr>
            <p:ph type="pic" idx="2"/>
          </p:nvPr>
        </p:nvSpPr>
        <p:spPr>
          <a:xfrm>
            <a:off x="717177" y="3540125"/>
            <a:ext cx="3931800" cy="2320800"/>
          </a:xfrm>
          <a:prstGeom prst="rect">
            <a:avLst/>
          </a:prstGeom>
          <a:noFill/>
          <a:ln>
            <a:noFill/>
          </a:ln>
        </p:spPr>
      </p:sp>
      <p:sp>
        <p:nvSpPr>
          <p:cNvPr id="203" name="Google Shape;203;g12c1ed9c7b1_0_76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04" name="Google Shape;204;g12c1ed9c7b1_0_7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205"/>
        <p:cNvGrpSpPr/>
        <p:nvPr/>
      </p:nvGrpSpPr>
      <p:grpSpPr>
        <a:xfrm>
          <a:off x="0" y="0"/>
          <a:ext cx="0" cy="0"/>
          <a:chOff x="0" y="0"/>
          <a:chExt cx="0" cy="0"/>
        </a:xfrm>
      </p:grpSpPr>
      <p:sp>
        <p:nvSpPr>
          <p:cNvPr id="206" name="Google Shape;206;g12c1ed9c7b1_0_77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7" name="Google Shape;207;g12c1ed9c7b1_0_77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8" name="Google Shape;208;g12c1ed9c7b1_0_77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09" name="Google Shape;209;g12c1ed9c7b1_0_77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210"/>
        <p:cNvGrpSpPr/>
        <p:nvPr/>
      </p:nvGrpSpPr>
      <p:grpSpPr>
        <a:xfrm>
          <a:off x="0" y="0"/>
          <a:ext cx="0" cy="0"/>
          <a:chOff x="0" y="0"/>
          <a:chExt cx="0" cy="0"/>
        </a:xfrm>
      </p:grpSpPr>
      <p:sp>
        <p:nvSpPr>
          <p:cNvPr id="211" name="Google Shape;211;g12c1ed9c7b1_0_77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g12c1ed9c7b1_0_775"/>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3" name="Google Shape;213;g12c1ed9c7b1_0_775"/>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4" name="Google Shape;214;g12c1ed9c7b1_0_77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15" name="Google Shape;215;g12c1ed9c7b1_0_77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16"/>
        <p:cNvGrpSpPr/>
        <p:nvPr/>
      </p:nvGrpSpPr>
      <p:grpSpPr>
        <a:xfrm>
          <a:off x="0" y="0"/>
          <a:ext cx="0" cy="0"/>
          <a:chOff x="0" y="0"/>
          <a:chExt cx="0" cy="0"/>
        </a:xfrm>
      </p:grpSpPr>
      <p:sp>
        <p:nvSpPr>
          <p:cNvPr id="217" name="Google Shape;217;g12c1ed9c7b1_0_781"/>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18" name="Google Shape;218;g12c1ed9c7b1_0_78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9" name="Google Shape;219;g12c1ed9c7b1_0_781"/>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20" name="Google Shape;220;g12c1ed9c7b1_0_78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1" name="Google Shape;221;g12c1ed9c7b1_0_78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3200"/>
              <a:buFont typeface="Calibri"/>
              <a:buNone/>
              <a:defRPr sz="32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2" name="Google Shape;222;g12c1ed9c7b1_0_78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3" name="Google Shape;223;g12c1ed9c7b1_0_78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24"/>
        <p:cNvGrpSpPr/>
        <p:nvPr/>
      </p:nvGrpSpPr>
      <p:grpSpPr>
        <a:xfrm>
          <a:off x="0" y="0"/>
          <a:ext cx="0" cy="0"/>
          <a:chOff x="0" y="0"/>
          <a:chExt cx="0" cy="0"/>
        </a:xfrm>
      </p:grpSpPr>
      <p:sp>
        <p:nvSpPr>
          <p:cNvPr id="225" name="Google Shape;225;g12c1ed9c7b1_0_78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g12c1ed9c7b1_0_78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2c1ed9c7b1_0_78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8" name="Google Shape;228;g12c1ed9c7b1_0_7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29"/>
        <p:cNvGrpSpPr/>
        <p:nvPr/>
      </p:nvGrpSpPr>
      <p:grpSpPr>
        <a:xfrm>
          <a:off x="0" y="0"/>
          <a:ext cx="0" cy="0"/>
          <a:chOff x="0" y="0"/>
          <a:chExt cx="0" cy="0"/>
        </a:xfrm>
      </p:grpSpPr>
      <p:sp>
        <p:nvSpPr>
          <p:cNvPr id="230" name="Google Shape;230;g12c1ed9c7b1_0_79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231" name="Google Shape;231;g12c1ed9c7b1_0_79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2" name="Google Shape;232;g12c1ed9c7b1_0_79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33" name="Google Shape;233;g12c1ed9c7b1_0_79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34"/>
        <p:cNvGrpSpPr/>
        <p:nvPr/>
      </p:nvGrpSpPr>
      <p:grpSpPr>
        <a:xfrm>
          <a:off x="0" y="0"/>
          <a:ext cx="0" cy="0"/>
          <a:chOff x="0" y="0"/>
          <a:chExt cx="0" cy="0"/>
        </a:xfrm>
      </p:grpSpPr>
      <p:sp>
        <p:nvSpPr>
          <p:cNvPr id="235" name="Google Shape;235;g12c1ed9c7b1_0_79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6" name="Google Shape;236;g12c1ed9c7b1_0_79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37" name="Google Shape;237;g12c1ed9c7b1_0_79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2c1ed9c7b1_0_79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39" name="Google Shape;239;g12c1ed9c7b1_0_79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40" name="Google Shape;240;g12c1ed9c7b1_0_7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41"/>
        <p:cNvGrpSpPr/>
        <p:nvPr/>
      </p:nvGrpSpPr>
      <p:grpSpPr>
        <a:xfrm>
          <a:off x="0" y="0"/>
          <a:ext cx="0" cy="0"/>
          <a:chOff x="0" y="0"/>
          <a:chExt cx="0" cy="0"/>
        </a:xfrm>
      </p:grpSpPr>
      <p:sp>
        <p:nvSpPr>
          <p:cNvPr id="242" name="Google Shape;242;g12c1ed9c7b1_0_80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g12c1ed9c7b1_0_80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44" name="Google Shape;244;g12c1ed9c7b1_0_80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45" name="Google Shape;245;g12c1ed9c7b1_0_80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46" name="Google Shape;246;g12c1ed9c7b1_0_80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47" name="Google Shape;247;g12c1ed9c7b1_0_80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248" name="Google Shape;248;g12c1ed9c7b1_0_80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49" name="Google Shape;249;g12c1ed9c7b1_0_80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50"/>
        <p:cNvGrpSpPr/>
        <p:nvPr/>
      </p:nvGrpSpPr>
      <p:grpSpPr>
        <a:xfrm>
          <a:off x="0" y="0"/>
          <a:ext cx="0" cy="0"/>
          <a:chOff x="0" y="0"/>
          <a:chExt cx="0" cy="0"/>
        </a:xfrm>
      </p:grpSpPr>
      <p:sp>
        <p:nvSpPr>
          <p:cNvPr id="251" name="Google Shape;251;g12c1ed9c7b1_0_81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g12c1ed9c7b1_0_815"/>
          <p:cNvSpPr/>
          <p:nvPr/>
        </p:nvSpPr>
        <p:spPr>
          <a:xfrm>
            <a:off x="206188" y="5948082"/>
            <a:ext cx="11775000" cy="699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3" name="Google Shape;253;g12c1ed9c7b1_0_81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54" name="Google Shape;254;g12c1ed9c7b1_0_81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4"/>
              </a:buClr>
              <a:buSzPts val="5400"/>
              <a:buFont typeface="Calibri"/>
              <a:buNone/>
              <a:defRPr sz="54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5" name="Google Shape;255;g12c1ed9c7b1_0_81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256" name="Google Shape;256;g12c1ed9c7b1_0_81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257" name="Google Shape;257;g12c1ed9c7b1_0_81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58" name="Google Shape;258;g12c1ed9c7b1_0_8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59"/>
        <p:cNvGrpSpPr/>
        <p:nvPr/>
      </p:nvGrpSpPr>
      <p:grpSpPr>
        <a:xfrm>
          <a:off x="0" y="0"/>
          <a:ext cx="0" cy="0"/>
          <a:chOff x="0" y="0"/>
          <a:chExt cx="0" cy="0"/>
        </a:xfrm>
      </p:grpSpPr>
      <p:sp>
        <p:nvSpPr>
          <p:cNvPr id="260" name="Google Shape;260;g12c1ed9c7b1_0_82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g12c1ed9c7b1_0_824"/>
          <p:cNvSpPr/>
          <p:nvPr/>
        </p:nvSpPr>
        <p:spPr>
          <a:xfrm>
            <a:off x="206187" y="2488757"/>
            <a:ext cx="117750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62" name="Google Shape;262;g12c1ed9c7b1_0_82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4"/>
              </a:buClr>
              <a:buSzPts val="6800"/>
              <a:buFont typeface="Calibri"/>
              <a:buNone/>
              <a:defRPr sz="68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3" name="Google Shape;263;g12c1ed9c7b1_0_82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4" name="Google Shape;264;g12c1ed9c7b1_0_82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5" name="Google Shape;265;g12c1ed9c7b1_0_8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6" name="Google Shape;266;g12c1ed9c7b1_0_824"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267" name="Google Shape;267;g12c1ed9c7b1_0_82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68"/>
        <p:cNvGrpSpPr/>
        <p:nvPr/>
      </p:nvGrpSpPr>
      <p:grpSpPr>
        <a:xfrm>
          <a:off x="0" y="0"/>
          <a:ext cx="0" cy="0"/>
          <a:chOff x="0" y="0"/>
          <a:chExt cx="0" cy="0"/>
        </a:xfrm>
      </p:grpSpPr>
      <p:sp>
        <p:nvSpPr>
          <p:cNvPr id="269" name="Google Shape;269;g12c1ed9c7b1_0_83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g12c1ed9c7b1_0_833"/>
          <p:cNvSpPr/>
          <p:nvPr/>
        </p:nvSpPr>
        <p:spPr>
          <a:xfrm>
            <a:off x="206188" y="215153"/>
            <a:ext cx="11775000" cy="13974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g12c1ed9c7b1_0_83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2" name="Google Shape;272;g12c1ed9c7b1_0_83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3" name="Google Shape;273;g12c1ed9c7b1_0_83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74" name="Google Shape;274;g12c1ed9c7b1_0_83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75"/>
        <p:cNvGrpSpPr/>
        <p:nvPr/>
      </p:nvGrpSpPr>
      <p:grpSpPr>
        <a:xfrm>
          <a:off x="0" y="0"/>
          <a:ext cx="0" cy="0"/>
          <a:chOff x="0" y="0"/>
          <a:chExt cx="0" cy="0"/>
        </a:xfrm>
      </p:grpSpPr>
      <p:sp>
        <p:nvSpPr>
          <p:cNvPr id="276" name="Google Shape;276;g12c1ed9c7b1_0_84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g12c1ed9c7b1_0_840"/>
          <p:cNvSpPr/>
          <p:nvPr/>
        </p:nvSpPr>
        <p:spPr>
          <a:xfrm>
            <a:off x="206189" y="215153"/>
            <a:ext cx="4730400" cy="6432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g12c1ed9c7b1_0_840"/>
          <p:cNvSpPr txBox="1">
            <a:spLocks noGrp="1"/>
          </p:cNvSpPr>
          <p:nvPr>
            <p:ph type="title"/>
          </p:nvPr>
        </p:nvSpPr>
        <p:spPr>
          <a:xfrm>
            <a:off x="717177" y="779645"/>
            <a:ext cx="3931800" cy="25383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4"/>
              </a:buClr>
              <a:buSzPts val="4400"/>
              <a:buFont typeface="Calibri"/>
              <a:buNone/>
              <a:defRPr sz="44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9" name="Google Shape;279;g12c1ed9c7b1_0_840"/>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80" name="Google Shape;280;g12c1ed9c7b1_0_840"/>
          <p:cNvSpPr>
            <a:spLocks noGrp="1"/>
          </p:cNvSpPr>
          <p:nvPr>
            <p:ph type="pic" idx="2"/>
          </p:nvPr>
        </p:nvSpPr>
        <p:spPr>
          <a:xfrm>
            <a:off x="717177" y="3540125"/>
            <a:ext cx="3931800" cy="2320800"/>
          </a:xfrm>
          <a:prstGeom prst="rect">
            <a:avLst/>
          </a:prstGeom>
          <a:noFill/>
          <a:ln>
            <a:noFill/>
          </a:ln>
        </p:spPr>
      </p:sp>
      <p:sp>
        <p:nvSpPr>
          <p:cNvPr id="281" name="Google Shape;281;g12c1ed9c7b1_0_84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82" name="Google Shape;282;g12c1ed9c7b1_0_84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83"/>
        <p:cNvGrpSpPr/>
        <p:nvPr/>
      </p:nvGrpSpPr>
      <p:grpSpPr>
        <a:xfrm>
          <a:off x="0" y="0"/>
          <a:ext cx="0" cy="0"/>
          <a:chOff x="0" y="0"/>
          <a:chExt cx="0" cy="0"/>
        </a:xfrm>
      </p:grpSpPr>
      <p:sp>
        <p:nvSpPr>
          <p:cNvPr id="284" name="Google Shape;284;g12c1ed9c7b1_0_84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g12c1ed9c7b1_0_84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6" name="Google Shape;286;g12c1ed9c7b1_0_84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87" name="Google Shape;287;g12c1ed9c7b1_0_84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88"/>
        <p:cNvGrpSpPr/>
        <p:nvPr/>
      </p:nvGrpSpPr>
      <p:grpSpPr>
        <a:xfrm>
          <a:off x="0" y="0"/>
          <a:ext cx="0" cy="0"/>
          <a:chOff x="0" y="0"/>
          <a:chExt cx="0" cy="0"/>
        </a:xfrm>
      </p:grpSpPr>
      <p:sp>
        <p:nvSpPr>
          <p:cNvPr id="289" name="Google Shape;289;g12c1ed9c7b1_0_85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0" name="Google Shape;290;g12c1ed9c7b1_0_853"/>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1" name="Google Shape;291;g12c1ed9c7b1_0_853"/>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2" name="Google Shape;292;g12c1ed9c7b1_0_85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93" name="Google Shape;293;g12c1ed9c7b1_0_85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94"/>
        <p:cNvGrpSpPr/>
        <p:nvPr/>
      </p:nvGrpSpPr>
      <p:grpSpPr>
        <a:xfrm>
          <a:off x="0" y="0"/>
          <a:ext cx="0" cy="0"/>
          <a:chOff x="0" y="0"/>
          <a:chExt cx="0" cy="0"/>
        </a:xfrm>
      </p:grpSpPr>
      <p:sp>
        <p:nvSpPr>
          <p:cNvPr id="295" name="Google Shape;295;g12c1ed9c7b1_0_859"/>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96" name="Google Shape;296;g12c1ed9c7b1_0_85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7" name="Google Shape;297;g12c1ed9c7b1_0_859"/>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98" name="Google Shape;298;g12c1ed9c7b1_0_85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9" name="Google Shape;299;g12c1ed9c7b1_0_85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3200"/>
              <a:buFont typeface="Calibri"/>
              <a:buNone/>
              <a:defRPr sz="32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0" name="Google Shape;300;g12c1ed9c7b1_0_85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01" name="Google Shape;301;g12c1ed9c7b1_0_85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302"/>
        <p:cNvGrpSpPr/>
        <p:nvPr/>
      </p:nvGrpSpPr>
      <p:grpSpPr>
        <a:xfrm>
          <a:off x="0" y="0"/>
          <a:ext cx="0" cy="0"/>
          <a:chOff x="0" y="0"/>
          <a:chExt cx="0" cy="0"/>
        </a:xfrm>
      </p:grpSpPr>
      <p:sp>
        <p:nvSpPr>
          <p:cNvPr id="303" name="Google Shape;303;g12c1ed9c7b1_0_86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g12c1ed9c7b1_0_86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5" name="Google Shape;305;g12c1ed9c7b1_0_86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06" name="Google Shape;306;g12c1ed9c7b1_0_8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307"/>
        <p:cNvGrpSpPr/>
        <p:nvPr/>
      </p:nvGrpSpPr>
      <p:grpSpPr>
        <a:xfrm>
          <a:off x="0" y="0"/>
          <a:ext cx="0" cy="0"/>
          <a:chOff x="0" y="0"/>
          <a:chExt cx="0" cy="0"/>
        </a:xfrm>
      </p:grpSpPr>
      <p:sp>
        <p:nvSpPr>
          <p:cNvPr id="308" name="Google Shape;308;g12c1ed9c7b1_0_87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309" name="Google Shape;309;g12c1ed9c7b1_0_872"/>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0" name="Google Shape;310;g12c1ed9c7b1_0_87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11" name="Google Shape;311;g12c1ed9c7b1_0_8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312"/>
        <p:cNvGrpSpPr/>
        <p:nvPr/>
      </p:nvGrpSpPr>
      <p:grpSpPr>
        <a:xfrm>
          <a:off x="0" y="0"/>
          <a:ext cx="0" cy="0"/>
          <a:chOff x="0" y="0"/>
          <a:chExt cx="0" cy="0"/>
        </a:xfrm>
      </p:grpSpPr>
      <p:sp>
        <p:nvSpPr>
          <p:cNvPr id="313" name="Google Shape;313;g12c1ed9c7b1_0_87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g12c1ed9c7b1_0_87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15" name="Google Shape;315;g12c1ed9c7b1_0_87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6" name="Google Shape;316;g12c1ed9c7b1_0_877"/>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17" name="Google Shape;317;g12c1ed9c7b1_0_87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18" name="Google Shape;318;g12c1ed9c7b1_0_87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319"/>
        <p:cNvGrpSpPr/>
        <p:nvPr/>
      </p:nvGrpSpPr>
      <p:grpSpPr>
        <a:xfrm>
          <a:off x="0" y="0"/>
          <a:ext cx="0" cy="0"/>
          <a:chOff x="0" y="0"/>
          <a:chExt cx="0" cy="0"/>
        </a:xfrm>
      </p:grpSpPr>
      <p:sp>
        <p:nvSpPr>
          <p:cNvPr id="320" name="Google Shape;320;g12c1ed9c7b1_0_88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1" name="Google Shape;321;g12c1ed9c7b1_0_88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22" name="Google Shape;322;g12c1ed9c7b1_0_88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23" name="Google Shape;323;g12c1ed9c7b1_0_88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24" name="Google Shape;324;g12c1ed9c7b1_0_88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25" name="Google Shape;325;g12c1ed9c7b1_0_884"/>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26" name="Google Shape;326;g12c1ed9c7b1_0_88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27" name="Google Shape;327;g12c1ed9c7b1_0_8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328"/>
        <p:cNvGrpSpPr/>
        <p:nvPr/>
      </p:nvGrpSpPr>
      <p:grpSpPr>
        <a:xfrm>
          <a:off x="0" y="0"/>
          <a:ext cx="0" cy="0"/>
          <a:chOff x="0" y="0"/>
          <a:chExt cx="0" cy="0"/>
        </a:xfrm>
      </p:grpSpPr>
      <p:sp>
        <p:nvSpPr>
          <p:cNvPr id="329" name="Google Shape;329;g12c1ed9c7b1_0_89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g12c1ed9c7b1_0_893"/>
          <p:cNvSpPr/>
          <p:nvPr/>
        </p:nvSpPr>
        <p:spPr>
          <a:xfrm>
            <a:off x="206188" y="5948082"/>
            <a:ext cx="117750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1" name="Google Shape;331;g12c1ed9c7b1_0_89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32" name="Google Shape;332;g12c1ed9c7b1_0_89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3"/>
              </a:buClr>
              <a:buSzPts val="5400"/>
              <a:buFont typeface="Calibri"/>
              <a:buNone/>
              <a:defRPr sz="54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3" name="Google Shape;333;g12c1ed9c7b1_0_89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334" name="Google Shape;334;g12c1ed9c7b1_0_893"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335" name="Google Shape;335;g12c1ed9c7b1_0_89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36" name="Google Shape;336;g12c1ed9c7b1_0_89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37"/>
        <p:cNvGrpSpPr/>
        <p:nvPr/>
      </p:nvGrpSpPr>
      <p:grpSpPr>
        <a:xfrm>
          <a:off x="0" y="0"/>
          <a:ext cx="0" cy="0"/>
          <a:chOff x="0" y="0"/>
          <a:chExt cx="0" cy="0"/>
        </a:xfrm>
      </p:grpSpPr>
      <p:sp>
        <p:nvSpPr>
          <p:cNvPr id="338" name="Google Shape;338;g12c1ed9c7b1_0_90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g12c1ed9c7b1_0_902"/>
          <p:cNvSpPr/>
          <p:nvPr/>
        </p:nvSpPr>
        <p:spPr>
          <a:xfrm>
            <a:off x="206187" y="2488757"/>
            <a:ext cx="117750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40" name="Google Shape;340;g12c1ed9c7b1_0_90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3"/>
              </a:buClr>
              <a:buSzPts val="6800"/>
              <a:buFont typeface="Calibri"/>
              <a:buNone/>
              <a:defRPr sz="68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41" name="Google Shape;341;g12c1ed9c7b1_0_902"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342" name="Google Shape;342;g12c1ed9c7b1_0_90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43" name="Google Shape;343;g12c1ed9c7b1_0_90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44"/>
        <p:cNvGrpSpPr/>
        <p:nvPr/>
      </p:nvGrpSpPr>
      <p:grpSpPr>
        <a:xfrm>
          <a:off x="0" y="0"/>
          <a:ext cx="0" cy="0"/>
          <a:chOff x="0" y="0"/>
          <a:chExt cx="0" cy="0"/>
        </a:xfrm>
      </p:grpSpPr>
      <p:sp>
        <p:nvSpPr>
          <p:cNvPr id="345" name="Google Shape;345;g12c1ed9c7b1_0_90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g12c1ed9c7b1_0_909"/>
          <p:cNvSpPr/>
          <p:nvPr/>
        </p:nvSpPr>
        <p:spPr>
          <a:xfrm>
            <a:off x="206188" y="215153"/>
            <a:ext cx="11775000" cy="1397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g12c1ed9c7b1_0_90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8" name="Google Shape;348;g12c1ed9c7b1_0_90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9" name="Google Shape;349;g12c1ed9c7b1_0_90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50" name="Google Shape;350;g12c1ed9c7b1_0_90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51"/>
        <p:cNvGrpSpPr/>
        <p:nvPr/>
      </p:nvGrpSpPr>
      <p:grpSpPr>
        <a:xfrm>
          <a:off x="0" y="0"/>
          <a:ext cx="0" cy="0"/>
          <a:chOff x="0" y="0"/>
          <a:chExt cx="0" cy="0"/>
        </a:xfrm>
      </p:grpSpPr>
      <p:sp>
        <p:nvSpPr>
          <p:cNvPr id="352" name="Google Shape;352;g12c1ed9c7b1_0_91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g12c1ed9c7b1_0_916"/>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g12c1ed9c7b1_0_916"/>
          <p:cNvSpPr txBox="1">
            <a:spLocks noGrp="1"/>
          </p:cNvSpPr>
          <p:nvPr>
            <p:ph type="title"/>
          </p:nvPr>
        </p:nvSpPr>
        <p:spPr>
          <a:xfrm>
            <a:off x="717177" y="779646"/>
            <a:ext cx="3931800" cy="25341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3"/>
              </a:buClr>
              <a:buSzPts val="4400"/>
              <a:buFont typeface="Calibri"/>
              <a:buNone/>
              <a:defRPr sz="44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5" name="Google Shape;355;g12c1ed9c7b1_0_91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56" name="Google Shape;356;g12c1ed9c7b1_0_916"/>
          <p:cNvSpPr>
            <a:spLocks noGrp="1"/>
          </p:cNvSpPr>
          <p:nvPr>
            <p:ph type="pic" idx="2"/>
          </p:nvPr>
        </p:nvSpPr>
        <p:spPr>
          <a:xfrm>
            <a:off x="717177" y="3540125"/>
            <a:ext cx="3931800" cy="2320800"/>
          </a:xfrm>
          <a:prstGeom prst="rect">
            <a:avLst/>
          </a:prstGeom>
          <a:noFill/>
          <a:ln>
            <a:noFill/>
          </a:ln>
        </p:spPr>
      </p:sp>
      <p:sp>
        <p:nvSpPr>
          <p:cNvPr id="357" name="Google Shape;357;g12c1ed9c7b1_0_91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58" name="Google Shape;358;g12c1ed9c7b1_0_91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59"/>
        <p:cNvGrpSpPr/>
        <p:nvPr/>
      </p:nvGrpSpPr>
      <p:grpSpPr>
        <a:xfrm>
          <a:off x="0" y="0"/>
          <a:ext cx="0" cy="0"/>
          <a:chOff x="0" y="0"/>
          <a:chExt cx="0" cy="0"/>
        </a:xfrm>
      </p:grpSpPr>
      <p:sp>
        <p:nvSpPr>
          <p:cNvPr id="360" name="Google Shape;360;g12c1ed9c7b1_0_92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1" name="Google Shape;361;g12c1ed9c7b1_0_92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2" name="Google Shape;362;g12c1ed9c7b1_0_92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63" name="Google Shape;363;g12c1ed9c7b1_0_9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64"/>
        <p:cNvGrpSpPr/>
        <p:nvPr/>
      </p:nvGrpSpPr>
      <p:grpSpPr>
        <a:xfrm>
          <a:off x="0" y="0"/>
          <a:ext cx="0" cy="0"/>
          <a:chOff x="0" y="0"/>
          <a:chExt cx="0" cy="0"/>
        </a:xfrm>
      </p:grpSpPr>
      <p:sp>
        <p:nvSpPr>
          <p:cNvPr id="365" name="Google Shape;365;g12c1ed9c7b1_0_92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6" name="Google Shape;366;g12c1ed9c7b1_0_92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7" name="Google Shape;367;g12c1ed9c7b1_0_92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8" name="Google Shape;368;g12c1ed9c7b1_0_92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69" name="Google Shape;369;g12c1ed9c7b1_0_92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70"/>
        <p:cNvGrpSpPr/>
        <p:nvPr/>
      </p:nvGrpSpPr>
      <p:grpSpPr>
        <a:xfrm>
          <a:off x="0" y="0"/>
          <a:ext cx="0" cy="0"/>
          <a:chOff x="0" y="0"/>
          <a:chExt cx="0" cy="0"/>
        </a:xfrm>
      </p:grpSpPr>
      <p:sp>
        <p:nvSpPr>
          <p:cNvPr id="371" name="Google Shape;371;g12c1ed9c7b1_0_935"/>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72" name="Google Shape;372;g12c1ed9c7b1_0_93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3" name="Google Shape;373;g12c1ed9c7b1_0_935"/>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74" name="Google Shape;374;g12c1ed9c7b1_0_93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5" name="Google Shape;375;g12c1ed9c7b1_0_93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3200"/>
              <a:buFont typeface="Calibri"/>
              <a:buNone/>
              <a:defRPr sz="32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6" name="Google Shape;376;g12c1ed9c7b1_0_93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7" name="Google Shape;377;g12c1ed9c7b1_0_93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78"/>
        <p:cNvGrpSpPr/>
        <p:nvPr/>
      </p:nvGrpSpPr>
      <p:grpSpPr>
        <a:xfrm>
          <a:off x="0" y="0"/>
          <a:ext cx="0" cy="0"/>
          <a:chOff x="0" y="0"/>
          <a:chExt cx="0" cy="0"/>
        </a:xfrm>
      </p:grpSpPr>
      <p:sp>
        <p:nvSpPr>
          <p:cNvPr id="379" name="Google Shape;379;g12c1ed9c7b1_0_94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g12c1ed9c7b1_0_94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1" name="Google Shape;381;g12c1ed9c7b1_0_94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82" name="Google Shape;382;g12c1ed9c7b1_0_9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83"/>
        <p:cNvGrpSpPr/>
        <p:nvPr/>
      </p:nvGrpSpPr>
      <p:grpSpPr>
        <a:xfrm>
          <a:off x="0" y="0"/>
          <a:ext cx="0" cy="0"/>
          <a:chOff x="0" y="0"/>
          <a:chExt cx="0" cy="0"/>
        </a:xfrm>
      </p:grpSpPr>
      <p:sp>
        <p:nvSpPr>
          <p:cNvPr id="384" name="Google Shape;384;g12c1ed9c7b1_0_94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385" name="Google Shape;385;g12c1ed9c7b1_0_948"/>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6" name="Google Shape;386;g12c1ed9c7b1_0_94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87" name="Google Shape;387;g12c1ed9c7b1_0_94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88"/>
        <p:cNvGrpSpPr/>
        <p:nvPr/>
      </p:nvGrpSpPr>
      <p:grpSpPr>
        <a:xfrm>
          <a:off x="0" y="0"/>
          <a:ext cx="0" cy="0"/>
          <a:chOff x="0" y="0"/>
          <a:chExt cx="0" cy="0"/>
        </a:xfrm>
      </p:grpSpPr>
      <p:sp>
        <p:nvSpPr>
          <p:cNvPr id="389" name="Google Shape;389;g12c1ed9c7b1_0_95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0" name="Google Shape;390;g12c1ed9c7b1_0_95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1" name="Google Shape;391;g12c1ed9c7b1_0_95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2" name="Google Shape;392;g12c1ed9c7b1_0_95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93" name="Google Shape;393;g12c1ed9c7b1_0_95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4" name="Google Shape;394;g12c1ed9c7b1_0_95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95"/>
        <p:cNvGrpSpPr/>
        <p:nvPr/>
      </p:nvGrpSpPr>
      <p:grpSpPr>
        <a:xfrm>
          <a:off x="0" y="0"/>
          <a:ext cx="0" cy="0"/>
          <a:chOff x="0" y="0"/>
          <a:chExt cx="0" cy="0"/>
        </a:xfrm>
      </p:grpSpPr>
      <p:sp>
        <p:nvSpPr>
          <p:cNvPr id="396" name="Google Shape;396;g12c1ed9c7b1_0_96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7" name="Google Shape;397;g12c1ed9c7b1_0_96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8" name="Google Shape;398;g12c1ed9c7b1_0_96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99" name="Google Shape;399;g12c1ed9c7b1_0_96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00" name="Google Shape;400;g12c1ed9c7b1_0_96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01" name="Google Shape;401;g12c1ed9c7b1_0_96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402" name="Google Shape;402;g12c1ed9c7b1_0_96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03" name="Google Shape;403;g12c1ed9c7b1_0_96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404"/>
        <p:cNvGrpSpPr/>
        <p:nvPr/>
      </p:nvGrpSpPr>
      <p:grpSpPr>
        <a:xfrm>
          <a:off x="0" y="0"/>
          <a:ext cx="0" cy="0"/>
          <a:chOff x="0" y="0"/>
          <a:chExt cx="0" cy="0"/>
        </a:xfrm>
      </p:grpSpPr>
      <p:sp>
        <p:nvSpPr>
          <p:cNvPr id="405" name="Google Shape;405;g12c1ed9c7b1_0_96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g12c1ed9c7b1_0_969"/>
          <p:cNvSpPr/>
          <p:nvPr/>
        </p:nvSpPr>
        <p:spPr>
          <a:xfrm>
            <a:off x="206188" y="5948082"/>
            <a:ext cx="117750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7" name="Google Shape;407;g12c1ed9c7b1_0_96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08" name="Google Shape;408;g12c1ed9c7b1_0_96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2"/>
              </a:buClr>
              <a:buSzPts val="5400"/>
              <a:buFont typeface="Calibri"/>
              <a:buNone/>
              <a:defRPr sz="5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9" name="Google Shape;409;g12c1ed9c7b1_0_96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410" name="Google Shape;410;g12c1ed9c7b1_0_969"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411" name="Google Shape;411;g12c1ed9c7b1_0_96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12" name="Google Shape;412;g12c1ed9c7b1_0_96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413"/>
        <p:cNvGrpSpPr/>
        <p:nvPr/>
      </p:nvGrpSpPr>
      <p:grpSpPr>
        <a:xfrm>
          <a:off x="0" y="0"/>
          <a:ext cx="0" cy="0"/>
          <a:chOff x="0" y="0"/>
          <a:chExt cx="0" cy="0"/>
        </a:xfrm>
      </p:grpSpPr>
      <p:sp>
        <p:nvSpPr>
          <p:cNvPr id="414" name="Google Shape;414;g12c1ed9c7b1_0_97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g12c1ed9c7b1_0_978"/>
          <p:cNvSpPr/>
          <p:nvPr/>
        </p:nvSpPr>
        <p:spPr>
          <a:xfrm>
            <a:off x="206187" y="2488757"/>
            <a:ext cx="117750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16" name="Google Shape;416;g12c1ed9c7b1_0_97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2"/>
              </a:buClr>
              <a:buSzPts val="6800"/>
              <a:buFont typeface="Calibri"/>
              <a:buNone/>
              <a:defRPr sz="68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17" name="Google Shape;417;g12c1ed9c7b1_0_978"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418" name="Google Shape;418;g12c1ed9c7b1_0_97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19" name="Google Shape;419;g12c1ed9c7b1_0_97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420"/>
        <p:cNvGrpSpPr/>
        <p:nvPr/>
      </p:nvGrpSpPr>
      <p:grpSpPr>
        <a:xfrm>
          <a:off x="0" y="0"/>
          <a:ext cx="0" cy="0"/>
          <a:chOff x="0" y="0"/>
          <a:chExt cx="0" cy="0"/>
        </a:xfrm>
      </p:grpSpPr>
      <p:sp>
        <p:nvSpPr>
          <p:cNvPr id="421" name="Google Shape;421;g12c1ed9c7b1_0_98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g12c1ed9c7b1_0_985"/>
          <p:cNvSpPr/>
          <p:nvPr/>
        </p:nvSpPr>
        <p:spPr>
          <a:xfrm>
            <a:off x="206188" y="215153"/>
            <a:ext cx="11775000" cy="13974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g12c1ed9c7b1_0_98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4" name="Google Shape;424;g12c1ed9c7b1_0_98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5" name="Google Shape;425;g12c1ed9c7b1_0_98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26" name="Google Shape;426;g12c1ed9c7b1_0_98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427"/>
        <p:cNvGrpSpPr/>
        <p:nvPr/>
      </p:nvGrpSpPr>
      <p:grpSpPr>
        <a:xfrm>
          <a:off x="0" y="0"/>
          <a:ext cx="0" cy="0"/>
          <a:chOff x="0" y="0"/>
          <a:chExt cx="0" cy="0"/>
        </a:xfrm>
      </p:grpSpPr>
      <p:sp>
        <p:nvSpPr>
          <p:cNvPr id="428" name="Google Shape;428;g12c1ed9c7b1_0_99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g12c1ed9c7b1_0_992"/>
          <p:cNvSpPr/>
          <p:nvPr/>
        </p:nvSpPr>
        <p:spPr>
          <a:xfrm>
            <a:off x="206189" y="215153"/>
            <a:ext cx="4730400" cy="6432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g12c1ed9c7b1_0_992"/>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2"/>
              </a:buClr>
              <a:buSzPts val="4400"/>
              <a:buFont typeface="Calibri"/>
              <a:buNone/>
              <a:defRPr sz="4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1" name="Google Shape;431;g12c1ed9c7b1_0_992"/>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32" name="Google Shape;432;g12c1ed9c7b1_0_992"/>
          <p:cNvSpPr>
            <a:spLocks noGrp="1"/>
          </p:cNvSpPr>
          <p:nvPr>
            <p:ph type="pic" idx="2"/>
          </p:nvPr>
        </p:nvSpPr>
        <p:spPr>
          <a:xfrm>
            <a:off x="717177" y="3540125"/>
            <a:ext cx="3931800" cy="2320800"/>
          </a:xfrm>
          <a:prstGeom prst="rect">
            <a:avLst/>
          </a:prstGeom>
          <a:noFill/>
          <a:ln>
            <a:noFill/>
          </a:ln>
        </p:spPr>
      </p:sp>
      <p:sp>
        <p:nvSpPr>
          <p:cNvPr id="433" name="Google Shape;433;g12c1ed9c7b1_0_99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34" name="Google Shape;434;g12c1ed9c7b1_0_99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435"/>
        <p:cNvGrpSpPr/>
        <p:nvPr/>
      </p:nvGrpSpPr>
      <p:grpSpPr>
        <a:xfrm>
          <a:off x="0" y="0"/>
          <a:ext cx="0" cy="0"/>
          <a:chOff x="0" y="0"/>
          <a:chExt cx="0" cy="0"/>
        </a:xfrm>
      </p:grpSpPr>
      <p:sp>
        <p:nvSpPr>
          <p:cNvPr id="436" name="Google Shape;436;g12c1ed9c7b1_0_100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7" name="Google Shape;437;g12c1ed9c7b1_0_100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8" name="Google Shape;438;g12c1ed9c7b1_0_100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39" name="Google Shape;439;g12c1ed9c7b1_0_100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440"/>
        <p:cNvGrpSpPr/>
        <p:nvPr/>
      </p:nvGrpSpPr>
      <p:grpSpPr>
        <a:xfrm>
          <a:off x="0" y="0"/>
          <a:ext cx="0" cy="0"/>
          <a:chOff x="0" y="0"/>
          <a:chExt cx="0" cy="0"/>
        </a:xfrm>
      </p:grpSpPr>
      <p:sp>
        <p:nvSpPr>
          <p:cNvPr id="441" name="Google Shape;441;g12c1ed9c7b1_0_100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2" name="Google Shape;442;g12c1ed9c7b1_0_1005"/>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3" name="Google Shape;443;g12c1ed9c7b1_0_1005"/>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4" name="Google Shape;444;g12c1ed9c7b1_0_100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45" name="Google Shape;445;g12c1ed9c7b1_0_10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46"/>
        <p:cNvGrpSpPr/>
        <p:nvPr/>
      </p:nvGrpSpPr>
      <p:grpSpPr>
        <a:xfrm>
          <a:off x="0" y="0"/>
          <a:ext cx="0" cy="0"/>
          <a:chOff x="0" y="0"/>
          <a:chExt cx="0" cy="0"/>
        </a:xfrm>
      </p:grpSpPr>
      <p:sp>
        <p:nvSpPr>
          <p:cNvPr id="447" name="Google Shape;447;g12c1ed9c7b1_0_1011"/>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48" name="Google Shape;448;g12c1ed9c7b1_0_101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9" name="Google Shape;449;g12c1ed9c7b1_0_1011"/>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50" name="Google Shape;450;g12c1ed9c7b1_0_101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1" name="Google Shape;451;g12c1ed9c7b1_0_101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3200"/>
              <a:buFont typeface="Calibri"/>
              <a:buNone/>
              <a:defRPr sz="32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2" name="Google Shape;452;g12c1ed9c7b1_0_101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3" name="Google Shape;453;g12c1ed9c7b1_0_101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54"/>
        <p:cNvGrpSpPr/>
        <p:nvPr/>
      </p:nvGrpSpPr>
      <p:grpSpPr>
        <a:xfrm>
          <a:off x="0" y="0"/>
          <a:ext cx="0" cy="0"/>
          <a:chOff x="0" y="0"/>
          <a:chExt cx="0" cy="0"/>
        </a:xfrm>
      </p:grpSpPr>
      <p:sp>
        <p:nvSpPr>
          <p:cNvPr id="455" name="Google Shape;455;g12c1ed9c7b1_0_101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g12c1ed9c7b1_0_101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7" name="Google Shape;457;g12c1ed9c7b1_0_101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8" name="Google Shape;458;g12c1ed9c7b1_0_10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59"/>
        <p:cNvGrpSpPr/>
        <p:nvPr/>
      </p:nvGrpSpPr>
      <p:grpSpPr>
        <a:xfrm>
          <a:off x="0" y="0"/>
          <a:ext cx="0" cy="0"/>
          <a:chOff x="0" y="0"/>
          <a:chExt cx="0" cy="0"/>
        </a:xfrm>
      </p:grpSpPr>
      <p:sp>
        <p:nvSpPr>
          <p:cNvPr id="460" name="Google Shape;460;g12c1ed9c7b1_0_102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461" name="Google Shape;461;g12c1ed9c7b1_0_102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62" name="Google Shape;462;g12c1ed9c7b1_0_102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63" name="Google Shape;463;g12c1ed9c7b1_0_10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64"/>
        <p:cNvGrpSpPr/>
        <p:nvPr/>
      </p:nvGrpSpPr>
      <p:grpSpPr>
        <a:xfrm>
          <a:off x="0" y="0"/>
          <a:ext cx="0" cy="0"/>
          <a:chOff x="0" y="0"/>
          <a:chExt cx="0" cy="0"/>
        </a:xfrm>
      </p:grpSpPr>
      <p:sp>
        <p:nvSpPr>
          <p:cNvPr id="465" name="Google Shape;465;g12c1ed9c7b1_0_102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6" name="Google Shape;466;g12c1ed9c7b1_0_102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7" name="Google Shape;467;g12c1ed9c7b1_0_102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8" name="Google Shape;468;g12c1ed9c7b1_0_102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69" name="Google Shape;469;g12c1ed9c7b1_0_102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70" name="Google Shape;470;g12c1ed9c7b1_0_102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71"/>
        <p:cNvGrpSpPr/>
        <p:nvPr/>
      </p:nvGrpSpPr>
      <p:grpSpPr>
        <a:xfrm>
          <a:off x="0" y="0"/>
          <a:ext cx="0" cy="0"/>
          <a:chOff x="0" y="0"/>
          <a:chExt cx="0" cy="0"/>
        </a:xfrm>
      </p:grpSpPr>
      <p:sp>
        <p:nvSpPr>
          <p:cNvPr id="472" name="Google Shape;472;g12c1ed9c7b1_0_103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73" name="Google Shape;473;g12c1ed9c7b1_0_103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74" name="Google Shape;474;g12c1ed9c7b1_0_103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5" name="Google Shape;475;g12c1ed9c7b1_0_103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76" name="Google Shape;476;g12c1ed9c7b1_0_103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77" name="Google Shape;477;g12c1ed9c7b1_0_103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478" name="Google Shape;478;g12c1ed9c7b1_0_103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79" name="Google Shape;479;g12c1ed9c7b1_0_103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80"/>
        <p:cNvGrpSpPr/>
        <p:nvPr/>
      </p:nvGrpSpPr>
      <p:grpSpPr>
        <a:xfrm>
          <a:off x="0" y="0"/>
          <a:ext cx="0" cy="0"/>
          <a:chOff x="0" y="0"/>
          <a:chExt cx="0" cy="0"/>
        </a:xfrm>
      </p:grpSpPr>
      <p:sp>
        <p:nvSpPr>
          <p:cNvPr id="481" name="Google Shape;481;g12c1ed9c7b1_0_104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g12c1ed9c7b1_0_1045"/>
          <p:cNvSpPr/>
          <p:nvPr/>
        </p:nvSpPr>
        <p:spPr>
          <a:xfrm>
            <a:off x="206188" y="5948082"/>
            <a:ext cx="11775000" cy="699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3" name="Google Shape;483;g12c1ed9c7b1_0_104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84" name="Google Shape;484;g12c1ed9c7b1_0_104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2"/>
              </a:buClr>
              <a:buSzPts val="5400"/>
              <a:buFont typeface="Calibri"/>
              <a:buNone/>
              <a:defRPr sz="54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5" name="Google Shape;485;g12c1ed9c7b1_0_104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486" name="Google Shape;486;g12c1ed9c7b1_0_104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487" name="Google Shape;487;g12c1ed9c7b1_0_104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88" name="Google Shape;488;g12c1ed9c7b1_0_104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89"/>
        <p:cNvGrpSpPr/>
        <p:nvPr/>
      </p:nvGrpSpPr>
      <p:grpSpPr>
        <a:xfrm>
          <a:off x="0" y="0"/>
          <a:ext cx="0" cy="0"/>
          <a:chOff x="0" y="0"/>
          <a:chExt cx="0" cy="0"/>
        </a:xfrm>
      </p:grpSpPr>
      <p:sp>
        <p:nvSpPr>
          <p:cNvPr id="490" name="Google Shape;490;g12c1ed9c7b1_0_105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g12c1ed9c7b1_0_1054"/>
          <p:cNvSpPr/>
          <p:nvPr/>
        </p:nvSpPr>
        <p:spPr>
          <a:xfrm>
            <a:off x="206187" y="2488757"/>
            <a:ext cx="117750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92" name="Google Shape;492;g12c1ed9c7b1_0_105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6800"/>
              <a:buFont typeface="Calibri"/>
              <a:buNone/>
              <a:defRPr sz="68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93" name="Google Shape;493;g12c1ed9c7b1_0_1054"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494" name="Google Shape;494;g12c1ed9c7b1_0_105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95" name="Google Shape;495;g12c1ed9c7b1_0_105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96"/>
        <p:cNvGrpSpPr/>
        <p:nvPr/>
      </p:nvGrpSpPr>
      <p:grpSpPr>
        <a:xfrm>
          <a:off x="0" y="0"/>
          <a:ext cx="0" cy="0"/>
          <a:chOff x="0" y="0"/>
          <a:chExt cx="0" cy="0"/>
        </a:xfrm>
      </p:grpSpPr>
      <p:sp>
        <p:nvSpPr>
          <p:cNvPr id="497" name="Google Shape;497;g12c1ed9c7b1_0_106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g12c1ed9c7b1_0_1061"/>
          <p:cNvSpPr/>
          <p:nvPr/>
        </p:nvSpPr>
        <p:spPr>
          <a:xfrm>
            <a:off x="206188" y="215153"/>
            <a:ext cx="11775000" cy="13974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g12c1ed9c7b1_0_106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0" name="Google Shape;500;g12c1ed9c7b1_0_106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1" name="Google Shape;501;g12c1ed9c7b1_0_106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02" name="Google Shape;502;g12c1ed9c7b1_0_106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503"/>
        <p:cNvGrpSpPr/>
        <p:nvPr/>
      </p:nvGrpSpPr>
      <p:grpSpPr>
        <a:xfrm>
          <a:off x="0" y="0"/>
          <a:ext cx="0" cy="0"/>
          <a:chOff x="0" y="0"/>
          <a:chExt cx="0" cy="0"/>
        </a:xfrm>
      </p:grpSpPr>
      <p:sp>
        <p:nvSpPr>
          <p:cNvPr id="504" name="Google Shape;504;g12c1ed9c7b1_0_106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g12c1ed9c7b1_0_1068"/>
          <p:cNvSpPr/>
          <p:nvPr/>
        </p:nvSpPr>
        <p:spPr>
          <a:xfrm>
            <a:off x="206189" y="215153"/>
            <a:ext cx="4730400" cy="6432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g12c1ed9c7b1_0_1068"/>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400"/>
              <a:buFont typeface="Calibri"/>
              <a:buNone/>
              <a:defRPr sz="44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7" name="Google Shape;507;g12c1ed9c7b1_0_1068"/>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08" name="Google Shape;508;g12c1ed9c7b1_0_1068"/>
          <p:cNvSpPr>
            <a:spLocks noGrp="1"/>
          </p:cNvSpPr>
          <p:nvPr>
            <p:ph type="pic" idx="2"/>
          </p:nvPr>
        </p:nvSpPr>
        <p:spPr>
          <a:xfrm>
            <a:off x="717177" y="3540125"/>
            <a:ext cx="3931800" cy="2320800"/>
          </a:xfrm>
          <a:prstGeom prst="rect">
            <a:avLst/>
          </a:prstGeom>
          <a:noFill/>
          <a:ln>
            <a:noFill/>
          </a:ln>
        </p:spPr>
      </p:sp>
      <p:sp>
        <p:nvSpPr>
          <p:cNvPr id="509" name="Google Shape;509;g12c1ed9c7b1_0_106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10" name="Google Shape;510;g12c1ed9c7b1_0_10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511"/>
        <p:cNvGrpSpPr/>
        <p:nvPr/>
      </p:nvGrpSpPr>
      <p:grpSpPr>
        <a:xfrm>
          <a:off x="0" y="0"/>
          <a:ext cx="0" cy="0"/>
          <a:chOff x="0" y="0"/>
          <a:chExt cx="0" cy="0"/>
        </a:xfrm>
      </p:grpSpPr>
      <p:sp>
        <p:nvSpPr>
          <p:cNvPr id="512" name="Google Shape;512;g12c1ed9c7b1_0_107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3" name="Google Shape;513;g12c1ed9c7b1_0_107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4" name="Google Shape;514;g12c1ed9c7b1_0_107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15" name="Google Shape;515;g12c1ed9c7b1_0_107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516"/>
        <p:cNvGrpSpPr/>
        <p:nvPr/>
      </p:nvGrpSpPr>
      <p:grpSpPr>
        <a:xfrm>
          <a:off x="0" y="0"/>
          <a:ext cx="0" cy="0"/>
          <a:chOff x="0" y="0"/>
          <a:chExt cx="0" cy="0"/>
        </a:xfrm>
      </p:grpSpPr>
      <p:sp>
        <p:nvSpPr>
          <p:cNvPr id="517" name="Google Shape;517;g12c1ed9c7b1_0_108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8" name="Google Shape;518;g12c1ed9c7b1_0_1081"/>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9" name="Google Shape;519;g12c1ed9c7b1_0_1081"/>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0" name="Google Shape;520;g12c1ed9c7b1_0_108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21" name="Google Shape;521;g12c1ed9c7b1_0_108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522"/>
        <p:cNvGrpSpPr/>
        <p:nvPr/>
      </p:nvGrpSpPr>
      <p:grpSpPr>
        <a:xfrm>
          <a:off x="0" y="0"/>
          <a:ext cx="0" cy="0"/>
          <a:chOff x="0" y="0"/>
          <a:chExt cx="0" cy="0"/>
        </a:xfrm>
      </p:grpSpPr>
      <p:sp>
        <p:nvSpPr>
          <p:cNvPr id="523" name="Google Shape;523;g12c1ed9c7b1_0_1087"/>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24" name="Google Shape;524;g12c1ed9c7b1_0_108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5" name="Google Shape;525;g12c1ed9c7b1_0_1087"/>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26" name="Google Shape;526;g12c1ed9c7b1_0_108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7" name="Google Shape;527;g12c1ed9c7b1_0_108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200"/>
              <a:buFont typeface="Calibri"/>
              <a:buNone/>
              <a:defRPr sz="32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8" name="Google Shape;528;g12c1ed9c7b1_0_108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29" name="Google Shape;529;g12c1ed9c7b1_0_108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530"/>
        <p:cNvGrpSpPr/>
        <p:nvPr/>
      </p:nvGrpSpPr>
      <p:grpSpPr>
        <a:xfrm>
          <a:off x="0" y="0"/>
          <a:ext cx="0" cy="0"/>
          <a:chOff x="0" y="0"/>
          <a:chExt cx="0" cy="0"/>
        </a:xfrm>
      </p:grpSpPr>
      <p:sp>
        <p:nvSpPr>
          <p:cNvPr id="531" name="Google Shape;531;g12c1ed9c7b1_0_109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g12c1ed9c7b1_0_109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3" name="Google Shape;533;g12c1ed9c7b1_0_109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34" name="Google Shape;534;g12c1ed9c7b1_0_10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535"/>
        <p:cNvGrpSpPr/>
        <p:nvPr/>
      </p:nvGrpSpPr>
      <p:grpSpPr>
        <a:xfrm>
          <a:off x="0" y="0"/>
          <a:ext cx="0" cy="0"/>
          <a:chOff x="0" y="0"/>
          <a:chExt cx="0" cy="0"/>
        </a:xfrm>
      </p:grpSpPr>
      <p:sp>
        <p:nvSpPr>
          <p:cNvPr id="536" name="Google Shape;536;g12c1ed9c7b1_0_110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537" name="Google Shape;537;g12c1ed9c7b1_0_110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8" name="Google Shape;538;g12c1ed9c7b1_0_110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39" name="Google Shape;539;g12c1ed9c7b1_0_110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540"/>
        <p:cNvGrpSpPr/>
        <p:nvPr/>
      </p:nvGrpSpPr>
      <p:grpSpPr>
        <a:xfrm>
          <a:off x="0" y="0"/>
          <a:ext cx="0" cy="0"/>
          <a:chOff x="0" y="0"/>
          <a:chExt cx="0" cy="0"/>
        </a:xfrm>
      </p:grpSpPr>
      <p:sp>
        <p:nvSpPr>
          <p:cNvPr id="541" name="Google Shape;541;g12c1ed9c7b1_0_110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2" name="Google Shape;542;g12c1ed9c7b1_0_110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43" name="Google Shape;543;g12c1ed9c7b1_0_110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4" name="Google Shape;544;g12c1ed9c7b1_0_1105"/>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45" name="Google Shape;545;g12c1ed9c7b1_0_110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46" name="Google Shape;546;g12c1ed9c7b1_0_11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47"/>
        <p:cNvGrpSpPr/>
        <p:nvPr/>
      </p:nvGrpSpPr>
      <p:grpSpPr>
        <a:xfrm>
          <a:off x="0" y="0"/>
          <a:ext cx="0" cy="0"/>
          <a:chOff x="0" y="0"/>
          <a:chExt cx="0" cy="0"/>
        </a:xfrm>
      </p:grpSpPr>
      <p:sp>
        <p:nvSpPr>
          <p:cNvPr id="548" name="Google Shape;548;g12c1ed9c7b1_0_111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9" name="Google Shape;549;g12c1ed9c7b1_0_11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50" name="Google Shape;550;g12c1ed9c7b1_0_111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551" name="Google Shape;551;g12c1ed9c7b1_0_111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552" name="Google Shape;552;g12c1ed9c7b1_0_111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553" name="Google Shape;553;g12c1ed9c7b1_0_111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554" name="Google Shape;554;g12c1ed9c7b1_0_111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55" name="Google Shape;555;g12c1ed9c7b1_0_111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no pattern_1_Blank">
  <p:cSld name="no pattern_1_Blank">
    <p:bg>
      <p:bgPr>
        <a:solidFill>
          <a:schemeClr val="accent1"/>
        </a:solidFill>
        <a:effectLst/>
      </p:bgPr>
    </p:bg>
    <p:spTree>
      <p:nvGrpSpPr>
        <p:cNvPr id="1" name="Shape 556"/>
        <p:cNvGrpSpPr/>
        <p:nvPr/>
      </p:nvGrpSpPr>
      <p:grpSpPr>
        <a:xfrm>
          <a:off x="0" y="0"/>
          <a:ext cx="0" cy="0"/>
          <a:chOff x="0" y="0"/>
          <a:chExt cx="0" cy="0"/>
        </a:xfrm>
      </p:grpSpPr>
      <p:sp>
        <p:nvSpPr>
          <p:cNvPr id="557" name="Google Shape;557;g12c1ed9c7b1_0_1121"/>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58" name="Google Shape;558;g12c1ed9c7b1_0_1121"/>
          <p:cNvPicPr preferRelativeResize="0"/>
          <p:nvPr/>
        </p:nvPicPr>
        <p:blipFill rotWithShape="1">
          <a:blip r:embed="rId2">
            <a:alphaModFix/>
          </a:blip>
          <a:srcRect/>
          <a:stretch/>
        </p:blipFill>
        <p:spPr>
          <a:xfrm>
            <a:off x="-120815" y="53563"/>
            <a:ext cx="2629931" cy="980911"/>
          </a:xfrm>
          <a:prstGeom prst="rect">
            <a:avLst/>
          </a:prstGeom>
          <a:noFill/>
          <a:ln>
            <a:noFill/>
          </a:ln>
        </p:spPr>
      </p:pic>
      <p:sp>
        <p:nvSpPr>
          <p:cNvPr id="559" name="Google Shape;559;g12c1ed9c7b1_0_1121"/>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0"/>
        <p:cNvGrpSpPr/>
        <p:nvPr/>
      </p:nvGrpSpPr>
      <p:grpSpPr>
        <a:xfrm>
          <a:off x="0" y="0"/>
          <a:ext cx="0" cy="0"/>
          <a:chOff x="0" y="0"/>
          <a:chExt cx="0" cy="0"/>
        </a:xfrm>
      </p:grpSpPr>
      <p:sp>
        <p:nvSpPr>
          <p:cNvPr id="561" name="Google Shape;561;g12c1ed9c7b1_0_1125"/>
          <p:cNvSpPr txBox="1">
            <a:spLocks noGrp="1"/>
          </p:cNvSpPr>
          <p:nvPr>
            <p:ph type="body" idx="1"/>
          </p:nvPr>
        </p:nvSpPr>
        <p:spPr>
          <a:xfrm>
            <a:off x="922699" y="2748246"/>
            <a:ext cx="10515600" cy="2749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62" name="Google Shape;562;g12c1ed9c7b1_0_1125"/>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3" name="Google Shape;563;g12c1ed9c7b1_0_1125"/>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564"/>
        <p:cNvGrpSpPr/>
        <p:nvPr/>
      </p:nvGrpSpPr>
      <p:grpSpPr>
        <a:xfrm>
          <a:off x="0" y="0"/>
          <a:ext cx="0" cy="0"/>
          <a:chOff x="0" y="0"/>
          <a:chExt cx="0" cy="0"/>
        </a:xfrm>
      </p:grpSpPr>
      <p:pic>
        <p:nvPicPr>
          <p:cNvPr id="565" name="Google Shape;565;g12c1ed9c7b1_0_1129" descr="Decorative geometric pattern"/>
          <p:cNvPicPr preferRelativeResize="0"/>
          <p:nvPr/>
        </p:nvPicPr>
        <p:blipFill rotWithShape="1">
          <a:blip r:embed="rId2">
            <a:alphaModFix/>
          </a:blip>
          <a:srcRect/>
          <a:stretch/>
        </p:blipFill>
        <p:spPr>
          <a:xfrm>
            <a:off x="0" y="1"/>
            <a:ext cx="12192001" cy="6494853"/>
          </a:xfrm>
          <a:prstGeom prst="rect">
            <a:avLst/>
          </a:prstGeom>
          <a:noFill/>
          <a:ln>
            <a:noFill/>
          </a:ln>
        </p:spPr>
      </p:pic>
      <p:pic>
        <p:nvPicPr>
          <p:cNvPr id="566" name="Google Shape;566;g12c1ed9c7b1_0_1129" descr="Decorative blue bar"/>
          <p:cNvPicPr preferRelativeResize="0"/>
          <p:nvPr/>
        </p:nvPicPr>
        <p:blipFill rotWithShape="1">
          <a:blip r:embed="rId3">
            <a:alphaModFix/>
          </a:blip>
          <a:srcRect/>
          <a:stretch/>
        </p:blipFill>
        <p:spPr>
          <a:xfrm>
            <a:off x="0" y="6494854"/>
            <a:ext cx="12192001" cy="368372"/>
          </a:xfrm>
          <a:prstGeom prst="rect">
            <a:avLst/>
          </a:prstGeom>
          <a:noFill/>
          <a:ln>
            <a:noFill/>
          </a:ln>
        </p:spPr>
      </p:pic>
      <p:sp>
        <p:nvSpPr>
          <p:cNvPr id="567" name="Google Shape;567;g12c1ed9c7b1_0_1129"/>
          <p:cNvSpPr txBox="1">
            <a:spLocks noGrp="1"/>
          </p:cNvSpPr>
          <p:nvPr>
            <p:ph type="title"/>
          </p:nvPr>
        </p:nvSpPr>
        <p:spPr>
          <a:xfrm>
            <a:off x="160237" y="138547"/>
            <a:ext cx="11899500" cy="7935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68" name="Google Shape;568;g12c1ed9c7b1_0_1129" descr="Oregon Department of Education Logo"/>
          <p:cNvPicPr preferRelativeResize="0"/>
          <p:nvPr/>
        </p:nvPicPr>
        <p:blipFill rotWithShape="1">
          <a:blip r:embed="rId4">
            <a:alphaModFix/>
          </a:blip>
          <a:srcRect/>
          <a:stretch/>
        </p:blipFill>
        <p:spPr>
          <a:xfrm>
            <a:off x="9562069" y="5594283"/>
            <a:ext cx="2629931" cy="980912"/>
          </a:xfrm>
          <a:prstGeom prst="rect">
            <a:avLst/>
          </a:prstGeom>
          <a:noFill/>
          <a:ln>
            <a:noFill/>
          </a:ln>
        </p:spPr>
      </p:pic>
      <p:sp>
        <p:nvSpPr>
          <p:cNvPr id="569" name="Google Shape;569;g12c1ed9c7b1_0_1129"/>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570"/>
        <p:cNvGrpSpPr/>
        <p:nvPr/>
      </p:nvGrpSpPr>
      <p:grpSpPr>
        <a:xfrm>
          <a:off x="0" y="0"/>
          <a:ext cx="0" cy="0"/>
          <a:chOff x="0" y="0"/>
          <a:chExt cx="0" cy="0"/>
        </a:xfrm>
      </p:grpSpPr>
      <p:sp>
        <p:nvSpPr>
          <p:cNvPr id="571" name="Google Shape;571;g12c1ed9c7b1_0_1135"/>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72" name="Google Shape;572;g12c1ed9c7b1_0_1135"/>
          <p:cNvPicPr preferRelativeResize="0"/>
          <p:nvPr/>
        </p:nvPicPr>
        <p:blipFill rotWithShape="1">
          <a:blip r:embed="rId2">
            <a:alphaModFix/>
          </a:blip>
          <a:srcRect/>
          <a:stretch/>
        </p:blipFill>
        <p:spPr>
          <a:xfrm>
            <a:off x="-120815" y="53563"/>
            <a:ext cx="2629931" cy="980911"/>
          </a:xfrm>
          <a:prstGeom prst="rect">
            <a:avLst/>
          </a:prstGeom>
          <a:noFill/>
          <a:ln>
            <a:noFill/>
          </a:ln>
        </p:spPr>
      </p:pic>
      <p:sp>
        <p:nvSpPr>
          <p:cNvPr id="573" name="Google Shape;573;g12c1ed9c7b1_0_1135"/>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no pattern_Title and Content">
  <p:cSld name="no pattern_Title and Content">
    <p:spTree>
      <p:nvGrpSpPr>
        <p:cNvPr id="1" name="Shape 574"/>
        <p:cNvGrpSpPr/>
        <p:nvPr/>
      </p:nvGrpSpPr>
      <p:grpSpPr>
        <a:xfrm>
          <a:off x="0" y="0"/>
          <a:ext cx="0" cy="0"/>
          <a:chOff x="0" y="0"/>
          <a:chExt cx="0" cy="0"/>
        </a:xfrm>
      </p:grpSpPr>
      <p:sp>
        <p:nvSpPr>
          <p:cNvPr id="575" name="Google Shape;575;g12c1ed9c7b1_0_1139"/>
          <p:cNvSpPr txBox="1">
            <a:spLocks noGrp="1"/>
          </p:cNvSpPr>
          <p:nvPr>
            <p:ph type="body" idx="1"/>
          </p:nvPr>
        </p:nvSpPr>
        <p:spPr>
          <a:xfrm>
            <a:off x="922699" y="2748246"/>
            <a:ext cx="10515600" cy="2749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76" name="Google Shape;576;g12c1ed9c7b1_0_1139"/>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7" name="Google Shape;577;g12c1ed9c7b1_0_1139"/>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2_Blank 1">
  <p:cSld name="2_Blank 1">
    <p:bg>
      <p:bgPr>
        <a:solidFill>
          <a:schemeClr val="lt1"/>
        </a:solidFill>
        <a:effectLst/>
      </p:bgPr>
    </p:bg>
    <p:spTree>
      <p:nvGrpSpPr>
        <p:cNvPr id="1" name="Shape 578"/>
        <p:cNvGrpSpPr/>
        <p:nvPr/>
      </p:nvGrpSpPr>
      <p:grpSpPr>
        <a:xfrm>
          <a:off x="0" y="0"/>
          <a:ext cx="0" cy="0"/>
          <a:chOff x="0" y="0"/>
          <a:chExt cx="0" cy="0"/>
        </a:xfrm>
      </p:grpSpPr>
      <p:sp>
        <p:nvSpPr>
          <p:cNvPr id="579" name="Google Shape;579;g12c1ed9c7b1_0_1143"/>
          <p:cNvSpPr txBox="1">
            <a:spLocks noGrp="1"/>
          </p:cNvSpPr>
          <p:nvPr>
            <p:ph type="title"/>
          </p:nvPr>
        </p:nvSpPr>
        <p:spPr>
          <a:xfrm>
            <a:off x="0" y="1028295"/>
            <a:ext cx="9536400" cy="1013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80" name="Google Shape;580;g12c1ed9c7b1_0_1143" descr="Decorative geometric pattern"/>
          <p:cNvPicPr preferRelativeResize="0"/>
          <p:nvPr/>
        </p:nvPicPr>
        <p:blipFill rotWithShape="1">
          <a:blip r:embed="rId2">
            <a:alphaModFix/>
          </a:blip>
          <a:srcRect/>
          <a:stretch/>
        </p:blipFill>
        <p:spPr>
          <a:xfrm>
            <a:off x="1" y="1"/>
            <a:ext cx="12192001" cy="6494851"/>
          </a:xfrm>
          <a:prstGeom prst="rect">
            <a:avLst/>
          </a:prstGeom>
          <a:noFill/>
          <a:ln>
            <a:noFill/>
          </a:ln>
        </p:spPr>
      </p:pic>
      <p:sp>
        <p:nvSpPr>
          <p:cNvPr id="581" name="Google Shape;581;g12c1ed9c7b1_0_1143"/>
          <p:cNvSpPr txBox="1"/>
          <p:nvPr/>
        </p:nvSpPr>
        <p:spPr>
          <a:xfrm>
            <a:off x="0" y="1034505"/>
            <a:ext cx="12192000" cy="949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582" name="Google Shape;582;g12c1ed9c7b1_0_1143" descr="Decorative blue bar"/>
          <p:cNvPicPr preferRelativeResize="0"/>
          <p:nvPr/>
        </p:nvPicPr>
        <p:blipFill rotWithShape="1">
          <a:blip r:embed="rId3">
            <a:alphaModFix/>
          </a:blip>
          <a:srcRect/>
          <a:stretch/>
        </p:blipFill>
        <p:spPr>
          <a:xfrm>
            <a:off x="1" y="6494855"/>
            <a:ext cx="12192001" cy="276279"/>
          </a:xfrm>
          <a:prstGeom prst="rect">
            <a:avLst/>
          </a:prstGeom>
          <a:noFill/>
          <a:ln>
            <a:noFill/>
          </a:ln>
        </p:spPr>
      </p:pic>
      <p:pic>
        <p:nvPicPr>
          <p:cNvPr id="583" name="Google Shape;583;g12c1ed9c7b1_0_1143" descr="Oregon Department of Education Logo"/>
          <p:cNvPicPr preferRelativeResize="0"/>
          <p:nvPr/>
        </p:nvPicPr>
        <p:blipFill rotWithShape="1">
          <a:blip r:embed="rId4">
            <a:alphaModFix/>
          </a:blip>
          <a:srcRect/>
          <a:stretch/>
        </p:blipFill>
        <p:spPr>
          <a:xfrm>
            <a:off x="-120815" y="53562"/>
            <a:ext cx="1972448" cy="735684"/>
          </a:xfrm>
          <a:prstGeom prst="rect">
            <a:avLst/>
          </a:prstGeom>
          <a:noFill/>
          <a:ln>
            <a:noFill/>
          </a:ln>
        </p:spPr>
      </p:pic>
      <p:sp>
        <p:nvSpPr>
          <p:cNvPr id="584" name="Google Shape;584;g12c1ed9c7b1_0_1143"/>
          <p:cNvSpPr txBox="1">
            <a:spLocks noGrp="1"/>
          </p:cNvSpPr>
          <p:nvPr>
            <p:ph type="sldNum" idx="12"/>
          </p:nvPr>
        </p:nvSpPr>
        <p:spPr>
          <a:xfrm>
            <a:off x="8610600" y="6492537"/>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85" name="Google Shape;585;g12c1ed9c7b1_0_1143"/>
          <p:cNvSpPr txBox="1">
            <a:spLocks noGrp="1"/>
          </p:cNvSpPr>
          <p:nvPr>
            <p:ph type="subTitle" idx="1"/>
          </p:nvPr>
        </p:nvSpPr>
        <p:spPr>
          <a:xfrm>
            <a:off x="1318788" y="2809827"/>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no pattern_3_Blank">
  <p:cSld name="no pattern_3_Blank">
    <p:bg>
      <p:bgPr>
        <a:solidFill>
          <a:schemeClr val="lt1"/>
        </a:solidFill>
        <a:effectLst/>
      </p:bgPr>
    </p:bg>
    <p:spTree>
      <p:nvGrpSpPr>
        <p:cNvPr id="1" name="Shape 586"/>
        <p:cNvGrpSpPr/>
        <p:nvPr/>
      </p:nvGrpSpPr>
      <p:grpSpPr>
        <a:xfrm>
          <a:off x="0" y="0"/>
          <a:ext cx="0" cy="0"/>
          <a:chOff x="0" y="0"/>
          <a:chExt cx="0" cy="0"/>
        </a:xfrm>
      </p:grpSpPr>
      <p:pic>
        <p:nvPicPr>
          <p:cNvPr id="587" name="Google Shape;587;g12c1ed9c7b1_0_1151" descr="Decorative blue bar"/>
          <p:cNvPicPr preferRelativeResize="0"/>
          <p:nvPr/>
        </p:nvPicPr>
        <p:blipFill rotWithShape="1">
          <a:blip r:embed="rId2">
            <a:alphaModFix/>
          </a:blip>
          <a:srcRect/>
          <a:stretch/>
        </p:blipFill>
        <p:spPr>
          <a:xfrm>
            <a:off x="0" y="6494854"/>
            <a:ext cx="12192001" cy="368372"/>
          </a:xfrm>
          <a:prstGeom prst="rect">
            <a:avLst/>
          </a:prstGeom>
          <a:noFill/>
          <a:ln>
            <a:noFill/>
          </a:ln>
        </p:spPr>
      </p:pic>
      <p:sp>
        <p:nvSpPr>
          <p:cNvPr id="588" name="Google Shape;588;g12c1ed9c7b1_0_1151"/>
          <p:cNvSpPr txBox="1">
            <a:spLocks noGrp="1"/>
          </p:cNvSpPr>
          <p:nvPr>
            <p:ph type="title"/>
          </p:nvPr>
        </p:nvSpPr>
        <p:spPr>
          <a:xfrm>
            <a:off x="160237" y="138547"/>
            <a:ext cx="11899500" cy="7935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89" name="Google Shape;589;g12c1ed9c7b1_0_1151" descr="Oregon Department of Education Logo"/>
          <p:cNvPicPr preferRelativeResize="0"/>
          <p:nvPr/>
        </p:nvPicPr>
        <p:blipFill rotWithShape="1">
          <a:blip r:embed="rId3">
            <a:alphaModFix/>
          </a:blip>
          <a:srcRect/>
          <a:stretch/>
        </p:blipFill>
        <p:spPr>
          <a:xfrm>
            <a:off x="9562069" y="5594283"/>
            <a:ext cx="2629931" cy="980912"/>
          </a:xfrm>
          <a:prstGeom prst="rect">
            <a:avLst/>
          </a:prstGeom>
          <a:noFill/>
          <a:ln>
            <a:noFill/>
          </a:ln>
        </p:spPr>
      </p:pic>
      <p:sp>
        <p:nvSpPr>
          <p:cNvPr id="590" name="Google Shape;590;g12c1ed9c7b1_0_1151"/>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591"/>
        <p:cNvGrpSpPr/>
        <p:nvPr/>
      </p:nvGrpSpPr>
      <p:grpSpPr>
        <a:xfrm>
          <a:off x="0" y="0"/>
          <a:ext cx="0" cy="0"/>
          <a:chOff x="0" y="0"/>
          <a:chExt cx="0" cy="0"/>
        </a:xfrm>
      </p:grpSpPr>
      <p:pic>
        <p:nvPicPr>
          <p:cNvPr id="592" name="Google Shape;592;g12c1ed9c7b1_0_1156" descr="Decorative geometric pattern"/>
          <p:cNvPicPr preferRelativeResize="0"/>
          <p:nvPr/>
        </p:nvPicPr>
        <p:blipFill rotWithShape="1">
          <a:blip r:embed="rId2">
            <a:alphaModFix/>
          </a:blip>
          <a:srcRect/>
          <a:stretch/>
        </p:blipFill>
        <p:spPr>
          <a:xfrm>
            <a:off x="0" y="1"/>
            <a:ext cx="12192001" cy="6494853"/>
          </a:xfrm>
          <a:prstGeom prst="rect">
            <a:avLst/>
          </a:prstGeom>
          <a:noFill/>
          <a:ln>
            <a:noFill/>
          </a:ln>
        </p:spPr>
      </p:pic>
      <p:pic>
        <p:nvPicPr>
          <p:cNvPr id="593" name="Google Shape;593;g12c1ed9c7b1_0_1156" descr="Decorative blue bar"/>
          <p:cNvPicPr preferRelativeResize="0"/>
          <p:nvPr/>
        </p:nvPicPr>
        <p:blipFill rotWithShape="1">
          <a:blip r:embed="rId3">
            <a:alphaModFix/>
          </a:blip>
          <a:srcRect/>
          <a:stretch/>
        </p:blipFill>
        <p:spPr>
          <a:xfrm>
            <a:off x="0" y="6494854"/>
            <a:ext cx="12192001" cy="368372"/>
          </a:xfrm>
          <a:prstGeom prst="rect">
            <a:avLst/>
          </a:prstGeom>
          <a:noFill/>
          <a:ln>
            <a:noFill/>
          </a:ln>
        </p:spPr>
      </p:pic>
      <p:sp>
        <p:nvSpPr>
          <p:cNvPr id="594" name="Google Shape;594;g12c1ed9c7b1_0_1156"/>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95" name="Google Shape;595;g12c1ed9c7b1_0_1156"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596" name="Google Shape;596;g12c1ed9c7b1_0_115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597"/>
        <p:cNvGrpSpPr/>
        <p:nvPr/>
      </p:nvGrpSpPr>
      <p:grpSpPr>
        <a:xfrm>
          <a:off x="0" y="0"/>
          <a:ext cx="0" cy="0"/>
          <a:chOff x="0" y="0"/>
          <a:chExt cx="0" cy="0"/>
        </a:xfrm>
      </p:grpSpPr>
      <p:sp>
        <p:nvSpPr>
          <p:cNvPr id="598" name="Google Shape;598;g12c1ed9c7b1_0_11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9" name="Google Shape;599;g12c1ed9c7b1_0_11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0" name="Google Shape;600;g12c1ed9c7b1_0_11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601"/>
        <p:cNvGrpSpPr/>
        <p:nvPr/>
      </p:nvGrpSpPr>
      <p:grpSpPr>
        <a:xfrm>
          <a:off x="0" y="0"/>
          <a:ext cx="0" cy="0"/>
          <a:chOff x="0" y="0"/>
          <a:chExt cx="0" cy="0"/>
        </a:xfrm>
      </p:grpSpPr>
      <p:pic>
        <p:nvPicPr>
          <p:cNvPr id="602" name="Google Shape;602;g12c1ed9c7b1_0_1166" descr="Decorative blue bar"/>
          <p:cNvPicPr preferRelativeResize="0"/>
          <p:nvPr/>
        </p:nvPicPr>
        <p:blipFill rotWithShape="1">
          <a:blip r:embed="rId2">
            <a:alphaModFix/>
          </a:blip>
          <a:srcRect/>
          <a:stretch/>
        </p:blipFill>
        <p:spPr>
          <a:xfrm>
            <a:off x="0" y="6494854"/>
            <a:ext cx="12192001" cy="368372"/>
          </a:xfrm>
          <a:prstGeom prst="rect">
            <a:avLst/>
          </a:prstGeom>
          <a:noFill/>
          <a:ln>
            <a:noFill/>
          </a:ln>
        </p:spPr>
      </p:pic>
      <p:sp>
        <p:nvSpPr>
          <p:cNvPr id="603" name="Google Shape;603;g12c1ed9c7b1_0_1166"/>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04" name="Google Shape;604;g12c1ed9c7b1_0_1166" descr="Oregon Department of Education Logo"/>
          <p:cNvPicPr preferRelativeResize="0"/>
          <p:nvPr/>
        </p:nvPicPr>
        <p:blipFill rotWithShape="1">
          <a:blip r:embed="rId3">
            <a:alphaModFix/>
          </a:blip>
          <a:srcRect/>
          <a:stretch/>
        </p:blipFill>
        <p:spPr>
          <a:xfrm>
            <a:off x="-120815" y="53562"/>
            <a:ext cx="2629931" cy="980912"/>
          </a:xfrm>
          <a:prstGeom prst="rect">
            <a:avLst/>
          </a:prstGeom>
          <a:noFill/>
          <a:ln>
            <a:noFill/>
          </a:ln>
        </p:spPr>
      </p:pic>
      <p:sp>
        <p:nvSpPr>
          <p:cNvPr id="605" name="Google Shape;605;g12c1ed9c7b1_0_116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no pattern_Comparison">
  <p:cSld name="no pattern_Comparison">
    <p:spTree>
      <p:nvGrpSpPr>
        <p:cNvPr id="1" name="Shape 606"/>
        <p:cNvGrpSpPr/>
        <p:nvPr/>
      </p:nvGrpSpPr>
      <p:grpSpPr>
        <a:xfrm>
          <a:off x="0" y="0"/>
          <a:ext cx="0" cy="0"/>
          <a:chOff x="0" y="0"/>
          <a:chExt cx="0" cy="0"/>
        </a:xfrm>
      </p:grpSpPr>
      <p:sp>
        <p:nvSpPr>
          <p:cNvPr id="607" name="Google Shape;607;g12c1ed9c7b1_0_1171"/>
          <p:cNvSpPr txBox="1">
            <a:spLocks noGrp="1"/>
          </p:cNvSpPr>
          <p:nvPr>
            <p:ph type="body" idx="1"/>
          </p:nvPr>
        </p:nvSpPr>
        <p:spPr>
          <a:xfrm>
            <a:off x="779432" y="2471440"/>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08" name="Google Shape;608;g12c1ed9c7b1_0_1171"/>
          <p:cNvSpPr txBox="1">
            <a:spLocks noGrp="1"/>
          </p:cNvSpPr>
          <p:nvPr>
            <p:ph type="body" idx="2"/>
          </p:nvPr>
        </p:nvSpPr>
        <p:spPr>
          <a:xfrm>
            <a:off x="779432" y="3372934"/>
            <a:ext cx="5157900" cy="2240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09" name="Google Shape;609;g12c1ed9c7b1_0_1171"/>
          <p:cNvSpPr txBox="1">
            <a:spLocks noGrp="1"/>
          </p:cNvSpPr>
          <p:nvPr>
            <p:ph type="body" idx="3"/>
          </p:nvPr>
        </p:nvSpPr>
        <p:spPr>
          <a:xfrm>
            <a:off x="6111846" y="2471440"/>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10" name="Google Shape;610;g12c1ed9c7b1_0_1171"/>
          <p:cNvSpPr txBox="1">
            <a:spLocks noGrp="1"/>
          </p:cNvSpPr>
          <p:nvPr>
            <p:ph type="body" idx="4"/>
          </p:nvPr>
        </p:nvSpPr>
        <p:spPr>
          <a:xfrm>
            <a:off x="6111846" y="3372934"/>
            <a:ext cx="5183100" cy="2240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1" name="Google Shape;611;g12c1ed9c7b1_0_1171"/>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2" name="Google Shape;612;g12c1ed9c7b1_0_1171"/>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3"/>
        <p:cNvGrpSpPr/>
        <p:nvPr/>
      </p:nvGrpSpPr>
      <p:grpSpPr>
        <a:xfrm>
          <a:off x="0" y="0"/>
          <a:ext cx="0" cy="0"/>
          <a:chOff x="0" y="0"/>
          <a:chExt cx="0" cy="0"/>
        </a:xfrm>
      </p:grpSpPr>
      <p:sp>
        <p:nvSpPr>
          <p:cNvPr id="614" name="Google Shape;614;g12c1ed9c7b1_0_15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SzPts val="4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5" name="Google Shape;615;g12c1ed9c7b1_0_1520"/>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6" name="Google Shape;616;g12c1ed9c7b1_0_1520"/>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7" name="Google Shape;617;g12c1ed9c7b1_0_1520"/>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no pattern_Logo only">
  <p:cSld name="no pattern_Logo only">
    <p:bg>
      <p:bgPr>
        <a:solidFill>
          <a:schemeClr val="lt1"/>
        </a:solidFill>
        <a:effectLst/>
      </p:bgPr>
    </p:bg>
    <p:spTree>
      <p:nvGrpSpPr>
        <p:cNvPr id="1" name="Shape 618"/>
        <p:cNvGrpSpPr/>
        <p:nvPr/>
      </p:nvGrpSpPr>
      <p:grpSpPr>
        <a:xfrm>
          <a:off x="0" y="0"/>
          <a:ext cx="0" cy="0"/>
          <a:chOff x="0" y="0"/>
          <a:chExt cx="0" cy="0"/>
        </a:xfrm>
      </p:grpSpPr>
      <p:pic>
        <p:nvPicPr>
          <p:cNvPr id="619" name="Google Shape;619;g12c1ed9c7b1_0_1525" descr="Decorative blue bar"/>
          <p:cNvPicPr preferRelativeResize="0"/>
          <p:nvPr/>
        </p:nvPicPr>
        <p:blipFill rotWithShape="1">
          <a:blip r:embed="rId2">
            <a:alphaModFix/>
          </a:blip>
          <a:srcRect/>
          <a:stretch/>
        </p:blipFill>
        <p:spPr>
          <a:xfrm>
            <a:off x="0" y="6494854"/>
            <a:ext cx="12192001" cy="368372"/>
          </a:xfrm>
          <a:prstGeom prst="rect">
            <a:avLst/>
          </a:prstGeom>
          <a:noFill/>
          <a:ln>
            <a:noFill/>
          </a:ln>
        </p:spPr>
      </p:pic>
      <p:pic>
        <p:nvPicPr>
          <p:cNvPr id="620" name="Google Shape;620;g12c1ed9c7b1_0_1525" descr="Oregon Department of Education logo"/>
          <p:cNvPicPr preferRelativeResize="0"/>
          <p:nvPr/>
        </p:nvPicPr>
        <p:blipFill rotWithShape="1">
          <a:blip r:embed="rId3">
            <a:alphaModFix/>
          </a:blip>
          <a:srcRect/>
          <a:stretch/>
        </p:blipFill>
        <p:spPr>
          <a:xfrm>
            <a:off x="4985441" y="615148"/>
            <a:ext cx="5728402" cy="2136580"/>
          </a:xfrm>
          <a:prstGeom prst="rect">
            <a:avLst/>
          </a:prstGeom>
          <a:noFill/>
          <a:ln>
            <a:noFill/>
          </a:ln>
        </p:spPr>
      </p:pic>
      <p:sp>
        <p:nvSpPr>
          <p:cNvPr id="621" name="Google Shape;621;g12c1ed9c7b1_0_1525"/>
          <p:cNvSpPr txBox="1">
            <a:spLocks noGrp="1"/>
          </p:cNvSpPr>
          <p:nvPr>
            <p:ph type="title"/>
          </p:nvPr>
        </p:nvSpPr>
        <p:spPr>
          <a:xfrm>
            <a:off x="826129" y="2935982"/>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400"/>
              <a:buFont typeface="Calibri"/>
              <a:buNone/>
              <a:defRPr>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22" name="Google Shape;622;g12c1ed9c7b1_0_1525" descr="Decorative blue swoosh"/>
          <p:cNvPicPr preferRelativeResize="0"/>
          <p:nvPr/>
        </p:nvPicPr>
        <p:blipFill rotWithShape="1">
          <a:blip r:embed="rId4">
            <a:alphaModFix/>
          </a:blip>
          <a:srcRect/>
          <a:stretch/>
        </p:blipFill>
        <p:spPr>
          <a:xfrm>
            <a:off x="0" y="-400138"/>
            <a:ext cx="12192001" cy="2103535"/>
          </a:xfrm>
          <a:prstGeom prst="rect">
            <a:avLst/>
          </a:prstGeom>
          <a:noFill/>
          <a:ln>
            <a:noFill/>
          </a:ln>
        </p:spPr>
      </p:pic>
      <p:sp>
        <p:nvSpPr>
          <p:cNvPr id="623" name="Google Shape;623;g12c1ed9c7b1_0_1525"/>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63" Type="http://schemas.openxmlformats.org/officeDocument/2006/relationships/slideLayout" Target="../slideLayouts/slideLayout75.xml"/><Relationship Id="rId68" Type="http://schemas.openxmlformats.org/officeDocument/2006/relationships/slideLayout" Target="../slideLayouts/slideLayout80.xml"/><Relationship Id="rId76" Type="http://schemas.openxmlformats.org/officeDocument/2006/relationships/slideLayout" Target="../slideLayouts/slideLayout88.xml"/><Relationship Id="rId7" Type="http://schemas.openxmlformats.org/officeDocument/2006/relationships/slideLayout" Target="../slideLayouts/slideLayout19.xml"/><Relationship Id="rId71" Type="http://schemas.openxmlformats.org/officeDocument/2006/relationships/slideLayout" Target="../slideLayouts/slideLayout8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66" Type="http://schemas.openxmlformats.org/officeDocument/2006/relationships/slideLayout" Target="../slideLayouts/slideLayout78.xml"/><Relationship Id="rId74" Type="http://schemas.openxmlformats.org/officeDocument/2006/relationships/slideLayout" Target="../slideLayouts/slideLayout86.xml"/><Relationship Id="rId79" Type="http://schemas.openxmlformats.org/officeDocument/2006/relationships/slideLayout" Target="../slideLayouts/slideLayout91.xml"/><Relationship Id="rId5" Type="http://schemas.openxmlformats.org/officeDocument/2006/relationships/slideLayout" Target="../slideLayouts/slideLayout17.xml"/><Relationship Id="rId61" Type="http://schemas.openxmlformats.org/officeDocument/2006/relationships/slideLayout" Target="../slideLayouts/slideLayout73.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81"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77" Type="http://schemas.openxmlformats.org/officeDocument/2006/relationships/slideLayout" Target="../slideLayouts/slideLayout89.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80" Type="http://schemas.openxmlformats.org/officeDocument/2006/relationships/theme" Target="../theme/theme2.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67" Type="http://schemas.openxmlformats.org/officeDocument/2006/relationships/slideLayout" Target="../slideLayouts/slideLayout79.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70" Type="http://schemas.openxmlformats.org/officeDocument/2006/relationships/slideLayout" Target="../slideLayouts/slideLayout82.xml"/><Relationship Id="rId75" Type="http://schemas.openxmlformats.org/officeDocument/2006/relationships/slideLayout" Target="../slideLayouts/slideLayout87.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2"/>
        <p:cNvGrpSpPr/>
        <p:nvPr/>
      </p:nvGrpSpPr>
      <p:grpSpPr>
        <a:xfrm>
          <a:off x="0" y="0"/>
          <a:ext cx="0" cy="0"/>
          <a:chOff x="0" y="0"/>
          <a:chExt cx="0" cy="0"/>
        </a:xfrm>
      </p:grpSpPr>
      <p:sp>
        <p:nvSpPr>
          <p:cNvPr id="93" name="Google Shape;93;g12c1ed9c7b1_0_65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94" name="Google Shape;94;g12c1ed9c7b1_0_65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5" name="Google Shape;95;g12c1ed9c7b1_0_65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g12c1ed9c7b1_0_65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g12c1ed9c7b1_0_657" descr="Decorative line break"/>
          <p:cNvPicPr preferRelativeResize="0"/>
          <p:nvPr/>
        </p:nvPicPr>
        <p:blipFill rotWithShape="1">
          <a:blip r:embed="rId81">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 id="2147483736" r:id="rId75"/>
    <p:sldLayoutId id="2147483737" r:id="rId76"/>
    <p:sldLayoutId id="2147483738" r:id="rId77"/>
    <p:sldLayoutId id="2147483739" r:id="rId78"/>
    <p:sldLayoutId id="2147483740" r:id="rId7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oregon.gov/ode/students-and-family/equity/SchoolSafety/Pages/Strengthening-Mental-Health-in-Education.aspx#:~:text=ODE%20believes%20that%20mental%20health,%2C%20identity%2C%20diversity%20and%20purpose."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hyperlink" Target="https://www.oregon.gov/ode/students-and-family/equity/SchoolSafety/Pages/Announcements.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hyperlink" Target="https://www.oregon.gov/ode/students-and-family/equity/SchoolSafety/Pages/Announcements.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regon.gov/ode/students-and-family/equity/SchoolSafety/Pages/Announcements.aspx"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mailto:raquel.gwynn@state.or.us"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hyperlink" Target="mailto:sophie.hilton@state.or.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27"/>
        <p:cNvGrpSpPr/>
        <p:nvPr/>
      </p:nvGrpSpPr>
      <p:grpSpPr>
        <a:xfrm>
          <a:off x="0" y="0"/>
          <a:ext cx="0" cy="0"/>
          <a:chOff x="0" y="0"/>
          <a:chExt cx="0" cy="0"/>
        </a:xfrm>
      </p:grpSpPr>
      <p:sp>
        <p:nvSpPr>
          <p:cNvPr id="628" name="Google Shape;628;g12c1ed9c7b1_0_1178"/>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Calibri"/>
              <a:buNone/>
            </a:pPr>
            <a:r>
              <a:rPr lang="en-US" sz="3900" b="1"/>
              <a:t>SUMMER LEARNING BEST PRACTICE GUIDE</a:t>
            </a:r>
            <a:r>
              <a:rPr lang="en-US" sz="3900" b="1">
                <a:solidFill>
                  <a:schemeClr val="lt2"/>
                </a:solidFill>
              </a:rPr>
              <a:t/>
            </a:r>
            <a:br>
              <a:rPr lang="en-US" sz="3900" b="1">
                <a:solidFill>
                  <a:schemeClr val="lt2"/>
                </a:solidFill>
              </a:rPr>
            </a:br>
            <a:endParaRPr sz="3900" b="1">
              <a:solidFill>
                <a:schemeClr val="lt2"/>
              </a:solidFill>
            </a:endParaRPr>
          </a:p>
        </p:txBody>
      </p:sp>
      <p:sp>
        <p:nvSpPr>
          <p:cNvPr id="629" name="Google Shape;629;g12c1ed9c7b1_0_1178"/>
          <p:cNvSpPr txBox="1">
            <a:spLocks noGrp="1"/>
          </p:cNvSpPr>
          <p:nvPr>
            <p:ph type="subTitle" idx="1"/>
          </p:nvPr>
        </p:nvSpPr>
        <p:spPr>
          <a:xfrm>
            <a:off x="1431825" y="3663488"/>
            <a:ext cx="9144000" cy="1655700"/>
          </a:xfrm>
          <a:prstGeom prst="rect">
            <a:avLst/>
          </a:prstGeom>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b="1">
                <a:highlight>
                  <a:schemeClr val="lt1"/>
                </a:highlight>
              </a:rPr>
              <a:t>Session 5 - Elevating Relationships and Enrichment &amp; Ensuring Mental Health and Well-Being</a:t>
            </a:r>
            <a:endParaRPr b="1">
              <a:highlight>
                <a:schemeClr val="lt1"/>
              </a:highlight>
            </a:endParaRPr>
          </a:p>
          <a:p>
            <a:pPr marL="0" lvl="0" indent="0" algn="ctr" rtl="0">
              <a:lnSpc>
                <a:spcPct val="100000"/>
              </a:lnSpc>
              <a:spcBef>
                <a:spcPts val="0"/>
              </a:spcBef>
              <a:spcAft>
                <a:spcPts val="0"/>
              </a:spcAft>
              <a:buClr>
                <a:schemeClr val="dk1"/>
              </a:buClr>
              <a:buSzPts val="2400"/>
              <a:buFont typeface="Arial"/>
              <a:buNone/>
            </a:pPr>
            <a:r>
              <a:rPr lang="en-US" sz="2000">
                <a:highlight>
                  <a:schemeClr val="lt1"/>
                </a:highlight>
              </a:rPr>
              <a:t>January 28, 2022</a:t>
            </a:r>
            <a:endParaRPr>
              <a:solidFill>
                <a:schemeClr val="dk1"/>
              </a:solidFill>
              <a:highlight>
                <a:schemeClr val="lt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12c1ed9c7b1_0_3158"/>
          <p:cNvSpPr txBox="1">
            <a:spLocks noGrp="1"/>
          </p:cNvSpPr>
          <p:nvPr>
            <p:ph type="title"/>
          </p:nvPr>
        </p:nvSpPr>
        <p:spPr>
          <a:xfrm>
            <a:off x="638051" y="34825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Core Elements of Quality Summer Programs</a:t>
            </a:r>
            <a:endParaRPr/>
          </a:p>
        </p:txBody>
      </p:sp>
      <p:sp>
        <p:nvSpPr>
          <p:cNvPr id="702" name="Google Shape;702;g12c1ed9c7b1_0_3158"/>
          <p:cNvSpPr txBox="1">
            <a:spLocks noGrp="1"/>
          </p:cNvSpPr>
          <p:nvPr>
            <p:ph type="body" idx="1"/>
          </p:nvPr>
        </p:nvSpPr>
        <p:spPr>
          <a:xfrm>
            <a:off x="717175" y="1825625"/>
            <a:ext cx="5733300" cy="4109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2151"/>
              <a:t>The Wallace Foundation, in partnership with the RAND Corporation and others, has published a wealth of research, evaluations and tools that delve deeply into core elements of effective summer programming. </a:t>
            </a:r>
            <a:endParaRPr sz="2151"/>
          </a:p>
          <a:p>
            <a:pPr marL="0" lvl="0" indent="0" algn="l" rtl="0">
              <a:spcBef>
                <a:spcPts val="0"/>
              </a:spcBef>
              <a:spcAft>
                <a:spcPts val="0"/>
              </a:spcAft>
              <a:buNone/>
            </a:pPr>
            <a:endParaRPr sz="2151"/>
          </a:p>
          <a:p>
            <a:pPr marL="0" lvl="0" indent="0" algn="l" rtl="0">
              <a:spcBef>
                <a:spcPts val="0"/>
              </a:spcBef>
              <a:spcAft>
                <a:spcPts val="0"/>
              </a:spcAft>
              <a:buNone/>
            </a:pPr>
            <a:r>
              <a:rPr lang="en-US" sz="2151"/>
              <a:t>Over the last decade, they have found the strongest results from these conditions of programming</a:t>
            </a:r>
            <a:endParaRPr/>
          </a:p>
        </p:txBody>
      </p:sp>
      <p:sp>
        <p:nvSpPr>
          <p:cNvPr id="703" name="Google Shape;703;g12c1ed9c7b1_0_315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704" name="Google Shape;704;g12c1ed9c7b1_0_3158" descr="Core Elements:&#10;1. No cost or fees to families&#10;2. 5 weeks &amp; multiple year programs&#10;3. Free meals &amp; transportation&#10;4. Strong attendance and outreach&#10;5. Well-rounded academics &amp; enrichment&#10;6. Aligned curricula with school year&#10;7. Ongoing professional learning&#10;8. Continuous quality improvement processes&#10;9. Small class size" title="Core Elements of Quality Summer Programs Puzzle"/>
          <p:cNvPicPr preferRelativeResize="0"/>
          <p:nvPr/>
        </p:nvPicPr>
        <p:blipFill>
          <a:blip r:embed="rId3">
            <a:alphaModFix/>
          </a:blip>
          <a:stretch>
            <a:fillRect/>
          </a:stretch>
        </p:blipFill>
        <p:spPr>
          <a:xfrm>
            <a:off x="6602875" y="1527250"/>
            <a:ext cx="5076876" cy="44601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12c1ed9c7b1_0_126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Partners in a System of Care</a:t>
            </a:r>
            <a:endParaRPr/>
          </a:p>
        </p:txBody>
      </p:sp>
      <p:pic>
        <p:nvPicPr>
          <p:cNvPr id="710" name="Google Shape;710;g12c1ed9c7b1_0_1265" descr="Partners in a system of care&#10;1. Mental health services&#10;2. Substance use services&#10;3. Health services&#10;4. Social &amp; child welfare services&#10;5. Educational services&#10;6. Juvenile justice services&#10;7. Recreational services&#10;8. Vocational services&#10;9. Transition services&#10;10. Early childhood services" title="Partners in a system of care for youth and families graphic"/>
          <p:cNvPicPr preferRelativeResize="0"/>
          <p:nvPr/>
        </p:nvPicPr>
        <p:blipFill rotWithShape="1">
          <a:blip r:embed="rId3">
            <a:alphaModFix/>
          </a:blip>
          <a:srcRect/>
          <a:stretch/>
        </p:blipFill>
        <p:spPr>
          <a:xfrm>
            <a:off x="3165675" y="1686075"/>
            <a:ext cx="5103751" cy="4328650"/>
          </a:xfrm>
          <a:prstGeom prst="rect">
            <a:avLst/>
          </a:prstGeom>
          <a:noFill/>
          <a:ln>
            <a:noFill/>
          </a:ln>
        </p:spPr>
      </p:pic>
      <p:sp>
        <p:nvSpPr>
          <p:cNvPr id="711" name="Google Shape;711;g12c1ed9c7b1_0_126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595959"/>
                </a:solidFill>
              </a:rPr>
              <a:t>11</a:t>
            </a:fld>
            <a:endParaRPr>
              <a:solidFill>
                <a:srgbClr val="59595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Google Shape;716;g12c1ed9c7b1_0_1270" descr="image of integrated model of mental health" title="image of integrated model of mental health"/>
          <p:cNvPicPr preferRelativeResize="0"/>
          <p:nvPr/>
        </p:nvPicPr>
        <p:blipFill rotWithShape="1">
          <a:blip r:embed="rId3">
            <a:alphaModFix/>
          </a:blip>
          <a:srcRect/>
          <a:stretch/>
        </p:blipFill>
        <p:spPr>
          <a:xfrm>
            <a:off x="4952809" y="1922499"/>
            <a:ext cx="6647687" cy="4027211"/>
          </a:xfrm>
          <a:prstGeom prst="rect">
            <a:avLst/>
          </a:prstGeom>
          <a:noFill/>
          <a:ln>
            <a:noFill/>
          </a:ln>
        </p:spPr>
      </p:pic>
      <p:sp>
        <p:nvSpPr>
          <p:cNvPr id="717" name="Google Shape;717;g12c1ed9c7b1_0_127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sz="4400">
                <a:solidFill>
                  <a:schemeClr val="dk1"/>
                </a:solidFill>
              </a:rPr>
              <a:t> </a:t>
            </a:r>
            <a:r>
              <a:rPr lang="en-US" sz="4400"/>
              <a:t>Values</a:t>
            </a:r>
            <a:endParaRPr sz="4400"/>
          </a:p>
        </p:txBody>
      </p:sp>
      <p:sp>
        <p:nvSpPr>
          <p:cNvPr id="718" name="Google Shape;718;g12c1ed9c7b1_0_1270"/>
          <p:cNvSpPr txBox="1"/>
          <p:nvPr/>
        </p:nvSpPr>
        <p:spPr>
          <a:xfrm>
            <a:off x="717175" y="1972250"/>
            <a:ext cx="3877800" cy="3455700"/>
          </a:xfrm>
          <a:prstGeom prst="rect">
            <a:avLst/>
          </a:prstGeom>
          <a:noFill/>
          <a:ln>
            <a:noFill/>
          </a:ln>
        </p:spPr>
        <p:txBody>
          <a:bodyPr spcFirstLastPara="1" wrap="square" lIns="114300" tIns="91425" rIns="91425" bIns="91425" anchor="t" anchorCtr="0">
            <a:spAutoFit/>
          </a:bodyPr>
          <a:lstStyle/>
          <a:p>
            <a:pPr marL="285750" marR="0" lvl="0" indent="-254000" algn="l" rtl="0">
              <a:lnSpc>
                <a:spcPct val="115000"/>
              </a:lnSpc>
              <a:spcBef>
                <a:spcPts val="0"/>
              </a:spcBef>
              <a:spcAft>
                <a:spcPts val="0"/>
              </a:spcAft>
              <a:buClr>
                <a:schemeClr val="dk1"/>
              </a:buClr>
              <a:buSzPts val="1300"/>
              <a:buFont typeface="Calibri"/>
              <a:buChar char="●"/>
            </a:pPr>
            <a:r>
              <a:rPr lang="en-US" sz="1700" i="0" u="none" strike="noStrike" cap="none">
                <a:solidFill>
                  <a:schemeClr val="dk1"/>
                </a:solidFill>
                <a:latin typeface="Calibri"/>
                <a:ea typeface="Calibri"/>
                <a:cs typeface="Calibri"/>
                <a:sym typeface="Calibri"/>
              </a:rPr>
              <a:t>Mental health is a cornerstone of education.</a:t>
            </a:r>
            <a:endParaRPr sz="1700" i="0" u="none" strike="noStrike" cap="none">
              <a:solidFill>
                <a:schemeClr val="dk1"/>
              </a:solidFill>
              <a:latin typeface="Calibri"/>
              <a:ea typeface="Calibri"/>
              <a:cs typeface="Calibri"/>
              <a:sym typeface="Calibri"/>
            </a:endParaRPr>
          </a:p>
          <a:p>
            <a:pPr marL="285750" marR="0" lvl="0" indent="-254000" algn="l" rtl="0">
              <a:lnSpc>
                <a:spcPct val="115000"/>
              </a:lnSpc>
              <a:spcBef>
                <a:spcPts val="0"/>
              </a:spcBef>
              <a:spcAft>
                <a:spcPts val="0"/>
              </a:spcAft>
              <a:buClr>
                <a:schemeClr val="dk1"/>
              </a:buClr>
              <a:buSzPts val="1300"/>
              <a:buFont typeface="Calibri"/>
              <a:buChar char="●"/>
            </a:pPr>
            <a:r>
              <a:rPr lang="en-US" sz="1700" i="0" u="none" strike="noStrike" cap="none">
                <a:solidFill>
                  <a:schemeClr val="dk1"/>
                </a:solidFill>
                <a:latin typeface="Calibri"/>
                <a:ea typeface="Calibri"/>
                <a:cs typeface="Calibri"/>
                <a:sym typeface="Calibri"/>
              </a:rPr>
              <a:t>Health occurs along a continuum of care.</a:t>
            </a:r>
            <a:endParaRPr sz="1700" i="0" u="none" strike="noStrike" cap="none">
              <a:solidFill>
                <a:schemeClr val="dk1"/>
              </a:solidFill>
              <a:latin typeface="Calibri"/>
              <a:ea typeface="Calibri"/>
              <a:cs typeface="Calibri"/>
              <a:sym typeface="Calibri"/>
            </a:endParaRPr>
          </a:p>
          <a:p>
            <a:pPr marL="285750" marR="0" lvl="0" indent="-254000" algn="l" rtl="0">
              <a:lnSpc>
                <a:spcPct val="115000"/>
              </a:lnSpc>
              <a:spcBef>
                <a:spcPts val="0"/>
              </a:spcBef>
              <a:spcAft>
                <a:spcPts val="0"/>
              </a:spcAft>
              <a:buClr>
                <a:schemeClr val="dk1"/>
              </a:buClr>
              <a:buSzPts val="1300"/>
              <a:buFont typeface="Calibri"/>
              <a:buChar char="●"/>
            </a:pPr>
            <a:r>
              <a:rPr lang="en-US" sz="1700" i="0" u="none" strike="noStrike" cap="none">
                <a:solidFill>
                  <a:schemeClr val="dk1"/>
                </a:solidFill>
                <a:latin typeface="Calibri"/>
                <a:ea typeface="Calibri"/>
                <a:cs typeface="Calibri"/>
                <a:sym typeface="Calibri"/>
              </a:rPr>
              <a:t>Schools are primary providers of mental health services.</a:t>
            </a:r>
            <a:endParaRPr sz="1700" i="0" u="none" strike="noStrike" cap="none">
              <a:solidFill>
                <a:schemeClr val="dk1"/>
              </a:solidFill>
              <a:latin typeface="Calibri"/>
              <a:ea typeface="Calibri"/>
              <a:cs typeface="Calibri"/>
              <a:sym typeface="Calibri"/>
            </a:endParaRPr>
          </a:p>
          <a:p>
            <a:pPr marL="285750" marR="0" lvl="0" indent="-196850" algn="l" rtl="0">
              <a:lnSpc>
                <a:spcPct val="115000"/>
              </a:lnSpc>
              <a:spcBef>
                <a:spcPts val="0"/>
              </a:spcBef>
              <a:spcAft>
                <a:spcPts val="0"/>
              </a:spcAft>
              <a:buClr>
                <a:schemeClr val="dk1"/>
              </a:buClr>
              <a:buSzPts val="1300"/>
              <a:buFont typeface="Calibri"/>
              <a:buChar char="●"/>
            </a:pPr>
            <a:r>
              <a:rPr lang="en-US" sz="1700" i="0" u="none" strike="noStrike" cap="none">
                <a:solidFill>
                  <a:schemeClr val="dk1"/>
                </a:solidFill>
                <a:latin typeface="Calibri"/>
                <a:ea typeface="Calibri"/>
                <a:cs typeface="Calibri"/>
                <a:sym typeface="Calibri"/>
              </a:rPr>
              <a:t>Strengths-based health promotion.</a:t>
            </a:r>
            <a:endParaRPr sz="1700" i="0" u="none" strike="noStrike" cap="none">
              <a:solidFill>
                <a:schemeClr val="dk1"/>
              </a:solidFill>
              <a:latin typeface="Calibri"/>
              <a:ea typeface="Calibri"/>
              <a:cs typeface="Calibri"/>
              <a:sym typeface="Calibri"/>
            </a:endParaRPr>
          </a:p>
          <a:p>
            <a:pPr marL="285750" marR="0" lvl="0" indent="-196850" algn="l" rtl="0">
              <a:lnSpc>
                <a:spcPct val="115000"/>
              </a:lnSpc>
              <a:spcBef>
                <a:spcPts val="0"/>
              </a:spcBef>
              <a:spcAft>
                <a:spcPts val="0"/>
              </a:spcAft>
              <a:buClr>
                <a:schemeClr val="dk1"/>
              </a:buClr>
              <a:buSzPts val="1300"/>
              <a:buFont typeface="Calibri"/>
              <a:buChar char="●"/>
            </a:pPr>
            <a:r>
              <a:rPr lang="en-US" sz="1700" i="0" u="none" strike="noStrike" cap="none">
                <a:solidFill>
                  <a:schemeClr val="dk1"/>
                </a:solidFill>
                <a:latin typeface="Calibri"/>
                <a:ea typeface="Calibri"/>
                <a:cs typeface="Calibri"/>
                <a:sym typeface="Calibri"/>
              </a:rPr>
              <a:t>Celebrates ways of being and knowing.</a:t>
            </a:r>
            <a:endParaRPr sz="1700" i="0" u="none" strike="noStrike" cap="none">
              <a:solidFill>
                <a:schemeClr val="dk1"/>
              </a:solidFill>
              <a:latin typeface="Calibri"/>
              <a:ea typeface="Calibri"/>
              <a:cs typeface="Calibri"/>
              <a:sym typeface="Calibri"/>
            </a:endParaRPr>
          </a:p>
          <a:p>
            <a:pPr marL="285750" marR="0" lvl="0" indent="-196850" algn="l" rtl="0">
              <a:lnSpc>
                <a:spcPct val="115000"/>
              </a:lnSpc>
              <a:spcBef>
                <a:spcPts val="0"/>
              </a:spcBef>
              <a:spcAft>
                <a:spcPts val="0"/>
              </a:spcAft>
              <a:buClr>
                <a:schemeClr val="dk1"/>
              </a:buClr>
              <a:buSzPts val="1300"/>
              <a:buFont typeface="Calibri"/>
              <a:buChar char="●"/>
            </a:pPr>
            <a:r>
              <a:rPr lang="en-US" sz="1700" i="0" u="none" strike="noStrike" cap="none">
                <a:solidFill>
                  <a:schemeClr val="dk1"/>
                </a:solidFill>
                <a:latin typeface="Calibri"/>
                <a:ea typeface="Calibri"/>
                <a:cs typeface="Calibri"/>
                <a:sym typeface="Calibri"/>
              </a:rPr>
              <a:t>Meets people where they are.</a:t>
            </a:r>
            <a:endParaRPr sz="170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
        <p:nvSpPr>
          <p:cNvPr id="719" name="Google Shape;719;g12c1ed9c7b1_0_127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rgbClr val="595959"/>
                </a:solidFill>
              </a:rPr>
              <a:t>12</a:t>
            </a:fld>
            <a:endParaRPr sz="1200">
              <a:solidFill>
                <a:srgbClr val="59595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g12c1ed9c7b1_0_127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Tools</a:t>
            </a:r>
            <a:r>
              <a:rPr lang="en-US">
                <a:solidFill>
                  <a:schemeClr val="dk1"/>
                </a:solidFill>
                <a:latin typeface="Arial Black"/>
                <a:ea typeface="Arial Black"/>
                <a:cs typeface="Arial Black"/>
                <a:sym typeface="Arial Black"/>
              </a:rPr>
              <a:t> </a:t>
            </a:r>
            <a:endParaRPr>
              <a:solidFill>
                <a:schemeClr val="dk1"/>
              </a:solidFill>
              <a:latin typeface="Arial Black"/>
              <a:ea typeface="Arial Black"/>
              <a:cs typeface="Arial Black"/>
              <a:sym typeface="Arial Black"/>
            </a:endParaRPr>
          </a:p>
        </p:txBody>
      </p:sp>
      <p:sp>
        <p:nvSpPr>
          <p:cNvPr id="725" name="Google Shape;725;g12c1ed9c7b1_0_127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595959"/>
                </a:solidFill>
              </a:rPr>
              <a:t>13</a:t>
            </a:fld>
            <a:endParaRPr>
              <a:solidFill>
                <a:srgbClr val="595959"/>
              </a:solidFill>
            </a:endParaRPr>
          </a:p>
        </p:txBody>
      </p:sp>
      <p:sp>
        <p:nvSpPr>
          <p:cNvPr id="726" name="Google Shape;726;g12c1ed9c7b1_0_1276"/>
          <p:cNvSpPr txBox="1"/>
          <p:nvPr/>
        </p:nvSpPr>
        <p:spPr>
          <a:xfrm>
            <a:off x="717175" y="1740700"/>
            <a:ext cx="10162500" cy="385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700">
                <a:solidFill>
                  <a:srgbClr val="333333"/>
                </a:solidFill>
                <a:highlight>
                  <a:srgbClr val="FFFFFF"/>
                </a:highlight>
                <a:latin typeface="Calibri"/>
                <a:ea typeface="Calibri"/>
                <a:cs typeface="Calibri"/>
                <a:sym typeface="Calibri"/>
              </a:rPr>
              <a:t>ODE has a number of mental and behavioral health-focused initiatives that focus on the prevention, intervention and response to the mental health needs of school communities. These include:</a:t>
            </a:r>
            <a:endParaRPr sz="1700">
              <a:solidFill>
                <a:srgbClr val="333333"/>
              </a:solidFill>
              <a:highlight>
                <a:srgbClr val="FFFFFF"/>
              </a:highlight>
              <a:latin typeface="Calibri"/>
              <a:ea typeface="Calibri"/>
              <a:cs typeface="Calibri"/>
              <a:sym typeface="Calibri"/>
            </a:endParaRPr>
          </a:p>
          <a:p>
            <a:pPr marL="457200" lvl="0" indent="-311150" algn="l" rtl="0">
              <a:lnSpc>
                <a:spcPct val="115000"/>
              </a:lnSpc>
              <a:spcBef>
                <a:spcPts val="800"/>
              </a:spcBef>
              <a:spcAft>
                <a:spcPts val="0"/>
              </a:spcAft>
              <a:buClr>
                <a:srgbClr val="333333"/>
              </a:buClr>
              <a:buSzPts val="1300"/>
              <a:buFont typeface="Calibri"/>
              <a:buChar char="●"/>
            </a:pPr>
            <a:r>
              <a:rPr lang="en-US" sz="1700">
                <a:solidFill>
                  <a:srgbClr val="333333"/>
                </a:solidFill>
                <a:highlight>
                  <a:srgbClr val="FFFFFF"/>
                </a:highlight>
                <a:latin typeface="Calibri"/>
                <a:ea typeface="Calibri"/>
                <a:cs typeface="Calibri"/>
                <a:sym typeface="Calibri"/>
              </a:rPr>
              <a:t>Mental Health Toolkit</a:t>
            </a:r>
            <a:endParaRPr sz="1700">
              <a:solidFill>
                <a:srgbClr val="333333"/>
              </a:solidFill>
              <a:highlight>
                <a:srgbClr val="FFFFFF"/>
              </a:highlight>
              <a:latin typeface="Calibri"/>
              <a:ea typeface="Calibri"/>
              <a:cs typeface="Calibri"/>
              <a:sym typeface="Calibri"/>
            </a:endParaRPr>
          </a:p>
          <a:p>
            <a:pPr marL="457200" lvl="0" indent="-311150" algn="l" rtl="0">
              <a:lnSpc>
                <a:spcPct val="115000"/>
              </a:lnSpc>
              <a:spcBef>
                <a:spcPts val="0"/>
              </a:spcBef>
              <a:spcAft>
                <a:spcPts val="0"/>
              </a:spcAft>
              <a:buClr>
                <a:srgbClr val="333333"/>
              </a:buClr>
              <a:buSzPts val="1300"/>
              <a:buFont typeface="Calibri"/>
              <a:buChar char="●"/>
            </a:pPr>
            <a:r>
              <a:rPr lang="en-US" sz="1700">
                <a:solidFill>
                  <a:srgbClr val="333333"/>
                </a:solidFill>
                <a:highlight>
                  <a:srgbClr val="FFFFFF"/>
                </a:highlight>
                <a:latin typeface="Calibri"/>
                <a:ea typeface="Calibri"/>
                <a:cs typeface="Calibri"/>
                <a:sym typeface="Calibri"/>
              </a:rPr>
              <a:t>An Integrated Model for Mental and Emotional Health</a:t>
            </a:r>
            <a:endParaRPr sz="1700">
              <a:solidFill>
                <a:srgbClr val="333333"/>
              </a:solidFill>
              <a:highlight>
                <a:srgbClr val="FFFFFF"/>
              </a:highlight>
              <a:latin typeface="Calibri"/>
              <a:ea typeface="Calibri"/>
              <a:cs typeface="Calibri"/>
              <a:sym typeface="Calibri"/>
            </a:endParaRPr>
          </a:p>
          <a:p>
            <a:pPr marL="457200" lvl="0" indent="-311150" algn="l" rtl="0">
              <a:lnSpc>
                <a:spcPct val="115000"/>
              </a:lnSpc>
              <a:spcBef>
                <a:spcPts val="0"/>
              </a:spcBef>
              <a:spcAft>
                <a:spcPts val="0"/>
              </a:spcAft>
              <a:buClr>
                <a:srgbClr val="333333"/>
              </a:buClr>
              <a:buSzPts val="1300"/>
              <a:buFont typeface="Calibri"/>
              <a:buChar char="●"/>
            </a:pPr>
            <a:r>
              <a:rPr lang="en-US" sz="1700">
                <a:solidFill>
                  <a:srgbClr val="333333"/>
                </a:solidFill>
                <a:highlight>
                  <a:srgbClr val="FFFFFF"/>
                </a:highlight>
                <a:latin typeface="Calibri"/>
                <a:ea typeface="Calibri"/>
                <a:cs typeface="Calibri"/>
                <a:sym typeface="Calibri"/>
              </a:rPr>
              <a:t>Mental Health Guidance &amp; Resources</a:t>
            </a:r>
            <a:endParaRPr sz="1700">
              <a:solidFill>
                <a:srgbClr val="333333"/>
              </a:solidFill>
              <a:highlight>
                <a:srgbClr val="FFFFFF"/>
              </a:highlight>
              <a:latin typeface="Calibri"/>
              <a:ea typeface="Calibri"/>
              <a:cs typeface="Calibri"/>
              <a:sym typeface="Calibri"/>
            </a:endParaRPr>
          </a:p>
          <a:p>
            <a:pPr marL="457200" lvl="0" indent="-317500" algn="l" rtl="0">
              <a:lnSpc>
                <a:spcPct val="115000"/>
              </a:lnSpc>
              <a:spcBef>
                <a:spcPts val="0"/>
              </a:spcBef>
              <a:spcAft>
                <a:spcPts val="0"/>
              </a:spcAft>
              <a:buClr>
                <a:srgbClr val="333333"/>
              </a:buClr>
              <a:buSzPts val="1400"/>
              <a:buFont typeface="Calibri"/>
              <a:buChar char="●"/>
            </a:pPr>
            <a:r>
              <a:rPr lang="en-US" sz="1700">
                <a:solidFill>
                  <a:srgbClr val="333333"/>
                </a:solidFill>
                <a:highlight>
                  <a:srgbClr val="FFFFFF"/>
                </a:highlight>
                <a:latin typeface="Calibri"/>
                <a:ea typeface="Calibri"/>
                <a:cs typeface="Calibri"/>
                <a:sym typeface="Calibri"/>
              </a:rPr>
              <a:t>Strengthening Mental Health in Education Initiatives</a:t>
            </a:r>
            <a:endParaRPr sz="1700">
              <a:solidFill>
                <a:srgbClr val="333333"/>
              </a:solidFill>
              <a:highlight>
                <a:srgbClr val="FFFFFF"/>
              </a:highlight>
              <a:latin typeface="Calibri"/>
              <a:ea typeface="Calibri"/>
              <a:cs typeface="Calibri"/>
              <a:sym typeface="Calibri"/>
            </a:endParaRPr>
          </a:p>
          <a:p>
            <a:pPr marL="457200" lvl="0" indent="-317500" algn="l" rtl="0">
              <a:lnSpc>
                <a:spcPct val="115000"/>
              </a:lnSpc>
              <a:spcBef>
                <a:spcPts val="0"/>
              </a:spcBef>
              <a:spcAft>
                <a:spcPts val="0"/>
              </a:spcAft>
              <a:buClr>
                <a:srgbClr val="333333"/>
              </a:buClr>
              <a:buSzPts val="1400"/>
              <a:buFont typeface="Calibri"/>
              <a:buChar char="●"/>
            </a:pPr>
            <a:r>
              <a:rPr lang="en-US" sz="1700">
                <a:solidFill>
                  <a:srgbClr val="333333"/>
                </a:solidFill>
                <a:highlight>
                  <a:srgbClr val="FFFFFF"/>
                </a:highlight>
                <a:latin typeface="Calibri"/>
                <a:ea typeface="Calibri"/>
                <a:cs typeface="Calibri"/>
                <a:sym typeface="Calibri"/>
              </a:rPr>
              <a:t>Suicide Prevention (Adi's Act)</a:t>
            </a:r>
            <a:endParaRPr sz="1700">
              <a:solidFill>
                <a:srgbClr val="333333"/>
              </a:solidFill>
              <a:highlight>
                <a:srgbClr val="FFFFFF"/>
              </a:highlight>
              <a:latin typeface="Calibri"/>
              <a:ea typeface="Calibri"/>
              <a:cs typeface="Calibri"/>
              <a:sym typeface="Calibri"/>
            </a:endParaRPr>
          </a:p>
          <a:p>
            <a:pPr marL="457200" lvl="0" indent="-317500" algn="l" rtl="0">
              <a:lnSpc>
                <a:spcPct val="115000"/>
              </a:lnSpc>
              <a:spcBef>
                <a:spcPts val="0"/>
              </a:spcBef>
              <a:spcAft>
                <a:spcPts val="0"/>
              </a:spcAft>
              <a:buClr>
                <a:srgbClr val="333333"/>
              </a:buClr>
              <a:buSzPts val="1400"/>
              <a:buFont typeface="Calibri"/>
              <a:buChar char="●"/>
            </a:pPr>
            <a:r>
              <a:rPr lang="en-US" sz="1700">
                <a:solidFill>
                  <a:srgbClr val="333333"/>
                </a:solidFill>
                <a:highlight>
                  <a:srgbClr val="FFFFFF"/>
                </a:highlight>
                <a:latin typeface="Calibri"/>
                <a:ea typeface="Calibri"/>
                <a:cs typeface="Calibri"/>
                <a:sym typeface="Calibri"/>
              </a:rPr>
              <a:t>School Safety &amp; Prevention System (SSPS)</a:t>
            </a:r>
            <a:endParaRPr sz="1700">
              <a:solidFill>
                <a:srgbClr val="333333"/>
              </a:solidFill>
              <a:highlight>
                <a:srgbClr val="FFFFFF"/>
              </a:highlight>
              <a:latin typeface="Calibri"/>
              <a:ea typeface="Calibri"/>
              <a:cs typeface="Calibri"/>
              <a:sym typeface="Calibri"/>
            </a:endParaRPr>
          </a:p>
          <a:p>
            <a:pPr marL="457200" lvl="0" indent="-317500" algn="l" rtl="0">
              <a:lnSpc>
                <a:spcPct val="115000"/>
              </a:lnSpc>
              <a:spcBef>
                <a:spcPts val="0"/>
              </a:spcBef>
              <a:spcAft>
                <a:spcPts val="0"/>
              </a:spcAft>
              <a:buClr>
                <a:srgbClr val="333333"/>
              </a:buClr>
              <a:buSzPts val="1400"/>
              <a:buFont typeface="Calibri"/>
              <a:buChar char="●"/>
            </a:pPr>
            <a:r>
              <a:rPr lang="en-US" sz="1700">
                <a:solidFill>
                  <a:srgbClr val="333333"/>
                </a:solidFill>
                <a:highlight>
                  <a:srgbClr val="FFFFFF"/>
                </a:highlight>
                <a:latin typeface="Calibri"/>
                <a:ea typeface="Calibri"/>
                <a:cs typeface="Calibri"/>
                <a:sym typeface="Calibri"/>
              </a:rPr>
              <a:t>Every Student Belongs</a:t>
            </a:r>
            <a:endParaRPr sz="1700">
              <a:solidFill>
                <a:srgbClr val="333333"/>
              </a:solidFill>
              <a:highlight>
                <a:srgbClr val="FFFFFF"/>
              </a:highlight>
              <a:latin typeface="Calibri"/>
              <a:ea typeface="Calibri"/>
              <a:cs typeface="Calibri"/>
              <a:sym typeface="Calibri"/>
            </a:endParaRPr>
          </a:p>
          <a:p>
            <a:pPr marL="0" lvl="0" indent="0" algn="l" rtl="0">
              <a:spcBef>
                <a:spcPts val="80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sz="1700">
                <a:latin typeface="Calibri"/>
                <a:ea typeface="Calibri"/>
                <a:cs typeface="Calibri"/>
                <a:sym typeface="Calibri"/>
              </a:rPr>
              <a:t>For more information please see link below:</a:t>
            </a:r>
            <a:endParaRPr sz="1700">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u="sng">
                <a:solidFill>
                  <a:schemeClr val="hlink"/>
                </a:solidFill>
                <a:latin typeface="Calibri"/>
                <a:ea typeface="Calibri"/>
                <a:cs typeface="Calibri"/>
                <a:sym typeface="Calibri"/>
                <a:hlinkClick r:id="rId3"/>
              </a:rPr>
              <a:t>Resources from ODE Mental Health and Well-Being Website</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g12c1ed9c7b1_0_128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4400">
                <a:latin typeface="Calibri"/>
                <a:ea typeface="Calibri"/>
                <a:cs typeface="Calibri"/>
                <a:sym typeface="Calibri"/>
              </a:rPr>
              <a:t>Care and Connection Campaign </a:t>
            </a:r>
            <a:endParaRPr sz="4400">
              <a:latin typeface="Calibri"/>
              <a:ea typeface="Calibri"/>
              <a:cs typeface="Calibri"/>
              <a:sym typeface="Calibri"/>
            </a:endParaRPr>
          </a:p>
        </p:txBody>
      </p:sp>
      <p:sp>
        <p:nvSpPr>
          <p:cNvPr id="732" name="Google Shape;732;g12c1ed9c7b1_0_128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595959"/>
                </a:solidFill>
              </a:rPr>
              <a:t>14</a:t>
            </a:fld>
            <a:endParaRPr>
              <a:solidFill>
                <a:srgbClr val="595959"/>
              </a:solidFill>
            </a:endParaRPr>
          </a:p>
        </p:txBody>
      </p:sp>
      <p:pic>
        <p:nvPicPr>
          <p:cNvPr id="733" name="Google Shape;733;g12c1ed9c7b1_0_1282" descr="ODE Care And Connection Campaign Logo" title="ODE Care And Connection Campaign Logo"/>
          <p:cNvPicPr preferRelativeResize="0"/>
          <p:nvPr/>
        </p:nvPicPr>
        <p:blipFill>
          <a:blip r:embed="rId3">
            <a:alphaModFix/>
          </a:blip>
          <a:stretch>
            <a:fillRect/>
          </a:stretch>
        </p:blipFill>
        <p:spPr>
          <a:xfrm>
            <a:off x="1518499" y="1863225"/>
            <a:ext cx="9154999" cy="3302375"/>
          </a:xfrm>
          <a:prstGeom prst="rect">
            <a:avLst/>
          </a:prstGeom>
          <a:noFill/>
          <a:ln>
            <a:noFill/>
          </a:ln>
        </p:spPr>
      </p:pic>
      <p:sp>
        <p:nvSpPr>
          <p:cNvPr id="734" name="Google Shape;734;g12c1ed9c7b1_0_1282"/>
          <p:cNvSpPr txBox="1"/>
          <p:nvPr/>
        </p:nvSpPr>
        <p:spPr>
          <a:xfrm>
            <a:off x="3133375" y="5202325"/>
            <a:ext cx="5952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u="sng">
                <a:solidFill>
                  <a:schemeClr val="hlink"/>
                </a:solidFill>
                <a:latin typeface="Calibri"/>
                <a:ea typeface="Calibri"/>
                <a:cs typeface="Calibri"/>
                <a:sym typeface="Calibri"/>
                <a:hlinkClick r:id="rId4"/>
              </a:rPr>
              <a:t>ODE Care &amp; Connection Webpage</a:t>
            </a:r>
            <a:endParaRPr sz="32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g12c1ed9c7b1_0_128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Handle with Care Tool</a:t>
            </a:r>
            <a:endParaRPr/>
          </a:p>
        </p:txBody>
      </p:sp>
      <p:sp>
        <p:nvSpPr>
          <p:cNvPr id="740" name="Google Shape;740;g12c1ed9c7b1_0_128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rgbClr val="595959"/>
                </a:solidFill>
              </a:rPr>
              <a:t>15</a:t>
            </a:fld>
            <a:endParaRPr sz="1200">
              <a:solidFill>
                <a:srgbClr val="595959"/>
              </a:solidFill>
            </a:endParaRPr>
          </a:p>
        </p:txBody>
      </p:sp>
      <p:pic>
        <p:nvPicPr>
          <p:cNvPr id="741" name="Google Shape;741;g12c1ed9c7b1_0_1287" descr="Image of Handle with Care Printable&#10;Handle with Care&#10;If your family is experiencing difficulties at home, I would like to provide additional support at school. I understand that you are not always able to share details and that's okay. If your child is coming to school after a difficult night, morning or weekend, please text me &quot;Handle with Care.&quot; Nothing else will be said or asked. This will let me know that your child may need extra time, patience or help during the day." title="Image of Handle With Care Printable"/>
          <p:cNvPicPr preferRelativeResize="0"/>
          <p:nvPr/>
        </p:nvPicPr>
        <p:blipFill>
          <a:blip r:embed="rId3">
            <a:alphaModFix/>
          </a:blip>
          <a:stretch>
            <a:fillRect/>
          </a:stretch>
        </p:blipFill>
        <p:spPr>
          <a:xfrm>
            <a:off x="6163400" y="1483800"/>
            <a:ext cx="4554149" cy="4554149"/>
          </a:xfrm>
          <a:prstGeom prst="rect">
            <a:avLst/>
          </a:prstGeom>
          <a:noFill/>
          <a:ln>
            <a:noFill/>
          </a:ln>
        </p:spPr>
      </p:pic>
      <p:sp>
        <p:nvSpPr>
          <p:cNvPr id="742" name="Google Shape;742;g12c1ed9c7b1_0_1287"/>
          <p:cNvSpPr txBox="1"/>
          <p:nvPr/>
        </p:nvSpPr>
        <p:spPr>
          <a:xfrm>
            <a:off x="659650" y="2898975"/>
            <a:ext cx="48264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a:latin typeface="Calibri"/>
                <a:ea typeface="Calibri"/>
                <a:cs typeface="Calibri"/>
                <a:sym typeface="Calibri"/>
              </a:rPr>
              <a:t>There are graphic resources available such as the Handle with Care printable for download on the </a:t>
            </a:r>
            <a:r>
              <a:rPr lang="en-US" sz="2500" u="sng">
                <a:solidFill>
                  <a:schemeClr val="hlink"/>
                </a:solidFill>
                <a:latin typeface="Calibri"/>
                <a:ea typeface="Calibri"/>
                <a:cs typeface="Calibri"/>
                <a:sym typeface="Calibri"/>
                <a:hlinkClick r:id="rId4"/>
              </a:rPr>
              <a:t>Care and Connection Webpage.</a:t>
            </a:r>
            <a:endParaRPr sz="25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g12c1ed9c7b1_0_369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Check Out These Resources!</a:t>
            </a:r>
            <a:endParaRPr/>
          </a:p>
        </p:txBody>
      </p:sp>
      <p:sp>
        <p:nvSpPr>
          <p:cNvPr id="748" name="Google Shape;748;g12c1ed9c7b1_0_3693"/>
          <p:cNvSpPr txBox="1">
            <a:spLocks noGrp="1"/>
          </p:cNvSpPr>
          <p:nvPr>
            <p:ph type="body" idx="1"/>
          </p:nvPr>
        </p:nvSpPr>
        <p:spPr>
          <a:xfrm>
            <a:off x="717175" y="1825625"/>
            <a:ext cx="5209500" cy="41091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Clr>
                <a:schemeClr val="dk1"/>
              </a:buClr>
              <a:buSzPts val="2400"/>
              <a:buNone/>
            </a:pPr>
            <a:r>
              <a:rPr lang="en-US" sz="2700"/>
              <a:t>Please take the next five minutes to silently review the </a:t>
            </a:r>
            <a:r>
              <a:rPr lang="en-US" sz="2700" u="sng">
                <a:solidFill>
                  <a:schemeClr val="hlink"/>
                </a:solidFill>
                <a:hlinkClick r:id="rId3"/>
              </a:rPr>
              <a:t>Care and Connection Participant Resource Page</a:t>
            </a:r>
            <a:endParaRPr sz="2700"/>
          </a:p>
          <a:p>
            <a:pPr marL="457200" lvl="0" indent="-406400" algn="l" rtl="0">
              <a:lnSpc>
                <a:spcPct val="90000"/>
              </a:lnSpc>
              <a:spcBef>
                <a:spcPts val="1000"/>
              </a:spcBef>
              <a:spcAft>
                <a:spcPts val="0"/>
              </a:spcAft>
              <a:buClr>
                <a:schemeClr val="dk1"/>
              </a:buClr>
              <a:buSzPts val="2400"/>
              <a:buNone/>
            </a:pPr>
            <a:endParaRPr sz="3200"/>
          </a:p>
          <a:p>
            <a:pPr marL="457200" lvl="0" indent="-406400" algn="l" rtl="0">
              <a:lnSpc>
                <a:spcPct val="90000"/>
              </a:lnSpc>
              <a:spcBef>
                <a:spcPts val="1000"/>
              </a:spcBef>
              <a:spcAft>
                <a:spcPts val="0"/>
              </a:spcAft>
              <a:buClr>
                <a:schemeClr val="dk1"/>
              </a:buClr>
              <a:buSzPts val="2400"/>
              <a:buNone/>
            </a:pPr>
            <a:endParaRPr sz="3200"/>
          </a:p>
          <a:p>
            <a:pPr marL="457200" lvl="0" indent="-406400" algn="l" rtl="0">
              <a:lnSpc>
                <a:spcPct val="90000"/>
              </a:lnSpc>
              <a:spcBef>
                <a:spcPts val="1000"/>
              </a:spcBef>
              <a:spcAft>
                <a:spcPts val="0"/>
              </a:spcAft>
              <a:buClr>
                <a:schemeClr val="dk1"/>
              </a:buClr>
              <a:buSzPts val="2400"/>
              <a:buNone/>
            </a:pPr>
            <a:endParaRPr sz="3200" b="1"/>
          </a:p>
        </p:txBody>
      </p:sp>
      <p:pic>
        <p:nvPicPr>
          <p:cNvPr id="749" name="Google Shape;749;g12c1ed9c7b1_0_3693" descr="Image of coffee cup with words written on napkin Explore Creative Inspire" title="Image of coffee cup and napkin"/>
          <p:cNvPicPr preferRelativeResize="0"/>
          <p:nvPr/>
        </p:nvPicPr>
        <p:blipFill rotWithShape="1">
          <a:blip r:embed="rId4">
            <a:alphaModFix/>
          </a:blip>
          <a:srcRect/>
          <a:stretch/>
        </p:blipFill>
        <p:spPr>
          <a:xfrm>
            <a:off x="6225375" y="1863826"/>
            <a:ext cx="4413125" cy="2942100"/>
          </a:xfrm>
          <a:prstGeom prst="rect">
            <a:avLst/>
          </a:prstGeom>
          <a:noFill/>
          <a:ln>
            <a:noFill/>
          </a:ln>
        </p:spPr>
      </p:pic>
      <p:sp>
        <p:nvSpPr>
          <p:cNvPr id="750" name="Google Shape;750;g12c1ed9c7b1_0_369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g12c1ed9c7b1_0_422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Small Group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Discussion</a:t>
            </a:r>
            <a:endParaRPr/>
          </a:p>
        </p:txBody>
      </p:sp>
      <p:sp>
        <p:nvSpPr>
          <p:cNvPr id="756" name="Google Shape;756;g12c1ed9c7b1_0_4222"/>
          <p:cNvSpPr txBox="1">
            <a:spLocks noGrp="1"/>
          </p:cNvSpPr>
          <p:nvPr>
            <p:ph type="body" idx="1"/>
          </p:nvPr>
        </p:nvSpPr>
        <p:spPr>
          <a:xfrm>
            <a:off x="717175" y="1980300"/>
            <a:ext cx="11155500" cy="255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a:t>Break Out Room Discussion Questions:</a:t>
            </a:r>
            <a:endParaRPr sz="1200" b="1"/>
          </a:p>
          <a:p>
            <a:pPr marL="0" lvl="0" indent="0" algn="l" rtl="0">
              <a:lnSpc>
                <a:spcPct val="90000"/>
              </a:lnSpc>
              <a:spcBef>
                <a:spcPts val="1000"/>
              </a:spcBef>
              <a:spcAft>
                <a:spcPts val="0"/>
              </a:spcAft>
              <a:buSzPts val="2400"/>
              <a:buNone/>
            </a:pPr>
            <a:r>
              <a:rPr lang="en-US" b="1"/>
              <a:t> </a:t>
            </a:r>
            <a:endParaRPr b="1"/>
          </a:p>
          <a:p>
            <a:pPr marL="0" lvl="0" indent="0" algn="l" rtl="0">
              <a:spcBef>
                <a:spcPts val="1000"/>
              </a:spcBef>
              <a:spcAft>
                <a:spcPts val="0"/>
              </a:spcAft>
              <a:buNone/>
            </a:pPr>
            <a:r>
              <a:rPr lang="en-US" sz="2600"/>
              <a:t>How might you embody the values of the Integrated Model of Mental Health and incorporate the Care and Connection Campaign resources to promote safe, supportive school climates and mental health and well-being for students and staff in your summer school programs?</a:t>
            </a:r>
            <a:endParaRPr sz="2200"/>
          </a:p>
        </p:txBody>
      </p:sp>
      <p:pic>
        <p:nvPicPr>
          <p:cNvPr id="757" name="Google Shape;757;g12c1ed9c7b1_0_4222" descr="Colored comment blank boxes" title="Colored comment blank boxes"/>
          <p:cNvPicPr preferRelativeResize="0"/>
          <p:nvPr/>
        </p:nvPicPr>
        <p:blipFill rotWithShape="1">
          <a:blip r:embed="rId3">
            <a:alphaModFix/>
          </a:blip>
          <a:srcRect/>
          <a:stretch/>
        </p:blipFill>
        <p:spPr>
          <a:xfrm>
            <a:off x="7573025" y="811425"/>
            <a:ext cx="3761751" cy="1707825"/>
          </a:xfrm>
          <a:prstGeom prst="rect">
            <a:avLst/>
          </a:prstGeom>
          <a:noFill/>
          <a:ln>
            <a:noFill/>
          </a:ln>
        </p:spPr>
      </p:pic>
      <p:pic>
        <p:nvPicPr>
          <p:cNvPr id="758" name="Google Shape;758;g12c1ed9c7b1_0_4222" descr="Access and Opportunity logo" title="Access and Opportunity logo"/>
          <p:cNvPicPr preferRelativeResize="0"/>
          <p:nvPr/>
        </p:nvPicPr>
        <p:blipFill rotWithShape="1">
          <a:blip r:embed="rId4">
            <a:alphaModFix/>
          </a:blip>
          <a:srcRect/>
          <a:stretch/>
        </p:blipFill>
        <p:spPr>
          <a:xfrm>
            <a:off x="3942975" y="4599191"/>
            <a:ext cx="4306075" cy="1540609"/>
          </a:xfrm>
          <a:prstGeom prst="rect">
            <a:avLst/>
          </a:prstGeom>
          <a:noFill/>
          <a:ln>
            <a:noFill/>
          </a:ln>
        </p:spPr>
      </p:pic>
      <p:sp>
        <p:nvSpPr>
          <p:cNvPr id="759" name="Google Shape;759;g12c1ed9c7b1_0_422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g12c1ed9c7b1_0_4751"/>
          <p:cNvSpPr/>
          <p:nvPr/>
        </p:nvSpPr>
        <p:spPr>
          <a:xfrm>
            <a:off x="6182859" y="1483792"/>
            <a:ext cx="2865900" cy="844200"/>
          </a:xfrm>
          <a:prstGeom prst="rightArrow">
            <a:avLst>
              <a:gd name="adj1" fmla="val 50000"/>
              <a:gd name="adj2" fmla="val 50000"/>
            </a:avLst>
          </a:prstGeom>
          <a:solidFill>
            <a:schemeClr val="accent1"/>
          </a:solidFill>
          <a:ln w="25400" cap="flat" cmpd="sng">
            <a:solidFill>
              <a:srgbClr val="1355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Coming Soon!</a:t>
            </a:r>
            <a:endParaRPr sz="2400" b="0" i="0" u="none" strike="noStrike" cap="none">
              <a:solidFill>
                <a:schemeClr val="lt1"/>
              </a:solidFill>
              <a:latin typeface="Arial"/>
              <a:ea typeface="Arial"/>
              <a:cs typeface="Arial"/>
              <a:sym typeface="Arial"/>
            </a:endParaRPr>
          </a:p>
        </p:txBody>
      </p:sp>
      <p:pic>
        <p:nvPicPr>
          <p:cNvPr id="766" name="Google Shape;766;g12c1ed9c7b1_0_4751" descr="Summer Best Practice Toolkit cover" title="Summer Best Practice Toolkit cover"/>
          <p:cNvPicPr preferRelativeResize="0"/>
          <p:nvPr/>
        </p:nvPicPr>
        <p:blipFill rotWithShape="1">
          <a:blip r:embed="rId3">
            <a:alphaModFix/>
          </a:blip>
          <a:srcRect/>
          <a:stretch/>
        </p:blipFill>
        <p:spPr>
          <a:xfrm>
            <a:off x="9019620" y="1034253"/>
            <a:ext cx="2693345" cy="3354171"/>
          </a:xfrm>
          <a:prstGeom prst="rect">
            <a:avLst/>
          </a:prstGeom>
          <a:noFill/>
          <a:ln>
            <a:noFill/>
          </a:ln>
        </p:spPr>
      </p:pic>
      <p:pic>
        <p:nvPicPr>
          <p:cNvPr id="767" name="Google Shape;767;g12c1ed9c7b1_0_4751" descr="Summer Learning Webinar Series schedule" title="Summer Learning Webinar Series schedule"/>
          <p:cNvPicPr preferRelativeResize="0"/>
          <p:nvPr/>
        </p:nvPicPr>
        <p:blipFill rotWithShape="1">
          <a:blip r:embed="rId4">
            <a:alphaModFix/>
          </a:blip>
          <a:srcRect/>
          <a:stretch/>
        </p:blipFill>
        <p:spPr>
          <a:xfrm>
            <a:off x="443700" y="2209925"/>
            <a:ext cx="8103776" cy="3968125"/>
          </a:xfrm>
          <a:prstGeom prst="rect">
            <a:avLst/>
          </a:prstGeom>
          <a:noFill/>
          <a:ln>
            <a:noFill/>
          </a:ln>
        </p:spPr>
      </p:pic>
      <p:sp>
        <p:nvSpPr>
          <p:cNvPr id="768" name="Google Shape;768;g12c1ed9c7b1_0_4751"/>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Summer Learning Webinar Series</a:t>
            </a:r>
            <a:endParaRPr/>
          </a:p>
        </p:txBody>
      </p:sp>
      <p:sp>
        <p:nvSpPr>
          <p:cNvPr id="769" name="Google Shape;769;g12c1ed9c7b1_0_475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12c1ed9c7b1_0_528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t>Thank you!</a:t>
            </a:r>
            <a:endParaRPr/>
          </a:p>
        </p:txBody>
      </p:sp>
      <p:sp>
        <p:nvSpPr>
          <p:cNvPr id="776" name="Google Shape;776;g12c1ed9c7b1_0_528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935"/>
              <a:buNone/>
            </a:pPr>
            <a:r>
              <a:rPr lang="en-US" sz="2640"/>
              <a:t>Raquel Gwynn, Education Specialist</a:t>
            </a:r>
            <a:endParaRPr sz="2640"/>
          </a:p>
          <a:p>
            <a:pPr marL="0" lvl="0" indent="0" algn="l" rtl="0">
              <a:lnSpc>
                <a:spcPct val="70000"/>
              </a:lnSpc>
              <a:spcBef>
                <a:spcPts val="1000"/>
              </a:spcBef>
              <a:spcAft>
                <a:spcPts val="0"/>
              </a:spcAft>
              <a:buSzPts val="935"/>
              <a:buNone/>
            </a:pPr>
            <a:r>
              <a:rPr lang="en-US" sz="2640"/>
              <a:t>Office of Teaching, Learning and Assessment </a:t>
            </a:r>
            <a:endParaRPr sz="2640"/>
          </a:p>
          <a:p>
            <a:pPr marL="0" lvl="0" indent="0" algn="l" rtl="0">
              <a:lnSpc>
                <a:spcPct val="70000"/>
              </a:lnSpc>
              <a:spcBef>
                <a:spcPts val="1000"/>
              </a:spcBef>
              <a:spcAft>
                <a:spcPts val="0"/>
              </a:spcAft>
              <a:buSzPts val="935"/>
              <a:buNone/>
            </a:pPr>
            <a:r>
              <a:rPr lang="en-US" sz="2640" u="sng">
                <a:solidFill>
                  <a:schemeClr val="hlink"/>
                </a:solidFill>
                <a:hlinkClick r:id="rId3"/>
              </a:rPr>
              <a:t>raquel.gwynn@state.or.us</a:t>
            </a:r>
            <a:endParaRPr sz="2640"/>
          </a:p>
          <a:p>
            <a:pPr marL="0" lvl="0" indent="0" algn="l" rtl="0">
              <a:lnSpc>
                <a:spcPct val="70000"/>
              </a:lnSpc>
              <a:spcBef>
                <a:spcPts val="1000"/>
              </a:spcBef>
              <a:spcAft>
                <a:spcPts val="0"/>
              </a:spcAft>
              <a:buSzPts val="935"/>
              <a:buNone/>
            </a:pPr>
            <a:endParaRPr sz="2640"/>
          </a:p>
          <a:p>
            <a:pPr marL="0" lvl="0" indent="0" algn="l" rtl="0">
              <a:lnSpc>
                <a:spcPct val="70000"/>
              </a:lnSpc>
              <a:spcBef>
                <a:spcPts val="1000"/>
              </a:spcBef>
              <a:spcAft>
                <a:spcPts val="0"/>
              </a:spcAft>
              <a:buSzPts val="935"/>
              <a:buNone/>
            </a:pPr>
            <a:r>
              <a:rPr lang="en-US" sz="2640"/>
              <a:t>Sophie Hilton, Program Analyst</a:t>
            </a:r>
            <a:endParaRPr sz="2640"/>
          </a:p>
          <a:p>
            <a:pPr marL="0" lvl="0" indent="0" algn="l" rtl="0">
              <a:lnSpc>
                <a:spcPct val="70000"/>
              </a:lnSpc>
              <a:spcBef>
                <a:spcPts val="1000"/>
              </a:spcBef>
              <a:spcAft>
                <a:spcPts val="0"/>
              </a:spcAft>
              <a:buSzPts val="935"/>
              <a:buNone/>
            </a:pPr>
            <a:r>
              <a:rPr lang="en-US" sz="2640"/>
              <a:t>Office of Teaching, Learning and Assessment </a:t>
            </a:r>
            <a:endParaRPr sz="2640"/>
          </a:p>
          <a:p>
            <a:pPr marL="0" lvl="0" indent="0" algn="l" rtl="0">
              <a:lnSpc>
                <a:spcPct val="70000"/>
              </a:lnSpc>
              <a:spcBef>
                <a:spcPts val="1000"/>
              </a:spcBef>
              <a:spcAft>
                <a:spcPts val="0"/>
              </a:spcAft>
              <a:buSzPts val="935"/>
              <a:buNone/>
            </a:pPr>
            <a:r>
              <a:rPr lang="en-US" sz="2640" u="sng">
                <a:solidFill>
                  <a:schemeClr val="hlink"/>
                </a:solidFill>
                <a:hlinkClick r:id="rId4"/>
              </a:rPr>
              <a:t>sophie.hilton@state.or.us</a:t>
            </a:r>
            <a:endParaRPr sz="2640"/>
          </a:p>
          <a:p>
            <a:pPr marL="0" lvl="0" indent="0" algn="l" rtl="0">
              <a:lnSpc>
                <a:spcPct val="70000"/>
              </a:lnSpc>
              <a:spcBef>
                <a:spcPts val="1000"/>
              </a:spcBef>
              <a:spcAft>
                <a:spcPts val="0"/>
              </a:spcAft>
              <a:buClr>
                <a:schemeClr val="dk1"/>
              </a:buClr>
              <a:buSzPts val="935"/>
              <a:buFont typeface="Arial"/>
              <a:buNone/>
            </a:pPr>
            <a:r>
              <a:rPr lang="en-US" sz="2640"/>
              <a:t> </a:t>
            </a:r>
            <a:endParaRPr sz="2640"/>
          </a:p>
          <a:p>
            <a:pPr marL="0" lvl="0" indent="0" algn="l" rtl="0">
              <a:lnSpc>
                <a:spcPct val="70000"/>
              </a:lnSpc>
              <a:spcBef>
                <a:spcPts val="1000"/>
              </a:spcBef>
              <a:spcAft>
                <a:spcPts val="0"/>
              </a:spcAft>
              <a:buSzPts val="935"/>
              <a:buNone/>
            </a:pPr>
            <a:endParaRPr sz="2380"/>
          </a:p>
        </p:txBody>
      </p:sp>
      <p:pic>
        <p:nvPicPr>
          <p:cNvPr id="777" name="Google Shape;777;g12c1ed9c7b1_0_5281" descr="Image of girl thinking" title="Image of girl thinking"/>
          <p:cNvPicPr preferRelativeResize="0"/>
          <p:nvPr/>
        </p:nvPicPr>
        <p:blipFill rotWithShape="1">
          <a:blip r:embed="rId5">
            <a:alphaModFix/>
          </a:blip>
          <a:srcRect/>
          <a:stretch/>
        </p:blipFill>
        <p:spPr>
          <a:xfrm>
            <a:off x="7251775" y="2578052"/>
            <a:ext cx="4178250" cy="3066600"/>
          </a:xfrm>
          <a:prstGeom prst="rect">
            <a:avLst/>
          </a:prstGeom>
          <a:noFill/>
          <a:ln>
            <a:noFill/>
          </a:ln>
        </p:spPr>
      </p:pic>
      <p:sp>
        <p:nvSpPr>
          <p:cNvPr id="778" name="Google Shape;778;g12c1ed9c7b1_0_528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12c1ed9c7b1_0_120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How Are You Today?</a:t>
            </a:r>
            <a:endParaRPr/>
          </a:p>
        </p:txBody>
      </p:sp>
      <p:sp>
        <p:nvSpPr>
          <p:cNvPr id="636" name="Google Shape;636;g12c1ed9c7b1_0_1203"/>
          <p:cNvSpPr txBox="1"/>
          <p:nvPr/>
        </p:nvSpPr>
        <p:spPr>
          <a:xfrm>
            <a:off x="893100" y="1950575"/>
            <a:ext cx="10405800" cy="748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latin typeface="Roboto"/>
                <a:ea typeface="Roboto"/>
                <a:cs typeface="Roboto"/>
                <a:sym typeface="Roboto"/>
              </a:rPr>
              <a:t>Enter and emoji into the chat to indicate how you are feeling today.</a:t>
            </a:r>
            <a:endParaRPr sz="2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100"/>
              <a:buFont typeface="Arial"/>
              <a:buNone/>
            </a:pPr>
            <a:endParaRPr sz="2100" b="0" i="1" u="none" strike="noStrike" cap="none">
              <a:solidFill>
                <a:srgbClr val="000000"/>
              </a:solidFill>
              <a:latin typeface="Arial"/>
              <a:ea typeface="Arial"/>
              <a:cs typeface="Arial"/>
              <a:sym typeface="Arial"/>
            </a:endParaRPr>
          </a:p>
        </p:txBody>
      </p:sp>
      <p:pic>
        <p:nvPicPr>
          <p:cNvPr id="637" name="Google Shape;637;g12c1ed9c7b1_0_1203" descr="emojis" title="Various emojis"/>
          <p:cNvPicPr preferRelativeResize="0"/>
          <p:nvPr/>
        </p:nvPicPr>
        <p:blipFill rotWithShape="1">
          <a:blip r:embed="rId3">
            <a:alphaModFix/>
          </a:blip>
          <a:srcRect t="47957"/>
          <a:stretch/>
        </p:blipFill>
        <p:spPr>
          <a:xfrm>
            <a:off x="459925" y="3700625"/>
            <a:ext cx="11298900" cy="1363189"/>
          </a:xfrm>
          <a:prstGeom prst="rect">
            <a:avLst/>
          </a:prstGeom>
          <a:noFill/>
          <a:ln>
            <a:noFill/>
          </a:ln>
        </p:spPr>
      </p:pic>
      <p:sp>
        <p:nvSpPr>
          <p:cNvPr id="638" name="Google Shape;638;g12c1ed9c7b1_0_120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595959"/>
                </a:solidFill>
              </a:rPr>
              <a:t>2</a:t>
            </a:fld>
            <a:endParaRPr>
              <a:solidFill>
                <a:srgbClr val="59595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12c1ed9c7b1_0_1533"/>
          <p:cNvSpPr txBox="1">
            <a:spLocks noGrp="1"/>
          </p:cNvSpPr>
          <p:nvPr>
            <p:ph type="body" idx="1"/>
          </p:nvPr>
        </p:nvSpPr>
        <p:spPr>
          <a:xfrm>
            <a:off x="717175" y="1775700"/>
            <a:ext cx="10784400" cy="31551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5000"/>
              </a:lnSpc>
              <a:spcBef>
                <a:spcPts val="1000"/>
              </a:spcBef>
              <a:spcAft>
                <a:spcPts val="0"/>
              </a:spcAft>
              <a:buSzPts val="1800"/>
              <a:buNone/>
            </a:pPr>
            <a:r>
              <a:rPr lang="en-US" b="1"/>
              <a:t>Upon the conclusion of today’s presentation, participants will be able to:</a:t>
            </a:r>
            <a:endParaRPr b="1"/>
          </a:p>
          <a:p>
            <a:pPr marL="228600" lvl="0" indent="-228600" algn="l" rtl="0">
              <a:lnSpc>
                <a:spcPct val="115000"/>
              </a:lnSpc>
              <a:spcBef>
                <a:spcPts val="1000"/>
              </a:spcBef>
              <a:spcAft>
                <a:spcPts val="0"/>
              </a:spcAft>
              <a:buSzPts val="1800"/>
              <a:buAutoNum type="arabicPeriod"/>
            </a:pPr>
            <a:r>
              <a:rPr lang="en-US"/>
              <a:t>Dream, conceptualize and remain curious about the possibilities of equity-driven summer programming.</a:t>
            </a:r>
            <a:endParaRPr/>
          </a:p>
          <a:p>
            <a:pPr marL="228600" lvl="0" indent="-228600" algn="l" rtl="0">
              <a:lnSpc>
                <a:spcPct val="115000"/>
              </a:lnSpc>
              <a:spcBef>
                <a:spcPts val="1000"/>
              </a:spcBef>
              <a:spcAft>
                <a:spcPts val="0"/>
              </a:spcAft>
              <a:buSzPts val="1800"/>
              <a:buAutoNum type="arabicPeriod"/>
            </a:pPr>
            <a:r>
              <a:rPr lang="en-US"/>
              <a:t>Explore the Integrated Model of Mental Health and practical tools for creating care and connection.</a:t>
            </a:r>
            <a:endParaRPr/>
          </a:p>
          <a:p>
            <a:pPr marL="228600" lvl="0" indent="-228600" algn="l" rtl="0">
              <a:lnSpc>
                <a:spcPct val="115000"/>
              </a:lnSpc>
              <a:spcBef>
                <a:spcPts val="1000"/>
              </a:spcBef>
              <a:spcAft>
                <a:spcPts val="0"/>
              </a:spcAft>
              <a:buSzPts val="1800"/>
              <a:buAutoNum type="arabicPeriod"/>
            </a:pPr>
            <a:r>
              <a:rPr lang="en-US"/>
              <a:t>Collaborate with practitioners around planning summer programming for Summer 2022. </a:t>
            </a:r>
            <a:endParaRPr/>
          </a:p>
        </p:txBody>
      </p:sp>
      <p:sp>
        <p:nvSpPr>
          <p:cNvPr id="644" name="Google Shape;644;g12c1ed9c7b1_0_153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Today’s Goals</a:t>
            </a:r>
            <a:endParaRPr/>
          </a:p>
        </p:txBody>
      </p:sp>
      <p:sp>
        <p:nvSpPr>
          <p:cNvPr id="645" name="Google Shape;645;g12c1ed9c7b1_0_153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12c1ed9c7b1_0_1219"/>
          <p:cNvSpPr txBox="1">
            <a:spLocks noGrp="1"/>
          </p:cNvSpPr>
          <p:nvPr>
            <p:ph type="body" idx="1"/>
          </p:nvPr>
        </p:nvSpPr>
        <p:spPr>
          <a:xfrm>
            <a:off x="717176" y="1825625"/>
            <a:ext cx="10784400" cy="4109100"/>
          </a:xfrm>
          <a:prstGeom prst="rect">
            <a:avLst/>
          </a:prstGeom>
          <a:noFill/>
          <a:ln>
            <a:noFill/>
          </a:ln>
        </p:spPr>
        <p:txBody>
          <a:bodyPr spcFirstLastPara="1" wrap="square" lIns="114300" tIns="45700" rIns="91425" bIns="45700" anchor="t" anchorCtr="0">
            <a:normAutofit/>
          </a:bodyPr>
          <a:lstStyle/>
          <a:p>
            <a:pPr marL="0" lvl="0" indent="0" algn="l" rtl="0">
              <a:lnSpc>
                <a:spcPct val="115000"/>
              </a:lnSpc>
              <a:spcBef>
                <a:spcPts val="0"/>
              </a:spcBef>
              <a:spcAft>
                <a:spcPts val="0"/>
              </a:spcAft>
              <a:buSzPts val="1800"/>
              <a:buNone/>
            </a:pPr>
            <a:r>
              <a:rPr lang="en-US"/>
              <a:t>10:00 - Welcome &amp; Introductions</a:t>
            </a:r>
            <a:endParaRPr/>
          </a:p>
          <a:p>
            <a:pPr marL="0" lvl="0" indent="0" algn="l" rtl="0">
              <a:lnSpc>
                <a:spcPct val="115000"/>
              </a:lnSpc>
              <a:spcBef>
                <a:spcPts val="0"/>
              </a:spcBef>
              <a:spcAft>
                <a:spcPts val="0"/>
              </a:spcAft>
              <a:buSzPts val="1800"/>
              <a:buNone/>
            </a:pPr>
            <a:r>
              <a:rPr lang="en-US"/>
              <a:t>10:05 - Equity-Driven Summer Learning Programs </a:t>
            </a:r>
            <a:endParaRPr/>
          </a:p>
          <a:p>
            <a:pPr marL="0" lvl="0" indent="0" algn="l" rtl="0">
              <a:lnSpc>
                <a:spcPct val="115000"/>
              </a:lnSpc>
              <a:spcBef>
                <a:spcPts val="0"/>
              </a:spcBef>
              <a:spcAft>
                <a:spcPts val="0"/>
              </a:spcAft>
              <a:buSzPts val="1800"/>
              <a:buNone/>
            </a:pPr>
            <a:r>
              <a:rPr lang="en-US"/>
              <a:t>10:10 - Integrated Model of Mental Health</a:t>
            </a:r>
            <a:endParaRPr/>
          </a:p>
          <a:p>
            <a:pPr marL="1828800" lvl="0" indent="-342900" algn="l" rtl="0">
              <a:lnSpc>
                <a:spcPct val="115000"/>
              </a:lnSpc>
              <a:spcBef>
                <a:spcPts val="0"/>
              </a:spcBef>
              <a:spcAft>
                <a:spcPts val="0"/>
              </a:spcAft>
              <a:buSzPts val="1800"/>
              <a:buChar char="•"/>
            </a:pPr>
            <a:r>
              <a:rPr lang="en-US"/>
              <a:t>Care and Connection Campaign</a:t>
            </a:r>
            <a:endParaRPr/>
          </a:p>
          <a:p>
            <a:pPr marL="1828800" lvl="0" indent="-342900" algn="l" rtl="0">
              <a:lnSpc>
                <a:spcPct val="115000"/>
              </a:lnSpc>
              <a:spcBef>
                <a:spcPts val="0"/>
              </a:spcBef>
              <a:spcAft>
                <a:spcPts val="0"/>
              </a:spcAft>
              <a:buSzPts val="1800"/>
              <a:buChar char="•"/>
            </a:pPr>
            <a:r>
              <a:rPr lang="en-US"/>
              <a:t>Resources &amp; Discussion</a:t>
            </a:r>
            <a:endParaRPr/>
          </a:p>
          <a:p>
            <a:pPr marL="0" lvl="0" indent="0" algn="l" rtl="0">
              <a:lnSpc>
                <a:spcPct val="115000"/>
              </a:lnSpc>
              <a:spcBef>
                <a:spcPts val="0"/>
              </a:spcBef>
              <a:spcAft>
                <a:spcPts val="0"/>
              </a:spcAft>
              <a:buSzPts val="1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a:t>11:00- Thank you!</a:t>
            </a:r>
            <a:endParaRPr/>
          </a:p>
        </p:txBody>
      </p:sp>
      <p:sp>
        <p:nvSpPr>
          <p:cNvPr id="652" name="Google Shape;652;g12c1ed9c7b1_0_121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t>Agenda</a:t>
            </a:r>
            <a:endParaRPr/>
          </a:p>
        </p:txBody>
      </p:sp>
      <p:sp>
        <p:nvSpPr>
          <p:cNvPr id="653" name="Google Shape;653;g12c1ed9c7b1_0_121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659" name="Google Shape;659;g12c1ed9c7b1_0_1555" descr="Student Learning: Unfinished, Not Lost&#10;Summer Learning Best Practice Guide&#10;Summer Learning Best Practice Toolkit&#10;SIA Community Engagement Toolkit" title="Image of Summer Learning Resources"/>
          <p:cNvPicPr preferRelativeResize="0"/>
          <p:nvPr/>
        </p:nvPicPr>
        <p:blipFill rotWithShape="1">
          <a:blip r:embed="rId3">
            <a:alphaModFix/>
          </a:blip>
          <a:srcRect/>
          <a:stretch/>
        </p:blipFill>
        <p:spPr>
          <a:xfrm>
            <a:off x="1472938" y="1698165"/>
            <a:ext cx="9246121" cy="2821920"/>
          </a:xfrm>
          <a:prstGeom prst="rect">
            <a:avLst/>
          </a:prstGeom>
          <a:noFill/>
          <a:ln>
            <a:noFill/>
          </a:ln>
        </p:spPr>
      </p:pic>
      <p:sp>
        <p:nvSpPr>
          <p:cNvPr id="660" name="Google Shape;660;g12c1ed9c7b1_0_1555" descr="data:image/jpg;base64,%20/9j/4AAQSkZJRgABAQEAYABgAAD/2wBDAAUDBAQEAwUEBAQFBQUGBwwIBwcHBw8LCwkMEQ8SEhEPERETFhwXExQaFRERGCEYGh0dHx8fExciJCIeJBweHx7/2wBDAQUFBQcGBw4ICA4eFBEUHh4eHh4eHh4eHh4eHh4eHh4eHh4eHh4eHh4eHh4eHh4eHh4eHh4eHh4eHh4eHh4eHh7/wAARCACdAb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rardmw0y5vVtbm7METSCC2TdLLgZ2oCRlj0AyKALNUrbVtMur25sbTULS4u7XHn28UytJFnpuUHI/GvH9I8Y+MPGH/FSP4j0jwJpula2tjNo16ivcSusgVormRiAjOpyiR55KncelUfin8O9BsPjF4d8SWIn8PNr3m6bJqWlN5EtvfkmWGY4+V/MxIjBwQ2VHWgD0DwD49vvEniDxLpupeG5tAGhGLdHd3CvcSB1LiQomVCFRwQxOQQQCK4/TRr/jjwZJ8Qdb+Iuo+DdOvEebSrWymhggtIckRPO7qxkdsBiMhRnAFVbKH4jeHfjdoV54l0iLWLDUbOTR77XNMjIjnTJkt3uIOTE6vvUkEoRIemMVr6Z4Z8e+DdLl8I6PoHh7xd4YEzvpn9o3pglskZy4ilUxuJVQn5WGDjHHFAFvRvDem/Enw14X1HXfFlr4lGlJNDfSaTOyWl/OVCkkxsPukZx6k8VzX7OXw98PT+G/DfjNEuINb0291OKWZZSxugJ54Asm7JICgYxjkCu6+GHg7xD4W0nxHHfavpr32s6hJqMQtLRlt7KWSJFKKrNlkDJnqCcnpmpPhZ4J1rwX4XvtFuPFCakZppp7aVdPWH7PJK7yOcbjuG9yQD9KAPMvhvrPh3wp8RPiDeSeHfFJiOuy2tvc6fp91dWkcYjiLr+73KGMu9j8uea3PgHrGnw6R4k8War4w1T+xp9fuLDS11u+ZYo4UYBABNhlctvGGOegxxXW/DnwZ4j8F6Dr1n/wAJJaa1d393Pf201xY+SEuJSWbzAjHcu4jgYIAxUXwm8E6povgm78N+NodB1YS39xd7oI2kjm86VpW3pKOCC5AxngCgC78UfG914T0DS9W0bS4Nf+36jBZR20d2I3mMp2r5TYKsc46kDAJzxV/wR40sfE1xfac1hf6PrOn7PtumX8YSaJWztcFSVdGwcOpI4NeP/EC78NzfE/w/4QuL68+Hnh/wzDPdWN55C2cEt8x2RiBnUxMqo0rEdDvxirvw38WeHvDPhXxL8UPGfiOfVLiS+fS4dYkRR/adtbsfJFrCgAwS78LnLBmzjoAe9UV4B4C1r4ga18ZLC+i8RW1po+vaa+sy6KWF9DBao8cMYSUNhJX3MW2HYCMYY5Ne5zappkOpxaZNqNnHfzKWitnnUSuo6lUJyR9BQBcooooAKKKKACiiigAooooAKKKKACiiigAooooAKKKKACiiigAooooAKKKKACiiigAooooAKKKKACiiigAooooAKKKKACiiigAooooAKKKKACiiuN+LviHXPD/hy3OgWMkt5f3sVj9s8gzRaeJG2/aJEXLMFzwAMZIyQMmgCx4117Vk0zU9P8CxaTq/im1RP9Bub1YxbhwSskoHzY44HGfUda8KsvHNjo0/hHxJP8Rtek1661PyPE+n6nLi3s4RuW4Etuo22wjfARuMnHLAk12Pwts9N8A+OV8N+MtOtl8TXpm/s3xSVI/t1ZGDukjE/LcDAzGTjAGzjitvxR4K18/FK18SeBZdO0211e38nxNPcRrNFcpGw8rbFwTNguu/O3aTnJAoA5LxtJ4btvjVoXjjwho9n44vdUtmgu7HTyk7ROqZgvQ+fLiOB5ZdiCVIxnbiuts/hxqfi3SL2P4oXz3Vvd6supwaRZ3cnlWYCgCEy8NIoYb+AoDdOK7fStH8N+FY7lND0XT9MN1KZp0s7dIvNc/xNtAyfc1bmma6sxKpI2nDqDWc6qin3LVNtX6D7X7BptjBY2aBILeNYoo05CKowB+Qpr6g5+5GB9eapUV588VUltoaqmkTtd3B/wCWmPoKlWeX7DM/mHcCMH0qnU6/8g+f6iijUk56sVRJRIlvblf+WpP1FTR6lMPvorD24qjRXQpyXU5bmnLPYX0DW95BHJE33o5kDIfqDxXOT/Djw5P8Q9P8dR/aUv7OF4UgEu+1KsmzIjYERsAB80e0nGDkVoVd05miWSdnIiQcj1NawqNuw+bueL2j2/w1+LXjLxdqHgO70fSp7aysbBtNjSWK9kkumVnG0hY3YvESpAPBPPWmeJfBNvqXxD8ceE9QtbA674ltxrHhrXrmIvLamJY4miVgQ6GFwjrtIH7znPIr2i/i0nxJpNzous2cVzaXcZimt5RlJFPb/PI7V5Z450af4TafJ4t8MaVqXiS8NubE6hrOrS3P9jW5YbWCkFjAp+Z9vzYUZyOR0NWCMlJXR1uofEfRPC3jLRvA3iG+zfXVgjtqBI8oS7ggEoH+qLn7pbAJ4BzXf1434A+Hd1a23iOyutd0fxbp/imwF1eandQrJcNdOgC5UfLJbY+ZFyNmMDOcjV8N+LdA8C694b+Eeoa5c6pqP9nqg1G5mV2MwOEilxyjOM7AeoXAyeqKPT6KKKACiiigAooooAKKKKACiiigAooooAKKKKACiiigAooooAKKKKACiiigAooooAKKKKACiiigAooooAKKKKACiiigAooooAKKKKAGXDSrbyNCgeUISik4BbHAzXzt8NvE19Ddrf2OleNvE/xEvIGi1qwvHltNOsJd+SGMg8qNVxtXy9xK+pOa+jKw/G+iahr+ifYdL8Saj4eulmSVL2yVGcbTnaQ4KlT3BFAHGyRW/wAZPAWr+GfEenS6Df2Oora6jCjpO1vLGUkDQy4x8yMCrgBhu6A12dha6b4Z0S00LRLWO1tLSIRQQp92NR/M/wA+tVPDGg6f4K8P/wBmafJcXE00z3FxdXMm+a5nc5eaRu7E/QAAAAAUrEsxZiST1Nc9ary6I6aFHm96WwMzMxZiST1Jqexn8mb5uY2+Vh7VmazcXFpo97dWsPn3ENu8kUePvsFJA/Ovnjwn4q+IOs3sN/p3i2G61J7rY+jzuIwU65AbCkdsA5FdGAy6pioyqRkko9/609WYZjmlPBzhSlFycu39avyR9P3EflSle3UH1FR14T8Yrz4leGY5dfj8XGHTbi7EdvZxN88IZSQvK4IGCOtHjG5+JHg/4fNqmp+LzdXF3d24t3hPzRoUcsDlR1+X8qqOR+0UJQqx992S1369Oh51TOPZTnGdKXuK7226dep7tUo/48Z/95a8n8UeJNctfin4M0q31KaOyvrBJLqEY2ysQ+SePYV55p3iT4oXfhDWfF1t4vYWWl3SxSW8uCz5IxgbcEcjqarB5FVqJVOdJNLe/VtLp3RGKzunTbhyN2vtbok29+zPpCivnvxv498UXGs+G1s/Ew0CDUtJhuJ3ORDHIS+5jgE4O3+VWtf1zxronwufXl8cpqxutRijtbu1J+VAsm9fmUdwPyro/sOraF5JOWiWve29rHL/AG1SvK0W1HXp/nc97RWdwq8knAqXUZFULaRn5I/vH1avnvTviZ4g1D/hAzbaxJFcS3rWmqIu3MxEkeGYY7q386Z46k+KPh3X9NsZfGhk/ta5aO38tjiP5gBuyv8AtDpmuihklSE+Wckm79+jfl5X9DGtnVOUG4RbWl9uqT7+dj3utTT74OPs91hgwwGbofY1xngXTvEWmaK9t4n1ZNVvvOZhOhOAnGF5A96365asEpON7+Z10KsklK1vI82+Imh3nwxiEvgRdL8MeG9cuwmvaslq01xpZY/LMgLbRFj5ACNsZbdjGcW/iN4e8A+DPgPr1jatHI+pQNJbXTTede6lqJGYJBJ96SUybCCOnbAr1PT5o7y3exvESZWUqVkUMrqeoIPWsPQfhf8AD7QdaTWdJ8J6Za38ZJhlWPPkk9fLU5Ef/AQK5mrHqwmpq6Oh8OG/Ph7TTqoxqH2SL7UP+muwb/8Ax7NX6KKRQUUUUAFFFFABRRRQAUUUUAFFFFABRRRQAUUUUAFFFFABRRRQAUUUUAFFFFABRRRQAUUUUAFFFFABRRRQAUUUUAFFFFABRRRQAU2V1jjaRzhVBJPtTqwvGWoQ2Omnz5khiwXlkc4VUHUk+lOKcnYqKu7EknlaiTPazh2xzG3BFU3VkYqylSOxrmf7c0mLTV1f+1rVLIttW6EoCZzjAb1zVy88eeHdPit11/VrJEnQPDIZBvZT0YAdR70qmAnJ+4nc6/b06Su5K3qti9rUd9LpF3Hpc62980LC3lYZCyY+UkfWvnTVfCvj7xDcWljeeDkttViuS02sqvl+YCerFTsOOuRzxX0Td61oEGn22pf25YGyum2wSmYAOfQepqprfinw5olyltq2tWVlO4yscsmGx647Vtl+KxOCbjCldvyd9PTdd0ebmeCwuPSlUq8qW+qtrr12fZ7nHfHXw9rWt+ALDTdLtptTvIbmJpdmNzYjYF+fU/zrT+NPhbU/Enw0t7HSIfNvIGhnSEkAvtUqyjPGRn9K6K+8RaDYwW9xeazYQQ3K7oHeYBZV9VPcVa8PeItD1iWSx03V7K9kC79sMoYr2ycducflWVPFYmnCnKMPgbadnu90x4nBYWrOonPWaSautl2++55B4a0vxz4q+I2h65rvh19GtdFtPJLSKV80qrYwG5JJYdOAK5rT/DvxPs/CGs+Ebfwe5s9VullkuJMBkwRjB3YA4HWvofW9c0bQ0jfWdUtLBZTtj8+QLuI64FXoJ4LnTvtFtNHNDLtZJI2DKwOeQR1rppZ5Wi0/ZJR0tvb3bvTXuzy6mS0ZJr2rctb7X1SXbsj548beAvE9vrPhprXwyPEFvpukwwXCHPkySAvuUkEHALVb8QaH40134YPoMXgRdJNrqMcttaWufmQrIXb5mPQkfnXseveI9A0Hy/7a1ezsDJ9xZnwzD1A6496kuPEeg2+kW962s2C21622Kfzhsf8A2QfX2rppZnians7072ej971727nLUy3DQc/3lrrVaena/Y8O1r4c61afFfStW0jR5X0t57W5maPG2BgV8wHnsQT+Ndr8XtB1jWPFPhG60ywluoLK8Mly6YxGu9Dk/gDXdtqmmrqqaU19bC/dd6WxceYy9chaz28YeFV1T+y28QacL3ds8rzhnd6Z6Z9s10fXcROcJ8t3FW2ez0uc/wBToQjOPNZSd+m+9jdb7x+tJUNreWFxrB0ddQtVvwnmNbtIPMC4znb1xim2HjDwV/aw0mz8RaZPqJbYE88ElvQds+2a85U5vaLPTjyveSXQ17KxkDLNK3kqDkf3jWyjK67l6Vyuo+MPC9jey2eoeJNMt7qJtskUtwFZD6Edq1/D2qafqtr9q0y+t722YlVlhcMpYdRkVE6U1HmaO2jOmnyRevqalFFFYHUFFFFABRRRQAUUUUAFFFFABRRRQAUUUUAFFFFABRRRQAUUUUAFFFFABRRRQAUUUUAFFFFABRRRQAUUUUAFFFFABRRRQAUUUUAFcT4yiXVjf2EmGjlge3wfdSP5mu2PSuFlcvO8ndmLfrWtK6d0dOHgpXufLMWo3F54VsfAQL/aBrTEjHYgKP8Ax4sa7mHQNL1v4x+JNO1S3+021lYFbdCxATYiquMegrq7T4Xabb+Pf+EqXUJSRdNdC18obQxJON2egJ9KTxp8NI9d8QS65p2uXOk3dwnl3HlrkSDGD0IIyOor6eeYUJStGXLdPWz0baf6HytLJcXTp81SCm4yWl1rGKaXl12Z5FbSSH4a6QhclY/ELbM/w/Ih4ru9D0LQ/F3xX8cr4o3SLHG3lzbseQchd+P9kD6V0Mvwr0z/AIRjTdDt9RniWzuzdvMYwzTOQAcjPAwBUfi74Wxaxr93q+na7c6U98u27jRNyyA9ehHBxyDxRPH0Kl0puN762emqf42JhkmLpqLlTU7cul1raLT37Nr9Di/i3oOn6DpXg3S9Ju28Q2QlnMRWUN5250JRSnTnt15r0v4L6JaWtveat/whk/hi+Zjb+XLLIxePhs/P7j9Kx9W+Eum3ei6Tpdpq11ZrpvmMJRGGaV3IJY8jB4HSt/4beDD4V1O5u7jxLqGomaHyglwDsX5gc9Tzx+tefjq8KmCdOFRuWvfW8r9NDswOWYihj1VnSXLZdYu1opdfe020PPv2itUt4/iHb3MEcGqzwaW0N1aTxF47YtuxJx3+cH2IHrXp/wAE/wCzbT4eWmjWetWmp3FqqyXPkSbhEZCXC/QA4+uazPGfww/tvxHda1pviK60h9Qg8i+SNN6zJgA9x1AHHNbPw1+H2neA4NQWyvJrx7x0JkljVWVVBwMjrySa48Vi8LUwEKKm+aNtLdfPS2l3a2/UmlgcXRzCpWlBcsr636eWt9bK99uhwF9oel+J/wBpDVNP16A3dnDp+5Yi5GCI1xjH1JrnvidoOj+Fvh9pdvourtq1qdZaYsJEYI2zlRt6dB1r0f4hfDGPxJ4lGvaXrd1o+ovEIZmiUsJBjHGCCDjg9jSJ8E9MHhGy0NdWnhaC9+2Sz+UGaZ8AYIzhQAOOtephsbShGlKVR2SinG3ZPX/hvmePXwNapKrGNNNttqV+7Wn/AA/yPOrTxSPFPxjj1m0sbnT2j0idFSYjeCkD/NWHH4b0dv2f5vFTW5bVxrAhE+85CYHy46d819Eah4Asr34j2/jGW9f9zaG1az8obXUoykls56NXDt8ALP7SbZfFmoroZn842Hl85+ucZxxuxmt6WY4dctpctlHu9r3X4k1MqxPvXjzNuXZb2s/wOVubq4PxJ1C885vtH/CFl/Mz8242Y5z61Z+HPw58G698KtH1fVtQGj30l9Jm+Eyq0mGIWMbztHTI78V6k3w10tvHE/iN7qQ282mnTmsAg2iLy/L+9nPT2rjrb4A2iXkMNz4r1C40WGfzksDHjnuM5wM9CQM1Cx9FwSjUcWkunZPT+tDZ5dXjNylTU03Ld92tfw9Tz3xZaG4+NniWFPCdx4s2Mf8AR45JAy4CDzCYxk+np81fR/w90my0Lwrp9tYaW+lJJGtxJaO7MYpHALqS3PB4/CuD8S/BaLVvFV/r9r4qvtMku2yY4IsbFwBt3BgSOBXdeAfDj+FfDcejyarc6oyyvJ9on+8dx6dTwK5sfiaVahCMJ6pK617fcdeXYSrQxE5Tho27PTv952FFNiOYlPtTq8A+iCiiigAooooAKKKKACiiigAooooAKKKKACiiigAooooAKKKKAIru4t7S2kubqaOCCJS0kkjBVUDuSelecap8dfhvY3TW/wDbEt0V4L29s7p+BwM/hXE/G7Vn8V/EGTwbPfS2XhvQ7M6hrLxH5pNq7tvueVUA92J7CvJpviNdWkhg8N6DoWj6evEcJsI55COxkkkBLN6mvoMFk6qwUp3beu9kl01s9X6HzmPzp0ZuMLJJ22u21vZXWi73PoX/AIaB+HH/AD+3/wD4BtR/w0D8OP8An9v/APwDavnf/hZ/ir+7ov8A4J7f/wCIo/4Wf4q/u6L/AOCe3/8AiK7v7Bp/y/8Ak3/2p5/+sU/5v/Jf/tj6I/4aB+HH/P7f/wDgG1H/AA0D8OP+f2//APANq+d/+Fn+Kv7ui/8Agnt//iKP+Fn+Kv7ui/8Agnt//iKP7Bp/y/8Ak3/2of6xT/m/8l/+2Poj/hoH4cf8/t//AOAbUf8ADQPw4/5/b/8A8A2r53/4Wf4p/u6J/wCCe2/+Io/4Wf4q/u6L/wCCe3/+Io/sGn/L/wCTf/ah/rFP+b/yX/7Y+iP+Ggfhx/z+3/8A4BtR/wANA/Dj/n9v/wDwDavnf/hZ/in+7on/AIJ7b/4igfE/xT/d0T/wT23/AMRR/YNP+X/yb/7UP9Yp/wA3/kv/ANsfRH/DQPw4/wCf2/8A/ANqP+Ggfhx/z+3/AP4BtXzv/wALP8Vf3dF/8E9v/wDEUg+KHin+7on/AIJ7b/4ij+waf8v/AJN/9qH+sU/5v/Jf/tj6J/4aB+HH/P7f/wDgG1H/AA0D8OP+f2//APANq+d/+Fn+Kf7uif8Agntv/iKT/haHin+7on/gntv/AIij+waf8v8A5N/9qH+sU/5v/Jf/ALY+if8AhoH4cf8AP7f/APgG1H/DQPw4/wCf2/8A/ANq+d/+Fn+Kv7ui/wDgnt//AIikHxQ8U/3dE/8ABPbf/EUf2DT/AJf/ACb/AO1D/WKf83/kv/2x9E/8NA/Dj/n9v/8AwDaj/hoH4cf8/t//AOAbV87/APCz/FP93RP/AAT23/xFH/Cz/FP93RP/AAT23/xFH9g0/wCX/wAm/wDtQ/1in/N/5L/9sfQz/tAfDhkZft1+MjGfsbVhD4vfDf8A6DOof+C9v8a8W/4Wf4q/u6L/AOCe3/8AiKP+Fn+Kf7uif+Ce2/8AiKayOC2j/wCTf/alw4mqw+Gf/kv/ANse0/8AC3vhv/0GdQ/8F7f40f8AC3vhv/0GdQ/8F7f414t/ws/xT/d0T/wT23/xFH/Cz/FP93RP/BPbf/EU/wCxI9v/ACb/AO1L/wBaa/8AP/5J/wDbHtP/AAt74b/9BnUP/Be3+NH/AAt74b/9BnUP/Be3+NeLf8LP8U/3dE/8E9t/8RR/ws/xT/d0T/wT23/xFH9iR7f+Tf8A2of601/5/wDyT/7Y9p/4W98N/wDoM6h/4L2/xo/4W98N/wDoM6h/4L2/xrxX/haHin+7on/gntv/AIil/wCFn+Kv7ui/+Ce3/wDiKP7Ej2/8m/8AtQ/1pr/z/wDkn/2x7bD8ZPh3F93WtQx6HT2x/OrX/C7vhzs2/wBqah9fsLf414R/ws/xV/d0X/wT2/8A8RR/ws/xT/d0T/wT23/xFZy4fpSd3H/yb/7UmXE1Was5/wDkv/2x73D8cvhpEPlv9Qz3P2Js1J/wvf4b/wDQQ1D/AMAmrwAfE/xT/d0T/wAE9t/8RR/ws/xT/d0T/wAE9t/8RV/2HD+X/wAm/wDtTFZ+1opf+S//AGx7/wD8L3+G/wD0ENQ/8Amo/wCF7/Df/oIah/4BNXgH/Cz/ABT/AHdE/wDBPbf/ABFH/Cz/ABT/AHdE/wDBPbf/ABFH9hw/l/8AJv8A7Uf+sEv5v/Jf/tj3/wD4Xv8ADf8A6CGof+ATUf8AC9/hv/0ENQ/8AmrwD/hZ/in+7on/AIJ7b/4ij/hZ/ir+7ov/AIJ7f/4ij+w4fy/+Tf8A2of6wS/m/wDJf/tj3/8A4Xv8N/8AoIah/wCATUf8L3+G/wD0ENQ/8Amr5/8A+FoeKc9NE/8ABRbf/EUv/Cz/ABV/d0X/AME9v/8AEUf2HD+X/wAm/wDtQ/1gl/N/5L/9sfQ0fx/+HCIF+3X5x/05tTv+Ggfhx/z+3/8A4BtXzt/wtDxT/d0T/wAE9t/8RS/8LP8AFX93Rf8AwT2//wARS/sKn/L/AOTf/aj/ANYp/wA3/kv/ANsfRH/DQPw4/wCf2/8A/ANqP+Ggfhx/z+3/AP4BtXzt/wALQ8U/3dE/8E9t/wDEUv8Aws/xT/d0T/wT23/xFH9g0/5f/Jv/ALUP9Yp/zf8Akv8A9sfRH/DQPw4/5/b/AP8AANqP+Ggfhx/z+3//AIBtXzv/AMLP8U/3dE/8E9t/8RR/ws/xT/d0T/wT23/xFH9g0/5f/Jv/ALUP9Yp/zf8Akv8A9sfRH/DQPw4/5/b/AP8AANqP+Ggfhx/z+3//AIBtXzv/AMLP8U/3dE/8E9t/8RR/ws/xT/d0T/wT23/xFH9g0/5f/Jv/ALUP9Yp/zf8Akv8A9sfRH/DQPw4/5/b/AP8AANqP+Ggfhx/z+3//AIBtXzv/AMLP8U/3dE/8E9t/8RR/ws/xT/d0T/wT23/xFH9g0/5f/Jv/ALUP9Yp/zf8Akv8A9sfRH/DQPw4/5/b/AP8AANqP+Ggfhx/z+3//AIBtXzt/wtDxT/d0T/wT23/xFL/ws/xT/d0T/wAE9t/8RR/YNP8Al/8AJv8A7UP9Yp/zf+S//bH0R/w0D8OP+f2//wDANqP+Ggfhx/z+3/8A4BtXzv8A8LP8U/3dE/8ABPbf/EUf8LP8U/3dE/8ABPbf/EUf2DT/AJf/ACb/AO1D/WKf83/kv/2x9Ef8NA/Dj/n9v/8AwDaj/hoH4cf8/t//AOAbV87/APCz/FX93Rf/AAT2/wD8RR/ws/xV/d0X/wAE9v8A/EUf2DT/AJf/ACb/AO1D/WKf83/kv/2x9Ef8NA/Dj/n9v/8AwDalj+P/AMN3cKb++QE/eazfA/Kvnb/hZ/ir+7ov/gnt/wD4igfE7xISBPa6BcRfxRSaPBtcehwoP60v7Bp/y/8Ak3/2o/8AWKf83/kv/wBsfZXhrxFoniXTxf6Fqdvf2+cFom5U+jDqp9iK1K+RfD+v2/h6XTfiR4UtzptqbxbDXtJRyYVJG4Mmf4GXJAP3WX0r63gkSaFJo23I6hlPqCMivBx+C+rSVtn33TW6Z9Dl+O+tRd9122aezX9aHy746/5H/wCLP/YIX/0OGvEa9u8df8j/APFn/sEL/wChw14jX2WXfw/lH/0lHw+bfxPnL/0phRRRXonlBRRVvR9M1DWNSh03S7SW7u5jiOKNcse5/ADJPsKTaSuxxi5NJbnrfwpvtE0XwXpVx4n0LRryHVNaFnayXFmrSrCB+9lLHkgMyAdhzXmvj+1u7HxrrFnfW9tb3EF06OltCIohg8FVHABGD+Nej/FLVYfCN7pnhG78F6bf2mk2KQ29zqCSgzMRuldNrAFS5PPqDVH42aNqur6VonxBbRJ7JdQslj1FBGwWGVDtVuedrqVwT1xXkYapaqqj0U721+a/DfzPdxdLmoOlF3dO19Pk7/PbyKdz/Zfw70DST/Y9jqvifVLVb2SS/i82GxhfPlqsZ4ZyBkk9Kr3viPw74m8E6s/iGy0yx8R27RtpcmnWPkm4BPzrJt+QgD1ANX/FOkXfxC0DSPE3hmE399ZafFYarp8RzPE0QwsoTqyMO46Vyl14F8UWWgXOuappj6ZZwYAN6RC8zE42xo3LHv06VpSVKSTnK0799b329PzRjWdaDcacb07aaaWtv6/kzW8Iafo2i+DJ/HGvaemqO92bLSrCUkRSShdzyyY5KqCOO5rS8NeNtD1/UX0vx5pOg2ujSQSbbiy0wRTW7hfk2NHz19ciofC9svjT4af8IhZTRLr2lXz3tjbyOF+2RSKBIiE8bwRkDuKxdO+G/jS7uJI5dCudPihBaa5vx5EMQHUs7cflmnJUpOftpWlfvay6W/rcIutBU/YRvG2ul7vrf+ti38FLiAfEfTdLm0/T9Qs9RuVt5VvLVZSEyTlc/db3rYtPHcdj4lkTX/BegPo8c0sciwaNGkhHzBcMeM5xWT8CdN1C8+KeiTWdnNcRWd4kly8S7liTkbmI6DPeuivPD/xa8Ya3LoOsPrkWly3MjiS9iYwIFLFScD2wPrUYj2Xt5c7VrK+tn128zTCe2+rx9mnfmdrK66b+Vzn/AINaXa6nq2sSf2dbarqdppslxpen3HKXE4I4K/x4GTt707xD4nsdU8L6lpvifw7BZ+JYZozYTWmnpaeWmfnWUDGeOmRWb4B8LXniGDV7rSdReHVtKhW4tLSFSZ7k7sHYQQRgc8Z6iuz1OTxHqPwr1ub4j2MiT2ZhXRb2+h8u7eYt80YJAZ125JznH8qrOKr3vfVeTXp3T6/MihGbw/KlbST2un69munyMn4ZWJTwPr2vaNotprfiGzuIkSC4gE/2e2IJaZYj9454zg4xWN418Q6Nr3h7T2fRorHxPDPIt9La2y28MkX8HyLxuH0HerHhDwzr0nhR/F/hPU7t9WtL0QPZWCt9ojjIyJCVOdpPGMYra+JrajefDrSdU8ZWEdp4qe+aOF2hEVxc2gT78qDHR+ASBmi8ViL3vr81ptbquocs3hbWt7t9rp6736S6HlteifB64ttM0zxPr2p6Rpmo6dp9krbLy2WQvcM22JFJ+7kkk47CvPY0aSRY0Us7EKqjqSegr2DVorr4efC3RtM1TwhBftq1w99f/b45AkTj5Yo8qR8wUMcHpn3rfGyTiqfWT/4LObLoNTdXZRW/4I5v44xwf8JTZ3mn2Nha6VfafDdWH2S3WIGNxkhsdWDbhn0xWr8FrrQLjQvElj4p0eyutLs7A3DTpbKbqMtIiFlk6/KDkD2q7rNjqHj34O22raf4WFjJoN20cEVnG5jltHyXKFiSdjgk88ZNZXwk0HWr/wAIeNZrHSry5jutI+z27xxFhLKJkJRfU45xXI5xeFcJOzi0t9d/zsdqhNY1VIq6km9tNvyuQaZotx4L+KmnaZcWunatYahLEltPc26zQ3NtK64kQHgNjjPY5rL8e6wbX4m6hc2+laREmm3stvDbJZqIGSN2Vd6dGOOp74rpvhFq1jql7pngnxTK1tJYaglxo124+a2mVwXt2z/A+CMdmrjvG1leaj8TdesbG1mubqbVrpY4Y13Ox8xuAK2pa12qm6W/Rrv/AJmNayw6dLZy26p9vv2O6+KPiiHw94tGl2vhHwnNZmytpmjl0xclpIlZvmUgjknp0rmPGWkaJqHhG08b+GrN9Ot5Lo2WoaeZC620+3crRseSjDPB6Gum+Mfgjxfq/jtZdN8N6lcxHT7SMSJCdm5YVDDJ4GCCDWH4u+z+Fvh3B4HN3b3WsXOof2hqYt5BIlttTakW4cF+cnHTpWOGcOSl7N+87X16db/1ubYtVHOr7Ve6r2uuvS3+XY89r0m5OmfDvQNJ/wCJPYap4n1S1W+klv4vNhsoXz5aLGeC5AySelebHkYr0/xTpN58QdA0fxL4bhN/fWWnxWGq2EPM8TRDCyhOrIw7jpXZimuaCm7R6/pfyODBp8s3TV5pafrbzDwzqOm/Ei9bwzrejaVYaxcxv/Zmp2FsLciZVLCOVF+VlbGM4BFZfwTdYviXp+jX2mafeQ31yLa5jvLZZdgGc7c/dOR1rT+G3hvUPCerxeOPF1pNpGm6VumgjuR5ct5PtISONDyeTknoMVR+CFrqWrfF/StRt7OadYr77RdNGhKwq27lj2GTXNNwUKqg/dS+Seu34HZTVR1KLqL33L5uOm/4mx4W1PT/ABp41Pg3WfCuiJBdyzQQXenWYt57VlDFXypwwGOQRWd8Cmtx8QP7CvNN0vUrW4WfzDdWqykGKKRlKE/dyQM+tHi7xl4j0PUtS0qHw1pHhi7n3rLNbaf5Vy8TE/xkkgMO4xmnfs5afqFx8S7O+tbCa4trWKfz3VCyIWgkChvTJ496mcOXD1J7RcdNeuuv5FQmpYqlBayUtXa2mmny1LPg/UNP+IGoXfhvWPDWi2kj2k81tqGnWv2eS2eNSwLbThkOMHI71z3w50bSZtP1fxV4ihe50rRo4/8AREfb9ruJDiOMt2Xgk47CrXiXxl4h0+O/8Pp4e0nwtJOvl3qWVh5E8iHnYzEkhSMcDGaf8NJLTV/DXiDwNcXUNndap5Nxp0szbY2uIicRse24EgH1rRxnCnKS0i7bO9lfV/d29TNThOtGD1kubdWu7aLz17+g2P4ks8wgvvB3hWfSicNZR6csZCeiyj5w3uSaofEXQ7Hw7r9je6KzT6PqVtHqOnicbiEY8xv67WBB9RS23w08dzap/Z58M38EgOHlmj2QoO7GQ/LtHrmrPxVvrG71TRvDmiXAv7fRLCPT0uI+RcTbiXZPUbjgfSrh7NVYqi9Nb22t0fr+eplP2sqMnXWqatda36r0/LQ6jxv4qj0jRvCd3b+FPCcjarpf2q7STSkw77yuBjBUYHasXxpY+H/DnxA8Oan/AGUbbT7q3tNSvtKPz+RuOXiAbsQOAfWu51XW/EngLQ/ANxfeHw2k21gkeorcWCs8bmRvkDsMo2OQM9RXnHxc8OavpviKfWpri71TSdRdZrLVZCXE6ONyqW/vAcY9q5cJZyS2T5uu+u3qjux3NGDla7XL020380/66HW+HfFNrq+leNtRj8MeGVi0u0FxpwbSYgVBmCjf6/Kfzri/FfivTtX0zQJrfRdOtNWsZZXvfIskignG5TGCo+8AAQQfWug+E2ga5e+A/G8tnpN5cR3mmJDbNHESJpFmGVX1I9K8xmjeKV4pFKOjFWUjkEdQa6MPRpe1nb7L/wDbf6+ZyYrEVvYU3L7SfT+9/XyPSPjHqET6R4Zt4NG0ax+36TDqE8lpZLE5lZnUgMOi4A4p+rawknwTsbwaFoMd1c6jLp8lxHp6LIIkiRlIbqHyTlqPGWh6t4q8JeENb8O2E+qW9rpK6ddLaoZHgmjdiQyjkAhgQaqeNbG48O/Czw/4c1ZPs+rS6hcahJasf3kMTIqJvH8JOCcelZ01Bxpw6qT0+82quopVaj+FxVn01t/wTY+FMvhrUvAGv2PizTbGOytDbwx6hDbKLm3aZ2HmM/VgpC8egNVPh9o114X+Mlp4T1rTNMv4ry4SF2ubZZklhOSskRPTcO4+lM8B+HdevPhH4wktNHvZ0vGszbFIiRMElfft9cd63vgXren+I9a8PaH4guPJ1XRLkS6NeMMmWLnfasf1X6YrKtLlVZxd11XbRa/fv/wDWhFSdCMlaXR9/eej+W3/AATzm68QzR+N5dXXStG3JK0QtfsS/ZsD5f8AV9M4/Xmuh+Nt1aW/xLm0uHSdMs7DTJ02paWqxmRSqMwfH3u+M+tcfDp2oar4mmsdNs57y6e4kKwwoWYgMSeB7V137Qum6hZ/E/VLy7sp4Le7dTbyuhCyhY0BKnvg12WgsRCP91/p/wAE4VKo8NUl05l+v/AOp8L+KtK8Q+KvEiWXhXw8mk2ulXV5YJLpMQkUxqCm8jrznIrhvEPi7T9Z8KWML6HplrrdvqJmeW0sEhieDYNqNjr82cjpitn4EaNq17c+Ibu0026nt20K8tlljjJUysg2pn+8fSvOLy1ubG6ls7yCS3uIWKSxSLhkYdQR2NRRoUlWlFfZt1NMRiazw8ZS+1fp5r+keleKp4/Gfw0sdU0bQ9Ktb6wvBb6tBYWSxyMz8QyqRzsbO0r2bFR/FnVrTTbKz8GQaRoQ1C0to11a9t7JFf7RwfLRh02jAY9zmp/2b7fXh4ynvdMtbp7IWVxFcSRx7ow/lF4lbtneqke9ecaza6lZ6pcQaxBcQagHLXCXAIkDNyS2e5zn8aVKlH27p30jqu+v+X6rsFetL6sqttZ6N9NO3r+j7lSiiivTPICiiigDtNG/5It4o/7C1h/6DNX2j4e/5AGnf9esX/oAr4u0b/ki3ij/ALC1h/6DNX2j4e/5AGnf9esX/oAr5DPun+J/+kxPt+Hdv+3V+cjwD4wadD4Z+Kt9qGsLInhzxbp7WVxdIpb7PJgDdj/ZZUbHcZ9K8p1D4a+M7eciy0W51i1bmG801ftEMy9mDJnH0ODX2n4h0XS/EGlS6XrNjFeWco+aOQd+xB6gj1HNeUT/ALPmixzudI8Ua9pkDHPkxyggfjx+tPA5vCnBRm7NK2107bbbMWY5LOrNygrpu+9mr776NdT56/4V748/6E3Xv/AGT/Cj/hXvjz/oTde/8AZP8K+gv+FAx/8AQ/eI/wDv4P8AGj/hQMf/AEP3iP8A7+D/ABrv/tul/Ov/AAFnnf6v1f5H/wCBRPn3/hXvjz/oTde/8AZP8Kfb+A/iFbyia38J+IoZF6PHZyqw/ECvf/8AhQMf/Q/eI/8Av4P8aP8AhQMf/Q/eI/8Av4P8aX9t0v51/wCAsFkFVfYf/gUTwK68D/Ea7cNdeFvEtwwGAZbWVyB6cipJfBvxMmg+zzeHPFMkOAPLe3mK4HTg8V7z/wAKBj/6H7xH/wB/B/jR/wAKBj/6H7xH/wB/B/jS/tqj/Mv/AAFj/sKv/K//AAJHgVp4G+IlnOtxaeFfElvMv3ZIrSVGH0IGak1Dwb8S9RlE2oeG/FF5IBgPPbTSEfi2a95/4UDH/wBD94j/AO/g/wAaP+FAx/8AQ/eI/wDv4P8AGn/bVG9+df8AgLD+wa9rcjt/iR8+r8PvHqsGXwdr6sDkEWMgIP5VdvvCnxSv4FgvtC8W3UK/djmhndR9AeK91/4UDH/0P3iP/v4P8aP+FAx/9D94j/7+D/Gh51Rerkv/AAFgshrpWUH/AOBI8DtfA/xGtGZrXwv4lt2YYYxWsqEj3wKnPhX4pkYOh+LiP+uU9e6/8KBj/wCh+8R/9/B/jR/woGP/AKH7xH/38H+NJ5zRe8l/4CxrI66VlF/+BI8Ah8BfEGCZZofCXiKKVDlXSzlVlPqCBkVNqHg34majIsmoeG/FF46jCtPbzSED23ZxXvP/AAoGP/ofvEf/AH8H+NH/AAoGP/ofvEf/AH8H+NP+2qN786/8BYv7BrWtyO3+JHgdl4J+I9jOLiy8L+JrWYDAkhtZUb8wM0l54H+I15cNcXnhbxLczN96Sa0ldj+JGa99/wCFAx/9D94j/wC/g/xo/wCFAx/9D94j/wC/g/xo/tqje/Ov/AWH9g1rW5Hb/Ej59Hw+8eqQy+DtfBHIIsZOP0qxdeDPiVdII7rw34ouEByFltpnAPrg171/woGP/ofvEf8A38H+NH/CgY/+h+8R/wDfwf40f21R/nX/AICwWQ1krcj/APAkeDQ+DfiZDB5EPhzxTFDz+7S3mVeevA4otvBvxMtY/LtfDnimCPOdsVvMoz64Fe8/8KBj/wCh+8R/9/B/jR/woGP/AKH7xH/38H+NL+2aP8y/8BY/7Cr/AMr/APAkfP3/AAr/AMfeZ5n/AAh/iDfndu+xSZz65xT18C/ERbn7SvhTxGJ9xbzRaSh8+ucZzXv3/CgY/wDofvEf/fwf40f8KBj/AOh+8R/9/B/jT/tul/Ov/AWT/YFb+R/+BRPCZPCXxQkjMcmgeLHQ9VaGcg/hVL/hXvjz/oTde/8AACT/AAr6D/4UDH/0P3iP/v4P8aP+FAx/9D94j/7+D/GhZ1RW01/4CxvIa0t4P/wJHz7/AMK98ef9Cbr3/gDJ/hUtp4G+ItncLcWfhXxJbzL92SK0lRh+IGa99/4UDH/0P3iP/v4P8aP+FAx/9D94j/7+D/Gh53Sf21/4CxLIKyd1B/8AgUTwXUPBnxK1GYTah4b8UXkoGA89tNIwH1bNNtfA/wARrRma18L+JbdmGGMVrKhI98CvfP8AhQMf/Q/eI/8Av4P8aP8AhQMf/Q/eI/8Av4P8aX9tUbW5l/4Cx/2FXvzcjv8A4keA3PgX4h3MplufCniOeQjG+S0lZsfUin2vgn4kWm77L4Y8TW+773lWsqZ+uBzXvf8AwoGP/ofvEf8A38H+NH/CgY/+h+8R/wDfwf40/wC2qNrc6/8AAWH9g1r35Hf/ABI8An8B/EK4laa48J+IppG+88lnKzH6kio/+Fe+PP8AoTde/wDACT/CvoP/AIUDH/0P3iP/AL+D/Gj/AIUDH/0P3iP/AL+D/Gj+26X86/8AAWL+wKv8j/8AAonhc3hX4pzWQsZtD8XSWgGBA8U5jx/uniqK/D7x6rBl8Ha+pByCLGTIP5V9Bf8ACgY/+h+8R/8Afwf40f8ACgY/+h+8R/8Afwf40lnVFbSX/gLG8hrveD/8CR4Nc+DfiZdR+Xc+HPFM8ec7ZLeZhn1wajk8D/EaS3S2k8LeJXgQ5SJrSUov0GMCvff+FAx/9D94j/7+D/Gj/hQMf/Q/eI/+/g/xoWdUf5l/4CweRV3vF/8AgSPB7bwd8TLaIRW3h3xVBGDkJHbzKAfoKqt8PvHrMWbwdr5JOSTYyZJ/KvoL/hQMf/Q/eI/+/g/xo/4UDH/0P3iP/v4P8aazqivtr/wFg8hrNWcH/wCBI8H07wf8TdNkaTTvDvimzdhhmt7eaMke+3Gagn8B/EG4mea48JeIppXOWeSzlZmPuSMmvf8A/hQMf/Q/eI/+/g/xo/4UDH/0P3iP/v4P8aP7ao3vzr/wFh/YNa1uR2/xI8Hg8H/E2CEQweHfFUUQzhEgmVRn2HFV4/AHj+ORZI/CHiBHU7lZbKQEH1BxX0B/woGP/ofvEf8A38H+NH/CgY/+h+8R/wDfwf40f21R/nX/AICweQ1n9h/+BI8Bg8C/EOCbz4PCniOKXn94lpKrc9eQM0678E/Ei72/avDHia42/d821lfH0yOK98/4UDH/AND94j/7+D/Gj/hQMf8A0P3iP/v4P8aP7ao3vzr/AMBYf2DWtbkf/gSPBbXwZ8SrVClr4b8UW6E5KxW0yAn1wKhl8A/ECWRpJfCPiGR2OWZrKQkn1JI5r6A/4UDH/wBD94j/AO/g/wAaP+FAx/8AQ/eI/wDv4P8AGj+2qO/Ov/AWDyGs1bkf/gSPBLXwX8SbRWW18M+J7dWOWEVtMgJ98VHP4D+IM8rTT+EvEUsjfed7OVmP1JFe/wD/AAoGP/ofvEf/AH8H+NH/AAoGP/ofvEf/AH8H+NH9tUb351/4Cw/sGta3I/8AwJHz7/wr3x5/0Juvf+AMn+FH/CvfHn/Qm69/4Ayf4V9Bf8KBj/6H7xH/AN/B/jR/woGP/ofvEf8A38H+NP8Atul/Ov8AwFi/1fq/yP8A8CifPv8Awr3x5/0Juvf+AMn+FOi+HXj2SQIPB+tqScZe0ZFH1JAA/GvoD/hQMf8A0P3iP/v4P8aD+z/auNk/jnxFLEfvIZByPSj+26X86/8AAX/mH+r9X+R/+BR/yPJ7bw9J9h0/4YaXPDf63qmopd6w9u/mRWiICqx7xwSoZ2YjjJAr69tIUtrWG3jzsiRUXPoBgVzfw/8AAHhnwPaPFodltmkAE1zK2+WT2Ldh7DArqa+ezHGrEySjsvxb/rQ+my3AvCxblu7aLol0/V+YUUUV5p6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Z"/>
          <p:cNvSpPr/>
          <p:nvPr/>
        </p:nvSpPr>
        <p:spPr>
          <a:xfrm>
            <a:off x="21272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g12c1ed9c7b1_0_155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solidFill>
                  <a:srgbClr val="006CAD"/>
                </a:solidFill>
              </a:rPr>
              <a:t>Summer Learning Resources</a:t>
            </a:r>
            <a:endParaRPr/>
          </a:p>
        </p:txBody>
      </p:sp>
      <p:sp>
        <p:nvSpPr>
          <p:cNvPr id="662" name="Google Shape;662;g12c1ed9c7b1_0_155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663" name="Google Shape;663;g12c1ed9c7b1_0_1555" descr="access and opportunity logo" title="Access and opportunity logo"/>
          <p:cNvPicPr preferRelativeResize="0"/>
          <p:nvPr/>
        </p:nvPicPr>
        <p:blipFill rotWithShape="1">
          <a:blip r:embed="rId4">
            <a:alphaModFix/>
          </a:blip>
          <a:srcRect/>
          <a:stretch/>
        </p:blipFill>
        <p:spPr>
          <a:xfrm>
            <a:off x="4072398" y="4855477"/>
            <a:ext cx="4047201" cy="1439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g12c1ed9c7b1_0_1566" descr="Connection as the foundation for learning:&#10;Relationships are the foundation of quality summer programs. Summer programs should not be solely based on the delivery of content, but rather driven by developing relationships, community, and a sense of belonging.&#10;&#10;Strength-Based Student Voice &amp; Choice:&#10;Learning happens best when educators actively engage a student's prior knowledge and view it as an asset for learning rather than a problem to overcome.&#10;&#10;Co-Creation and Innovation:&#10;Co-creation and continued co-learning with students, families and partners ensures the specific context of the community; its history and culture(s), assets and challenges, needs, and dreams are integrated within the program.&#10;&#10;Purposeful Outreach and Engagement:&#10;Summer programs are voluntary which require purposeful outreach and should prioritize students most underserved by the system and disproportionately impacted by the pandemic." title="Table: Equity-Driven Summer Programs"/>
          <p:cNvPicPr preferRelativeResize="0"/>
          <p:nvPr/>
        </p:nvPicPr>
        <p:blipFill rotWithShape="1">
          <a:blip r:embed="rId3">
            <a:alphaModFix/>
          </a:blip>
          <a:srcRect/>
          <a:stretch/>
        </p:blipFill>
        <p:spPr>
          <a:xfrm>
            <a:off x="983550" y="2054700"/>
            <a:ext cx="10251675" cy="3574375"/>
          </a:xfrm>
          <a:prstGeom prst="rect">
            <a:avLst/>
          </a:prstGeom>
          <a:noFill/>
          <a:ln>
            <a:noFill/>
          </a:ln>
        </p:spPr>
      </p:pic>
      <p:sp>
        <p:nvSpPr>
          <p:cNvPr id="669" name="Google Shape;669;g12c1ed9c7b1_0_156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Equity-Driven Summer Programs</a:t>
            </a:r>
            <a:endParaRPr/>
          </a:p>
        </p:txBody>
      </p:sp>
      <p:sp>
        <p:nvSpPr>
          <p:cNvPr id="670" name="Google Shape;670;g12c1ed9c7b1_0_15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g12c1ed9c7b1_0_2093"/>
          <p:cNvSpPr/>
          <p:nvPr/>
        </p:nvSpPr>
        <p:spPr>
          <a:xfrm flipH="1">
            <a:off x="1664525" y="3584625"/>
            <a:ext cx="1814700" cy="765600"/>
          </a:xfrm>
          <a:prstGeom prst="leftArrow">
            <a:avLst>
              <a:gd name="adj1" fmla="val 55558"/>
              <a:gd name="adj2"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We are here…</a:t>
            </a:r>
            <a:endParaRPr sz="1400" b="1" i="0" u="none" strike="noStrike" cap="none">
              <a:solidFill>
                <a:schemeClr val="lt1"/>
              </a:solidFill>
              <a:latin typeface="Arial"/>
              <a:ea typeface="Arial"/>
              <a:cs typeface="Arial"/>
              <a:sym typeface="Arial"/>
            </a:endParaRPr>
          </a:p>
        </p:txBody>
      </p:sp>
      <p:sp>
        <p:nvSpPr>
          <p:cNvPr id="676" name="Google Shape;676;g12c1ed9c7b1_0_209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Where We Are</a:t>
            </a:r>
            <a:endParaRPr/>
          </a:p>
        </p:txBody>
      </p:sp>
      <p:sp>
        <p:nvSpPr>
          <p:cNvPr id="677" name="Google Shape;677;g12c1ed9c7b1_0_209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678" name="Google Shape;678;g12c1ed9c7b1_0_2093" descr="-Strength-Based &#10;-Student Voice &amp; Choice&#10;-Access and Opportunity&#10;Elements:&#10;-Elevate Relationships &amp; Enrichment&#10;-Deepen Community Partnerships&#10;-Integrate Well Rounded Learning &amp; Work that Matters&#10;-Ensure Mental Health &amp; Well-being&#10;-Engage Students &amp; Families&#10;-Purposeful Planning &amp; Quality Programs&#10;&#10;- Strength-Based&#10;&#10;- Student Voice and Choice&#10;&#10;- Access and Opportunity&#10;" title="Key Elements of Quality Summer Learning Graphic"/>
          <p:cNvPicPr preferRelativeResize="0"/>
          <p:nvPr/>
        </p:nvPicPr>
        <p:blipFill rotWithShape="1">
          <a:blip r:embed="rId3">
            <a:alphaModFix/>
          </a:blip>
          <a:srcRect/>
          <a:stretch/>
        </p:blipFill>
        <p:spPr>
          <a:xfrm>
            <a:off x="3540974" y="1976346"/>
            <a:ext cx="5069626" cy="3358430"/>
          </a:xfrm>
          <a:prstGeom prst="rect">
            <a:avLst/>
          </a:prstGeom>
          <a:noFill/>
          <a:ln>
            <a:noFill/>
          </a:ln>
        </p:spPr>
      </p:pic>
      <p:sp>
        <p:nvSpPr>
          <p:cNvPr id="679" name="Google Shape;679;g12c1ed9c7b1_0_2093"/>
          <p:cNvSpPr/>
          <p:nvPr/>
        </p:nvSpPr>
        <p:spPr>
          <a:xfrm>
            <a:off x="7201250" y="1836375"/>
            <a:ext cx="1814700" cy="765600"/>
          </a:xfrm>
          <a:prstGeom prst="leftArrow">
            <a:avLst>
              <a:gd name="adj1" fmla="val 55558"/>
              <a:gd name="adj2"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…and here!</a:t>
            </a: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g12c1ed9c7b1_0_2622" descr="Traditional Summer School: &#10;-Targeted only to those with academic need&#10;-Deficit-based and remedial&#10;-Academic, drill, and skill&#10;-Academic and teacher centered&#10;-Disengaging and punitive&#10;-Designed soldely by a few district and school staff School buliding and district-based &#10;&#10;versus&#10;&#10;Equity-Driven Summer Learning Programs:&#10;-Accessible, equitable, diverse, and inclusive&#10;-Strength-based and enriching&#10;-Well-rounded, integrated, projected-based, and hands-on&#10;-Relationship and student-centered&#10;-Exciting, fun, engaging, and attractive programs young people want to attend&#10;-Co--created with students, families, and community partners&#10;-Can take place in a variety of settings and locations" title="Table: Moving to Equity-Driven Summer Learning Programs"/>
          <p:cNvPicPr preferRelativeResize="0"/>
          <p:nvPr/>
        </p:nvPicPr>
        <p:blipFill rotWithShape="1">
          <a:blip r:embed="rId3">
            <a:alphaModFix/>
          </a:blip>
          <a:srcRect/>
          <a:stretch/>
        </p:blipFill>
        <p:spPr>
          <a:xfrm>
            <a:off x="1767699" y="1645199"/>
            <a:ext cx="8977800" cy="4537950"/>
          </a:xfrm>
          <a:prstGeom prst="rect">
            <a:avLst/>
          </a:prstGeom>
          <a:noFill/>
          <a:ln>
            <a:noFill/>
          </a:ln>
        </p:spPr>
      </p:pic>
      <p:sp>
        <p:nvSpPr>
          <p:cNvPr id="685" name="Google Shape;685;g12c1ed9c7b1_0_262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Centering Equity </a:t>
            </a:r>
            <a:endParaRPr/>
          </a:p>
        </p:txBody>
      </p:sp>
      <p:sp>
        <p:nvSpPr>
          <p:cNvPr id="686" name="Google Shape;686;g12c1ed9c7b1_0_262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g12c1ed9c7b1_0_262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Hands-On Enriching Learning</a:t>
            </a:r>
            <a:endParaRPr/>
          </a:p>
        </p:txBody>
      </p:sp>
      <p:sp>
        <p:nvSpPr>
          <p:cNvPr id="692" name="Google Shape;692;g12c1ed9c7b1_0_262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693" name="Google Shape;693;g12c1ed9c7b1_0_2628" descr="Image of children running while holding hands" title="Image of children running while holding hands"/>
          <p:cNvPicPr preferRelativeResize="0"/>
          <p:nvPr/>
        </p:nvPicPr>
        <p:blipFill rotWithShape="1">
          <a:blip r:embed="rId3">
            <a:alphaModFix/>
          </a:blip>
          <a:srcRect/>
          <a:stretch/>
        </p:blipFill>
        <p:spPr>
          <a:xfrm>
            <a:off x="2044600" y="4230625"/>
            <a:ext cx="5516025" cy="1516375"/>
          </a:xfrm>
          <a:prstGeom prst="rect">
            <a:avLst/>
          </a:prstGeom>
          <a:noFill/>
          <a:ln>
            <a:noFill/>
          </a:ln>
        </p:spPr>
      </p:pic>
      <p:sp>
        <p:nvSpPr>
          <p:cNvPr id="694" name="Google Shape;694;g12c1ed9c7b1_0_2628"/>
          <p:cNvSpPr txBox="1">
            <a:spLocks noGrp="1"/>
          </p:cNvSpPr>
          <p:nvPr>
            <p:ph type="body" idx="1"/>
          </p:nvPr>
        </p:nvSpPr>
        <p:spPr>
          <a:xfrm>
            <a:off x="3574875" y="2165125"/>
            <a:ext cx="7342800" cy="2065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1600"/>
              <a:buNone/>
            </a:pPr>
            <a:r>
              <a:rPr lang="en-US" sz="1900" b="1"/>
              <a:t>Academic Enrichment </a:t>
            </a:r>
            <a:r>
              <a:rPr lang="en-US" sz="1900"/>
              <a:t>- Place-based Science, STEM, CTE, Math, Literature aligned to Oregon Standards</a:t>
            </a:r>
            <a:endParaRPr sz="1900"/>
          </a:p>
          <a:p>
            <a:pPr marL="0" lvl="0" indent="0" algn="l" rtl="0">
              <a:lnSpc>
                <a:spcPct val="100000"/>
              </a:lnSpc>
              <a:spcBef>
                <a:spcPts val="0"/>
              </a:spcBef>
              <a:spcAft>
                <a:spcPts val="0"/>
              </a:spcAft>
              <a:buSzPts val="1600"/>
              <a:buNone/>
            </a:pPr>
            <a:endParaRPr sz="1900"/>
          </a:p>
          <a:p>
            <a:pPr marL="0" lvl="0" indent="0" algn="l" rtl="0">
              <a:lnSpc>
                <a:spcPct val="100000"/>
              </a:lnSpc>
              <a:spcBef>
                <a:spcPts val="0"/>
              </a:spcBef>
              <a:spcAft>
                <a:spcPts val="0"/>
              </a:spcAft>
              <a:buSzPts val="1600"/>
              <a:buNone/>
            </a:pPr>
            <a:r>
              <a:rPr lang="en-US" sz="1900"/>
              <a:t>AND</a:t>
            </a:r>
            <a:endParaRPr sz="1900"/>
          </a:p>
          <a:p>
            <a:pPr marL="0" lvl="0" indent="0" algn="l" rtl="0">
              <a:lnSpc>
                <a:spcPct val="100000"/>
              </a:lnSpc>
              <a:spcBef>
                <a:spcPts val="0"/>
              </a:spcBef>
              <a:spcAft>
                <a:spcPts val="0"/>
              </a:spcAft>
              <a:buSzPts val="1600"/>
              <a:buNone/>
            </a:pPr>
            <a:endParaRPr sz="1900"/>
          </a:p>
          <a:p>
            <a:pPr marL="0" lvl="0" indent="0" algn="l" rtl="0">
              <a:lnSpc>
                <a:spcPct val="100000"/>
              </a:lnSpc>
              <a:spcBef>
                <a:spcPts val="0"/>
              </a:spcBef>
              <a:spcAft>
                <a:spcPts val="0"/>
              </a:spcAft>
              <a:buClr>
                <a:schemeClr val="dk1"/>
              </a:buClr>
              <a:buSzPts val="1600"/>
              <a:buFont typeface="Arial"/>
              <a:buNone/>
            </a:pPr>
            <a:r>
              <a:rPr lang="en-US" sz="1900" b="1"/>
              <a:t>Youth Development </a:t>
            </a:r>
            <a:r>
              <a:rPr lang="en-US" sz="1900"/>
              <a:t>- SEL, Dance, Identity Affirming Cultural Programs, Art, Music, Etc.</a:t>
            </a:r>
            <a:endParaRPr sz="2700"/>
          </a:p>
        </p:txBody>
      </p:sp>
      <p:pic>
        <p:nvPicPr>
          <p:cNvPr id="695" name="Google Shape;695;g12c1ed9c7b1_0_2628" descr="Get Outside &#10;Summer learning doesn’t mean sitting behind a desk in a classroom. Learning can and should take place in a variety of community locations and settings. An integral part of all summer programs is increased time, activities, and field trips in outdoor spaces and parks. Using outdoor space in the summer not only supports physical distancing, but can translate into exploration and more fun for young people." title="Get Outside Sticker"/>
          <p:cNvPicPr preferRelativeResize="0"/>
          <p:nvPr/>
        </p:nvPicPr>
        <p:blipFill rotWithShape="1">
          <a:blip r:embed="rId4">
            <a:alphaModFix/>
          </a:blip>
          <a:srcRect/>
          <a:stretch/>
        </p:blipFill>
        <p:spPr>
          <a:xfrm>
            <a:off x="717175" y="2126025"/>
            <a:ext cx="2857699" cy="2605952"/>
          </a:xfrm>
          <a:prstGeom prst="rect">
            <a:avLst/>
          </a:prstGeom>
          <a:noFill/>
          <a:ln>
            <a:noFill/>
          </a:ln>
        </p:spPr>
      </p:pic>
      <p:sp>
        <p:nvSpPr>
          <p:cNvPr id="696" name="Google Shape;696;g12c1ed9c7b1_0_2628" descr="Academics &amp; Enrichment Puzzle Piece" title="Academics &amp; Enrichment Puzzle Piece"/>
          <p:cNvSpPr/>
          <p:nvPr/>
        </p:nvSpPr>
        <p:spPr>
          <a:xfrm>
            <a:off x="8024125" y="4296124"/>
            <a:ext cx="2621102" cy="1385374"/>
          </a:xfrm>
          <a:custGeom>
            <a:avLst/>
            <a:gdLst/>
            <a:ahLst/>
            <a:cxnLst/>
            <a:rect l="l" t="t" r="r" b="b"/>
            <a:pathLst>
              <a:path w="2773" h="1976" extrusionOk="0">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Academics </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&amp; </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Enrichment</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BF434F8797324D9AABCCED78A59A10" ma:contentTypeVersion="7" ma:contentTypeDescription="Create a new document." ma:contentTypeScope="" ma:versionID="06c3d50194ebd691cd7080e280346b49">
  <xsd:schema xmlns:xsd="http://www.w3.org/2001/XMLSchema" xmlns:xs="http://www.w3.org/2001/XMLSchema" xmlns:p="http://schemas.microsoft.com/office/2006/metadata/properties" xmlns:ns1="http://schemas.microsoft.com/sharepoint/v3" xmlns:ns2="ef0c78e4-d941-4c14-80e2-e17f3491ea11" xmlns:ns3="54031767-dd6d-417c-ab73-583408f47564" targetNamespace="http://schemas.microsoft.com/office/2006/metadata/properties" ma:root="true" ma:fieldsID="66ac3fe0400cf2039facd5431f41bd55" ns1:_="" ns2:_="" ns3:_="">
    <xsd:import namespace="http://schemas.microsoft.com/sharepoint/v3"/>
    <xsd:import namespace="ef0c78e4-d941-4c14-80e2-e17f3491ea11"/>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0c78e4-d941-4c14-80e2-e17f3491ea11"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ef0c78e4-d941-4c14-80e2-e17f3491ea11">2022-06-21T07:00:00+00:00</Remediation_x0020_Date>
    <Priority xmlns="ef0c78e4-d941-4c14-80e2-e17f3491ea11">New</Priority>
    <Estimated_x0020_Creation_x0020_Date xmlns="ef0c78e4-d941-4c14-80e2-e17f3491ea11"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858A3B7-A05E-45DA-9BF3-1E6D04AC0A67}"/>
</file>

<file path=customXml/itemProps2.xml><?xml version="1.0" encoding="utf-8"?>
<ds:datastoreItem xmlns:ds="http://schemas.openxmlformats.org/officeDocument/2006/customXml" ds:itemID="{201B4E82-D525-4216-A06E-A63339902808}"/>
</file>

<file path=customXml/itemProps3.xml><?xml version="1.0" encoding="utf-8"?>
<ds:datastoreItem xmlns:ds="http://schemas.openxmlformats.org/officeDocument/2006/customXml" ds:itemID="{F184EFE1-4CE1-4E59-9EFC-C157A9A89E5D}"/>
</file>

<file path=docProps/app.xml><?xml version="1.0" encoding="utf-8"?>
<Properties xmlns="http://schemas.openxmlformats.org/officeDocument/2006/extended-properties" xmlns:vt="http://schemas.openxmlformats.org/officeDocument/2006/docPropsVTypes">
  <TotalTime>4</TotalTime>
  <Words>557</Words>
  <Application>Microsoft Office PowerPoint</Application>
  <PresentationFormat>Widescreen</PresentationFormat>
  <Paragraphs>103</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Roboto</vt:lpstr>
      <vt:lpstr>Arial Black</vt:lpstr>
      <vt:lpstr>Arial</vt:lpstr>
      <vt:lpstr>Calibri</vt:lpstr>
      <vt:lpstr>Office Theme</vt:lpstr>
      <vt:lpstr>Blue_2021ODE</vt:lpstr>
      <vt:lpstr>SUMMER LEARNING BEST PRACTICE GUIDE </vt:lpstr>
      <vt:lpstr>How Are You Today?</vt:lpstr>
      <vt:lpstr>Today’s Goals</vt:lpstr>
      <vt:lpstr>Agenda</vt:lpstr>
      <vt:lpstr>Summer Learning Resources</vt:lpstr>
      <vt:lpstr>Equity-Driven Summer Programs</vt:lpstr>
      <vt:lpstr>Where We Are</vt:lpstr>
      <vt:lpstr>Centering Equity </vt:lpstr>
      <vt:lpstr>Hands-On Enriching Learning</vt:lpstr>
      <vt:lpstr>Core Elements of Quality Summer Programs</vt:lpstr>
      <vt:lpstr>Partners in a System of Care</vt:lpstr>
      <vt:lpstr> Values</vt:lpstr>
      <vt:lpstr>Tools </vt:lpstr>
      <vt:lpstr>Care and Connection Campaign </vt:lpstr>
      <vt:lpstr>Handle with Care Tool</vt:lpstr>
      <vt:lpstr>Check Out These Resources!</vt:lpstr>
      <vt:lpstr>Small Group Discussion</vt:lpstr>
      <vt:lpstr>Summer Learning Webinar Series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5 - Elevating Relationships and Enrichment &amp; Ensuring Mental Health and Well-Being</dc:title>
  <dc:creator>GWYNN Raquel - ODE</dc:creator>
  <cp:lastModifiedBy>LAWRENCE Maddie * ODE</cp:lastModifiedBy>
  <cp:revision>1</cp:revision>
  <dcterms:created xsi:type="dcterms:W3CDTF">2019-02-19T22:23:35Z</dcterms:created>
  <dcterms:modified xsi:type="dcterms:W3CDTF">2022-06-09T21:34:54Z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0x0101009EBF434F8797324D9AABCCED78A59A10</vt:lpwstr>
  </property>
</Properties>
</file>