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slides/slide30.xml" ContentType="application/vnd.openxmlformats-officedocument.presentationml.slide+xml"/>
  <Override PartName="/ppt/presentation.xml" ContentType="application/vnd.openxmlformats-officedocument.presentationml.presentation.main+xml"/>
  <Override PartName="/ppt/slides/slide29.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Masters/slideMaster1.xml" ContentType="application/vnd.openxmlformats-officedocument.presentationml.slideMaster+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theme/theme6.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0" r:id="rId2"/>
    <p:sldMasterId id="2147483683" r:id="rId3"/>
    <p:sldMasterId id="2147483695" r:id="rId4"/>
    <p:sldMasterId id="2147483707" r:id="rId5"/>
  </p:sldMasterIdLst>
  <p:notesMasterIdLst>
    <p:notesMasterId r:id="rId36"/>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iKpbCYAesKP4f1daCRtEKv2L87V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1" d="100"/>
          <a:sy n="141" d="100"/>
        </p:scale>
        <p:origin x="120"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40" Type="http://customschemas.google.com/relationships/presentationmetadata" Target="metadata"/><Relationship Id="rId45" Type="http://schemas.openxmlformats.org/officeDocument/2006/relationships/customXml" Target="../customXml/item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46"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7" name="Google Shape;367;p1:notes"/>
          <p:cNvSpPr txBox="1">
            <a:spLocks noGrp="1"/>
          </p:cNvSpPr>
          <p:nvPr>
            <p:ph type="body" idx="1"/>
          </p:nvPr>
        </p:nvSpPr>
        <p:spPr>
          <a:xfrm>
            <a:off x="685802" y="4400550"/>
            <a:ext cx="54867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000">
              <a:latin typeface="Calibri"/>
              <a:ea typeface="Calibri"/>
              <a:cs typeface="Calibri"/>
              <a:sym typeface="Calibri"/>
            </a:endParaRPr>
          </a:p>
        </p:txBody>
      </p:sp>
      <p:sp>
        <p:nvSpPr>
          <p:cNvPr id="368" name="Google Shape;368;p1:notes"/>
          <p:cNvSpPr txBox="1">
            <a:spLocks noGrp="1"/>
          </p:cNvSpPr>
          <p:nvPr>
            <p:ph type="sldNum" idx="12"/>
          </p:nvPr>
        </p:nvSpPr>
        <p:spPr>
          <a:xfrm>
            <a:off x="3884620" y="8685214"/>
            <a:ext cx="2971800" cy="459000"/>
          </a:xfrm>
          <a:prstGeom prst="rect">
            <a:avLst/>
          </a:prstGeom>
          <a:noFill/>
          <a:ln>
            <a:noFill/>
          </a:ln>
        </p:spPr>
        <p:txBody>
          <a:bodyPr spcFirstLastPara="1" wrap="square" lIns="90725" tIns="90725" rIns="90725" bIns="90725" anchor="ctr"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f6d950fdee_2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gf6d950fdee_2_97:notes"/>
          <p:cNvSpPr txBox="1">
            <a:spLocks noGrp="1"/>
          </p:cNvSpPr>
          <p:nvPr>
            <p:ph type="body" idx="1"/>
          </p:nvPr>
        </p:nvSpPr>
        <p:spPr>
          <a:xfrm>
            <a:off x="685800" y="4400549"/>
            <a:ext cx="5486400" cy="3600451"/>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endParaRPr sz="1300"/>
          </a:p>
        </p:txBody>
      </p:sp>
      <p:sp>
        <p:nvSpPr>
          <p:cNvPr id="445" name="Google Shape;445;gf6d950fdee_2_97:notes"/>
          <p:cNvSpPr txBox="1">
            <a:spLocks noGrp="1"/>
          </p:cNvSpPr>
          <p:nvPr>
            <p:ph type="sldNum" idx="12"/>
          </p:nvPr>
        </p:nvSpPr>
        <p:spPr>
          <a:xfrm>
            <a:off x="3884613" y="8685214"/>
            <a:ext cx="2971800" cy="458787"/>
          </a:xfrm>
          <a:prstGeom prst="rect">
            <a:avLst/>
          </a:prstGeom>
          <a:noFill/>
          <a:ln>
            <a:noFill/>
          </a:ln>
        </p:spPr>
        <p:txBody>
          <a:bodyPr spcFirstLastPara="1" wrap="square" lIns="91100" tIns="45550" rIns="91100" bIns="45550" anchor="b" anchorCtr="0">
            <a:noAutofit/>
          </a:bodyPr>
          <a:lstStyle/>
          <a:p>
            <a:pPr marL="0" lvl="0" indent="0" algn="r" rtl="0">
              <a:spcBef>
                <a:spcPts val="0"/>
              </a:spcBef>
              <a:spcAft>
                <a:spcPts val="0"/>
              </a:spcAft>
              <a:buNone/>
            </a:pPr>
            <a:fld id="{00000000-1234-1234-1234-123412341234}" type="slidenum">
              <a:rPr lang="en" sz="1300"/>
              <a:t>10</a:t>
            </a:fld>
            <a:endParaRPr sz="13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f6d950fdee_2_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gf6d950fdee_2_103:notes"/>
          <p:cNvSpPr txBox="1">
            <a:spLocks noGrp="1"/>
          </p:cNvSpPr>
          <p:nvPr>
            <p:ph type="body" idx="1"/>
          </p:nvPr>
        </p:nvSpPr>
        <p:spPr>
          <a:xfrm>
            <a:off x="685800" y="4400549"/>
            <a:ext cx="5486400" cy="3600451"/>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endParaRPr sz="1300"/>
          </a:p>
        </p:txBody>
      </p:sp>
      <p:sp>
        <p:nvSpPr>
          <p:cNvPr id="452" name="Google Shape;452;gf6d950fdee_2_103:notes"/>
          <p:cNvSpPr txBox="1">
            <a:spLocks noGrp="1"/>
          </p:cNvSpPr>
          <p:nvPr>
            <p:ph type="sldNum" idx="12"/>
          </p:nvPr>
        </p:nvSpPr>
        <p:spPr>
          <a:xfrm>
            <a:off x="3884613" y="8685214"/>
            <a:ext cx="2971800" cy="458787"/>
          </a:xfrm>
          <a:prstGeom prst="rect">
            <a:avLst/>
          </a:prstGeom>
          <a:noFill/>
          <a:ln>
            <a:noFill/>
          </a:ln>
        </p:spPr>
        <p:txBody>
          <a:bodyPr spcFirstLastPara="1" wrap="square" lIns="91100" tIns="45550" rIns="91100" bIns="45550" anchor="b" anchorCtr="0">
            <a:noAutofit/>
          </a:bodyPr>
          <a:lstStyle/>
          <a:p>
            <a:pPr marL="0" lvl="0" indent="0" algn="r" rtl="0">
              <a:spcBef>
                <a:spcPts val="0"/>
              </a:spcBef>
              <a:spcAft>
                <a:spcPts val="0"/>
              </a:spcAft>
              <a:buNone/>
            </a:pPr>
            <a:fld id="{00000000-1234-1234-1234-123412341234}" type="slidenum">
              <a:rPr lang="en" sz="1300"/>
              <a:t>11</a:t>
            </a:fld>
            <a:endParaRPr sz="13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f6d950fdee_2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gf6d950fdee_2_109:notes"/>
          <p:cNvSpPr txBox="1">
            <a:spLocks noGrp="1"/>
          </p:cNvSpPr>
          <p:nvPr>
            <p:ph type="body" idx="1"/>
          </p:nvPr>
        </p:nvSpPr>
        <p:spPr>
          <a:xfrm>
            <a:off x="685800" y="4400549"/>
            <a:ext cx="5486400" cy="3600451"/>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endParaRPr sz="1300"/>
          </a:p>
        </p:txBody>
      </p:sp>
      <p:sp>
        <p:nvSpPr>
          <p:cNvPr id="459" name="Google Shape;459;gf6d950fdee_2_109:notes"/>
          <p:cNvSpPr txBox="1">
            <a:spLocks noGrp="1"/>
          </p:cNvSpPr>
          <p:nvPr>
            <p:ph type="sldNum" idx="12"/>
          </p:nvPr>
        </p:nvSpPr>
        <p:spPr>
          <a:xfrm>
            <a:off x="3884613" y="8685214"/>
            <a:ext cx="2971800" cy="458787"/>
          </a:xfrm>
          <a:prstGeom prst="rect">
            <a:avLst/>
          </a:prstGeom>
          <a:noFill/>
          <a:ln>
            <a:noFill/>
          </a:ln>
        </p:spPr>
        <p:txBody>
          <a:bodyPr spcFirstLastPara="1" wrap="square" lIns="91100" tIns="45550" rIns="91100" bIns="45550" anchor="b" anchorCtr="0">
            <a:noAutofit/>
          </a:bodyPr>
          <a:lstStyle/>
          <a:p>
            <a:pPr marL="0" lvl="0" indent="0" algn="r" rtl="0">
              <a:spcBef>
                <a:spcPts val="0"/>
              </a:spcBef>
              <a:spcAft>
                <a:spcPts val="0"/>
              </a:spcAft>
              <a:buNone/>
            </a:pPr>
            <a:fld id="{00000000-1234-1234-1234-123412341234}" type="slidenum">
              <a:rPr lang="en" sz="1300"/>
              <a:t>12</a:t>
            </a:fld>
            <a:endParaRPr sz="13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f6d950fdee_2_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gf6d950fdee_2_115:notes"/>
          <p:cNvSpPr txBox="1">
            <a:spLocks noGrp="1"/>
          </p:cNvSpPr>
          <p:nvPr>
            <p:ph type="body" idx="1"/>
          </p:nvPr>
        </p:nvSpPr>
        <p:spPr>
          <a:xfrm>
            <a:off x="685800" y="4400549"/>
            <a:ext cx="5486400" cy="3600451"/>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endParaRPr sz="1300"/>
          </a:p>
        </p:txBody>
      </p:sp>
      <p:sp>
        <p:nvSpPr>
          <p:cNvPr id="466" name="Google Shape;466;gf6d950fdee_2_115:notes"/>
          <p:cNvSpPr txBox="1">
            <a:spLocks noGrp="1"/>
          </p:cNvSpPr>
          <p:nvPr>
            <p:ph type="sldNum" idx="12"/>
          </p:nvPr>
        </p:nvSpPr>
        <p:spPr>
          <a:xfrm>
            <a:off x="3884613" y="8685214"/>
            <a:ext cx="2971800" cy="458787"/>
          </a:xfrm>
          <a:prstGeom prst="rect">
            <a:avLst/>
          </a:prstGeom>
          <a:noFill/>
          <a:ln>
            <a:noFill/>
          </a:ln>
        </p:spPr>
        <p:txBody>
          <a:bodyPr spcFirstLastPara="1" wrap="square" lIns="91100" tIns="45550" rIns="91100" bIns="45550" anchor="b" anchorCtr="0">
            <a:noAutofit/>
          </a:bodyPr>
          <a:lstStyle/>
          <a:p>
            <a:pPr marL="0" lvl="0" indent="0" algn="r" rtl="0">
              <a:spcBef>
                <a:spcPts val="0"/>
              </a:spcBef>
              <a:spcAft>
                <a:spcPts val="0"/>
              </a:spcAft>
              <a:buNone/>
            </a:pPr>
            <a:fld id="{00000000-1234-1234-1234-123412341234}" type="slidenum">
              <a:rPr lang="en" sz="1300"/>
              <a:t>13</a:t>
            </a:fld>
            <a:endParaRPr sz="13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f6d950fdee_2_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gf6d950fdee_2_121:notes"/>
          <p:cNvSpPr txBox="1">
            <a:spLocks noGrp="1"/>
          </p:cNvSpPr>
          <p:nvPr>
            <p:ph type="body" idx="1"/>
          </p:nvPr>
        </p:nvSpPr>
        <p:spPr>
          <a:xfrm>
            <a:off x="685800" y="4400549"/>
            <a:ext cx="5486400" cy="3600451"/>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endParaRPr sz="1300"/>
          </a:p>
        </p:txBody>
      </p:sp>
      <p:sp>
        <p:nvSpPr>
          <p:cNvPr id="473" name="Google Shape;473;gf6d950fdee_2_121:notes"/>
          <p:cNvSpPr txBox="1">
            <a:spLocks noGrp="1"/>
          </p:cNvSpPr>
          <p:nvPr>
            <p:ph type="sldNum" idx="12"/>
          </p:nvPr>
        </p:nvSpPr>
        <p:spPr>
          <a:xfrm>
            <a:off x="3884613" y="8685214"/>
            <a:ext cx="2971800" cy="458787"/>
          </a:xfrm>
          <a:prstGeom prst="rect">
            <a:avLst/>
          </a:prstGeom>
          <a:noFill/>
          <a:ln>
            <a:noFill/>
          </a:ln>
        </p:spPr>
        <p:txBody>
          <a:bodyPr spcFirstLastPara="1" wrap="square" lIns="91100" tIns="45550" rIns="91100" bIns="45550" anchor="b" anchorCtr="0">
            <a:noAutofit/>
          </a:bodyPr>
          <a:lstStyle/>
          <a:p>
            <a:pPr marL="0" lvl="0" indent="0" algn="r" rtl="0">
              <a:spcBef>
                <a:spcPts val="0"/>
              </a:spcBef>
              <a:spcAft>
                <a:spcPts val="0"/>
              </a:spcAft>
              <a:buNone/>
            </a:pPr>
            <a:fld id="{00000000-1234-1234-1234-123412341234}" type="slidenum">
              <a:rPr lang="en" sz="1300"/>
              <a:t>14</a:t>
            </a:fld>
            <a:endParaRPr sz="13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f6d950fdee_7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gf6d950fdee_7_71:notes"/>
          <p:cNvSpPr txBox="1">
            <a:spLocks noGrp="1"/>
          </p:cNvSpPr>
          <p:nvPr>
            <p:ph type="body" idx="1"/>
          </p:nvPr>
        </p:nvSpPr>
        <p:spPr>
          <a:xfrm>
            <a:off x="685800" y="4400549"/>
            <a:ext cx="5486400" cy="3600451"/>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endParaRPr sz="1300"/>
          </a:p>
        </p:txBody>
      </p:sp>
      <p:sp>
        <p:nvSpPr>
          <p:cNvPr id="480" name="Google Shape;480;gf6d950fdee_7_71:notes"/>
          <p:cNvSpPr txBox="1">
            <a:spLocks noGrp="1"/>
          </p:cNvSpPr>
          <p:nvPr>
            <p:ph type="sldNum" idx="12"/>
          </p:nvPr>
        </p:nvSpPr>
        <p:spPr>
          <a:xfrm>
            <a:off x="3884613" y="8685214"/>
            <a:ext cx="2971800" cy="458787"/>
          </a:xfrm>
          <a:prstGeom prst="rect">
            <a:avLst/>
          </a:prstGeom>
          <a:noFill/>
          <a:ln>
            <a:noFill/>
          </a:ln>
        </p:spPr>
        <p:txBody>
          <a:bodyPr spcFirstLastPara="1" wrap="square" lIns="91100" tIns="45550" rIns="91100" bIns="45550" anchor="b" anchorCtr="0">
            <a:noAutofit/>
          </a:bodyPr>
          <a:lstStyle/>
          <a:p>
            <a:pPr marL="0" lvl="0" indent="0" algn="r" rtl="0">
              <a:spcBef>
                <a:spcPts val="0"/>
              </a:spcBef>
              <a:spcAft>
                <a:spcPts val="0"/>
              </a:spcAft>
              <a:buNone/>
            </a:pPr>
            <a:fld id="{00000000-1234-1234-1234-123412341234}" type="slidenum">
              <a:rPr lang="en" sz="1300"/>
              <a:t>15</a:t>
            </a:fld>
            <a:endParaRPr sz="13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f6d950fdee_7_1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gf6d950fdee_7_145:notes"/>
          <p:cNvSpPr txBox="1">
            <a:spLocks noGrp="1"/>
          </p:cNvSpPr>
          <p:nvPr>
            <p:ph type="body" idx="1"/>
          </p:nvPr>
        </p:nvSpPr>
        <p:spPr>
          <a:xfrm>
            <a:off x="685800" y="4400549"/>
            <a:ext cx="5486400" cy="3600451"/>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endParaRPr sz="1300"/>
          </a:p>
        </p:txBody>
      </p:sp>
      <p:sp>
        <p:nvSpPr>
          <p:cNvPr id="488" name="Google Shape;488;gf6d950fdee_7_145:notes"/>
          <p:cNvSpPr txBox="1">
            <a:spLocks noGrp="1"/>
          </p:cNvSpPr>
          <p:nvPr>
            <p:ph type="sldNum" idx="12"/>
          </p:nvPr>
        </p:nvSpPr>
        <p:spPr>
          <a:xfrm>
            <a:off x="3884613" y="8685214"/>
            <a:ext cx="2971800" cy="458787"/>
          </a:xfrm>
          <a:prstGeom prst="rect">
            <a:avLst/>
          </a:prstGeom>
          <a:noFill/>
          <a:ln>
            <a:noFill/>
          </a:ln>
        </p:spPr>
        <p:txBody>
          <a:bodyPr spcFirstLastPara="1" wrap="square" lIns="91100" tIns="45550" rIns="91100" bIns="45550" anchor="b" anchorCtr="0">
            <a:noAutofit/>
          </a:bodyPr>
          <a:lstStyle/>
          <a:p>
            <a:pPr marL="0" lvl="0" indent="0" algn="r" rtl="0">
              <a:spcBef>
                <a:spcPts val="0"/>
              </a:spcBef>
              <a:spcAft>
                <a:spcPts val="0"/>
              </a:spcAft>
              <a:buNone/>
            </a:pPr>
            <a:fld id="{00000000-1234-1234-1234-123412341234}" type="slidenum">
              <a:rPr lang="en" sz="1300"/>
              <a:t>16</a:t>
            </a:fld>
            <a:endParaRPr sz="13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f6d950fdee_7_1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gf6d950fdee_7_150:notes"/>
          <p:cNvSpPr txBox="1">
            <a:spLocks noGrp="1"/>
          </p:cNvSpPr>
          <p:nvPr>
            <p:ph type="body" idx="1"/>
          </p:nvPr>
        </p:nvSpPr>
        <p:spPr>
          <a:xfrm>
            <a:off x="685800" y="4400549"/>
            <a:ext cx="5486400" cy="3600451"/>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r>
              <a:rPr lang="en" sz="1300" b="1"/>
              <a:t>Capital assets means:</a:t>
            </a:r>
            <a:endParaRPr sz="1300"/>
          </a:p>
          <a:p>
            <a:pPr marL="0" lvl="0" indent="0" algn="l" rtl="0">
              <a:spcBef>
                <a:spcPts val="0"/>
              </a:spcBef>
              <a:spcAft>
                <a:spcPts val="0"/>
              </a:spcAft>
              <a:buNone/>
            </a:pPr>
            <a:endParaRPr sz="1300"/>
          </a:p>
          <a:p>
            <a:pPr marL="0" lvl="0" indent="0" algn="l" rtl="0">
              <a:spcBef>
                <a:spcPts val="0"/>
              </a:spcBef>
              <a:spcAft>
                <a:spcPts val="0"/>
              </a:spcAft>
              <a:buNone/>
            </a:pPr>
            <a:r>
              <a:rPr lang="en" sz="1300"/>
              <a:t>(1) Tangible or intangible assets used in operations having a useful life of more than one year which are capitalized in accordance with GAAP. Capital assets include:</a:t>
            </a:r>
            <a:endParaRPr sz="1300"/>
          </a:p>
          <a:p>
            <a:pPr marL="0" lvl="0" indent="0" algn="l" rtl="0">
              <a:spcBef>
                <a:spcPts val="0"/>
              </a:spcBef>
              <a:spcAft>
                <a:spcPts val="0"/>
              </a:spcAft>
              <a:buNone/>
            </a:pPr>
            <a:r>
              <a:rPr lang="en" sz="1300"/>
              <a:t>	(i) </a:t>
            </a:r>
            <a:r>
              <a:rPr lang="en" sz="1300" b="1"/>
              <a:t>Land, buildings (facilities), equipment, </a:t>
            </a:r>
            <a:r>
              <a:rPr lang="en" sz="1300"/>
              <a:t>and intellectual property (including software) </a:t>
            </a:r>
            <a:r>
              <a:rPr lang="en" sz="1300" b="1"/>
              <a:t>whether acquired by purchase, construction, manufacture, exchange, or through a lease </a:t>
            </a:r>
            <a:r>
              <a:rPr lang="en" sz="1300"/>
              <a:t>accounted for as financed purchase under Government Accounting Standards Board (GASB) standards or a finance lease under Financial Accounting Standards Board (FASB) standards; and</a:t>
            </a:r>
            <a:endParaRPr sz="1300"/>
          </a:p>
          <a:p>
            <a:pPr marL="0" lvl="0" indent="0" algn="l" rtl="0">
              <a:spcBef>
                <a:spcPts val="0"/>
              </a:spcBef>
              <a:spcAft>
                <a:spcPts val="0"/>
              </a:spcAft>
              <a:buNone/>
            </a:pPr>
            <a:r>
              <a:rPr lang="en" sz="1300"/>
              <a:t>	(ii) </a:t>
            </a:r>
            <a:r>
              <a:rPr lang="en" sz="1300" b="1"/>
              <a:t>Additions, improvements, modifications, replacements,</a:t>
            </a:r>
            <a:r>
              <a:rPr lang="en" sz="1300"/>
              <a:t> rearrangements, reinstallations, </a:t>
            </a:r>
            <a:r>
              <a:rPr lang="en" sz="1300" b="1"/>
              <a:t>renovations or alterations to capital assets that materially increase their value or useful life (not ordinary repairs and maintenance).</a:t>
            </a:r>
            <a:endParaRPr sz="1300"/>
          </a:p>
          <a:p>
            <a:pPr marL="0" lvl="0" indent="0" algn="l" rtl="0">
              <a:spcBef>
                <a:spcPts val="0"/>
              </a:spcBef>
              <a:spcAft>
                <a:spcPts val="0"/>
              </a:spcAft>
              <a:buNone/>
            </a:pPr>
            <a:r>
              <a:rPr lang="en" sz="1300"/>
              <a:t>	(2) For purpose of this part, capital assets do not include intangible right-to-use assets (per GASB) and right-to-use operating lease assets (per FASB). For example, assets capitalized that recognize a lessee's right to control the use of property and/or equipment for a period of time under a lease contract. See also §200.465.</a:t>
            </a:r>
            <a:endParaRPr sz="1300"/>
          </a:p>
          <a:p>
            <a:pPr marL="0" lvl="0" indent="0" algn="l" rtl="0">
              <a:spcBef>
                <a:spcPts val="0"/>
              </a:spcBef>
              <a:spcAft>
                <a:spcPts val="0"/>
              </a:spcAft>
              <a:buNone/>
            </a:pPr>
            <a:endParaRPr sz="1300"/>
          </a:p>
          <a:p>
            <a:pPr marL="0" lvl="0" indent="0" algn="l" rtl="0">
              <a:spcBef>
                <a:spcPts val="0"/>
              </a:spcBef>
              <a:spcAft>
                <a:spcPts val="0"/>
              </a:spcAft>
              <a:buNone/>
            </a:pPr>
            <a:r>
              <a:rPr lang="en" sz="1300" b="1" u="sng"/>
              <a:t>Capital expenditures </a:t>
            </a:r>
            <a:r>
              <a:rPr lang="en" sz="1300"/>
              <a:t>means </a:t>
            </a:r>
            <a:r>
              <a:rPr lang="en" sz="1300" b="1"/>
              <a:t>expenditures to acquire capital assets</a:t>
            </a:r>
            <a:r>
              <a:rPr lang="en" sz="1300"/>
              <a:t> or expenditures </a:t>
            </a:r>
            <a:r>
              <a:rPr lang="en" sz="1300" b="1"/>
              <a:t>to make additions, improvements, modifications</a:t>
            </a:r>
            <a:r>
              <a:rPr lang="en" sz="1300"/>
              <a:t>, replacements, rearrangements, reinstallations, </a:t>
            </a:r>
            <a:r>
              <a:rPr lang="en" sz="1300" b="1"/>
              <a:t>renovations, or alterations to capital assets that materially increase their value or useful life</a:t>
            </a:r>
            <a:r>
              <a:rPr lang="en" sz="1300"/>
              <a:t>.</a:t>
            </a:r>
            <a:endParaRPr sz="1300"/>
          </a:p>
        </p:txBody>
      </p:sp>
      <p:sp>
        <p:nvSpPr>
          <p:cNvPr id="494" name="Google Shape;494;gf6d950fdee_7_150:notes"/>
          <p:cNvSpPr txBox="1">
            <a:spLocks noGrp="1"/>
          </p:cNvSpPr>
          <p:nvPr>
            <p:ph type="sldNum" idx="12"/>
          </p:nvPr>
        </p:nvSpPr>
        <p:spPr>
          <a:xfrm>
            <a:off x="3884613" y="8685214"/>
            <a:ext cx="2971800" cy="458787"/>
          </a:xfrm>
          <a:prstGeom prst="rect">
            <a:avLst/>
          </a:prstGeom>
          <a:noFill/>
          <a:ln>
            <a:noFill/>
          </a:ln>
        </p:spPr>
        <p:txBody>
          <a:bodyPr spcFirstLastPara="1" wrap="square" lIns="91100" tIns="45550" rIns="91100" bIns="45550" anchor="b" anchorCtr="0">
            <a:noAutofit/>
          </a:bodyPr>
          <a:lstStyle/>
          <a:p>
            <a:pPr marL="0" lvl="0" indent="0" algn="r" rtl="0">
              <a:spcBef>
                <a:spcPts val="0"/>
              </a:spcBef>
              <a:spcAft>
                <a:spcPts val="0"/>
              </a:spcAft>
              <a:buNone/>
            </a:pPr>
            <a:fld id="{00000000-1234-1234-1234-123412341234}" type="slidenum">
              <a:rPr lang="en" sz="1300"/>
              <a:t>17</a:t>
            </a:fld>
            <a:endParaRPr sz="13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f6d950fdee_7_1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gf6d950fdee_7_156:notes"/>
          <p:cNvSpPr txBox="1">
            <a:spLocks noGrp="1"/>
          </p:cNvSpPr>
          <p:nvPr>
            <p:ph type="body" idx="1"/>
          </p:nvPr>
        </p:nvSpPr>
        <p:spPr>
          <a:xfrm>
            <a:off x="685800" y="4400549"/>
            <a:ext cx="5486400" cy="3600451"/>
          </a:xfrm>
          <a:prstGeom prst="rect">
            <a:avLst/>
          </a:prstGeom>
          <a:noFill/>
          <a:ln>
            <a:noFill/>
          </a:ln>
        </p:spPr>
        <p:txBody>
          <a:bodyPr spcFirstLastPara="1" wrap="square" lIns="91100" tIns="45550" rIns="91100" bIns="45550" anchor="t" anchorCtr="0">
            <a:noAutofit/>
          </a:bodyPr>
          <a:lstStyle/>
          <a:p>
            <a:pPr marL="0" marR="0" lvl="0" indent="0" algn="l" rtl="0">
              <a:lnSpc>
                <a:spcPct val="100000"/>
              </a:lnSpc>
              <a:spcBef>
                <a:spcPts val="0"/>
              </a:spcBef>
              <a:spcAft>
                <a:spcPts val="0"/>
              </a:spcAft>
              <a:buClr>
                <a:schemeClr val="dk1"/>
              </a:buClr>
              <a:buSzPts val="1100"/>
              <a:buFont typeface="Calibri"/>
              <a:buNone/>
            </a:pPr>
            <a:r>
              <a:rPr lang="en" sz="1300"/>
              <a:t>Capital asset: SD ESSER funds can be used to purchase a capital asset (real property) or modular classrooms because this is an allowable activity under the ESEA’s Impact Aid program, subject to ODE’s written approval. See section 18003(d)(1) of the CARES Act, Title VII of the ESEA, and 2 CFR § 200.439(b)(1).</a:t>
            </a:r>
            <a:endParaRPr sz="1300"/>
          </a:p>
          <a:p>
            <a:pPr marL="0" lvl="0" indent="0" algn="l" rtl="0">
              <a:spcBef>
                <a:spcPts val="0"/>
              </a:spcBef>
              <a:spcAft>
                <a:spcPts val="0"/>
              </a:spcAft>
              <a:buNone/>
            </a:pPr>
            <a:endParaRPr sz="1300"/>
          </a:p>
          <a:p>
            <a:pPr marL="0" lvl="0" indent="0" algn="l" rtl="0">
              <a:spcBef>
                <a:spcPts val="0"/>
              </a:spcBef>
              <a:spcAft>
                <a:spcPts val="0"/>
              </a:spcAft>
              <a:buNone/>
            </a:pPr>
            <a:r>
              <a:rPr lang="en" sz="1300"/>
              <a:t>Construction/renovation: Because ESSER funds may be used for “any activity authorized by the ESEA,” and construction is an allowable activity under the ESEA’s Impact Aid program, SDs may use ESSER funds for construction, subject to ODE’s written approval. See section 18003(d)(1) of the CARES Act, Title VII of the ESEA, and 2 CFR § 200.439(b)(1).</a:t>
            </a:r>
            <a:endParaRPr sz="1300"/>
          </a:p>
          <a:p>
            <a:pPr marL="0" lvl="0" indent="0" algn="l" rtl="0">
              <a:spcBef>
                <a:spcPts val="0"/>
              </a:spcBef>
              <a:spcAft>
                <a:spcPts val="0"/>
              </a:spcAft>
              <a:buNone/>
            </a:pPr>
            <a:endParaRPr sz="1300"/>
          </a:p>
          <a:p>
            <a:pPr marL="0" lvl="0" indent="0" algn="l" rtl="0">
              <a:spcBef>
                <a:spcPts val="0"/>
              </a:spcBef>
              <a:spcAft>
                <a:spcPts val="0"/>
              </a:spcAft>
              <a:buNone/>
            </a:pPr>
            <a:r>
              <a:rPr lang="en" sz="1300"/>
              <a:t>As it is with all activities charged to ESSER, capital purchases and construction costs must be reasonable and necessary to meet the overall ESSER purpose, which is “to prevent, prepare for, and respond to” COVID-19. You can see this in the CARES Act ESF heading and 2 CFR §§ 200.403-200.405 (factors for allowable and reasonable costs). This means that any construction activities, including renovations or remodeling, that would be necessary for SDs to prevent, prepare for, and respond to COVID-19 would be permissible. </a:t>
            </a:r>
            <a:endParaRPr sz="1300"/>
          </a:p>
          <a:p>
            <a:pPr marL="0" lvl="0" indent="0" algn="l" rtl="0">
              <a:spcBef>
                <a:spcPts val="0"/>
              </a:spcBef>
              <a:spcAft>
                <a:spcPts val="0"/>
              </a:spcAft>
              <a:buNone/>
            </a:pPr>
            <a:endParaRPr sz="1300"/>
          </a:p>
          <a:p>
            <a:pPr marL="0" marR="0" lvl="0" indent="0" algn="l" rtl="0">
              <a:lnSpc>
                <a:spcPct val="100000"/>
              </a:lnSpc>
              <a:spcBef>
                <a:spcPts val="0"/>
              </a:spcBef>
              <a:spcAft>
                <a:spcPts val="0"/>
              </a:spcAft>
              <a:buClr>
                <a:schemeClr val="dk1"/>
              </a:buClr>
              <a:buSzPts val="1100"/>
              <a:buFont typeface="Calibri"/>
              <a:buNone/>
            </a:pPr>
            <a:r>
              <a:rPr lang="en" sz="1300"/>
              <a:t>Construction projects are also subject to the Americans with Disabilities Act</a:t>
            </a:r>
            <a:endParaRPr sz="1300"/>
          </a:p>
          <a:p>
            <a:pPr marL="0" lvl="0" indent="0" algn="l" rtl="0">
              <a:spcBef>
                <a:spcPts val="0"/>
              </a:spcBef>
              <a:spcAft>
                <a:spcPts val="0"/>
              </a:spcAft>
              <a:buNone/>
            </a:pPr>
            <a:endParaRPr sz="1300"/>
          </a:p>
          <a:p>
            <a:pPr marL="0" lvl="0" indent="0" algn="l" rtl="0">
              <a:spcBef>
                <a:spcPts val="0"/>
              </a:spcBef>
              <a:spcAft>
                <a:spcPts val="0"/>
              </a:spcAft>
              <a:buNone/>
            </a:pPr>
            <a:r>
              <a:rPr lang="en" sz="1300"/>
              <a:t>E.g. renovations to replace old carpeting with tile to make sanitizing more efficient and effective, or modifying existing space to more adequately meet CDC and ODE guidance for physical distancing. </a:t>
            </a:r>
            <a:endParaRPr sz="1300"/>
          </a:p>
          <a:p>
            <a:pPr marL="0" lvl="0" indent="0" algn="l" rtl="0">
              <a:spcBef>
                <a:spcPts val="0"/>
              </a:spcBef>
              <a:spcAft>
                <a:spcPts val="0"/>
              </a:spcAft>
              <a:buNone/>
            </a:pPr>
            <a:endParaRPr sz="1300"/>
          </a:p>
          <a:p>
            <a:pPr marL="0" lvl="0" indent="0" algn="l" rtl="0">
              <a:spcBef>
                <a:spcPts val="0"/>
              </a:spcBef>
              <a:spcAft>
                <a:spcPts val="0"/>
              </a:spcAft>
              <a:buNone/>
            </a:pPr>
            <a:endParaRPr sz="1300"/>
          </a:p>
        </p:txBody>
      </p:sp>
      <p:sp>
        <p:nvSpPr>
          <p:cNvPr id="501" name="Google Shape;501;gf6d950fdee_7_156:notes"/>
          <p:cNvSpPr txBox="1">
            <a:spLocks noGrp="1"/>
          </p:cNvSpPr>
          <p:nvPr>
            <p:ph type="sldNum" idx="12"/>
          </p:nvPr>
        </p:nvSpPr>
        <p:spPr>
          <a:xfrm>
            <a:off x="3884613" y="8685214"/>
            <a:ext cx="2971800" cy="458787"/>
          </a:xfrm>
          <a:prstGeom prst="rect">
            <a:avLst/>
          </a:prstGeom>
          <a:noFill/>
          <a:ln>
            <a:noFill/>
          </a:ln>
        </p:spPr>
        <p:txBody>
          <a:bodyPr spcFirstLastPara="1" wrap="square" lIns="91100" tIns="45550" rIns="91100" bIns="45550" anchor="b" anchorCtr="0">
            <a:noAutofit/>
          </a:bodyPr>
          <a:lstStyle/>
          <a:p>
            <a:pPr marL="0" lvl="0" indent="0" algn="r" rtl="0">
              <a:spcBef>
                <a:spcPts val="0"/>
              </a:spcBef>
              <a:spcAft>
                <a:spcPts val="0"/>
              </a:spcAft>
              <a:buNone/>
            </a:pPr>
            <a:fld id="{00000000-1234-1234-1234-123412341234}" type="slidenum">
              <a:rPr lang="en" sz="1300"/>
              <a:t>18</a:t>
            </a:fld>
            <a:endParaRPr sz="13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f6d950fdee_7_1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gf6d950fdee_7_162:notes"/>
          <p:cNvSpPr txBox="1">
            <a:spLocks noGrp="1"/>
          </p:cNvSpPr>
          <p:nvPr>
            <p:ph type="body" idx="1"/>
          </p:nvPr>
        </p:nvSpPr>
        <p:spPr>
          <a:xfrm>
            <a:off x="685800" y="4400549"/>
            <a:ext cx="5486400" cy="3600451"/>
          </a:xfrm>
          <a:prstGeom prst="rect">
            <a:avLst/>
          </a:prstGeom>
          <a:noFill/>
          <a:ln>
            <a:noFill/>
          </a:ln>
        </p:spPr>
        <p:txBody>
          <a:bodyPr spcFirstLastPara="1" wrap="square" lIns="91100" tIns="45550" rIns="91100" bIns="45550" anchor="t" anchorCtr="0">
            <a:noAutofit/>
          </a:bodyPr>
          <a:lstStyle/>
          <a:p>
            <a:pPr marL="0" marR="0" lvl="0" indent="0" algn="l" rtl="0">
              <a:lnSpc>
                <a:spcPct val="100000"/>
              </a:lnSpc>
              <a:spcBef>
                <a:spcPts val="0"/>
              </a:spcBef>
              <a:spcAft>
                <a:spcPts val="0"/>
              </a:spcAft>
              <a:buClr>
                <a:schemeClr val="dk1"/>
              </a:buClr>
              <a:buSzPts val="1100"/>
              <a:buFont typeface="Calibri"/>
              <a:buNone/>
            </a:pPr>
            <a:r>
              <a:rPr lang="en" sz="1300"/>
              <a:t>What are the recipient’s responsibilities when purchasing a capital asset or capital expenditure with federal grant money?</a:t>
            </a:r>
            <a:endParaRPr sz="1300"/>
          </a:p>
          <a:p>
            <a:pPr marL="0" lvl="0" indent="0" algn="l" rtl="0">
              <a:spcBef>
                <a:spcPts val="0"/>
              </a:spcBef>
              <a:spcAft>
                <a:spcPts val="0"/>
              </a:spcAft>
              <a:buNone/>
            </a:pPr>
            <a:endParaRPr sz="1300" b="1"/>
          </a:p>
          <a:p>
            <a:pPr marL="0" lvl="0" indent="0" algn="l" rtl="0">
              <a:spcBef>
                <a:spcPts val="0"/>
              </a:spcBef>
              <a:spcAft>
                <a:spcPts val="0"/>
              </a:spcAft>
              <a:buNone/>
            </a:pPr>
            <a:r>
              <a:rPr lang="en" sz="1300" b="1"/>
              <a:t>Prior Approval (from ODE): </a:t>
            </a:r>
            <a:r>
              <a:rPr lang="en" sz="1300" b="0"/>
              <a:t>SDs are required under this law to receive prior approval from ODE before making their purchase.</a:t>
            </a:r>
            <a:endParaRPr sz="1300" b="1"/>
          </a:p>
          <a:p>
            <a:pPr marL="0" lvl="0" indent="0" algn="l" rtl="0">
              <a:spcBef>
                <a:spcPts val="0"/>
              </a:spcBef>
              <a:spcAft>
                <a:spcPts val="0"/>
              </a:spcAft>
              <a:buNone/>
            </a:pPr>
            <a:r>
              <a:rPr lang="en" sz="1300" b="1"/>
              <a:t>Internal controls: </a:t>
            </a:r>
            <a:r>
              <a:rPr lang="en" sz="1300"/>
              <a:t>ensure that federal funding is being used for the intended purpose. </a:t>
            </a:r>
            <a:endParaRPr sz="1300"/>
          </a:p>
          <a:p>
            <a:pPr marL="0" lvl="0" indent="0" algn="l" rtl="0">
              <a:spcBef>
                <a:spcPts val="0"/>
              </a:spcBef>
              <a:spcAft>
                <a:spcPts val="0"/>
              </a:spcAft>
              <a:buNone/>
            </a:pPr>
            <a:r>
              <a:rPr lang="en" sz="1300" b="1"/>
              <a:t>Procurement standards: </a:t>
            </a:r>
            <a:r>
              <a:rPr lang="en" sz="1300"/>
              <a:t>ensure local procurement policies comply with federal UGG; local can be more stringent, just not less.</a:t>
            </a:r>
            <a:endParaRPr sz="1300"/>
          </a:p>
          <a:p>
            <a:pPr marL="0" lvl="0" indent="0" algn="l" rtl="0">
              <a:spcBef>
                <a:spcPts val="0"/>
              </a:spcBef>
              <a:spcAft>
                <a:spcPts val="0"/>
              </a:spcAft>
              <a:buNone/>
            </a:pPr>
            <a:r>
              <a:rPr lang="en" sz="1300" b="1"/>
              <a:t>Real Property: </a:t>
            </a:r>
            <a:r>
              <a:rPr lang="en" sz="1300"/>
              <a:t>Use and disposition – basically, any real property (capital asset) purchased with federal funds must be used only for the originally authorized purpose and if that purpose changes, or the property is no longer needed, the SD must obtain disposition instructions from ODE. </a:t>
            </a:r>
            <a:endParaRPr sz="1300"/>
          </a:p>
          <a:p>
            <a:pPr marL="0" lvl="0" indent="0" algn="l" rtl="0">
              <a:spcBef>
                <a:spcPts val="0"/>
              </a:spcBef>
              <a:spcAft>
                <a:spcPts val="0"/>
              </a:spcAft>
              <a:buNone/>
            </a:pPr>
            <a:r>
              <a:rPr lang="en" sz="1300" b="1"/>
              <a:t>Interest: </a:t>
            </a:r>
            <a:r>
              <a:rPr lang="en" sz="1300"/>
              <a:t>You’ll want to read this section carefully as interest and other finance costs are either allowable or disallowed based on circumstances. Generally speaking, financing costs (including interest) for capital assets are allowable, subject to the conditions in that section. </a:t>
            </a:r>
            <a:endParaRPr sz="1300"/>
          </a:p>
          <a:p>
            <a:pPr marL="0" lvl="0" indent="0" algn="l" rtl="0">
              <a:spcBef>
                <a:spcPts val="0"/>
              </a:spcBef>
              <a:spcAft>
                <a:spcPts val="0"/>
              </a:spcAft>
              <a:buNone/>
            </a:pPr>
            <a:r>
              <a:rPr lang="en" sz="1300" b="1"/>
              <a:t>Rental costs: </a:t>
            </a:r>
            <a:r>
              <a:rPr lang="en" sz="1300" b="0"/>
              <a:t>Consider rentals or leasing during your decision process, especially if you think you won’t need the capital asset for its full “life”. </a:t>
            </a:r>
            <a:endParaRPr sz="1300"/>
          </a:p>
          <a:p>
            <a:pPr marL="0" lvl="0" indent="0" algn="l" rtl="0">
              <a:spcBef>
                <a:spcPts val="0"/>
              </a:spcBef>
              <a:spcAft>
                <a:spcPts val="0"/>
              </a:spcAft>
              <a:buNone/>
            </a:pPr>
            <a:endParaRPr sz="1300"/>
          </a:p>
        </p:txBody>
      </p:sp>
      <p:sp>
        <p:nvSpPr>
          <p:cNvPr id="508" name="Google Shape;508;gf6d950fdee_7_162:notes"/>
          <p:cNvSpPr txBox="1">
            <a:spLocks noGrp="1"/>
          </p:cNvSpPr>
          <p:nvPr>
            <p:ph type="sldNum" idx="12"/>
          </p:nvPr>
        </p:nvSpPr>
        <p:spPr>
          <a:xfrm>
            <a:off x="3884613" y="8685214"/>
            <a:ext cx="2971800" cy="458787"/>
          </a:xfrm>
          <a:prstGeom prst="rect">
            <a:avLst/>
          </a:prstGeom>
          <a:noFill/>
          <a:ln>
            <a:noFill/>
          </a:ln>
        </p:spPr>
        <p:txBody>
          <a:bodyPr spcFirstLastPara="1" wrap="square" lIns="91100" tIns="45550" rIns="91100" bIns="45550" anchor="b" anchorCtr="0">
            <a:noAutofit/>
          </a:bodyPr>
          <a:lstStyle/>
          <a:p>
            <a:pPr marL="0" lvl="0" indent="0" algn="r" rtl="0">
              <a:spcBef>
                <a:spcPts val="0"/>
              </a:spcBef>
              <a:spcAft>
                <a:spcPts val="0"/>
              </a:spcAft>
              <a:buNone/>
            </a:pPr>
            <a:fld id="{00000000-1234-1234-1234-123412341234}" type="slidenum">
              <a:rPr lang="en" sz="1300"/>
              <a:t>19</a:t>
            </a:fld>
            <a:endParaRPr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8" name="Google Shape;378;p2:notes"/>
          <p:cNvSpPr txBox="1">
            <a:spLocks noGrp="1"/>
          </p:cNvSpPr>
          <p:nvPr>
            <p:ph type="body" idx="1"/>
          </p:nvPr>
        </p:nvSpPr>
        <p:spPr>
          <a:xfrm>
            <a:off x="685800" y="4400549"/>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Jennifer</a:t>
            </a:r>
            <a:endParaRPr/>
          </a:p>
          <a:p>
            <a:pPr marL="0" lvl="0" indent="0" algn="l" rtl="0">
              <a:lnSpc>
                <a:spcPct val="100000"/>
              </a:lnSpc>
              <a:spcBef>
                <a:spcPts val="0"/>
              </a:spcBef>
              <a:spcAft>
                <a:spcPts val="0"/>
              </a:spcAft>
              <a:buSzPts val="1100"/>
              <a:buNone/>
            </a:pPr>
            <a:endParaRPr/>
          </a:p>
          <a:p>
            <a:pPr marL="457200" lvl="0" indent="0" algn="l" rtl="0">
              <a:lnSpc>
                <a:spcPct val="100000"/>
              </a:lnSpc>
              <a:spcBef>
                <a:spcPts val="0"/>
              </a:spcBef>
              <a:spcAft>
                <a:spcPts val="0"/>
              </a:spcAft>
              <a:buSzPts val="1100"/>
              <a:buNone/>
            </a:pPr>
            <a:endParaRPr/>
          </a:p>
        </p:txBody>
      </p:sp>
      <p:sp>
        <p:nvSpPr>
          <p:cNvPr id="379" name="Google Shape;379;p2:notes"/>
          <p:cNvSpPr txBox="1">
            <a:spLocks noGrp="1"/>
          </p:cNvSpPr>
          <p:nvPr>
            <p:ph type="sldNum" idx="12"/>
          </p:nvPr>
        </p:nvSpPr>
        <p:spPr>
          <a:xfrm>
            <a:off x="3884613" y="8685214"/>
            <a:ext cx="2971800" cy="459000"/>
          </a:xfrm>
          <a:prstGeom prst="rect">
            <a:avLst/>
          </a:prstGeom>
          <a:noFill/>
          <a:ln>
            <a:noFill/>
          </a:ln>
        </p:spPr>
        <p:txBody>
          <a:bodyPr spcFirstLastPara="1" wrap="square" lIns="86200" tIns="86200" rIns="86200" bIns="86200" anchor="ctr" anchorCtr="0">
            <a:noAutofit/>
          </a:bodyPr>
          <a:lstStyle/>
          <a:p>
            <a:pPr marL="0" marR="0" lvl="0" indent="0" algn="l" rtl="0">
              <a:lnSpc>
                <a:spcPct val="100000"/>
              </a:lnSpc>
              <a:spcBef>
                <a:spcPts val="0"/>
              </a:spcBef>
              <a:spcAft>
                <a:spcPts val="0"/>
              </a:spcAft>
              <a:buClr>
                <a:srgbClr val="000000"/>
              </a:buClr>
              <a:buSzPts val="1300"/>
              <a:buFont typeface="Arial"/>
              <a:buNone/>
            </a:pPr>
            <a:fld id="{00000000-1234-1234-1234-123412341234}" type="slidenum">
              <a:rPr lang="en" sz="1300" b="0" i="0" u="none" strike="noStrike" cap="none">
                <a:solidFill>
                  <a:srgbClr val="000000"/>
                </a:solidFill>
                <a:latin typeface="Arial"/>
                <a:ea typeface="Arial"/>
                <a:cs typeface="Arial"/>
                <a:sym typeface="Arial"/>
              </a:rPr>
              <a:t>2</a:t>
            </a:fld>
            <a:endParaRPr sz="13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f6d950fdee_7_1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gf6d950fdee_7_168:notes"/>
          <p:cNvSpPr txBox="1">
            <a:spLocks noGrp="1"/>
          </p:cNvSpPr>
          <p:nvPr>
            <p:ph type="body" idx="1"/>
          </p:nvPr>
        </p:nvSpPr>
        <p:spPr>
          <a:xfrm>
            <a:off x="685800" y="4400549"/>
            <a:ext cx="5486400" cy="3600451"/>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r>
              <a:rPr lang="en" sz="1100" b="0" i="0" u="none" strike="noStrike">
                <a:solidFill>
                  <a:schemeClr val="dk1"/>
                </a:solidFill>
                <a:latin typeface="Calibri"/>
                <a:ea typeface="Calibri"/>
                <a:cs typeface="Calibri"/>
                <a:sym typeface="Calibri"/>
              </a:rPr>
              <a:t>The ODE Capital Expenditure Approval Form link above will take you to the form to download, but it is also located on the ESSER II and ESSER III webpages under ODE’s site for COVID Resources. </a:t>
            </a:r>
            <a:endParaRPr sz="1300"/>
          </a:p>
        </p:txBody>
      </p:sp>
      <p:sp>
        <p:nvSpPr>
          <p:cNvPr id="515" name="Google Shape;515;gf6d950fdee_7_168:notes"/>
          <p:cNvSpPr txBox="1">
            <a:spLocks noGrp="1"/>
          </p:cNvSpPr>
          <p:nvPr>
            <p:ph type="sldNum" idx="12"/>
          </p:nvPr>
        </p:nvSpPr>
        <p:spPr>
          <a:xfrm>
            <a:off x="3884613" y="8685214"/>
            <a:ext cx="2971800" cy="458787"/>
          </a:xfrm>
          <a:prstGeom prst="rect">
            <a:avLst/>
          </a:prstGeom>
          <a:noFill/>
          <a:ln>
            <a:noFill/>
          </a:ln>
        </p:spPr>
        <p:txBody>
          <a:bodyPr spcFirstLastPara="1" wrap="square" lIns="91100" tIns="45550" rIns="91100" bIns="45550" anchor="b" anchorCtr="0">
            <a:noAutofit/>
          </a:bodyPr>
          <a:lstStyle/>
          <a:p>
            <a:pPr marL="0" lvl="0" indent="0" algn="r" rtl="0">
              <a:spcBef>
                <a:spcPts val="0"/>
              </a:spcBef>
              <a:spcAft>
                <a:spcPts val="0"/>
              </a:spcAft>
              <a:buNone/>
            </a:pPr>
            <a:fld id="{00000000-1234-1234-1234-123412341234}" type="slidenum">
              <a:rPr lang="en" sz="1300"/>
              <a:t>20</a:t>
            </a:fld>
            <a:endParaRPr sz="13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f6d950fdee_7_174:notes"/>
          <p:cNvSpPr txBox="1">
            <a:spLocks noGrp="1"/>
          </p:cNvSpPr>
          <p:nvPr>
            <p:ph type="body" idx="1"/>
          </p:nvPr>
        </p:nvSpPr>
        <p:spPr>
          <a:xfrm>
            <a:off x="685800" y="4400549"/>
            <a:ext cx="5486400" cy="3600451"/>
          </a:xfrm>
          <a:prstGeom prst="rect">
            <a:avLst/>
          </a:prstGeom>
        </p:spPr>
        <p:txBody>
          <a:bodyPr spcFirstLastPara="1" wrap="square" lIns="86175" tIns="86175" rIns="86175" bIns="86175" anchor="t" anchorCtr="0">
            <a:noAutofit/>
          </a:bodyPr>
          <a:lstStyle/>
          <a:p>
            <a:pPr marL="0" lvl="0" indent="0" algn="l" rtl="0">
              <a:spcBef>
                <a:spcPts val="0"/>
              </a:spcBef>
              <a:spcAft>
                <a:spcPts val="0"/>
              </a:spcAft>
              <a:buNone/>
            </a:pPr>
            <a:endParaRPr/>
          </a:p>
        </p:txBody>
      </p:sp>
      <p:sp>
        <p:nvSpPr>
          <p:cNvPr id="521" name="Google Shape;521;gf6d950fdee_7_1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f6d950fdee_7_1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gf6d950fdee_7_179:notes"/>
          <p:cNvSpPr txBox="1">
            <a:spLocks noGrp="1"/>
          </p:cNvSpPr>
          <p:nvPr>
            <p:ph type="body" idx="1"/>
          </p:nvPr>
        </p:nvSpPr>
        <p:spPr>
          <a:xfrm>
            <a:off x="685800" y="4400549"/>
            <a:ext cx="5486400" cy="3600451"/>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endParaRPr sz="1300"/>
          </a:p>
        </p:txBody>
      </p:sp>
      <p:sp>
        <p:nvSpPr>
          <p:cNvPr id="528" name="Google Shape;528;gf6d950fdee_7_179:notes"/>
          <p:cNvSpPr txBox="1">
            <a:spLocks noGrp="1"/>
          </p:cNvSpPr>
          <p:nvPr>
            <p:ph type="sldNum" idx="12"/>
          </p:nvPr>
        </p:nvSpPr>
        <p:spPr>
          <a:xfrm>
            <a:off x="3884613" y="8685214"/>
            <a:ext cx="2971800" cy="458787"/>
          </a:xfrm>
          <a:prstGeom prst="rect">
            <a:avLst/>
          </a:prstGeom>
          <a:noFill/>
          <a:ln>
            <a:noFill/>
          </a:ln>
        </p:spPr>
        <p:txBody>
          <a:bodyPr spcFirstLastPara="1" wrap="square" lIns="91100" tIns="45550" rIns="91100" bIns="45550" anchor="b" anchorCtr="0">
            <a:noAutofit/>
          </a:bodyPr>
          <a:lstStyle/>
          <a:p>
            <a:pPr marL="0" lvl="0" indent="0" algn="r" rtl="0">
              <a:spcBef>
                <a:spcPts val="0"/>
              </a:spcBef>
              <a:spcAft>
                <a:spcPts val="0"/>
              </a:spcAft>
              <a:buNone/>
            </a:pPr>
            <a:fld id="{00000000-1234-1234-1234-123412341234}" type="slidenum">
              <a:rPr lang="en" sz="1300"/>
              <a:t>22</a:t>
            </a:fld>
            <a:endParaRPr sz="13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f6d950fdee_7_1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4" name="Google Shape;534;gf6d950fdee_7_185:notes"/>
          <p:cNvSpPr txBox="1">
            <a:spLocks noGrp="1"/>
          </p:cNvSpPr>
          <p:nvPr>
            <p:ph type="body" idx="1"/>
          </p:nvPr>
        </p:nvSpPr>
        <p:spPr>
          <a:xfrm>
            <a:off x="685800" y="4400549"/>
            <a:ext cx="5486400" cy="3600451"/>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endParaRPr sz="1300"/>
          </a:p>
        </p:txBody>
      </p:sp>
      <p:sp>
        <p:nvSpPr>
          <p:cNvPr id="535" name="Google Shape;535;gf6d950fdee_7_185:notes"/>
          <p:cNvSpPr txBox="1">
            <a:spLocks noGrp="1"/>
          </p:cNvSpPr>
          <p:nvPr>
            <p:ph type="sldNum" idx="12"/>
          </p:nvPr>
        </p:nvSpPr>
        <p:spPr>
          <a:xfrm>
            <a:off x="3884613" y="8685214"/>
            <a:ext cx="2971800" cy="458787"/>
          </a:xfrm>
          <a:prstGeom prst="rect">
            <a:avLst/>
          </a:prstGeom>
          <a:noFill/>
          <a:ln>
            <a:noFill/>
          </a:ln>
        </p:spPr>
        <p:txBody>
          <a:bodyPr spcFirstLastPara="1" wrap="square" lIns="91100" tIns="45550" rIns="91100" bIns="45550" anchor="b" anchorCtr="0">
            <a:noAutofit/>
          </a:bodyPr>
          <a:lstStyle/>
          <a:p>
            <a:pPr marL="0" lvl="0" indent="0" algn="r" rtl="0">
              <a:spcBef>
                <a:spcPts val="0"/>
              </a:spcBef>
              <a:spcAft>
                <a:spcPts val="0"/>
              </a:spcAft>
              <a:buNone/>
            </a:pPr>
            <a:fld id="{00000000-1234-1234-1234-123412341234}" type="slidenum">
              <a:rPr lang="en" sz="1300"/>
              <a:t>23</a:t>
            </a:fld>
            <a:endParaRPr sz="13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f6d950fdee_7_190:notes"/>
          <p:cNvSpPr txBox="1">
            <a:spLocks noGrp="1"/>
          </p:cNvSpPr>
          <p:nvPr>
            <p:ph type="body" idx="1"/>
          </p:nvPr>
        </p:nvSpPr>
        <p:spPr>
          <a:xfrm>
            <a:off x="685800" y="4400549"/>
            <a:ext cx="5486400" cy="3600451"/>
          </a:xfrm>
          <a:prstGeom prst="rect">
            <a:avLst/>
          </a:prstGeom>
        </p:spPr>
        <p:txBody>
          <a:bodyPr spcFirstLastPara="1" wrap="square" lIns="86175" tIns="86175" rIns="86175" bIns="86175" anchor="t" anchorCtr="0">
            <a:noAutofit/>
          </a:bodyPr>
          <a:lstStyle/>
          <a:p>
            <a:pPr marL="0" lvl="0" indent="0" algn="l" rtl="0">
              <a:spcBef>
                <a:spcPts val="0"/>
              </a:spcBef>
              <a:spcAft>
                <a:spcPts val="0"/>
              </a:spcAft>
              <a:buNone/>
            </a:pPr>
            <a:endParaRPr/>
          </a:p>
        </p:txBody>
      </p:sp>
      <p:sp>
        <p:nvSpPr>
          <p:cNvPr id="540" name="Google Shape;540;gf6d950fdee_7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f6d950fdee_7_1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6" name="Google Shape;546;gf6d950fdee_7_195:notes"/>
          <p:cNvSpPr txBox="1">
            <a:spLocks noGrp="1"/>
          </p:cNvSpPr>
          <p:nvPr>
            <p:ph type="body" idx="1"/>
          </p:nvPr>
        </p:nvSpPr>
        <p:spPr>
          <a:xfrm>
            <a:off x="685800" y="4400549"/>
            <a:ext cx="5486400" cy="3600451"/>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r>
              <a:rPr lang="en" sz="1300"/>
              <a:t>As we’ve discussed, there are a lot of federal regulations that must also be considered for construction. Please review this FAQ in full when considering construction, remodeling, alterations, renovations, and repairs using the ESSER funds.</a:t>
            </a:r>
            <a:endParaRPr sz="1300"/>
          </a:p>
        </p:txBody>
      </p:sp>
      <p:sp>
        <p:nvSpPr>
          <p:cNvPr id="547" name="Google Shape;547;gf6d950fdee_7_195:notes"/>
          <p:cNvSpPr txBox="1">
            <a:spLocks noGrp="1"/>
          </p:cNvSpPr>
          <p:nvPr>
            <p:ph type="sldNum" idx="12"/>
          </p:nvPr>
        </p:nvSpPr>
        <p:spPr>
          <a:xfrm>
            <a:off x="3884613" y="8685214"/>
            <a:ext cx="2971800" cy="458787"/>
          </a:xfrm>
          <a:prstGeom prst="rect">
            <a:avLst/>
          </a:prstGeom>
          <a:noFill/>
          <a:ln>
            <a:noFill/>
          </a:ln>
        </p:spPr>
        <p:txBody>
          <a:bodyPr spcFirstLastPara="1" wrap="square" lIns="91100" tIns="45550" rIns="91100" bIns="45550" anchor="b" anchorCtr="0">
            <a:noAutofit/>
          </a:bodyPr>
          <a:lstStyle/>
          <a:p>
            <a:pPr marL="0" lvl="0" indent="0" algn="r" rtl="0">
              <a:spcBef>
                <a:spcPts val="0"/>
              </a:spcBef>
              <a:spcAft>
                <a:spcPts val="0"/>
              </a:spcAft>
              <a:buNone/>
            </a:pPr>
            <a:fld id="{00000000-1234-1234-1234-123412341234}" type="slidenum">
              <a:rPr lang="en" sz="1300"/>
              <a:t>25</a:t>
            </a:fld>
            <a:endParaRPr sz="13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f6d950fdee_7_2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gf6d950fdee_7_201:notes"/>
          <p:cNvSpPr txBox="1">
            <a:spLocks noGrp="1"/>
          </p:cNvSpPr>
          <p:nvPr>
            <p:ph type="body" idx="1"/>
          </p:nvPr>
        </p:nvSpPr>
        <p:spPr>
          <a:xfrm>
            <a:off x="685800" y="4400549"/>
            <a:ext cx="5486400" cy="3600451"/>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r>
              <a:rPr lang="en" sz="1300"/>
              <a:t>Again, please review this FAQ in full when considering construction, remodeling, alterations, renovations, and repairs using the ESSER funds.</a:t>
            </a:r>
            <a:endParaRPr sz="1300"/>
          </a:p>
        </p:txBody>
      </p:sp>
      <p:sp>
        <p:nvSpPr>
          <p:cNvPr id="554" name="Google Shape;554;gf6d950fdee_7_201:notes"/>
          <p:cNvSpPr txBox="1">
            <a:spLocks noGrp="1"/>
          </p:cNvSpPr>
          <p:nvPr>
            <p:ph type="sldNum" idx="12"/>
          </p:nvPr>
        </p:nvSpPr>
        <p:spPr>
          <a:xfrm>
            <a:off x="3884613" y="8685214"/>
            <a:ext cx="2971800" cy="458787"/>
          </a:xfrm>
          <a:prstGeom prst="rect">
            <a:avLst/>
          </a:prstGeom>
          <a:noFill/>
          <a:ln>
            <a:noFill/>
          </a:ln>
        </p:spPr>
        <p:txBody>
          <a:bodyPr spcFirstLastPara="1" wrap="square" lIns="91100" tIns="45550" rIns="91100" bIns="45550" anchor="b" anchorCtr="0">
            <a:noAutofit/>
          </a:bodyPr>
          <a:lstStyle/>
          <a:p>
            <a:pPr marL="0" lvl="0" indent="0" algn="r" rtl="0">
              <a:spcBef>
                <a:spcPts val="0"/>
              </a:spcBef>
              <a:spcAft>
                <a:spcPts val="0"/>
              </a:spcAft>
              <a:buNone/>
            </a:pPr>
            <a:fld id="{00000000-1234-1234-1234-123412341234}" type="slidenum">
              <a:rPr lang="en" sz="1300"/>
              <a:t>26</a:t>
            </a:fld>
            <a:endParaRPr sz="13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f6d950fdee_7_2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0" name="Google Shape;560;gf6d950fdee_7_207:notes"/>
          <p:cNvSpPr txBox="1">
            <a:spLocks noGrp="1"/>
          </p:cNvSpPr>
          <p:nvPr>
            <p:ph type="body" idx="1"/>
          </p:nvPr>
        </p:nvSpPr>
        <p:spPr>
          <a:xfrm>
            <a:off x="685800" y="4400549"/>
            <a:ext cx="5486400" cy="3600451"/>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r>
              <a:rPr lang="en" sz="1300"/>
              <a:t>Reminder: all capital expenditures must be pre-approved by ODE as outlined in 2 CFR 200.439(b)</a:t>
            </a:r>
            <a:endParaRPr sz="1300"/>
          </a:p>
        </p:txBody>
      </p:sp>
      <p:sp>
        <p:nvSpPr>
          <p:cNvPr id="561" name="Google Shape;561;gf6d950fdee_7_207:notes"/>
          <p:cNvSpPr txBox="1">
            <a:spLocks noGrp="1"/>
          </p:cNvSpPr>
          <p:nvPr>
            <p:ph type="sldNum" idx="12"/>
          </p:nvPr>
        </p:nvSpPr>
        <p:spPr>
          <a:xfrm>
            <a:off x="3884613" y="8685214"/>
            <a:ext cx="2971800" cy="458787"/>
          </a:xfrm>
          <a:prstGeom prst="rect">
            <a:avLst/>
          </a:prstGeom>
          <a:noFill/>
          <a:ln>
            <a:noFill/>
          </a:ln>
        </p:spPr>
        <p:txBody>
          <a:bodyPr spcFirstLastPara="1" wrap="square" lIns="91100" tIns="45550" rIns="91100" bIns="45550" anchor="b" anchorCtr="0">
            <a:noAutofit/>
          </a:bodyPr>
          <a:lstStyle/>
          <a:p>
            <a:pPr marL="0" lvl="0" indent="0" algn="r" rtl="0">
              <a:spcBef>
                <a:spcPts val="0"/>
              </a:spcBef>
              <a:spcAft>
                <a:spcPts val="0"/>
              </a:spcAft>
              <a:buNone/>
            </a:pPr>
            <a:fld id="{00000000-1234-1234-1234-123412341234}" type="slidenum">
              <a:rPr lang="en" sz="1300"/>
              <a:t>27</a:t>
            </a:fld>
            <a:endParaRPr sz="13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f6d950fdee_7_2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gf6d950fdee_7_213:notes"/>
          <p:cNvSpPr txBox="1">
            <a:spLocks noGrp="1"/>
          </p:cNvSpPr>
          <p:nvPr>
            <p:ph type="body" idx="1"/>
          </p:nvPr>
        </p:nvSpPr>
        <p:spPr>
          <a:xfrm>
            <a:off x="685800" y="4400549"/>
            <a:ext cx="5486400" cy="3600451"/>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endParaRPr sz="1300"/>
          </a:p>
        </p:txBody>
      </p:sp>
      <p:sp>
        <p:nvSpPr>
          <p:cNvPr id="568" name="Google Shape;568;gf6d950fdee_7_213:notes"/>
          <p:cNvSpPr txBox="1">
            <a:spLocks noGrp="1"/>
          </p:cNvSpPr>
          <p:nvPr>
            <p:ph type="sldNum" idx="12"/>
          </p:nvPr>
        </p:nvSpPr>
        <p:spPr>
          <a:xfrm>
            <a:off x="3884613" y="8685214"/>
            <a:ext cx="2971800" cy="458787"/>
          </a:xfrm>
          <a:prstGeom prst="rect">
            <a:avLst/>
          </a:prstGeom>
          <a:noFill/>
          <a:ln>
            <a:noFill/>
          </a:ln>
        </p:spPr>
        <p:txBody>
          <a:bodyPr spcFirstLastPara="1" wrap="square" lIns="91100" tIns="45550" rIns="91100" bIns="45550" anchor="b" anchorCtr="0">
            <a:noAutofit/>
          </a:bodyPr>
          <a:lstStyle/>
          <a:p>
            <a:pPr marL="0" lvl="0" indent="0" algn="r" rtl="0">
              <a:spcBef>
                <a:spcPts val="0"/>
              </a:spcBef>
              <a:spcAft>
                <a:spcPts val="0"/>
              </a:spcAft>
              <a:buNone/>
            </a:pPr>
            <a:fld id="{00000000-1234-1234-1234-123412341234}" type="slidenum">
              <a:rPr lang="en" sz="1300"/>
              <a:t>28</a:t>
            </a:fld>
            <a:endParaRPr sz="13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f6d950fdee_7_2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4" name="Google Shape;574;gf6d950fdee_7_219:notes"/>
          <p:cNvSpPr txBox="1">
            <a:spLocks noGrp="1"/>
          </p:cNvSpPr>
          <p:nvPr>
            <p:ph type="body" idx="1"/>
          </p:nvPr>
        </p:nvSpPr>
        <p:spPr>
          <a:xfrm>
            <a:off x="685800" y="4400549"/>
            <a:ext cx="5486400" cy="3600451"/>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endParaRPr sz="1300"/>
          </a:p>
        </p:txBody>
      </p:sp>
      <p:sp>
        <p:nvSpPr>
          <p:cNvPr id="575" name="Google Shape;575;gf6d950fdee_7_219:notes"/>
          <p:cNvSpPr txBox="1">
            <a:spLocks noGrp="1"/>
          </p:cNvSpPr>
          <p:nvPr>
            <p:ph type="sldNum" idx="12"/>
          </p:nvPr>
        </p:nvSpPr>
        <p:spPr>
          <a:xfrm>
            <a:off x="3884613" y="8685214"/>
            <a:ext cx="2971800" cy="458787"/>
          </a:xfrm>
          <a:prstGeom prst="rect">
            <a:avLst/>
          </a:prstGeom>
          <a:noFill/>
          <a:ln>
            <a:noFill/>
          </a:ln>
        </p:spPr>
        <p:txBody>
          <a:bodyPr spcFirstLastPara="1" wrap="square" lIns="91100" tIns="45550" rIns="91100" bIns="45550" anchor="b" anchorCtr="0">
            <a:noAutofit/>
          </a:bodyPr>
          <a:lstStyle/>
          <a:p>
            <a:pPr marL="0" lvl="0" indent="0" algn="r" rtl="0">
              <a:spcBef>
                <a:spcPts val="0"/>
              </a:spcBef>
              <a:spcAft>
                <a:spcPts val="0"/>
              </a:spcAft>
              <a:buNone/>
            </a:pPr>
            <a:fld id="{00000000-1234-1234-1234-123412341234}" type="slidenum">
              <a:rPr lang="en" sz="1300"/>
              <a:t>29</a:t>
            </a:fld>
            <a:endParaRPr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2" name="Google Shape;392;p3:notes"/>
          <p:cNvSpPr txBox="1">
            <a:spLocks noGrp="1"/>
          </p:cNvSpPr>
          <p:nvPr>
            <p:ph type="body" idx="1"/>
          </p:nvPr>
        </p:nvSpPr>
        <p:spPr>
          <a:xfrm>
            <a:off x="685802" y="4400550"/>
            <a:ext cx="5486700" cy="3600600"/>
          </a:xfrm>
          <a:prstGeom prst="rect">
            <a:avLst/>
          </a:prstGeom>
          <a:noFill/>
          <a:ln>
            <a:noFill/>
          </a:ln>
        </p:spPr>
        <p:txBody>
          <a:bodyPr spcFirstLastPara="1" wrap="square" lIns="90725" tIns="90725" rIns="90725" bIns="90725" anchor="t" anchorCtr="0">
            <a:noAutofit/>
          </a:bodyPr>
          <a:lstStyle/>
          <a:p>
            <a:pPr marL="0" lvl="0" indent="0" algn="l" rtl="0">
              <a:lnSpc>
                <a:spcPct val="100000"/>
              </a:lnSpc>
              <a:spcBef>
                <a:spcPts val="0"/>
              </a:spcBef>
              <a:spcAft>
                <a:spcPts val="0"/>
              </a:spcAft>
              <a:buSzPts val="1100"/>
              <a:buNone/>
            </a:pPr>
            <a:r>
              <a:rPr lang="en" sz="1400"/>
              <a:t>Jennifer</a:t>
            </a:r>
            <a:endParaRPr sz="1400"/>
          </a:p>
        </p:txBody>
      </p:sp>
      <p:sp>
        <p:nvSpPr>
          <p:cNvPr id="393" name="Google Shape;393;p3:notes"/>
          <p:cNvSpPr txBox="1">
            <a:spLocks noGrp="1"/>
          </p:cNvSpPr>
          <p:nvPr>
            <p:ph type="sldNum" idx="12"/>
          </p:nvPr>
        </p:nvSpPr>
        <p:spPr>
          <a:xfrm>
            <a:off x="3884620" y="8685214"/>
            <a:ext cx="2971800" cy="459000"/>
          </a:xfrm>
          <a:prstGeom prst="rect">
            <a:avLst/>
          </a:prstGeom>
          <a:noFill/>
          <a:ln>
            <a:noFill/>
          </a:ln>
        </p:spPr>
        <p:txBody>
          <a:bodyPr spcFirstLastPara="1" wrap="square" lIns="90725" tIns="90725" rIns="90725" bIns="90725" anchor="ctr"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f6d950fdee_17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1" name="Google Shape;581;gf6d950fdee_17_31:notes"/>
          <p:cNvSpPr txBox="1">
            <a:spLocks noGrp="1"/>
          </p:cNvSpPr>
          <p:nvPr>
            <p:ph type="body" idx="1"/>
          </p:nvPr>
        </p:nvSpPr>
        <p:spPr>
          <a:xfrm>
            <a:off x="685800" y="4400550"/>
            <a:ext cx="5486261" cy="3600590"/>
          </a:xfrm>
          <a:prstGeom prst="rect">
            <a:avLst/>
          </a:prstGeom>
          <a:noFill/>
          <a:ln>
            <a:noFill/>
          </a:ln>
        </p:spPr>
        <p:txBody>
          <a:bodyPr spcFirstLastPara="1" wrap="square" lIns="91700" tIns="45850" rIns="91700" bIns="45850" anchor="t" anchorCtr="0">
            <a:noAutofit/>
          </a:bodyPr>
          <a:lstStyle/>
          <a:p>
            <a:pPr marL="0" lvl="0" indent="0" algn="l" rtl="0">
              <a:lnSpc>
                <a:spcPct val="100000"/>
              </a:lnSpc>
              <a:spcBef>
                <a:spcPts val="0"/>
              </a:spcBef>
              <a:spcAft>
                <a:spcPts val="0"/>
              </a:spcAft>
              <a:buSzPts val="1400"/>
              <a:buNone/>
            </a:pPr>
            <a:endParaRPr sz="1000">
              <a:latin typeface="Calibri"/>
              <a:ea typeface="Calibri"/>
              <a:cs typeface="Calibri"/>
              <a:sym typeface="Calibri"/>
            </a:endParaRPr>
          </a:p>
        </p:txBody>
      </p:sp>
      <p:sp>
        <p:nvSpPr>
          <p:cNvPr id="582" name="Google Shape;582;gf6d950fdee_17_31:notes"/>
          <p:cNvSpPr txBox="1">
            <a:spLocks noGrp="1"/>
          </p:cNvSpPr>
          <p:nvPr>
            <p:ph type="sldNum" idx="12"/>
          </p:nvPr>
        </p:nvSpPr>
        <p:spPr>
          <a:xfrm>
            <a:off x="3884613" y="8685214"/>
            <a:ext cx="2971687" cy="458852"/>
          </a:xfrm>
          <a:prstGeom prst="rect">
            <a:avLst/>
          </a:prstGeom>
          <a:noFill/>
          <a:ln>
            <a:noFill/>
          </a:ln>
        </p:spPr>
        <p:txBody>
          <a:bodyPr spcFirstLastPara="1" wrap="square" lIns="91700" tIns="45850" rIns="91700" bIns="458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sz="1400"/>
              <a:t>30</a:t>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0" name="Google Shape;400;p4:notes"/>
          <p:cNvSpPr txBox="1">
            <a:spLocks noGrp="1"/>
          </p:cNvSpPr>
          <p:nvPr>
            <p:ph type="body" idx="1"/>
          </p:nvPr>
        </p:nvSpPr>
        <p:spPr>
          <a:xfrm>
            <a:off x="685802" y="4400550"/>
            <a:ext cx="5486700" cy="3600600"/>
          </a:xfrm>
          <a:prstGeom prst="rect">
            <a:avLst/>
          </a:prstGeom>
          <a:noFill/>
          <a:ln>
            <a:noFill/>
          </a:ln>
        </p:spPr>
        <p:txBody>
          <a:bodyPr spcFirstLastPara="1" wrap="square" lIns="90725" tIns="90725" rIns="90725" bIns="90725" anchor="t" anchorCtr="0">
            <a:noAutofit/>
          </a:bodyPr>
          <a:lstStyle/>
          <a:p>
            <a:pPr marL="0" lvl="0" indent="0" algn="l" rtl="0">
              <a:lnSpc>
                <a:spcPct val="100000"/>
              </a:lnSpc>
              <a:spcBef>
                <a:spcPts val="0"/>
              </a:spcBef>
              <a:spcAft>
                <a:spcPts val="0"/>
              </a:spcAft>
              <a:buSzPts val="1100"/>
              <a:buNone/>
            </a:pPr>
            <a:r>
              <a:rPr lang="en" sz="1400"/>
              <a:t>Jennifer</a:t>
            </a:r>
            <a:endParaRPr sz="1400"/>
          </a:p>
        </p:txBody>
      </p:sp>
      <p:sp>
        <p:nvSpPr>
          <p:cNvPr id="401" name="Google Shape;401;p4:notes"/>
          <p:cNvSpPr txBox="1">
            <a:spLocks noGrp="1"/>
          </p:cNvSpPr>
          <p:nvPr>
            <p:ph type="sldNum" idx="12"/>
          </p:nvPr>
        </p:nvSpPr>
        <p:spPr>
          <a:xfrm>
            <a:off x="3884620" y="8685214"/>
            <a:ext cx="2971800" cy="459000"/>
          </a:xfrm>
          <a:prstGeom prst="rect">
            <a:avLst/>
          </a:prstGeom>
          <a:noFill/>
          <a:ln>
            <a:noFill/>
          </a:ln>
        </p:spPr>
        <p:txBody>
          <a:bodyPr spcFirstLastPara="1" wrap="square" lIns="90725" tIns="90725" rIns="90725" bIns="90725" anchor="ctr"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8" name="Google Shape;408;p5:notes"/>
          <p:cNvSpPr txBox="1">
            <a:spLocks noGrp="1"/>
          </p:cNvSpPr>
          <p:nvPr>
            <p:ph type="body" idx="1"/>
          </p:nvPr>
        </p:nvSpPr>
        <p:spPr>
          <a:xfrm>
            <a:off x="685802" y="4400550"/>
            <a:ext cx="5486700" cy="3600600"/>
          </a:xfrm>
          <a:prstGeom prst="rect">
            <a:avLst/>
          </a:prstGeom>
          <a:noFill/>
          <a:ln>
            <a:noFill/>
          </a:ln>
        </p:spPr>
        <p:txBody>
          <a:bodyPr spcFirstLastPara="1" wrap="square" lIns="90725" tIns="90725" rIns="90725" bIns="90725" anchor="t" anchorCtr="0">
            <a:noAutofit/>
          </a:bodyPr>
          <a:lstStyle/>
          <a:p>
            <a:pPr marL="0" lvl="0" indent="0" algn="l" rtl="0">
              <a:lnSpc>
                <a:spcPct val="100000"/>
              </a:lnSpc>
              <a:spcBef>
                <a:spcPts val="0"/>
              </a:spcBef>
              <a:spcAft>
                <a:spcPts val="0"/>
              </a:spcAft>
              <a:buSzPts val="1100"/>
              <a:buNone/>
            </a:pPr>
            <a:r>
              <a:rPr lang="en" sz="1400"/>
              <a:t>Jennifer</a:t>
            </a:r>
            <a:endParaRPr sz="1400"/>
          </a:p>
        </p:txBody>
      </p:sp>
      <p:sp>
        <p:nvSpPr>
          <p:cNvPr id="409" name="Google Shape;409;p5:notes"/>
          <p:cNvSpPr txBox="1">
            <a:spLocks noGrp="1"/>
          </p:cNvSpPr>
          <p:nvPr>
            <p:ph type="sldNum" idx="12"/>
          </p:nvPr>
        </p:nvSpPr>
        <p:spPr>
          <a:xfrm>
            <a:off x="3884620" y="8685214"/>
            <a:ext cx="2971800" cy="459000"/>
          </a:xfrm>
          <a:prstGeom prst="rect">
            <a:avLst/>
          </a:prstGeom>
          <a:noFill/>
          <a:ln>
            <a:noFill/>
          </a:ln>
        </p:spPr>
        <p:txBody>
          <a:bodyPr spcFirstLastPara="1" wrap="square" lIns="90725" tIns="90725" rIns="90725" bIns="90725" anchor="ctr"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f6d950fdee_2_72:notes"/>
          <p:cNvSpPr>
            <a:spLocks noGrp="1" noRot="1" noChangeAspect="1"/>
          </p:cNvSpPr>
          <p:nvPr>
            <p:ph type="sldImg" idx="2"/>
          </p:nvPr>
        </p:nvSpPr>
        <p:spPr>
          <a:xfrm>
            <a:off x="603250" y="1089025"/>
            <a:ext cx="5222875" cy="2938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gf6d950fdee_2_72:notes"/>
          <p:cNvSpPr txBox="1">
            <a:spLocks noGrp="1"/>
          </p:cNvSpPr>
          <p:nvPr>
            <p:ph type="body" idx="1"/>
          </p:nvPr>
        </p:nvSpPr>
        <p:spPr>
          <a:xfrm>
            <a:off x="642939" y="4191000"/>
            <a:ext cx="5143781" cy="3429143"/>
          </a:xfrm>
          <a:prstGeom prst="rect">
            <a:avLst/>
          </a:prstGeom>
          <a:noFill/>
          <a:ln>
            <a:noFill/>
          </a:ln>
        </p:spPr>
        <p:txBody>
          <a:bodyPr spcFirstLastPara="1" wrap="square" lIns="86175" tIns="86175" rIns="86175" bIns="86175" anchor="t" anchorCtr="0">
            <a:noAutofit/>
          </a:bodyPr>
          <a:lstStyle/>
          <a:p>
            <a:pPr marL="0" lvl="0" indent="0" algn="l" rtl="0">
              <a:lnSpc>
                <a:spcPct val="100000"/>
              </a:lnSpc>
              <a:spcBef>
                <a:spcPts val="0"/>
              </a:spcBef>
              <a:spcAft>
                <a:spcPts val="0"/>
              </a:spcAft>
              <a:buClr>
                <a:schemeClr val="dk1"/>
              </a:buClr>
              <a:buSzPts val="1300"/>
              <a:buFont typeface="Calibri"/>
              <a:buNone/>
            </a:pPr>
            <a:endParaRPr sz="1300"/>
          </a:p>
        </p:txBody>
      </p:sp>
      <p:sp>
        <p:nvSpPr>
          <p:cNvPr id="417" name="Google Shape;417;gf6d950fdee_2_72:notes"/>
          <p:cNvSpPr txBox="1">
            <a:spLocks noGrp="1"/>
          </p:cNvSpPr>
          <p:nvPr>
            <p:ph type="sldNum" idx="12"/>
          </p:nvPr>
        </p:nvSpPr>
        <p:spPr>
          <a:xfrm>
            <a:off x="3641831" y="8271632"/>
            <a:ext cx="2786062" cy="437143"/>
          </a:xfrm>
          <a:prstGeom prst="rect">
            <a:avLst/>
          </a:prstGeom>
          <a:noFill/>
          <a:ln>
            <a:noFill/>
          </a:ln>
        </p:spPr>
        <p:txBody>
          <a:bodyPr spcFirstLastPara="1" wrap="square" lIns="85500" tIns="85500" rIns="85500" bIns="85500" anchor="ctr" anchorCtr="0">
            <a:noAutofit/>
          </a:bodyPr>
          <a:lstStyle/>
          <a:p>
            <a:pPr marL="0" lvl="0" indent="0" algn="l" rtl="0">
              <a:lnSpc>
                <a:spcPct val="100000"/>
              </a:lnSpc>
              <a:spcBef>
                <a:spcPts val="0"/>
              </a:spcBef>
              <a:spcAft>
                <a:spcPts val="0"/>
              </a:spcAft>
              <a:buClr>
                <a:schemeClr val="dk1"/>
              </a:buClr>
              <a:buSzPts val="1300"/>
              <a:buFont typeface="Calibri"/>
              <a:buNone/>
            </a:pPr>
            <a:fld id="{00000000-1234-1234-1234-123412341234}" type="slidenum">
              <a:rPr lang="en" sz="1300"/>
              <a:t>6</a:t>
            </a:fld>
            <a:endParaRPr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f6d950fdee_2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gf6d950fdee_2_80:notes"/>
          <p:cNvSpPr txBox="1">
            <a:spLocks noGrp="1"/>
          </p:cNvSpPr>
          <p:nvPr>
            <p:ph type="body" idx="1"/>
          </p:nvPr>
        </p:nvSpPr>
        <p:spPr>
          <a:xfrm>
            <a:off x="685800" y="4400549"/>
            <a:ext cx="5486400" cy="3600451"/>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endParaRPr sz="1300"/>
          </a:p>
        </p:txBody>
      </p:sp>
      <p:sp>
        <p:nvSpPr>
          <p:cNvPr id="425" name="Google Shape;425;gf6d950fdee_2_80:notes"/>
          <p:cNvSpPr txBox="1">
            <a:spLocks noGrp="1"/>
          </p:cNvSpPr>
          <p:nvPr>
            <p:ph type="sldNum" idx="12"/>
          </p:nvPr>
        </p:nvSpPr>
        <p:spPr>
          <a:xfrm>
            <a:off x="3884613" y="8685214"/>
            <a:ext cx="2971800" cy="458787"/>
          </a:xfrm>
          <a:prstGeom prst="rect">
            <a:avLst/>
          </a:prstGeom>
          <a:noFill/>
          <a:ln>
            <a:noFill/>
          </a:ln>
        </p:spPr>
        <p:txBody>
          <a:bodyPr spcFirstLastPara="1" wrap="square" lIns="91100" tIns="45550" rIns="91100" bIns="45550" anchor="b" anchorCtr="0">
            <a:noAutofit/>
          </a:bodyPr>
          <a:lstStyle/>
          <a:p>
            <a:pPr marL="0" lvl="0" indent="0" algn="r" rtl="0">
              <a:spcBef>
                <a:spcPts val="0"/>
              </a:spcBef>
              <a:spcAft>
                <a:spcPts val="0"/>
              </a:spcAft>
              <a:buNone/>
            </a:pPr>
            <a:fld id="{00000000-1234-1234-1234-123412341234}" type="slidenum">
              <a:rPr lang="en" sz="1300"/>
              <a:t>7</a:t>
            </a:fld>
            <a:endParaRPr sz="13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f6d950fdee_2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gf6d950fdee_2_85:notes"/>
          <p:cNvSpPr txBox="1">
            <a:spLocks noGrp="1"/>
          </p:cNvSpPr>
          <p:nvPr>
            <p:ph type="body" idx="1"/>
          </p:nvPr>
        </p:nvSpPr>
        <p:spPr>
          <a:xfrm>
            <a:off x="685800" y="4400549"/>
            <a:ext cx="5486400" cy="3600451"/>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endParaRPr sz="1300"/>
          </a:p>
        </p:txBody>
      </p:sp>
      <p:sp>
        <p:nvSpPr>
          <p:cNvPr id="431" name="Google Shape;431;gf6d950fdee_2_85:notes"/>
          <p:cNvSpPr txBox="1">
            <a:spLocks noGrp="1"/>
          </p:cNvSpPr>
          <p:nvPr>
            <p:ph type="sldNum" idx="12"/>
          </p:nvPr>
        </p:nvSpPr>
        <p:spPr>
          <a:xfrm>
            <a:off x="3884613" y="8685214"/>
            <a:ext cx="2971800" cy="458787"/>
          </a:xfrm>
          <a:prstGeom prst="rect">
            <a:avLst/>
          </a:prstGeom>
          <a:noFill/>
          <a:ln>
            <a:noFill/>
          </a:ln>
        </p:spPr>
        <p:txBody>
          <a:bodyPr spcFirstLastPara="1" wrap="square" lIns="91100" tIns="45550" rIns="91100" bIns="45550" anchor="b" anchorCtr="0">
            <a:noAutofit/>
          </a:bodyPr>
          <a:lstStyle/>
          <a:p>
            <a:pPr marL="0" lvl="0" indent="0" algn="r" rtl="0">
              <a:spcBef>
                <a:spcPts val="0"/>
              </a:spcBef>
              <a:spcAft>
                <a:spcPts val="0"/>
              </a:spcAft>
              <a:buNone/>
            </a:pPr>
            <a:fld id="{00000000-1234-1234-1234-123412341234}" type="slidenum">
              <a:rPr lang="en" sz="1300"/>
              <a:t>8</a:t>
            </a:fld>
            <a:endParaRPr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f6d950fdee_2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gf6d950fdee_2_91:notes"/>
          <p:cNvSpPr txBox="1">
            <a:spLocks noGrp="1"/>
          </p:cNvSpPr>
          <p:nvPr>
            <p:ph type="body" idx="1"/>
          </p:nvPr>
        </p:nvSpPr>
        <p:spPr>
          <a:xfrm>
            <a:off x="685800" y="4400549"/>
            <a:ext cx="5486400" cy="3600451"/>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endParaRPr sz="1300"/>
          </a:p>
        </p:txBody>
      </p:sp>
      <p:sp>
        <p:nvSpPr>
          <p:cNvPr id="438" name="Google Shape;438;gf6d950fdee_2_91:notes"/>
          <p:cNvSpPr txBox="1">
            <a:spLocks noGrp="1"/>
          </p:cNvSpPr>
          <p:nvPr>
            <p:ph type="sldNum" idx="12"/>
          </p:nvPr>
        </p:nvSpPr>
        <p:spPr>
          <a:xfrm>
            <a:off x="3884613" y="8685214"/>
            <a:ext cx="2971800" cy="458787"/>
          </a:xfrm>
          <a:prstGeom prst="rect">
            <a:avLst/>
          </a:prstGeom>
          <a:noFill/>
          <a:ln>
            <a:noFill/>
          </a:ln>
        </p:spPr>
        <p:txBody>
          <a:bodyPr spcFirstLastPara="1" wrap="square" lIns="91100" tIns="45550" rIns="91100" bIns="45550" anchor="b" anchorCtr="0">
            <a:noAutofit/>
          </a:bodyPr>
          <a:lstStyle/>
          <a:p>
            <a:pPr marL="0" lvl="0" indent="0" algn="r" rtl="0">
              <a:spcBef>
                <a:spcPts val="0"/>
              </a:spcBef>
              <a:spcAft>
                <a:spcPts val="0"/>
              </a:spcAft>
              <a:buNone/>
            </a:pPr>
            <a:fld id="{00000000-1234-1234-1234-123412341234}" type="slidenum">
              <a:rPr lang="en" sz="1300"/>
              <a:t>9</a:t>
            </a:fld>
            <a:endParaRPr sz="13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15"/>
        <p:cNvGrpSpPr/>
        <p:nvPr/>
      </p:nvGrpSpPr>
      <p:grpSpPr>
        <a:xfrm>
          <a:off x="0" y="0"/>
          <a:ext cx="0" cy="0"/>
          <a:chOff x="0" y="0"/>
          <a:chExt cx="0" cy="0"/>
        </a:xfrm>
      </p:grpSpPr>
      <p:sp>
        <p:nvSpPr>
          <p:cNvPr id="16" name="Google Shape;16;p7"/>
          <p:cNvSpPr txBox="1">
            <a:spLocks noGrp="1"/>
          </p:cNvSpPr>
          <p:nvPr>
            <p:ph type="title"/>
          </p:nvPr>
        </p:nvSpPr>
        <p:spPr>
          <a:xfrm>
            <a:off x="1881838" y="83686"/>
            <a:ext cx="7152300" cy="759900"/>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dk1"/>
              </a:buClr>
              <a:buSzPts val="3600"/>
              <a:buFont typeface="Calibri"/>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7" name="Google Shape;17;p7" descr="Decorative geometric pattern"/>
          <p:cNvPicPr preferRelativeResize="0"/>
          <p:nvPr/>
        </p:nvPicPr>
        <p:blipFill rotWithShape="1">
          <a:blip r:embed="rId2">
            <a:alphaModFix/>
          </a:blip>
          <a:srcRect/>
          <a:stretch/>
        </p:blipFill>
        <p:spPr>
          <a:xfrm>
            <a:off x="0" y="0"/>
            <a:ext cx="9144001" cy="4871139"/>
          </a:xfrm>
          <a:prstGeom prst="rect">
            <a:avLst/>
          </a:prstGeom>
          <a:noFill/>
          <a:ln>
            <a:noFill/>
          </a:ln>
        </p:spPr>
      </p:pic>
      <p:pic>
        <p:nvPicPr>
          <p:cNvPr id="18" name="Google Shape;18;p7" descr="Decorative blue bar"/>
          <p:cNvPicPr preferRelativeResize="0"/>
          <p:nvPr/>
        </p:nvPicPr>
        <p:blipFill rotWithShape="1">
          <a:blip r:embed="rId3">
            <a:alphaModFix/>
          </a:blip>
          <a:srcRect/>
          <a:stretch/>
        </p:blipFill>
        <p:spPr>
          <a:xfrm>
            <a:off x="0" y="4871140"/>
            <a:ext cx="9144001" cy="276279"/>
          </a:xfrm>
          <a:prstGeom prst="rect">
            <a:avLst/>
          </a:prstGeom>
          <a:noFill/>
          <a:ln>
            <a:noFill/>
          </a:ln>
        </p:spPr>
      </p:pic>
      <p:pic>
        <p:nvPicPr>
          <p:cNvPr id="19" name="Google Shape;19;p7" descr="Oregon Department of Education Logo"/>
          <p:cNvPicPr preferRelativeResize="0"/>
          <p:nvPr/>
        </p:nvPicPr>
        <p:blipFill rotWithShape="1">
          <a:blip r:embed="rId4">
            <a:alphaModFix/>
          </a:blip>
          <a:srcRect/>
          <a:stretch/>
        </p:blipFill>
        <p:spPr>
          <a:xfrm>
            <a:off x="-90611" y="40172"/>
            <a:ext cx="1479336" cy="735684"/>
          </a:xfrm>
          <a:prstGeom prst="rect">
            <a:avLst/>
          </a:prstGeom>
          <a:noFill/>
          <a:ln>
            <a:noFill/>
          </a:ln>
        </p:spPr>
      </p:pic>
      <p:sp>
        <p:nvSpPr>
          <p:cNvPr id="20" name="Google Shape;20;p7"/>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2711848" y="83686"/>
            <a:ext cx="6322500" cy="7599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6"/>
          <p:cNvSpPr txBox="1">
            <a:spLocks noGrp="1"/>
          </p:cNvSpPr>
          <p:nvPr>
            <p:ph type="body" idx="1"/>
          </p:nvPr>
        </p:nvSpPr>
        <p:spPr>
          <a:xfrm>
            <a:off x="3887391" y="1494625"/>
            <a:ext cx="4629300" cy="29013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9" name="Google Shape;69;p16"/>
          <p:cNvSpPr txBox="1">
            <a:spLocks noGrp="1"/>
          </p:cNvSpPr>
          <p:nvPr>
            <p:ph type="body" idx="2"/>
          </p:nvPr>
        </p:nvSpPr>
        <p:spPr>
          <a:xfrm>
            <a:off x="629841" y="2694779"/>
            <a:ext cx="2949300" cy="1707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16"/>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71"/>
        <p:cNvGrpSpPr/>
        <p:nvPr/>
      </p:nvGrpSpPr>
      <p:grpSpPr>
        <a:xfrm>
          <a:off x="0" y="0"/>
          <a:ext cx="0" cy="0"/>
          <a:chOff x="0" y="0"/>
          <a:chExt cx="0" cy="0"/>
        </a:xfrm>
      </p:grpSpPr>
      <p:sp>
        <p:nvSpPr>
          <p:cNvPr id="72" name="Google Shape;72;p17"/>
          <p:cNvSpPr txBox="1">
            <a:spLocks noGrp="1"/>
          </p:cNvSpPr>
          <p:nvPr>
            <p:ph type="title"/>
          </p:nvPr>
        </p:nvSpPr>
        <p:spPr>
          <a:xfrm>
            <a:off x="2711848" y="83686"/>
            <a:ext cx="6322500" cy="7599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7"/>
          <p:cNvSpPr>
            <a:spLocks noGrp="1"/>
          </p:cNvSpPr>
          <p:nvPr>
            <p:ph type="pic" idx="2"/>
          </p:nvPr>
        </p:nvSpPr>
        <p:spPr>
          <a:xfrm>
            <a:off x="3887391" y="1499863"/>
            <a:ext cx="4629300" cy="2895900"/>
          </a:xfrm>
          <a:prstGeom prst="rect">
            <a:avLst/>
          </a:prstGeom>
          <a:noFill/>
          <a:ln>
            <a:noFill/>
          </a:ln>
        </p:spPr>
      </p:sp>
      <p:sp>
        <p:nvSpPr>
          <p:cNvPr id="74" name="Google Shape;74;p17"/>
          <p:cNvSpPr txBox="1">
            <a:spLocks noGrp="1"/>
          </p:cNvSpPr>
          <p:nvPr>
            <p:ph type="body" idx="1"/>
          </p:nvPr>
        </p:nvSpPr>
        <p:spPr>
          <a:xfrm>
            <a:off x="629841" y="2710484"/>
            <a:ext cx="2949300" cy="1685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17"/>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2_Blank 1" type="blank">
  <p:cSld name="BLANK">
    <p:bg>
      <p:bgPr>
        <a:blipFill>
          <a:blip r:embed="rId2">
            <a:alphaModFix/>
          </a:blip>
          <a:stretch>
            <a:fillRect/>
          </a:stretch>
        </a:blipFill>
        <a:effectLst/>
      </p:bgPr>
    </p:bg>
    <p:spTree>
      <p:nvGrpSpPr>
        <p:cNvPr id="1" name="Shape 76"/>
        <p:cNvGrpSpPr/>
        <p:nvPr/>
      </p:nvGrpSpPr>
      <p:grpSpPr>
        <a:xfrm>
          <a:off x="0" y="0"/>
          <a:ext cx="0" cy="0"/>
          <a:chOff x="0" y="0"/>
          <a:chExt cx="0" cy="0"/>
        </a:xfrm>
      </p:grpSpPr>
      <p:pic>
        <p:nvPicPr>
          <p:cNvPr id="77" name="Google Shape;77;p18"/>
          <p:cNvPicPr preferRelativeResize="0"/>
          <p:nvPr/>
        </p:nvPicPr>
        <p:blipFill rotWithShape="1">
          <a:blip r:embed="rId3">
            <a:alphaModFix/>
          </a:blip>
          <a:srcRect/>
          <a:stretch/>
        </p:blipFill>
        <p:spPr>
          <a:xfrm>
            <a:off x="-1" y="83686"/>
            <a:ext cx="964407" cy="376586"/>
          </a:xfrm>
          <a:prstGeom prst="rect">
            <a:avLst/>
          </a:prstGeom>
          <a:noFill/>
          <a:ln>
            <a:noFill/>
          </a:ln>
        </p:spPr>
      </p:pic>
      <p:sp>
        <p:nvSpPr>
          <p:cNvPr id="78" name="Google Shape;78;p18"/>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2_Blank 2">
  <p:cSld name="BLANK_1">
    <p:bg>
      <p:bgPr>
        <a:blipFill>
          <a:blip r:embed="rId2">
            <a:alphaModFix/>
          </a:blip>
          <a:stretch>
            <a:fillRect/>
          </a:stretch>
        </a:blipFill>
        <a:effectLst/>
      </p:bgPr>
    </p:bg>
    <p:spTree>
      <p:nvGrpSpPr>
        <p:cNvPr id="1" name="Shape 79"/>
        <p:cNvGrpSpPr/>
        <p:nvPr/>
      </p:nvGrpSpPr>
      <p:grpSpPr>
        <a:xfrm>
          <a:off x="0" y="0"/>
          <a:ext cx="0" cy="0"/>
          <a:chOff x="0" y="0"/>
          <a:chExt cx="0" cy="0"/>
        </a:xfrm>
      </p:grpSpPr>
      <p:pic>
        <p:nvPicPr>
          <p:cNvPr id="80" name="Google Shape;80;p19"/>
          <p:cNvPicPr preferRelativeResize="0"/>
          <p:nvPr/>
        </p:nvPicPr>
        <p:blipFill rotWithShape="1">
          <a:blip r:embed="rId3">
            <a:alphaModFix/>
          </a:blip>
          <a:srcRect/>
          <a:stretch/>
        </p:blipFill>
        <p:spPr>
          <a:xfrm>
            <a:off x="-1" y="83686"/>
            <a:ext cx="964407" cy="376586"/>
          </a:xfrm>
          <a:prstGeom prst="rect">
            <a:avLst/>
          </a:prstGeom>
          <a:noFill/>
          <a:ln>
            <a:noFill/>
          </a:ln>
        </p:spPr>
      </p:pic>
      <p:pic>
        <p:nvPicPr>
          <p:cNvPr id="81" name="Google Shape;81;p19"/>
          <p:cNvPicPr preferRelativeResize="0"/>
          <p:nvPr/>
        </p:nvPicPr>
        <p:blipFill rotWithShape="1">
          <a:blip r:embed="rId3">
            <a:alphaModFix/>
          </a:blip>
          <a:srcRect/>
          <a:stretch/>
        </p:blipFill>
        <p:spPr>
          <a:xfrm>
            <a:off x="-1" y="83686"/>
            <a:ext cx="964407" cy="376586"/>
          </a:xfrm>
          <a:prstGeom prst="rect">
            <a:avLst/>
          </a:prstGeom>
          <a:noFill/>
          <a:ln>
            <a:noFill/>
          </a:ln>
        </p:spPr>
      </p:pic>
      <p:pic>
        <p:nvPicPr>
          <p:cNvPr id="82" name="Google Shape;82;p19"/>
          <p:cNvPicPr preferRelativeResize="0"/>
          <p:nvPr/>
        </p:nvPicPr>
        <p:blipFill rotWithShape="1">
          <a:blip r:embed="rId3">
            <a:alphaModFix/>
          </a:blip>
          <a:srcRect/>
          <a:stretch/>
        </p:blipFill>
        <p:spPr>
          <a:xfrm>
            <a:off x="-1" y="83686"/>
            <a:ext cx="964407" cy="376586"/>
          </a:xfrm>
          <a:prstGeom prst="rect">
            <a:avLst/>
          </a:prstGeom>
          <a:noFill/>
          <a:ln>
            <a:noFill/>
          </a:ln>
        </p:spPr>
      </p:pic>
      <p:sp>
        <p:nvSpPr>
          <p:cNvPr id="83" name="Google Shape;83;p19"/>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84"/>
        <p:cNvGrpSpPr/>
        <p:nvPr/>
      </p:nvGrpSpPr>
      <p:grpSpPr>
        <a:xfrm>
          <a:off x="0" y="0"/>
          <a:ext cx="0" cy="0"/>
          <a:chOff x="0" y="0"/>
          <a:chExt cx="0" cy="0"/>
        </a:xfrm>
      </p:grpSpPr>
      <p:sp>
        <p:nvSpPr>
          <p:cNvPr id="85" name="Google Shape;85;p2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6" name="Google Shape;86;p2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accent1"/>
              </a:buClr>
              <a:buSzPts val="33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0"/>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8" name="Google Shape;88;p20"/>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9" name="Google Shape;89;p2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Slide 1" type="title">
  <p:cSld name="TITLE">
    <p:spTree>
      <p:nvGrpSpPr>
        <p:cNvPr id="1" name="Shape 90"/>
        <p:cNvGrpSpPr/>
        <p:nvPr/>
      </p:nvGrpSpPr>
      <p:grpSpPr>
        <a:xfrm>
          <a:off x="0" y="0"/>
          <a:ext cx="0" cy="0"/>
          <a:chOff x="0" y="0"/>
          <a:chExt cx="0" cy="0"/>
        </a:xfrm>
      </p:grpSpPr>
      <p:pic>
        <p:nvPicPr>
          <p:cNvPr id="91" name="Google Shape;91;p21" descr="OHAmasterpage_nobackfinal_shared.jpg"/>
          <p:cNvPicPr preferRelativeResize="0"/>
          <p:nvPr/>
        </p:nvPicPr>
        <p:blipFill rotWithShape="1">
          <a:blip r:embed="rId2">
            <a:alphaModFix/>
          </a:blip>
          <a:srcRect/>
          <a:stretch/>
        </p:blipFill>
        <p:spPr>
          <a:xfrm>
            <a:off x="2690" y="0"/>
            <a:ext cx="6853964" cy="5143500"/>
          </a:xfrm>
          <a:prstGeom prst="rect">
            <a:avLst/>
          </a:prstGeom>
          <a:noFill/>
          <a:ln>
            <a:noFill/>
          </a:ln>
        </p:spPr>
      </p:pic>
      <p:sp>
        <p:nvSpPr>
          <p:cNvPr id="92" name="Google Shape;92;p21"/>
          <p:cNvSpPr txBox="1">
            <a:spLocks noGrp="1"/>
          </p:cNvSpPr>
          <p:nvPr>
            <p:ph type="ctrTitle"/>
          </p:nvPr>
        </p:nvSpPr>
        <p:spPr>
          <a:xfrm>
            <a:off x="685800" y="511970"/>
            <a:ext cx="7772400" cy="11025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1"/>
          <p:cNvSpPr txBox="1">
            <a:spLocks noGrp="1"/>
          </p:cNvSpPr>
          <p:nvPr>
            <p:ph type="subTitle" idx="1"/>
          </p:nvPr>
        </p:nvSpPr>
        <p:spPr>
          <a:xfrm>
            <a:off x="1371600" y="1828800"/>
            <a:ext cx="6400800" cy="13146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280"/>
              </a:spcBef>
              <a:spcAft>
                <a:spcPts val="0"/>
              </a:spcAft>
              <a:buClr>
                <a:srgbClr val="005595"/>
              </a:buClr>
              <a:buSzPts val="1400"/>
              <a:buFont typeface="Arial"/>
              <a:buNone/>
              <a:defRPr sz="1400"/>
            </a:lvl1pPr>
            <a:lvl2pPr lvl="1" algn="l">
              <a:lnSpc>
                <a:spcPct val="90000"/>
              </a:lnSpc>
              <a:spcBef>
                <a:spcPts val="360"/>
              </a:spcBef>
              <a:spcAft>
                <a:spcPts val="0"/>
              </a:spcAft>
              <a:buClr>
                <a:srgbClr val="005595"/>
              </a:buClr>
              <a:buSzPts val="1800"/>
              <a:buChar char="•"/>
              <a:defRPr/>
            </a:lvl2pPr>
            <a:lvl3pPr lvl="2" algn="l">
              <a:lnSpc>
                <a:spcPct val="90000"/>
              </a:lnSpc>
              <a:spcBef>
                <a:spcPts val="360"/>
              </a:spcBef>
              <a:spcAft>
                <a:spcPts val="0"/>
              </a:spcAft>
              <a:buClr>
                <a:srgbClr val="005595"/>
              </a:buClr>
              <a:buSzPts val="1800"/>
              <a:buChar char="•"/>
              <a:defRPr/>
            </a:lvl3pPr>
            <a:lvl4pPr lvl="3" algn="l">
              <a:lnSpc>
                <a:spcPct val="90000"/>
              </a:lnSpc>
              <a:spcBef>
                <a:spcPts val="360"/>
              </a:spcBef>
              <a:spcAft>
                <a:spcPts val="0"/>
              </a:spcAft>
              <a:buClr>
                <a:srgbClr val="005595"/>
              </a:buClr>
              <a:buSzPts val="1800"/>
              <a:buChar char="•"/>
              <a:defRPr/>
            </a:lvl4pPr>
            <a:lvl5pPr lvl="4" algn="l">
              <a:lnSpc>
                <a:spcPct val="90000"/>
              </a:lnSpc>
              <a:spcBef>
                <a:spcPts val="360"/>
              </a:spcBef>
              <a:spcAft>
                <a:spcPts val="0"/>
              </a:spcAft>
              <a:buClr>
                <a:srgbClr val="005595"/>
              </a:buClr>
              <a:buSzPts val="1800"/>
              <a:buChar char="•"/>
              <a:defRPr/>
            </a:lvl5pPr>
            <a:lvl6pPr lvl="5" algn="l">
              <a:lnSpc>
                <a:spcPct val="90000"/>
              </a:lnSpc>
              <a:spcBef>
                <a:spcPts val="360"/>
              </a:spcBef>
              <a:spcAft>
                <a:spcPts val="0"/>
              </a:spcAft>
              <a:buClr>
                <a:srgbClr val="005595"/>
              </a:buClr>
              <a:buSzPts val="1800"/>
              <a:buChar char="•"/>
              <a:defRPr/>
            </a:lvl6pPr>
            <a:lvl7pPr lvl="6" algn="l">
              <a:lnSpc>
                <a:spcPct val="90000"/>
              </a:lnSpc>
              <a:spcBef>
                <a:spcPts val="360"/>
              </a:spcBef>
              <a:spcAft>
                <a:spcPts val="0"/>
              </a:spcAft>
              <a:buClr>
                <a:srgbClr val="005595"/>
              </a:buClr>
              <a:buSzPts val="1800"/>
              <a:buChar char="•"/>
              <a:defRPr/>
            </a:lvl7pPr>
            <a:lvl8pPr lvl="7" algn="l">
              <a:lnSpc>
                <a:spcPct val="90000"/>
              </a:lnSpc>
              <a:spcBef>
                <a:spcPts val="360"/>
              </a:spcBef>
              <a:spcAft>
                <a:spcPts val="0"/>
              </a:spcAft>
              <a:buClr>
                <a:srgbClr val="005595"/>
              </a:buClr>
              <a:buSzPts val="1800"/>
              <a:buChar char="•"/>
              <a:defRPr/>
            </a:lvl8pPr>
            <a:lvl9pPr lvl="8" algn="l">
              <a:lnSpc>
                <a:spcPct val="90000"/>
              </a:lnSpc>
              <a:spcBef>
                <a:spcPts val="360"/>
              </a:spcBef>
              <a:spcAft>
                <a:spcPts val="0"/>
              </a:spcAft>
              <a:buClr>
                <a:srgbClr val="005595"/>
              </a:buClr>
              <a:buSzPts val="1800"/>
              <a:buChar char="•"/>
              <a:defRPr/>
            </a:lvl9pPr>
          </a:lstStyle>
          <a:p>
            <a:endParaRPr/>
          </a:p>
        </p:txBody>
      </p:sp>
      <p:sp>
        <p:nvSpPr>
          <p:cNvPr id="94" name="Google Shape;94;p21"/>
          <p:cNvSpPr/>
          <p:nvPr/>
        </p:nvSpPr>
        <p:spPr>
          <a:xfrm>
            <a:off x="3124200" y="4743450"/>
            <a:ext cx="2895600" cy="24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5595"/>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95"/>
        <p:cNvGrpSpPr/>
        <p:nvPr/>
      </p:nvGrpSpPr>
      <p:grpSpPr>
        <a:xfrm>
          <a:off x="0" y="0"/>
          <a:ext cx="0" cy="0"/>
          <a:chOff x="0" y="0"/>
          <a:chExt cx="0" cy="0"/>
        </a:xfrm>
      </p:grpSpPr>
      <p:sp>
        <p:nvSpPr>
          <p:cNvPr id="96" name="Google Shape;96;p22"/>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22"/>
          <p:cNvSpPr txBox="1">
            <a:spLocks noGrp="1"/>
          </p:cNvSpPr>
          <p:nvPr>
            <p:ph type="body" idx="1"/>
          </p:nvPr>
        </p:nvSpPr>
        <p:spPr>
          <a:xfrm>
            <a:off x="457200" y="1200150"/>
            <a:ext cx="8229600" cy="308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60"/>
              </a:spcBef>
              <a:spcAft>
                <a:spcPts val="0"/>
              </a:spcAft>
              <a:buClr>
                <a:srgbClr val="005595"/>
              </a:buClr>
              <a:buSzPts val="1800"/>
              <a:buChar char="•"/>
              <a:defRPr/>
            </a:lvl1pPr>
            <a:lvl2pPr marL="914400" lvl="1" indent="-342900" algn="l">
              <a:lnSpc>
                <a:spcPct val="90000"/>
              </a:lnSpc>
              <a:spcBef>
                <a:spcPts val="360"/>
              </a:spcBef>
              <a:spcAft>
                <a:spcPts val="0"/>
              </a:spcAft>
              <a:buClr>
                <a:srgbClr val="005595"/>
              </a:buClr>
              <a:buSzPts val="1800"/>
              <a:buChar char="•"/>
              <a:defRPr/>
            </a:lvl2pPr>
            <a:lvl3pPr marL="1371600" lvl="2" indent="-342900" algn="l">
              <a:lnSpc>
                <a:spcPct val="90000"/>
              </a:lnSpc>
              <a:spcBef>
                <a:spcPts val="360"/>
              </a:spcBef>
              <a:spcAft>
                <a:spcPts val="0"/>
              </a:spcAft>
              <a:buClr>
                <a:srgbClr val="005595"/>
              </a:buClr>
              <a:buSzPts val="1800"/>
              <a:buChar char="•"/>
              <a:defRPr/>
            </a:lvl3pPr>
            <a:lvl4pPr marL="1828800" lvl="3" indent="-342900" algn="l">
              <a:lnSpc>
                <a:spcPct val="90000"/>
              </a:lnSpc>
              <a:spcBef>
                <a:spcPts val="360"/>
              </a:spcBef>
              <a:spcAft>
                <a:spcPts val="0"/>
              </a:spcAft>
              <a:buClr>
                <a:srgbClr val="005595"/>
              </a:buClr>
              <a:buSzPts val="1800"/>
              <a:buChar char="•"/>
              <a:defRPr/>
            </a:lvl4pPr>
            <a:lvl5pPr marL="2286000" lvl="4" indent="-342900" algn="l">
              <a:lnSpc>
                <a:spcPct val="90000"/>
              </a:lnSpc>
              <a:spcBef>
                <a:spcPts val="360"/>
              </a:spcBef>
              <a:spcAft>
                <a:spcPts val="0"/>
              </a:spcAft>
              <a:buClr>
                <a:srgbClr val="005595"/>
              </a:buClr>
              <a:buSzPts val="1800"/>
              <a:buChar char="•"/>
              <a:defRPr/>
            </a:lvl5pPr>
            <a:lvl6pPr marL="2743200" lvl="5" indent="-342900" algn="l">
              <a:lnSpc>
                <a:spcPct val="90000"/>
              </a:lnSpc>
              <a:spcBef>
                <a:spcPts val="360"/>
              </a:spcBef>
              <a:spcAft>
                <a:spcPts val="0"/>
              </a:spcAft>
              <a:buClr>
                <a:srgbClr val="005595"/>
              </a:buClr>
              <a:buSzPts val="1800"/>
              <a:buChar char="•"/>
              <a:defRPr/>
            </a:lvl6pPr>
            <a:lvl7pPr marL="3200400" lvl="6" indent="-342900" algn="l">
              <a:lnSpc>
                <a:spcPct val="90000"/>
              </a:lnSpc>
              <a:spcBef>
                <a:spcPts val="360"/>
              </a:spcBef>
              <a:spcAft>
                <a:spcPts val="0"/>
              </a:spcAft>
              <a:buClr>
                <a:srgbClr val="005595"/>
              </a:buClr>
              <a:buSzPts val="1800"/>
              <a:buChar char="•"/>
              <a:defRPr/>
            </a:lvl7pPr>
            <a:lvl8pPr marL="3657600" lvl="7" indent="-342900" algn="l">
              <a:lnSpc>
                <a:spcPct val="90000"/>
              </a:lnSpc>
              <a:spcBef>
                <a:spcPts val="360"/>
              </a:spcBef>
              <a:spcAft>
                <a:spcPts val="0"/>
              </a:spcAft>
              <a:buClr>
                <a:srgbClr val="005595"/>
              </a:buClr>
              <a:buSzPts val="1800"/>
              <a:buChar char="•"/>
              <a:defRPr/>
            </a:lvl8pPr>
            <a:lvl9pPr marL="4114800" lvl="8" indent="-342900" algn="l">
              <a:lnSpc>
                <a:spcPct val="90000"/>
              </a:lnSpc>
              <a:spcBef>
                <a:spcPts val="360"/>
              </a:spcBef>
              <a:spcAft>
                <a:spcPts val="0"/>
              </a:spcAft>
              <a:buClr>
                <a:srgbClr val="005595"/>
              </a:buClr>
              <a:buSzPts val="1800"/>
              <a:buChar char="•"/>
              <a:defRPr/>
            </a:lvl9pPr>
          </a:lstStyle>
          <a:p>
            <a:endParaRPr/>
          </a:p>
        </p:txBody>
      </p:sp>
      <p:sp>
        <p:nvSpPr>
          <p:cNvPr id="98" name="Google Shape;98;p22"/>
          <p:cNvSpPr txBox="1">
            <a:spLocks noGrp="1"/>
          </p:cNvSpPr>
          <p:nvPr>
            <p:ph type="sldNum" idx="12"/>
          </p:nvPr>
        </p:nvSpPr>
        <p:spPr>
          <a:xfrm>
            <a:off x="304800" y="4900613"/>
            <a:ext cx="2133600" cy="1857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99" name="Google Shape;99;p22"/>
          <p:cNvSpPr txBox="1">
            <a:spLocks noGrp="1"/>
          </p:cNvSpPr>
          <p:nvPr>
            <p:ph type="ftr" idx="11"/>
          </p:nvPr>
        </p:nvSpPr>
        <p:spPr>
          <a:xfrm>
            <a:off x="3124200" y="4900613"/>
            <a:ext cx="2895600" cy="243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2">
  <p:cSld name="OBJECT_1">
    <p:spTree>
      <p:nvGrpSpPr>
        <p:cNvPr id="1" name="Shape 100"/>
        <p:cNvGrpSpPr/>
        <p:nvPr/>
      </p:nvGrpSpPr>
      <p:grpSpPr>
        <a:xfrm>
          <a:off x="0" y="0"/>
          <a:ext cx="0" cy="0"/>
          <a:chOff x="0" y="0"/>
          <a:chExt cx="0" cy="0"/>
        </a:xfrm>
      </p:grpSpPr>
      <p:sp>
        <p:nvSpPr>
          <p:cNvPr id="101" name="Google Shape;101;p23"/>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3"/>
          <p:cNvSpPr txBox="1">
            <a:spLocks noGrp="1"/>
          </p:cNvSpPr>
          <p:nvPr>
            <p:ph type="body" idx="1"/>
          </p:nvPr>
        </p:nvSpPr>
        <p:spPr>
          <a:xfrm>
            <a:off x="457200" y="1200150"/>
            <a:ext cx="8229600" cy="308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60"/>
              </a:spcBef>
              <a:spcAft>
                <a:spcPts val="0"/>
              </a:spcAft>
              <a:buClr>
                <a:srgbClr val="005595"/>
              </a:buClr>
              <a:buSzPts val="1800"/>
              <a:buChar char="•"/>
              <a:defRPr/>
            </a:lvl1pPr>
            <a:lvl2pPr marL="914400" lvl="1" indent="-342900" algn="l">
              <a:lnSpc>
                <a:spcPct val="90000"/>
              </a:lnSpc>
              <a:spcBef>
                <a:spcPts val="360"/>
              </a:spcBef>
              <a:spcAft>
                <a:spcPts val="0"/>
              </a:spcAft>
              <a:buClr>
                <a:srgbClr val="005595"/>
              </a:buClr>
              <a:buSzPts val="1800"/>
              <a:buChar char="•"/>
              <a:defRPr/>
            </a:lvl2pPr>
            <a:lvl3pPr marL="1371600" lvl="2" indent="-342900" algn="l">
              <a:lnSpc>
                <a:spcPct val="90000"/>
              </a:lnSpc>
              <a:spcBef>
                <a:spcPts val="360"/>
              </a:spcBef>
              <a:spcAft>
                <a:spcPts val="0"/>
              </a:spcAft>
              <a:buClr>
                <a:srgbClr val="005595"/>
              </a:buClr>
              <a:buSzPts val="1800"/>
              <a:buChar char="•"/>
              <a:defRPr/>
            </a:lvl3pPr>
            <a:lvl4pPr marL="1828800" lvl="3" indent="-342900" algn="l">
              <a:lnSpc>
                <a:spcPct val="90000"/>
              </a:lnSpc>
              <a:spcBef>
                <a:spcPts val="360"/>
              </a:spcBef>
              <a:spcAft>
                <a:spcPts val="0"/>
              </a:spcAft>
              <a:buClr>
                <a:srgbClr val="005595"/>
              </a:buClr>
              <a:buSzPts val="1800"/>
              <a:buChar char="•"/>
              <a:defRPr/>
            </a:lvl4pPr>
            <a:lvl5pPr marL="2286000" lvl="4" indent="-342900" algn="l">
              <a:lnSpc>
                <a:spcPct val="90000"/>
              </a:lnSpc>
              <a:spcBef>
                <a:spcPts val="360"/>
              </a:spcBef>
              <a:spcAft>
                <a:spcPts val="0"/>
              </a:spcAft>
              <a:buClr>
                <a:srgbClr val="00559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23"/>
          <p:cNvSpPr txBox="1">
            <a:spLocks noGrp="1"/>
          </p:cNvSpPr>
          <p:nvPr>
            <p:ph type="dt" idx="10"/>
          </p:nvPr>
        </p:nvSpPr>
        <p:spPr>
          <a:xfrm>
            <a:off x="304800" y="4457700"/>
            <a:ext cx="3505200" cy="357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4" name="Google Shape;104;p23"/>
          <p:cNvSpPr txBox="1">
            <a:spLocks noGrp="1"/>
          </p:cNvSpPr>
          <p:nvPr>
            <p:ph type="sldNum" idx="12"/>
          </p:nvPr>
        </p:nvSpPr>
        <p:spPr>
          <a:xfrm>
            <a:off x="304800" y="4857750"/>
            <a:ext cx="2133600" cy="1857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105" name="Google Shape;105;p23"/>
          <p:cNvSpPr txBox="1">
            <a:spLocks noGrp="1"/>
          </p:cNvSpPr>
          <p:nvPr>
            <p:ph type="ftr" idx="11"/>
          </p:nvPr>
        </p:nvSpPr>
        <p:spPr>
          <a:xfrm>
            <a:off x="3124200" y="4857750"/>
            <a:ext cx="2895600" cy="243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24"/>
          <p:cNvSpPr txBox="1">
            <a:spLocks noGrp="1"/>
          </p:cNvSpPr>
          <p:nvPr>
            <p:ph type="title"/>
          </p:nvPr>
        </p:nvSpPr>
        <p:spPr>
          <a:xfrm>
            <a:off x="722313" y="3305176"/>
            <a:ext cx="7772400" cy="10215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SzPts val="4400"/>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24"/>
          <p:cNvSpPr txBox="1">
            <a:spLocks noGrp="1"/>
          </p:cNvSpPr>
          <p:nvPr>
            <p:ph type="body" idx="1"/>
          </p:nvPr>
        </p:nvSpPr>
        <p:spPr>
          <a:xfrm>
            <a:off x="722313" y="2180035"/>
            <a:ext cx="7772400" cy="1125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00"/>
              </a:spcBef>
              <a:spcAft>
                <a:spcPts val="0"/>
              </a:spcAft>
              <a:buClr>
                <a:srgbClr val="005595"/>
              </a:buClr>
              <a:buSzPts val="2000"/>
              <a:buFont typeface="Arial"/>
              <a:buNone/>
              <a:defRPr sz="2000"/>
            </a:lvl1pPr>
            <a:lvl2pPr marL="914400" lvl="1" indent="-228600" algn="l">
              <a:lnSpc>
                <a:spcPct val="90000"/>
              </a:lnSpc>
              <a:spcBef>
                <a:spcPts val="360"/>
              </a:spcBef>
              <a:spcAft>
                <a:spcPts val="0"/>
              </a:spcAft>
              <a:buClr>
                <a:srgbClr val="005595"/>
              </a:buClr>
              <a:buSzPts val="1800"/>
              <a:buFont typeface="Arial"/>
              <a:buNone/>
              <a:defRPr sz="1800"/>
            </a:lvl2pPr>
            <a:lvl3pPr marL="1371600" lvl="2" indent="-228600" algn="l">
              <a:lnSpc>
                <a:spcPct val="90000"/>
              </a:lnSpc>
              <a:spcBef>
                <a:spcPts val="320"/>
              </a:spcBef>
              <a:spcAft>
                <a:spcPts val="0"/>
              </a:spcAft>
              <a:buClr>
                <a:srgbClr val="005595"/>
              </a:buClr>
              <a:buSzPts val="1600"/>
              <a:buFont typeface="Arial"/>
              <a:buNone/>
              <a:defRPr sz="1600"/>
            </a:lvl3pPr>
            <a:lvl4pPr marL="1828800" lvl="3" indent="-228600" algn="l">
              <a:lnSpc>
                <a:spcPct val="90000"/>
              </a:lnSpc>
              <a:spcBef>
                <a:spcPts val="280"/>
              </a:spcBef>
              <a:spcAft>
                <a:spcPts val="0"/>
              </a:spcAft>
              <a:buClr>
                <a:srgbClr val="005595"/>
              </a:buClr>
              <a:buSzPts val="1400"/>
              <a:buFont typeface="Arial"/>
              <a:buNone/>
              <a:defRPr sz="1400"/>
            </a:lvl4pPr>
            <a:lvl5pPr marL="2286000" lvl="4" indent="-228600" algn="l">
              <a:lnSpc>
                <a:spcPct val="90000"/>
              </a:lnSpc>
              <a:spcBef>
                <a:spcPts val="280"/>
              </a:spcBef>
              <a:spcAft>
                <a:spcPts val="0"/>
              </a:spcAft>
              <a:buClr>
                <a:srgbClr val="005595"/>
              </a:buClr>
              <a:buSzPts val="1400"/>
              <a:buFont typeface="Arial"/>
              <a:buNone/>
              <a:defRPr sz="1400"/>
            </a:lvl5pPr>
            <a:lvl6pPr marL="2743200" lvl="5" indent="-228600" algn="l">
              <a:lnSpc>
                <a:spcPct val="90000"/>
              </a:lnSpc>
              <a:spcBef>
                <a:spcPts val="280"/>
              </a:spcBef>
              <a:spcAft>
                <a:spcPts val="0"/>
              </a:spcAft>
              <a:buClr>
                <a:srgbClr val="005595"/>
              </a:buClr>
              <a:buSzPts val="1400"/>
              <a:buFont typeface="Arial"/>
              <a:buNone/>
              <a:defRPr sz="1400"/>
            </a:lvl6pPr>
            <a:lvl7pPr marL="3200400" lvl="6" indent="-228600" algn="l">
              <a:lnSpc>
                <a:spcPct val="90000"/>
              </a:lnSpc>
              <a:spcBef>
                <a:spcPts val="280"/>
              </a:spcBef>
              <a:spcAft>
                <a:spcPts val="0"/>
              </a:spcAft>
              <a:buClr>
                <a:srgbClr val="005595"/>
              </a:buClr>
              <a:buSzPts val="1400"/>
              <a:buFont typeface="Arial"/>
              <a:buNone/>
              <a:defRPr sz="1400"/>
            </a:lvl7pPr>
            <a:lvl8pPr marL="3657600" lvl="7" indent="-228600" algn="l">
              <a:lnSpc>
                <a:spcPct val="90000"/>
              </a:lnSpc>
              <a:spcBef>
                <a:spcPts val="280"/>
              </a:spcBef>
              <a:spcAft>
                <a:spcPts val="0"/>
              </a:spcAft>
              <a:buClr>
                <a:srgbClr val="005595"/>
              </a:buClr>
              <a:buSzPts val="1400"/>
              <a:buFont typeface="Arial"/>
              <a:buNone/>
              <a:defRPr sz="1400"/>
            </a:lvl8pPr>
            <a:lvl9pPr marL="4114800" lvl="8" indent="-228600" algn="l">
              <a:lnSpc>
                <a:spcPct val="90000"/>
              </a:lnSpc>
              <a:spcBef>
                <a:spcPts val="280"/>
              </a:spcBef>
              <a:spcAft>
                <a:spcPts val="0"/>
              </a:spcAft>
              <a:buClr>
                <a:srgbClr val="005595"/>
              </a:buClr>
              <a:buSzPts val="1400"/>
              <a:buFont typeface="Arial"/>
              <a:buNone/>
              <a:defRPr sz="1400"/>
            </a:lvl9pPr>
          </a:lstStyle>
          <a:p>
            <a:endParaRPr/>
          </a:p>
        </p:txBody>
      </p:sp>
      <p:sp>
        <p:nvSpPr>
          <p:cNvPr id="109" name="Google Shape;109;p24"/>
          <p:cNvSpPr txBox="1">
            <a:spLocks noGrp="1"/>
          </p:cNvSpPr>
          <p:nvPr>
            <p:ph type="sldNum" idx="12"/>
          </p:nvPr>
        </p:nvSpPr>
        <p:spPr>
          <a:xfrm>
            <a:off x="304800" y="4900613"/>
            <a:ext cx="2133600" cy="1857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110" name="Google Shape;110;p24"/>
          <p:cNvSpPr txBox="1">
            <a:spLocks noGrp="1"/>
          </p:cNvSpPr>
          <p:nvPr>
            <p:ph type="ftr" idx="11"/>
          </p:nvPr>
        </p:nvSpPr>
        <p:spPr>
          <a:xfrm>
            <a:off x="3124200" y="4900613"/>
            <a:ext cx="2895600" cy="243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3">
  <p:cSld name="OBJECT_2">
    <p:spTree>
      <p:nvGrpSpPr>
        <p:cNvPr id="1" name="Shape 111"/>
        <p:cNvGrpSpPr/>
        <p:nvPr/>
      </p:nvGrpSpPr>
      <p:grpSpPr>
        <a:xfrm>
          <a:off x="0" y="0"/>
          <a:ext cx="0" cy="0"/>
          <a:chOff x="0" y="0"/>
          <a:chExt cx="0" cy="0"/>
        </a:xfrm>
      </p:grpSpPr>
      <p:sp>
        <p:nvSpPr>
          <p:cNvPr id="112" name="Google Shape;112;p2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5"/>
          <p:cNvSpPr txBox="1">
            <a:spLocks noGrp="1"/>
          </p:cNvSpPr>
          <p:nvPr>
            <p:ph type="body" idx="1"/>
          </p:nvPr>
        </p:nvSpPr>
        <p:spPr>
          <a:xfrm>
            <a:off x="457200" y="1200150"/>
            <a:ext cx="8229600" cy="308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60"/>
              </a:spcBef>
              <a:spcAft>
                <a:spcPts val="0"/>
              </a:spcAft>
              <a:buClr>
                <a:srgbClr val="005595"/>
              </a:buClr>
              <a:buSzPts val="1800"/>
              <a:buChar char="•"/>
              <a:defRPr/>
            </a:lvl1pPr>
            <a:lvl2pPr marL="914400" lvl="1" indent="-342900" algn="l">
              <a:lnSpc>
                <a:spcPct val="90000"/>
              </a:lnSpc>
              <a:spcBef>
                <a:spcPts val="360"/>
              </a:spcBef>
              <a:spcAft>
                <a:spcPts val="0"/>
              </a:spcAft>
              <a:buClr>
                <a:srgbClr val="005595"/>
              </a:buClr>
              <a:buSzPts val="1800"/>
              <a:buChar char="•"/>
              <a:defRPr/>
            </a:lvl2pPr>
            <a:lvl3pPr marL="1371600" lvl="2" indent="-342900" algn="l">
              <a:lnSpc>
                <a:spcPct val="90000"/>
              </a:lnSpc>
              <a:spcBef>
                <a:spcPts val="360"/>
              </a:spcBef>
              <a:spcAft>
                <a:spcPts val="0"/>
              </a:spcAft>
              <a:buClr>
                <a:srgbClr val="005595"/>
              </a:buClr>
              <a:buSzPts val="1800"/>
              <a:buChar char="•"/>
              <a:defRPr/>
            </a:lvl3pPr>
            <a:lvl4pPr marL="1828800" lvl="3" indent="-342900" algn="l">
              <a:lnSpc>
                <a:spcPct val="90000"/>
              </a:lnSpc>
              <a:spcBef>
                <a:spcPts val="360"/>
              </a:spcBef>
              <a:spcAft>
                <a:spcPts val="0"/>
              </a:spcAft>
              <a:buClr>
                <a:srgbClr val="005595"/>
              </a:buClr>
              <a:buSzPts val="1800"/>
              <a:buChar char="•"/>
              <a:defRPr/>
            </a:lvl4pPr>
            <a:lvl5pPr marL="2286000" lvl="4" indent="-342900" algn="l">
              <a:lnSpc>
                <a:spcPct val="90000"/>
              </a:lnSpc>
              <a:spcBef>
                <a:spcPts val="360"/>
              </a:spcBef>
              <a:spcAft>
                <a:spcPts val="0"/>
              </a:spcAft>
              <a:buClr>
                <a:srgbClr val="005595"/>
              </a:buClr>
              <a:buSzPts val="1800"/>
              <a:buChar char="•"/>
              <a:defRPr/>
            </a:lvl5pPr>
            <a:lvl6pPr marL="2743200" lvl="5" indent="-342900" algn="l">
              <a:lnSpc>
                <a:spcPct val="90000"/>
              </a:lnSpc>
              <a:spcBef>
                <a:spcPts val="360"/>
              </a:spcBef>
              <a:spcAft>
                <a:spcPts val="0"/>
              </a:spcAft>
              <a:buClr>
                <a:srgbClr val="005595"/>
              </a:buClr>
              <a:buSzPts val="1800"/>
              <a:buChar char="•"/>
              <a:defRPr/>
            </a:lvl6pPr>
            <a:lvl7pPr marL="3200400" lvl="6" indent="-342900" algn="l">
              <a:lnSpc>
                <a:spcPct val="90000"/>
              </a:lnSpc>
              <a:spcBef>
                <a:spcPts val="360"/>
              </a:spcBef>
              <a:spcAft>
                <a:spcPts val="0"/>
              </a:spcAft>
              <a:buClr>
                <a:srgbClr val="005595"/>
              </a:buClr>
              <a:buSzPts val="1800"/>
              <a:buChar char="•"/>
              <a:defRPr/>
            </a:lvl7pPr>
            <a:lvl8pPr marL="3657600" lvl="7" indent="-342900" algn="l">
              <a:lnSpc>
                <a:spcPct val="90000"/>
              </a:lnSpc>
              <a:spcBef>
                <a:spcPts val="360"/>
              </a:spcBef>
              <a:spcAft>
                <a:spcPts val="0"/>
              </a:spcAft>
              <a:buClr>
                <a:srgbClr val="005595"/>
              </a:buClr>
              <a:buSzPts val="1800"/>
              <a:buChar char="•"/>
              <a:defRPr/>
            </a:lvl8pPr>
            <a:lvl9pPr marL="4114800" lvl="8" indent="-342900" algn="l">
              <a:lnSpc>
                <a:spcPct val="90000"/>
              </a:lnSpc>
              <a:spcBef>
                <a:spcPts val="360"/>
              </a:spcBef>
              <a:spcAft>
                <a:spcPts val="0"/>
              </a:spcAft>
              <a:buClr>
                <a:srgbClr val="005595"/>
              </a:buClr>
              <a:buSzPts val="1800"/>
              <a:buChar char="•"/>
              <a:defRPr/>
            </a:lvl9pPr>
          </a:lstStyle>
          <a:p>
            <a:endParaRPr/>
          </a:p>
        </p:txBody>
      </p:sp>
      <p:sp>
        <p:nvSpPr>
          <p:cNvPr id="114" name="Google Shape;114;p25"/>
          <p:cNvSpPr txBox="1">
            <a:spLocks noGrp="1"/>
          </p:cNvSpPr>
          <p:nvPr>
            <p:ph type="sldNum" idx="12"/>
          </p:nvPr>
        </p:nvSpPr>
        <p:spPr>
          <a:xfrm>
            <a:off x="304800" y="4900613"/>
            <a:ext cx="2133600" cy="1857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115" name="Google Shape;115;p25"/>
          <p:cNvSpPr txBox="1">
            <a:spLocks noGrp="1"/>
          </p:cNvSpPr>
          <p:nvPr>
            <p:ph type="ftr" idx="11"/>
          </p:nvPr>
        </p:nvSpPr>
        <p:spPr>
          <a:xfrm>
            <a:off x="3124200" y="4900613"/>
            <a:ext cx="2895600" cy="243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2_Blank">
  <p:cSld name="2_Blank">
    <p:bg>
      <p:bgPr>
        <a:solidFill>
          <a:schemeClr val="lt1"/>
        </a:solidFill>
        <a:effectLst/>
      </p:bgPr>
    </p:bg>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0" y="771221"/>
            <a:ext cx="7152300" cy="759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3" name="Google Shape;23;p8" descr="Decorative geometric pattern"/>
          <p:cNvPicPr preferRelativeResize="0"/>
          <p:nvPr/>
        </p:nvPicPr>
        <p:blipFill rotWithShape="1">
          <a:blip r:embed="rId2">
            <a:alphaModFix/>
          </a:blip>
          <a:srcRect/>
          <a:stretch/>
        </p:blipFill>
        <p:spPr>
          <a:xfrm>
            <a:off x="0" y="0"/>
            <a:ext cx="9144001" cy="4871139"/>
          </a:xfrm>
          <a:prstGeom prst="rect">
            <a:avLst/>
          </a:prstGeom>
          <a:noFill/>
          <a:ln>
            <a:noFill/>
          </a:ln>
        </p:spPr>
      </p:pic>
      <p:sp>
        <p:nvSpPr>
          <p:cNvPr id="24" name="Google Shape;24;p8"/>
          <p:cNvSpPr txBox="1"/>
          <p:nvPr/>
        </p:nvSpPr>
        <p:spPr>
          <a:xfrm>
            <a:off x="0" y="775879"/>
            <a:ext cx="9144000" cy="712200"/>
          </a:xfrm>
          <a:prstGeom prst="rect">
            <a:avLst/>
          </a:prstGeom>
          <a:solidFill>
            <a:schemeClr val="accent1"/>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1600"/>
              <a:buFont typeface="Calibri"/>
              <a:buNone/>
            </a:pPr>
            <a:endParaRPr sz="1600" b="1" i="0" u="none" strike="noStrike" cap="none">
              <a:solidFill>
                <a:srgbClr val="FFFFFF"/>
              </a:solidFill>
              <a:latin typeface="Calibri"/>
              <a:ea typeface="Calibri"/>
              <a:cs typeface="Calibri"/>
              <a:sym typeface="Calibri"/>
            </a:endParaRPr>
          </a:p>
        </p:txBody>
      </p:sp>
      <p:pic>
        <p:nvPicPr>
          <p:cNvPr id="25" name="Google Shape;25;p8" descr="Decorative blue bar"/>
          <p:cNvPicPr preferRelativeResize="0"/>
          <p:nvPr/>
        </p:nvPicPr>
        <p:blipFill rotWithShape="1">
          <a:blip r:embed="rId3">
            <a:alphaModFix/>
          </a:blip>
          <a:srcRect/>
          <a:stretch/>
        </p:blipFill>
        <p:spPr>
          <a:xfrm>
            <a:off x="0" y="4871140"/>
            <a:ext cx="9144001" cy="276279"/>
          </a:xfrm>
          <a:prstGeom prst="rect">
            <a:avLst/>
          </a:prstGeom>
          <a:noFill/>
          <a:ln>
            <a:noFill/>
          </a:ln>
        </p:spPr>
      </p:pic>
      <p:pic>
        <p:nvPicPr>
          <p:cNvPr id="26" name="Google Shape;26;p8" descr="Oregon Department of Education Logo"/>
          <p:cNvPicPr preferRelativeResize="0"/>
          <p:nvPr/>
        </p:nvPicPr>
        <p:blipFill rotWithShape="1">
          <a:blip r:embed="rId4">
            <a:alphaModFix/>
          </a:blip>
          <a:srcRect/>
          <a:stretch/>
        </p:blipFill>
        <p:spPr>
          <a:xfrm>
            <a:off x="-90611" y="40172"/>
            <a:ext cx="1479336" cy="735684"/>
          </a:xfrm>
          <a:prstGeom prst="rect">
            <a:avLst/>
          </a:prstGeom>
          <a:noFill/>
          <a:ln>
            <a:noFill/>
          </a:ln>
        </p:spPr>
      </p:pic>
      <p:sp>
        <p:nvSpPr>
          <p:cNvPr id="27" name="Google Shape;27;p8"/>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8" name="Google Shape;28;p8"/>
          <p:cNvSpPr txBox="1">
            <a:spLocks noGrp="1"/>
          </p:cNvSpPr>
          <p:nvPr>
            <p:ph type="subTitle" idx="1"/>
          </p:nvPr>
        </p:nvSpPr>
        <p:spPr>
          <a:xfrm>
            <a:off x="989091" y="2107370"/>
            <a:ext cx="6858000" cy="1241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Headline and Bulleted List">
  <p:cSld name="Headline and Bulleted List">
    <p:spTree>
      <p:nvGrpSpPr>
        <p:cNvPr id="1" name="Shape 116"/>
        <p:cNvGrpSpPr/>
        <p:nvPr/>
      </p:nvGrpSpPr>
      <p:grpSpPr>
        <a:xfrm>
          <a:off x="0" y="0"/>
          <a:ext cx="0" cy="0"/>
          <a:chOff x="0" y="0"/>
          <a:chExt cx="0" cy="0"/>
        </a:xfrm>
      </p:grpSpPr>
      <p:sp>
        <p:nvSpPr>
          <p:cNvPr id="117" name="Google Shape;117;p26"/>
          <p:cNvSpPr/>
          <p:nvPr/>
        </p:nvSpPr>
        <p:spPr>
          <a:xfrm>
            <a:off x="295275" y="4582716"/>
            <a:ext cx="590700" cy="365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2"/>
                </a:solidFill>
                <a:latin typeface="Arial"/>
                <a:ea typeface="Arial"/>
                <a:cs typeface="Arial"/>
                <a:sym typeface="Arial"/>
              </a:rPr>
              <a:t>‹#›</a:t>
            </a:fld>
            <a:endParaRPr sz="1200" b="0" i="0" u="none" strike="noStrike" cap="none">
              <a:solidFill>
                <a:schemeClr val="dk2"/>
              </a:solidFill>
              <a:latin typeface="Arial"/>
              <a:ea typeface="Arial"/>
              <a:cs typeface="Arial"/>
              <a:sym typeface="Arial"/>
            </a:endParaRPr>
          </a:p>
        </p:txBody>
      </p:sp>
      <p:sp>
        <p:nvSpPr>
          <p:cNvPr id="118" name="Google Shape;118;p26"/>
          <p:cNvSpPr txBox="1">
            <a:spLocks noGrp="1"/>
          </p:cNvSpPr>
          <p:nvPr>
            <p:ph type="title"/>
          </p:nvPr>
        </p:nvSpPr>
        <p:spPr>
          <a:xfrm>
            <a:off x="731521" y="731520"/>
            <a:ext cx="7534500" cy="857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sz="4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19" name="Google Shape;119;p26"/>
          <p:cNvSpPr txBox="1">
            <a:spLocks noGrp="1"/>
          </p:cNvSpPr>
          <p:nvPr>
            <p:ph type="body" idx="1"/>
          </p:nvPr>
        </p:nvSpPr>
        <p:spPr>
          <a:xfrm>
            <a:off x="731521" y="1737710"/>
            <a:ext cx="7534200" cy="2682000"/>
          </a:xfrm>
          <a:prstGeom prst="rect">
            <a:avLst/>
          </a:prstGeom>
          <a:noFill/>
          <a:ln>
            <a:noFill/>
          </a:ln>
        </p:spPr>
        <p:txBody>
          <a:bodyPr spcFirstLastPara="1" wrap="square" lIns="91425" tIns="45700" rIns="91425" bIns="45700" anchor="t" anchorCtr="0">
            <a:normAutofit/>
          </a:bodyPr>
          <a:lstStyle>
            <a:lvl1pPr marL="457200" lvl="0" indent="-381000" algn="l">
              <a:lnSpc>
                <a:spcPct val="130000"/>
              </a:lnSpc>
              <a:spcBef>
                <a:spcPts val="480"/>
              </a:spcBef>
              <a:spcAft>
                <a:spcPts val="0"/>
              </a:spcAft>
              <a:buClr>
                <a:schemeClr val="dk1"/>
              </a:buClr>
              <a:buSzPts val="2400"/>
              <a:buChar char="•"/>
              <a:defRPr>
                <a:latin typeface="Arial"/>
                <a:ea typeface="Arial"/>
                <a:cs typeface="Arial"/>
                <a:sym typeface="Arial"/>
              </a:defRPr>
            </a:lvl1pPr>
            <a:lvl2pPr marL="914400" lvl="1" indent="-381000" algn="l">
              <a:lnSpc>
                <a:spcPct val="130000"/>
              </a:lnSpc>
              <a:spcBef>
                <a:spcPts val="480"/>
              </a:spcBef>
              <a:spcAft>
                <a:spcPts val="0"/>
              </a:spcAft>
              <a:buClr>
                <a:schemeClr val="dk1"/>
              </a:buClr>
              <a:buSzPts val="2400"/>
              <a:buChar char="•"/>
              <a:defRPr>
                <a:latin typeface="Arial"/>
                <a:ea typeface="Arial"/>
                <a:cs typeface="Arial"/>
                <a:sym typeface="Arial"/>
              </a:defRPr>
            </a:lvl2pPr>
            <a:lvl3pPr marL="1371600" lvl="2" indent="-381000" algn="l">
              <a:lnSpc>
                <a:spcPct val="130000"/>
              </a:lnSpc>
              <a:spcBef>
                <a:spcPts val="480"/>
              </a:spcBef>
              <a:spcAft>
                <a:spcPts val="0"/>
              </a:spcAft>
              <a:buClr>
                <a:schemeClr val="dk1"/>
              </a:buClr>
              <a:buSzPts val="2400"/>
              <a:buChar char="•"/>
              <a:defRPr>
                <a:latin typeface="Arial"/>
                <a:ea typeface="Arial"/>
                <a:cs typeface="Arial"/>
                <a:sym typeface="Arial"/>
              </a:defRPr>
            </a:lvl3pPr>
            <a:lvl4pPr marL="1828800" lvl="3" indent="-381000" algn="l">
              <a:lnSpc>
                <a:spcPct val="130000"/>
              </a:lnSpc>
              <a:spcBef>
                <a:spcPts val="480"/>
              </a:spcBef>
              <a:spcAft>
                <a:spcPts val="0"/>
              </a:spcAft>
              <a:buClr>
                <a:schemeClr val="dk1"/>
              </a:buClr>
              <a:buSzPts val="2400"/>
              <a:buChar char="•"/>
              <a:defRPr>
                <a:latin typeface="Arial"/>
                <a:ea typeface="Arial"/>
                <a:cs typeface="Arial"/>
                <a:sym typeface="Arial"/>
              </a:defRPr>
            </a:lvl4pPr>
            <a:lvl5pPr marL="2286000" lvl="4" indent="-381000" algn="l">
              <a:lnSpc>
                <a:spcPct val="130000"/>
              </a:lnSpc>
              <a:spcBef>
                <a:spcPts val="480"/>
              </a:spcBef>
              <a:spcAft>
                <a:spcPts val="0"/>
              </a:spcAft>
              <a:buClr>
                <a:schemeClr val="dk1"/>
              </a:buClr>
              <a:buSzPts val="2400"/>
              <a:buChar char="•"/>
              <a:defRPr>
                <a:latin typeface="Arial"/>
                <a:ea typeface="Arial"/>
                <a:cs typeface="Arial"/>
                <a:sym typeface="Arial"/>
              </a:defRPr>
            </a:lvl5pPr>
            <a:lvl6pPr marL="2743200" lvl="5" indent="-342900" algn="l">
              <a:lnSpc>
                <a:spcPct val="90000"/>
              </a:lnSpc>
              <a:spcBef>
                <a:spcPts val="360"/>
              </a:spcBef>
              <a:spcAft>
                <a:spcPts val="0"/>
              </a:spcAft>
              <a:buClr>
                <a:schemeClr val="dk1"/>
              </a:buClr>
              <a:buSzPts val="1800"/>
              <a:buChar char="•"/>
              <a:defRPr/>
            </a:lvl6pPr>
            <a:lvl7pPr marL="3200400" lvl="6" indent="-342900" algn="l">
              <a:lnSpc>
                <a:spcPct val="90000"/>
              </a:lnSpc>
              <a:spcBef>
                <a:spcPts val="360"/>
              </a:spcBef>
              <a:spcAft>
                <a:spcPts val="0"/>
              </a:spcAft>
              <a:buClr>
                <a:schemeClr val="dk1"/>
              </a:buClr>
              <a:buSzPts val="1800"/>
              <a:buChar char="•"/>
              <a:defRPr/>
            </a:lvl7pPr>
            <a:lvl8pPr marL="3657600" lvl="7" indent="-342900" algn="l">
              <a:lnSpc>
                <a:spcPct val="90000"/>
              </a:lnSpc>
              <a:spcBef>
                <a:spcPts val="360"/>
              </a:spcBef>
              <a:spcAft>
                <a:spcPts val="0"/>
              </a:spcAft>
              <a:buClr>
                <a:schemeClr val="dk1"/>
              </a:buClr>
              <a:buSzPts val="1800"/>
              <a:buChar char="•"/>
              <a:defRPr/>
            </a:lvl8pPr>
            <a:lvl9pPr marL="4114800" lvl="8" indent="-342900" algn="l">
              <a:lnSpc>
                <a:spcPct val="9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20"/>
        <p:cNvGrpSpPr/>
        <p:nvPr/>
      </p:nvGrpSpPr>
      <p:grpSpPr>
        <a:xfrm>
          <a:off x="0" y="0"/>
          <a:ext cx="0" cy="0"/>
          <a:chOff x="0" y="0"/>
          <a:chExt cx="0" cy="0"/>
        </a:xfrm>
      </p:grpSpPr>
      <p:sp>
        <p:nvSpPr>
          <p:cNvPr id="121" name="Google Shape;121;p27"/>
          <p:cNvSpPr txBox="1">
            <a:spLocks noGrp="1"/>
          </p:cNvSpPr>
          <p:nvPr>
            <p:ph type="title"/>
          </p:nvPr>
        </p:nvSpPr>
        <p:spPr>
          <a:xfrm>
            <a:off x="722313" y="3305176"/>
            <a:ext cx="7772400" cy="10215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SzPts val="4400"/>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27"/>
          <p:cNvSpPr txBox="1">
            <a:spLocks noGrp="1"/>
          </p:cNvSpPr>
          <p:nvPr>
            <p:ph type="body" idx="1"/>
          </p:nvPr>
        </p:nvSpPr>
        <p:spPr>
          <a:xfrm>
            <a:off x="722313" y="2180035"/>
            <a:ext cx="7772400" cy="1125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00"/>
              </a:spcBef>
              <a:spcAft>
                <a:spcPts val="0"/>
              </a:spcAft>
              <a:buClr>
                <a:srgbClr val="005595"/>
              </a:buClr>
              <a:buSzPts val="2000"/>
              <a:buFont typeface="Arial"/>
              <a:buNone/>
              <a:defRPr sz="2000"/>
            </a:lvl1pPr>
            <a:lvl2pPr marL="914400" lvl="1" indent="-228600" algn="l">
              <a:lnSpc>
                <a:spcPct val="90000"/>
              </a:lnSpc>
              <a:spcBef>
                <a:spcPts val="360"/>
              </a:spcBef>
              <a:spcAft>
                <a:spcPts val="0"/>
              </a:spcAft>
              <a:buClr>
                <a:srgbClr val="005595"/>
              </a:buClr>
              <a:buSzPts val="1800"/>
              <a:buFont typeface="Arial"/>
              <a:buNone/>
              <a:defRPr sz="1800"/>
            </a:lvl2pPr>
            <a:lvl3pPr marL="1371600" lvl="2" indent="-228600" algn="l">
              <a:lnSpc>
                <a:spcPct val="90000"/>
              </a:lnSpc>
              <a:spcBef>
                <a:spcPts val="320"/>
              </a:spcBef>
              <a:spcAft>
                <a:spcPts val="0"/>
              </a:spcAft>
              <a:buClr>
                <a:srgbClr val="005595"/>
              </a:buClr>
              <a:buSzPts val="1600"/>
              <a:buFont typeface="Arial"/>
              <a:buNone/>
              <a:defRPr sz="1600"/>
            </a:lvl3pPr>
            <a:lvl4pPr marL="1828800" lvl="3" indent="-228600" algn="l">
              <a:lnSpc>
                <a:spcPct val="90000"/>
              </a:lnSpc>
              <a:spcBef>
                <a:spcPts val="280"/>
              </a:spcBef>
              <a:spcAft>
                <a:spcPts val="0"/>
              </a:spcAft>
              <a:buClr>
                <a:srgbClr val="005595"/>
              </a:buClr>
              <a:buSzPts val="1400"/>
              <a:buFont typeface="Arial"/>
              <a:buNone/>
              <a:defRPr sz="1400"/>
            </a:lvl4pPr>
            <a:lvl5pPr marL="2286000" lvl="4" indent="-228600" algn="l">
              <a:lnSpc>
                <a:spcPct val="90000"/>
              </a:lnSpc>
              <a:spcBef>
                <a:spcPts val="280"/>
              </a:spcBef>
              <a:spcAft>
                <a:spcPts val="0"/>
              </a:spcAft>
              <a:buClr>
                <a:srgbClr val="005595"/>
              </a:buClr>
              <a:buSzPts val="1400"/>
              <a:buFont typeface="Arial"/>
              <a:buNone/>
              <a:defRPr sz="1400"/>
            </a:lvl5pPr>
            <a:lvl6pPr marL="2743200" lvl="5" indent="-228600" algn="l">
              <a:lnSpc>
                <a:spcPct val="90000"/>
              </a:lnSpc>
              <a:spcBef>
                <a:spcPts val="280"/>
              </a:spcBef>
              <a:spcAft>
                <a:spcPts val="0"/>
              </a:spcAft>
              <a:buClr>
                <a:srgbClr val="005595"/>
              </a:buClr>
              <a:buSzPts val="1400"/>
              <a:buFont typeface="Arial"/>
              <a:buNone/>
              <a:defRPr sz="1400"/>
            </a:lvl6pPr>
            <a:lvl7pPr marL="3200400" lvl="6" indent="-228600" algn="l">
              <a:lnSpc>
                <a:spcPct val="90000"/>
              </a:lnSpc>
              <a:spcBef>
                <a:spcPts val="280"/>
              </a:spcBef>
              <a:spcAft>
                <a:spcPts val="0"/>
              </a:spcAft>
              <a:buClr>
                <a:srgbClr val="005595"/>
              </a:buClr>
              <a:buSzPts val="1400"/>
              <a:buFont typeface="Arial"/>
              <a:buNone/>
              <a:defRPr sz="1400"/>
            </a:lvl7pPr>
            <a:lvl8pPr marL="3657600" lvl="7" indent="-228600" algn="l">
              <a:lnSpc>
                <a:spcPct val="90000"/>
              </a:lnSpc>
              <a:spcBef>
                <a:spcPts val="280"/>
              </a:spcBef>
              <a:spcAft>
                <a:spcPts val="0"/>
              </a:spcAft>
              <a:buClr>
                <a:srgbClr val="005595"/>
              </a:buClr>
              <a:buSzPts val="1400"/>
              <a:buFont typeface="Arial"/>
              <a:buNone/>
              <a:defRPr sz="1400"/>
            </a:lvl8pPr>
            <a:lvl9pPr marL="4114800" lvl="8" indent="-228600" algn="l">
              <a:lnSpc>
                <a:spcPct val="90000"/>
              </a:lnSpc>
              <a:spcBef>
                <a:spcPts val="280"/>
              </a:spcBef>
              <a:spcAft>
                <a:spcPts val="0"/>
              </a:spcAft>
              <a:buClr>
                <a:srgbClr val="005595"/>
              </a:buClr>
              <a:buSzPts val="1400"/>
              <a:buFont typeface="Arial"/>
              <a:buNone/>
              <a:defRPr sz="1400"/>
            </a:lvl9pPr>
          </a:lstStyle>
          <a:p>
            <a:endParaRPr/>
          </a:p>
        </p:txBody>
      </p:sp>
      <p:sp>
        <p:nvSpPr>
          <p:cNvPr id="123" name="Google Shape;123;p27"/>
          <p:cNvSpPr txBox="1">
            <a:spLocks noGrp="1"/>
          </p:cNvSpPr>
          <p:nvPr>
            <p:ph type="sldNum" idx="12"/>
          </p:nvPr>
        </p:nvSpPr>
        <p:spPr>
          <a:xfrm>
            <a:off x="304800" y="4900613"/>
            <a:ext cx="2133600" cy="1857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00559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124" name="Google Shape;124;p27"/>
          <p:cNvSpPr txBox="1">
            <a:spLocks noGrp="1"/>
          </p:cNvSpPr>
          <p:nvPr>
            <p:ph type="ftr" idx="11"/>
          </p:nvPr>
        </p:nvSpPr>
        <p:spPr>
          <a:xfrm>
            <a:off x="3124200" y="4900613"/>
            <a:ext cx="2895600" cy="243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4_Blank">
  <p:cSld name="4_Blank">
    <p:bg>
      <p:bgPr>
        <a:solidFill>
          <a:schemeClr val="lt1"/>
        </a:solidFill>
        <a:effectLst/>
      </p:bgPr>
    </p:bg>
    <p:spTree>
      <p:nvGrpSpPr>
        <p:cNvPr id="1" name="Shape 134"/>
        <p:cNvGrpSpPr/>
        <p:nvPr/>
      </p:nvGrpSpPr>
      <p:grpSpPr>
        <a:xfrm>
          <a:off x="0" y="0"/>
          <a:ext cx="0" cy="0"/>
          <a:chOff x="0" y="0"/>
          <a:chExt cx="0" cy="0"/>
        </a:xfrm>
      </p:grpSpPr>
      <p:pic>
        <p:nvPicPr>
          <p:cNvPr id="135" name="Google Shape;135;gf6d950fdee_2_9" descr="Decorative geometric pattern"/>
          <p:cNvPicPr preferRelativeResize="0"/>
          <p:nvPr/>
        </p:nvPicPr>
        <p:blipFill rotWithShape="1">
          <a:blip r:embed="rId2">
            <a:alphaModFix/>
          </a:blip>
          <a:srcRect/>
          <a:stretch/>
        </p:blipFill>
        <p:spPr>
          <a:xfrm>
            <a:off x="0" y="0"/>
            <a:ext cx="9144001" cy="4871140"/>
          </a:xfrm>
          <a:prstGeom prst="rect">
            <a:avLst/>
          </a:prstGeom>
          <a:noFill/>
          <a:ln>
            <a:noFill/>
          </a:ln>
        </p:spPr>
      </p:pic>
      <p:pic>
        <p:nvPicPr>
          <p:cNvPr id="136" name="Google Shape;136;gf6d950fdee_2_9" descr="Decorative blue bar"/>
          <p:cNvPicPr preferRelativeResize="0"/>
          <p:nvPr/>
        </p:nvPicPr>
        <p:blipFill rotWithShape="1">
          <a:blip r:embed="rId3">
            <a:alphaModFix/>
          </a:blip>
          <a:srcRect/>
          <a:stretch/>
        </p:blipFill>
        <p:spPr>
          <a:xfrm>
            <a:off x="0" y="4871140"/>
            <a:ext cx="9144001" cy="276279"/>
          </a:xfrm>
          <a:prstGeom prst="rect">
            <a:avLst/>
          </a:prstGeom>
          <a:noFill/>
          <a:ln>
            <a:noFill/>
          </a:ln>
        </p:spPr>
      </p:pic>
      <p:sp>
        <p:nvSpPr>
          <p:cNvPr id="137" name="Google Shape;137;gf6d950fdee_2_9"/>
          <p:cNvSpPr txBox="1">
            <a:spLocks noGrp="1"/>
          </p:cNvSpPr>
          <p:nvPr>
            <p:ph type="title"/>
          </p:nvPr>
        </p:nvSpPr>
        <p:spPr>
          <a:xfrm>
            <a:off x="1881838" y="83686"/>
            <a:ext cx="7152300" cy="76005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dk1"/>
              </a:buClr>
              <a:buSzPts val="4400"/>
              <a:buFont typeface="Calibri"/>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38" name="Google Shape;138;gf6d950fdee_2_9" descr="Oregon Department of Education Logo"/>
          <p:cNvPicPr preferRelativeResize="0"/>
          <p:nvPr/>
        </p:nvPicPr>
        <p:blipFill rotWithShape="1">
          <a:blip r:embed="rId4">
            <a:alphaModFix/>
          </a:blip>
          <a:srcRect/>
          <a:stretch/>
        </p:blipFill>
        <p:spPr>
          <a:xfrm>
            <a:off x="-90611" y="40171"/>
            <a:ext cx="1479336" cy="735684"/>
          </a:xfrm>
          <a:prstGeom prst="rect">
            <a:avLst/>
          </a:prstGeom>
          <a:noFill/>
          <a:ln>
            <a:noFill/>
          </a:ln>
        </p:spPr>
      </p:pic>
      <p:sp>
        <p:nvSpPr>
          <p:cNvPr id="139" name="Google Shape;139;gf6d950fdee_2_9"/>
          <p:cNvSpPr txBox="1">
            <a:spLocks noGrp="1"/>
          </p:cNvSpPr>
          <p:nvPr>
            <p:ph type="sldNum" idx="12"/>
          </p:nvPr>
        </p:nvSpPr>
        <p:spPr>
          <a:xfrm>
            <a:off x="6457950" y="4869403"/>
            <a:ext cx="2057400"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no pattern_Logo only">
  <p:cSld name="no pattern_Logo only">
    <p:bg>
      <p:bgPr>
        <a:solidFill>
          <a:schemeClr val="lt1"/>
        </a:solidFill>
        <a:effectLst/>
      </p:bgPr>
    </p:bg>
    <p:spTree>
      <p:nvGrpSpPr>
        <p:cNvPr id="1" name="Shape 140"/>
        <p:cNvGrpSpPr/>
        <p:nvPr/>
      </p:nvGrpSpPr>
      <p:grpSpPr>
        <a:xfrm>
          <a:off x="0" y="0"/>
          <a:ext cx="0" cy="0"/>
          <a:chOff x="0" y="0"/>
          <a:chExt cx="0" cy="0"/>
        </a:xfrm>
      </p:grpSpPr>
      <p:sp>
        <p:nvSpPr>
          <p:cNvPr id="141" name="Google Shape;141;gf6d950fdee_2_15"/>
          <p:cNvSpPr txBox="1">
            <a:spLocks noGrp="1"/>
          </p:cNvSpPr>
          <p:nvPr>
            <p:ph type="title"/>
          </p:nvPr>
        </p:nvSpPr>
        <p:spPr>
          <a:xfrm>
            <a:off x="619597" y="2201987"/>
            <a:ext cx="7886700" cy="99417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alibri"/>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42" name="Google Shape;142;gf6d950fdee_2_15" descr="Decorative blue bar"/>
          <p:cNvPicPr preferRelativeResize="0"/>
          <p:nvPr/>
        </p:nvPicPr>
        <p:blipFill rotWithShape="1">
          <a:blip r:embed="rId2">
            <a:alphaModFix/>
          </a:blip>
          <a:srcRect/>
          <a:stretch/>
        </p:blipFill>
        <p:spPr>
          <a:xfrm>
            <a:off x="0" y="4871140"/>
            <a:ext cx="9144000" cy="276279"/>
          </a:xfrm>
          <a:prstGeom prst="rect">
            <a:avLst/>
          </a:prstGeom>
          <a:noFill/>
          <a:ln>
            <a:noFill/>
          </a:ln>
        </p:spPr>
      </p:pic>
      <p:pic>
        <p:nvPicPr>
          <p:cNvPr id="143" name="Google Shape;143;gf6d950fdee_2_15" descr="Oregon Department of Education logo"/>
          <p:cNvPicPr preferRelativeResize="0"/>
          <p:nvPr/>
        </p:nvPicPr>
        <p:blipFill rotWithShape="1">
          <a:blip r:embed="rId3">
            <a:alphaModFix/>
          </a:blip>
          <a:srcRect/>
          <a:stretch/>
        </p:blipFill>
        <p:spPr>
          <a:xfrm>
            <a:off x="3739081" y="461361"/>
            <a:ext cx="3222226" cy="1602435"/>
          </a:xfrm>
          <a:prstGeom prst="rect">
            <a:avLst/>
          </a:prstGeom>
          <a:noFill/>
          <a:ln>
            <a:noFill/>
          </a:ln>
        </p:spPr>
      </p:pic>
      <p:pic>
        <p:nvPicPr>
          <p:cNvPr id="144" name="Google Shape;144;gf6d950fdee_2_15" descr="Decorative blue swoosh"/>
          <p:cNvPicPr preferRelativeResize="0"/>
          <p:nvPr/>
        </p:nvPicPr>
        <p:blipFill rotWithShape="1">
          <a:blip r:embed="rId4">
            <a:alphaModFix/>
          </a:blip>
          <a:srcRect/>
          <a:stretch/>
        </p:blipFill>
        <p:spPr>
          <a:xfrm>
            <a:off x="0" y="-300103"/>
            <a:ext cx="9144000" cy="1577651"/>
          </a:xfrm>
          <a:prstGeom prst="rect">
            <a:avLst/>
          </a:prstGeom>
          <a:noFill/>
          <a:ln>
            <a:noFill/>
          </a:ln>
        </p:spPr>
      </p:pic>
      <p:sp>
        <p:nvSpPr>
          <p:cNvPr id="145" name="Google Shape;145;gf6d950fdee_2_15"/>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o pattern_Title and Content">
  <p:cSld name="no pattern_Title and Content">
    <p:spTree>
      <p:nvGrpSpPr>
        <p:cNvPr id="1" name="Shape 146"/>
        <p:cNvGrpSpPr/>
        <p:nvPr/>
      </p:nvGrpSpPr>
      <p:grpSpPr>
        <a:xfrm>
          <a:off x="0" y="0"/>
          <a:ext cx="0" cy="0"/>
          <a:chOff x="0" y="0"/>
          <a:chExt cx="0" cy="0"/>
        </a:xfrm>
      </p:grpSpPr>
      <p:sp>
        <p:nvSpPr>
          <p:cNvPr id="147" name="Google Shape;147;gf6d950fdee_2_21"/>
          <p:cNvSpPr txBox="1">
            <a:spLocks noGrp="1"/>
          </p:cNvSpPr>
          <p:nvPr>
            <p:ph type="title"/>
          </p:nvPr>
        </p:nvSpPr>
        <p:spPr>
          <a:xfrm>
            <a:off x="2679825" y="69895"/>
            <a:ext cx="6400800" cy="643066"/>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gf6d950fdee_2_21"/>
          <p:cNvSpPr txBox="1">
            <a:spLocks noGrp="1"/>
          </p:cNvSpPr>
          <p:nvPr>
            <p:ph type="body" idx="1"/>
          </p:nvPr>
        </p:nvSpPr>
        <p:spPr>
          <a:xfrm>
            <a:off x="692024" y="2061185"/>
            <a:ext cx="7886700" cy="206228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gf6d950fdee_2_21"/>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1_no pattern_Blank">
  <p:cSld name="1_no pattern_Blank">
    <p:bg>
      <p:bgPr>
        <a:solidFill>
          <a:schemeClr val="lt1"/>
        </a:solidFill>
        <a:effectLst/>
      </p:bgPr>
    </p:bg>
    <p:spTree>
      <p:nvGrpSpPr>
        <p:cNvPr id="1" name="Shape 150"/>
        <p:cNvGrpSpPr/>
        <p:nvPr/>
      </p:nvGrpSpPr>
      <p:grpSpPr>
        <a:xfrm>
          <a:off x="0" y="0"/>
          <a:ext cx="0" cy="0"/>
          <a:chOff x="0" y="0"/>
          <a:chExt cx="0" cy="0"/>
        </a:xfrm>
      </p:grpSpPr>
      <p:sp>
        <p:nvSpPr>
          <p:cNvPr id="151" name="Google Shape;151;gf6d950fdee_2_25"/>
          <p:cNvSpPr txBox="1"/>
          <p:nvPr/>
        </p:nvSpPr>
        <p:spPr>
          <a:xfrm>
            <a:off x="0" y="775879"/>
            <a:ext cx="9144000" cy="712308"/>
          </a:xfrm>
          <a:prstGeom prst="rect">
            <a:avLst/>
          </a:prstGeom>
          <a:solidFill>
            <a:schemeClr val="accent1"/>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1600"/>
              <a:buFont typeface="Calibri"/>
              <a:buNone/>
            </a:pPr>
            <a:endParaRPr sz="1600" b="1" i="0" u="none" strike="noStrike" cap="none">
              <a:solidFill>
                <a:srgbClr val="FFFFFF"/>
              </a:solidFill>
              <a:latin typeface="Calibri"/>
              <a:ea typeface="Calibri"/>
              <a:cs typeface="Calibri"/>
              <a:sym typeface="Calibri"/>
            </a:endParaRPr>
          </a:p>
        </p:txBody>
      </p:sp>
      <p:sp>
        <p:nvSpPr>
          <p:cNvPr id="152" name="Google Shape;152;gf6d950fdee_2_25"/>
          <p:cNvSpPr txBox="1">
            <a:spLocks noGrp="1"/>
          </p:cNvSpPr>
          <p:nvPr>
            <p:ph type="title"/>
          </p:nvPr>
        </p:nvSpPr>
        <p:spPr>
          <a:xfrm>
            <a:off x="0" y="771221"/>
            <a:ext cx="7152434" cy="76004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53" name="Google Shape;153;gf6d950fdee_2_25" descr="Decorative blue bar"/>
          <p:cNvPicPr preferRelativeResize="0"/>
          <p:nvPr/>
        </p:nvPicPr>
        <p:blipFill rotWithShape="1">
          <a:blip r:embed="rId2">
            <a:alphaModFix/>
          </a:blip>
          <a:srcRect/>
          <a:stretch/>
        </p:blipFill>
        <p:spPr>
          <a:xfrm>
            <a:off x="0" y="4871140"/>
            <a:ext cx="9144000" cy="276279"/>
          </a:xfrm>
          <a:prstGeom prst="rect">
            <a:avLst/>
          </a:prstGeom>
          <a:noFill/>
          <a:ln>
            <a:noFill/>
          </a:ln>
        </p:spPr>
      </p:pic>
      <p:pic>
        <p:nvPicPr>
          <p:cNvPr id="154" name="Google Shape;154;gf6d950fdee_2_25" descr="Oregon Department of Education Logo"/>
          <p:cNvPicPr preferRelativeResize="0"/>
          <p:nvPr/>
        </p:nvPicPr>
        <p:blipFill rotWithShape="1">
          <a:blip r:embed="rId3">
            <a:alphaModFix/>
          </a:blip>
          <a:srcRect/>
          <a:stretch/>
        </p:blipFill>
        <p:spPr>
          <a:xfrm>
            <a:off x="-90611" y="40171"/>
            <a:ext cx="1479336" cy="735684"/>
          </a:xfrm>
          <a:prstGeom prst="rect">
            <a:avLst/>
          </a:prstGeom>
          <a:noFill/>
          <a:ln>
            <a:noFill/>
          </a:ln>
        </p:spPr>
      </p:pic>
      <p:sp>
        <p:nvSpPr>
          <p:cNvPr id="155" name="Google Shape;155;gf6d950fdee_2_25"/>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56" name="Google Shape;156;gf6d950fdee_2_25"/>
          <p:cNvSpPr txBox="1">
            <a:spLocks noGrp="1"/>
          </p:cNvSpPr>
          <p:nvPr>
            <p:ph type="subTitle" idx="1"/>
          </p:nvPr>
        </p:nvSpPr>
        <p:spPr>
          <a:xfrm>
            <a:off x="989091" y="2107370"/>
            <a:ext cx="6858000" cy="124182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o pattern_Title Slide">
  <p:cSld name="no pattern_Title Slide">
    <p:spTree>
      <p:nvGrpSpPr>
        <p:cNvPr id="1" name="Shape 157"/>
        <p:cNvGrpSpPr/>
        <p:nvPr/>
      </p:nvGrpSpPr>
      <p:grpSpPr>
        <a:xfrm>
          <a:off x="0" y="0"/>
          <a:ext cx="0" cy="0"/>
          <a:chOff x="0" y="0"/>
          <a:chExt cx="0" cy="0"/>
        </a:xfrm>
      </p:grpSpPr>
      <p:sp>
        <p:nvSpPr>
          <p:cNvPr id="158" name="Google Shape;158;gf6d950fdee_2_32"/>
          <p:cNvSpPr txBox="1">
            <a:spLocks noGrp="1"/>
          </p:cNvSpPr>
          <p:nvPr>
            <p:ph type="title"/>
          </p:nvPr>
        </p:nvSpPr>
        <p:spPr>
          <a:xfrm>
            <a:off x="2679825" y="69895"/>
            <a:ext cx="6400800" cy="643066"/>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9" name="Google Shape;159;gf6d950fdee_2_32"/>
          <p:cNvSpPr txBox="1">
            <a:spLocks noGrp="1"/>
          </p:cNvSpPr>
          <p:nvPr>
            <p:ph type="subTitle" idx="1"/>
          </p:nvPr>
        </p:nvSpPr>
        <p:spPr>
          <a:xfrm>
            <a:off x="989091" y="2107370"/>
            <a:ext cx="6858000" cy="124182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0" name="Google Shape;160;gf6d950fdee_2_32"/>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o pattern_Two Content">
  <p:cSld name="no pattern_Two Content">
    <p:spTree>
      <p:nvGrpSpPr>
        <p:cNvPr id="1" name="Shape 161"/>
        <p:cNvGrpSpPr/>
        <p:nvPr/>
      </p:nvGrpSpPr>
      <p:grpSpPr>
        <a:xfrm>
          <a:off x="0" y="0"/>
          <a:ext cx="0" cy="0"/>
          <a:chOff x="0" y="0"/>
          <a:chExt cx="0" cy="0"/>
        </a:xfrm>
      </p:grpSpPr>
      <p:sp>
        <p:nvSpPr>
          <p:cNvPr id="162" name="Google Shape;162;gf6d950fdee_2_36"/>
          <p:cNvSpPr txBox="1">
            <a:spLocks noGrp="1"/>
          </p:cNvSpPr>
          <p:nvPr>
            <p:ph type="title"/>
          </p:nvPr>
        </p:nvSpPr>
        <p:spPr>
          <a:xfrm>
            <a:off x="2679825" y="69895"/>
            <a:ext cx="6400800" cy="643066"/>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 name="Google Shape;163;gf6d950fdee_2_36"/>
          <p:cNvSpPr txBox="1">
            <a:spLocks noGrp="1"/>
          </p:cNvSpPr>
          <p:nvPr>
            <p:ph type="body" idx="1"/>
          </p:nvPr>
        </p:nvSpPr>
        <p:spPr>
          <a:xfrm>
            <a:off x="655811" y="1918592"/>
            <a:ext cx="3886200" cy="206228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gf6d950fdee_2_36"/>
          <p:cNvSpPr txBox="1">
            <a:spLocks noGrp="1"/>
          </p:cNvSpPr>
          <p:nvPr>
            <p:ph type="body" idx="2"/>
          </p:nvPr>
        </p:nvSpPr>
        <p:spPr>
          <a:xfrm>
            <a:off x="4656311" y="1918592"/>
            <a:ext cx="3886200" cy="206228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gf6d950fdee_2_36"/>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o pattern_Comparison">
  <p:cSld name="no pattern_Comparison">
    <p:spTree>
      <p:nvGrpSpPr>
        <p:cNvPr id="1" name="Shape 166"/>
        <p:cNvGrpSpPr/>
        <p:nvPr/>
      </p:nvGrpSpPr>
      <p:grpSpPr>
        <a:xfrm>
          <a:off x="0" y="0"/>
          <a:ext cx="0" cy="0"/>
          <a:chOff x="0" y="0"/>
          <a:chExt cx="0" cy="0"/>
        </a:xfrm>
      </p:grpSpPr>
      <p:sp>
        <p:nvSpPr>
          <p:cNvPr id="167" name="Google Shape;167;gf6d950fdee_2_41"/>
          <p:cNvSpPr txBox="1">
            <a:spLocks noGrp="1"/>
          </p:cNvSpPr>
          <p:nvPr>
            <p:ph type="title"/>
          </p:nvPr>
        </p:nvSpPr>
        <p:spPr>
          <a:xfrm>
            <a:off x="2679825" y="69895"/>
            <a:ext cx="6400800" cy="643066"/>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gf6d950fdee_2_41"/>
          <p:cNvSpPr txBox="1">
            <a:spLocks noGrp="1"/>
          </p:cNvSpPr>
          <p:nvPr>
            <p:ph type="body" idx="1"/>
          </p:nvPr>
        </p:nvSpPr>
        <p:spPr>
          <a:xfrm>
            <a:off x="584574" y="1853580"/>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9" name="Google Shape;169;gf6d950fdee_2_41"/>
          <p:cNvSpPr txBox="1">
            <a:spLocks noGrp="1"/>
          </p:cNvSpPr>
          <p:nvPr>
            <p:ph type="body" idx="2"/>
          </p:nvPr>
        </p:nvSpPr>
        <p:spPr>
          <a:xfrm>
            <a:off x="584574" y="2529700"/>
            <a:ext cx="3868340" cy="168016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gf6d950fdee_2_41"/>
          <p:cNvSpPr txBox="1">
            <a:spLocks noGrp="1"/>
          </p:cNvSpPr>
          <p:nvPr>
            <p:ph type="body" idx="3"/>
          </p:nvPr>
        </p:nvSpPr>
        <p:spPr>
          <a:xfrm>
            <a:off x="4583884" y="1853580"/>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1" name="Google Shape;171;gf6d950fdee_2_41"/>
          <p:cNvSpPr txBox="1">
            <a:spLocks noGrp="1"/>
          </p:cNvSpPr>
          <p:nvPr>
            <p:ph type="body" idx="4"/>
          </p:nvPr>
        </p:nvSpPr>
        <p:spPr>
          <a:xfrm>
            <a:off x="4583884" y="2529700"/>
            <a:ext cx="3887391" cy="168016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gf6d950fdee_2_41"/>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no pattern_Blank">
  <p:cSld name="no pattern_Blank">
    <p:bg>
      <p:bgPr>
        <a:solidFill>
          <a:schemeClr val="lt1"/>
        </a:solidFill>
        <a:effectLst/>
      </p:bgPr>
    </p:bg>
    <p:spTree>
      <p:nvGrpSpPr>
        <p:cNvPr id="1" name="Shape 173"/>
        <p:cNvGrpSpPr/>
        <p:nvPr/>
      </p:nvGrpSpPr>
      <p:grpSpPr>
        <a:xfrm>
          <a:off x="0" y="0"/>
          <a:ext cx="0" cy="0"/>
          <a:chOff x="0" y="0"/>
          <a:chExt cx="0" cy="0"/>
        </a:xfrm>
      </p:grpSpPr>
      <p:sp>
        <p:nvSpPr>
          <p:cNvPr id="174" name="Google Shape;174;gf6d950fdee_2_48"/>
          <p:cNvSpPr txBox="1">
            <a:spLocks noGrp="1"/>
          </p:cNvSpPr>
          <p:nvPr>
            <p:ph type="title"/>
          </p:nvPr>
        </p:nvSpPr>
        <p:spPr>
          <a:xfrm>
            <a:off x="1881838" y="83686"/>
            <a:ext cx="7152434" cy="760049"/>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dk1"/>
              </a:buClr>
              <a:buSzPts val="3600"/>
              <a:buFont typeface="Calibri"/>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75" name="Google Shape;175;gf6d950fdee_2_48" descr="Decorative blue bar"/>
          <p:cNvPicPr preferRelativeResize="0"/>
          <p:nvPr/>
        </p:nvPicPr>
        <p:blipFill rotWithShape="1">
          <a:blip r:embed="rId2">
            <a:alphaModFix/>
          </a:blip>
          <a:srcRect/>
          <a:stretch/>
        </p:blipFill>
        <p:spPr>
          <a:xfrm>
            <a:off x="0" y="4871140"/>
            <a:ext cx="9144000" cy="276279"/>
          </a:xfrm>
          <a:prstGeom prst="rect">
            <a:avLst/>
          </a:prstGeom>
          <a:noFill/>
          <a:ln>
            <a:noFill/>
          </a:ln>
        </p:spPr>
      </p:pic>
      <p:pic>
        <p:nvPicPr>
          <p:cNvPr id="176" name="Google Shape;176;gf6d950fdee_2_48" descr="Oregon Department of Education Logo"/>
          <p:cNvPicPr preferRelativeResize="0"/>
          <p:nvPr/>
        </p:nvPicPr>
        <p:blipFill rotWithShape="1">
          <a:blip r:embed="rId3">
            <a:alphaModFix/>
          </a:blip>
          <a:srcRect/>
          <a:stretch/>
        </p:blipFill>
        <p:spPr>
          <a:xfrm>
            <a:off x="-90611" y="40171"/>
            <a:ext cx="1479336" cy="735684"/>
          </a:xfrm>
          <a:prstGeom prst="rect">
            <a:avLst/>
          </a:prstGeom>
          <a:noFill/>
          <a:ln>
            <a:noFill/>
          </a:ln>
        </p:spPr>
      </p:pic>
      <p:sp>
        <p:nvSpPr>
          <p:cNvPr id="177" name="Google Shape;177;gf6d950fdee_2_48"/>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Logo only">
  <p:cSld name="Logo only">
    <p:bg>
      <p:bgPr>
        <a:solidFill>
          <a:schemeClr val="lt1"/>
        </a:solidFill>
        <a:effectLst/>
      </p:bgPr>
    </p:bg>
    <p:spTree>
      <p:nvGrpSpPr>
        <p:cNvPr id="1" name="Shape 29"/>
        <p:cNvGrpSpPr/>
        <p:nvPr/>
      </p:nvGrpSpPr>
      <p:grpSpPr>
        <a:xfrm>
          <a:off x="0" y="0"/>
          <a:ext cx="0" cy="0"/>
          <a:chOff x="0" y="0"/>
          <a:chExt cx="0" cy="0"/>
        </a:xfrm>
      </p:grpSpPr>
      <p:sp>
        <p:nvSpPr>
          <p:cNvPr id="30" name="Google Shape;30;p9"/>
          <p:cNvSpPr txBox="1">
            <a:spLocks noGrp="1"/>
          </p:cNvSpPr>
          <p:nvPr>
            <p:ph type="title"/>
          </p:nvPr>
        </p:nvSpPr>
        <p:spPr>
          <a:xfrm>
            <a:off x="619597" y="2201987"/>
            <a:ext cx="7886700" cy="9942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alibri"/>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1" name="Google Shape;31;p9" descr="Decorative geometric pattern"/>
          <p:cNvPicPr preferRelativeResize="0"/>
          <p:nvPr/>
        </p:nvPicPr>
        <p:blipFill rotWithShape="1">
          <a:blip r:embed="rId2">
            <a:alphaModFix/>
          </a:blip>
          <a:srcRect/>
          <a:stretch/>
        </p:blipFill>
        <p:spPr>
          <a:xfrm>
            <a:off x="0" y="0"/>
            <a:ext cx="9144001" cy="4871139"/>
          </a:xfrm>
          <a:prstGeom prst="rect">
            <a:avLst/>
          </a:prstGeom>
          <a:noFill/>
          <a:ln>
            <a:noFill/>
          </a:ln>
        </p:spPr>
      </p:pic>
      <p:pic>
        <p:nvPicPr>
          <p:cNvPr id="32" name="Google Shape;32;p9" descr="Decorative blue bar"/>
          <p:cNvPicPr preferRelativeResize="0"/>
          <p:nvPr/>
        </p:nvPicPr>
        <p:blipFill rotWithShape="1">
          <a:blip r:embed="rId3">
            <a:alphaModFix/>
          </a:blip>
          <a:srcRect/>
          <a:stretch/>
        </p:blipFill>
        <p:spPr>
          <a:xfrm>
            <a:off x="0" y="4871140"/>
            <a:ext cx="9144001" cy="276279"/>
          </a:xfrm>
          <a:prstGeom prst="rect">
            <a:avLst/>
          </a:prstGeom>
          <a:noFill/>
          <a:ln>
            <a:noFill/>
          </a:ln>
        </p:spPr>
      </p:pic>
      <p:pic>
        <p:nvPicPr>
          <p:cNvPr id="33" name="Google Shape;33;p9" descr="Oregon Department of Education logo"/>
          <p:cNvPicPr preferRelativeResize="0"/>
          <p:nvPr/>
        </p:nvPicPr>
        <p:blipFill rotWithShape="1">
          <a:blip r:embed="rId4">
            <a:alphaModFix/>
          </a:blip>
          <a:srcRect/>
          <a:stretch/>
        </p:blipFill>
        <p:spPr>
          <a:xfrm>
            <a:off x="3739081" y="461361"/>
            <a:ext cx="3222226" cy="1602435"/>
          </a:xfrm>
          <a:prstGeom prst="rect">
            <a:avLst/>
          </a:prstGeom>
          <a:noFill/>
          <a:ln>
            <a:noFill/>
          </a:ln>
        </p:spPr>
      </p:pic>
      <p:pic>
        <p:nvPicPr>
          <p:cNvPr id="34" name="Google Shape;34;p9" descr="Decorative blue swoosh"/>
          <p:cNvPicPr preferRelativeResize="0"/>
          <p:nvPr/>
        </p:nvPicPr>
        <p:blipFill rotWithShape="1">
          <a:blip r:embed="rId5">
            <a:alphaModFix/>
          </a:blip>
          <a:srcRect/>
          <a:stretch/>
        </p:blipFill>
        <p:spPr>
          <a:xfrm>
            <a:off x="0" y="-300103"/>
            <a:ext cx="9144001" cy="1577651"/>
          </a:xfrm>
          <a:prstGeom prst="rect">
            <a:avLst/>
          </a:prstGeom>
          <a:noFill/>
          <a:ln>
            <a:noFill/>
          </a:ln>
        </p:spPr>
      </p:pic>
      <p:sp>
        <p:nvSpPr>
          <p:cNvPr id="35" name="Google Shape;35;p9"/>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no pattern_3_Blank">
  <p:cSld name="no pattern_3_Blank">
    <p:bg>
      <p:bgPr>
        <a:solidFill>
          <a:schemeClr val="lt1"/>
        </a:solidFill>
        <a:effectLst/>
      </p:bgPr>
    </p:bg>
    <p:spTree>
      <p:nvGrpSpPr>
        <p:cNvPr id="1" name="Shape 178"/>
        <p:cNvGrpSpPr/>
        <p:nvPr/>
      </p:nvGrpSpPr>
      <p:grpSpPr>
        <a:xfrm>
          <a:off x="0" y="0"/>
          <a:ext cx="0" cy="0"/>
          <a:chOff x="0" y="0"/>
          <a:chExt cx="0" cy="0"/>
        </a:xfrm>
      </p:grpSpPr>
      <p:sp>
        <p:nvSpPr>
          <p:cNvPr id="179" name="Google Shape;179;gf6d950fdee_2_53"/>
          <p:cNvSpPr txBox="1">
            <a:spLocks noGrp="1"/>
          </p:cNvSpPr>
          <p:nvPr>
            <p:ph type="title"/>
          </p:nvPr>
        </p:nvSpPr>
        <p:spPr>
          <a:xfrm>
            <a:off x="120178" y="103909"/>
            <a:ext cx="8924544" cy="59518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Calibri"/>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80" name="Google Shape;180;gf6d950fdee_2_53" descr="Decorative blue bar"/>
          <p:cNvPicPr preferRelativeResize="0"/>
          <p:nvPr/>
        </p:nvPicPr>
        <p:blipFill rotWithShape="1">
          <a:blip r:embed="rId2">
            <a:alphaModFix/>
          </a:blip>
          <a:srcRect/>
          <a:stretch/>
        </p:blipFill>
        <p:spPr>
          <a:xfrm>
            <a:off x="0" y="4871140"/>
            <a:ext cx="9144000" cy="276279"/>
          </a:xfrm>
          <a:prstGeom prst="rect">
            <a:avLst/>
          </a:prstGeom>
          <a:noFill/>
          <a:ln>
            <a:noFill/>
          </a:ln>
        </p:spPr>
      </p:pic>
      <p:pic>
        <p:nvPicPr>
          <p:cNvPr id="181" name="Google Shape;181;gf6d950fdee_2_53" descr="Oregon Department of Education Logo"/>
          <p:cNvPicPr preferRelativeResize="0"/>
          <p:nvPr/>
        </p:nvPicPr>
        <p:blipFill rotWithShape="1">
          <a:blip r:embed="rId3">
            <a:alphaModFix/>
          </a:blip>
          <a:srcRect/>
          <a:stretch/>
        </p:blipFill>
        <p:spPr>
          <a:xfrm>
            <a:off x="7171552" y="4195712"/>
            <a:ext cx="1479336" cy="735684"/>
          </a:xfrm>
          <a:prstGeom prst="rect">
            <a:avLst/>
          </a:prstGeom>
          <a:noFill/>
          <a:ln>
            <a:noFill/>
          </a:ln>
        </p:spPr>
      </p:pic>
      <p:sp>
        <p:nvSpPr>
          <p:cNvPr id="182" name="Google Shape;182;gf6d950fdee_2_53"/>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no pattern_1_Blank">
  <p:cSld name="no pattern_1_Blank">
    <p:bg>
      <p:bgPr>
        <a:solidFill>
          <a:schemeClr val="accent1"/>
        </a:solidFill>
        <a:effectLst/>
      </p:bgPr>
    </p:bg>
    <p:spTree>
      <p:nvGrpSpPr>
        <p:cNvPr id="1" name="Shape 183"/>
        <p:cNvGrpSpPr/>
        <p:nvPr/>
      </p:nvGrpSpPr>
      <p:grpSpPr>
        <a:xfrm>
          <a:off x="0" y="0"/>
          <a:ext cx="0" cy="0"/>
          <a:chOff x="0" y="0"/>
          <a:chExt cx="0" cy="0"/>
        </a:xfrm>
      </p:grpSpPr>
      <p:sp>
        <p:nvSpPr>
          <p:cNvPr id="184" name="Google Shape;184;gf6d950fdee_2_58"/>
          <p:cNvSpPr txBox="1">
            <a:spLocks noGrp="1"/>
          </p:cNvSpPr>
          <p:nvPr>
            <p:ph type="title"/>
          </p:nvPr>
        </p:nvSpPr>
        <p:spPr>
          <a:xfrm>
            <a:off x="1881838" y="83686"/>
            <a:ext cx="7152434" cy="760049"/>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85" name="Google Shape;185;gf6d950fdee_2_58"/>
          <p:cNvPicPr preferRelativeResize="0"/>
          <p:nvPr/>
        </p:nvPicPr>
        <p:blipFill rotWithShape="1">
          <a:blip r:embed="rId2">
            <a:alphaModFix/>
          </a:blip>
          <a:srcRect/>
          <a:stretch/>
        </p:blipFill>
        <p:spPr>
          <a:xfrm>
            <a:off x="-90611" y="40171"/>
            <a:ext cx="1479336" cy="735683"/>
          </a:xfrm>
          <a:prstGeom prst="rect">
            <a:avLst/>
          </a:prstGeom>
          <a:noFill/>
          <a:ln>
            <a:noFill/>
          </a:ln>
        </p:spPr>
      </p:pic>
      <p:sp>
        <p:nvSpPr>
          <p:cNvPr id="186" name="Google Shape;186;gf6d950fdee_2_58"/>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no pattern_Content with Caption">
  <p:cSld name="no pattern_Content with Caption">
    <p:spTree>
      <p:nvGrpSpPr>
        <p:cNvPr id="1" name="Shape 187"/>
        <p:cNvGrpSpPr/>
        <p:nvPr/>
      </p:nvGrpSpPr>
      <p:grpSpPr>
        <a:xfrm>
          <a:off x="0" y="0"/>
          <a:ext cx="0" cy="0"/>
          <a:chOff x="0" y="0"/>
          <a:chExt cx="0" cy="0"/>
        </a:xfrm>
      </p:grpSpPr>
      <p:sp>
        <p:nvSpPr>
          <p:cNvPr id="188" name="Google Shape;188;gf6d950fdee_2_62"/>
          <p:cNvSpPr txBox="1">
            <a:spLocks noGrp="1"/>
          </p:cNvSpPr>
          <p:nvPr>
            <p:ph type="title"/>
          </p:nvPr>
        </p:nvSpPr>
        <p:spPr>
          <a:xfrm>
            <a:off x="2711848" y="83686"/>
            <a:ext cx="6322423" cy="76004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9" name="Google Shape;189;gf6d950fdee_2_62"/>
          <p:cNvSpPr txBox="1">
            <a:spLocks noGrp="1"/>
          </p:cNvSpPr>
          <p:nvPr>
            <p:ph type="body" idx="1"/>
          </p:nvPr>
        </p:nvSpPr>
        <p:spPr>
          <a:xfrm>
            <a:off x="3887391" y="1494625"/>
            <a:ext cx="4629150" cy="2901162"/>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90" name="Google Shape;190;gf6d950fdee_2_62"/>
          <p:cNvSpPr txBox="1">
            <a:spLocks noGrp="1"/>
          </p:cNvSpPr>
          <p:nvPr>
            <p:ph type="body" idx="2"/>
          </p:nvPr>
        </p:nvSpPr>
        <p:spPr>
          <a:xfrm>
            <a:off x="629841" y="2694779"/>
            <a:ext cx="2949178" cy="170696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91" name="Google Shape;191;gf6d950fdee_2_62"/>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no pattern_Picture with Caption">
  <p:cSld name="no pattern_Picture with Caption">
    <p:spTree>
      <p:nvGrpSpPr>
        <p:cNvPr id="1" name="Shape 192"/>
        <p:cNvGrpSpPr/>
        <p:nvPr/>
      </p:nvGrpSpPr>
      <p:grpSpPr>
        <a:xfrm>
          <a:off x="0" y="0"/>
          <a:ext cx="0" cy="0"/>
          <a:chOff x="0" y="0"/>
          <a:chExt cx="0" cy="0"/>
        </a:xfrm>
      </p:grpSpPr>
      <p:sp>
        <p:nvSpPr>
          <p:cNvPr id="193" name="Google Shape;193;gf6d950fdee_2_67"/>
          <p:cNvSpPr txBox="1">
            <a:spLocks noGrp="1"/>
          </p:cNvSpPr>
          <p:nvPr>
            <p:ph type="title"/>
          </p:nvPr>
        </p:nvSpPr>
        <p:spPr>
          <a:xfrm>
            <a:off x="2711848" y="83686"/>
            <a:ext cx="6322423" cy="76004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4" name="Google Shape;194;gf6d950fdee_2_67"/>
          <p:cNvSpPr>
            <a:spLocks noGrp="1"/>
          </p:cNvSpPr>
          <p:nvPr>
            <p:ph type="pic" idx="2"/>
          </p:nvPr>
        </p:nvSpPr>
        <p:spPr>
          <a:xfrm>
            <a:off x="3887391" y="1499863"/>
            <a:ext cx="4629150" cy="2895928"/>
          </a:xfrm>
          <a:prstGeom prst="rect">
            <a:avLst/>
          </a:prstGeom>
          <a:noFill/>
          <a:ln>
            <a:noFill/>
          </a:ln>
        </p:spPr>
      </p:sp>
      <p:sp>
        <p:nvSpPr>
          <p:cNvPr id="195" name="Google Shape;195;gf6d950fdee_2_67"/>
          <p:cNvSpPr txBox="1">
            <a:spLocks noGrp="1"/>
          </p:cNvSpPr>
          <p:nvPr>
            <p:ph type="body" idx="1"/>
          </p:nvPr>
        </p:nvSpPr>
        <p:spPr>
          <a:xfrm>
            <a:off x="629841" y="2710484"/>
            <a:ext cx="2949178" cy="168530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96" name="Google Shape;196;gf6d950fdee_2_67"/>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2_Blank">
  <p:cSld name="2_Blank">
    <p:bg>
      <p:bgPr>
        <a:solidFill>
          <a:schemeClr val="lt1"/>
        </a:solidFill>
        <a:effectLst/>
      </p:bgPr>
    </p:bg>
    <p:spTree>
      <p:nvGrpSpPr>
        <p:cNvPr id="1" name="Shape 207"/>
        <p:cNvGrpSpPr/>
        <p:nvPr/>
      </p:nvGrpSpPr>
      <p:grpSpPr>
        <a:xfrm>
          <a:off x="0" y="0"/>
          <a:ext cx="0" cy="0"/>
          <a:chOff x="0" y="0"/>
          <a:chExt cx="0" cy="0"/>
        </a:xfrm>
      </p:grpSpPr>
      <p:sp>
        <p:nvSpPr>
          <p:cNvPr id="208" name="Google Shape;208;gf6d950fdee_7_10"/>
          <p:cNvSpPr txBox="1">
            <a:spLocks noGrp="1"/>
          </p:cNvSpPr>
          <p:nvPr>
            <p:ph type="title"/>
          </p:nvPr>
        </p:nvSpPr>
        <p:spPr>
          <a:xfrm>
            <a:off x="0" y="771221"/>
            <a:ext cx="7152434" cy="76004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09" name="Google Shape;209;gf6d950fdee_7_10" descr="Decorative geometric pattern"/>
          <p:cNvPicPr preferRelativeResize="0"/>
          <p:nvPr/>
        </p:nvPicPr>
        <p:blipFill rotWithShape="1">
          <a:blip r:embed="rId2">
            <a:alphaModFix/>
          </a:blip>
          <a:srcRect/>
          <a:stretch/>
        </p:blipFill>
        <p:spPr>
          <a:xfrm>
            <a:off x="0" y="0"/>
            <a:ext cx="9144000" cy="4871140"/>
          </a:xfrm>
          <a:prstGeom prst="rect">
            <a:avLst/>
          </a:prstGeom>
          <a:noFill/>
          <a:ln>
            <a:noFill/>
          </a:ln>
        </p:spPr>
      </p:pic>
      <p:sp>
        <p:nvSpPr>
          <p:cNvPr id="210" name="Google Shape;210;gf6d950fdee_7_10"/>
          <p:cNvSpPr txBox="1"/>
          <p:nvPr/>
        </p:nvSpPr>
        <p:spPr>
          <a:xfrm>
            <a:off x="0" y="775879"/>
            <a:ext cx="9144000" cy="712308"/>
          </a:xfrm>
          <a:prstGeom prst="rect">
            <a:avLst/>
          </a:prstGeom>
          <a:solidFill>
            <a:schemeClr val="accent1"/>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1600"/>
              <a:buFont typeface="Calibri"/>
              <a:buNone/>
            </a:pPr>
            <a:endParaRPr sz="1600" b="1" i="0" u="none" strike="noStrike" cap="none">
              <a:solidFill>
                <a:srgbClr val="FFFFFF"/>
              </a:solidFill>
              <a:latin typeface="Calibri"/>
              <a:ea typeface="Calibri"/>
              <a:cs typeface="Calibri"/>
              <a:sym typeface="Calibri"/>
            </a:endParaRPr>
          </a:p>
        </p:txBody>
      </p:sp>
      <p:pic>
        <p:nvPicPr>
          <p:cNvPr id="211" name="Google Shape;211;gf6d950fdee_7_10" descr="Decorative blue bar"/>
          <p:cNvPicPr preferRelativeResize="0"/>
          <p:nvPr/>
        </p:nvPicPr>
        <p:blipFill rotWithShape="1">
          <a:blip r:embed="rId3">
            <a:alphaModFix/>
          </a:blip>
          <a:srcRect/>
          <a:stretch/>
        </p:blipFill>
        <p:spPr>
          <a:xfrm>
            <a:off x="0" y="4871140"/>
            <a:ext cx="9144000" cy="276279"/>
          </a:xfrm>
          <a:prstGeom prst="rect">
            <a:avLst/>
          </a:prstGeom>
          <a:noFill/>
          <a:ln>
            <a:noFill/>
          </a:ln>
        </p:spPr>
      </p:pic>
      <p:pic>
        <p:nvPicPr>
          <p:cNvPr id="212" name="Google Shape;212;gf6d950fdee_7_10" descr="Oregon Department of Education Logo"/>
          <p:cNvPicPr preferRelativeResize="0"/>
          <p:nvPr/>
        </p:nvPicPr>
        <p:blipFill rotWithShape="1">
          <a:blip r:embed="rId4">
            <a:alphaModFix/>
          </a:blip>
          <a:srcRect/>
          <a:stretch/>
        </p:blipFill>
        <p:spPr>
          <a:xfrm>
            <a:off x="-90611" y="40171"/>
            <a:ext cx="1479336" cy="735684"/>
          </a:xfrm>
          <a:prstGeom prst="rect">
            <a:avLst/>
          </a:prstGeom>
          <a:noFill/>
          <a:ln>
            <a:noFill/>
          </a:ln>
        </p:spPr>
      </p:pic>
      <p:sp>
        <p:nvSpPr>
          <p:cNvPr id="213" name="Google Shape;213;gf6d950fdee_7_10"/>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14" name="Google Shape;214;gf6d950fdee_7_10"/>
          <p:cNvSpPr txBox="1">
            <a:spLocks noGrp="1"/>
          </p:cNvSpPr>
          <p:nvPr>
            <p:ph type="subTitle" idx="1"/>
          </p:nvPr>
        </p:nvSpPr>
        <p:spPr>
          <a:xfrm>
            <a:off x="989091" y="2107370"/>
            <a:ext cx="6858000" cy="124182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Logo only">
  <p:cSld name="Logo only">
    <p:bg>
      <p:bgPr>
        <a:solidFill>
          <a:schemeClr val="lt1"/>
        </a:solidFill>
        <a:effectLst/>
      </p:bgPr>
    </p:bg>
    <p:spTree>
      <p:nvGrpSpPr>
        <p:cNvPr id="1" name="Shape 215"/>
        <p:cNvGrpSpPr/>
        <p:nvPr/>
      </p:nvGrpSpPr>
      <p:grpSpPr>
        <a:xfrm>
          <a:off x="0" y="0"/>
          <a:ext cx="0" cy="0"/>
          <a:chOff x="0" y="0"/>
          <a:chExt cx="0" cy="0"/>
        </a:xfrm>
      </p:grpSpPr>
      <p:sp>
        <p:nvSpPr>
          <p:cNvPr id="216" name="Google Shape;216;gf6d950fdee_7_18"/>
          <p:cNvSpPr txBox="1">
            <a:spLocks noGrp="1"/>
          </p:cNvSpPr>
          <p:nvPr>
            <p:ph type="title"/>
          </p:nvPr>
        </p:nvSpPr>
        <p:spPr>
          <a:xfrm>
            <a:off x="619597" y="2201987"/>
            <a:ext cx="7886700" cy="99417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alibri"/>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17" name="Google Shape;217;gf6d950fdee_7_18" descr="Decorative geometric pattern"/>
          <p:cNvPicPr preferRelativeResize="0"/>
          <p:nvPr/>
        </p:nvPicPr>
        <p:blipFill rotWithShape="1">
          <a:blip r:embed="rId2">
            <a:alphaModFix/>
          </a:blip>
          <a:srcRect/>
          <a:stretch/>
        </p:blipFill>
        <p:spPr>
          <a:xfrm>
            <a:off x="0" y="0"/>
            <a:ext cx="9144000" cy="4871140"/>
          </a:xfrm>
          <a:prstGeom prst="rect">
            <a:avLst/>
          </a:prstGeom>
          <a:noFill/>
          <a:ln>
            <a:noFill/>
          </a:ln>
        </p:spPr>
      </p:pic>
      <p:pic>
        <p:nvPicPr>
          <p:cNvPr id="218" name="Google Shape;218;gf6d950fdee_7_18" descr="Decorative blue bar"/>
          <p:cNvPicPr preferRelativeResize="0"/>
          <p:nvPr/>
        </p:nvPicPr>
        <p:blipFill rotWithShape="1">
          <a:blip r:embed="rId3">
            <a:alphaModFix/>
          </a:blip>
          <a:srcRect/>
          <a:stretch/>
        </p:blipFill>
        <p:spPr>
          <a:xfrm>
            <a:off x="0" y="4871140"/>
            <a:ext cx="9144000" cy="276279"/>
          </a:xfrm>
          <a:prstGeom prst="rect">
            <a:avLst/>
          </a:prstGeom>
          <a:noFill/>
          <a:ln>
            <a:noFill/>
          </a:ln>
        </p:spPr>
      </p:pic>
      <p:pic>
        <p:nvPicPr>
          <p:cNvPr id="219" name="Google Shape;219;gf6d950fdee_7_18" descr="Oregon Department of Education logo"/>
          <p:cNvPicPr preferRelativeResize="0"/>
          <p:nvPr/>
        </p:nvPicPr>
        <p:blipFill rotWithShape="1">
          <a:blip r:embed="rId4">
            <a:alphaModFix/>
          </a:blip>
          <a:srcRect/>
          <a:stretch/>
        </p:blipFill>
        <p:spPr>
          <a:xfrm>
            <a:off x="3739081" y="461361"/>
            <a:ext cx="3222226" cy="1602435"/>
          </a:xfrm>
          <a:prstGeom prst="rect">
            <a:avLst/>
          </a:prstGeom>
          <a:noFill/>
          <a:ln>
            <a:noFill/>
          </a:ln>
        </p:spPr>
      </p:pic>
      <p:pic>
        <p:nvPicPr>
          <p:cNvPr id="220" name="Google Shape;220;gf6d950fdee_7_18" descr="Decorative blue swoosh"/>
          <p:cNvPicPr preferRelativeResize="0"/>
          <p:nvPr/>
        </p:nvPicPr>
        <p:blipFill rotWithShape="1">
          <a:blip r:embed="rId5">
            <a:alphaModFix/>
          </a:blip>
          <a:srcRect/>
          <a:stretch/>
        </p:blipFill>
        <p:spPr>
          <a:xfrm>
            <a:off x="0" y="-300103"/>
            <a:ext cx="9144000" cy="1577651"/>
          </a:xfrm>
          <a:prstGeom prst="rect">
            <a:avLst/>
          </a:prstGeom>
          <a:noFill/>
          <a:ln>
            <a:noFill/>
          </a:ln>
        </p:spPr>
      </p:pic>
      <p:sp>
        <p:nvSpPr>
          <p:cNvPr id="221" name="Google Shape;221;gf6d950fdee_7_18"/>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22"/>
        <p:cNvGrpSpPr/>
        <p:nvPr/>
      </p:nvGrpSpPr>
      <p:grpSpPr>
        <a:xfrm>
          <a:off x="0" y="0"/>
          <a:ext cx="0" cy="0"/>
          <a:chOff x="0" y="0"/>
          <a:chExt cx="0" cy="0"/>
        </a:xfrm>
      </p:grpSpPr>
      <p:sp>
        <p:nvSpPr>
          <p:cNvPr id="223" name="Google Shape;223;gf6d950fdee_7_25"/>
          <p:cNvSpPr txBox="1">
            <a:spLocks noGrp="1"/>
          </p:cNvSpPr>
          <p:nvPr>
            <p:ph type="title"/>
          </p:nvPr>
        </p:nvSpPr>
        <p:spPr>
          <a:xfrm>
            <a:off x="2679825" y="69895"/>
            <a:ext cx="6400800" cy="643066"/>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4" name="Google Shape;224;gf6d950fdee_7_25"/>
          <p:cNvSpPr txBox="1">
            <a:spLocks noGrp="1"/>
          </p:cNvSpPr>
          <p:nvPr>
            <p:ph type="subTitle" idx="1"/>
          </p:nvPr>
        </p:nvSpPr>
        <p:spPr>
          <a:xfrm>
            <a:off x="989091" y="2107370"/>
            <a:ext cx="6858000" cy="124182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5" name="Google Shape;225;gf6d950fdee_7_25"/>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26"/>
        <p:cNvGrpSpPr/>
        <p:nvPr/>
      </p:nvGrpSpPr>
      <p:grpSpPr>
        <a:xfrm>
          <a:off x="0" y="0"/>
          <a:ext cx="0" cy="0"/>
          <a:chOff x="0" y="0"/>
          <a:chExt cx="0" cy="0"/>
        </a:xfrm>
      </p:grpSpPr>
      <p:sp>
        <p:nvSpPr>
          <p:cNvPr id="227" name="Google Shape;227;gf6d950fdee_7_29"/>
          <p:cNvSpPr txBox="1">
            <a:spLocks noGrp="1"/>
          </p:cNvSpPr>
          <p:nvPr>
            <p:ph type="title"/>
          </p:nvPr>
        </p:nvSpPr>
        <p:spPr>
          <a:xfrm>
            <a:off x="2679825" y="69895"/>
            <a:ext cx="6400800" cy="643066"/>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8" name="Google Shape;228;gf6d950fdee_7_29"/>
          <p:cNvSpPr txBox="1">
            <a:spLocks noGrp="1"/>
          </p:cNvSpPr>
          <p:nvPr>
            <p:ph type="body" idx="1"/>
          </p:nvPr>
        </p:nvSpPr>
        <p:spPr>
          <a:xfrm>
            <a:off x="692024" y="2061185"/>
            <a:ext cx="7886700" cy="206228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9" name="Google Shape;229;gf6d950fdee_7_29"/>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30"/>
        <p:cNvGrpSpPr/>
        <p:nvPr/>
      </p:nvGrpSpPr>
      <p:grpSpPr>
        <a:xfrm>
          <a:off x="0" y="0"/>
          <a:ext cx="0" cy="0"/>
          <a:chOff x="0" y="0"/>
          <a:chExt cx="0" cy="0"/>
        </a:xfrm>
      </p:grpSpPr>
      <p:sp>
        <p:nvSpPr>
          <p:cNvPr id="231" name="Google Shape;231;gf6d950fdee_7_33"/>
          <p:cNvSpPr txBox="1">
            <a:spLocks noGrp="1"/>
          </p:cNvSpPr>
          <p:nvPr>
            <p:ph type="title"/>
          </p:nvPr>
        </p:nvSpPr>
        <p:spPr>
          <a:xfrm>
            <a:off x="2679825" y="69895"/>
            <a:ext cx="6400800" cy="643066"/>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2" name="Google Shape;232;gf6d950fdee_7_33"/>
          <p:cNvSpPr txBox="1">
            <a:spLocks noGrp="1"/>
          </p:cNvSpPr>
          <p:nvPr>
            <p:ph type="body" idx="1"/>
          </p:nvPr>
        </p:nvSpPr>
        <p:spPr>
          <a:xfrm>
            <a:off x="655811" y="1918592"/>
            <a:ext cx="3886200" cy="206228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3" name="Google Shape;233;gf6d950fdee_7_33"/>
          <p:cNvSpPr txBox="1">
            <a:spLocks noGrp="1"/>
          </p:cNvSpPr>
          <p:nvPr>
            <p:ph type="body" idx="2"/>
          </p:nvPr>
        </p:nvSpPr>
        <p:spPr>
          <a:xfrm>
            <a:off x="4656311" y="1918592"/>
            <a:ext cx="3886200" cy="206228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4" name="Google Shape;234;gf6d950fdee_7_33"/>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35"/>
        <p:cNvGrpSpPr/>
        <p:nvPr/>
      </p:nvGrpSpPr>
      <p:grpSpPr>
        <a:xfrm>
          <a:off x="0" y="0"/>
          <a:ext cx="0" cy="0"/>
          <a:chOff x="0" y="0"/>
          <a:chExt cx="0" cy="0"/>
        </a:xfrm>
      </p:grpSpPr>
      <p:sp>
        <p:nvSpPr>
          <p:cNvPr id="236" name="Google Shape;236;gf6d950fdee_7_38"/>
          <p:cNvSpPr txBox="1">
            <a:spLocks noGrp="1"/>
          </p:cNvSpPr>
          <p:nvPr>
            <p:ph type="title"/>
          </p:nvPr>
        </p:nvSpPr>
        <p:spPr>
          <a:xfrm>
            <a:off x="2679825" y="69895"/>
            <a:ext cx="6400800" cy="643066"/>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7" name="Google Shape;237;gf6d950fdee_7_38"/>
          <p:cNvSpPr txBox="1">
            <a:spLocks noGrp="1"/>
          </p:cNvSpPr>
          <p:nvPr>
            <p:ph type="body" idx="1"/>
          </p:nvPr>
        </p:nvSpPr>
        <p:spPr>
          <a:xfrm>
            <a:off x="584574" y="1853580"/>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38" name="Google Shape;238;gf6d950fdee_7_38"/>
          <p:cNvSpPr txBox="1">
            <a:spLocks noGrp="1"/>
          </p:cNvSpPr>
          <p:nvPr>
            <p:ph type="body" idx="2"/>
          </p:nvPr>
        </p:nvSpPr>
        <p:spPr>
          <a:xfrm>
            <a:off x="584574" y="2529700"/>
            <a:ext cx="3868340" cy="168016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9" name="Google Shape;239;gf6d950fdee_7_38"/>
          <p:cNvSpPr txBox="1">
            <a:spLocks noGrp="1"/>
          </p:cNvSpPr>
          <p:nvPr>
            <p:ph type="body" idx="3"/>
          </p:nvPr>
        </p:nvSpPr>
        <p:spPr>
          <a:xfrm>
            <a:off x="4583884" y="1853580"/>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0" name="Google Shape;240;gf6d950fdee_7_38"/>
          <p:cNvSpPr txBox="1">
            <a:spLocks noGrp="1"/>
          </p:cNvSpPr>
          <p:nvPr>
            <p:ph type="body" idx="4"/>
          </p:nvPr>
        </p:nvSpPr>
        <p:spPr>
          <a:xfrm>
            <a:off x="4583884" y="2529700"/>
            <a:ext cx="3887391" cy="168016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1" name="Google Shape;241;gf6d950fdee_7_38"/>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2679825" y="69895"/>
            <a:ext cx="6400800" cy="6432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0"/>
          <p:cNvSpPr txBox="1">
            <a:spLocks noGrp="1"/>
          </p:cNvSpPr>
          <p:nvPr>
            <p:ph type="subTitle" idx="1"/>
          </p:nvPr>
        </p:nvSpPr>
        <p:spPr>
          <a:xfrm>
            <a:off x="989091" y="2107370"/>
            <a:ext cx="6858000" cy="1241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9" name="Google Shape;39;p10"/>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242"/>
        <p:cNvGrpSpPr/>
        <p:nvPr/>
      </p:nvGrpSpPr>
      <p:grpSpPr>
        <a:xfrm>
          <a:off x="0" y="0"/>
          <a:ext cx="0" cy="0"/>
          <a:chOff x="0" y="0"/>
          <a:chExt cx="0" cy="0"/>
        </a:xfrm>
      </p:grpSpPr>
      <p:sp>
        <p:nvSpPr>
          <p:cNvPr id="243" name="Google Shape;243;gf6d950fdee_7_45"/>
          <p:cNvSpPr txBox="1">
            <a:spLocks noGrp="1"/>
          </p:cNvSpPr>
          <p:nvPr>
            <p:ph type="title"/>
          </p:nvPr>
        </p:nvSpPr>
        <p:spPr>
          <a:xfrm>
            <a:off x="1881838" y="83686"/>
            <a:ext cx="7152434" cy="760049"/>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dk1"/>
              </a:buClr>
              <a:buSzPts val="3600"/>
              <a:buFont typeface="Calibri"/>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44" name="Google Shape;244;gf6d950fdee_7_45" descr="Decorative geometric pattern"/>
          <p:cNvPicPr preferRelativeResize="0"/>
          <p:nvPr/>
        </p:nvPicPr>
        <p:blipFill rotWithShape="1">
          <a:blip r:embed="rId2">
            <a:alphaModFix/>
          </a:blip>
          <a:srcRect/>
          <a:stretch/>
        </p:blipFill>
        <p:spPr>
          <a:xfrm>
            <a:off x="0" y="0"/>
            <a:ext cx="9144000" cy="4871140"/>
          </a:xfrm>
          <a:prstGeom prst="rect">
            <a:avLst/>
          </a:prstGeom>
          <a:noFill/>
          <a:ln>
            <a:noFill/>
          </a:ln>
        </p:spPr>
      </p:pic>
      <p:pic>
        <p:nvPicPr>
          <p:cNvPr id="245" name="Google Shape;245;gf6d950fdee_7_45" descr="Decorative blue bar"/>
          <p:cNvPicPr preferRelativeResize="0"/>
          <p:nvPr/>
        </p:nvPicPr>
        <p:blipFill rotWithShape="1">
          <a:blip r:embed="rId3">
            <a:alphaModFix/>
          </a:blip>
          <a:srcRect/>
          <a:stretch/>
        </p:blipFill>
        <p:spPr>
          <a:xfrm>
            <a:off x="0" y="4871140"/>
            <a:ext cx="9144000" cy="276279"/>
          </a:xfrm>
          <a:prstGeom prst="rect">
            <a:avLst/>
          </a:prstGeom>
          <a:noFill/>
          <a:ln>
            <a:noFill/>
          </a:ln>
        </p:spPr>
      </p:pic>
      <p:pic>
        <p:nvPicPr>
          <p:cNvPr id="246" name="Google Shape;246;gf6d950fdee_7_45" descr="Oregon Department of Education Logo"/>
          <p:cNvPicPr preferRelativeResize="0"/>
          <p:nvPr/>
        </p:nvPicPr>
        <p:blipFill rotWithShape="1">
          <a:blip r:embed="rId4">
            <a:alphaModFix/>
          </a:blip>
          <a:srcRect/>
          <a:stretch/>
        </p:blipFill>
        <p:spPr>
          <a:xfrm>
            <a:off x="-90611" y="40171"/>
            <a:ext cx="1479336" cy="735684"/>
          </a:xfrm>
          <a:prstGeom prst="rect">
            <a:avLst/>
          </a:prstGeom>
          <a:noFill/>
          <a:ln>
            <a:noFill/>
          </a:ln>
        </p:spPr>
      </p:pic>
      <p:sp>
        <p:nvSpPr>
          <p:cNvPr id="247" name="Google Shape;247;gf6d950fdee_7_45"/>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3_Blank">
  <p:cSld name="3_Blank">
    <p:bg>
      <p:bgPr>
        <a:solidFill>
          <a:schemeClr val="lt1"/>
        </a:solidFill>
        <a:effectLst/>
      </p:bgPr>
    </p:bg>
    <p:spTree>
      <p:nvGrpSpPr>
        <p:cNvPr id="1" name="Shape 248"/>
        <p:cNvGrpSpPr/>
        <p:nvPr/>
      </p:nvGrpSpPr>
      <p:grpSpPr>
        <a:xfrm>
          <a:off x="0" y="0"/>
          <a:ext cx="0" cy="0"/>
          <a:chOff x="0" y="0"/>
          <a:chExt cx="0" cy="0"/>
        </a:xfrm>
      </p:grpSpPr>
      <p:sp>
        <p:nvSpPr>
          <p:cNvPr id="249" name="Google Shape;249;gf6d950fdee_7_51"/>
          <p:cNvSpPr txBox="1">
            <a:spLocks noGrp="1"/>
          </p:cNvSpPr>
          <p:nvPr>
            <p:ph type="title"/>
          </p:nvPr>
        </p:nvSpPr>
        <p:spPr>
          <a:xfrm>
            <a:off x="120178" y="103909"/>
            <a:ext cx="8924544" cy="59518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Calibri"/>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50" name="Google Shape;250;gf6d950fdee_7_51" descr="Decorative geometric pattern"/>
          <p:cNvPicPr preferRelativeResize="0"/>
          <p:nvPr/>
        </p:nvPicPr>
        <p:blipFill rotWithShape="1">
          <a:blip r:embed="rId2">
            <a:alphaModFix/>
          </a:blip>
          <a:srcRect/>
          <a:stretch/>
        </p:blipFill>
        <p:spPr>
          <a:xfrm>
            <a:off x="0" y="0"/>
            <a:ext cx="9144000" cy="4871140"/>
          </a:xfrm>
          <a:prstGeom prst="rect">
            <a:avLst/>
          </a:prstGeom>
          <a:noFill/>
          <a:ln>
            <a:noFill/>
          </a:ln>
        </p:spPr>
      </p:pic>
      <p:pic>
        <p:nvPicPr>
          <p:cNvPr id="251" name="Google Shape;251;gf6d950fdee_7_51" descr="Decorative blue bar"/>
          <p:cNvPicPr preferRelativeResize="0"/>
          <p:nvPr/>
        </p:nvPicPr>
        <p:blipFill rotWithShape="1">
          <a:blip r:embed="rId3">
            <a:alphaModFix/>
          </a:blip>
          <a:srcRect/>
          <a:stretch/>
        </p:blipFill>
        <p:spPr>
          <a:xfrm>
            <a:off x="0" y="4871140"/>
            <a:ext cx="9144000" cy="276279"/>
          </a:xfrm>
          <a:prstGeom prst="rect">
            <a:avLst/>
          </a:prstGeom>
          <a:noFill/>
          <a:ln>
            <a:noFill/>
          </a:ln>
        </p:spPr>
      </p:pic>
      <p:pic>
        <p:nvPicPr>
          <p:cNvPr id="252" name="Google Shape;252;gf6d950fdee_7_51" descr="Oregon Department of Education Logo"/>
          <p:cNvPicPr preferRelativeResize="0"/>
          <p:nvPr/>
        </p:nvPicPr>
        <p:blipFill rotWithShape="1">
          <a:blip r:embed="rId4">
            <a:alphaModFix/>
          </a:blip>
          <a:srcRect/>
          <a:stretch/>
        </p:blipFill>
        <p:spPr>
          <a:xfrm>
            <a:off x="7171552" y="4195712"/>
            <a:ext cx="1479336" cy="735684"/>
          </a:xfrm>
          <a:prstGeom prst="rect">
            <a:avLst/>
          </a:prstGeom>
          <a:noFill/>
          <a:ln>
            <a:noFill/>
          </a:ln>
        </p:spPr>
      </p:pic>
      <p:sp>
        <p:nvSpPr>
          <p:cNvPr id="253" name="Google Shape;253;gf6d950fdee_7_51"/>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1_Blank">
  <p:cSld name="1_Blank">
    <p:bg>
      <p:bgPr>
        <a:solidFill>
          <a:schemeClr val="accent1"/>
        </a:solidFill>
        <a:effectLst/>
      </p:bgPr>
    </p:bg>
    <p:spTree>
      <p:nvGrpSpPr>
        <p:cNvPr id="1" name="Shape 254"/>
        <p:cNvGrpSpPr/>
        <p:nvPr/>
      </p:nvGrpSpPr>
      <p:grpSpPr>
        <a:xfrm>
          <a:off x="0" y="0"/>
          <a:ext cx="0" cy="0"/>
          <a:chOff x="0" y="0"/>
          <a:chExt cx="0" cy="0"/>
        </a:xfrm>
      </p:grpSpPr>
      <p:sp>
        <p:nvSpPr>
          <p:cNvPr id="255" name="Google Shape;255;gf6d950fdee_7_57"/>
          <p:cNvSpPr txBox="1">
            <a:spLocks noGrp="1"/>
          </p:cNvSpPr>
          <p:nvPr>
            <p:ph type="title"/>
          </p:nvPr>
        </p:nvSpPr>
        <p:spPr>
          <a:xfrm>
            <a:off x="1881838" y="83686"/>
            <a:ext cx="7152434" cy="760049"/>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56" name="Google Shape;256;gf6d950fdee_7_57"/>
          <p:cNvPicPr preferRelativeResize="0"/>
          <p:nvPr/>
        </p:nvPicPr>
        <p:blipFill rotWithShape="1">
          <a:blip r:embed="rId2">
            <a:alphaModFix/>
          </a:blip>
          <a:srcRect/>
          <a:stretch/>
        </p:blipFill>
        <p:spPr>
          <a:xfrm>
            <a:off x="-90611" y="40171"/>
            <a:ext cx="1479336" cy="735683"/>
          </a:xfrm>
          <a:prstGeom prst="rect">
            <a:avLst/>
          </a:prstGeom>
          <a:noFill/>
          <a:ln>
            <a:noFill/>
          </a:ln>
        </p:spPr>
      </p:pic>
      <p:sp>
        <p:nvSpPr>
          <p:cNvPr id="257" name="Google Shape;257;gf6d950fdee_7_57"/>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58"/>
        <p:cNvGrpSpPr/>
        <p:nvPr/>
      </p:nvGrpSpPr>
      <p:grpSpPr>
        <a:xfrm>
          <a:off x="0" y="0"/>
          <a:ext cx="0" cy="0"/>
          <a:chOff x="0" y="0"/>
          <a:chExt cx="0" cy="0"/>
        </a:xfrm>
      </p:grpSpPr>
      <p:sp>
        <p:nvSpPr>
          <p:cNvPr id="259" name="Google Shape;259;gf6d950fdee_7_61"/>
          <p:cNvSpPr txBox="1">
            <a:spLocks noGrp="1"/>
          </p:cNvSpPr>
          <p:nvPr>
            <p:ph type="title"/>
          </p:nvPr>
        </p:nvSpPr>
        <p:spPr>
          <a:xfrm>
            <a:off x="2711848" y="83686"/>
            <a:ext cx="6322423" cy="76004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0" name="Google Shape;260;gf6d950fdee_7_61"/>
          <p:cNvSpPr txBox="1">
            <a:spLocks noGrp="1"/>
          </p:cNvSpPr>
          <p:nvPr>
            <p:ph type="body" idx="1"/>
          </p:nvPr>
        </p:nvSpPr>
        <p:spPr>
          <a:xfrm>
            <a:off x="3887391" y="1494625"/>
            <a:ext cx="4629150" cy="2901162"/>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61" name="Google Shape;261;gf6d950fdee_7_61"/>
          <p:cNvSpPr txBox="1">
            <a:spLocks noGrp="1"/>
          </p:cNvSpPr>
          <p:nvPr>
            <p:ph type="body" idx="2"/>
          </p:nvPr>
        </p:nvSpPr>
        <p:spPr>
          <a:xfrm>
            <a:off x="629841" y="2694779"/>
            <a:ext cx="2949178" cy="170696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62" name="Google Shape;262;gf6d950fdee_7_61"/>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263"/>
        <p:cNvGrpSpPr/>
        <p:nvPr/>
      </p:nvGrpSpPr>
      <p:grpSpPr>
        <a:xfrm>
          <a:off x="0" y="0"/>
          <a:ext cx="0" cy="0"/>
          <a:chOff x="0" y="0"/>
          <a:chExt cx="0" cy="0"/>
        </a:xfrm>
      </p:grpSpPr>
      <p:sp>
        <p:nvSpPr>
          <p:cNvPr id="264" name="Google Shape;264;gf6d950fdee_7_66"/>
          <p:cNvSpPr txBox="1">
            <a:spLocks noGrp="1"/>
          </p:cNvSpPr>
          <p:nvPr>
            <p:ph type="title"/>
          </p:nvPr>
        </p:nvSpPr>
        <p:spPr>
          <a:xfrm>
            <a:off x="2711848" y="83686"/>
            <a:ext cx="6322423" cy="76004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5" name="Google Shape;265;gf6d950fdee_7_66"/>
          <p:cNvSpPr>
            <a:spLocks noGrp="1"/>
          </p:cNvSpPr>
          <p:nvPr>
            <p:ph type="pic" idx="2"/>
          </p:nvPr>
        </p:nvSpPr>
        <p:spPr>
          <a:xfrm>
            <a:off x="3887391" y="1499863"/>
            <a:ext cx="4629150" cy="2895928"/>
          </a:xfrm>
          <a:prstGeom prst="rect">
            <a:avLst/>
          </a:prstGeom>
          <a:noFill/>
          <a:ln>
            <a:noFill/>
          </a:ln>
        </p:spPr>
      </p:sp>
      <p:sp>
        <p:nvSpPr>
          <p:cNvPr id="266" name="Google Shape;266;gf6d950fdee_7_66"/>
          <p:cNvSpPr txBox="1">
            <a:spLocks noGrp="1"/>
          </p:cNvSpPr>
          <p:nvPr>
            <p:ph type="body" idx="1"/>
          </p:nvPr>
        </p:nvSpPr>
        <p:spPr>
          <a:xfrm>
            <a:off x="629841" y="2710484"/>
            <a:ext cx="2949178" cy="168530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67" name="Google Shape;267;gf6d950fdee_7_66"/>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no pattern_Logo only">
  <p:cSld name="no pattern_Logo only">
    <p:bg>
      <p:bgPr>
        <a:solidFill>
          <a:schemeClr val="lt1"/>
        </a:solidFill>
        <a:effectLst/>
      </p:bgPr>
    </p:bg>
    <p:spTree>
      <p:nvGrpSpPr>
        <p:cNvPr id="1" name="Shape 277"/>
        <p:cNvGrpSpPr/>
        <p:nvPr/>
      </p:nvGrpSpPr>
      <p:grpSpPr>
        <a:xfrm>
          <a:off x="0" y="0"/>
          <a:ext cx="0" cy="0"/>
          <a:chOff x="0" y="0"/>
          <a:chExt cx="0" cy="0"/>
        </a:xfrm>
      </p:grpSpPr>
      <p:sp>
        <p:nvSpPr>
          <p:cNvPr id="278" name="Google Shape;278;gf6d950fdee_7_88"/>
          <p:cNvSpPr txBox="1">
            <a:spLocks noGrp="1"/>
          </p:cNvSpPr>
          <p:nvPr>
            <p:ph type="title"/>
          </p:nvPr>
        </p:nvSpPr>
        <p:spPr>
          <a:xfrm>
            <a:off x="619597" y="2201987"/>
            <a:ext cx="7886700" cy="99417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alibri"/>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79" name="Google Shape;279;gf6d950fdee_7_88" descr="Decorative blue bar"/>
          <p:cNvPicPr preferRelativeResize="0"/>
          <p:nvPr/>
        </p:nvPicPr>
        <p:blipFill rotWithShape="1">
          <a:blip r:embed="rId2">
            <a:alphaModFix/>
          </a:blip>
          <a:srcRect/>
          <a:stretch/>
        </p:blipFill>
        <p:spPr>
          <a:xfrm>
            <a:off x="0" y="4871140"/>
            <a:ext cx="9144000" cy="276279"/>
          </a:xfrm>
          <a:prstGeom prst="rect">
            <a:avLst/>
          </a:prstGeom>
          <a:noFill/>
          <a:ln>
            <a:noFill/>
          </a:ln>
        </p:spPr>
      </p:pic>
      <p:pic>
        <p:nvPicPr>
          <p:cNvPr id="280" name="Google Shape;280;gf6d950fdee_7_88" descr="Oregon Department of Education logo"/>
          <p:cNvPicPr preferRelativeResize="0"/>
          <p:nvPr/>
        </p:nvPicPr>
        <p:blipFill rotWithShape="1">
          <a:blip r:embed="rId3">
            <a:alphaModFix/>
          </a:blip>
          <a:srcRect/>
          <a:stretch/>
        </p:blipFill>
        <p:spPr>
          <a:xfrm>
            <a:off x="3739081" y="461361"/>
            <a:ext cx="3222226" cy="1602435"/>
          </a:xfrm>
          <a:prstGeom prst="rect">
            <a:avLst/>
          </a:prstGeom>
          <a:noFill/>
          <a:ln>
            <a:noFill/>
          </a:ln>
        </p:spPr>
      </p:pic>
      <p:pic>
        <p:nvPicPr>
          <p:cNvPr id="281" name="Google Shape;281;gf6d950fdee_7_88" descr="Decorative blue swoosh"/>
          <p:cNvPicPr preferRelativeResize="0"/>
          <p:nvPr/>
        </p:nvPicPr>
        <p:blipFill rotWithShape="1">
          <a:blip r:embed="rId4">
            <a:alphaModFix/>
          </a:blip>
          <a:srcRect/>
          <a:stretch/>
        </p:blipFill>
        <p:spPr>
          <a:xfrm>
            <a:off x="0" y="-300103"/>
            <a:ext cx="9144000" cy="1577651"/>
          </a:xfrm>
          <a:prstGeom prst="rect">
            <a:avLst/>
          </a:prstGeom>
          <a:noFill/>
          <a:ln>
            <a:noFill/>
          </a:ln>
        </p:spPr>
      </p:pic>
      <p:sp>
        <p:nvSpPr>
          <p:cNvPr id="282" name="Google Shape;282;gf6d950fdee_7_88"/>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no pattern_Title and Content">
  <p:cSld name="no pattern_Title and Content">
    <p:spTree>
      <p:nvGrpSpPr>
        <p:cNvPr id="1" name="Shape 283"/>
        <p:cNvGrpSpPr/>
        <p:nvPr/>
      </p:nvGrpSpPr>
      <p:grpSpPr>
        <a:xfrm>
          <a:off x="0" y="0"/>
          <a:ext cx="0" cy="0"/>
          <a:chOff x="0" y="0"/>
          <a:chExt cx="0" cy="0"/>
        </a:xfrm>
      </p:grpSpPr>
      <p:sp>
        <p:nvSpPr>
          <p:cNvPr id="284" name="Google Shape;284;gf6d950fdee_7_94"/>
          <p:cNvSpPr txBox="1">
            <a:spLocks noGrp="1"/>
          </p:cNvSpPr>
          <p:nvPr>
            <p:ph type="title"/>
          </p:nvPr>
        </p:nvSpPr>
        <p:spPr>
          <a:xfrm>
            <a:off x="2679825" y="69895"/>
            <a:ext cx="6400800" cy="643066"/>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5" name="Google Shape;285;gf6d950fdee_7_94"/>
          <p:cNvSpPr txBox="1">
            <a:spLocks noGrp="1"/>
          </p:cNvSpPr>
          <p:nvPr>
            <p:ph type="body" idx="1"/>
          </p:nvPr>
        </p:nvSpPr>
        <p:spPr>
          <a:xfrm>
            <a:off x="692024" y="2061185"/>
            <a:ext cx="7886700" cy="206228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6" name="Google Shape;286;gf6d950fdee_7_94"/>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1_no pattern_Blank">
  <p:cSld name="1_no pattern_Blank">
    <p:bg>
      <p:bgPr>
        <a:solidFill>
          <a:schemeClr val="lt1"/>
        </a:solidFill>
        <a:effectLst/>
      </p:bgPr>
    </p:bg>
    <p:spTree>
      <p:nvGrpSpPr>
        <p:cNvPr id="1" name="Shape 287"/>
        <p:cNvGrpSpPr/>
        <p:nvPr/>
      </p:nvGrpSpPr>
      <p:grpSpPr>
        <a:xfrm>
          <a:off x="0" y="0"/>
          <a:ext cx="0" cy="0"/>
          <a:chOff x="0" y="0"/>
          <a:chExt cx="0" cy="0"/>
        </a:xfrm>
      </p:grpSpPr>
      <p:sp>
        <p:nvSpPr>
          <p:cNvPr id="288" name="Google Shape;288;gf6d950fdee_7_98"/>
          <p:cNvSpPr txBox="1"/>
          <p:nvPr/>
        </p:nvSpPr>
        <p:spPr>
          <a:xfrm>
            <a:off x="0" y="775879"/>
            <a:ext cx="9144000" cy="712308"/>
          </a:xfrm>
          <a:prstGeom prst="rect">
            <a:avLst/>
          </a:prstGeom>
          <a:solidFill>
            <a:schemeClr val="accent1"/>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1600"/>
              <a:buFont typeface="Calibri"/>
              <a:buNone/>
            </a:pPr>
            <a:endParaRPr sz="1600" b="1" i="0" u="none" strike="noStrike" cap="none">
              <a:solidFill>
                <a:srgbClr val="FFFFFF"/>
              </a:solidFill>
              <a:latin typeface="Calibri"/>
              <a:ea typeface="Calibri"/>
              <a:cs typeface="Calibri"/>
              <a:sym typeface="Calibri"/>
            </a:endParaRPr>
          </a:p>
        </p:txBody>
      </p:sp>
      <p:sp>
        <p:nvSpPr>
          <p:cNvPr id="289" name="Google Shape;289;gf6d950fdee_7_98"/>
          <p:cNvSpPr txBox="1">
            <a:spLocks noGrp="1"/>
          </p:cNvSpPr>
          <p:nvPr>
            <p:ph type="title"/>
          </p:nvPr>
        </p:nvSpPr>
        <p:spPr>
          <a:xfrm>
            <a:off x="0" y="771221"/>
            <a:ext cx="7152434" cy="76004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90" name="Google Shape;290;gf6d950fdee_7_98" descr="Decorative blue bar"/>
          <p:cNvPicPr preferRelativeResize="0"/>
          <p:nvPr/>
        </p:nvPicPr>
        <p:blipFill rotWithShape="1">
          <a:blip r:embed="rId2">
            <a:alphaModFix/>
          </a:blip>
          <a:srcRect/>
          <a:stretch/>
        </p:blipFill>
        <p:spPr>
          <a:xfrm>
            <a:off x="0" y="4871140"/>
            <a:ext cx="9144000" cy="276279"/>
          </a:xfrm>
          <a:prstGeom prst="rect">
            <a:avLst/>
          </a:prstGeom>
          <a:noFill/>
          <a:ln>
            <a:noFill/>
          </a:ln>
        </p:spPr>
      </p:pic>
      <p:pic>
        <p:nvPicPr>
          <p:cNvPr id="291" name="Google Shape;291;gf6d950fdee_7_98" descr="Oregon Department of Education Logo"/>
          <p:cNvPicPr preferRelativeResize="0"/>
          <p:nvPr/>
        </p:nvPicPr>
        <p:blipFill rotWithShape="1">
          <a:blip r:embed="rId3">
            <a:alphaModFix/>
          </a:blip>
          <a:srcRect/>
          <a:stretch/>
        </p:blipFill>
        <p:spPr>
          <a:xfrm>
            <a:off x="-90611" y="40171"/>
            <a:ext cx="1479336" cy="735684"/>
          </a:xfrm>
          <a:prstGeom prst="rect">
            <a:avLst/>
          </a:prstGeom>
          <a:noFill/>
          <a:ln>
            <a:noFill/>
          </a:ln>
        </p:spPr>
      </p:pic>
      <p:sp>
        <p:nvSpPr>
          <p:cNvPr id="292" name="Google Shape;292;gf6d950fdee_7_98"/>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93" name="Google Shape;293;gf6d950fdee_7_98"/>
          <p:cNvSpPr txBox="1">
            <a:spLocks noGrp="1"/>
          </p:cNvSpPr>
          <p:nvPr>
            <p:ph type="subTitle" idx="1"/>
          </p:nvPr>
        </p:nvSpPr>
        <p:spPr>
          <a:xfrm>
            <a:off x="989091" y="2107370"/>
            <a:ext cx="6858000" cy="124182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no pattern_Title Slide">
  <p:cSld name="no pattern_Title Slide">
    <p:spTree>
      <p:nvGrpSpPr>
        <p:cNvPr id="1" name="Shape 294"/>
        <p:cNvGrpSpPr/>
        <p:nvPr/>
      </p:nvGrpSpPr>
      <p:grpSpPr>
        <a:xfrm>
          <a:off x="0" y="0"/>
          <a:ext cx="0" cy="0"/>
          <a:chOff x="0" y="0"/>
          <a:chExt cx="0" cy="0"/>
        </a:xfrm>
      </p:grpSpPr>
      <p:sp>
        <p:nvSpPr>
          <p:cNvPr id="295" name="Google Shape;295;gf6d950fdee_7_105"/>
          <p:cNvSpPr txBox="1">
            <a:spLocks noGrp="1"/>
          </p:cNvSpPr>
          <p:nvPr>
            <p:ph type="title"/>
          </p:nvPr>
        </p:nvSpPr>
        <p:spPr>
          <a:xfrm>
            <a:off x="2679825" y="69895"/>
            <a:ext cx="6400800" cy="643066"/>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6" name="Google Shape;296;gf6d950fdee_7_105"/>
          <p:cNvSpPr txBox="1">
            <a:spLocks noGrp="1"/>
          </p:cNvSpPr>
          <p:nvPr>
            <p:ph type="subTitle" idx="1"/>
          </p:nvPr>
        </p:nvSpPr>
        <p:spPr>
          <a:xfrm>
            <a:off x="989091" y="2107370"/>
            <a:ext cx="6858000" cy="124182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97" name="Google Shape;297;gf6d950fdee_7_105"/>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no pattern_Two Content">
  <p:cSld name="no pattern_Two Content">
    <p:spTree>
      <p:nvGrpSpPr>
        <p:cNvPr id="1" name="Shape 298"/>
        <p:cNvGrpSpPr/>
        <p:nvPr/>
      </p:nvGrpSpPr>
      <p:grpSpPr>
        <a:xfrm>
          <a:off x="0" y="0"/>
          <a:ext cx="0" cy="0"/>
          <a:chOff x="0" y="0"/>
          <a:chExt cx="0" cy="0"/>
        </a:xfrm>
      </p:grpSpPr>
      <p:sp>
        <p:nvSpPr>
          <p:cNvPr id="299" name="Google Shape;299;gf6d950fdee_7_109"/>
          <p:cNvSpPr txBox="1">
            <a:spLocks noGrp="1"/>
          </p:cNvSpPr>
          <p:nvPr>
            <p:ph type="title"/>
          </p:nvPr>
        </p:nvSpPr>
        <p:spPr>
          <a:xfrm>
            <a:off x="2679825" y="69895"/>
            <a:ext cx="6400800" cy="643066"/>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0" name="Google Shape;300;gf6d950fdee_7_109"/>
          <p:cNvSpPr txBox="1">
            <a:spLocks noGrp="1"/>
          </p:cNvSpPr>
          <p:nvPr>
            <p:ph type="body" idx="1"/>
          </p:nvPr>
        </p:nvSpPr>
        <p:spPr>
          <a:xfrm>
            <a:off x="655811" y="1918592"/>
            <a:ext cx="3886200" cy="206228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1" name="Google Shape;301;gf6d950fdee_7_109"/>
          <p:cNvSpPr txBox="1">
            <a:spLocks noGrp="1"/>
          </p:cNvSpPr>
          <p:nvPr>
            <p:ph type="body" idx="2"/>
          </p:nvPr>
        </p:nvSpPr>
        <p:spPr>
          <a:xfrm>
            <a:off x="4656311" y="1918592"/>
            <a:ext cx="3886200" cy="206228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2" name="Google Shape;302;gf6d950fdee_7_109"/>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2679825" y="69895"/>
            <a:ext cx="6400800" cy="6432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1"/>
          <p:cNvSpPr txBox="1">
            <a:spLocks noGrp="1"/>
          </p:cNvSpPr>
          <p:nvPr>
            <p:ph type="body" idx="1"/>
          </p:nvPr>
        </p:nvSpPr>
        <p:spPr>
          <a:xfrm>
            <a:off x="692024" y="2061185"/>
            <a:ext cx="7886700" cy="2062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1"/>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no pattern_Comparison">
  <p:cSld name="no pattern_Comparison">
    <p:spTree>
      <p:nvGrpSpPr>
        <p:cNvPr id="1" name="Shape 303"/>
        <p:cNvGrpSpPr/>
        <p:nvPr/>
      </p:nvGrpSpPr>
      <p:grpSpPr>
        <a:xfrm>
          <a:off x="0" y="0"/>
          <a:ext cx="0" cy="0"/>
          <a:chOff x="0" y="0"/>
          <a:chExt cx="0" cy="0"/>
        </a:xfrm>
      </p:grpSpPr>
      <p:sp>
        <p:nvSpPr>
          <p:cNvPr id="304" name="Google Shape;304;gf6d950fdee_7_114"/>
          <p:cNvSpPr txBox="1">
            <a:spLocks noGrp="1"/>
          </p:cNvSpPr>
          <p:nvPr>
            <p:ph type="title"/>
          </p:nvPr>
        </p:nvSpPr>
        <p:spPr>
          <a:xfrm>
            <a:off x="2679825" y="69895"/>
            <a:ext cx="6400800" cy="643066"/>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5" name="Google Shape;305;gf6d950fdee_7_114"/>
          <p:cNvSpPr txBox="1">
            <a:spLocks noGrp="1"/>
          </p:cNvSpPr>
          <p:nvPr>
            <p:ph type="body" idx="1"/>
          </p:nvPr>
        </p:nvSpPr>
        <p:spPr>
          <a:xfrm>
            <a:off x="584574" y="1853580"/>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6" name="Google Shape;306;gf6d950fdee_7_114"/>
          <p:cNvSpPr txBox="1">
            <a:spLocks noGrp="1"/>
          </p:cNvSpPr>
          <p:nvPr>
            <p:ph type="body" idx="2"/>
          </p:nvPr>
        </p:nvSpPr>
        <p:spPr>
          <a:xfrm>
            <a:off x="584574" y="2529700"/>
            <a:ext cx="3868340" cy="168016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7" name="Google Shape;307;gf6d950fdee_7_114"/>
          <p:cNvSpPr txBox="1">
            <a:spLocks noGrp="1"/>
          </p:cNvSpPr>
          <p:nvPr>
            <p:ph type="body" idx="3"/>
          </p:nvPr>
        </p:nvSpPr>
        <p:spPr>
          <a:xfrm>
            <a:off x="4583884" y="1853580"/>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8" name="Google Shape;308;gf6d950fdee_7_114"/>
          <p:cNvSpPr txBox="1">
            <a:spLocks noGrp="1"/>
          </p:cNvSpPr>
          <p:nvPr>
            <p:ph type="body" idx="4"/>
          </p:nvPr>
        </p:nvSpPr>
        <p:spPr>
          <a:xfrm>
            <a:off x="4583884" y="2529700"/>
            <a:ext cx="3887391" cy="168016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9" name="Google Shape;309;gf6d950fdee_7_114"/>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no pattern_Blank">
  <p:cSld name="no pattern_Blank">
    <p:bg>
      <p:bgPr>
        <a:solidFill>
          <a:schemeClr val="lt1"/>
        </a:solidFill>
        <a:effectLst/>
      </p:bgPr>
    </p:bg>
    <p:spTree>
      <p:nvGrpSpPr>
        <p:cNvPr id="1" name="Shape 310"/>
        <p:cNvGrpSpPr/>
        <p:nvPr/>
      </p:nvGrpSpPr>
      <p:grpSpPr>
        <a:xfrm>
          <a:off x="0" y="0"/>
          <a:ext cx="0" cy="0"/>
          <a:chOff x="0" y="0"/>
          <a:chExt cx="0" cy="0"/>
        </a:xfrm>
      </p:grpSpPr>
      <p:sp>
        <p:nvSpPr>
          <p:cNvPr id="311" name="Google Shape;311;gf6d950fdee_7_121"/>
          <p:cNvSpPr txBox="1">
            <a:spLocks noGrp="1"/>
          </p:cNvSpPr>
          <p:nvPr>
            <p:ph type="title"/>
          </p:nvPr>
        </p:nvSpPr>
        <p:spPr>
          <a:xfrm>
            <a:off x="1881838" y="83686"/>
            <a:ext cx="7152434" cy="760049"/>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dk1"/>
              </a:buClr>
              <a:buSzPts val="3600"/>
              <a:buFont typeface="Calibri"/>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12" name="Google Shape;312;gf6d950fdee_7_121" descr="Decorative blue bar"/>
          <p:cNvPicPr preferRelativeResize="0"/>
          <p:nvPr/>
        </p:nvPicPr>
        <p:blipFill rotWithShape="1">
          <a:blip r:embed="rId2">
            <a:alphaModFix/>
          </a:blip>
          <a:srcRect/>
          <a:stretch/>
        </p:blipFill>
        <p:spPr>
          <a:xfrm>
            <a:off x="0" y="4871140"/>
            <a:ext cx="9144000" cy="276279"/>
          </a:xfrm>
          <a:prstGeom prst="rect">
            <a:avLst/>
          </a:prstGeom>
          <a:noFill/>
          <a:ln>
            <a:noFill/>
          </a:ln>
        </p:spPr>
      </p:pic>
      <p:pic>
        <p:nvPicPr>
          <p:cNvPr id="313" name="Google Shape;313;gf6d950fdee_7_121" descr="Oregon Department of Education Logo"/>
          <p:cNvPicPr preferRelativeResize="0"/>
          <p:nvPr/>
        </p:nvPicPr>
        <p:blipFill rotWithShape="1">
          <a:blip r:embed="rId3">
            <a:alphaModFix/>
          </a:blip>
          <a:srcRect/>
          <a:stretch/>
        </p:blipFill>
        <p:spPr>
          <a:xfrm>
            <a:off x="-90611" y="40171"/>
            <a:ext cx="1479336" cy="735684"/>
          </a:xfrm>
          <a:prstGeom prst="rect">
            <a:avLst/>
          </a:prstGeom>
          <a:noFill/>
          <a:ln>
            <a:noFill/>
          </a:ln>
        </p:spPr>
      </p:pic>
      <p:sp>
        <p:nvSpPr>
          <p:cNvPr id="314" name="Google Shape;314;gf6d950fdee_7_121"/>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no pattern_3_Blank">
  <p:cSld name="no pattern_3_Blank">
    <p:bg>
      <p:bgPr>
        <a:solidFill>
          <a:schemeClr val="lt1"/>
        </a:solidFill>
        <a:effectLst/>
      </p:bgPr>
    </p:bg>
    <p:spTree>
      <p:nvGrpSpPr>
        <p:cNvPr id="1" name="Shape 315"/>
        <p:cNvGrpSpPr/>
        <p:nvPr/>
      </p:nvGrpSpPr>
      <p:grpSpPr>
        <a:xfrm>
          <a:off x="0" y="0"/>
          <a:ext cx="0" cy="0"/>
          <a:chOff x="0" y="0"/>
          <a:chExt cx="0" cy="0"/>
        </a:xfrm>
      </p:grpSpPr>
      <p:sp>
        <p:nvSpPr>
          <p:cNvPr id="316" name="Google Shape;316;gf6d950fdee_7_126"/>
          <p:cNvSpPr txBox="1">
            <a:spLocks noGrp="1"/>
          </p:cNvSpPr>
          <p:nvPr>
            <p:ph type="title"/>
          </p:nvPr>
        </p:nvSpPr>
        <p:spPr>
          <a:xfrm>
            <a:off x="120178" y="103909"/>
            <a:ext cx="8924544" cy="59518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Calibri"/>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17" name="Google Shape;317;gf6d950fdee_7_126" descr="Decorative blue bar"/>
          <p:cNvPicPr preferRelativeResize="0"/>
          <p:nvPr/>
        </p:nvPicPr>
        <p:blipFill rotWithShape="1">
          <a:blip r:embed="rId2">
            <a:alphaModFix/>
          </a:blip>
          <a:srcRect/>
          <a:stretch/>
        </p:blipFill>
        <p:spPr>
          <a:xfrm>
            <a:off x="0" y="4871140"/>
            <a:ext cx="9144000" cy="276279"/>
          </a:xfrm>
          <a:prstGeom prst="rect">
            <a:avLst/>
          </a:prstGeom>
          <a:noFill/>
          <a:ln>
            <a:noFill/>
          </a:ln>
        </p:spPr>
      </p:pic>
      <p:pic>
        <p:nvPicPr>
          <p:cNvPr id="318" name="Google Shape;318;gf6d950fdee_7_126" descr="Oregon Department of Education Logo"/>
          <p:cNvPicPr preferRelativeResize="0"/>
          <p:nvPr/>
        </p:nvPicPr>
        <p:blipFill rotWithShape="1">
          <a:blip r:embed="rId3">
            <a:alphaModFix/>
          </a:blip>
          <a:srcRect/>
          <a:stretch/>
        </p:blipFill>
        <p:spPr>
          <a:xfrm>
            <a:off x="7171552" y="4195712"/>
            <a:ext cx="1479336" cy="735684"/>
          </a:xfrm>
          <a:prstGeom prst="rect">
            <a:avLst/>
          </a:prstGeom>
          <a:noFill/>
          <a:ln>
            <a:noFill/>
          </a:ln>
        </p:spPr>
      </p:pic>
      <p:sp>
        <p:nvSpPr>
          <p:cNvPr id="319" name="Google Shape;319;gf6d950fdee_7_126"/>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no pattern_1_Blank">
  <p:cSld name="no pattern_1_Blank">
    <p:bg>
      <p:bgPr>
        <a:solidFill>
          <a:schemeClr val="accent1"/>
        </a:solidFill>
        <a:effectLst/>
      </p:bgPr>
    </p:bg>
    <p:spTree>
      <p:nvGrpSpPr>
        <p:cNvPr id="1" name="Shape 320"/>
        <p:cNvGrpSpPr/>
        <p:nvPr/>
      </p:nvGrpSpPr>
      <p:grpSpPr>
        <a:xfrm>
          <a:off x="0" y="0"/>
          <a:ext cx="0" cy="0"/>
          <a:chOff x="0" y="0"/>
          <a:chExt cx="0" cy="0"/>
        </a:xfrm>
      </p:grpSpPr>
      <p:sp>
        <p:nvSpPr>
          <p:cNvPr id="321" name="Google Shape;321;gf6d950fdee_7_131"/>
          <p:cNvSpPr txBox="1">
            <a:spLocks noGrp="1"/>
          </p:cNvSpPr>
          <p:nvPr>
            <p:ph type="title"/>
          </p:nvPr>
        </p:nvSpPr>
        <p:spPr>
          <a:xfrm>
            <a:off x="1881838" y="83686"/>
            <a:ext cx="7152434" cy="760049"/>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22" name="Google Shape;322;gf6d950fdee_7_131"/>
          <p:cNvPicPr preferRelativeResize="0"/>
          <p:nvPr/>
        </p:nvPicPr>
        <p:blipFill rotWithShape="1">
          <a:blip r:embed="rId2">
            <a:alphaModFix/>
          </a:blip>
          <a:srcRect/>
          <a:stretch/>
        </p:blipFill>
        <p:spPr>
          <a:xfrm>
            <a:off x="-90611" y="40171"/>
            <a:ext cx="1479336" cy="735683"/>
          </a:xfrm>
          <a:prstGeom prst="rect">
            <a:avLst/>
          </a:prstGeom>
          <a:noFill/>
          <a:ln>
            <a:noFill/>
          </a:ln>
        </p:spPr>
      </p:pic>
      <p:sp>
        <p:nvSpPr>
          <p:cNvPr id="323" name="Google Shape;323;gf6d950fdee_7_131"/>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no pattern_Content with Caption">
  <p:cSld name="no pattern_Content with Caption">
    <p:spTree>
      <p:nvGrpSpPr>
        <p:cNvPr id="1" name="Shape 324"/>
        <p:cNvGrpSpPr/>
        <p:nvPr/>
      </p:nvGrpSpPr>
      <p:grpSpPr>
        <a:xfrm>
          <a:off x="0" y="0"/>
          <a:ext cx="0" cy="0"/>
          <a:chOff x="0" y="0"/>
          <a:chExt cx="0" cy="0"/>
        </a:xfrm>
      </p:grpSpPr>
      <p:sp>
        <p:nvSpPr>
          <p:cNvPr id="325" name="Google Shape;325;gf6d950fdee_7_135"/>
          <p:cNvSpPr txBox="1">
            <a:spLocks noGrp="1"/>
          </p:cNvSpPr>
          <p:nvPr>
            <p:ph type="title"/>
          </p:nvPr>
        </p:nvSpPr>
        <p:spPr>
          <a:xfrm>
            <a:off x="2711848" y="83686"/>
            <a:ext cx="6322423" cy="76004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6" name="Google Shape;326;gf6d950fdee_7_135"/>
          <p:cNvSpPr txBox="1">
            <a:spLocks noGrp="1"/>
          </p:cNvSpPr>
          <p:nvPr>
            <p:ph type="body" idx="1"/>
          </p:nvPr>
        </p:nvSpPr>
        <p:spPr>
          <a:xfrm>
            <a:off x="3887391" y="1494625"/>
            <a:ext cx="4629150" cy="2901162"/>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27" name="Google Shape;327;gf6d950fdee_7_135"/>
          <p:cNvSpPr txBox="1">
            <a:spLocks noGrp="1"/>
          </p:cNvSpPr>
          <p:nvPr>
            <p:ph type="body" idx="2"/>
          </p:nvPr>
        </p:nvSpPr>
        <p:spPr>
          <a:xfrm>
            <a:off x="629841" y="2694779"/>
            <a:ext cx="2949178" cy="170696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28" name="Google Shape;328;gf6d950fdee_7_135"/>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no pattern_Picture with Caption">
  <p:cSld name="no pattern_Picture with Caption">
    <p:spTree>
      <p:nvGrpSpPr>
        <p:cNvPr id="1" name="Shape 329"/>
        <p:cNvGrpSpPr/>
        <p:nvPr/>
      </p:nvGrpSpPr>
      <p:grpSpPr>
        <a:xfrm>
          <a:off x="0" y="0"/>
          <a:ext cx="0" cy="0"/>
          <a:chOff x="0" y="0"/>
          <a:chExt cx="0" cy="0"/>
        </a:xfrm>
      </p:grpSpPr>
      <p:sp>
        <p:nvSpPr>
          <p:cNvPr id="330" name="Google Shape;330;gf6d950fdee_7_140"/>
          <p:cNvSpPr txBox="1">
            <a:spLocks noGrp="1"/>
          </p:cNvSpPr>
          <p:nvPr>
            <p:ph type="title"/>
          </p:nvPr>
        </p:nvSpPr>
        <p:spPr>
          <a:xfrm>
            <a:off x="2711848" y="83686"/>
            <a:ext cx="6322423" cy="76004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1" name="Google Shape;331;gf6d950fdee_7_140"/>
          <p:cNvSpPr>
            <a:spLocks noGrp="1"/>
          </p:cNvSpPr>
          <p:nvPr>
            <p:ph type="pic" idx="2"/>
          </p:nvPr>
        </p:nvSpPr>
        <p:spPr>
          <a:xfrm>
            <a:off x="3887391" y="1499863"/>
            <a:ext cx="4629150" cy="2895928"/>
          </a:xfrm>
          <a:prstGeom prst="rect">
            <a:avLst/>
          </a:prstGeom>
          <a:noFill/>
          <a:ln>
            <a:noFill/>
          </a:ln>
        </p:spPr>
      </p:sp>
      <p:sp>
        <p:nvSpPr>
          <p:cNvPr id="332" name="Google Shape;332;gf6d950fdee_7_140"/>
          <p:cNvSpPr txBox="1">
            <a:spLocks noGrp="1"/>
          </p:cNvSpPr>
          <p:nvPr>
            <p:ph type="body" idx="1"/>
          </p:nvPr>
        </p:nvSpPr>
        <p:spPr>
          <a:xfrm>
            <a:off x="629841" y="2710484"/>
            <a:ext cx="2949178" cy="168530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33" name="Google Shape;333;gf6d950fdee_7_140"/>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4_Blank">
  <p:cSld name="4_Blank">
    <p:bg>
      <p:bgPr>
        <a:solidFill>
          <a:schemeClr val="lt1"/>
        </a:solidFill>
        <a:effectLst/>
      </p:bgPr>
    </p:bg>
    <p:spTree>
      <p:nvGrpSpPr>
        <p:cNvPr id="1" name="Shape 344"/>
        <p:cNvGrpSpPr/>
        <p:nvPr/>
      </p:nvGrpSpPr>
      <p:grpSpPr>
        <a:xfrm>
          <a:off x="0" y="0"/>
          <a:ext cx="0" cy="0"/>
          <a:chOff x="0" y="0"/>
          <a:chExt cx="0" cy="0"/>
        </a:xfrm>
      </p:grpSpPr>
      <p:pic>
        <p:nvPicPr>
          <p:cNvPr id="345" name="Google Shape;345;gf6d950fdee_17_10" descr="Decorative geometric pattern"/>
          <p:cNvPicPr preferRelativeResize="0"/>
          <p:nvPr/>
        </p:nvPicPr>
        <p:blipFill rotWithShape="1">
          <a:blip r:embed="rId2">
            <a:alphaModFix/>
          </a:blip>
          <a:srcRect/>
          <a:stretch/>
        </p:blipFill>
        <p:spPr>
          <a:xfrm>
            <a:off x="0" y="0"/>
            <a:ext cx="9144001" cy="4871140"/>
          </a:xfrm>
          <a:prstGeom prst="rect">
            <a:avLst/>
          </a:prstGeom>
          <a:noFill/>
          <a:ln>
            <a:noFill/>
          </a:ln>
        </p:spPr>
      </p:pic>
      <p:pic>
        <p:nvPicPr>
          <p:cNvPr id="346" name="Google Shape;346;gf6d950fdee_17_10" descr="Decorative blue bar"/>
          <p:cNvPicPr preferRelativeResize="0"/>
          <p:nvPr/>
        </p:nvPicPr>
        <p:blipFill rotWithShape="1">
          <a:blip r:embed="rId3">
            <a:alphaModFix/>
          </a:blip>
          <a:srcRect/>
          <a:stretch/>
        </p:blipFill>
        <p:spPr>
          <a:xfrm>
            <a:off x="0" y="4871140"/>
            <a:ext cx="9144001" cy="276279"/>
          </a:xfrm>
          <a:prstGeom prst="rect">
            <a:avLst/>
          </a:prstGeom>
          <a:noFill/>
          <a:ln>
            <a:noFill/>
          </a:ln>
        </p:spPr>
      </p:pic>
      <p:sp>
        <p:nvSpPr>
          <p:cNvPr id="347" name="Google Shape;347;gf6d950fdee_17_10"/>
          <p:cNvSpPr txBox="1">
            <a:spLocks noGrp="1"/>
          </p:cNvSpPr>
          <p:nvPr>
            <p:ph type="title"/>
          </p:nvPr>
        </p:nvSpPr>
        <p:spPr>
          <a:xfrm>
            <a:off x="1881838" y="83686"/>
            <a:ext cx="7152300" cy="76005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SzPts val="4400"/>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48" name="Google Shape;348;gf6d950fdee_17_10" descr="Oregon Department of Education Logo"/>
          <p:cNvPicPr preferRelativeResize="0"/>
          <p:nvPr/>
        </p:nvPicPr>
        <p:blipFill rotWithShape="1">
          <a:blip r:embed="rId4">
            <a:alphaModFix/>
          </a:blip>
          <a:srcRect/>
          <a:stretch/>
        </p:blipFill>
        <p:spPr>
          <a:xfrm>
            <a:off x="-90611" y="40171"/>
            <a:ext cx="1479336" cy="735684"/>
          </a:xfrm>
          <a:prstGeom prst="rect">
            <a:avLst/>
          </a:prstGeom>
          <a:noFill/>
          <a:ln>
            <a:noFill/>
          </a:ln>
        </p:spPr>
      </p:pic>
      <p:sp>
        <p:nvSpPr>
          <p:cNvPr id="349" name="Google Shape;349;gf6d950fdee_17_10"/>
          <p:cNvSpPr txBox="1">
            <a:spLocks noGrp="1"/>
          </p:cNvSpPr>
          <p:nvPr>
            <p:ph type="sldNum" idx="12"/>
          </p:nvPr>
        </p:nvSpPr>
        <p:spPr>
          <a:xfrm>
            <a:off x="6457950" y="4869403"/>
            <a:ext cx="2057400"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2_Blank">
  <p:cSld name="2_Blank">
    <p:bg>
      <p:bgPr>
        <a:solidFill>
          <a:schemeClr val="lt1"/>
        </a:solidFill>
        <a:effectLst/>
      </p:bgPr>
    </p:bg>
    <p:spTree>
      <p:nvGrpSpPr>
        <p:cNvPr id="1" name="Shape 350"/>
        <p:cNvGrpSpPr/>
        <p:nvPr/>
      </p:nvGrpSpPr>
      <p:grpSpPr>
        <a:xfrm>
          <a:off x="0" y="0"/>
          <a:ext cx="0" cy="0"/>
          <a:chOff x="0" y="0"/>
          <a:chExt cx="0" cy="0"/>
        </a:xfrm>
      </p:grpSpPr>
      <p:sp>
        <p:nvSpPr>
          <p:cNvPr id="351" name="Google Shape;351;gf6d950fdee_17_16"/>
          <p:cNvSpPr txBox="1">
            <a:spLocks noGrp="1"/>
          </p:cNvSpPr>
          <p:nvPr>
            <p:ph type="title"/>
          </p:nvPr>
        </p:nvSpPr>
        <p:spPr>
          <a:xfrm>
            <a:off x="0" y="771221"/>
            <a:ext cx="7152300" cy="7598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52" name="Google Shape;352;gf6d950fdee_17_16" descr="Decorative geometric pattern"/>
          <p:cNvPicPr preferRelativeResize="0"/>
          <p:nvPr/>
        </p:nvPicPr>
        <p:blipFill rotWithShape="1">
          <a:blip r:embed="rId2">
            <a:alphaModFix/>
          </a:blip>
          <a:srcRect/>
          <a:stretch/>
        </p:blipFill>
        <p:spPr>
          <a:xfrm>
            <a:off x="0" y="0"/>
            <a:ext cx="9144001" cy="4871138"/>
          </a:xfrm>
          <a:prstGeom prst="rect">
            <a:avLst/>
          </a:prstGeom>
          <a:noFill/>
          <a:ln>
            <a:noFill/>
          </a:ln>
        </p:spPr>
      </p:pic>
      <p:pic>
        <p:nvPicPr>
          <p:cNvPr id="353" name="Google Shape;353;gf6d950fdee_17_16" descr="Decorative blue bar"/>
          <p:cNvPicPr preferRelativeResize="0"/>
          <p:nvPr/>
        </p:nvPicPr>
        <p:blipFill rotWithShape="1">
          <a:blip r:embed="rId3">
            <a:alphaModFix/>
          </a:blip>
          <a:srcRect/>
          <a:stretch/>
        </p:blipFill>
        <p:spPr>
          <a:xfrm>
            <a:off x="0" y="4871140"/>
            <a:ext cx="6858001" cy="207209"/>
          </a:xfrm>
          <a:prstGeom prst="rect">
            <a:avLst/>
          </a:prstGeom>
          <a:noFill/>
          <a:ln>
            <a:noFill/>
          </a:ln>
        </p:spPr>
      </p:pic>
      <p:pic>
        <p:nvPicPr>
          <p:cNvPr id="354" name="Google Shape;354;gf6d950fdee_17_16" descr="Oregon Department of Education Logo"/>
          <p:cNvPicPr preferRelativeResize="0"/>
          <p:nvPr/>
        </p:nvPicPr>
        <p:blipFill rotWithShape="1">
          <a:blip r:embed="rId4">
            <a:alphaModFix/>
          </a:blip>
          <a:srcRect/>
          <a:stretch/>
        </p:blipFill>
        <p:spPr>
          <a:xfrm>
            <a:off x="137989" y="154472"/>
            <a:ext cx="1109502" cy="551763"/>
          </a:xfrm>
          <a:prstGeom prst="rect">
            <a:avLst/>
          </a:prstGeom>
          <a:noFill/>
          <a:ln>
            <a:noFill/>
          </a:ln>
        </p:spPr>
      </p:pic>
      <p:sp>
        <p:nvSpPr>
          <p:cNvPr id="355" name="Google Shape;355;gf6d950fdee_17_16"/>
          <p:cNvSpPr txBox="1">
            <a:spLocks noGrp="1"/>
          </p:cNvSpPr>
          <p:nvPr>
            <p:ph type="sldNum" idx="12"/>
          </p:nvPr>
        </p:nvSpPr>
        <p:spPr>
          <a:xfrm>
            <a:off x="6457950" y="4869403"/>
            <a:ext cx="2057400"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56" name="Google Shape;356;gf6d950fdee_17_16"/>
          <p:cNvSpPr txBox="1">
            <a:spLocks noGrp="1"/>
          </p:cNvSpPr>
          <p:nvPr>
            <p:ph type="subTitle" idx="1"/>
          </p:nvPr>
        </p:nvSpPr>
        <p:spPr>
          <a:xfrm>
            <a:off x="989091" y="2107370"/>
            <a:ext cx="6858000" cy="1241775"/>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Font typeface="Calibri"/>
              <a:buNone/>
              <a:defRPr sz="2400">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357"/>
        <p:cNvGrpSpPr/>
        <p:nvPr/>
      </p:nvGrpSpPr>
      <p:grpSpPr>
        <a:xfrm>
          <a:off x="0" y="0"/>
          <a:ext cx="0" cy="0"/>
          <a:chOff x="0" y="0"/>
          <a:chExt cx="0" cy="0"/>
        </a:xfrm>
      </p:grpSpPr>
      <p:sp>
        <p:nvSpPr>
          <p:cNvPr id="358" name="Google Shape;358;gf6d950fdee_17_23"/>
          <p:cNvSpPr txBox="1">
            <a:spLocks noGrp="1"/>
          </p:cNvSpPr>
          <p:nvPr>
            <p:ph type="title"/>
          </p:nvPr>
        </p:nvSpPr>
        <p:spPr>
          <a:xfrm>
            <a:off x="1881838" y="83686"/>
            <a:ext cx="7152300" cy="759825"/>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dk1"/>
              </a:buClr>
              <a:buSzPts val="3600"/>
              <a:buFont typeface="Arial"/>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59" name="Google Shape;359;gf6d950fdee_17_23" descr="Decorative geometric pattern"/>
          <p:cNvPicPr preferRelativeResize="0"/>
          <p:nvPr/>
        </p:nvPicPr>
        <p:blipFill rotWithShape="1">
          <a:blip r:embed="rId2">
            <a:alphaModFix/>
          </a:blip>
          <a:srcRect/>
          <a:stretch/>
        </p:blipFill>
        <p:spPr>
          <a:xfrm>
            <a:off x="0" y="0"/>
            <a:ext cx="9144001" cy="4871138"/>
          </a:xfrm>
          <a:prstGeom prst="rect">
            <a:avLst/>
          </a:prstGeom>
          <a:noFill/>
          <a:ln>
            <a:noFill/>
          </a:ln>
        </p:spPr>
      </p:pic>
      <p:pic>
        <p:nvPicPr>
          <p:cNvPr id="360" name="Google Shape;360;gf6d950fdee_17_23" descr="Decorative blue bar"/>
          <p:cNvPicPr preferRelativeResize="0"/>
          <p:nvPr/>
        </p:nvPicPr>
        <p:blipFill rotWithShape="1">
          <a:blip r:embed="rId3">
            <a:alphaModFix/>
          </a:blip>
          <a:srcRect/>
          <a:stretch/>
        </p:blipFill>
        <p:spPr>
          <a:xfrm>
            <a:off x="0" y="4871140"/>
            <a:ext cx="6858001" cy="207209"/>
          </a:xfrm>
          <a:prstGeom prst="rect">
            <a:avLst/>
          </a:prstGeom>
          <a:noFill/>
          <a:ln>
            <a:noFill/>
          </a:ln>
        </p:spPr>
      </p:pic>
      <p:pic>
        <p:nvPicPr>
          <p:cNvPr id="361" name="Google Shape;361;gf6d950fdee_17_23" descr="Oregon Department of Education Logo"/>
          <p:cNvPicPr preferRelativeResize="0"/>
          <p:nvPr/>
        </p:nvPicPr>
        <p:blipFill rotWithShape="1">
          <a:blip r:embed="rId4">
            <a:alphaModFix/>
          </a:blip>
          <a:srcRect/>
          <a:stretch/>
        </p:blipFill>
        <p:spPr>
          <a:xfrm>
            <a:off x="-90611" y="40172"/>
            <a:ext cx="1109502" cy="551763"/>
          </a:xfrm>
          <a:prstGeom prst="rect">
            <a:avLst/>
          </a:prstGeom>
          <a:noFill/>
          <a:ln>
            <a:noFill/>
          </a:ln>
        </p:spPr>
      </p:pic>
      <p:sp>
        <p:nvSpPr>
          <p:cNvPr id="362" name="Google Shape;362;gf6d950fdee_17_23"/>
          <p:cNvSpPr txBox="1">
            <a:spLocks noGrp="1"/>
          </p:cNvSpPr>
          <p:nvPr>
            <p:ph type="sldNum" idx="12"/>
          </p:nvPr>
        </p:nvSpPr>
        <p:spPr>
          <a:xfrm>
            <a:off x="6457950" y="4869403"/>
            <a:ext cx="2057400"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1_Blank" type="blank">
  <p:cSld name="BLANK">
    <p:bg>
      <p:bgPr>
        <a:blipFill>
          <a:blip r:embed="rId2">
            <a:alphaModFix/>
          </a:blip>
          <a:stretch>
            <a:fillRect/>
          </a:stretch>
        </a:blipFill>
        <a:effectLst/>
      </p:bgPr>
    </p:bg>
    <p:spTree>
      <p:nvGrpSpPr>
        <p:cNvPr id="1" name="Shape 363"/>
        <p:cNvGrpSpPr/>
        <p:nvPr/>
      </p:nvGrpSpPr>
      <p:grpSpPr>
        <a:xfrm>
          <a:off x="0" y="0"/>
          <a:ext cx="0" cy="0"/>
          <a:chOff x="0" y="0"/>
          <a:chExt cx="0" cy="0"/>
        </a:xfrm>
      </p:grpSpPr>
      <p:pic>
        <p:nvPicPr>
          <p:cNvPr id="364" name="Google Shape;364;gf6d950fdee_17_29"/>
          <p:cNvPicPr preferRelativeResize="0"/>
          <p:nvPr/>
        </p:nvPicPr>
        <p:blipFill rotWithShape="1">
          <a:blip r:embed="rId3">
            <a:alphaModFix/>
          </a:blip>
          <a:srcRect/>
          <a:stretch/>
        </p:blipFill>
        <p:spPr>
          <a:xfrm>
            <a:off x="-1" y="83686"/>
            <a:ext cx="1285875" cy="50211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4"/>
        <p:cNvGrpSpPr/>
        <p:nvPr/>
      </p:nvGrpSpPr>
      <p:grpSpPr>
        <a:xfrm>
          <a:off x="0" y="0"/>
          <a:ext cx="0" cy="0"/>
          <a:chOff x="0" y="0"/>
          <a:chExt cx="0" cy="0"/>
        </a:xfrm>
      </p:grpSpPr>
      <p:sp>
        <p:nvSpPr>
          <p:cNvPr id="45" name="Google Shape;45;p12"/>
          <p:cNvSpPr txBox="1">
            <a:spLocks noGrp="1"/>
          </p:cNvSpPr>
          <p:nvPr>
            <p:ph type="title"/>
          </p:nvPr>
        </p:nvSpPr>
        <p:spPr>
          <a:xfrm>
            <a:off x="2679825" y="69895"/>
            <a:ext cx="6400800" cy="6432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2"/>
          <p:cNvSpPr txBox="1">
            <a:spLocks noGrp="1"/>
          </p:cNvSpPr>
          <p:nvPr>
            <p:ph type="body" idx="1"/>
          </p:nvPr>
        </p:nvSpPr>
        <p:spPr>
          <a:xfrm>
            <a:off x="655811" y="1918592"/>
            <a:ext cx="3886200" cy="2062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2"/>
          <p:cNvSpPr txBox="1">
            <a:spLocks noGrp="1"/>
          </p:cNvSpPr>
          <p:nvPr>
            <p:ph type="body" idx="2"/>
          </p:nvPr>
        </p:nvSpPr>
        <p:spPr>
          <a:xfrm>
            <a:off x="4656311" y="1918592"/>
            <a:ext cx="3886200" cy="2062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2"/>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9"/>
        <p:cNvGrpSpPr/>
        <p:nvPr/>
      </p:nvGrpSpPr>
      <p:grpSpPr>
        <a:xfrm>
          <a:off x="0" y="0"/>
          <a:ext cx="0" cy="0"/>
          <a:chOff x="0" y="0"/>
          <a:chExt cx="0" cy="0"/>
        </a:xfrm>
      </p:grpSpPr>
      <p:sp>
        <p:nvSpPr>
          <p:cNvPr id="50" name="Google Shape;50;p13"/>
          <p:cNvSpPr txBox="1">
            <a:spLocks noGrp="1"/>
          </p:cNvSpPr>
          <p:nvPr>
            <p:ph type="title"/>
          </p:nvPr>
        </p:nvSpPr>
        <p:spPr>
          <a:xfrm>
            <a:off x="2679825" y="69895"/>
            <a:ext cx="6400800" cy="6432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3"/>
          <p:cNvSpPr txBox="1">
            <a:spLocks noGrp="1"/>
          </p:cNvSpPr>
          <p:nvPr>
            <p:ph type="body" idx="1"/>
          </p:nvPr>
        </p:nvSpPr>
        <p:spPr>
          <a:xfrm>
            <a:off x="584574" y="1853580"/>
            <a:ext cx="3868200" cy="618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13"/>
          <p:cNvSpPr txBox="1">
            <a:spLocks noGrp="1"/>
          </p:cNvSpPr>
          <p:nvPr>
            <p:ph type="body" idx="2"/>
          </p:nvPr>
        </p:nvSpPr>
        <p:spPr>
          <a:xfrm>
            <a:off x="584574" y="2529700"/>
            <a:ext cx="3868200" cy="1680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3"/>
          <p:cNvSpPr txBox="1">
            <a:spLocks noGrp="1"/>
          </p:cNvSpPr>
          <p:nvPr>
            <p:ph type="body" idx="3"/>
          </p:nvPr>
        </p:nvSpPr>
        <p:spPr>
          <a:xfrm>
            <a:off x="4583884" y="1853580"/>
            <a:ext cx="3887400" cy="618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13"/>
          <p:cNvSpPr txBox="1">
            <a:spLocks noGrp="1"/>
          </p:cNvSpPr>
          <p:nvPr>
            <p:ph type="body" idx="4"/>
          </p:nvPr>
        </p:nvSpPr>
        <p:spPr>
          <a:xfrm>
            <a:off x="4583884" y="2529700"/>
            <a:ext cx="3887400" cy="1680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3"/>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3_Blank">
  <p:cSld name="3_Blank">
    <p:bg>
      <p:bgPr>
        <a:solidFill>
          <a:schemeClr val="lt1"/>
        </a:solidFill>
        <a:effectLst/>
      </p:bgPr>
    </p:bg>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120178" y="103909"/>
            <a:ext cx="8924400" cy="595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Calibri"/>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8" name="Google Shape;58;p14" descr="Decorative geometric pattern"/>
          <p:cNvPicPr preferRelativeResize="0"/>
          <p:nvPr/>
        </p:nvPicPr>
        <p:blipFill rotWithShape="1">
          <a:blip r:embed="rId2">
            <a:alphaModFix/>
          </a:blip>
          <a:srcRect/>
          <a:stretch/>
        </p:blipFill>
        <p:spPr>
          <a:xfrm>
            <a:off x="0" y="0"/>
            <a:ext cx="9144001" cy="4871139"/>
          </a:xfrm>
          <a:prstGeom prst="rect">
            <a:avLst/>
          </a:prstGeom>
          <a:noFill/>
          <a:ln>
            <a:noFill/>
          </a:ln>
        </p:spPr>
      </p:pic>
      <p:pic>
        <p:nvPicPr>
          <p:cNvPr id="59" name="Google Shape;59;p14" descr="Decorative blue bar"/>
          <p:cNvPicPr preferRelativeResize="0"/>
          <p:nvPr/>
        </p:nvPicPr>
        <p:blipFill rotWithShape="1">
          <a:blip r:embed="rId3">
            <a:alphaModFix/>
          </a:blip>
          <a:srcRect/>
          <a:stretch/>
        </p:blipFill>
        <p:spPr>
          <a:xfrm>
            <a:off x="0" y="4871140"/>
            <a:ext cx="9144001" cy="276279"/>
          </a:xfrm>
          <a:prstGeom prst="rect">
            <a:avLst/>
          </a:prstGeom>
          <a:noFill/>
          <a:ln>
            <a:noFill/>
          </a:ln>
        </p:spPr>
      </p:pic>
      <p:pic>
        <p:nvPicPr>
          <p:cNvPr id="60" name="Google Shape;60;p14" descr="Oregon Department of Education Logo"/>
          <p:cNvPicPr preferRelativeResize="0"/>
          <p:nvPr/>
        </p:nvPicPr>
        <p:blipFill rotWithShape="1">
          <a:blip r:embed="rId4">
            <a:alphaModFix/>
          </a:blip>
          <a:srcRect/>
          <a:stretch/>
        </p:blipFill>
        <p:spPr>
          <a:xfrm>
            <a:off x="7171552" y="4195712"/>
            <a:ext cx="1479336" cy="735684"/>
          </a:xfrm>
          <a:prstGeom prst="rect">
            <a:avLst/>
          </a:prstGeom>
          <a:noFill/>
          <a:ln>
            <a:noFill/>
          </a:ln>
        </p:spPr>
      </p:pic>
      <p:sp>
        <p:nvSpPr>
          <p:cNvPr id="61" name="Google Shape;61;p14"/>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1_Blank">
  <p:cSld name="1_Blank">
    <p:bg>
      <p:bgPr>
        <a:solidFill>
          <a:schemeClr val="accent1"/>
        </a:solidFill>
        <a:effectLst/>
      </p:bgPr>
    </p:bg>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1881838" y="83686"/>
            <a:ext cx="7152300" cy="759900"/>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4" name="Google Shape;64;p15"/>
          <p:cNvPicPr preferRelativeResize="0"/>
          <p:nvPr/>
        </p:nvPicPr>
        <p:blipFill rotWithShape="1">
          <a:blip r:embed="rId2">
            <a:alphaModFix/>
          </a:blip>
          <a:srcRect/>
          <a:stretch/>
        </p:blipFill>
        <p:spPr>
          <a:xfrm>
            <a:off x="-90611" y="40172"/>
            <a:ext cx="1479336" cy="735683"/>
          </a:xfrm>
          <a:prstGeom prst="rect">
            <a:avLst/>
          </a:prstGeom>
          <a:noFill/>
          <a:ln>
            <a:noFill/>
          </a:ln>
        </p:spPr>
      </p:pic>
      <p:sp>
        <p:nvSpPr>
          <p:cNvPr id="65" name="Google Shape;65;p15"/>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2.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6" Type="http://schemas.openxmlformats.org/officeDocument/2006/relationships/image" Target="../media/image4.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image" Target="../media/image3.jpg"/><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1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3.xml"/><Relationship Id="rId2" Type="http://schemas.openxmlformats.org/officeDocument/2006/relationships/slideLayout" Target="../slideLayouts/slideLayout35.xml"/><Relationship Id="rId16" Type="http://schemas.openxmlformats.org/officeDocument/2006/relationships/image" Target="../media/image4.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jp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2.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4.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4.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3.jp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58.xml"/><Relationship Id="rId7" Type="http://schemas.openxmlformats.org/officeDocument/2006/relationships/image" Target="../media/image2.png"/><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image" Target="../media/image1.jpg"/><Relationship Id="rId5" Type="http://schemas.openxmlformats.org/officeDocument/2006/relationships/theme" Target="../theme/theme5.xml"/><Relationship Id="rId4" Type="http://schemas.openxmlformats.org/officeDocument/2006/relationships/slideLayout" Target="../slideLayouts/slideLayout59.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628650" y="1498864"/>
            <a:ext cx="7886700" cy="9942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 name="Google Shape;7;p6" descr="Decorative geometric pattern"/>
          <p:cNvPicPr preferRelativeResize="0"/>
          <p:nvPr/>
        </p:nvPicPr>
        <p:blipFill rotWithShape="1">
          <a:blip r:embed="rId23">
            <a:alphaModFix/>
          </a:blip>
          <a:srcRect/>
          <a:stretch/>
        </p:blipFill>
        <p:spPr>
          <a:xfrm>
            <a:off x="0" y="1"/>
            <a:ext cx="9144001" cy="4871141"/>
          </a:xfrm>
          <a:prstGeom prst="rect">
            <a:avLst/>
          </a:prstGeom>
          <a:noFill/>
          <a:ln>
            <a:noFill/>
          </a:ln>
        </p:spPr>
      </p:pic>
      <p:pic>
        <p:nvPicPr>
          <p:cNvPr id="8" name="Google Shape;8;p6" descr="Decorative blue swoosh"/>
          <p:cNvPicPr preferRelativeResize="0"/>
          <p:nvPr/>
        </p:nvPicPr>
        <p:blipFill rotWithShape="1">
          <a:blip r:embed="rId24">
            <a:alphaModFix/>
          </a:blip>
          <a:srcRect/>
          <a:stretch/>
        </p:blipFill>
        <p:spPr>
          <a:xfrm>
            <a:off x="-1" y="-677"/>
            <a:ext cx="9144003" cy="1556462"/>
          </a:xfrm>
          <a:prstGeom prst="rect">
            <a:avLst/>
          </a:prstGeom>
          <a:noFill/>
          <a:ln>
            <a:noFill/>
          </a:ln>
        </p:spPr>
      </p:pic>
      <p:pic>
        <p:nvPicPr>
          <p:cNvPr id="9" name="Google Shape;9;p6" descr="Decorative blue bar"/>
          <p:cNvPicPr preferRelativeResize="0"/>
          <p:nvPr/>
        </p:nvPicPr>
        <p:blipFill rotWithShape="1">
          <a:blip r:embed="rId25">
            <a:alphaModFix/>
          </a:blip>
          <a:srcRect/>
          <a:stretch/>
        </p:blipFill>
        <p:spPr>
          <a:xfrm>
            <a:off x="0" y="4871140"/>
            <a:ext cx="9144001" cy="276279"/>
          </a:xfrm>
          <a:prstGeom prst="rect">
            <a:avLst/>
          </a:prstGeom>
          <a:noFill/>
          <a:ln>
            <a:noFill/>
          </a:ln>
        </p:spPr>
      </p:pic>
      <p:sp>
        <p:nvSpPr>
          <p:cNvPr id="10" name="Google Shape;10;p6"/>
          <p:cNvSpPr txBox="1">
            <a:spLocks noGrp="1"/>
          </p:cNvSpPr>
          <p:nvPr>
            <p:ph type="body" idx="1"/>
          </p:nvPr>
        </p:nvSpPr>
        <p:spPr>
          <a:xfrm>
            <a:off x="628650" y="2570441"/>
            <a:ext cx="7886700" cy="2062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 name="Google Shape;11;p6"/>
          <p:cNvPicPr preferRelativeResize="0"/>
          <p:nvPr/>
        </p:nvPicPr>
        <p:blipFill rotWithShape="1">
          <a:blip r:embed="rId26">
            <a:alphaModFix/>
          </a:blip>
          <a:srcRect/>
          <a:stretch/>
        </p:blipFill>
        <p:spPr>
          <a:xfrm>
            <a:off x="115173" y="139623"/>
            <a:ext cx="2033166" cy="1011108"/>
          </a:xfrm>
          <a:prstGeom prst="rect">
            <a:avLst/>
          </a:prstGeom>
          <a:noFill/>
          <a:ln>
            <a:noFill/>
          </a:ln>
        </p:spPr>
      </p:pic>
      <p:pic>
        <p:nvPicPr>
          <p:cNvPr id="12" name="Google Shape;12;p6"/>
          <p:cNvPicPr preferRelativeResize="0"/>
          <p:nvPr/>
        </p:nvPicPr>
        <p:blipFill rotWithShape="1">
          <a:blip r:embed="rId26">
            <a:alphaModFix/>
          </a:blip>
          <a:srcRect/>
          <a:stretch/>
        </p:blipFill>
        <p:spPr>
          <a:xfrm>
            <a:off x="115173" y="139623"/>
            <a:ext cx="2033166" cy="1011108"/>
          </a:xfrm>
          <a:prstGeom prst="rect">
            <a:avLst/>
          </a:prstGeom>
          <a:noFill/>
          <a:ln>
            <a:noFill/>
          </a:ln>
        </p:spPr>
      </p:pic>
      <p:pic>
        <p:nvPicPr>
          <p:cNvPr id="13" name="Google Shape;13;p6" descr="Oregon Department of Education Logo"/>
          <p:cNvPicPr preferRelativeResize="0"/>
          <p:nvPr/>
        </p:nvPicPr>
        <p:blipFill rotWithShape="1">
          <a:blip r:embed="rId26">
            <a:alphaModFix/>
          </a:blip>
          <a:srcRect/>
          <a:stretch/>
        </p:blipFill>
        <p:spPr>
          <a:xfrm>
            <a:off x="115173" y="139623"/>
            <a:ext cx="2033166" cy="1011108"/>
          </a:xfrm>
          <a:prstGeom prst="rect">
            <a:avLst/>
          </a:prstGeom>
          <a:noFill/>
          <a:ln>
            <a:noFill/>
          </a:ln>
        </p:spPr>
      </p:pic>
      <p:sp>
        <p:nvSpPr>
          <p:cNvPr id="14" name="Google Shape;14;p6"/>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sp>
        <p:nvSpPr>
          <p:cNvPr id="126" name="Google Shape;126;gf6d950fdee_2_0"/>
          <p:cNvSpPr txBox="1">
            <a:spLocks noGrp="1"/>
          </p:cNvSpPr>
          <p:nvPr>
            <p:ph type="title"/>
          </p:nvPr>
        </p:nvSpPr>
        <p:spPr>
          <a:xfrm>
            <a:off x="628650" y="149886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27" name="Google Shape;127;gf6d950fdee_2_0" descr="Decorative blue swoosh"/>
          <p:cNvPicPr preferRelativeResize="0"/>
          <p:nvPr/>
        </p:nvPicPr>
        <p:blipFill rotWithShape="1">
          <a:blip r:embed="rId14">
            <a:alphaModFix/>
          </a:blip>
          <a:srcRect/>
          <a:stretch/>
        </p:blipFill>
        <p:spPr>
          <a:xfrm>
            <a:off x="-1" y="-677"/>
            <a:ext cx="9144001" cy="1556462"/>
          </a:xfrm>
          <a:prstGeom prst="rect">
            <a:avLst/>
          </a:prstGeom>
          <a:noFill/>
          <a:ln>
            <a:noFill/>
          </a:ln>
        </p:spPr>
      </p:pic>
      <p:pic>
        <p:nvPicPr>
          <p:cNvPr id="128" name="Google Shape;128;gf6d950fdee_2_0" descr="Decorative blue bar"/>
          <p:cNvPicPr preferRelativeResize="0"/>
          <p:nvPr/>
        </p:nvPicPr>
        <p:blipFill rotWithShape="1">
          <a:blip r:embed="rId15">
            <a:alphaModFix/>
          </a:blip>
          <a:srcRect/>
          <a:stretch/>
        </p:blipFill>
        <p:spPr>
          <a:xfrm>
            <a:off x="0" y="4871140"/>
            <a:ext cx="9144000" cy="276279"/>
          </a:xfrm>
          <a:prstGeom prst="rect">
            <a:avLst/>
          </a:prstGeom>
          <a:noFill/>
          <a:ln>
            <a:noFill/>
          </a:ln>
        </p:spPr>
      </p:pic>
      <p:sp>
        <p:nvSpPr>
          <p:cNvPr id="129" name="Google Shape;129;gf6d950fdee_2_0"/>
          <p:cNvSpPr txBox="1">
            <a:spLocks noGrp="1"/>
          </p:cNvSpPr>
          <p:nvPr>
            <p:ph type="body" idx="1"/>
          </p:nvPr>
        </p:nvSpPr>
        <p:spPr>
          <a:xfrm>
            <a:off x="628650" y="2570441"/>
            <a:ext cx="7886700" cy="2062281"/>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30" name="Google Shape;130;gf6d950fdee_2_0"/>
          <p:cNvPicPr preferRelativeResize="0"/>
          <p:nvPr/>
        </p:nvPicPr>
        <p:blipFill rotWithShape="1">
          <a:blip r:embed="rId16">
            <a:alphaModFix/>
          </a:blip>
          <a:srcRect/>
          <a:stretch/>
        </p:blipFill>
        <p:spPr>
          <a:xfrm>
            <a:off x="115173" y="139623"/>
            <a:ext cx="2033166" cy="1011107"/>
          </a:xfrm>
          <a:prstGeom prst="rect">
            <a:avLst/>
          </a:prstGeom>
          <a:noFill/>
          <a:ln>
            <a:noFill/>
          </a:ln>
        </p:spPr>
      </p:pic>
      <p:pic>
        <p:nvPicPr>
          <p:cNvPr id="131" name="Google Shape;131;gf6d950fdee_2_0"/>
          <p:cNvPicPr preferRelativeResize="0"/>
          <p:nvPr/>
        </p:nvPicPr>
        <p:blipFill rotWithShape="1">
          <a:blip r:embed="rId16">
            <a:alphaModFix/>
          </a:blip>
          <a:srcRect/>
          <a:stretch/>
        </p:blipFill>
        <p:spPr>
          <a:xfrm>
            <a:off x="115173" y="139623"/>
            <a:ext cx="2033166" cy="1011107"/>
          </a:xfrm>
          <a:prstGeom prst="rect">
            <a:avLst/>
          </a:prstGeom>
          <a:noFill/>
          <a:ln>
            <a:noFill/>
          </a:ln>
        </p:spPr>
      </p:pic>
      <p:pic>
        <p:nvPicPr>
          <p:cNvPr id="132" name="Google Shape;132;gf6d950fdee_2_0" descr="Oregon Department of Education Logo"/>
          <p:cNvPicPr preferRelativeResize="0"/>
          <p:nvPr/>
        </p:nvPicPr>
        <p:blipFill rotWithShape="1">
          <a:blip r:embed="rId16">
            <a:alphaModFix/>
          </a:blip>
          <a:srcRect/>
          <a:stretch/>
        </p:blipFill>
        <p:spPr>
          <a:xfrm>
            <a:off x="115173" y="139623"/>
            <a:ext cx="2033166" cy="1011107"/>
          </a:xfrm>
          <a:prstGeom prst="rect">
            <a:avLst/>
          </a:prstGeom>
          <a:noFill/>
          <a:ln>
            <a:noFill/>
          </a:ln>
        </p:spPr>
      </p:pic>
      <p:sp>
        <p:nvSpPr>
          <p:cNvPr id="133" name="Google Shape;133;gf6d950fdee_2_0"/>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7"/>
        <p:cNvGrpSpPr/>
        <p:nvPr/>
      </p:nvGrpSpPr>
      <p:grpSpPr>
        <a:xfrm>
          <a:off x="0" y="0"/>
          <a:ext cx="0" cy="0"/>
          <a:chOff x="0" y="0"/>
          <a:chExt cx="0" cy="0"/>
        </a:xfrm>
      </p:grpSpPr>
      <p:sp>
        <p:nvSpPr>
          <p:cNvPr id="198" name="Google Shape;198;gf6d950fdee_7_0"/>
          <p:cNvSpPr txBox="1">
            <a:spLocks noGrp="1"/>
          </p:cNvSpPr>
          <p:nvPr>
            <p:ph type="title"/>
          </p:nvPr>
        </p:nvSpPr>
        <p:spPr>
          <a:xfrm>
            <a:off x="628650" y="149886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99" name="Google Shape;199;gf6d950fdee_7_0" descr="Decorative geometric pattern"/>
          <p:cNvPicPr preferRelativeResize="0"/>
          <p:nvPr/>
        </p:nvPicPr>
        <p:blipFill rotWithShape="1">
          <a:blip r:embed="rId13">
            <a:alphaModFix/>
          </a:blip>
          <a:srcRect/>
          <a:stretch/>
        </p:blipFill>
        <p:spPr>
          <a:xfrm>
            <a:off x="0" y="1"/>
            <a:ext cx="9144000" cy="4871141"/>
          </a:xfrm>
          <a:prstGeom prst="rect">
            <a:avLst/>
          </a:prstGeom>
          <a:noFill/>
          <a:ln>
            <a:noFill/>
          </a:ln>
        </p:spPr>
      </p:pic>
      <p:pic>
        <p:nvPicPr>
          <p:cNvPr id="200" name="Google Shape;200;gf6d950fdee_7_0" descr="Decorative blue swoosh"/>
          <p:cNvPicPr preferRelativeResize="0"/>
          <p:nvPr/>
        </p:nvPicPr>
        <p:blipFill rotWithShape="1">
          <a:blip r:embed="rId14">
            <a:alphaModFix/>
          </a:blip>
          <a:srcRect/>
          <a:stretch/>
        </p:blipFill>
        <p:spPr>
          <a:xfrm>
            <a:off x="-1" y="-677"/>
            <a:ext cx="9144001" cy="1556462"/>
          </a:xfrm>
          <a:prstGeom prst="rect">
            <a:avLst/>
          </a:prstGeom>
          <a:noFill/>
          <a:ln>
            <a:noFill/>
          </a:ln>
        </p:spPr>
      </p:pic>
      <p:pic>
        <p:nvPicPr>
          <p:cNvPr id="201" name="Google Shape;201;gf6d950fdee_7_0" descr="Decorative blue bar"/>
          <p:cNvPicPr preferRelativeResize="0"/>
          <p:nvPr/>
        </p:nvPicPr>
        <p:blipFill rotWithShape="1">
          <a:blip r:embed="rId15">
            <a:alphaModFix/>
          </a:blip>
          <a:srcRect/>
          <a:stretch/>
        </p:blipFill>
        <p:spPr>
          <a:xfrm>
            <a:off x="0" y="4871140"/>
            <a:ext cx="9144000" cy="276279"/>
          </a:xfrm>
          <a:prstGeom prst="rect">
            <a:avLst/>
          </a:prstGeom>
          <a:noFill/>
          <a:ln>
            <a:noFill/>
          </a:ln>
        </p:spPr>
      </p:pic>
      <p:sp>
        <p:nvSpPr>
          <p:cNvPr id="202" name="Google Shape;202;gf6d950fdee_7_0"/>
          <p:cNvSpPr txBox="1">
            <a:spLocks noGrp="1"/>
          </p:cNvSpPr>
          <p:nvPr>
            <p:ph type="body" idx="1"/>
          </p:nvPr>
        </p:nvSpPr>
        <p:spPr>
          <a:xfrm>
            <a:off x="628650" y="2570441"/>
            <a:ext cx="7886700" cy="2062281"/>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03" name="Google Shape;203;gf6d950fdee_7_0"/>
          <p:cNvPicPr preferRelativeResize="0"/>
          <p:nvPr/>
        </p:nvPicPr>
        <p:blipFill rotWithShape="1">
          <a:blip r:embed="rId16">
            <a:alphaModFix/>
          </a:blip>
          <a:srcRect/>
          <a:stretch/>
        </p:blipFill>
        <p:spPr>
          <a:xfrm>
            <a:off x="115173" y="139623"/>
            <a:ext cx="2033166" cy="1011107"/>
          </a:xfrm>
          <a:prstGeom prst="rect">
            <a:avLst/>
          </a:prstGeom>
          <a:noFill/>
          <a:ln>
            <a:noFill/>
          </a:ln>
        </p:spPr>
      </p:pic>
      <p:pic>
        <p:nvPicPr>
          <p:cNvPr id="204" name="Google Shape;204;gf6d950fdee_7_0"/>
          <p:cNvPicPr preferRelativeResize="0"/>
          <p:nvPr/>
        </p:nvPicPr>
        <p:blipFill rotWithShape="1">
          <a:blip r:embed="rId16">
            <a:alphaModFix/>
          </a:blip>
          <a:srcRect/>
          <a:stretch/>
        </p:blipFill>
        <p:spPr>
          <a:xfrm>
            <a:off x="115173" y="139623"/>
            <a:ext cx="2033166" cy="1011107"/>
          </a:xfrm>
          <a:prstGeom prst="rect">
            <a:avLst/>
          </a:prstGeom>
          <a:noFill/>
          <a:ln>
            <a:noFill/>
          </a:ln>
        </p:spPr>
      </p:pic>
      <p:pic>
        <p:nvPicPr>
          <p:cNvPr id="205" name="Google Shape;205;gf6d950fdee_7_0" descr="Oregon Department of Education Logo"/>
          <p:cNvPicPr preferRelativeResize="0"/>
          <p:nvPr/>
        </p:nvPicPr>
        <p:blipFill rotWithShape="1">
          <a:blip r:embed="rId16">
            <a:alphaModFix/>
          </a:blip>
          <a:srcRect/>
          <a:stretch/>
        </p:blipFill>
        <p:spPr>
          <a:xfrm>
            <a:off x="115173" y="139623"/>
            <a:ext cx="2033166" cy="1011107"/>
          </a:xfrm>
          <a:prstGeom prst="rect">
            <a:avLst/>
          </a:prstGeom>
          <a:noFill/>
          <a:ln>
            <a:noFill/>
          </a:ln>
        </p:spPr>
      </p:pic>
      <p:sp>
        <p:nvSpPr>
          <p:cNvPr id="206" name="Google Shape;206;gf6d950fdee_7_0"/>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8"/>
        <p:cNvGrpSpPr/>
        <p:nvPr/>
      </p:nvGrpSpPr>
      <p:grpSpPr>
        <a:xfrm>
          <a:off x="0" y="0"/>
          <a:ext cx="0" cy="0"/>
          <a:chOff x="0" y="0"/>
          <a:chExt cx="0" cy="0"/>
        </a:xfrm>
      </p:grpSpPr>
      <p:sp>
        <p:nvSpPr>
          <p:cNvPr id="269" name="Google Shape;269;gf6d950fdee_7_79"/>
          <p:cNvSpPr txBox="1">
            <a:spLocks noGrp="1"/>
          </p:cNvSpPr>
          <p:nvPr>
            <p:ph type="title"/>
          </p:nvPr>
        </p:nvSpPr>
        <p:spPr>
          <a:xfrm>
            <a:off x="628650" y="149886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70" name="Google Shape;270;gf6d950fdee_7_79" descr="Decorative blue swoosh"/>
          <p:cNvPicPr preferRelativeResize="0"/>
          <p:nvPr/>
        </p:nvPicPr>
        <p:blipFill rotWithShape="1">
          <a:blip r:embed="rId13">
            <a:alphaModFix/>
          </a:blip>
          <a:srcRect/>
          <a:stretch/>
        </p:blipFill>
        <p:spPr>
          <a:xfrm>
            <a:off x="-1" y="-677"/>
            <a:ext cx="9144001" cy="1556462"/>
          </a:xfrm>
          <a:prstGeom prst="rect">
            <a:avLst/>
          </a:prstGeom>
          <a:noFill/>
          <a:ln>
            <a:noFill/>
          </a:ln>
        </p:spPr>
      </p:pic>
      <p:pic>
        <p:nvPicPr>
          <p:cNvPr id="271" name="Google Shape;271;gf6d950fdee_7_79" descr="Decorative blue bar"/>
          <p:cNvPicPr preferRelativeResize="0"/>
          <p:nvPr/>
        </p:nvPicPr>
        <p:blipFill rotWithShape="1">
          <a:blip r:embed="rId14">
            <a:alphaModFix/>
          </a:blip>
          <a:srcRect/>
          <a:stretch/>
        </p:blipFill>
        <p:spPr>
          <a:xfrm>
            <a:off x="0" y="4871140"/>
            <a:ext cx="9144000" cy="276279"/>
          </a:xfrm>
          <a:prstGeom prst="rect">
            <a:avLst/>
          </a:prstGeom>
          <a:noFill/>
          <a:ln>
            <a:noFill/>
          </a:ln>
        </p:spPr>
      </p:pic>
      <p:sp>
        <p:nvSpPr>
          <p:cNvPr id="272" name="Google Shape;272;gf6d950fdee_7_79"/>
          <p:cNvSpPr txBox="1">
            <a:spLocks noGrp="1"/>
          </p:cNvSpPr>
          <p:nvPr>
            <p:ph type="body" idx="1"/>
          </p:nvPr>
        </p:nvSpPr>
        <p:spPr>
          <a:xfrm>
            <a:off x="628650" y="2570441"/>
            <a:ext cx="7886700" cy="2062281"/>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73" name="Google Shape;273;gf6d950fdee_7_79"/>
          <p:cNvPicPr preferRelativeResize="0"/>
          <p:nvPr/>
        </p:nvPicPr>
        <p:blipFill rotWithShape="1">
          <a:blip r:embed="rId15">
            <a:alphaModFix/>
          </a:blip>
          <a:srcRect/>
          <a:stretch/>
        </p:blipFill>
        <p:spPr>
          <a:xfrm>
            <a:off x="115173" y="139623"/>
            <a:ext cx="2033166" cy="1011107"/>
          </a:xfrm>
          <a:prstGeom prst="rect">
            <a:avLst/>
          </a:prstGeom>
          <a:noFill/>
          <a:ln>
            <a:noFill/>
          </a:ln>
        </p:spPr>
      </p:pic>
      <p:pic>
        <p:nvPicPr>
          <p:cNvPr id="274" name="Google Shape;274;gf6d950fdee_7_79"/>
          <p:cNvPicPr preferRelativeResize="0"/>
          <p:nvPr/>
        </p:nvPicPr>
        <p:blipFill rotWithShape="1">
          <a:blip r:embed="rId15">
            <a:alphaModFix/>
          </a:blip>
          <a:srcRect/>
          <a:stretch/>
        </p:blipFill>
        <p:spPr>
          <a:xfrm>
            <a:off x="115173" y="139623"/>
            <a:ext cx="2033166" cy="1011107"/>
          </a:xfrm>
          <a:prstGeom prst="rect">
            <a:avLst/>
          </a:prstGeom>
          <a:noFill/>
          <a:ln>
            <a:noFill/>
          </a:ln>
        </p:spPr>
      </p:pic>
      <p:pic>
        <p:nvPicPr>
          <p:cNvPr id="275" name="Google Shape;275;gf6d950fdee_7_79" descr="Oregon Department of Education Logo"/>
          <p:cNvPicPr preferRelativeResize="0"/>
          <p:nvPr/>
        </p:nvPicPr>
        <p:blipFill rotWithShape="1">
          <a:blip r:embed="rId15">
            <a:alphaModFix/>
          </a:blip>
          <a:srcRect/>
          <a:stretch/>
        </p:blipFill>
        <p:spPr>
          <a:xfrm>
            <a:off x="115173" y="139623"/>
            <a:ext cx="2033166" cy="1011107"/>
          </a:xfrm>
          <a:prstGeom prst="rect">
            <a:avLst/>
          </a:prstGeom>
          <a:noFill/>
          <a:ln>
            <a:noFill/>
          </a:ln>
        </p:spPr>
      </p:pic>
      <p:sp>
        <p:nvSpPr>
          <p:cNvPr id="276" name="Google Shape;276;gf6d950fdee_7_79"/>
          <p:cNvSpPr txBox="1">
            <a:spLocks noGrp="1"/>
          </p:cNvSpPr>
          <p:nvPr>
            <p:ph type="sldNum" idx="12"/>
          </p:nvPr>
        </p:nvSpPr>
        <p:spPr>
          <a:xfrm>
            <a:off x="6457950" y="486940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4"/>
        <p:cNvGrpSpPr/>
        <p:nvPr/>
      </p:nvGrpSpPr>
      <p:grpSpPr>
        <a:xfrm>
          <a:off x="0" y="0"/>
          <a:ext cx="0" cy="0"/>
          <a:chOff x="0" y="0"/>
          <a:chExt cx="0" cy="0"/>
        </a:xfrm>
      </p:grpSpPr>
      <p:sp>
        <p:nvSpPr>
          <p:cNvPr id="335" name="Google Shape;335;gf6d950fdee_17_0"/>
          <p:cNvSpPr txBox="1">
            <a:spLocks noGrp="1"/>
          </p:cNvSpPr>
          <p:nvPr>
            <p:ph type="title"/>
          </p:nvPr>
        </p:nvSpPr>
        <p:spPr>
          <a:xfrm>
            <a:off x="628650" y="1498864"/>
            <a:ext cx="7886700" cy="994275"/>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36" name="Google Shape;336;gf6d950fdee_17_0" descr="Decorative geometric pattern"/>
          <p:cNvPicPr preferRelativeResize="0"/>
          <p:nvPr/>
        </p:nvPicPr>
        <p:blipFill rotWithShape="1">
          <a:blip r:embed="rId6">
            <a:alphaModFix/>
          </a:blip>
          <a:srcRect/>
          <a:stretch/>
        </p:blipFill>
        <p:spPr>
          <a:xfrm>
            <a:off x="0" y="1"/>
            <a:ext cx="9144001" cy="4871142"/>
          </a:xfrm>
          <a:prstGeom prst="rect">
            <a:avLst/>
          </a:prstGeom>
          <a:noFill/>
          <a:ln>
            <a:noFill/>
          </a:ln>
        </p:spPr>
      </p:pic>
      <p:pic>
        <p:nvPicPr>
          <p:cNvPr id="337" name="Google Shape;337;gf6d950fdee_17_0" descr="Decorative blue swoosh"/>
          <p:cNvPicPr preferRelativeResize="0"/>
          <p:nvPr/>
        </p:nvPicPr>
        <p:blipFill rotWithShape="1">
          <a:blip r:embed="rId7">
            <a:alphaModFix/>
          </a:blip>
          <a:srcRect/>
          <a:stretch/>
        </p:blipFill>
        <p:spPr>
          <a:xfrm>
            <a:off x="-1" y="-677"/>
            <a:ext cx="9144003" cy="1556461"/>
          </a:xfrm>
          <a:prstGeom prst="rect">
            <a:avLst/>
          </a:prstGeom>
          <a:noFill/>
          <a:ln>
            <a:noFill/>
          </a:ln>
        </p:spPr>
      </p:pic>
      <p:pic>
        <p:nvPicPr>
          <p:cNvPr id="338" name="Google Shape;338;gf6d950fdee_17_0" descr="Decorative blue bar"/>
          <p:cNvPicPr preferRelativeResize="0"/>
          <p:nvPr/>
        </p:nvPicPr>
        <p:blipFill rotWithShape="1">
          <a:blip r:embed="rId8">
            <a:alphaModFix/>
          </a:blip>
          <a:srcRect/>
          <a:stretch/>
        </p:blipFill>
        <p:spPr>
          <a:xfrm>
            <a:off x="0" y="4871140"/>
            <a:ext cx="6858001" cy="207209"/>
          </a:xfrm>
          <a:prstGeom prst="rect">
            <a:avLst/>
          </a:prstGeom>
          <a:noFill/>
          <a:ln>
            <a:noFill/>
          </a:ln>
        </p:spPr>
      </p:pic>
      <p:sp>
        <p:nvSpPr>
          <p:cNvPr id="339" name="Google Shape;339;gf6d950fdee_17_0"/>
          <p:cNvSpPr txBox="1">
            <a:spLocks noGrp="1"/>
          </p:cNvSpPr>
          <p:nvPr>
            <p:ph type="body" idx="1"/>
          </p:nvPr>
        </p:nvSpPr>
        <p:spPr>
          <a:xfrm>
            <a:off x="628650" y="2570441"/>
            <a:ext cx="7886700" cy="206212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340" name="Google Shape;340;gf6d950fdee_17_0"/>
          <p:cNvPicPr preferRelativeResize="0"/>
          <p:nvPr/>
        </p:nvPicPr>
        <p:blipFill rotWithShape="1">
          <a:blip r:embed="rId9">
            <a:alphaModFix/>
          </a:blip>
          <a:srcRect/>
          <a:stretch/>
        </p:blipFill>
        <p:spPr>
          <a:xfrm>
            <a:off x="115173" y="139623"/>
            <a:ext cx="1524874" cy="758331"/>
          </a:xfrm>
          <a:prstGeom prst="rect">
            <a:avLst/>
          </a:prstGeom>
          <a:noFill/>
          <a:ln>
            <a:noFill/>
          </a:ln>
        </p:spPr>
      </p:pic>
      <p:pic>
        <p:nvPicPr>
          <p:cNvPr id="341" name="Google Shape;341;gf6d950fdee_17_0"/>
          <p:cNvPicPr preferRelativeResize="0"/>
          <p:nvPr/>
        </p:nvPicPr>
        <p:blipFill rotWithShape="1">
          <a:blip r:embed="rId9">
            <a:alphaModFix/>
          </a:blip>
          <a:srcRect/>
          <a:stretch/>
        </p:blipFill>
        <p:spPr>
          <a:xfrm>
            <a:off x="115173" y="139623"/>
            <a:ext cx="1524874" cy="758331"/>
          </a:xfrm>
          <a:prstGeom prst="rect">
            <a:avLst/>
          </a:prstGeom>
          <a:noFill/>
          <a:ln>
            <a:noFill/>
          </a:ln>
        </p:spPr>
      </p:pic>
      <p:pic>
        <p:nvPicPr>
          <p:cNvPr id="342" name="Google Shape;342;gf6d950fdee_17_0" descr="Oregon Department of Education Logo"/>
          <p:cNvPicPr preferRelativeResize="0"/>
          <p:nvPr/>
        </p:nvPicPr>
        <p:blipFill rotWithShape="1">
          <a:blip r:embed="rId9">
            <a:alphaModFix/>
          </a:blip>
          <a:srcRect/>
          <a:stretch/>
        </p:blipFill>
        <p:spPr>
          <a:xfrm>
            <a:off x="115173" y="139623"/>
            <a:ext cx="1524874" cy="758331"/>
          </a:xfrm>
          <a:prstGeom prst="rect">
            <a:avLst/>
          </a:prstGeom>
          <a:noFill/>
          <a:ln>
            <a:noFill/>
          </a:ln>
        </p:spPr>
      </p:pic>
      <p:sp>
        <p:nvSpPr>
          <p:cNvPr id="343" name="Google Shape;343;gf6d950fdee_17_0"/>
          <p:cNvSpPr txBox="1">
            <a:spLocks noGrp="1"/>
          </p:cNvSpPr>
          <p:nvPr>
            <p:ph type="sldNum" idx="12"/>
          </p:nvPr>
        </p:nvSpPr>
        <p:spPr>
          <a:xfrm>
            <a:off x="6457950" y="4869403"/>
            <a:ext cx="2057400" cy="2738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hyperlink" Target="https://www.ecfr.gov/cgi-bin/retrieveECFR?gp=&amp;SID=fbc75da755ddb2cf1f282973de47e51a&amp;mc=true&amp;r=PART&amp;n=pt34.1.75#sg34.1.75_1592.sg21" TargetMode="External"/><Relationship Id="rId2" Type="http://schemas.openxmlformats.org/officeDocument/2006/relationships/notesSlide" Target="../notesSlides/notesSlide18.xml"/><Relationship Id="rId1" Type="http://schemas.openxmlformats.org/officeDocument/2006/relationships/slideLayout" Target="../slideLayouts/slideLayout46.xml"/><Relationship Id="rId5" Type="http://schemas.openxmlformats.org/officeDocument/2006/relationships/hyperlink" Target="https://www.ecfr.gov/cgi-bin/text-idx?SID=50f1d83121e1a91874b1fdf31ea36149&amp;mc=true&amp;node=pt28.1.36&amp;rgn=div5" TargetMode="External"/><Relationship Id="rId4" Type="http://schemas.openxmlformats.org/officeDocument/2006/relationships/hyperlink" Target="https://uscode.house.gov/view.xhtml?hl=false&amp;edition=prelim&amp;req=granuleid%3AUSC-prelim-title20-section1232b&amp;num=0&amp;saved=%7CKHRpdGxlOjIwIHNlY3Rpb246MTIzMiBlZGl0aW9uOnByZWxpbSk%3D%7C%7C%7C0%7Cfalse%7Cprelim"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hyperlink" Target="https://www.oregon.gov/ode/schools-and-districts/grants/Documents/CARES%20Act/ESSER%20II/ESSER%20Capital%20Expenditures%20Approval%20Form%203.25.21.xlsx" TargetMode="External"/><Relationship Id="rId2" Type="http://schemas.openxmlformats.org/officeDocument/2006/relationships/notesSlide" Target="../notesSlides/notesSlide20.xml"/><Relationship Id="rId1" Type="http://schemas.openxmlformats.org/officeDocument/2006/relationships/slideLayout" Target="../slideLayouts/slideLayout46.xml"/><Relationship Id="rId4" Type="http://schemas.openxmlformats.org/officeDocument/2006/relationships/hyperlink" Target="mailto:ode.esser@ode.state.or.u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hyperlink" Target="https://oese.ed.gov/files/2021/05/ESSER.GEER_.FAQs_5.26.21_745AM_FINALb0cd6833f6f46e03ba2d97d30aff953260028045f9ef3b18ea602db4b32b1d99.pdf" TargetMode="External"/><Relationship Id="rId2" Type="http://schemas.openxmlformats.org/officeDocument/2006/relationships/notesSlide" Target="../notesSlides/notesSlide23.xml"/><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8" Type="http://schemas.openxmlformats.org/officeDocument/2006/relationships/hyperlink" Target="https://oese.ed.gov/files/2021/09/Recording-of-Construction-Webinar-2.mp3" TargetMode="External"/><Relationship Id="rId3" Type="http://schemas.openxmlformats.org/officeDocument/2006/relationships/hyperlink" Target="https://static1.squarespace.com/static/5d277f2db7fde70001187c5e/t/602d58227671744fd12bde05/1613584419027/ESSER_Ofc_Hrs_InitialReport_Follow+July+2020.pdf" TargetMode="External"/><Relationship Id="rId7" Type="http://schemas.openxmlformats.org/officeDocument/2006/relationships/hyperlink" Target="https://oese.ed.gov/files/2021/09/Using-COVID-Relief-Funds-for-Facility-Upgrades-Renovations-and-Construction-09.02.21.pdf" TargetMode="External"/><Relationship Id="rId2" Type="http://schemas.openxmlformats.org/officeDocument/2006/relationships/notesSlide" Target="../notesSlides/notesSlide28.xml"/><Relationship Id="rId1" Type="http://schemas.openxmlformats.org/officeDocument/2006/relationships/slideLayout" Target="../slideLayouts/slideLayout46.xml"/><Relationship Id="rId6" Type="http://schemas.openxmlformats.org/officeDocument/2006/relationships/hyperlink" Target="https://oese.ed.gov/files/2021/06/ARP-ESSER-Plan-Office-Hours-6.3.21.pdf" TargetMode="External"/><Relationship Id="rId5" Type="http://schemas.openxmlformats.org/officeDocument/2006/relationships/hyperlink" Target="https://static1.squarespace.com/static/5d277f2db7fde70001187c5e/t/6050c283c698a443413f1cfc/1615905411670/CCSSO+Common+Use+of+Funds+Questions+for+ESSER+and+GEER+2.25.21_.pdf" TargetMode="External"/><Relationship Id="rId4" Type="http://schemas.openxmlformats.org/officeDocument/2006/relationships/hyperlink" Target="https://oese.ed.gov/files/2021/05/ESSER.GEER_.FAQs_5.26.21_745AM_FINALb0cd6833f6f46e03ba2d97d30aff953260028045f9ef3b18ea602db4b32b1d99.pdf" TargetMode="External"/><Relationship Id="rId9" Type="http://schemas.openxmlformats.org/officeDocument/2006/relationships/hyperlink" Target="https://oese.ed.gov/files/2021/09/Pre-award-costs-F09-01-2021.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static1.squarespace.com/static/5d277f2db7fde70001187c5e/t/6050c283c698a443413f1cfc/1615905411670/CCSSO+Common+Use+of+Funds+Questions+for+ESSER+and+GEER+2.25.21_.pdf" TargetMode="External"/><Relationship Id="rId7" Type="http://schemas.openxmlformats.org/officeDocument/2006/relationships/hyperlink" Target="mailto:ode.esser@ode.state.or.us" TargetMode="External"/><Relationship Id="rId2" Type="http://schemas.openxmlformats.org/officeDocument/2006/relationships/notesSlide" Target="../notesSlides/notesSlide29.xml"/><Relationship Id="rId1" Type="http://schemas.openxmlformats.org/officeDocument/2006/relationships/slideLayout" Target="../slideLayouts/slideLayout46.xml"/><Relationship Id="rId6" Type="http://schemas.openxmlformats.org/officeDocument/2006/relationships/hyperlink" Target="https://www.oregon.gov/ode/schools-and-districts/grants/Pages/CARES-Act-Resources.aspx" TargetMode="External"/><Relationship Id="rId5" Type="http://schemas.openxmlformats.org/officeDocument/2006/relationships/hyperlink" Target="https://www.whitehouse.gov/wp-content/uploads/2020/12/2020-Compliance-Supplement-Addendum_Final.pdf" TargetMode="External"/><Relationship Id="rId4" Type="http://schemas.openxmlformats.org/officeDocument/2006/relationships/hyperlink" Target="https://www.ecfr.gov/cgi-bin/retrieveECFR?gp=&amp;SID=96fbb14d0f304b4aa3bf449236c7c66f&amp;mc=true&amp;n=pt2.1.200&amp;r=PART&amp;ty=HTML#sp2.1.200.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hyperlink" Target="mailto:ODECOVID19@ode.state.or.us" TargetMode="External"/><Relationship Id="rId3" Type="http://schemas.openxmlformats.org/officeDocument/2006/relationships/image" Target="../media/image21.png"/><Relationship Id="rId7" Type="http://schemas.openxmlformats.org/officeDocument/2006/relationships/hyperlink" Target="https://www.zoomgov.com/j/1609553820?pwd=MGRxcFQzazlqMTZWTEhFdHhrMUtFZz09" TargetMode="External"/><Relationship Id="rId2" Type="http://schemas.openxmlformats.org/officeDocument/2006/relationships/notesSlide" Target="../notesSlides/notesSlide30.xml"/><Relationship Id="rId1" Type="http://schemas.openxmlformats.org/officeDocument/2006/relationships/slideLayout" Target="../slideLayouts/slideLayout56.xml"/><Relationship Id="rId6" Type="http://schemas.openxmlformats.org/officeDocument/2006/relationships/hyperlink" Target="https://nam02.safelinks.protection.outlook.com/?url=https%3A%2F%2Fwww.zoomgov.com%2Fj%2F1600420078%3Fpwd%3DV0hCaW5BWlJoV09jYm44bmdjS1BQUT09%26utm_medium%3Demail%26utm_source%3Dgovdelivery%23success&amp;data=04%7C01%7CJenni.Knaus%40ode.state.or.us%7C57b8ccef914c4534da8008d97eb6316c%7Cb4f51418b26949a2935afa54bf584fc8%7C0%7C0%7C637680143252176408%7CUnknown%7CTWFpbGZsb3d8eyJWIjoiMC4wLjAwMDAiLCJQIjoiV2luMzIiLCJBTiI6Ik1haWwiLCJXVCI6Mn0%3D%7C1000&amp;sdata=2prQIjm%2BtiUErvkQ2EFfKRfHW1P1maV1kUcNPlRfEr4%3D&amp;reserved=0" TargetMode="External"/><Relationship Id="rId5" Type="http://schemas.openxmlformats.org/officeDocument/2006/relationships/hyperlink" Target="https://nam02.safelinks.protection.outlook.com/?url=https%3A%2F%2Fwww.zoomgov.com%2Fj%2F1614673695%3Fpwd%3DeEs5RnRJaTBBcHhEQ2MxSDZ5VGh5dz09%26utm_medium%3Demail%26utm_source%3Dgovdelivery%23success&amp;data=04%7C01%7CJenni.Knaus%40ode.state.or.us%7C57b8ccef914c4534da8008d97eb6316c%7Cb4f51418b26949a2935afa54bf584fc8%7C0%7C0%7C637680143252176408%7CUnknown%7CTWFpbGZsb3d8eyJWIjoiMC4wLjAwMDAiLCJQIjoiV2luMzIiLCJBTiI6Ik1haWwiLCJXVCI6Mn0%3D%7C1000&amp;sdata=MdWFtgKV1tY0gQSmeInMsAEuFmalzTQFc1PbdmvSlY0%3D&amp;reserved=0" TargetMode="External"/><Relationship Id="rId4" Type="http://schemas.openxmlformats.org/officeDocument/2006/relationships/image" Target="../media/image18.png"/><Relationship Id="rId9" Type="http://schemas.openxmlformats.org/officeDocument/2006/relationships/hyperlink" Target="mailto:ODE.ESSER@ode.state.or.u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hyperlink" Target="mailto:Michael.Wiltfong@ode.state.or.u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hyperlink" Target="https://www.oregon.gov/ode/schools-and-districts/grants/Documents/CARES%20Act/ESSER/ESSER%20Fund%20Eligible%20Uses%20Side%20by%20Side%204.7.21.pdf" TargetMode="External"/><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2" name="Title 1" hidden="1"/>
          <p:cNvSpPr>
            <a:spLocks noGrp="1"/>
          </p:cNvSpPr>
          <p:nvPr>
            <p:ph type="title"/>
          </p:nvPr>
        </p:nvSpPr>
        <p:spPr/>
        <p:txBody>
          <a:bodyPr/>
          <a:lstStyle/>
          <a:p>
            <a:r>
              <a:rPr lang="en-US" sz="2000" dirty="0" smtClean="0"/>
              <a:t>ESSER III District Plan</a:t>
            </a:r>
            <a:endParaRPr lang="en-US" sz="2000" dirty="0"/>
          </a:p>
        </p:txBody>
      </p:sp>
      <p:sp>
        <p:nvSpPr>
          <p:cNvPr id="370" name="Google Shape;370;p1" descr="ESSER III District Plan"/>
          <p:cNvSpPr/>
          <p:nvPr/>
        </p:nvSpPr>
        <p:spPr>
          <a:xfrm>
            <a:off x="50" y="0"/>
            <a:ext cx="9144000" cy="4914600"/>
          </a:xfrm>
          <a:prstGeom prst="rect">
            <a:avLst/>
          </a:prstGeom>
          <a:solidFill>
            <a:srgbClr val="999999">
              <a:alpha val="2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1" descr="&quot;&quot;"/>
          <p:cNvSpPr/>
          <p:nvPr/>
        </p:nvSpPr>
        <p:spPr>
          <a:xfrm>
            <a:off x="1604931" y="230156"/>
            <a:ext cx="3990235" cy="3854894"/>
          </a:xfrm>
          <a:custGeom>
            <a:avLst/>
            <a:gdLst/>
            <a:ahLst/>
            <a:cxnLst/>
            <a:rect l="l" t="t" r="r" b="b"/>
            <a:pathLst>
              <a:path w="971" h="1250" extrusionOk="0">
                <a:moveTo>
                  <a:pt x="708" y="23"/>
                </a:moveTo>
                <a:cubicBezTo>
                  <a:pt x="717" y="8"/>
                  <a:pt x="727" y="0"/>
                  <a:pt x="737" y="0"/>
                </a:cubicBezTo>
                <a:cubicBezTo>
                  <a:pt x="747" y="0"/>
                  <a:pt x="757" y="10"/>
                  <a:pt x="764" y="27"/>
                </a:cubicBezTo>
                <a:cubicBezTo>
                  <a:pt x="865" y="277"/>
                  <a:pt x="930" y="490"/>
                  <a:pt x="957" y="661"/>
                </a:cubicBezTo>
                <a:cubicBezTo>
                  <a:pt x="966" y="719"/>
                  <a:pt x="971" y="772"/>
                  <a:pt x="971" y="821"/>
                </a:cubicBezTo>
                <a:cubicBezTo>
                  <a:pt x="971" y="832"/>
                  <a:pt x="971" y="842"/>
                  <a:pt x="971" y="850"/>
                </a:cubicBezTo>
                <a:cubicBezTo>
                  <a:pt x="950" y="795"/>
                  <a:pt x="909" y="748"/>
                  <a:pt x="857" y="720"/>
                </a:cubicBezTo>
                <a:cubicBezTo>
                  <a:pt x="834" y="708"/>
                  <a:pt x="809" y="699"/>
                  <a:pt x="783" y="695"/>
                </a:cubicBezTo>
                <a:cubicBezTo>
                  <a:pt x="770" y="693"/>
                  <a:pt x="756" y="691"/>
                  <a:pt x="742" y="691"/>
                </a:cubicBezTo>
                <a:cubicBezTo>
                  <a:pt x="733" y="691"/>
                  <a:pt x="723" y="692"/>
                  <a:pt x="714" y="693"/>
                </a:cubicBezTo>
                <a:cubicBezTo>
                  <a:pt x="529" y="711"/>
                  <a:pt x="288" y="898"/>
                  <a:pt x="0" y="1250"/>
                </a:cubicBezTo>
                <a:cubicBezTo>
                  <a:pt x="191" y="918"/>
                  <a:pt x="574" y="256"/>
                  <a:pt x="708" y="23"/>
                </a:cubicBezTo>
                <a:close/>
              </a:path>
            </a:pathLst>
          </a:custGeom>
          <a:solidFill>
            <a:schemeClr val="accent5"/>
          </a:solidFill>
          <a:ln>
            <a:noFill/>
          </a:ln>
          <a:effectLst>
            <a:outerShdw blurRad="254000" dist="101600" dir="2400000" sx="94000" sy="94000" algn="ctr" rotWithShape="0">
              <a:srgbClr val="00A2FF">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999999"/>
              </a:solidFill>
              <a:latin typeface="Arial"/>
              <a:ea typeface="Arial"/>
              <a:cs typeface="Arial"/>
              <a:sym typeface="Arial"/>
            </a:endParaRPr>
          </a:p>
        </p:txBody>
      </p:sp>
      <p:sp>
        <p:nvSpPr>
          <p:cNvPr id="372" name="Google Shape;372;p1" descr="Thanks for joining us&#10;Please mute yourself&#10;We will start in just a few minutes"/>
          <p:cNvSpPr/>
          <p:nvPr/>
        </p:nvSpPr>
        <p:spPr>
          <a:xfrm>
            <a:off x="1317100" y="2633038"/>
            <a:ext cx="5982788" cy="1976275"/>
          </a:xfrm>
          <a:custGeom>
            <a:avLst/>
            <a:gdLst/>
            <a:ahLst/>
            <a:cxnLst/>
            <a:rect l="l" t="t" r="r" b="b"/>
            <a:pathLst>
              <a:path w="1456" h="641" extrusionOk="0">
                <a:moveTo>
                  <a:pt x="40" y="641"/>
                </a:moveTo>
                <a:cubicBezTo>
                  <a:pt x="22" y="641"/>
                  <a:pt x="9" y="636"/>
                  <a:pt x="5" y="627"/>
                </a:cubicBezTo>
                <a:cubicBezTo>
                  <a:pt x="0" y="618"/>
                  <a:pt x="4" y="605"/>
                  <a:pt x="15" y="590"/>
                </a:cubicBezTo>
                <a:cubicBezTo>
                  <a:pt x="181" y="378"/>
                  <a:pt x="333" y="215"/>
                  <a:pt x="467" y="107"/>
                </a:cubicBezTo>
                <a:cubicBezTo>
                  <a:pt x="513" y="70"/>
                  <a:pt x="557" y="39"/>
                  <a:pt x="599" y="14"/>
                </a:cubicBezTo>
                <a:cubicBezTo>
                  <a:pt x="608" y="8"/>
                  <a:pt x="617" y="4"/>
                  <a:pt x="624" y="0"/>
                </a:cubicBezTo>
                <a:cubicBezTo>
                  <a:pt x="587" y="46"/>
                  <a:pt x="567" y="104"/>
                  <a:pt x="569" y="163"/>
                </a:cubicBezTo>
                <a:cubicBezTo>
                  <a:pt x="569" y="189"/>
                  <a:pt x="574" y="215"/>
                  <a:pt x="584" y="240"/>
                </a:cubicBezTo>
                <a:cubicBezTo>
                  <a:pt x="589" y="253"/>
                  <a:pt x="595" y="266"/>
                  <a:pt x="601" y="277"/>
                </a:cubicBezTo>
                <a:cubicBezTo>
                  <a:pt x="606" y="285"/>
                  <a:pt x="611" y="293"/>
                  <a:pt x="617" y="301"/>
                </a:cubicBezTo>
                <a:cubicBezTo>
                  <a:pt x="725" y="453"/>
                  <a:pt x="1007" y="567"/>
                  <a:pt x="1456" y="641"/>
                </a:cubicBezTo>
                <a:lnTo>
                  <a:pt x="40" y="641"/>
                </a:lnTo>
                <a:close/>
              </a:path>
            </a:pathLst>
          </a:custGeom>
          <a:solidFill>
            <a:schemeClr val="accent1"/>
          </a:solidFill>
          <a:ln>
            <a:noFill/>
          </a:ln>
          <a:effectLst>
            <a:outerShdw blurRad="254000" dist="101600" dir="2400000" sx="94000" sy="94000" algn="ctr" rotWithShape="0">
              <a:srgbClr val="0015A9">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999999"/>
              </a:solidFill>
              <a:latin typeface="Arial"/>
              <a:ea typeface="Arial"/>
              <a:cs typeface="Arial"/>
              <a:sym typeface="Arial"/>
            </a:endParaRPr>
          </a:p>
        </p:txBody>
      </p:sp>
      <p:sp>
        <p:nvSpPr>
          <p:cNvPr id="373" name="Google Shape;373;p1" descr="&quot;&quot;"/>
          <p:cNvSpPr/>
          <p:nvPr/>
        </p:nvSpPr>
        <p:spPr>
          <a:xfrm>
            <a:off x="4484961" y="643915"/>
            <a:ext cx="3525938" cy="3929417"/>
          </a:xfrm>
          <a:custGeom>
            <a:avLst/>
            <a:gdLst/>
            <a:ahLst/>
            <a:cxnLst/>
            <a:rect l="l" t="t" r="r" b="b"/>
            <a:pathLst>
              <a:path w="858" h="1274" extrusionOk="0">
                <a:moveTo>
                  <a:pt x="827" y="1274"/>
                </a:moveTo>
                <a:cubicBezTo>
                  <a:pt x="824" y="1274"/>
                  <a:pt x="820" y="1274"/>
                  <a:pt x="816" y="1274"/>
                </a:cubicBezTo>
                <a:cubicBezTo>
                  <a:pt x="549" y="1236"/>
                  <a:pt x="332" y="1186"/>
                  <a:pt x="171" y="1124"/>
                </a:cubicBezTo>
                <a:cubicBezTo>
                  <a:pt x="116" y="1103"/>
                  <a:pt x="67" y="1080"/>
                  <a:pt x="25" y="1056"/>
                </a:cubicBezTo>
                <a:cubicBezTo>
                  <a:pt x="15" y="1051"/>
                  <a:pt x="7" y="1046"/>
                  <a:pt x="0" y="1041"/>
                </a:cubicBezTo>
                <a:cubicBezTo>
                  <a:pt x="13" y="1043"/>
                  <a:pt x="27" y="1044"/>
                  <a:pt x="40" y="1044"/>
                </a:cubicBezTo>
                <a:cubicBezTo>
                  <a:pt x="86" y="1044"/>
                  <a:pt x="131" y="1032"/>
                  <a:pt x="169" y="1008"/>
                </a:cubicBezTo>
                <a:cubicBezTo>
                  <a:pt x="192" y="994"/>
                  <a:pt x="211" y="977"/>
                  <a:pt x="228" y="956"/>
                </a:cubicBezTo>
                <a:cubicBezTo>
                  <a:pt x="237" y="946"/>
                  <a:pt x="245" y="934"/>
                  <a:pt x="252" y="922"/>
                </a:cubicBezTo>
                <a:cubicBezTo>
                  <a:pt x="256" y="914"/>
                  <a:pt x="261" y="906"/>
                  <a:pt x="265" y="897"/>
                </a:cubicBezTo>
                <a:cubicBezTo>
                  <a:pt x="342" y="728"/>
                  <a:pt x="300" y="426"/>
                  <a:pt x="139" y="0"/>
                </a:cubicBezTo>
                <a:cubicBezTo>
                  <a:pt x="847" y="1227"/>
                  <a:pt x="847" y="1227"/>
                  <a:pt x="847" y="1227"/>
                </a:cubicBezTo>
                <a:cubicBezTo>
                  <a:pt x="856" y="1242"/>
                  <a:pt x="858" y="1255"/>
                  <a:pt x="853" y="1263"/>
                </a:cubicBezTo>
                <a:cubicBezTo>
                  <a:pt x="849" y="1270"/>
                  <a:pt x="840" y="1274"/>
                  <a:pt x="827" y="1274"/>
                </a:cubicBezTo>
                <a:close/>
              </a:path>
            </a:pathLst>
          </a:custGeom>
          <a:solidFill>
            <a:schemeClr val="accent2"/>
          </a:solidFill>
          <a:ln>
            <a:noFill/>
          </a:ln>
          <a:effectLst>
            <a:outerShdw blurRad="254000" dist="101600" dir="2400000" sx="94000" sy="94000" algn="ctr" rotWithShape="0">
              <a:srgbClr val="061E81">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999999"/>
              </a:solidFill>
              <a:latin typeface="Arial"/>
              <a:ea typeface="Arial"/>
              <a:cs typeface="Arial"/>
              <a:sym typeface="Arial"/>
            </a:endParaRPr>
          </a:p>
        </p:txBody>
      </p:sp>
      <p:sp>
        <p:nvSpPr>
          <p:cNvPr id="374" name="Google Shape;374;p1"/>
          <p:cNvSpPr txBox="1"/>
          <p:nvPr/>
        </p:nvSpPr>
        <p:spPr>
          <a:xfrm>
            <a:off x="1197300" y="1110413"/>
            <a:ext cx="6877800" cy="1661963"/>
          </a:xfrm>
          <a:prstGeom prst="rect">
            <a:avLst/>
          </a:prstGeom>
          <a:solidFill>
            <a:schemeClr val="lt1"/>
          </a:solidFill>
          <a:ln w="38100" cap="flat" cmpd="sng">
            <a:solidFill>
              <a:srgbClr val="1F75BC"/>
            </a:solidFill>
            <a:prstDash val="solid"/>
            <a:round/>
            <a:headEnd type="none" w="sm" len="sm"/>
            <a:tailEnd type="none" w="sm" len="sm"/>
          </a:ln>
          <a:effectLst>
            <a:outerShdw blurRad="57150" dist="47625" dir="5400000" algn="bl" rotWithShape="0">
              <a:srgbClr val="000000">
                <a:alpha val="49803"/>
              </a:srgbClr>
            </a:outerShdw>
          </a:effectLst>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 sz="3600" b="1" i="0" u="none" strike="noStrike" cap="none">
                <a:solidFill>
                  <a:schemeClr val="dk1"/>
                </a:solidFill>
                <a:latin typeface="Calibri"/>
                <a:ea typeface="Calibri"/>
                <a:cs typeface="Calibri"/>
                <a:sym typeface="Calibri"/>
              </a:rPr>
              <a:t>ESSER III District Plan </a:t>
            </a:r>
            <a:endParaRPr/>
          </a:p>
          <a:p>
            <a:pPr marL="0" marR="0" lvl="0" indent="0" algn="ctr" rtl="0">
              <a:lnSpc>
                <a:spcPct val="100000"/>
              </a:lnSpc>
              <a:spcBef>
                <a:spcPts val="0"/>
              </a:spcBef>
              <a:spcAft>
                <a:spcPts val="0"/>
              </a:spcAft>
              <a:buClr>
                <a:srgbClr val="000000"/>
              </a:buClr>
              <a:buSzPts val="3000"/>
              <a:buFont typeface="Arial"/>
              <a:buNone/>
            </a:pPr>
            <a:r>
              <a:rPr lang="en" sz="3000" b="1" i="0" u="none" strike="noStrike" cap="none">
                <a:solidFill>
                  <a:schemeClr val="dk1"/>
                </a:solidFill>
                <a:latin typeface="Calibri"/>
                <a:ea typeface="Calibri"/>
                <a:cs typeface="Calibri"/>
                <a:sym typeface="Calibri"/>
              </a:rPr>
              <a:t> In Depth Session</a:t>
            </a:r>
            <a:endParaRPr sz="30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 sz="3000" b="1" i="0" u="none" strike="noStrike" cap="none">
                <a:solidFill>
                  <a:schemeClr val="dk1"/>
                </a:solidFill>
                <a:latin typeface="Calibri"/>
                <a:ea typeface="Calibri"/>
                <a:cs typeface="Calibri"/>
                <a:sym typeface="Calibri"/>
              </a:rPr>
              <a:t>October 7, 2021</a:t>
            </a:r>
            <a:endParaRPr sz="3000" b="1" i="0" u="none" strike="noStrike" cap="none">
              <a:solidFill>
                <a:schemeClr val="dk1"/>
              </a:solidFill>
              <a:latin typeface="Calibri"/>
              <a:ea typeface="Calibri"/>
              <a:cs typeface="Calibri"/>
              <a:sym typeface="Calibri"/>
            </a:endParaRPr>
          </a:p>
        </p:txBody>
      </p:sp>
      <p:sp>
        <p:nvSpPr>
          <p:cNvPr id="375" name="Google Shape;375;p1"/>
          <p:cNvSpPr txBox="1"/>
          <p:nvPr/>
        </p:nvSpPr>
        <p:spPr>
          <a:xfrm>
            <a:off x="1455150" y="3113906"/>
            <a:ext cx="6162600" cy="1477500"/>
          </a:xfrm>
          <a:prstGeom prst="rect">
            <a:avLst/>
          </a:prstGeom>
          <a:solidFill>
            <a:schemeClr val="lt1"/>
          </a:solidFill>
          <a:ln w="9525" cap="flat" cmpd="sng">
            <a:solidFill>
              <a:srgbClr val="1B75BC"/>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2800"/>
              <a:buFont typeface="Arial"/>
              <a:buNone/>
            </a:pPr>
            <a:r>
              <a:rPr lang="en" sz="2800" b="1" i="0" u="none" strike="noStrike" cap="none">
                <a:solidFill>
                  <a:schemeClr val="dk1"/>
                </a:solidFill>
                <a:latin typeface="Calibri"/>
                <a:ea typeface="Calibri"/>
                <a:cs typeface="Calibri"/>
                <a:sym typeface="Calibri"/>
              </a:rPr>
              <a:t>Thanks for joining us.</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800"/>
              <a:buFont typeface="Arial"/>
              <a:buNone/>
            </a:pPr>
            <a:r>
              <a:rPr lang="en" sz="2800" b="1" i="0" u="none" strike="noStrike" cap="none">
                <a:solidFill>
                  <a:schemeClr val="dk1"/>
                </a:solidFill>
                <a:latin typeface="Calibri"/>
                <a:ea typeface="Calibri"/>
                <a:cs typeface="Calibri"/>
                <a:sym typeface="Calibri"/>
              </a:rPr>
              <a:t>Please mute yourself.</a:t>
            </a:r>
            <a:endParaRPr sz="2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800"/>
              <a:buFont typeface="Arial"/>
              <a:buNone/>
            </a:pPr>
            <a:r>
              <a:rPr lang="en" sz="2800" b="1" i="0" u="none" strike="noStrike" cap="none">
                <a:solidFill>
                  <a:schemeClr val="dk1"/>
                </a:solidFill>
                <a:latin typeface="Calibri"/>
                <a:ea typeface="Calibri"/>
                <a:cs typeface="Calibri"/>
                <a:sym typeface="Calibri"/>
              </a:rPr>
              <a:t>We will start in just a few minutes…</a:t>
            </a:r>
            <a:endParaRPr sz="1400" b="0" i="0" u="none" strike="noStrike" cap="none">
              <a:solidFill>
                <a:srgbClr val="000000"/>
              </a:solidFill>
              <a:highlight>
                <a:schemeClr val="lt1"/>
              </a:highlight>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gf6d950fdee_2_97"/>
          <p:cNvSpPr txBox="1">
            <a:spLocks noGrp="1"/>
          </p:cNvSpPr>
          <p:nvPr>
            <p:ph type="title"/>
          </p:nvPr>
        </p:nvSpPr>
        <p:spPr>
          <a:xfrm>
            <a:off x="2679825" y="69895"/>
            <a:ext cx="6400800" cy="643066"/>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200"/>
              <a:buFont typeface="Calibri"/>
              <a:buNone/>
            </a:pPr>
            <a:r>
              <a:rPr lang="en"/>
              <a:t>ESSER Eligible Uses</a:t>
            </a:r>
            <a:endParaRPr/>
          </a:p>
        </p:txBody>
      </p:sp>
      <p:sp>
        <p:nvSpPr>
          <p:cNvPr id="448" name="Google Shape;448;gf6d950fdee_2_97"/>
          <p:cNvSpPr txBox="1">
            <a:spLocks noGrp="1"/>
          </p:cNvSpPr>
          <p:nvPr>
            <p:ph type="body" idx="1"/>
          </p:nvPr>
        </p:nvSpPr>
        <p:spPr>
          <a:xfrm>
            <a:off x="692024" y="1496016"/>
            <a:ext cx="7886700" cy="311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 sz="2400"/>
              <a:t>Most notable change is where they removed the following eligible use under ESSER III: </a:t>
            </a:r>
            <a:endParaRPr sz="2400" i="1"/>
          </a:p>
          <a:p>
            <a:pPr marL="0" lvl="0" indent="0" algn="l" rtl="0">
              <a:lnSpc>
                <a:spcPct val="90000"/>
              </a:lnSpc>
              <a:spcBef>
                <a:spcPts val="1000"/>
              </a:spcBef>
              <a:spcAft>
                <a:spcPts val="0"/>
              </a:spcAft>
              <a:buClr>
                <a:schemeClr val="dk1"/>
              </a:buClr>
              <a:buSzPts val="2400"/>
              <a:buNone/>
            </a:pPr>
            <a:r>
              <a:rPr lang="en" sz="2400" i="1"/>
              <a:t>Providing resources for principals and others school leaders to address school-specific needs. CRRSA Act Section 313(d)(3) </a:t>
            </a:r>
            <a:endParaRPr sz="2400" i="1"/>
          </a:p>
          <a:p>
            <a:pPr marL="0" lvl="0" indent="0" algn="l" rtl="0">
              <a:lnSpc>
                <a:spcPct val="90000"/>
              </a:lnSpc>
              <a:spcBef>
                <a:spcPts val="1000"/>
              </a:spcBef>
              <a:spcAft>
                <a:spcPts val="0"/>
              </a:spcAft>
              <a:buClr>
                <a:schemeClr val="dk1"/>
              </a:buClr>
              <a:buSzPts val="2800"/>
              <a:buNone/>
            </a:pPr>
            <a:r>
              <a:rPr lang="en" sz="2400"/>
              <a:t>This is what I referred to as the “catch-all”  </a:t>
            </a:r>
            <a:endParaRPr sz="2400"/>
          </a:p>
          <a:p>
            <a:pPr marL="0" lvl="0" indent="0" algn="l" rtl="0">
              <a:lnSpc>
                <a:spcPct val="90000"/>
              </a:lnSpc>
              <a:spcBef>
                <a:spcPts val="1000"/>
              </a:spcBef>
              <a:spcAft>
                <a:spcPts val="0"/>
              </a:spcAft>
              <a:buClr>
                <a:schemeClr val="dk1"/>
              </a:buClr>
              <a:buSzPts val="2800"/>
              <a:buNone/>
            </a:pPr>
            <a:r>
              <a:rPr lang="en" sz="2400"/>
              <a:t>More emphasis has been placed on addressing learning loss, especially for historically marginalized students. We saw a significant impact to resources for these students across the country during the last recession. </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gf6d950fdee_2_103"/>
          <p:cNvSpPr txBox="1">
            <a:spLocks noGrp="1"/>
          </p:cNvSpPr>
          <p:nvPr>
            <p:ph type="title"/>
          </p:nvPr>
        </p:nvSpPr>
        <p:spPr>
          <a:xfrm>
            <a:off x="2679825" y="69895"/>
            <a:ext cx="6400800" cy="643066"/>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200"/>
              <a:buFont typeface="Calibri"/>
              <a:buNone/>
            </a:pPr>
            <a:r>
              <a:rPr lang="en"/>
              <a:t>ESSER Spending as of 10/1/21</a:t>
            </a:r>
            <a:endParaRPr/>
          </a:p>
        </p:txBody>
      </p:sp>
      <p:sp>
        <p:nvSpPr>
          <p:cNvPr id="455" name="Google Shape;455;gf6d950fdee_2_103"/>
          <p:cNvSpPr txBox="1">
            <a:spLocks noGrp="1"/>
          </p:cNvSpPr>
          <p:nvPr>
            <p:ph type="body" idx="1"/>
          </p:nvPr>
        </p:nvSpPr>
        <p:spPr>
          <a:xfrm>
            <a:off x="621650" y="1510900"/>
            <a:ext cx="7664400" cy="33846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
              <a:t>ESSER I: Approximately 86% (~$104M) has been claimed and top three uses are for teachers, student supports, and technology  - no surprise there</a:t>
            </a: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
              <a:t>ESSER II: Approximately 16% (~$76M) has been claimed and top three uses are similar to ESSER I, with </a:t>
            </a:r>
            <a:r>
              <a:rPr lang="en" b="1"/>
              <a:t>capital acquisition/construction/improvement making an impressive showing</a:t>
            </a:r>
            <a:endParaRPr/>
          </a:p>
          <a:p>
            <a:pPr marL="0" lvl="0" indent="0" algn="l" rtl="0">
              <a:lnSpc>
                <a:spcPct val="90000"/>
              </a:lnSpc>
              <a:spcBef>
                <a:spcPts val="1000"/>
              </a:spcBef>
              <a:spcAft>
                <a:spcPts val="0"/>
              </a:spcAft>
              <a:buClr>
                <a:schemeClr val="dk1"/>
              </a:buClr>
              <a:buSzPct val="100000"/>
              <a:buNone/>
            </a:pPr>
            <a:endParaRPr b="1"/>
          </a:p>
          <a:p>
            <a:pPr marL="0" lvl="0" indent="0" algn="l" rtl="0">
              <a:lnSpc>
                <a:spcPct val="90000"/>
              </a:lnSpc>
              <a:spcBef>
                <a:spcPts val="1000"/>
              </a:spcBef>
              <a:spcAft>
                <a:spcPts val="0"/>
              </a:spcAft>
              <a:buClr>
                <a:schemeClr val="dk1"/>
              </a:buClr>
              <a:buSzPct val="100000"/>
              <a:buNone/>
            </a:pPr>
            <a:r>
              <a:rPr lang="en"/>
              <a:t>ESSER III: Less 1% ($10M) has been claimed so far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gf6d950fdee_2_109"/>
          <p:cNvSpPr txBox="1">
            <a:spLocks noGrp="1"/>
          </p:cNvSpPr>
          <p:nvPr>
            <p:ph type="title"/>
          </p:nvPr>
        </p:nvSpPr>
        <p:spPr>
          <a:xfrm>
            <a:off x="2679825" y="69895"/>
            <a:ext cx="6400800" cy="643066"/>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200"/>
              <a:buFont typeface="Calibri"/>
              <a:buNone/>
            </a:pPr>
            <a:r>
              <a:rPr lang="en"/>
              <a:t>ESSER Spending </a:t>
            </a:r>
            <a:endParaRPr/>
          </a:p>
        </p:txBody>
      </p:sp>
      <p:sp>
        <p:nvSpPr>
          <p:cNvPr id="462" name="Google Shape;462;gf6d950fdee_2_109"/>
          <p:cNvSpPr txBox="1">
            <a:spLocks noGrp="1"/>
          </p:cNvSpPr>
          <p:nvPr>
            <p:ph type="body" idx="1"/>
          </p:nvPr>
        </p:nvSpPr>
        <p:spPr>
          <a:xfrm>
            <a:off x="628650" y="1521149"/>
            <a:ext cx="7886700" cy="38856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0"/>
              </a:spcBef>
              <a:spcAft>
                <a:spcPts val="0"/>
              </a:spcAft>
              <a:buClr>
                <a:schemeClr val="dk1"/>
              </a:buClr>
              <a:buSzPct val="27235"/>
              <a:buNone/>
            </a:pPr>
            <a:r>
              <a:rPr lang="en" sz="10280" b="1"/>
              <a:t>Lots of challenges with spending: </a:t>
            </a:r>
            <a:endParaRPr sz="10280"/>
          </a:p>
          <a:p>
            <a:pPr marL="228594" lvl="0" indent="-214001" algn="l" rtl="0">
              <a:lnSpc>
                <a:spcPct val="90000"/>
              </a:lnSpc>
              <a:spcBef>
                <a:spcPts val="1000"/>
              </a:spcBef>
              <a:spcAft>
                <a:spcPts val="0"/>
              </a:spcAft>
              <a:buClr>
                <a:schemeClr val="dk1"/>
              </a:buClr>
              <a:buSzPct val="100000"/>
              <a:buChar char="•"/>
            </a:pPr>
            <a:r>
              <a:rPr lang="en" sz="10280"/>
              <a:t>Difficulty finding staff to hire right now</a:t>
            </a:r>
            <a:endParaRPr sz="10280"/>
          </a:p>
          <a:p>
            <a:pPr marL="228594" lvl="0" indent="-214001" algn="l" rtl="0">
              <a:lnSpc>
                <a:spcPct val="90000"/>
              </a:lnSpc>
              <a:spcBef>
                <a:spcPts val="1000"/>
              </a:spcBef>
              <a:spcAft>
                <a:spcPts val="0"/>
              </a:spcAft>
              <a:buClr>
                <a:schemeClr val="dk1"/>
              </a:buClr>
              <a:buSzPct val="100000"/>
              <a:buChar char="•"/>
            </a:pPr>
            <a:r>
              <a:rPr lang="en" sz="10280"/>
              <a:t>Fear of the anticipated funding cliff if we do find staff to hire</a:t>
            </a:r>
            <a:endParaRPr sz="10280"/>
          </a:p>
          <a:p>
            <a:pPr marL="228594" lvl="0" indent="-214001" algn="l" rtl="0">
              <a:lnSpc>
                <a:spcPct val="90000"/>
              </a:lnSpc>
              <a:spcBef>
                <a:spcPts val="1000"/>
              </a:spcBef>
              <a:spcAft>
                <a:spcPts val="0"/>
              </a:spcAft>
              <a:buClr>
                <a:schemeClr val="dk1"/>
              </a:buClr>
              <a:buSzPct val="100000"/>
              <a:buChar char="•"/>
            </a:pPr>
            <a:r>
              <a:rPr lang="en" sz="10280"/>
              <a:t>Uncertainty of needs right now and in future</a:t>
            </a:r>
            <a:endParaRPr sz="10280"/>
          </a:p>
          <a:p>
            <a:pPr marL="228594" lvl="0" indent="-214001" algn="l" rtl="0">
              <a:lnSpc>
                <a:spcPct val="90000"/>
              </a:lnSpc>
              <a:spcBef>
                <a:spcPts val="1000"/>
              </a:spcBef>
              <a:spcAft>
                <a:spcPts val="0"/>
              </a:spcAft>
              <a:buClr>
                <a:schemeClr val="dk1"/>
              </a:buClr>
              <a:buSzPct val="100000"/>
              <a:buChar char="•"/>
            </a:pPr>
            <a:r>
              <a:rPr lang="en" sz="10280"/>
              <a:t>Lots of creative ideas being reviewed</a:t>
            </a:r>
            <a:endParaRPr sz="10280"/>
          </a:p>
          <a:p>
            <a:pPr marL="228594" lvl="0" indent="-214001" algn="l" rtl="0">
              <a:lnSpc>
                <a:spcPct val="90000"/>
              </a:lnSpc>
              <a:spcBef>
                <a:spcPts val="1000"/>
              </a:spcBef>
              <a:spcAft>
                <a:spcPts val="0"/>
              </a:spcAft>
              <a:buClr>
                <a:schemeClr val="dk1"/>
              </a:buClr>
              <a:buSzPct val="100000"/>
              <a:buChar char="•"/>
            </a:pPr>
            <a:r>
              <a:rPr lang="en" sz="10280"/>
              <a:t>“We weren’t impacted by COVID like other districts and communities”</a:t>
            </a:r>
            <a:endParaRPr sz="10280"/>
          </a:p>
          <a:p>
            <a:pPr marL="228594" lvl="0" indent="-214001" algn="l" rtl="0">
              <a:lnSpc>
                <a:spcPct val="90000"/>
              </a:lnSpc>
              <a:spcBef>
                <a:spcPts val="1000"/>
              </a:spcBef>
              <a:spcAft>
                <a:spcPts val="0"/>
              </a:spcAft>
              <a:buClr>
                <a:schemeClr val="dk1"/>
              </a:buClr>
              <a:buSzPct val="100000"/>
              <a:buChar char="•"/>
            </a:pPr>
            <a:r>
              <a:rPr lang="en" sz="10280"/>
              <a:t>Concern with anticipated capital spending</a:t>
            </a:r>
            <a:endParaRPr sz="10280"/>
          </a:p>
          <a:p>
            <a:pPr marL="228594" lvl="0" indent="-50793" algn="l" rtl="0">
              <a:lnSpc>
                <a:spcPct val="90000"/>
              </a:lnSpc>
              <a:spcBef>
                <a:spcPts val="1000"/>
              </a:spcBef>
              <a:spcAft>
                <a:spcPts val="0"/>
              </a:spcAft>
              <a:buClr>
                <a:schemeClr val="dk1"/>
              </a:buClr>
              <a:buSzPct val="73684"/>
              <a:buNone/>
            </a:pPr>
            <a:endParaRPr sz="3800"/>
          </a:p>
          <a:p>
            <a:pPr marL="228594" lvl="0" indent="-50793" algn="l" rtl="0">
              <a:lnSpc>
                <a:spcPct val="90000"/>
              </a:lnSpc>
              <a:spcBef>
                <a:spcPts val="1000"/>
              </a:spcBef>
              <a:spcAft>
                <a:spcPts val="0"/>
              </a:spcAft>
              <a:buClr>
                <a:schemeClr val="dk1"/>
              </a:buClr>
              <a:buSzPct val="100000"/>
              <a:buNone/>
            </a:pPr>
            <a:endParaRPr/>
          </a:p>
          <a:p>
            <a:pPr marL="228594" lvl="0" indent="-50793"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gf6d950fdee_2_115"/>
          <p:cNvSpPr txBox="1">
            <a:spLocks noGrp="1"/>
          </p:cNvSpPr>
          <p:nvPr>
            <p:ph type="title"/>
          </p:nvPr>
        </p:nvSpPr>
        <p:spPr>
          <a:xfrm>
            <a:off x="2679825" y="69895"/>
            <a:ext cx="6400800" cy="643066"/>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200"/>
              <a:buFont typeface="Calibri"/>
              <a:buNone/>
            </a:pPr>
            <a:r>
              <a:rPr lang="en"/>
              <a:t>Capital Projects </a:t>
            </a:r>
            <a:endParaRPr/>
          </a:p>
        </p:txBody>
      </p:sp>
      <p:sp>
        <p:nvSpPr>
          <p:cNvPr id="469" name="Google Shape;469;gf6d950fdee_2_115"/>
          <p:cNvSpPr txBox="1">
            <a:spLocks noGrp="1"/>
          </p:cNvSpPr>
          <p:nvPr>
            <p:ph type="body" idx="1"/>
          </p:nvPr>
        </p:nvSpPr>
        <p:spPr>
          <a:xfrm>
            <a:off x="702150" y="1670625"/>
            <a:ext cx="7886700" cy="34017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0"/>
              </a:spcBef>
              <a:spcAft>
                <a:spcPts val="0"/>
              </a:spcAft>
              <a:buClr>
                <a:schemeClr val="dk1"/>
              </a:buClr>
              <a:buSzPct val="27450"/>
              <a:buNone/>
            </a:pPr>
            <a:r>
              <a:rPr lang="en" sz="10200" b="1"/>
              <a:t>There are concerns with capital requests for ESSER: </a:t>
            </a:r>
            <a:endParaRPr sz="10200"/>
          </a:p>
          <a:p>
            <a:pPr marL="228594" lvl="0" indent="-212719" algn="l" rtl="0">
              <a:lnSpc>
                <a:spcPct val="90000"/>
              </a:lnSpc>
              <a:spcBef>
                <a:spcPts val="1000"/>
              </a:spcBef>
              <a:spcAft>
                <a:spcPts val="0"/>
              </a:spcAft>
              <a:buClr>
                <a:schemeClr val="dk1"/>
              </a:buClr>
              <a:buSzPct val="100000"/>
              <a:buChar char="•"/>
            </a:pPr>
            <a:r>
              <a:rPr lang="en" sz="10200"/>
              <a:t>This is also true for many other states</a:t>
            </a:r>
            <a:endParaRPr sz="10200"/>
          </a:p>
          <a:p>
            <a:pPr marL="228594" lvl="0" indent="-212719" algn="l" rtl="0">
              <a:lnSpc>
                <a:spcPct val="90000"/>
              </a:lnSpc>
              <a:spcBef>
                <a:spcPts val="1000"/>
              </a:spcBef>
              <a:spcAft>
                <a:spcPts val="0"/>
              </a:spcAft>
              <a:buClr>
                <a:schemeClr val="dk1"/>
              </a:buClr>
              <a:buSzPct val="100000"/>
              <a:buChar char="•"/>
            </a:pPr>
            <a:r>
              <a:rPr lang="en" sz="10200"/>
              <a:t>There is concern with the types of requests</a:t>
            </a:r>
            <a:endParaRPr sz="10200"/>
          </a:p>
          <a:p>
            <a:pPr marL="228594" lvl="0" indent="-212719" algn="l" rtl="0">
              <a:lnSpc>
                <a:spcPct val="90000"/>
              </a:lnSpc>
              <a:spcBef>
                <a:spcPts val="1000"/>
              </a:spcBef>
              <a:spcAft>
                <a:spcPts val="0"/>
              </a:spcAft>
              <a:buClr>
                <a:schemeClr val="dk1"/>
              </a:buClr>
              <a:buSzPct val="100000"/>
              <a:buChar char="•"/>
            </a:pPr>
            <a:r>
              <a:rPr lang="en" sz="10200"/>
              <a:t>There is concern with amount of requests</a:t>
            </a:r>
            <a:endParaRPr sz="10200"/>
          </a:p>
          <a:p>
            <a:pPr marL="228594" lvl="0" indent="-212719" algn="l" rtl="0">
              <a:lnSpc>
                <a:spcPct val="90000"/>
              </a:lnSpc>
              <a:spcBef>
                <a:spcPts val="1000"/>
              </a:spcBef>
              <a:spcAft>
                <a:spcPts val="0"/>
              </a:spcAft>
              <a:buClr>
                <a:schemeClr val="dk1"/>
              </a:buClr>
              <a:buSzPct val="100000"/>
              <a:buChar char="•"/>
            </a:pPr>
            <a:r>
              <a:rPr lang="en" sz="10200"/>
              <a:t>There are a variety of opinions on this topic </a:t>
            </a:r>
            <a:endParaRPr sz="10200"/>
          </a:p>
          <a:p>
            <a:pPr marL="228594" lvl="0" indent="-212719" algn="l" rtl="0">
              <a:lnSpc>
                <a:spcPct val="90000"/>
              </a:lnSpc>
              <a:spcBef>
                <a:spcPts val="1000"/>
              </a:spcBef>
              <a:spcAft>
                <a:spcPts val="0"/>
              </a:spcAft>
              <a:buClr>
                <a:schemeClr val="dk1"/>
              </a:buClr>
              <a:buSzPct val="100000"/>
              <a:buChar char="•"/>
            </a:pPr>
            <a:r>
              <a:rPr lang="en" sz="10200"/>
              <a:t>This issue continues to evolve and so does our process and understanding</a:t>
            </a:r>
            <a:endParaRPr sz="10200"/>
          </a:p>
          <a:p>
            <a:pPr marL="228594" lvl="0" indent="-212719" algn="l" rtl="0">
              <a:lnSpc>
                <a:spcPct val="90000"/>
              </a:lnSpc>
              <a:spcBef>
                <a:spcPts val="1000"/>
              </a:spcBef>
              <a:spcAft>
                <a:spcPts val="0"/>
              </a:spcAft>
              <a:buClr>
                <a:schemeClr val="dk1"/>
              </a:buClr>
              <a:buSzPct val="100000"/>
              <a:buChar char="•"/>
            </a:pPr>
            <a:r>
              <a:rPr lang="en" sz="10200"/>
              <a:t>We ask for patience and grace moving forward</a:t>
            </a:r>
            <a:endParaRPr sz="10200"/>
          </a:p>
          <a:p>
            <a:pPr marL="0" lvl="0" indent="0" algn="l" rtl="0">
              <a:lnSpc>
                <a:spcPct val="90000"/>
              </a:lnSpc>
              <a:spcBef>
                <a:spcPts val="1000"/>
              </a:spcBef>
              <a:spcAft>
                <a:spcPts val="0"/>
              </a:spcAft>
              <a:buClr>
                <a:schemeClr val="dk1"/>
              </a:buClr>
              <a:buSzPct val="100000"/>
              <a:buNone/>
            </a:pPr>
            <a:endParaRPr/>
          </a:p>
          <a:p>
            <a:pPr marL="228594" lvl="0" indent="-50793" algn="l" rtl="0">
              <a:lnSpc>
                <a:spcPct val="90000"/>
              </a:lnSpc>
              <a:spcBef>
                <a:spcPts val="1000"/>
              </a:spcBef>
              <a:spcAft>
                <a:spcPts val="0"/>
              </a:spcAft>
              <a:buClr>
                <a:schemeClr val="dk1"/>
              </a:buClr>
              <a:buSzPct val="100000"/>
              <a:buNone/>
            </a:pPr>
            <a:endParaRPr/>
          </a:p>
          <a:p>
            <a:pPr marL="228594" lvl="0" indent="-50793" algn="l" rtl="0">
              <a:lnSpc>
                <a:spcPct val="90000"/>
              </a:lnSpc>
              <a:spcBef>
                <a:spcPts val="1000"/>
              </a:spcBef>
              <a:spcAft>
                <a:spcPts val="0"/>
              </a:spcAft>
              <a:buClr>
                <a:schemeClr val="dk1"/>
              </a:buClr>
              <a:buSzPct val="100000"/>
              <a:buNone/>
            </a:pPr>
            <a:endParaRPr/>
          </a:p>
          <a:p>
            <a:pPr marL="228594" lvl="0" indent="-50793"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gf6d950fdee_2_121"/>
          <p:cNvSpPr txBox="1">
            <a:spLocks noGrp="1"/>
          </p:cNvSpPr>
          <p:nvPr>
            <p:ph type="title"/>
          </p:nvPr>
        </p:nvSpPr>
        <p:spPr>
          <a:xfrm>
            <a:off x="2679825" y="69895"/>
            <a:ext cx="6400800" cy="643066"/>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200"/>
              <a:buFont typeface="Calibri"/>
              <a:buNone/>
            </a:pPr>
            <a:r>
              <a:rPr lang="en"/>
              <a:t>ARP ESSER III Plans</a:t>
            </a:r>
            <a:endParaRPr/>
          </a:p>
        </p:txBody>
      </p:sp>
      <p:sp>
        <p:nvSpPr>
          <p:cNvPr id="476" name="Google Shape;476;gf6d950fdee_2_121"/>
          <p:cNvSpPr txBox="1">
            <a:spLocks noGrp="1"/>
          </p:cNvSpPr>
          <p:nvPr>
            <p:ph type="body" idx="1"/>
          </p:nvPr>
        </p:nvSpPr>
        <p:spPr>
          <a:xfrm>
            <a:off x="692024" y="1510904"/>
            <a:ext cx="7886700" cy="3343275"/>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0"/>
              </a:spcBef>
              <a:spcAft>
                <a:spcPts val="0"/>
              </a:spcAft>
              <a:buClr>
                <a:schemeClr val="dk1"/>
              </a:buClr>
              <a:buSzPct val="38709"/>
              <a:buNone/>
            </a:pPr>
            <a:r>
              <a:rPr lang="en" sz="7750" b="1"/>
              <a:t>This is why your ESSER III plans are so valuable:</a:t>
            </a:r>
            <a:endParaRPr sz="7750"/>
          </a:p>
          <a:p>
            <a:pPr marL="228594" lvl="0" indent="-200495" algn="l" rtl="0">
              <a:lnSpc>
                <a:spcPct val="90000"/>
              </a:lnSpc>
              <a:spcBef>
                <a:spcPts val="1000"/>
              </a:spcBef>
              <a:spcAft>
                <a:spcPts val="0"/>
              </a:spcAft>
              <a:buClr>
                <a:schemeClr val="dk1"/>
              </a:buClr>
              <a:buSzPct val="100000"/>
              <a:buChar char="•"/>
            </a:pPr>
            <a:r>
              <a:rPr lang="en" sz="7750"/>
              <a:t>They help facilitate and share creative thinking</a:t>
            </a:r>
            <a:endParaRPr sz="7750"/>
          </a:p>
          <a:p>
            <a:pPr marL="228594" lvl="0" indent="-200495" algn="l" rtl="0">
              <a:lnSpc>
                <a:spcPct val="90000"/>
              </a:lnSpc>
              <a:spcBef>
                <a:spcPts val="1000"/>
              </a:spcBef>
              <a:spcAft>
                <a:spcPts val="0"/>
              </a:spcAft>
              <a:buClr>
                <a:schemeClr val="dk1"/>
              </a:buClr>
              <a:buSzPct val="100000"/>
              <a:buChar char="•"/>
            </a:pPr>
            <a:r>
              <a:rPr lang="en" sz="7750"/>
              <a:t>They help us respond to conversations with other SEAs and federal partners</a:t>
            </a:r>
            <a:endParaRPr sz="7750"/>
          </a:p>
          <a:p>
            <a:pPr marL="228594" lvl="0" indent="-200495" algn="l" rtl="0">
              <a:lnSpc>
                <a:spcPct val="90000"/>
              </a:lnSpc>
              <a:spcBef>
                <a:spcPts val="1000"/>
              </a:spcBef>
              <a:spcAft>
                <a:spcPts val="0"/>
              </a:spcAft>
              <a:buClr>
                <a:schemeClr val="dk1"/>
              </a:buClr>
              <a:buSzPct val="100000"/>
              <a:buChar char="•"/>
            </a:pPr>
            <a:r>
              <a:rPr lang="en" sz="7750"/>
              <a:t>They help in our review to check for alignment with other strategic initiatives/investments</a:t>
            </a:r>
            <a:endParaRPr sz="7750"/>
          </a:p>
          <a:p>
            <a:pPr marL="228594" lvl="0" indent="-200495" algn="l" rtl="0">
              <a:lnSpc>
                <a:spcPct val="90000"/>
              </a:lnSpc>
              <a:spcBef>
                <a:spcPts val="1000"/>
              </a:spcBef>
              <a:spcAft>
                <a:spcPts val="0"/>
              </a:spcAft>
              <a:buClr>
                <a:schemeClr val="dk1"/>
              </a:buClr>
              <a:buSzPct val="100000"/>
              <a:buChar char="•"/>
            </a:pPr>
            <a:r>
              <a:rPr lang="en" sz="7750"/>
              <a:t>With competing priorities, it will be tempting to look to immediate goals and returns - capital</a:t>
            </a:r>
            <a:endParaRPr sz="7750"/>
          </a:p>
          <a:p>
            <a:pPr marL="228594" lvl="0" indent="-200495" algn="l" rtl="0">
              <a:lnSpc>
                <a:spcPct val="90000"/>
              </a:lnSpc>
              <a:spcBef>
                <a:spcPts val="1000"/>
              </a:spcBef>
              <a:spcAft>
                <a:spcPts val="0"/>
              </a:spcAft>
              <a:buClr>
                <a:schemeClr val="dk1"/>
              </a:buClr>
              <a:buSzPct val="100000"/>
              <a:buChar char="•"/>
            </a:pPr>
            <a:r>
              <a:rPr lang="en" sz="7750"/>
              <a:t>I believe our federal partners are monitoring how we respond with this opportunity – please keep that in mind</a:t>
            </a:r>
            <a:endParaRPr sz="7750"/>
          </a:p>
          <a:p>
            <a:pPr marL="228594" lvl="0" indent="-200495" algn="l" rtl="0">
              <a:lnSpc>
                <a:spcPct val="90000"/>
              </a:lnSpc>
              <a:spcBef>
                <a:spcPts val="1000"/>
              </a:spcBef>
              <a:spcAft>
                <a:spcPts val="0"/>
              </a:spcAft>
              <a:buClr>
                <a:schemeClr val="dk1"/>
              </a:buClr>
              <a:buSzPct val="100000"/>
              <a:buChar char="•"/>
            </a:pPr>
            <a:r>
              <a:rPr lang="en" sz="7750"/>
              <a:t>If you do have capital needs, Stephanie has some helpful information to share</a:t>
            </a:r>
            <a:endParaRPr sz="7750"/>
          </a:p>
          <a:p>
            <a:pPr marL="0" lvl="0" indent="0" algn="l" rtl="0">
              <a:lnSpc>
                <a:spcPct val="90000"/>
              </a:lnSpc>
              <a:spcBef>
                <a:spcPts val="1000"/>
              </a:spcBef>
              <a:spcAft>
                <a:spcPts val="0"/>
              </a:spcAft>
              <a:buClr>
                <a:schemeClr val="dk1"/>
              </a:buClr>
              <a:buSzPct val="100000"/>
              <a:buNone/>
            </a:pPr>
            <a:endParaRPr/>
          </a:p>
          <a:p>
            <a:pPr marL="228594" lvl="0" indent="-77464" algn="l" rtl="0">
              <a:lnSpc>
                <a:spcPct val="90000"/>
              </a:lnSpc>
              <a:spcBef>
                <a:spcPts val="1000"/>
              </a:spcBef>
              <a:spcAft>
                <a:spcPts val="0"/>
              </a:spcAft>
              <a:buClr>
                <a:schemeClr val="dk1"/>
              </a:buClr>
              <a:buSzPct val="100000"/>
              <a:buNone/>
            </a:pPr>
            <a:endParaRPr/>
          </a:p>
          <a:p>
            <a:pPr marL="228594" lvl="0" indent="-77464" algn="l" rtl="0">
              <a:lnSpc>
                <a:spcPct val="90000"/>
              </a:lnSpc>
              <a:spcBef>
                <a:spcPts val="1000"/>
              </a:spcBef>
              <a:spcAft>
                <a:spcPts val="0"/>
              </a:spcAft>
              <a:buClr>
                <a:schemeClr val="dk1"/>
              </a:buClr>
              <a:buSzPct val="100000"/>
              <a:buNone/>
            </a:pPr>
            <a:endParaRPr/>
          </a:p>
          <a:p>
            <a:pPr marL="228594" lvl="0" indent="-77464"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gf6d950fdee_7_71"/>
          <p:cNvSpPr txBox="1">
            <a:spLocks noGrp="1"/>
          </p:cNvSpPr>
          <p:nvPr>
            <p:ph type="title"/>
          </p:nvPr>
        </p:nvSpPr>
        <p:spPr>
          <a:xfrm>
            <a:off x="0" y="771221"/>
            <a:ext cx="9144000" cy="76004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Calibri"/>
              <a:buNone/>
            </a:pPr>
            <a:r>
              <a:rPr lang="en"/>
              <a:t>Capital Assets and Expenditures with ESSER</a:t>
            </a:r>
            <a:endParaRPr/>
          </a:p>
        </p:txBody>
      </p:sp>
      <p:pic>
        <p:nvPicPr>
          <p:cNvPr id="483" name="Google Shape;483;gf6d950fdee_7_71" descr="Stephanie Tyrer, Senior Business Operations &amp; Policy Analyst" title="Photo of Stephanie Tyrer"/>
          <p:cNvPicPr preferRelativeResize="0"/>
          <p:nvPr/>
        </p:nvPicPr>
        <p:blipFill rotWithShape="1">
          <a:blip r:embed="rId3">
            <a:alphaModFix/>
          </a:blip>
          <a:srcRect/>
          <a:stretch/>
        </p:blipFill>
        <p:spPr>
          <a:xfrm>
            <a:off x="3316201" y="1548168"/>
            <a:ext cx="1652835" cy="1891068"/>
          </a:xfrm>
          <a:prstGeom prst="rect">
            <a:avLst/>
          </a:prstGeom>
          <a:noFill/>
          <a:ln>
            <a:noFill/>
          </a:ln>
        </p:spPr>
      </p:pic>
      <p:sp>
        <p:nvSpPr>
          <p:cNvPr id="484" name="Google Shape;484;gf6d950fdee_7_71"/>
          <p:cNvSpPr txBox="1">
            <a:spLocks noGrp="1"/>
          </p:cNvSpPr>
          <p:nvPr>
            <p:ph type="subTitle" idx="1"/>
          </p:nvPr>
        </p:nvSpPr>
        <p:spPr>
          <a:xfrm>
            <a:off x="989091" y="3439236"/>
            <a:ext cx="6858000" cy="1392071"/>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100000"/>
              </a:lnSpc>
              <a:spcBef>
                <a:spcPts val="0"/>
              </a:spcBef>
              <a:spcAft>
                <a:spcPts val="0"/>
              </a:spcAft>
              <a:buClr>
                <a:schemeClr val="dk1"/>
              </a:buClr>
              <a:buSzPts val="2800"/>
              <a:buNone/>
            </a:pPr>
            <a:r>
              <a:rPr lang="en" sz="2800"/>
              <a:t>Stephanie Tyrer </a:t>
            </a:r>
            <a:endParaRPr/>
          </a:p>
          <a:p>
            <a:pPr marL="0" lvl="0" indent="0" algn="ctr" rtl="0">
              <a:lnSpc>
                <a:spcPct val="100000"/>
              </a:lnSpc>
              <a:spcBef>
                <a:spcPts val="0"/>
              </a:spcBef>
              <a:spcAft>
                <a:spcPts val="0"/>
              </a:spcAft>
              <a:buClr>
                <a:schemeClr val="dk1"/>
              </a:buClr>
              <a:buSzPts val="1700"/>
              <a:buNone/>
            </a:pPr>
            <a:r>
              <a:rPr lang="en" sz="1700">
                <a:latin typeface="Calibri"/>
                <a:ea typeface="Calibri"/>
                <a:cs typeface="Calibri"/>
                <a:sym typeface="Calibri"/>
              </a:rPr>
              <a:t>Senior Business Operations &amp; Policy Analyst</a:t>
            </a:r>
            <a:endParaRPr/>
          </a:p>
          <a:p>
            <a:pPr marL="0" lvl="0" indent="0" algn="ctr" rtl="0">
              <a:lnSpc>
                <a:spcPct val="90000"/>
              </a:lnSpc>
              <a:spcBef>
                <a:spcPts val="1000"/>
              </a:spcBef>
              <a:spcAft>
                <a:spcPts val="0"/>
              </a:spcAft>
              <a:buClr>
                <a:schemeClr val="dk1"/>
              </a:buClr>
              <a:buSzPts val="1200"/>
              <a:buNone/>
            </a:pPr>
            <a:endParaRPr sz="1200">
              <a:latin typeface="Calibri"/>
              <a:ea typeface="Calibri"/>
              <a:cs typeface="Calibri"/>
              <a:sym typeface="Calibri"/>
            </a:endParaRPr>
          </a:p>
          <a:p>
            <a:pPr marL="0" lvl="0" indent="0" algn="ctr" rtl="0">
              <a:lnSpc>
                <a:spcPct val="100000"/>
              </a:lnSpc>
              <a:spcBef>
                <a:spcPts val="0"/>
              </a:spcBef>
              <a:spcAft>
                <a:spcPts val="0"/>
              </a:spcAft>
              <a:buClr>
                <a:schemeClr val="dk1"/>
              </a:buClr>
              <a:buSzPts val="1300"/>
              <a:buNone/>
            </a:pPr>
            <a:r>
              <a:rPr lang="en" sz="1300">
                <a:latin typeface="Calibri"/>
                <a:ea typeface="Calibri"/>
                <a:cs typeface="Calibri"/>
                <a:sym typeface="Calibri"/>
              </a:rPr>
              <a:t>Email: stephanie.tyrer@ode.state.or.us</a:t>
            </a:r>
            <a:endParaRPr/>
          </a:p>
          <a:p>
            <a:pPr marL="0" lvl="0" indent="0" algn="ctr" rtl="0">
              <a:lnSpc>
                <a:spcPct val="100000"/>
              </a:lnSpc>
              <a:spcBef>
                <a:spcPts val="0"/>
              </a:spcBef>
              <a:spcAft>
                <a:spcPts val="0"/>
              </a:spcAft>
              <a:buClr>
                <a:schemeClr val="dk1"/>
              </a:buClr>
              <a:buSzPts val="1300"/>
              <a:buNone/>
            </a:pPr>
            <a:r>
              <a:rPr lang="en" sz="1300">
                <a:latin typeface="Calibri"/>
                <a:ea typeface="Calibri"/>
                <a:cs typeface="Calibri"/>
                <a:sym typeface="Calibri"/>
              </a:rPr>
              <a:t>Phone: (503) 947-5619</a:t>
            </a:r>
            <a:endParaRPr sz="13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gf6d950fdee_7_145"/>
          <p:cNvSpPr txBox="1">
            <a:spLocks noGrp="1"/>
          </p:cNvSpPr>
          <p:nvPr>
            <p:ph type="title"/>
          </p:nvPr>
        </p:nvSpPr>
        <p:spPr>
          <a:xfrm>
            <a:off x="579256" y="2413777"/>
            <a:ext cx="7886700" cy="994172"/>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4400"/>
              <a:buFont typeface="Calibri"/>
              <a:buNone/>
            </a:pPr>
            <a:r>
              <a:rPr lang="en"/>
              <a:t>Capital Expenditures </a:t>
            </a:r>
            <a:br>
              <a:rPr lang="en"/>
            </a:br>
            <a:r>
              <a:rPr lang="en"/>
              <a:t>under ESSER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gf6d950fdee_7_150"/>
          <p:cNvSpPr txBox="1">
            <a:spLocks noGrp="1"/>
          </p:cNvSpPr>
          <p:nvPr>
            <p:ph type="title"/>
          </p:nvPr>
        </p:nvSpPr>
        <p:spPr>
          <a:xfrm>
            <a:off x="2679825" y="69895"/>
            <a:ext cx="6400800" cy="643066"/>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200"/>
              <a:buFont typeface="Calibri"/>
              <a:buNone/>
            </a:pPr>
            <a:r>
              <a:rPr lang="en"/>
              <a:t>Federal Definitions</a:t>
            </a:r>
            <a:endParaRPr/>
          </a:p>
        </p:txBody>
      </p:sp>
      <p:sp>
        <p:nvSpPr>
          <p:cNvPr id="497" name="Google Shape;497;gf6d950fdee_7_150"/>
          <p:cNvSpPr txBox="1">
            <a:spLocks noGrp="1"/>
          </p:cNvSpPr>
          <p:nvPr>
            <p:ph type="body" idx="1"/>
          </p:nvPr>
        </p:nvSpPr>
        <p:spPr>
          <a:xfrm>
            <a:off x="692024" y="1644041"/>
            <a:ext cx="7886700" cy="3118981"/>
          </a:xfrm>
          <a:prstGeom prst="rect">
            <a:avLst/>
          </a:prstGeom>
          <a:noFill/>
          <a:ln>
            <a:noFill/>
          </a:ln>
        </p:spPr>
        <p:txBody>
          <a:bodyPr spcFirstLastPara="1" wrap="square" lIns="91425" tIns="45700" rIns="91425" bIns="45700" anchor="t" anchorCtr="0">
            <a:normAutofit fontScale="92500" lnSpcReduction="20000"/>
          </a:bodyPr>
          <a:lstStyle/>
          <a:p>
            <a:pPr marL="228594" lvl="0" indent="-215259" algn="l" rtl="0">
              <a:lnSpc>
                <a:spcPct val="90000"/>
              </a:lnSpc>
              <a:spcBef>
                <a:spcPts val="0"/>
              </a:spcBef>
              <a:spcAft>
                <a:spcPts val="0"/>
              </a:spcAft>
              <a:buClr>
                <a:schemeClr val="dk1"/>
              </a:buClr>
              <a:buSzPct val="100000"/>
              <a:buChar char="•"/>
            </a:pPr>
            <a:r>
              <a:rPr lang="en"/>
              <a:t>How does the government define “capital asset” and “capital expenditures”?</a:t>
            </a:r>
            <a:endParaRPr/>
          </a:p>
          <a:p>
            <a:pPr marL="685783" lvl="1" indent="-216211" algn="l" rtl="0">
              <a:lnSpc>
                <a:spcPct val="90000"/>
              </a:lnSpc>
              <a:spcBef>
                <a:spcPts val="500"/>
              </a:spcBef>
              <a:spcAft>
                <a:spcPts val="0"/>
              </a:spcAft>
              <a:buClr>
                <a:schemeClr val="dk1"/>
              </a:buClr>
              <a:buSzPct val="100000"/>
              <a:buChar char="•"/>
            </a:pPr>
            <a:r>
              <a:rPr lang="en" sz="2600"/>
              <a:t>§200.1  Definitions</a:t>
            </a:r>
            <a:endParaRPr/>
          </a:p>
          <a:p>
            <a:pPr marL="1142971" lvl="2" indent="-217163" algn="l" rtl="0">
              <a:lnSpc>
                <a:spcPct val="90000"/>
              </a:lnSpc>
              <a:spcBef>
                <a:spcPts val="500"/>
              </a:spcBef>
              <a:spcAft>
                <a:spcPts val="0"/>
              </a:spcAft>
              <a:buClr>
                <a:schemeClr val="dk1"/>
              </a:buClr>
              <a:buSzPct val="100000"/>
              <a:buChar char="•"/>
            </a:pPr>
            <a:r>
              <a:rPr lang="en" sz="2400"/>
              <a:t>Capital Assets</a:t>
            </a:r>
            <a:endParaRPr/>
          </a:p>
          <a:p>
            <a:pPr marL="1600160" lvl="3" indent="-219069" algn="l" rtl="0">
              <a:lnSpc>
                <a:spcPct val="90000"/>
              </a:lnSpc>
              <a:spcBef>
                <a:spcPts val="500"/>
              </a:spcBef>
              <a:spcAft>
                <a:spcPts val="0"/>
              </a:spcAft>
              <a:buClr>
                <a:schemeClr val="dk1"/>
              </a:buClr>
              <a:buSzPct val="100000"/>
              <a:buChar char="•"/>
            </a:pPr>
            <a:r>
              <a:rPr lang="en" sz="2000"/>
              <a:t>Tangible or intangible assets used in operations having a useful life of more than one year which are capitalized in accordance with GAAP. </a:t>
            </a:r>
            <a:endParaRPr sz="2000"/>
          </a:p>
          <a:p>
            <a:pPr marL="1142971" lvl="2" indent="-217163" algn="l" rtl="0">
              <a:lnSpc>
                <a:spcPct val="90000"/>
              </a:lnSpc>
              <a:spcBef>
                <a:spcPts val="500"/>
              </a:spcBef>
              <a:spcAft>
                <a:spcPts val="0"/>
              </a:spcAft>
              <a:buClr>
                <a:schemeClr val="dk1"/>
              </a:buClr>
              <a:buSzPct val="100000"/>
              <a:buChar char="•"/>
            </a:pPr>
            <a:r>
              <a:rPr lang="en" sz="2400"/>
              <a:t>Capital Expenditures</a:t>
            </a:r>
            <a:endParaRPr/>
          </a:p>
          <a:p>
            <a:pPr marL="1600160" lvl="3" indent="-213195" algn="l" rtl="0">
              <a:lnSpc>
                <a:spcPct val="90000"/>
              </a:lnSpc>
              <a:spcBef>
                <a:spcPts val="500"/>
              </a:spcBef>
              <a:spcAft>
                <a:spcPts val="0"/>
              </a:spcAft>
              <a:buClr>
                <a:schemeClr val="dk1"/>
              </a:buClr>
              <a:buSzPct val="100000"/>
              <a:buChar char="•"/>
            </a:pPr>
            <a:r>
              <a:rPr lang="en" sz="1900"/>
              <a:t>Expenditures to acquire capital assets or expenditures to make additions, improvements, modifications, replacements, rearrangements, reinstallations, renovations, or alterations to capital assets that materially increase their value or useful life.</a:t>
            </a:r>
            <a:endParaRPr sz="19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gf6d950fdee_7_156"/>
          <p:cNvSpPr txBox="1">
            <a:spLocks noGrp="1"/>
          </p:cNvSpPr>
          <p:nvPr>
            <p:ph type="title"/>
          </p:nvPr>
        </p:nvSpPr>
        <p:spPr>
          <a:xfrm>
            <a:off x="2679825" y="69895"/>
            <a:ext cx="6400800" cy="643066"/>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200"/>
              <a:buFont typeface="Calibri"/>
              <a:buNone/>
            </a:pPr>
            <a:r>
              <a:rPr lang="en"/>
              <a:t>Capital Expenses under ESSER: </a:t>
            </a:r>
            <a:br>
              <a:rPr lang="en"/>
            </a:br>
            <a:r>
              <a:rPr lang="en"/>
              <a:t>Are they allowed?</a:t>
            </a:r>
            <a:endParaRPr/>
          </a:p>
        </p:txBody>
      </p:sp>
      <p:sp>
        <p:nvSpPr>
          <p:cNvPr id="504" name="Google Shape;504;gf6d950fdee_7_156"/>
          <p:cNvSpPr txBox="1">
            <a:spLocks noGrp="1"/>
          </p:cNvSpPr>
          <p:nvPr>
            <p:ph type="body" idx="1"/>
          </p:nvPr>
        </p:nvSpPr>
        <p:spPr>
          <a:xfrm>
            <a:off x="692024" y="1510904"/>
            <a:ext cx="7886700" cy="3343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 sz="1500"/>
              <a:t>Are capital assets or expenditures allowed under ESSER I, II, and III?</a:t>
            </a:r>
            <a:endParaRPr sz="1500"/>
          </a:p>
          <a:p>
            <a:pPr marL="0" lvl="0" indent="0" algn="l" rtl="0">
              <a:lnSpc>
                <a:spcPct val="90000"/>
              </a:lnSpc>
              <a:spcBef>
                <a:spcPts val="1000"/>
              </a:spcBef>
              <a:spcAft>
                <a:spcPts val="0"/>
              </a:spcAft>
              <a:buClr>
                <a:schemeClr val="dk1"/>
              </a:buClr>
              <a:buSzPts val="2800"/>
              <a:buNone/>
            </a:pPr>
            <a:r>
              <a:rPr lang="en" sz="1500"/>
              <a:t>Are construction and renovation costs allowed under ESSER I, II, and III?</a:t>
            </a:r>
            <a:endParaRPr sz="1500"/>
          </a:p>
          <a:p>
            <a:pPr marL="228594" lvl="0" indent="-151123" algn="l" rtl="0">
              <a:lnSpc>
                <a:spcPct val="90000"/>
              </a:lnSpc>
              <a:spcBef>
                <a:spcPts val="1000"/>
              </a:spcBef>
              <a:spcAft>
                <a:spcPts val="0"/>
              </a:spcAft>
              <a:buClr>
                <a:schemeClr val="dk1"/>
              </a:buClr>
              <a:buSzPts val="1500"/>
              <a:buFont typeface="Noto Sans Symbols"/>
              <a:buChar char="✔"/>
            </a:pPr>
            <a:r>
              <a:rPr lang="en" sz="1500" b="1" i="1"/>
              <a:t>Yes!</a:t>
            </a:r>
            <a:endParaRPr sz="1500"/>
          </a:p>
          <a:p>
            <a:pPr marL="685783" lvl="1" indent="-194303" algn="l" rtl="0">
              <a:lnSpc>
                <a:spcPct val="90000"/>
              </a:lnSpc>
              <a:spcBef>
                <a:spcPts val="500"/>
              </a:spcBef>
              <a:spcAft>
                <a:spcPts val="0"/>
              </a:spcAft>
              <a:buClr>
                <a:schemeClr val="dk1"/>
              </a:buClr>
              <a:buSzPts val="1500"/>
              <a:buFont typeface="Noto Sans Symbols"/>
              <a:buChar char="❖"/>
            </a:pPr>
            <a:r>
              <a:rPr lang="en" sz="1500"/>
              <a:t>But, the purchase and tracking of a capital asset or capital expenditures must consider:</a:t>
            </a:r>
            <a:endParaRPr sz="1500"/>
          </a:p>
          <a:p>
            <a:pPr marL="1142971" lvl="2" indent="-194304" algn="l" rtl="0">
              <a:lnSpc>
                <a:spcPct val="90000"/>
              </a:lnSpc>
              <a:spcBef>
                <a:spcPts val="500"/>
              </a:spcBef>
              <a:spcAft>
                <a:spcPts val="0"/>
              </a:spcAft>
              <a:buClr>
                <a:schemeClr val="dk1"/>
              </a:buClr>
              <a:buSzPts val="1500"/>
              <a:buFont typeface="Noto Sans Symbols"/>
              <a:buChar char="⮚"/>
            </a:pPr>
            <a:r>
              <a:rPr lang="en" sz="1500"/>
              <a:t>Federal Uniform Grant Guidance (UGG) (citations will follow)</a:t>
            </a:r>
            <a:endParaRPr sz="1500"/>
          </a:p>
          <a:p>
            <a:pPr marL="1142971" lvl="2" indent="-194304" algn="l" rtl="0">
              <a:lnSpc>
                <a:spcPct val="90000"/>
              </a:lnSpc>
              <a:spcBef>
                <a:spcPts val="500"/>
              </a:spcBef>
              <a:spcAft>
                <a:spcPts val="0"/>
              </a:spcAft>
              <a:buClr>
                <a:schemeClr val="dk1"/>
              </a:buClr>
              <a:buSzPts val="1500"/>
              <a:buFont typeface="Noto Sans Symbols"/>
              <a:buChar char="⮚"/>
            </a:pPr>
            <a:r>
              <a:rPr lang="en" sz="1500"/>
              <a:t>EDGAR construction rules, 34 CFR § 76.660, </a:t>
            </a:r>
            <a:r>
              <a:rPr lang="en" sz="1500" u="sng">
                <a:solidFill>
                  <a:schemeClr val="hlink"/>
                </a:solidFill>
                <a:hlinkClick r:id="rId3"/>
              </a:rPr>
              <a:t>34 CFR §§ 75.600-75.617</a:t>
            </a:r>
            <a:endParaRPr sz="1500"/>
          </a:p>
          <a:p>
            <a:pPr marL="1142971" lvl="2" indent="-194304" algn="l" rtl="0">
              <a:lnSpc>
                <a:spcPct val="90000"/>
              </a:lnSpc>
              <a:spcBef>
                <a:spcPts val="500"/>
              </a:spcBef>
              <a:spcAft>
                <a:spcPts val="0"/>
              </a:spcAft>
              <a:buClr>
                <a:schemeClr val="dk1"/>
              </a:buClr>
              <a:buSzPts val="1500"/>
              <a:buFont typeface="Noto Sans Symbols"/>
              <a:buChar char="⮚"/>
            </a:pPr>
            <a:r>
              <a:rPr lang="en" sz="1500"/>
              <a:t>Davis-Bacon prevailing wage rules, </a:t>
            </a:r>
            <a:r>
              <a:rPr lang="en" sz="1500" u="sng">
                <a:solidFill>
                  <a:schemeClr val="hlink"/>
                </a:solidFill>
                <a:hlinkClick r:id="rId4"/>
              </a:rPr>
              <a:t>20 U.S. Code § 1232b</a:t>
            </a:r>
            <a:endParaRPr sz="1500"/>
          </a:p>
          <a:p>
            <a:pPr marL="1142971" lvl="2" indent="-194304" algn="l" rtl="0">
              <a:lnSpc>
                <a:spcPct val="90000"/>
              </a:lnSpc>
              <a:spcBef>
                <a:spcPts val="500"/>
              </a:spcBef>
              <a:spcAft>
                <a:spcPts val="0"/>
              </a:spcAft>
              <a:buClr>
                <a:schemeClr val="dk1"/>
              </a:buClr>
              <a:buSzPts val="1500"/>
              <a:buFont typeface="Noto Sans Symbols"/>
              <a:buChar char="⮚"/>
            </a:pPr>
            <a:r>
              <a:rPr lang="en" sz="1500"/>
              <a:t>Americans with Disabilities Act (ADA), </a:t>
            </a:r>
            <a:r>
              <a:rPr lang="en" sz="1500" u="sng">
                <a:solidFill>
                  <a:schemeClr val="hlink"/>
                </a:solidFill>
                <a:hlinkClick r:id="rId5"/>
              </a:rPr>
              <a:t>28 CFR Part 36</a:t>
            </a:r>
            <a:endParaRPr sz="1500"/>
          </a:p>
          <a:p>
            <a:pPr marL="1142971" lvl="2" indent="-194304" algn="l" rtl="0">
              <a:lnSpc>
                <a:spcPct val="90000"/>
              </a:lnSpc>
              <a:spcBef>
                <a:spcPts val="500"/>
              </a:spcBef>
              <a:spcAft>
                <a:spcPts val="0"/>
              </a:spcAft>
              <a:buClr>
                <a:schemeClr val="dk1"/>
              </a:buClr>
              <a:buSzPts val="1500"/>
              <a:buFont typeface="Noto Sans Symbols"/>
              <a:buChar char="⮚"/>
            </a:pPr>
            <a:r>
              <a:rPr lang="en" sz="1500"/>
              <a:t>CARES Act, CRRSA Act, and ARP Act laws</a:t>
            </a:r>
            <a:endParaRPr sz="1500"/>
          </a:p>
          <a:p>
            <a:pPr marL="1142971" lvl="2" indent="-194304" algn="l" rtl="0">
              <a:lnSpc>
                <a:spcPct val="90000"/>
              </a:lnSpc>
              <a:spcBef>
                <a:spcPts val="500"/>
              </a:spcBef>
              <a:spcAft>
                <a:spcPts val="0"/>
              </a:spcAft>
              <a:buClr>
                <a:schemeClr val="dk1"/>
              </a:buClr>
              <a:buSzPts val="1500"/>
              <a:buFont typeface="Noto Sans Symbols"/>
              <a:buChar char="⮚"/>
            </a:pPr>
            <a:r>
              <a:rPr lang="en" sz="1500"/>
              <a:t>ODE guidance and procedures</a:t>
            </a:r>
            <a:endParaRPr sz="1500"/>
          </a:p>
          <a:p>
            <a:pPr marL="1142971" lvl="2" indent="-194304" algn="l" rtl="0">
              <a:lnSpc>
                <a:spcPct val="90000"/>
              </a:lnSpc>
              <a:spcBef>
                <a:spcPts val="500"/>
              </a:spcBef>
              <a:spcAft>
                <a:spcPts val="0"/>
              </a:spcAft>
              <a:buClr>
                <a:schemeClr val="dk1"/>
              </a:buClr>
              <a:buSzPts val="1500"/>
              <a:buFont typeface="Noto Sans Symbols"/>
              <a:buChar char="⮚"/>
            </a:pPr>
            <a:r>
              <a:rPr lang="en" sz="1500"/>
              <a:t>Local purchasing policies</a:t>
            </a:r>
            <a:endParaRPr sz="15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gf6d950fdee_7_162"/>
          <p:cNvSpPr txBox="1">
            <a:spLocks noGrp="1"/>
          </p:cNvSpPr>
          <p:nvPr>
            <p:ph type="title"/>
          </p:nvPr>
        </p:nvSpPr>
        <p:spPr>
          <a:xfrm>
            <a:off x="2679825" y="69895"/>
            <a:ext cx="6400800" cy="643066"/>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200"/>
              <a:buFont typeface="Calibri"/>
              <a:buNone/>
            </a:pPr>
            <a:r>
              <a:rPr lang="en"/>
              <a:t>Guidance: Federal Sources</a:t>
            </a:r>
            <a:endParaRPr/>
          </a:p>
        </p:txBody>
      </p:sp>
      <p:sp>
        <p:nvSpPr>
          <p:cNvPr id="511" name="Google Shape;511;gf6d950fdee_7_162"/>
          <p:cNvSpPr txBox="1">
            <a:spLocks noGrp="1"/>
          </p:cNvSpPr>
          <p:nvPr>
            <p:ph type="body" idx="1"/>
          </p:nvPr>
        </p:nvSpPr>
        <p:spPr>
          <a:xfrm>
            <a:off x="692024" y="1478756"/>
            <a:ext cx="7886700" cy="3396854"/>
          </a:xfrm>
          <a:prstGeom prst="rect">
            <a:avLst/>
          </a:prstGeom>
          <a:noFill/>
          <a:ln>
            <a:noFill/>
          </a:ln>
        </p:spPr>
        <p:txBody>
          <a:bodyPr spcFirstLastPara="1" wrap="square" lIns="91425" tIns="45700" rIns="91425" bIns="45700" anchor="t" anchorCtr="0">
            <a:normAutofit fontScale="92500" lnSpcReduction="20000"/>
          </a:bodyPr>
          <a:lstStyle/>
          <a:p>
            <a:pPr marL="228594" lvl="0" indent="-209385" algn="l" rtl="0">
              <a:lnSpc>
                <a:spcPct val="90000"/>
              </a:lnSpc>
              <a:spcBef>
                <a:spcPts val="0"/>
              </a:spcBef>
              <a:spcAft>
                <a:spcPts val="0"/>
              </a:spcAft>
              <a:buClr>
                <a:schemeClr val="dk1"/>
              </a:buClr>
              <a:buSzPct val="100000"/>
              <a:buChar char="•"/>
            </a:pPr>
            <a:r>
              <a:rPr lang="en" sz="2700"/>
              <a:t>Key Uniform Grant Guidance Citations:</a:t>
            </a:r>
            <a:endParaRPr sz="2700"/>
          </a:p>
          <a:p>
            <a:pPr marL="685783" lvl="1" indent="-217164" algn="l" rtl="0">
              <a:lnSpc>
                <a:spcPct val="90000"/>
              </a:lnSpc>
              <a:spcBef>
                <a:spcPts val="500"/>
              </a:spcBef>
              <a:spcAft>
                <a:spcPts val="0"/>
              </a:spcAft>
              <a:buClr>
                <a:schemeClr val="dk1"/>
              </a:buClr>
              <a:buSzPct val="100000"/>
              <a:buChar char="•"/>
            </a:pPr>
            <a:r>
              <a:rPr lang="en"/>
              <a:t>§200.303   Internal controls</a:t>
            </a:r>
            <a:endParaRPr/>
          </a:p>
          <a:p>
            <a:pPr marL="685783" lvl="1" indent="-217164" algn="l" rtl="0">
              <a:lnSpc>
                <a:spcPct val="90000"/>
              </a:lnSpc>
              <a:spcBef>
                <a:spcPts val="500"/>
              </a:spcBef>
              <a:spcAft>
                <a:spcPts val="0"/>
              </a:spcAft>
              <a:buClr>
                <a:schemeClr val="dk1"/>
              </a:buClr>
              <a:buSzPct val="100000"/>
              <a:buChar char="•"/>
            </a:pPr>
            <a:r>
              <a:rPr lang="en"/>
              <a:t>§200.311   Real property</a:t>
            </a:r>
            <a:endParaRPr/>
          </a:p>
          <a:p>
            <a:pPr marL="685783" lvl="1" indent="-217164" algn="l" rtl="0">
              <a:lnSpc>
                <a:spcPct val="90000"/>
              </a:lnSpc>
              <a:spcBef>
                <a:spcPts val="500"/>
              </a:spcBef>
              <a:spcAft>
                <a:spcPts val="0"/>
              </a:spcAft>
              <a:buClr>
                <a:schemeClr val="dk1"/>
              </a:buClr>
              <a:buSzPct val="100000"/>
              <a:buChar char="•"/>
            </a:pPr>
            <a:r>
              <a:rPr lang="en"/>
              <a:t>§200.317 - §200.327   Procurement Standards</a:t>
            </a:r>
            <a:endParaRPr/>
          </a:p>
          <a:p>
            <a:pPr marL="685783" lvl="1" indent="-217164" algn="l" rtl="0">
              <a:lnSpc>
                <a:spcPct val="90000"/>
              </a:lnSpc>
              <a:spcBef>
                <a:spcPts val="500"/>
              </a:spcBef>
              <a:spcAft>
                <a:spcPts val="0"/>
              </a:spcAft>
              <a:buClr>
                <a:schemeClr val="dk1"/>
              </a:buClr>
              <a:buSzPct val="100000"/>
              <a:buChar char="•"/>
            </a:pPr>
            <a:r>
              <a:rPr lang="en"/>
              <a:t>§200.403 - §200.404   Allowable and Reasonable Costs</a:t>
            </a:r>
            <a:endParaRPr/>
          </a:p>
          <a:p>
            <a:pPr marL="685783" lvl="1" indent="-217164" algn="l" rtl="0">
              <a:lnSpc>
                <a:spcPct val="90000"/>
              </a:lnSpc>
              <a:spcBef>
                <a:spcPts val="500"/>
              </a:spcBef>
              <a:spcAft>
                <a:spcPts val="0"/>
              </a:spcAft>
              <a:buClr>
                <a:schemeClr val="dk1"/>
              </a:buClr>
              <a:buSzPct val="100000"/>
              <a:buChar char="•"/>
            </a:pPr>
            <a:r>
              <a:rPr lang="en"/>
              <a:t>§200.407   Prior written approval (from ODE)</a:t>
            </a:r>
            <a:endParaRPr/>
          </a:p>
          <a:p>
            <a:pPr marL="685783" lvl="1" indent="-217164" algn="l" rtl="0">
              <a:lnSpc>
                <a:spcPct val="90000"/>
              </a:lnSpc>
              <a:spcBef>
                <a:spcPts val="500"/>
              </a:spcBef>
              <a:spcAft>
                <a:spcPts val="0"/>
              </a:spcAft>
              <a:buClr>
                <a:schemeClr val="dk1"/>
              </a:buClr>
              <a:buSzPct val="100000"/>
              <a:buChar char="•"/>
            </a:pPr>
            <a:r>
              <a:rPr lang="en"/>
              <a:t>§200.436   Depreciation</a:t>
            </a:r>
            <a:endParaRPr/>
          </a:p>
          <a:p>
            <a:pPr marL="685783" lvl="1" indent="-217164" algn="l" rtl="0">
              <a:lnSpc>
                <a:spcPct val="90000"/>
              </a:lnSpc>
              <a:spcBef>
                <a:spcPts val="500"/>
              </a:spcBef>
              <a:spcAft>
                <a:spcPts val="0"/>
              </a:spcAft>
              <a:buClr>
                <a:schemeClr val="dk1"/>
              </a:buClr>
              <a:buSzPct val="100000"/>
              <a:buChar char="•"/>
            </a:pPr>
            <a:r>
              <a:rPr lang="en"/>
              <a:t>§200.439   Equipment and other capital expenditures</a:t>
            </a:r>
            <a:endParaRPr/>
          </a:p>
          <a:p>
            <a:pPr marL="685783" lvl="1" indent="-217164" algn="l" rtl="0">
              <a:lnSpc>
                <a:spcPct val="90000"/>
              </a:lnSpc>
              <a:spcBef>
                <a:spcPts val="500"/>
              </a:spcBef>
              <a:spcAft>
                <a:spcPts val="0"/>
              </a:spcAft>
              <a:buClr>
                <a:schemeClr val="dk1"/>
              </a:buClr>
              <a:buSzPct val="100000"/>
              <a:buChar char="•"/>
            </a:pPr>
            <a:r>
              <a:rPr lang="en"/>
              <a:t>§200.449   Interest (Finance costs)</a:t>
            </a:r>
            <a:endParaRPr/>
          </a:p>
          <a:p>
            <a:pPr marL="685783" lvl="1" indent="-217164" algn="l" rtl="0">
              <a:lnSpc>
                <a:spcPct val="90000"/>
              </a:lnSpc>
              <a:spcBef>
                <a:spcPts val="500"/>
              </a:spcBef>
              <a:spcAft>
                <a:spcPts val="0"/>
              </a:spcAft>
              <a:buClr>
                <a:schemeClr val="dk1"/>
              </a:buClr>
              <a:buSzPct val="100000"/>
              <a:buChar char="•"/>
            </a:pPr>
            <a:r>
              <a:rPr lang="en"/>
              <a:t>§200.452   Maintenance and repair costs</a:t>
            </a:r>
            <a:endParaRPr/>
          </a:p>
          <a:p>
            <a:pPr marL="685783" lvl="1" indent="-217164" algn="l" rtl="0">
              <a:lnSpc>
                <a:spcPct val="90000"/>
              </a:lnSpc>
              <a:spcBef>
                <a:spcPts val="500"/>
              </a:spcBef>
              <a:spcAft>
                <a:spcPts val="0"/>
              </a:spcAft>
              <a:buClr>
                <a:schemeClr val="dk1"/>
              </a:buClr>
              <a:buSzPct val="100000"/>
              <a:buChar char="•"/>
            </a:pPr>
            <a:r>
              <a:rPr lang="en"/>
              <a:t>§200.465   Rental costs of real property and equipment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2"/>
          <p:cNvSpPr txBox="1">
            <a:spLocks noGrp="1"/>
          </p:cNvSpPr>
          <p:nvPr>
            <p:ph type="title"/>
          </p:nvPr>
        </p:nvSpPr>
        <p:spPr>
          <a:xfrm>
            <a:off x="0" y="795356"/>
            <a:ext cx="9144000" cy="759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
              <a:t>ESSER Facilitator Team Today</a:t>
            </a:r>
            <a:endParaRPr/>
          </a:p>
        </p:txBody>
      </p:sp>
      <p:sp>
        <p:nvSpPr>
          <p:cNvPr id="382" name="Google Shape;382;p2"/>
          <p:cNvSpPr txBox="1"/>
          <p:nvPr/>
        </p:nvSpPr>
        <p:spPr>
          <a:xfrm>
            <a:off x="235462" y="4062502"/>
            <a:ext cx="1994497" cy="86177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200" b="1" i="0" u="none" strike="noStrike" cap="none">
                <a:solidFill>
                  <a:srgbClr val="000000"/>
                </a:solidFill>
                <a:latin typeface="Calibri"/>
                <a:ea typeface="Calibri"/>
                <a:cs typeface="Calibri"/>
                <a:sym typeface="Calibri"/>
              </a:rPr>
              <a:t>Mike Wiltfong</a:t>
            </a:r>
            <a:endParaRPr sz="12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None/>
            </a:pPr>
            <a:r>
              <a:rPr lang="en" sz="1200" b="1" i="0" u="none" strike="noStrike" cap="none">
                <a:solidFill>
                  <a:schemeClr val="dk1"/>
                </a:solidFill>
                <a:latin typeface="Calibri"/>
                <a:ea typeface="Calibri"/>
                <a:cs typeface="Calibri"/>
                <a:sym typeface="Calibri"/>
              </a:rPr>
              <a:t>ODE Director of School Finance and School Facilities</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83" name="Google Shape;383;p2" descr="Michael Wiltfong" title="Picture "/>
          <p:cNvPicPr preferRelativeResize="0"/>
          <p:nvPr/>
        </p:nvPicPr>
        <p:blipFill rotWithShape="1">
          <a:blip r:embed="rId3">
            <a:alphaModFix/>
          </a:blip>
          <a:srcRect/>
          <a:stretch/>
        </p:blipFill>
        <p:spPr>
          <a:xfrm>
            <a:off x="546186" y="2036623"/>
            <a:ext cx="1392640" cy="2018898"/>
          </a:xfrm>
          <a:prstGeom prst="rect">
            <a:avLst/>
          </a:prstGeom>
          <a:noFill/>
          <a:ln>
            <a:noFill/>
          </a:ln>
        </p:spPr>
      </p:pic>
      <p:sp>
        <p:nvSpPr>
          <p:cNvPr id="384" name="Google Shape;384;p2"/>
          <p:cNvSpPr txBox="1"/>
          <p:nvPr/>
        </p:nvSpPr>
        <p:spPr>
          <a:xfrm>
            <a:off x="2374985" y="4095840"/>
            <a:ext cx="1954976" cy="86177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200" b="1" i="0" u="none" strike="noStrike" cap="none">
                <a:solidFill>
                  <a:srgbClr val="000000"/>
                </a:solidFill>
                <a:latin typeface="Calibri"/>
                <a:ea typeface="Calibri"/>
                <a:cs typeface="Calibri"/>
                <a:sym typeface="Calibri"/>
              </a:rPr>
              <a:t>Stephanie Tyrer</a:t>
            </a:r>
            <a:endParaRPr sz="12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None/>
            </a:pPr>
            <a:r>
              <a:rPr lang="en" sz="1200" b="1" i="0" u="none" strike="noStrike" cap="none">
                <a:solidFill>
                  <a:srgbClr val="000000"/>
                </a:solidFill>
                <a:latin typeface="Calibri"/>
                <a:ea typeface="Calibri"/>
                <a:cs typeface="Calibri"/>
                <a:sym typeface="Calibri"/>
              </a:rPr>
              <a:t>ODE Senior Business Operations &amp; Policy Analyst</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85" name="Google Shape;385;p2" descr="Stephanie Tyrer" title="Picture"/>
          <p:cNvPicPr preferRelativeResize="0"/>
          <p:nvPr/>
        </p:nvPicPr>
        <p:blipFill rotWithShape="1">
          <a:blip r:embed="rId4">
            <a:alphaModFix/>
          </a:blip>
          <a:srcRect/>
          <a:stretch/>
        </p:blipFill>
        <p:spPr>
          <a:xfrm>
            <a:off x="2428980" y="2036623"/>
            <a:ext cx="1748795" cy="2048752"/>
          </a:xfrm>
          <a:prstGeom prst="rect">
            <a:avLst/>
          </a:prstGeom>
          <a:noFill/>
          <a:ln>
            <a:noFill/>
          </a:ln>
        </p:spPr>
      </p:pic>
      <p:sp>
        <p:nvSpPr>
          <p:cNvPr id="386" name="Google Shape;386;p2"/>
          <p:cNvSpPr txBox="1"/>
          <p:nvPr/>
        </p:nvSpPr>
        <p:spPr>
          <a:xfrm>
            <a:off x="4376796" y="4062368"/>
            <a:ext cx="2193576"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200" b="1" i="0" u="none" strike="noStrike" cap="none">
                <a:solidFill>
                  <a:srgbClr val="000000"/>
                </a:solidFill>
                <a:latin typeface="Calibri"/>
                <a:ea typeface="Calibri"/>
                <a:cs typeface="Calibri"/>
                <a:sym typeface="Calibri"/>
              </a:rPr>
              <a:t>Jennifer Patterson</a:t>
            </a:r>
            <a:endParaRPr/>
          </a:p>
          <a:p>
            <a:pPr marL="0" marR="0" lvl="0" indent="0" algn="ctr" rtl="0">
              <a:lnSpc>
                <a:spcPct val="100000"/>
              </a:lnSpc>
              <a:spcBef>
                <a:spcPts val="0"/>
              </a:spcBef>
              <a:spcAft>
                <a:spcPts val="0"/>
              </a:spcAft>
              <a:buNone/>
            </a:pPr>
            <a:r>
              <a:rPr lang="en" sz="1200" b="1" i="0" u="none" strike="noStrike" cap="none">
                <a:solidFill>
                  <a:srgbClr val="000000"/>
                </a:solidFill>
                <a:latin typeface="Calibri"/>
                <a:ea typeface="Calibri"/>
                <a:cs typeface="Calibri"/>
                <a:sym typeface="Calibri"/>
              </a:rPr>
              <a:t>ODE Assistant Superintendent, Office of Teaching Learning and Assessment</a:t>
            </a:r>
            <a:endParaRPr sz="1200" b="1" i="0" u="none" strike="noStrike" cap="none">
              <a:solidFill>
                <a:srgbClr val="000000"/>
              </a:solidFill>
              <a:latin typeface="Calibri"/>
              <a:ea typeface="Calibri"/>
              <a:cs typeface="Calibri"/>
              <a:sym typeface="Calibri"/>
            </a:endParaRPr>
          </a:p>
        </p:txBody>
      </p:sp>
      <p:pic>
        <p:nvPicPr>
          <p:cNvPr id="387" name="Google Shape;387;p2" descr="Jennifer Patterson" title="Picture"/>
          <p:cNvPicPr preferRelativeResize="0"/>
          <p:nvPr/>
        </p:nvPicPr>
        <p:blipFill rotWithShape="1">
          <a:blip r:embed="rId5">
            <a:alphaModFix/>
          </a:blip>
          <a:srcRect l="-12295" r="7911" b="17396"/>
          <a:stretch/>
        </p:blipFill>
        <p:spPr>
          <a:xfrm>
            <a:off x="4572000" y="2066477"/>
            <a:ext cx="1608750" cy="2018898"/>
          </a:xfrm>
          <a:prstGeom prst="rect">
            <a:avLst/>
          </a:prstGeom>
          <a:noFill/>
          <a:ln>
            <a:noFill/>
          </a:ln>
        </p:spPr>
      </p:pic>
      <p:sp>
        <p:nvSpPr>
          <p:cNvPr id="388" name="Google Shape;388;p2"/>
          <p:cNvSpPr txBox="1"/>
          <p:nvPr/>
        </p:nvSpPr>
        <p:spPr>
          <a:xfrm>
            <a:off x="6570372" y="4062368"/>
            <a:ext cx="2211549"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200" b="1" i="0" u="none" strike="noStrike" cap="none">
                <a:solidFill>
                  <a:srgbClr val="000000"/>
                </a:solidFill>
                <a:latin typeface="Calibri"/>
                <a:ea typeface="Calibri"/>
                <a:cs typeface="Calibri"/>
                <a:sym typeface="Calibri"/>
              </a:rPr>
              <a:t>Cynthia Stinson</a:t>
            </a:r>
            <a:endParaRPr/>
          </a:p>
          <a:p>
            <a:pPr marL="0" marR="0" lvl="0" indent="0" algn="ctr" rtl="0">
              <a:lnSpc>
                <a:spcPct val="100000"/>
              </a:lnSpc>
              <a:spcBef>
                <a:spcPts val="0"/>
              </a:spcBef>
              <a:spcAft>
                <a:spcPts val="0"/>
              </a:spcAft>
              <a:buNone/>
            </a:pPr>
            <a:r>
              <a:rPr lang="en" sz="1200" b="1" i="0" u="none" strike="noStrike" cap="none">
                <a:solidFill>
                  <a:srgbClr val="000000"/>
                </a:solidFill>
                <a:latin typeface="Calibri"/>
                <a:ea typeface="Calibri"/>
                <a:cs typeface="Calibri"/>
                <a:sym typeface="Calibri"/>
              </a:rPr>
              <a:t>Senior Manager of Federal Investments and Pandemic Renewal</a:t>
            </a:r>
            <a:endParaRPr sz="1200" b="1" i="0" u="none" strike="noStrike" cap="none">
              <a:solidFill>
                <a:srgbClr val="000000"/>
              </a:solidFill>
              <a:latin typeface="Calibri"/>
              <a:ea typeface="Calibri"/>
              <a:cs typeface="Calibri"/>
              <a:sym typeface="Calibri"/>
            </a:endParaRPr>
          </a:p>
        </p:txBody>
      </p:sp>
      <p:pic>
        <p:nvPicPr>
          <p:cNvPr id="389" name="Google Shape;389;p2" descr="Cynthia Stinson" title="Picture"/>
          <p:cNvPicPr preferRelativeResize="0"/>
          <p:nvPr/>
        </p:nvPicPr>
        <p:blipFill rotWithShape="1">
          <a:blip r:embed="rId6">
            <a:alphaModFix/>
          </a:blip>
          <a:srcRect l="12978" t="-2700" r="-17899" b="2698"/>
          <a:stretch/>
        </p:blipFill>
        <p:spPr>
          <a:xfrm>
            <a:off x="6936000" y="2006775"/>
            <a:ext cx="1748800" cy="2078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gf6d950fdee_7_168"/>
          <p:cNvSpPr txBox="1">
            <a:spLocks noGrp="1"/>
          </p:cNvSpPr>
          <p:nvPr>
            <p:ph type="title"/>
          </p:nvPr>
        </p:nvSpPr>
        <p:spPr>
          <a:xfrm>
            <a:off x="2679825" y="69895"/>
            <a:ext cx="6400800" cy="643066"/>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200"/>
              <a:buFont typeface="Calibri"/>
              <a:buNone/>
            </a:pPr>
            <a:r>
              <a:rPr lang="en"/>
              <a:t>Requesting Approval </a:t>
            </a:r>
            <a:br>
              <a:rPr lang="en"/>
            </a:br>
            <a:r>
              <a:rPr lang="en"/>
              <a:t>for Asset Purchases</a:t>
            </a:r>
            <a:endParaRPr/>
          </a:p>
        </p:txBody>
      </p:sp>
      <p:sp>
        <p:nvSpPr>
          <p:cNvPr id="518" name="Google Shape;518;gf6d950fdee_7_168"/>
          <p:cNvSpPr txBox="1">
            <a:spLocks noGrp="1"/>
          </p:cNvSpPr>
          <p:nvPr>
            <p:ph type="body" idx="1"/>
          </p:nvPr>
        </p:nvSpPr>
        <p:spPr>
          <a:xfrm>
            <a:off x="692024" y="1478756"/>
            <a:ext cx="7886700" cy="3396854"/>
          </a:xfrm>
          <a:prstGeom prst="rect">
            <a:avLst/>
          </a:prstGeom>
          <a:noFill/>
          <a:ln>
            <a:noFill/>
          </a:ln>
        </p:spPr>
        <p:txBody>
          <a:bodyPr spcFirstLastPara="1" wrap="square" lIns="91425" tIns="45700" rIns="91425" bIns="45700" anchor="t" anchorCtr="0">
            <a:noAutofit/>
          </a:bodyPr>
          <a:lstStyle/>
          <a:p>
            <a:pPr marL="514350" lvl="0" indent="-469900" algn="l" rtl="0">
              <a:lnSpc>
                <a:spcPct val="90000"/>
              </a:lnSpc>
              <a:spcBef>
                <a:spcPts val="0"/>
              </a:spcBef>
              <a:spcAft>
                <a:spcPts val="0"/>
              </a:spcAft>
              <a:buClr>
                <a:schemeClr val="dk1"/>
              </a:buClr>
              <a:buSzPts val="1890"/>
              <a:buFont typeface="Calibri"/>
              <a:buAutoNum type="arabicPeriod"/>
            </a:pPr>
            <a:r>
              <a:rPr lang="en" sz="1890"/>
              <a:t>SDs are required by federal law to submit for written approval on any capital purchase using ESSER funds. </a:t>
            </a:r>
            <a:endParaRPr sz="1890"/>
          </a:p>
          <a:p>
            <a:pPr marL="514350" lvl="0" indent="-469900" algn="l" rtl="0">
              <a:lnSpc>
                <a:spcPct val="90000"/>
              </a:lnSpc>
              <a:spcBef>
                <a:spcPts val="1000"/>
              </a:spcBef>
              <a:spcAft>
                <a:spcPts val="0"/>
              </a:spcAft>
              <a:buClr>
                <a:schemeClr val="dk1"/>
              </a:buClr>
              <a:buSzPts val="1890"/>
              <a:buFont typeface="Calibri"/>
              <a:buAutoNum type="arabicPeriod"/>
            </a:pPr>
            <a:r>
              <a:rPr lang="en" sz="1890"/>
              <a:t>When to request written approval to purchase a Capital Asset or Expenditure:</a:t>
            </a:r>
            <a:endParaRPr sz="1890"/>
          </a:p>
          <a:p>
            <a:pPr marL="1371577" lvl="2" indent="-412750" algn="l" rtl="0">
              <a:lnSpc>
                <a:spcPct val="90000"/>
              </a:lnSpc>
              <a:spcBef>
                <a:spcPts val="500"/>
              </a:spcBef>
              <a:spcAft>
                <a:spcPts val="0"/>
              </a:spcAft>
              <a:buClr>
                <a:schemeClr val="dk1"/>
              </a:buClr>
              <a:buSzPts val="1520"/>
              <a:buFont typeface="Calibri"/>
              <a:buAutoNum type="alphaLcPeriod"/>
            </a:pPr>
            <a:r>
              <a:rPr lang="en" sz="1520"/>
              <a:t>When the purchase exceeds $5,000 per unit, and</a:t>
            </a:r>
            <a:endParaRPr sz="1150"/>
          </a:p>
          <a:p>
            <a:pPr marL="1371577" lvl="2" indent="-412750" algn="l" rtl="0">
              <a:lnSpc>
                <a:spcPct val="90000"/>
              </a:lnSpc>
              <a:spcBef>
                <a:spcPts val="500"/>
              </a:spcBef>
              <a:spcAft>
                <a:spcPts val="0"/>
              </a:spcAft>
              <a:buClr>
                <a:schemeClr val="dk1"/>
              </a:buClr>
              <a:buSzPts val="1520"/>
              <a:buFont typeface="Calibri"/>
              <a:buAutoNum type="alphaLcPeriod"/>
            </a:pPr>
            <a:r>
              <a:rPr lang="en" sz="1520"/>
              <a:t>If the item’s useful life exceeds one year. </a:t>
            </a:r>
            <a:endParaRPr sz="1150"/>
          </a:p>
          <a:p>
            <a:pPr marL="514350" lvl="0" indent="-469900" algn="l" rtl="0">
              <a:lnSpc>
                <a:spcPct val="90000"/>
              </a:lnSpc>
              <a:spcBef>
                <a:spcPts val="1000"/>
              </a:spcBef>
              <a:spcAft>
                <a:spcPts val="0"/>
              </a:spcAft>
              <a:buClr>
                <a:schemeClr val="dk1"/>
              </a:buClr>
              <a:buSzPts val="1890"/>
              <a:buFont typeface="Calibri"/>
              <a:buAutoNum type="arabicPeriod"/>
            </a:pPr>
            <a:r>
              <a:rPr lang="en" sz="1890"/>
              <a:t>How to request written approval from ODE:</a:t>
            </a:r>
            <a:endParaRPr sz="1890"/>
          </a:p>
          <a:p>
            <a:pPr marL="914388" lvl="1" indent="-412749" algn="l" rtl="0">
              <a:lnSpc>
                <a:spcPct val="90000"/>
              </a:lnSpc>
              <a:spcBef>
                <a:spcPts val="500"/>
              </a:spcBef>
              <a:spcAft>
                <a:spcPts val="0"/>
              </a:spcAft>
              <a:buClr>
                <a:schemeClr val="dk1"/>
              </a:buClr>
              <a:buSzPts val="1520"/>
              <a:buFont typeface="Calibri"/>
              <a:buAutoNum type="alphaLcPeriod"/>
            </a:pPr>
            <a:r>
              <a:rPr lang="en" sz="1520" u="sng">
                <a:solidFill>
                  <a:schemeClr val="hlink"/>
                </a:solidFill>
                <a:hlinkClick r:id="rId3"/>
              </a:rPr>
              <a:t>ODE Capital Expenditure Approval Form</a:t>
            </a:r>
            <a:endParaRPr sz="1520"/>
          </a:p>
          <a:p>
            <a:pPr marL="914388" lvl="1" indent="-412749" algn="l" rtl="0">
              <a:lnSpc>
                <a:spcPct val="90000"/>
              </a:lnSpc>
              <a:spcBef>
                <a:spcPts val="500"/>
              </a:spcBef>
              <a:spcAft>
                <a:spcPts val="0"/>
              </a:spcAft>
              <a:buClr>
                <a:schemeClr val="dk1"/>
              </a:buClr>
              <a:buSzPts val="1520"/>
              <a:buFont typeface="Calibri"/>
              <a:buAutoNum type="alphaLcPeriod"/>
            </a:pPr>
            <a:r>
              <a:rPr lang="en" sz="1520"/>
              <a:t>Complete the form as completely as possible and be sure to tie the purchase back to the ESSER purpose.</a:t>
            </a:r>
            <a:endParaRPr sz="1520"/>
          </a:p>
          <a:p>
            <a:pPr marL="457200" lvl="0" indent="-412750" algn="l" rtl="0">
              <a:lnSpc>
                <a:spcPct val="90000"/>
              </a:lnSpc>
              <a:spcBef>
                <a:spcPts val="1000"/>
              </a:spcBef>
              <a:spcAft>
                <a:spcPts val="0"/>
              </a:spcAft>
              <a:buClr>
                <a:schemeClr val="dk1"/>
              </a:buClr>
              <a:buSzPts val="1890"/>
              <a:buFont typeface="Calibri"/>
              <a:buAutoNum type="arabicPeriod"/>
            </a:pPr>
            <a:r>
              <a:rPr lang="en" sz="1890"/>
              <a:t>Submit the Excel form to </a:t>
            </a:r>
            <a:r>
              <a:rPr lang="en" sz="1890" u="sng">
                <a:solidFill>
                  <a:schemeClr val="hlink"/>
                </a:solidFill>
                <a:hlinkClick r:id="rId4"/>
              </a:rPr>
              <a:t>ode.esser@ode.state.or.us</a:t>
            </a:r>
            <a:r>
              <a:rPr lang="en" sz="1890"/>
              <a:t> </a:t>
            </a:r>
            <a:endParaRPr sz="189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gf6d950fdee_7_174"/>
          <p:cNvSpPr txBox="1">
            <a:spLocks noGrp="1"/>
          </p:cNvSpPr>
          <p:nvPr>
            <p:ph type="title"/>
          </p:nvPr>
        </p:nvSpPr>
        <p:spPr>
          <a:xfrm>
            <a:off x="2679825" y="69895"/>
            <a:ext cx="6400800" cy="643066"/>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200"/>
              <a:buFont typeface="Calibri"/>
              <a:buNone/>
            </a:pPr>
            <a:r>
              <a:rPr lang="en"/>
              <a:t>Capital Expenditure Approval Form</a:t>
            </a:r>
            <a:endParaRPr/>
          </a:p>
        </p:txBody>
      </p:sp>
      <p:pic>
        <p:nvPicPr>
          <p:cNvPr id="524" name="Google Shape;524;gf6d950fdee_7_174" descr="Picture of Excel document form provided by ODE for SDs to request approval for capital expenditure. Fields in the form include the following: District ID, District Name, Contact Name, Email, Fund Source, District Allocation, Project Tag, Expenditure Name, Expenditure Amount, Expenditure Location, Expenditure Timeline, Expenditure Description, Expenditure Relation to COVID-19, Certification, Business Manager Name" title="Capital Expenditure Approval Form Excerpt"/>
          <p:cNvPicPr preferRelativeResize="0"/>
          <p:nvPr/>
        </p:nvPicPr>
        <p:blipFill rotWithShape="1">
          <a:blip r:embed="rId3">
            <a:alphaModFix/>
          </a:blip>
          <a:srcRect/>
          <a:stretch/>
        </p:blipFill>
        <p:spPr>
          <a:xfrm>
            <a:off x="1305138" y="976520"/>
            <a:ext cx="4995354" cy="388460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gf6d950fdee_7_179"/>
          <p:cNvSpPr txBox="1">
            <a:spLocks noGrp="1"/>
          </p:cNvSpPr>
          <p:nvPr>
            <p:ph type="title"/>
          </p:nvPr>
        </p:nvSpPr>
        <p:spPr>
          <a:xfrm>
            <a:off x="2679825" y="69895"/>
            <a:ext cx="6400800" cy="643066"/>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200"/>
              <a:buFont typeface="Calibri"/>
              <a:buNone/>
            </a:pPr>
            <a:r>
              <a:rPr lang="en"/>
              <a:t>After Receiving Approval </a:t>
            </a:r>
            <a:br>
              <a:rPr lang="en"/>
            </a:br>
            <a:r>
              <a:rPr lang="en"/>
              <a:t>for Asset Purchases</a:t>
            </a:r>
            <a:endParaRPr/>
          </a:p>
        </p:txBody>
      </p:sp>
      <p:sp>
        <p:nvSpPr>
          <p:cNvPr id="531" name="Google Shape;531;gf6d950fdee_7_179"/>
          <p:cNvSpPr txBox="1">
            <a:spLocks noGrp="1"/>
          </p:cNvSpPr>
          <p:nvPr>
            <p:ph type="body" idx="1"/>
          </p:nvPr>
        </p:nvSpPr>
        <p:spPr>
          <a:xfrm>
            <a:off x="692024" y="1791268"/>
            <a:ext cx="7886700" cy="3084341"/>
          </a:xfrm>
          <a:prstGeom prst="rect">
            <a:avLst/>
          </a:prstGeom>
          <a:noFill/>
          <a:ln>
            <a:noFill/>
          </a:ln>
        </p:spPr>
        <p:txBody>
          <a:bodyPr spcFirstLastPara="1" wrap="square" lIns="91425" tIns="45700" rIns="91425" bIns="45700" anchor="t" anchorCtr="0">
            <a:noAutofit/>
          </a:bodyPr>
          <a:lstStyle/>
          <a:p>
            <a:pPr marL="514350" lvl="0" indent="-488950" algn="l" rtl="0">
              <a:lnSpc>
                <a:spcPct val="80000"/>
              </a:lnSpc>
              <a:spcBef>
                <a:spcPts val="0"/>
              </a:spcBef>
              <a:spcAft>
                <a:spcPts val="0"/>
              </a:spcAft>
              <a:buClr>
                <a:schemeClr val="dk1"/>
              </a:buClr>
              <a:buSzPts val="2400"/>
              <a:buFont typeface="Calibri"/>
              <a:buAutoNum type="arabicPeriod"/>
            </a:pPr>
            <a:r>
              <a:rPr lang="en" sz="2400"/>
              <a:t>Tracking your capital purchase is important!</a:t>
            </a:r>
            <a:endParaRPr sz="2400"/>
          </a:p>
          <a:p>
            <a:pPr marL="971538" lvl="1" indent="-488949" algn="l" rtl="0">
              <a:lnSpc>
                <a:spcPct val="80000"/>
              </a:lnSpc>
              <a:spcBef>
                <a:spcPts val="500"/>
              </a:spcBef>
              <a:spcAft>
                <a:spcPts val="0"/>
              </a:spcAft>
              <a:buClr>
                <a:schemeClr val="dk1"/>
              </a:buClr>
              <a:buSzPts val="2000"/>
              <a:buFont typeface="Calibri"/>
              <a:buAutoNum type="alphaLcPeriod"/>
            </a:pPr>
            <a:r>
              <a:rPr lang="en" sz="2000"/>
              <a:t>The Excel request form describes a project tag process where the SD will identify each single capital purchase separately. </a:t>
            </a:r>
            <a:endParaRPr sz="2000"/>
          </a:p>
          <a:p>
            <a:pPr marL="514350" lvl="0" indent="-488950" algn="l" rtl="0">
              <a:lnSpc>
                <a:spcPct val="80000"/>
              </a:lnSpc>
              <a:spcBef>
                <a:spcPts val="1000"/>
              </a:spcBef>
              <a:spcAft>
                <a:spcPts val="0"/>
              </a:spcAft>
              <a:buClr>
                <a:schemeClr val="dk1"/>
              </a:buClr>
              <a:buSzPts val="2400"/>
              <a:buFont typeface="Calibri"/>
              <a:buAutoNum type="arabicPeriod"/>
            </a:pPr>
            <a:r>
              <a:rPr lang="en" sz="2400"/>
              <a:t>Depreciate your asset annually.</a:t>
            </a:r>
            <a:endParaRPr sz="2400"/>
          </a:p>
          <a:p>
            <a:pPr marL="514350" lvl="0" indent="-488950" algn="l" rtl="0">
              <a:lnSpc>
                <a:spcPct val="80000"/>
              </a:lnSpc>
              <a:spcBef>
                <a:spcPts val="1000"/>
              </a:spcBef>
              <a:spcAft>
                <a:spcPts val="0"/>
              </a:spcAft>
              <a:buClr>
                <a:schemeClr val="dk1"/>
              </a:buClr>
              <a:buSzPts val="2400"/>
              <a:buFont typeface="Calibri"/>
              <a:buAutoNum type="arabicPeriod"/>
            </a:pPr>
            <a:r>
              <a:rPr lang="en" sz="2400"/>
              <a:t>Set up internal controls to ensure the asset is used for the original purpose. </a:t>
            </a:r>
            <a:endParaRPr sz="2400"/>
          </a:p>
          <a:p>
            <a:pPr marL="971538" lvl="1" indent="-488949" algn="l" rtl="0">
              <a:lnSpc>
                <a:spcPct val="80000"/>
              </a:lnSpc>
              <a:spcBef>
                <a:spcPts val="500"/>
              </a:spcBef>
              <a:spcAft>
                <a:spcPts val="0"/>
              </a:spcAft>
              <a:buClr>
                <a:schemeClr val="dk1"/>
              </a:buClr>
              <a:buSzPts val="2000"/>
              <a:buFont typeface="Calibri"/>
              <a:buAutoNum type="alphaLcPeriod"/>
            </a:pPr>
            <a:r>
              <a:rPr lang="en" sz="2000"/>
              <a:t>As soon as the purpose changes, notify ODE for instructions on disposition of the asset.</a:t>
            </a:r>
            <a:endParaRPr sz="2000"/>
          </a:p>
          <a:p>
            <a:pPr marL="514350" lvl="0" indent="-488950" algn="l" rtl="0">
              <a:lnSpc>
                <a:spcPct val="80000"/>
              </a:lnSpc>
              <a:spcBef>
                <a:spcPts val="1000"/>
              </a:spcBef>
              <a:spcAft>
                <a:spcPts val="0"/>
              </a:spcAft>
              <a:buClr>
                <a:schemeClr val="dk1"/>
              </a:buClr>
              <a:buSzPts val="2400"/>
              <a:buFont typeface="Calibri"/>
              <a:buAutoNum type="arabicPeriod"/>
            </a:pPr>
            <a:r>
              <a:rPr lang="en" sz="2400"/>
              <a:t>Be prepared for audit. ☺</a:t>
            </a:r>
            <a:endParaRPr sz="2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gf6d950fdee_7_185"/>
          <p:cNvSpPr txBox="1">
            <a:spLocks noGrp="1"/>
          </p:cNvSpPr>
          <p:nvPr>
            <p:ph type="title"/>
          </p:nvPr>
        </p:nvSpPr>
        <p:spPr>
          <a:xfrm>
            <a:off x="579256" y="2413777"/>
            <a:ext cx="7886700" cy="994172"/>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4400"/>
              <a:buFont typeface="Calibri"/>
              <a:buNone/>
            </a:pPr>
            <a:r>
              <a:rPr lang="en" u="sng">
                <a:solidFill>
                  <a:schemeClr val="hlink"/>
                </a:solidFill>
                <a:hlinkClick r:id="rId3"/>
              </a:rPr>
              <a:t>USED Use of Funds FAQs</a:t>
            </a:r>
            <a:r>
              <a:rPr lang="en"/>
              <a:t> </a:t>
            </a:r>
            <a:br>
              <a:rPr lang="en"/>
            </a:br>
            <a:r>
              <a:rPr lang="en"/>
              <a:t>Capital Expenditures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gf6d950fdee_7_190"/>
          <p:cNvSpPr txBox="1">
            <a:spLocks noGrp="1"/>
          </p:cNvSpPr>
          <p:nvPr>
            <p:ph type="title"/>
          </p:nvPr>
        </p:nvSpPr>
        <p:spPr>
          <a:xfrm>
            <a:off x="3429000" y="69895"/>
            <a:ext cx="5557496" cy="643066"/>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200"/>
              <a:buFont typeface="Calibri"/>
              <a:buNone/>
            </a:pPr>
            <a:r>
              <a:rPr lang="en"/>
              <a:t>Use of Funds: Section A</a:t>
            </a:r>
            <a:endParaRPr/>
          </a:p>
        </p:txBody>
      </p:sp>
      <p:sp>
        <p:nvSpPr>
          <p:cNvPr id="543" name="Google Shape;543;gf6d950fdee_7_190"/>
          <p:cNvSpPr txBox="1">
            <a:spLocks noGrp="1"/>
          </p:cNvSpPr>
          <p:nvPr>
            <p:ph type="body" idx="1"/>
          </p:nvPr>
        </p:nvSpPr>
        <p:spPr>
          <a:xfrm>
            <a:off x="692024" y="1566430"/>
            <a:ext cx="7886700" cy="3304309"/>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90000"/>
              </a:lnSpc>
              <a:spcBef>
                <a:spcPts val="0"/>
              </a:spcBef>
              <a:spcAft>
                <a:spcPts val="0"/>
              </a:spcAft>
              <a:buClr>
                <a:schemeClr val="dk1"/>
              </a:buClr>
              <a:buSzPct val="100000"/>
              <a:buNone/>
            </a:pPr>
            <a:r>
              <a:rPr lang="en" sz="2400" b="1"/>
              <a:t>A-16. Do the requirements in the Uniform Guidance apply to ESSER and GEER Funds?</a:t>
            </a:r>
            <a:endParaRPr/>
          </a:p>
          <a:p>
            <a:pPr marL="0" lvl="0" indent="0" algn="l" rtl="0">
              <a:lnSpc>
                <a:spcPct val="90000"/>
              </a:lnSpc>
              <a:spcBef>
                <a:spcPts val="1000"/>
              </a:spcBef>
              <a:spcAft>
                <a:spcPts val="0"/>
              </a:spcAft>
              <a:buClr>
                <a:schemeClr val="dk1"/>
              </a:buClr>
              <a:buSzPct val="100000"/>
              <a:buNone/>
            </a:pPr>
            <a:r>
              <a:rPr lang="en" sz="1800" b="1"/>
              <a:t>Construction. </a:t>
            </a:r>
            <a:r>
              <a:rPr lang="en" sz="1800"/>
              <a:t>Approved construction projects must comply with applicable Uniform Guidance requirements, as well as the Department’s regulations regarding construction at 34 CFR § 76.600. As is the case with all remodeling or construction contracts using laborers and mechanics financed by Federal education funds, an LEA that ues ESSER or GEER funds for minor remodeling, renovation, repair, or construction contracts over $2,000 must meet all Davis-Bacon prevailing wage requirements and include language in the contracts that all contractors or subcontractors must pay wages that are not less than those established for the locality of the project (prevailing wage rates). (See 20 U.S.C. 1232b Labor Standards.) (See also FAQ B-6.)</a:t>
            </a:r>
            <a:endParaRPr/>
          </a:p>
          <a:p>
            <a:pPr marL="0" lvl="0" indent="0" algn="l" rtl="0">
              <a:lnSpc>
                <a:spcPct val="90000"/>
              </a:lnSpc>
              <a:spcBef>
                <a:spcPts val="1000"/>
              </a:spcBef>
              <a:spcAft>
                <a:spcPts val="0"/>
              </a:spcAft>
              <a:buClr>
                <a:schemeClr val="dk1"/>
              </a:buClr>
              <a:buSzPct val="100000"/>
              <a:buNone/>
            </a:pPr>
            <a:r>
              <a:rPr lang="en" sz="1800" b="1"/>
              <a:t>Prior Approval. </a:t>
            </a:r>
            <a:r>
              <a:rPr lang="en" sz="1800"/>
              <a:t>In addition to pre-award costs discussed above, the Uniform Guidance at 2 CFR § 200.407 requires prior written approval from either the Department or the State (Governor or SEA, as applicable) for certain costs, such as the purchase of real property; equipment and other capital expenditures; entertainment costs; and travel costs.s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gf6d950fdee_7_195"/>
          <p:cNvSpPr txBox="1">
            <a:spLocks noGrp="1"/>
          </p:cNvSpPr>
          <p:nvPr>
            <p:ph type="title"/>
          </p:nvPr>
        </p:nvSpPr>
        <p:spPr>
          <a:xfrm>
            <a:off x="3429000" y="69895"/>
            <a:ext cx="5557496" cy="643066"/>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200"/>
              <a:buFont typeface="Calibri"/>
              <a:buNone/>
            </a:pPr>
            <a:r>
              <a:rPr lang="en"/>
              <a:t>Use of Funds FAQ: Section B</a:t>
            </a:r>
            <a:endParaRPr/>
          </a:p>
        </p:txBody>
      </p:sp>
      <p:sp>
        <p:nvSpPr>
          <p:cNvPr id="550" name="Google Shape;550;gf6d950fdee_7_195"/>
          <p:cNvSpPr txBox="1">
            <a:spLocks noGrp="1"/>
          </p:cNvSpPr>
          <p:nvPr>
            <p:ph type="body" idx="1"/>
          </p:nvPr>
        </p:nvSpPr>
        <p:spPr>
          <a:xfrm>
            <a:off x="174813" y="1566430"/>
            <a:ext cx="8811684" cy="3304309"/>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90000"/>
              </a:lnSpc>
              <a:spcBef>
                <a:spcPts val="0"/>
              </a:spcBef>
              <a:spcAft>
                <a:spcPts val="0"/>
              </a:spcAft>
              <a:buClr>
                <a:schemeClr val="dk1"/>
              </a:buClr>
              <a:buSzPct val="100000"/>
              <a:buNone/>
            </a:pPr>
            <a:r>
              <a:rPr lang="en" sz="2400" b="1"/>
              <a:t>B-6. May ESSER and GEER funds be used for construction?</a:t>
            </a:r>
            <a:endParaRPr sz="2400"/>
          </a:p>
          <a:p>
            <a:pPr marL="0" lvl="0" indent="0" algn="l" rtl="0">
              <a:lnSpc>
                <a:spcPct val="90000"/>
              </a:lnSpc>
              <a:spcBef>
                <a:spcPts val="1000"/>
              </a:spcBef>
              <a:spcAft>
                <a:spcPts val="0"/>
              </a:spcAft>
              <a:buClr>
                <a:schemeClr val="dk1"/>
              </a:buClr>
              <a:buSzPct val="100000"/>
              <a:buNone/>
            </a:pPr>
            <a:r>
              <a:rPr lang="en" sz="1800"/>
              <a:t>Yes. Construction is authorized under Title VII of the ESEA (Impact Aid) and therefore is an allowable use of GEER and ESSER funds under sections 18002(c)(3) and 18003(d)(1) of the CARES Act, sections 312(c)(3) and 313(d)(1) of the CRRSA Act, and section 2001(e)(2) of the ARP Act. The broad Impact Aid definition of “construction” includes new construction as well as remodeling, alterations, renovations, and repairs under which many activities related to COVID-19 would likely fall.13 However, the Department discourages LEAs from using ESSER and GEER funds for new construction because this use of funds may limit an LEA’s ability to support other essential needs or initiatives. Remodeling, renovation, and new construction are often time-consuming, which may not be workable under the shorter timelines associated with ESSER and GEER funds. These types of activities are also subject to a number of additional Federal requirements…</a:t>
            </a:r>
            <a:endParaRPr/>
          </a:p>
          <a:p>
            <a:pPr marL="342900" lvl="0" indent="-325755" algn="l" rtl="0">
              <a:lnSpc>
                <a:spcPct val="90000"/>
              </a:lnSpc>
              <a:spcBef>
                <a:spcPts val="1000"/>
              </a:spcBef>
              <a:spcAft>
                <a:spcPts val="0"/>
              </a:spcAft>
              <a:buClr>
                <a:schemeClr val="dk1"/>
              </a:buClr>
              <a:buSzPct val="100000"/>
              <a:buFont typeface="Calibri"/>
              <a:buAutoNum type="arabicParenR"/>
            </a:pPr>
            <a:r>
              <a:rPr lang="en" sz="1800"/>
              <a:t>Comply with 2 CFR Part 200, subpart E (2 CFR §200.403 - §200.404)</a:t>
            </a:r>
            <a:endParaRPr/>
          </a:p>
          <a:p>
            <a:pPr marL="342900" lvl="0" indent="-325755" algn="l" rtl="0">
              <a:lnSpc>
                <a:spcPct val="90000"/>
              </a:lnSpc>
              <a:spcBef>
                <a:spcPts val="1000"/>
              </a:spcBef>
              <a:spcAft>
                <a:spcPts val="0"/>
              </a:spcAft>
              <a:buClr>
                <a:schemeClr val="dk1"/>
              </a:buClr>
              <a:buSzPct val="100000"/>
              <a:buFont typeface="Calibri"/>
              <a:buAutoNum type="arabicParenR"/>
            </a:pPr>
            <a:r>
              <a:rPr lang="en" sz="1800"/>
              <a:t>Meet overall purpose of CARES Act, CRRSA Act, or ARP Act programs, which is “to prevent, prepare for, and respond to” COVID-19</a:t>
            </a:r>
            <a:endParaRPr/>
          </a:p>
          <a:p>
            <a:pPr marL="342900" lvl="0" indent="-325755" algn="l" rtl="0">
              <a:lnSpc>
                <a:spcPct val="90000"/>
              </a:lnSpc>
              <a:spcBef>
                <a:spcPts val="1000"/>
              </a:spcBef>
              <a:spcAft>
                <a:spcPts val="0"/>
              </a:spcAft>
              <a:buClr>
                <a:schemeClr val="dk1"/>
              </a:buClr>
              <a:buSzPct val="100000"/>
              <a:buFont typeface="Calibri"/>
              <a:buAutoNum type="arabicParenR"/>
            </a:pPr>
            <a:r>
              <a:rPr lang="en" sz="1800"/>
              <a:t>Consistent with the proper and efficient administration of those programs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gf6d950fdee_7_201"/>
          <p:cNvSpPr txBox="1">
            <a:spLocks noGrp="1"/>
          </p:cNvSpPr>
          <p:nvPr>
            <p:ph type="title"/>
          </p:nvPr>
        </p:nvSpPr>
        <p:spPr>
          <a:xfrm>
            <a:off x="3429000" y="69895"/>
            <a:ext cx="5557496" cy="643066"/>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200"/>
              <a:buFont typeface="Calibri"/>
              <a:buNone/>
            </a:pPr>
            <a:r>
              <a:rPr lang="en"/>
              <a:t>Use of Funds FAQ: </a:t>
            </a:r>
            <a:br>
              <a:rPr lang="en"/>
            </a:br>
            <a:r>
              <a:rPr lang="en"/>
              <a:t>Section B Continued</a:t>
            </a:r>
            <a:endParaRPr/>
          </a:p>
        </p:txBody>
      </p:sp>
      <p:sp>
        <p:nvSpPr>
          <p:cNvPr id="557" name="Google Shape;557;gf6d950fdee_7_201"/>
          <p:cNvSpPr txBox="1">
            <a:spLocks noGrp="1"/>
          </p:cNvSpPr>
          <p:nvPr>
            <p:ph type="body" idx="1"/>
          </p:nvPr>
        </p:nvSpPr>
        <p:spPr>
          <a:xfrm>
            <a:off x="174813" y="1566430"/>
            <a:ext cx="8811684" cy="3304309"/>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4761"/>
              <a:buNone/>
            </a:pPr>
            <a:r>
              <a:rPr lang="en" sz="2100" b="1"/>
              <a:t>B-7. May ESSER and GEER funds be used for renovation, including for such projects as making improvements to a school facility to improve indoor air quality (such as heating, ventilation, and air conditioning (HVAC) systems), and projects that would promote social distancing and safe in-person instruction? </a:t>
            </a:r>
            <a:endParaRPr sz="2100" b="1"/>
          </a:p>
          <a:p>
            <a:pPr marL="0" lvl="0" indent="0" algn="l" rtl="0">
              <a:lnSpc>
                <a:spcPct val="90000"/>
              </a:lnSpc>
              <a:spcBef>
                <a:spcPts val="1000"/>
              </a:spcBef>
              <a:spcAft>
                <a:spcPts val="0"/>
              </a:spcAft>
              <a:buClr>
                <a:schemeClr val="dk1"/>
              </a:buClr>
              <a:buSzPct val="100000"/>
              <a:buNone/>
            </a:pPr>
            <a:r>
              <a:rPr lang="en" sz="1800"/>
              <a:t>Yes. ESSER and GEER funds may be used to make necessary improvements, for example to improve air quality and support social distancing, so that teachers and students may safely return to and continue in person instruction. As is the case with all activities charged to ESSER or GEER, costs must be reasonable and necessary to meet the overall purpose of the program, which is “to prevent, prepare for, and respond to” COVID-19. (See 2 CFR §§ 200.403-200.404.) Therefore, renovation or remodeling activities that are necessary for an LEA to prevent, prepare for, and respond to COVID-19 would be permissible. This might include renovations that would permit an LEA to clean effectively (e.g., replacing old carpet with tile that could be cleaned more easily) or create a learning environment that could better sustain social distancing (e.g., bringing an unused wing of a school into compliance with fire and safety codes in order to reopen it to create more space for students to maintain appropriate social distancing).</a:t>
            </a:r>
            <a:endParaRPr sz="1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gf6d950fdee_7_207"/>
          <p:cNvSpPr txBox="1">
            <a:spLocks noGrp="1"/>
          </p:cNvSpPr>
          <p:nvPr>
            <p:ph type="title"/>
          </p:nvPr>
        </p:nvSpPr>
        <p:spPr>
          <a:xfrm>
            <a:off x="3429000" y="69895"/>
            <a:ext cx="5557496" cy="643066"/>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200"/>
              <a:buFont typeface="Calibri"/>
              <a:buNone/>
            </a:pPr>
            <a:r>
              <a:rPr lang="en"/>
              <a:t>Section B</a:t>
            </a:r>
            <a:endParaRPr/>
          </a:p>
        </p:txBody>
      </p:sp>
      <p:sp>
        <p:nvSpPr>
          <p:cNvPr id="564" name="Google Shape;564;gf6d950fdee_7_207"/>
          <p:cNvSpPr txBox="1">
            <a:spLocks noGrp="1"/>
          </p:cNvSpPr>
          <p:nvPr>
            <p:ph type="body" idx="1"/>
          </p:nvPr>
        </p:nvSpPr>
        <p:spPr>
          <a:xfrm>
            <a:off x="174813" y="1870363"/>
            <a:ext cx="8811684" cy="30003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200"/>
              <a:buNone/>
            </a:pPr>
            <a:r>
              <a:rPr lang="en" sz="2200" b="1"/>
              <a:t>B-8. May an LEA use ESSER and GEER funds to purchase trailers or modular units? </a:t>
            </a:r>
            <a:endParaRPr/>
          </a:p>
          <a:p>
            <a:pPr marL="0" lvl="0" indent="0" algn="l" rtl="0">
              <a:lnSpc>
                <a:spcPct val="90000"/>
              </a:lnSpc>
              <a:spcBef>
                <a:spcPts val="1000"/>
              </a:spcBef>
              <a:spcAft>
                <a:spcPts val="0"/>
              </a:spcAft>
              <a:buClr>
                <a:schemeClr val="dk1"/>
              </a:buClr>
              <a:buSzPts val="1800"/>
              <a:buNone/>
            </a:pPr>
            <a:r>
              <a:rPr lang="en" sz="1800"/>
              <a:t>Yes. Under 2 CFR § 200.33, “equipment” means “tangible personal property (including information technology systems) having a useful life of more than one year and a per-unit acquisition cost which equals or exceeds the lesser of the capitalization level established by the non-Federal entity for financial statement purposes, or $5,000.” Generally, a trailer or modular unit meets this definition. Accordingly, an LEA may use ESSER and GEER funds to purchase trailers or modular units if such purchases are necessary to create additional safe learning spaces due to the COVID-19 pandemic (e.g., for more effective social distancing consistent with CDC guidance) (see section 2001(e)(2)(Q) of the ARP Act).</a:t>
            </a:r>
            <a:endParaRPr sz="12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gf6d950fdee_7_213"/>
          <p:cNvSpPr txBox="1">
            <a:spLocks noGrp="1"/>
          </p:cNvSpPr>
          <p:nvPr>
            <p:ph type="title"/>
          </p:nvPr>
        </p:nvSpPr>
        <p:spPr>
          <a:xfrm>
            <a:off x="2679825" y="69895"/>
            <a:ext cx="6400800" cy="643066"/>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200"/>
              <a:buFont typeface="Calibri"/>
              <a:buNone/>
            </a:pPr>
            <a:r>
              <a:rPr lang="en"/>
              <a:t>USED Resources for Capital Expenditures</a:t>
            </a:r>
            <a:endParaRPr/>
          </a:p>
        </p:txBody>
      </p:sp>
      <p:sp>
        <p:nvSpPr>
          <p:cNvPr id="571" name="Google Shape;571;gf6d950fdee_7_213"/>
          <p:cNvSpPr txBox="1">
            <a:spLocks noGrp="1"/>
          </p:cNvSpPr>
          <p:nvPr>
            <p:ph type="body" idx="1"/>
          </p:nvPr>
        </p:nvSpPr>
        <p:spPr>
          <a:xfrm>
            <a:off x="471948" y="1504336"/>
            <a:ext cx="8229600" cy="3362632"/>
          </a:xfrm>
          <a:prstGeom prst="rect">
            <a:avLst/>
          </a:prstGeom>
          <a:noFill/>
          <a:ln>
            <a:noFill/>
          </a:ln>
        </p:spPr>
        <p:txBody>
          <a:bodyPr spcFirstLastPara="1" wrap="square" lIns="91425" tIns="45700" rIns="91425" bIns="45700" anchor="t" anchorCtr="0">
            <a:noAutofit/>
          </a:bodyPr>
          <a:lstStyle/>
          <a:p>
            <a:pPr marL="228594" lvl="0" indent="-165094" algn="l" rtl="0">
              <a:lnSpc>
                <a:spcPct val="90000"/>
              </a:lnSpc>
              <a:spcBef>
                <a:spcPts val="0"/>
              </a:spcBef>
              <a:spcAft>
                <a:spcPts val="0"/>
              </a:spcAft>
              <a:buClr>
                <a:schemeClr val="dk1"/>
              </a:buClr>
              <a:buSzPts val="1800"/>
              <a:buChar char="•"/>
            </a:pPr>
            <a:r>
              <a:rPr lang="en" sz="1800" u="sng">
                <a:solidFill>
                  <a:schemeClr val="hlink"/>
                </a:solidFill>
                <a:hlinkClick r:id="rId3"/>
              </a:rPr>
              <a:t>ESSER Office Hours Q&amp;A</a:t>
            </a:r>
            <a:r>
              <a:rPr lang="en" sz="1800"/>
              <a:t> (see page 5)</a:t>
            </a:r>
            <a:endParaRPr sz="1800"/>
          </a:p>
          <a:p>
            <a:pPr marL="228594" lvl="0" indent="-165094" algn="l" rtl="0">
              <a:lnSpc>
                <a:spcPct val="90000"/>
              </a:lnSpc>
              <a:spcBef>
                <a:spcPts val="1000"/>
              </a:spcBef>
              <a:spcAft>
                <a:spcPts val="0"/>
              </a:spcAft>
              <a:buClr>
                <a:schemeClr val="dk1"/>
              </a:buClr>
              <a:buSzPts val="1800"/>
              <a:buChar char="•"/>
            </a:pPr>
            <a:r>
              <a:rPr lang="en" sz="1800" u="sng">
                <a:solidFill>
                  <a:schemeClr val="hlink"/>
                </a:solidFill>
                <a:hlinkClick r:id="rId4"/>
              </a:rPr>
              <a:t>ESSER / GEER Use of Funds Guide and FAQs</a:t>
            </a:r>
            <a:endParaRPr sz="1800" u="sng">
              <a:solidFill>
                <a:schemeClr val="hlink"/>
              </a:solidFill>
              <a:hlinkClick r:id="rId5"/>
            </a:endParaRPr>
          </a:p>
          <a:p>
            <a:pPr marL="228594" lvl="0" indent="-165094" algn="l" rtl="0">
              <a:lnSpc>
                <a:spcPct val="90000"/>
              </a:lnSpc>
              <a:spcBef>
                <a:spcPts val="1000"/>
              </a:spcBef>
              <a:spcAft>
                <a:spcPts val="0"/>
              </a:spcAft>
              <a:buClr>
                <a:schemeClr val="dk1"/>
              </a:buClr>
              <a:buSzPts val="1800"/>
              <a:buChar char="•"/>
            </a:pPr>
            <a:r>
              <a:rPr lang="en" sz="1800"/>
              <a:t>USED Presentation 6.3.21: </a:t>
            </a:r>
            <a:r>
              <a:rPr lang="en" sz="1800" u="sng">
                <a:solidFill>
                  <a:schemeClr val="hlink"/>
                </a:solidFill>
                <a:hlinkClick r:id="rId6"/>
              </a:rPr>
              <a:t>USED State Plan Requirements and Use of Funds </a:t>
            </a:r>
            <a:endParaRPr sz="1800"/>
          </a:p>
          <a:p>
            <a:pPr marL="685783" lvl="1" indent="-190494" algn="l" rtl="0">
              <a:lnSpc>
                <a:spcPct val="90000"/>
              </a:lnSpc>
              <a:spcBef>
                <a:spcPts val="500"/>
              </a:spcBef>
              <a:spcAft>
                <a:spcPts val="0"/>
              </a:spcAft>
              <a:buClr>
                <a:schemeClr val="dk1"/>
              </a:buClr>
              <a:buSzPts val="1800"/>
              <a:buChar char="•"/>
            </a:pPr>
            <a:r>
              <a:rPr lang="en" sz="1800"/>
              <a:t>See slide 28: purchase of land and applicable regulations</a:t>
            </a:r>
            <a:endParaRPr sz="1800"/>
          </a:p>
          <a:p>
            <a:pPr marL="228594" lvl="0" indent="-165094" algn="l" rtl="0">
              <a:lnSpc>
                <a:spcPct val="90000"/>
              </a:lnSpc>
              <a:spcBef>
                <a:spcPts val="1000"/>
              </a:spcBef>
              <a:spcAft>
                <a:spcPts val="0"/>
              </a:spcAft>
              <a:buClr>
                <a:schemeClr val="dk1"/>
              </a:buClr>
              <a:buSzPts val="1800"/>
              <a:buChar char="•"/>
            </a:pPr>
            <a:r>
              <a:rPr lang="en" sz="1800"/>
              <a:t>USED Presentation 9.2.21: </a:t>
            </a:r>
            <a:r>
              <a:rPr lang="en" sz="1800" u="sng">
                <a:solidFill>
                  <a:schemeClr val="hlink"/>
                </a:solidFill>
                <a:hlinkClick r:id="rId7"/>
              </a:rPr>
              <a:t>Using COVID-Relief Funds for Facility Upgrades, Renovations, and Construction</a:t>
            </a:r>
            <a:endParaRPr sz="1800"/>
          </a:p>
          <a:p>
            <a:pPr marL="685783" lvl="1" indent="-190494" algn="l" rtl="0">
              <a:lnSpc>
                <a:spcPct val="90000"/>
              </a:lnSpc>
              <a:spcBef>
                <a:spcPts val="500"/>
              </a:spcBef>
              <a:spcAft>
                <a:spcPts val="0"/>
              </a:spcAft>
              <a:buClr>
                <a:schemeClr val="dk1"/>
              </a:buClr>
              <a:buSzPts val="1800"/>
              <a:buChar char="•"/>
            </a:pPr>
            <a:r>
              <a:rPr lang="en" sz="1800" u="sng">
                <a:solidFill>
                  <a:schemeClr val="hlink"/>
                </a:solidFill>
                <a:hlinkClick r:id="rId8"/>
              </a:rPr>
              <a:t>Presentation recording (mp3)</a:t>
            </a:r>
            <a:endParaRPr sz="1800"/>
          </a:p>
          <a:p>
            <a:pPr marL="228594" lvl="0" indent="-165094" algn="l" rtl="0">
              <a:lnSpc>
                <a:spcPct val="90000"/>
              </a:lnSpc>
              <a:spcBef>
                <a:spcPts val="1000"/>
              </a:spcBef>
              <a:spcAft>
                <a:spcPts val="0"/>
              </a:spcAft>
              <a:buClr>
                <a:schemeClr val="dk1"/>
              </a:buClr>
              <a:buSzPts val="1800"/>
              <a:buChar char="•"/>
            </a:pPr>
            <a:r>
              <a:rPr lang="en" sz="1800"/>
              <a:t>USED Factsheet 9.2.21: </a:t>
            </a:r>
            <a:r>
              <a:rPr lang="en" sz="1800" u="sng">
                <a:solidFill>
                  <a:schemeClr val="hlink"/>
                </a:solidFill>
                <a:hlinkClick r:id="rId9"/>
              </a:rPr>
              <a:t>Supporting School Districts in Timely Investment of ARP Act Funds</a:t>
            </a:r>
            <a:endParaRPr sz="1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gf6d950fdee_7_219"/>
          <p:cNvSpPr txBox="1">
            <a:spLocks noGrp="1"/>
          </p:cNvSpPr>
          <p:nvPr>
            <p:ph type="title"/>
          </p:nvPr>
        </p:nvSpPr>
        <p:spPr>
          <a:xfrm>
            <a:off x="2679825" y="69895"/>
            <a:ext cx="6400800" cy="643066"/>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200"/>
              <a:buFont typeface="Calibri"/>
              <a:buNone/>
            </a:pPr>
            <a:r>
              <a:rPr lang="en"/>
              <a:t>Other Capital Expenditure Resources</a:t>
            </a:r>
            <a:endParaRPr/>
          </a:p>
        </p:txBody>
      </p:sp>
      <p:sp>
        <p:nvSpPr>
          <p:cNvPr id="578" name="Google Shape;578;gf6d950fdee_7_219"/>
          <p:cNvSpPr txBox="1">
            <a:spLocks noGrp="1"/>
          </p:cNvSpPr>
          <p:nvPr>
            <p:ph type="body" idx="1"/>
          </p:nvPr>
        </p:nvSpPr>
        <p:spPr>
          <a:xfrm>
            <a:off x="732524" y="1444463"/>
            <a:ext cx="7886700" cy="3147300"/>
          </a:xfrm>
          <a:prstGeom prst="rect">
            <a:avLst/>
          </a:prstGeom>
          <a:noFill/>
          <a:ln>
            <a:noFill/>
          </a:ln>
        </p:spPr>
        <p:txBody>
          <a:bodyPr spcFirstLastPara="1" wrap="square" lIns="91425" tIns="45700" rIns="91425" bIns="45700" anchor="t" anchorCtr="0">
            <a:noAutofit/>
          </a:bodyPr>
          <a:lstStyle/>
          <a:p>
            <a:pPr marL="228594" lvl="0" indent="-203194" algn="l" rtl="0">
              <a:lnSpc>
                <a:spcPct val="90000"/>
              </a:lnSpc>
              <a:spcBef>
                <a:spcPts val="0"/>
              </a:spcBef>
              <a:spcAft>
                <a:spcPts val="0"/>
              </a:spcAft>
              <a:buClr>
                <a:schemeClr val="dk1"/>
              </a:buClr>
              <a:buSzPts val="2400"/>
              <a:buChar char="•"/>
            </a:pPr>
            <a:r>
              <a:rPr lang="en" sz="2400" u="sng">
                <a:solidFill>
                  <a:schemeClr val="hlink"/>
                </a:solidFill>
                <a:hlinkClick r:id="rId3"/>
              </a:rPr>
              <a:t>CCSSO Common Use of Funds Questions for ESSER and GEER </a:t>
            </a:r>
            <a:r>
              <a:rPr lang="en" sz="2400"/>
              <a:t>(see page 4)</a:t>
            </a:r>
            <a:endParaRPr sz="2400"/>
          </a:p>
          <a:p>
            <a:pPr marL="228594" lvl="0" indent="-203194" algn="l" rtl="0">
              <a:lnSpc>
                <a:spcPct val="90000"/>
              </a:lnSpc>
              <a:spcBef>
                <a:spcPts val="1000"/>
              </a:spcBef>
              <a:spcAft>
                <a:spcPts val="0"/>
              </a:spcAft>
              <a:buClr>
                <a:schemeClr val="dk1"/>
              </a:buClr>
              <a:buSzPts val="2400"/>
              <a:buChar char="•"/>
            </a:pPr>
            <a:r>
              <a:rPr lang="en" sz="2400" u="sng">
                <a:solidFill>
                  <a:schemeClr val="hlink"/>
                </a:solidFill>
                <a:hlinkClick r:id="rId4"/>
              </a:rPr>
              <a:t>Uniform Grant Guidance, Subpart E – Cost Principles</a:t>
            </a:r>
            <a:r>
              <a:rPr lang="en" sz="2400"/>
              <a:t> </a:t>
            </a:r>
            <a:endParaRPr sz="2400"/>
          </a:p>
          <a:p>
            <a:pPr marL="228594" lvl="0" indent="-203194" algn="l" rtl="0">
              <a:lnSpc>
                <a:spcPct val="90000"/>
              </a:lnSpc>
              <a:spcBef>
                <a:spcPts val="1000"/>
              </a:spcBef>
              <a:spcAft>
                <a:spcPts val="0"/>
              </a:spcAft>
              <a:buClr>
                <a:schemeClr val="dk1"/>
              </a:buClr>
              <a:buSzPts val="2400"/>
              <a:buChar char="•"/>
            </a:pPr>
            <a:r>
              <a:rPr lang="en" sz="2400" u="sng">
                <a:solidFill>
                  <a:schemeClr val="hlink"/>
                </a:solidFill>
                <a:hlinkClick r:id="rId5"/>
              </a:rPr>
              <a:t>2020 Compliance Supplement Addendum, 2 CFR Part 200, Appendix X </a:t>
            </a:r>
            <a:r>
              <a:rPr lang="en" sz="2400"/>
              <a:t>(starting on page 57; Equipment/Real Property Management on page 63)</a:t>
            </a:r>
            <a:endParaRPr sz="2400"/>
          </a:p>
          <a:p>
            <a:pPr marL="228594" lvl="0" indent="-203194" algn="l" rtl="0">
              <a:lnSpc>
                <a:spcPct val="90000"/>
              </a:lnSpc>
              <a:spcBef>
                <a:spcPts val="1000"/>
              </a:spcBef>
              <a:spcAft>
                <a:spcPts val="0"/>
              </a:spcAft>
              <a:buClr>
                <a:schemeClr val="dk1"/>
              </a:buClr>
              <a:buSzPts val="2400"/>
              <a:buChar char="•"/>
            </a:pPr>
            <a:r>
              <a:rPr lang="en" sz="2400" u="sng">
                <a:solidFill>
                  <a:schemeClr val="hlink"/>
                </a:solidFill>
                <a:hlinkClick r:id="rId6"/>
              </a:rPr>
              <a:t>Federal COVID-19 Stimulus Resources</a:t>
            </a:r>
            <a:r>
              <a:rPr lang="en" sz="2400"/>
              <a:t> (ODE site)</a:t>
            </a:r>
            <a:endParaRPr sz="2400"/>
          </a:p>
          <a:p>
            <a:pPr marL="228594" lvl="0" indent="-203194" algn="l" rtl="0">
              <a:lnSpc>
                <a:spcPct val="90000"/>
              </a:lnSpc>
              <a:spcBef>
                <a:spcPts val="1000"/>
              </a:spcBef>
              <a:spcAft>
                <a:spcPts val="0"/>
              </a:spcAft>
              <a:buClr>
                <a:schemeClr val="dk1"/>
              </a:buClr>
              <a:buSzPts val="2400"/>
              <a:buChar char="•"/>
            </a:pPr>
            <a:r>
              <a:rPr lang="en" sz="2400"/>
              <a:t>ODE ESSER Team: </a:t>
            </a:r>
            <a:r>
              <a:rPr lang="en" sz="2400" u="sng">
                <a:solidFill>
                  <a:schemeClr val="hlink"/>
                </a:solidFill>
                <a:hlinkClick r:id="rId7"/>
              </a:rPr>
              <a:t>ode.esser@ode.state.or.us</a:t>
            </a:r>
            <a:r>
              <a:rPr lang="en" sz="2400"/>
              <a:t> </a:t>
            </a:r>
            <a:endParaRPr sz="23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3"/>
          <p:cNvSpPr txBox="1"/>
          <p:nvPr/>
        </p:nvSpPr>
        <p:spPr>
          <a:xfrm>
            <a:off x="316050" y="778594"/>
            <a:ext cx="8511900" cy="3971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 sz="2200" b="1" i="0" u="none" strike="noStrike" cap="none">
                <a:solidFill>
                  <a:srgbClr val="000000"/>
                </a:solidFill>
                <a:latin typeface="Calibri"/>
                <a:ea typeface="Calibri"/>
                <a:cs typeface="Calibri"/>
                <a:sym typeface="Calibri"/>
              </a:rPr>
              <a:t>Today’s Facilitators:</a:t>
            </a:r>
            <a:r>
              <a:rPr lang="en" sz="2200" b="0" i="0" u="none" strike="noStrike" cap="none">
                <a:solidFill>
                  <a:srgbClr val="000000"/>
                </a:solidFill>
                <a:latin typeface="Calibri"/>
                <a:ea typeface="Calibri"/>
                <a:cs typeface="Calibri"/>
                <a:sym typeface="Calibri"/>
              </a:rPr>
              <a:t> </a:t>
            </a:r>
            <a:r>
              <a:rPr lang="en" sz="2200" b="1" i="0" u="none" strike="noStrike" cap="none">
                <a:solidFill>
                  <a:srgbClr val="000000"/>
                </a:solidFill>
                <a:latin typeface="Calibri"/>
                <a:ea typeface="Calibri"/>
                <a:cs typeface="Calibri"/>
                <a:sym typeface="Calibri"/>
              </a:rPr>
              <a:t>Cynthia Stinson, Jennifer Patterson, Mike Wiltfong, Stephanie Tyrer</a:t>
            </a:r>
            <a:endParaRPr sz="2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en" sz="2200" b="1" i="0" u="none" strike="noStrike" cap="none">
                <a:solidFill>
                  <a:srgbClr val="000000"/>
                </a:solidFill>
                <a:latin typeface="Calibri"/>
                <a:ea typeface="Calibri"/>
                <a:cs typeface="Calibri"/>
                <a:sym typeface="Calibri"/>
              </a:rPr>
              <a:t>Today’s Chat Navigators: Sarah, Haedon, Joanne, Susan, Cheng Fei, Mary </a:t>
            </a:r>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alibri"/>
              <a:ea typeface="Calibri"/>
              <a:cs typeface="Calibri"/>
              <a:sym typeface="Calibri"/>
            </a:endParaRPr>
          </a:p>
          <a:p>
            <a:pPr marL="63500" marR="0" lvl="0" indent="0" algn="l" rtl="0">
              <a:lnSpc>
                <a:spcPct val="100000"/>
              </a:lnSpc>
              <a:spcBef>
                <a:spcPts val="0"/>
              </a:spcBef>
              <a:spcAft>
                <a:spcPts val="0"/>
              </a:spcAft>
              <a:buNone/>
            </a:pPr>
            <a:r>
              <a:rPr lang="en" sz="2400" b="1" i="0" u="none" strike="noStrike" cap="none">
                <a:solidFill>
                  <a:srgbClr val="000000"/>
                </a:solidFill>
                <a:latin typeface="Calibri"/>
                <a:ea typeface="Calibri"/>
                <a:cs typeface="Calibri"/>
                <a:sym typeface="Calibri"/>
              </a:rPr>
              <a:t>1. Welcome</a:t>
            </a:r>
            <a:endParaRPr sz="2400" b="1" i="0" u="none" strike="noStrike" cap="none">
              <a:solidFill>
                <a:srgbClr val="000000"/>
              </a:solidFill>
              <a:latin typeface="Calibri"/>
              <a:ea typeface="Calibri"/>
              <a:cs typeface="Calibri"/>
              <a:sym typeface="Calibri"/>
            </a:endParaRPr>
          </a:p>
          <a:p>
            <a:pPr marL="63500" marR="0" lvl="0" indent="0" algn="l" rtl="0">
              <a:lnSpc>
                <a:spcPct val="100000"/>
              </a:lnSpc>
              <a:spcBef>
                <a:spcPts val="0"/>
              </a:spcBef>
              <a:spcAft>
                <a:spcPts val="0"/>
              </a:spcAft>
              <a:buNone/>
            </a:pPr>
            <a:r>
              <a:rPr lang="en" sz="2400" b="1" i="0" u="none" strike="noStrike" cap="none">
                <a:solidFill>
                  <a:srgbClr val="000000"/>
                </a:solidFill>
                <a:latin typeface="Calibri"/>
                <a:ea typeface="Calibri"/>
                <a:cs typeface="Calibri"/>
                <a:sym typeface="Calibri"/>
              </a:rPr>
              <a:t>2. ESSER Allowable Costs</a:t>
            </a:r>
            <a:endParaRPr/>
          </a:p>
          <a:p>
            <a:pPr marL="63500" marR="0" lvl="0" indent="0" algn="l" rtl="0">
              <a:lnSpc>
                <a:spcPct val="100000"/>
              </a:lnSpc>
              <a:spcBef>
                <a:spcPts val="0"/>
              </a:spcBef>
              <a:spcAft>
                <a:spcPts val="0"/>
              </a:spcAft>
              <a:buNone/>
            </a:pPr>
            <a:r>
              <a:rPr lang="en" sz="2400" b="1" i="0" u="none" strike="noStrike" cap="none">
                <a:solidFill>
                  <a:srgbClr val="000000"/>
                </a:solidFill>
                <a:latin typeface="Calibri"/>
                <a:ea typeface="Calibri"/>
                <a:cs typeface="Calibri"/>
                <a:sym typeface="Calibri"/>
              </a:rPr>
              <a:t>3. Capital Expenditures</a:t>
            </a:r>
            <a:endParaRPr sz="2400" b="1" i="0" u="none" strike="noStrike" cap="none">
              <a:solidFill>
                <a:srgbClr val="000000"/>
              </a:solidFill>
              <a:latin typeface="Calibri"/>
              <a:ea typeface="Calibri"/>
              <a:cs typeface="Calibri"/>
              <a:sym typeface="Calibri"/>
            </a:endParaRPr>
          </a:p>
          <a:p>
            <a:pPr marL="63500" marR="0" lvl="0" indent="0" algn="l" rtl="0">
              <a:lnSpc>
                <a:spcPct val="100000"/>
              </a:lnSpc>
              <a:spcBef>
                <a:spcPts val="0"/>
              </a:spcBef>
              <a:spcAft>
                <a:spcPts val="0"/>
              </a:spcAft>
              <a:buNone/>
            </a:pPr>
            <a:endParaRPr sz="1200" b="1" i="0" u="none" strike="noStrike" cap="none">
              <a:solidFill>
                <a:srgbClr val="000000"/>
              </a:solidFill>
              <a:latin typeface="Calibri"/>
              <a:ea typeface="Calibri"/>
              <a:cs typeface="Calibri"/>
              <a:sym typeface="Calibri"/>
            </a:endParaRPr>
          </a:p>
          <a:p>
            <a:pPr marL="63500" marR="0" lvl="0" indent="0" algn="l" rtl="0">
              <a:lnSpc>
                <a:spcPct val="100000"/>
              </a:lnSpc>
              <a:spcBef>
                <a:spcPts val="0"/>
              </a:spcBef>
              <a:spcAft>
                <a:spcPts val="0"/>
              </a:spcAft>
              <a:buNone/>
            </a:pPr>
            <a:r>
              <a:rPr lang="en" sz="1800" b="1" i="0" u="none" strike="noStrike" cap="none">
                <a:solidFill>
                  <a:srgbClr val="000000"/>
                </a:solidFill>
                <a:latin typeface="Calibri"/>
                <a:ea typeface="Calibri"/>
                <a:cs typeface="Calibri"/>
                <a:sym typeface="Calibri"/>
              </a:rPr>
              <a:t>Please use the chat for specific questions and sharing.</a:t>
            </a:r>
            <a:endParaRPr sz="1800" b="1" i="0" u="none" strike="noStrike" cap="none">
              <a:solidFill>
                <a:srgbClr val="000000"/>
              </a:solidFill>
              <a:latin typeface="Calibri"/>
              <a:ea typeface="Calibri"/>
              <a:cs typeface="Calibri"/>
              <a:sym typeface="Calibri"/>
            </a:endParaRPr>
          </a:p>
          <a:p>
            <a:pPr marL="63500" marR="0" lvl="0" indent="0" algn="l" rtl="0">
              <a:lnSpc>
                <a:spcPct val="100000"/>
              </a:lnSpc>
              <a:spcBef>
                <a:spcPts val="0"/>
              </a:spcBef>
              <a:spcAft>
                <a:spcPts val="0"/>
              </a:spcAft>
              <a:buNone/>
            </a:pPr>
            <a:r>
              <a:rPr lang="en" sz="1800" b="1" i="0" u="none" strike="noStrike" cap="none">
                <a:solidFill>
                  <a:srgbClr val="000000"/>
                </a:solidFill>
                <a:latin typeface="Calibri"/>
                <a:ea typeface="Calibri"/>
                <a:cs typeface="Calibri"/>
                <a:sym typeface="Calibri"/>
              </a:rPr>
              <a:t>We will record these and post them so they are available for others to view as well. </a:t>
            </a:r>
            <a:endParaRPr sz="1800" b="1"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alibri"/>
              <a:ea typeface="Calibri"/>
              <a:cs typeface="Calibri"/>
              <a:sym typeface="Calibri"/>
            </a:endParaRPr>
          </a:p>
        </p:txBody>
      </p:sp>
      <p:sp>
        <p:nvSpPr>
          <p:cNvPr id="396" name="Google Shape;396;p3"/>
          <p:cNvSpPr txBox="1">
            <a:spLocks noGrp="1"/>
          </p:cNvSpPr>
          <p:nvPr>
            <p:ph type="title"/>
          </p:nvPr>
        </p:nvSpPr>
        <p:spPr>
          <a:xfrm>
            <a:off x="1881838" y="83686"/>
            <a:ext cx="7152300" cy="759900"/>
          </a:xfrm>
          <a:prstGeom prst="rect">
            <a:avLst/>
          </a:prstGeom>
          <a:noFill/>
          <a:ln>
            <a:noFill/>
          </a:ln>
        </p:spPr>
        <p:txBody>
          <a:bodyPr spcFirstLastPara="1" wrap="square" lIns="91425" tIns="45700" rIns="91425" bIns="45700" anchor="ctr" anchorCtr="0">
            <a:normAutofit fontScale="90000"/>
          </a:bodyPr>
          <a:lstStyle/>
          <a:p>
            <a:pPr marL="0" lvl="0" indent="0" algn="r" rtl="0">
              <a:lnSpc>
                <a:spcPct val="90000"/>
              </a:lnSpc>
              <a:spcBef>
                <a:spcPts val="0"/>
              </a:spcBef>
              <a:spcAft>
                <a:spcPts val="0"/>
              </a:spcAft>
              <a:buClr>
                <a:schemeClr val="dk1"/>
              </a:buClr>
              <a:buSzPct val="111111"/>
              <a:buFont typeface="Calibri"/>
              <a:buNone/>
            </a:pPr>
            <a:r>
              <a:rPr lang="en">
                <a:solidFill>
                  <a:srgbClr val="0F75BC"/>
                </a:solidFill>
              </a:rPr>
              <a:t>Structure for Today</a:t>
            </a:r>
            <a:br>
              <a:rPr lang="en">
                <a:solidFill>
                  <a:srgbClr val="0F75BC"/>
                </a:solidFill>
              </a:rPr>
            </a:br>
            <a:endParaRPr/>
          </a:p>
        </p:txBody>
      </p:sp>
      <p:sp>
        <p:nvSpPr>
          <p:cNvPr id="397" name="Google Shape;397;p3"/>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pic>
        <p:nvPicPr>
          <p:cNvPr id="584" name="Google Shape;584;gf6d950fdee_17_31" descr="&quot;&quot;"/>
          <p:cNvPicPr preferRelativeResize="0"/>
          <p:nvPr/>
        </p:nvPicPr>
        <p:blipFill rotWithShape="1">
          <a:blip r:embed="rId3">
            <a:alphaModFix/>
          </a:blip>
          <a:srcRect/>
          <a:stretch/>
        </p:blipFill>
        <p:spPr>
          <a:xfrm>
            <a:off x="171950" y="70331"/>
            <a:ext cx="2325994" cy="976913"/>
          </a:xfrm>
          <a:prstGeom prst="rect">
            <a:avLst/>
          </a:prstGeom>
          <a:noFill/>
          <a:ln>
            <a:noFill/>
          </a:ln>
        </p:spPr>
      </p:pic>
      <p:pic>
        <p:nvPicPr>
          <p:cNvPr id="585" name="Google Shape;585;gf6d950fdee_17_31" descr="Picture of Cynthia Stinson"/>
          <p:cNvPicPr preferRelativeResize="0"/>
          <p:nvPr/>
        </p:nvPicPr>
        <p:blipFill rotWithShape="1">
          <a:blip r:embed="rId4">
            <a:alphaModFix/>
          </a:blip>
          <a:srcRect l="-2455" t="-3159" r="-2462" b="3156"/>
          <a:stretch/>
        </p:blipFill>
        <p:spPr>
          <a:xfrm>
            <a:off x="6667700" y="1143875"/>
            <a:ext cx="1391250" cy="1406775"/>
          </a:xfrm>
          <a:prstGeom prst="rect">
            <a:avLst/>
          </a:prstGeom>
          <a:noFill/>
          <a:ln>
            <a:noFill/>
          </a:ln>
        </p:spPr>
      </p:pic>
      <p:sp>
        <p:nvSpPr>
          <p:cNvPr id="586" name="Google Shape;586;gf6d950fdee_17_31"/>
          <p:cNvSpPr/>
          <p:nvPr/>
        </p:nvSpPr>
        <p:spPr>
          <a:xfrm>
            <a:off x="707098" y="2647614"/>
            <a:ext cx="4836600" cy="2176800"/>
          </a:xfrm>
          <a:prstGeom prst="rect">
            <a:avLst/>
          </a:prstGeom>
          <a:solidFill>
            <a:schemeClr val="lt2"/>
          </a:solidFill>
          <a:ln>
            <a:noFill/>
          </a:ln>
          <a:effectLst>
            <a:outerShdw blurRad="57150" dist="19050" dir="5400000" algn="bl" rotWithShape="0">
              <a:srgbClr val="000000">
                <a:alpha val="4901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 sz="1700" b="1" i="0" u="none" strike="noStrike" cap="none" dirty="0">
                <a:solidFill>
                  <a:schemeClr val="dk1"/>
                </a:solidFill>
                <a:latin typeface="Calibri"/>
                <a:ea typeface="Calibri"/>
                <a:cs typeface="Calibri"/>
                <a:sym typeface="Calibri"/>
              </a:rPr>
              <a:t>Drop in ESSER III District Plan Virtual Q&amp;A Sessions</a:t>
            </a:r>
            <a:endParaRPr sz="17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5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500" b="1" i="0" u="none" strike="noStrike" cap="none" dirty="0">
                <a:solidFill>
                  <a:schemeClr val="dk1"/>
                </a:solidFill>
                <a:latin typeface="Calibri"/>
                <a:ea typeface="Calibri"/>
                <a:cs typeface="Calibri"/>
                <a:sym typeface="Calibri"/>
              </a:rPr>
              <a:t>Dates (Zoom Link)</a:t>
            </a:r>
            <a:endParaRPr sz="1400" b="0" i="0" u="none" strike="noStrike" cap="none" dirty="0">
              <a:solidFill>
                <a:srgbClr val="000000"/>
              </a:solidFill>
              <a:latin typeface="Arial"/>
              <a:ea typeface="Arial"/>
              <a:cs typeface="Arial"/>
              <a:sym typeface="Arial"/>
            </a:endParaRPr>
          </a:p>
          <a:p>
            <a:pPr marL="628650" marR="0" lvl="0" indent="-266700" algn="l" rtl="0">
              <a:lnSpc>
                <a:spcPct val="100000"/>
              </a:lnSpc>
              <a:spcBef>
                <a:spcPts val="0"/>
              </a:spcBef>
              <a:spcAft>
                <a:spcPts val="0"/>
              </a:spcAft>
              <a:buClr>
                <a:schemeClr val="dk1"/>
              </a:buClr>
              <a:buSzPts val="1500"/>
              <a:buFont typeface="Calibri"/>
              <a:buChar char="●"/>
            </a:pPr>
            <a:r>
              <a:rPr lang="en" sz="1400" b="0" i="0" u="none" strike="noStrike" cap="none" dirty="0">
                <a:solidFill>
                  <a:srgbClr val="000000"/>
                </a:solidFill>
                <a:latin typeface="Calibri"/>
                <a:ea typeface="Calibri"/>
                <a:cs typeface="Calibri"/>
                <a:sym typeface="Calibri"/>
              </a:rPr>
              <a:t>Wednesday, October 13,  3-4 pm (</a:t>
            </a:r>
            <a:r>
              <a:rPr lang="en" sz="1400" b="0" i="0" u="sng" strike="noStrike" cap="none" dirty="0">
                <a:solidFill>
                  <a:srgbClr val="000000"/>
                </a:solidFill>
                <a:latin typeface="Calibri"/>
                <a:ea typeface="Calibri"/>
                <a:cs typeface="Calibri"/>
                <a:sym typeface="Calibri"/>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Zoom link</a:t>
            </a:r>
            <a:r>
              <a:rPr lang="en" sz="1400" b="0" i="0" u="none" strike="noStrike" cap="none" dirty="0">
                <a:solidFill>
                  <a:srgbClr val="000000"/>
                </a:solidFill>
                <a:latin typeface="Calibri"/>
                <a:ea typeface="Calibri"/>
                <a:cs typeface="Calibri"/>
                <a:sym typeface="Calibri"/>
              </a:rPr>
              <a:t>)</a:t>
            </a:r>
            <a:endParaRPr sz="1400" b="0" i="0" u="none" strike="noStrike" cap="none" dirty="0">
              <a:solidFill>
                <a:srgbClr val="000000"/>
              </a:solidFill>
              <a:latin typeface="Calibri"/>
              <a:ea typeface="Calibri"/>
              <a:cs typeface="Calibri"/>
              <a:sym typeface="Calibri"/>
            </a:endParaRPr>
          </a:p>
          <a:p>
            <a:pPr marL="628650" marR="0" lvl="0" indent="-266700" algn="l" rtl="0">
              <a:lnSpc>
                <a:spcPct val="100000"/>
              </a:lnSpc>
              <a:spcBef>
                <a:spcPts val="0"/>
              </a:spcBef>
              <a:spcAft>
                <a:spcPts val="0"/>
              </a:spcAft>
              <a:buClr>
                <a:schemeClr val="dk1"/>
              </a:buClr>
              <a:buSzPts val="1500"/>
              <a:buFont typeface="Calibri"/>
              <a:buChar char="●"/>
            </a:pPr>
            <a:r>
              <a:rPr lang="en" sz="1400" b="0" i="0" u="none" strike="noStrike" cap="none" dirty="0">
                <a:solidFill>
                  <a:srgbClr val="000000"/>
                </a:solidFill>
                <a:latin typeface="Calibri"/>
                <a:ea typeface="Calibri"/>
                <a:cs typeface="Calibri"/>
                <a:sym typeface="Calibri"/>
              </a:rPr>
              <a:t>Monday, October 18, 11 am-12 pm (</a:t>
            </a:r>
            <a:r>
              <a:rPr lang="en" sz="1400" b="0" i="0" u="sng" strike="noStrike" cap="none" dirty="0">
                <a:solidFill>
                  <a:srgbClr val="000000"/>
                </a:solidFill>
                <a:latin typeface="Calibri"/>
                <a:ea typeface="Calibri"/>
                <a:cs typeface="Calibri"/>
                <a:sym typeface="Calibri"/>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Zoom link</a:t>
            </a:r>
            <a:r>
              <a:rPr lang="en" sz="1400" b="0" i="0" u="none" strike="noStrike" cap="none" dirty="0">
                <a:solidFill>
                  <a:srgbClr val="000000"/>
                </a:solidFill>
                <a:latin typeface="Calibri"/>
                <a:ea typeface="Calibri"/>
                <a:cs typeface="Calibri"/>
                <a:sym typeface="Calibri"/>
              </a:rPr>
              <a:t>)</a:t>
            </a:r>
            <a:endParaRPr sz="1400" b="0" i="0" u="none" strike="noStrike" cap="none" dirty="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r>
              <a:rPr lang="en" sz="1500" b="1" i="0" u="none" strike="noStrike" cap="none" dirty="0">
                <a:solidFill>
                  <a:srgbClr val="000000"/>
                </a:solidFill>
                <a:latin typeface="Calibri"/>
                <a:ea typeface="Calibri"/>
                <a:cs typeface="Calibri"/>
                <a:sym typeface="Calibri"/>
              </a:rPr>
              <a:t>In-Depth Session: </a:t>
            </a:r>
            <a:endParaRPr sz="1500" b="1" i="0" u="none" strike="noStrike" cap="none" dirty="0">
              <a:solidFill>
                <a:srgbClr val="000000"/>
              </a:solidFill>
              <a:latin typeface="Calibri"/>
              <a:ea typeface="Calibri"/>
              <a:cs typeface="Calibri"/>
              <a:sym typeface="Calibri"/>
            </a:endParaRPr>
          </a:p>
          <a:p>
            <a:pPr marL="628650" marR="0" lvl="0" indent="-260350" algn="l" rtl="0">
              <a:lnSpc>
                <a:spcPct val="100000"/>
              </a:lnSpc>
              <a:spcBef>
                <a:spcPts val="0"/>
              </a:spcBef>
              <a:spcAft>
                <a:spcPts val="0"/>
              </a:spcAft>
              <a:buClr>
                <a:srgbClr val="000000"/>
              </a:buClr>
              <a:buSzPts val="1400"/>
              <a:buFont typeface="Calibri"/>
              <a:buChar char="●"/>
            </a:pPr>
            <a:r>
              <a:rPr lang="en" sz="1400" b="0" i="0" u="none" strike="noStrike" cap="none" dirty="0">
                <a:solidFill>
                  <a:srgbClr val="000000"/>
                </a:solidFill>
                <a:latin typeface="Calibri"/>
                <a:ea typeface="Calibri"/>
                <a:cs typeface="Calibri"/>
                <a:sym typeface="Calibri"/>
              </a:rPr>
              <a:t>Thursday, October </a:t>
            </a:r>
            <a:r>
              <a:rPr lang="en" sz="1400" b="0" i="0" u="none" strike="noStrike" cap="none" dirty="0" smtClean="0">
                <a:solidFill>
                  <a:srgbClr val="000000"/>
                </a:solidFill>
                <a:latin typeface="Calibri"/>
                <a:ea typeface="Calibri"/>
                <a:cs typeface="Calibri"/>
                <a:sym typeface="Calibri"/>
              </a:rPr>
              <a:t>14, 3 pm-4 </a:t>
            </a:r>
            <a:r>
              <a:rPr lang="en" sz="1400" b="0" i="0" u="none" strike="noStrike" cap="none" dirty="0">
                <a:solidFill>
                  <a:srgbClr val="000000"/>
                </a:solidFill>
                <a:latin typeface="Calibri"/>
                <a:ea typeface="Calibri"/>
                <a:cs typeface="Calibri"/>
                <a:sym typeface="Calibri"/>
              </a:rPr>
              <a:t>pm (</a:t>
            </a:r>
            <a:r>
              <a:rPr lang="en" sz="1400" b="0" i="0" u="sng" strike="noStrike" cap="none" dirty="0">
                <a:solidFill>
                  <a:schemeClr val="hlink"/>
                </a:solidFill>
                <a:latin typeface="Calibri"/>
                <a:ea typeface="Calibri"/>
                <a:cs typeface="Calibri"/>
                <a:sym typeface="Calibri"/>
                <a:hlinkClick r:id="rId7"/>
              </a:rPr>
              <a:t>Zoom link</a:t>
            </a:r>
            <a:r>
              <a:rPr lang="en" sz="1400" b="0" i="0" u="none" strike="noStrike" cap="none" dirty="0">
                <a:solidFill>
                  <a:srgbClr val="000000"/>
                </a:solidFill>
                <a:latin typeface="Calibri"/>
                <a:ea typeface="Calibri"/>
                <a:cs typeface="Calibri"/>
                <a:sym typeface="Calibri"/>
              </a:rPr>
              <a:t>)</a:t>
            </a:r>
            <a:endParaRPr sz="1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87" name="Google Shape;587;gf6d950fdee_17_31"/>
          <p:cNvSpPr txBox="1">
            <a:spLocks noGrp="1"/>
          </p:cNvSpPr>
          <p:nvPr>
            <p:ph type="subTitle" idx="4294967295"/>
          </p:nvPr>
        </p:nvSpPr>
        <p:spPr>
          <a:xfrm>
            <a:off x="441950" y="1143875"/>
            <a:ext cx="5715000" cy="3380400"/>
          </a:xfrm>
          <a:prstGeom prst="rect">
            <a:avLst/>
          </a:prstGeom>
          <a:noFill/>
          <a:ln>
            <a:noFill/>
          </a:ln>
        </p:spPr>
        <p:txBody>
          <a:bodyPr spcFirstLastPara="1" wrap="square" lIns="91425" tIns="45700" rIns="91425" bIns="45700" anchor="t" anchorCtr="0">
            <a:noAutofit/>
          </a:bodyPr>
          <a:lstStyle/>
          <a:p>
            <a:pPr marL="457200" marR="0" lvl="0" indent="-329079" algn="l" rtl="0">
              <a:lnSpc>
                <a:spcPct val="90000"/>
              </a:lnSpc>
              <a:spcBef>
                <a:spcPts val="1000"/>
              </a:spcBef>
              <a:spcAft>
                <a:spcPts val="0"/>
              </a:spcAft>
              <a:buClr>
                <a:schemeClr val="dk2"/>
              </a:buClr>
              <a:buSzPts val="1582"/>
              <a:buFont typeface="Calibri"/>
              <a:buChar char="●"/>
            </a:pPr>
            <a:r>
              <a:rPr lang="en" sz="1482" b="1" i="0" u="none" strike="noStrike" cap="none" dirty="0">
                <a:solidFill>
                  <a:schemeClr val="tx1"/>
                </a:solidFill>
                <a:latin typeface="Arial"/>
                <a:ea typeface="Arial"/>
                <a:cs typeface="Arial"/>
                <a:sym typeface="Arial"/>
              </a:rPr>
              <a:t>ESSER III </a:t>
            </a:r>
            <a:r>
              <a:rPr lang="en" sz="1482" b="1" i="0" u="sng" strike="noStrike" cap="none" dirty="0">
                <a:solidFill>
                  <a:schemeClr val="tx1"/>
                </a:solidFill>
                <a:latin typeface="Arial"/>
                <a:ea typeface="Arial"/>
                <a:cs typeface="Arial"/>
                <a:sym typeface="Arial"/>
              </a:rPr>
              <a:t>Self-Paced Support Modules</a:t>
            </a:r>
            <a:endParaRPr sz="1682" b="1" i="0" u="none" strike="noStrike" cap="none" dirty="0">
              <a:solidFill>
                <a:schemeClr val="tx1"/>
              </a:solidFill>
              <a:latin typeface="Arial"/>
              <a:ea typeface="Arial"/>
              <a:cs typeface="Arial"/>
              <a:sym typeface="Arial"/>
            </a:endParaRPr>
          </a:p>
          <a:p>
            <a:pPr marL="457200" marR="0" lvl="0" indent="-316379" algn="l" rtl="0">
              <a:lnSpc>
                <a:spcPct val="90000"/>
              </a:lnSpc>
              <a:spcBef>
                <a:spcPts val="1000"/>
              </a:spcBef>
              <a:spcAft>
                <a:spcPts val="0"/>
              </a:spcAft>
              <a:buClr>
                <a:schemeClr val="dk2"/>
              </a:buClr>
              <a:buSzPts val="1382"/>
              <a:buFont typeface="Calibri"/>
              <a:buChar char="●"/>
            </a:pPr>
            <a:r>
              <a:rPr lang="en" sz="1482" b="1" i="0" u="none" strike="noStrike" cap="none" dirty="0">
                <a:solidFill>
                  <a:schemeClr val="tx1"/>
                </a:solidFill>
                <a:latin typeface="Calibri"/>
                <a:ea typeface="Calibri"/>
                <a:cs typeface="Calibri"/>
                <a:sym typeface="Calibri"/>
              </a:rPr>
              <a:t>Reach out with questions via email </a:t>
            </a:r>
            <a:endParaRPr sz="1482" b="1" i="0" u="none" strike="noStrike" cap="none" dirty="0">
              <a:solidFill>
                <a:schemeClr val="tx1"/>
              </a:solidFill>
              <a:latin typeface="Calibri"/>
              <a:ea typeface="Calibri"/>
              <a:cs typeface="Calibri"/>
              <a:sym typeface="Calibri"/>
            </a:endParaRPr>
          </a:p>
          <a:p>
            <a:pPr marL="914400" marR="0" lvl="1" indent="-310029" algn="l" rtl="0">
              <a:lnSpc>
                <a:spcPct val="90000"/>
              </a:lnSpc>
              <a:spcBef>
                <a:spcPts val="0"/>
              </a:spcBef>
              <a:spcAft>
                <a:spcPts val="0"/>
              </a:spcAft>
              <a:buClr>
                <a:schemeClr val="dk1"/>
              </a:buClr>
              <a:buSzPts val="1282"/>
              <a:buFont typeface="Calibri"/>
              <a:buChar char="○"/>
            </a:pPr>
            <a:r>
              <a:rPr lang="en" sz="1282" b="0" i="0" u="sng" strike="noStrike" cap="none" dirty="0">
                <a:solidFill>
                  <a:schemeClr val="tx1"/>
                </a:solidFill>
                <a:latin typeface="Calibri"/>
                <a:ea typeface="Calibri"/>
                <a:cs typeface="Calibri"/>
                <a:sym typeface="Calibri"/>
                <a:hlinkClick r:id="rId8"/>
              </a:rPr>
              <a:t>ODECOVID19@ode.state.or.us</a:t>
            </a:r>
            <a:r>
              <a:rPr lang="en" sz="1282" b="0" i="0" u="sng" strike="noStrike" cap="none" dirty="0">
                <a:solidFill>
                  <a:schemeClr val="tx1"/>
                </a:solidFill>
                <a:latin typeface="Calibri"/>
                <a:ea typeface="Calibri"/>
                <a:cs typeface="Calibri"/>
                <a:sym typeface="Calibri"/>
              </a:rPr>
              <a:t> – RSSL </a:t>
            </a:r>
            <a:r>
              <a:rPr lang="en" sz="1282" b="0" i="0" u="sng" strike="noStrike" cap="none" dirty="0" smtClean="0">
                <a:solidFill>
                  <a:schemeClr val="tx1"/>
                </a:solidFill>
                <a:latin typeface="Calibri"/>
                <a:ea typeface="Calibri"/>
                <a:cs typeface="Calibri"/>
                <a:sym typeface="Calibri"/>
              </a:rPr>
              <a:t>questions</a:t>
            </a:r>
            <a:endParaRPr lang="en" sz="1282" dirty="0">
              <a:solidFill>
                <a:schemeClr val="tx1"/>
              </a:solidFill>
              <a:latin typeface="Calibri"/>
              <a:ea typeface="Calibri"/>
              <a:cs typeface="Calibri"/>
              <a:sym typeface="Calibri"/>
            </a:endParaRPr>
          </a:p>
          <a:p>
            <a:pPr marL="914400" marR="0" lvl="1" indent="-310029" algn="l" rtl="0">
              <a:lnSpc>
                <a:spcPct val="90000"/>
              </a:lnSpc>
              <a:spcBef>
                <a:spcPts val="0"/>
              </a:spcBef>
              <a:spcAft>
                <a:spcPts val="0"/>
              </a:spcAft>
              <a:buClr>
                <a:schemeClr val="dk1"/>
              </a:buClr>
              <a:buSzPts val="1282"/>
              <a:buFont typeface="Calibri"/>
              <a:buChar char="○"/>
            </a:pPr>
            <a:r>
              <a:rPr lang="en" sz="1282" b="0" i="0" u="sng" strike="noStrike" cap="none" dirty="0" smtClean="0">
                <a:solidFill>
                  <a:schemeClr val="tx1"/>
                </a:solidFill>
                <a:latin typeface="Calibri"/>
                <a:ea typeface="Calibri"/>
                <a:cs typeface="Calibri"/>
                <a:sym typeface="Calibri"/>
                <a:hlinkClick r:id="rId9"/>
              </a:rPr>
              <a:t>ODE.ESSER@ode.state.or.us</a:t>
            </a:r>
            <a:r>
              <a:rPr lang="en" sz="1282" b="0" i="0" u="sng" strike="noStrike" cap="none" dirty="0" smtClean="0">
                <a:solidFill>
                  <a:schemeClr val="tx1"/>
                </a:solidFill>
                <a:latin typeface="Calibri"/>
                <a:ea typeface="Calibri"/>
                <a:cs typeface="Calibri"/>
                <a:sym typeface="Calibri"/>
              </a:rPr>
              <a:t> </a:t>
            </a:r>
            <a:r>
              <a:rPr lang="en" sz="1282" b="0" i="0" u="sng" strike="noStrike" cap="none" dirty="0">
                <a:solidFill>
                  <a:schemeClr val="tx1"/>
                </a:solidFill>
                <a:latin typeface="Calibri"/>
                <a:ea typeface="Calibri"/>
                <a:cs typeface="Calibri"/>
                <a:sym typeface="Calibri"/>
              </a:rPr>
              <a:t>– ESSER in box</a:t>
            </a:r>
            <a:r>
              <a:rPr lang="en" sz="1400" b="0" i="0" u="none" strike="noStrike" cap="none" dirty="0">
                <a:solidFill>
                  <a:schemeClr val="tx1"/>
                </a:solidFill>
                <a:latin typeface="Arial"/>
                <a:ea typeface="Arial"/>
                <a:cs typeface="Arial"/>
                <a:sym typeface="Arial"/>
              </a:rPr>
              <a:t>  </a:t>
            </a:r>
            <a:endParaRPr sz="1400" b="0" i="0" u="none" strike="noStrike" cap="none" dirty="0">
              <a:solidFill>
                <a:schemeClr val="tx1"/>
              </a:solidFill>
              <a:latin typeface="Arial"/>
              <a:ea typeface="Arial"/>
              <a:cs typeface="Arial"/>
              <a:sym typeface="Arial"/>
            </a:endParaRPr>
          </a:p>
          <a:p>
            <a:pPr marL="457200" marR="0" lvl="0" indent="-329079" algn="l" rtl="0">
              <a:lnSpc>
                <a:spcPct val="90000"/>
              </a:lnSpc>
              <a:spcBef>
                <a:spcPts val="1000"/>
              </a:spcBef>
              <a:spcAft>
                <a:spcPts val="0"/>
              </a:spcAft>
              <a:buClr>
                <a:schemeClr val="dk2"/>
              </a:buClr>
              <a:buSzPts val="1582"/>
              <a:buFont typeface="Calibri"/>
              <a:buChar char="●"/>
            </a:pPr>
            <a:r>
              <a:rPr lang="en" sz="1400" b="1" i="0" u="none" strike="noStrike" cap="none" dirty="0">
                <a:solidFill>
                  <a:schemeClr val="tx1"/>
                </a:solidFill>
                <a:latin typeface="Arial"/>
                <a:ea typeface="Arial"/>
                <a:cs typeface="Arial"/>
                <a:sym typeface="Arial"/>
              </a:rPr>
              <a:t>ESSER III District Plans Q &amp; A Sessions</a:t>
            </a:r>
            <a:endParaRPr sz="1600" b="1" i="0" u="none" strike="noStrike" cap="none" dirty="0">
              <a:solidFill>
                <a:schemeClr val="tx1"/>
              </a:solidFill>
              <a:latin typeface="Arial"/>
              <a:ea typeface="Arial"/>
              <a:cs typeface="Arial"/>
              <a:sym typeface="Arial"/>
            </a:endParaRPr>
          </a:p>
          <a:p>
            <a:pPr marL="914400" marR="0" lvl="0" indent="0" algn="l" rtl="0">
              <a:lnSpc>
                <a:spcPct val="90000"/>
              </a:lnSpc>
              <a:spcBef>
                <a:spcPts val="1000"/>
              </a:spcBef>
              <a:spcAft>
                <a:spcPts val="0"/>
              </a:spcAft>
              <a:buClr>
                <a:schemeClr val="dk1"/>
              </a:buClr>
              <a:buSzPts val="2800"/>
              <a:buFont typeface="Arial"/>
              <a:buNone/>
            </a:pPr>
            <a:r>
              <a:rPr lang="en" sz="1200" b="0" i="0" u="none" strike="noStrike" cap="none" dirty="0">
                <a:solidFill>
                  <a:schemeClr val="dk2"/>
                </a:solidFill>
                <a:latin typeface="Arial"/>
                <a:ea typeface="Arial"/>
                <a:cs typeface="Arial"/>
                <a:sym typeface="Arial"/>
              </a:rPr>
              <a:t>	</a:t>
            </a:r>
            <a:r>
              <a:rPr lang="en" sz="1200" b="0" i="0" u="none" strike="noStrike" cap="none" dirty="0">
                <a:solidFill>
                  <a:schemeClr val="accent1"/>
                </a:solidFill>
                <a:latin typeface="Arial"/>
                <a:ea typeface="Arial"/>
                <a:cs typeface="Arial"/>
                <a:sym typeface="Arial"/>
              </a:rPr>
              <a:t>					 </a:t>
            </a:r>
            <a:endParaRPr sz="1200" b="0" i="0" u="none" strike="noStrike" cap="none" dirty="0">
              <a:solidFill>
                <a:schemeClr val="accent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Arial"/>
              <a:buNone/>
            </a:pPr>
            <a:endParaRPr sz="1200" b="0" i="0" u="none" strike="noStrike" cap="none" dirty="0">
              <a:solidFill>
                <a:schemeClr val="accent1"/>
              </a:solidFill>
              <a:latin typeface="Arial"/>
              <a:ea typeface="Arial"/>
              <a:cs typeface="Arial"/>
              <a:sym typeface="Arial"/>
            </a:endParaRPr>
          </a:p>
          <a:p>
            <a:pPr marL="914400" marR="0" lvl="0" indent="0" algn="l" rtl="0">
              <a:lnSpc>
                <a:spcPct val="90000"/>
              </a:lnSpc>
              <a:spcBef>
                <a:spcPts val="1000"/>
              </a:spcBef>
              <a:spcAft>
                <a:spcPts val="0"/>
              </a:spcAft>
              <a:buClr>
                <a:schemeClr val="dk1"/>
              </a:buClr>
              <a:buSzPts val="2800"/>
              <a:buFont typeface="Arial"/>
              <a:buNone/>
            </a:pPr>
            <a:endParaRPr sz="1200" b="0" i="0" u="none" strike="noStrike" cap="none" dirty="0">
              <a:solidFill>
                <a:schemeClr val="accent1"/>
              </a:solidFill>
              <a:latin typeface="Arial"/>
              <a:ea typeface="Arial"/>
              <a:cs typeface="Arial"/>
              <a:sym typeface="Arial"/>
            </a:endParaRPr>
          </a:p>
          <a:p>
            <a:pPr marL="914400" marR="0" lvl="0" indent="0" algn="l" rtl="0">
              <a:lnSpc>
                <a:spcPct val="90000"/>
              </a:lnSpc>
              <a:spcBef>
                <a:spcPts val="1000"/>
              </a:spcBef>
              <a:spcAft>
                <a:spcPts val="0"/>
              </a:spcAft>
              <a:buClr>
                <a:schemeClr val="dk1"/>
              </a:buClr>
              <a:buSzPts val="2800"/>
              <a:buFont typeface="Arial"/>
              <a:buNone/>
            </a:pPr>
            <a:r>
              <a:rPr lang="en" sz="1200" b="0" i="0" u="none" strike="noStrike" cap="none" dirty="0">
                <a:solidFill>
                  <a:schemeClr val="accent1"/>
                </a:solidFill>
                <a:latin typeface="Arial"/>
                <a:ea typeface="Arial"/>
                <a:cs typeface="Arial"/>
                <a:sym typeface="Arial"/>
              </a:rPr>
              <a:t>    </a:t>
            </a:r>
            <a:endParaRPr sz="1200" b="0" i="0" u="none" strike="noStrike" cap="none" dirty="0">
              <a:solidFill>
                <a:schemeClr val="accent1"/>
              </a:solidFill>
              <a:latin typeface="Arial"/>
              <a:ea typeface="Arial"/>
              <a:cs typeface="Arial"/>
              <a:sym typeface="Arial"/>
            </a:endParaRPr>
          </a:p>
        </p:txBody>
      </p:sp>
      <p:sp>
        <p:nvSpPr>
          <p:cNvPr id="588" name="Google Shape;588;gf6d950fdee_17_31"/>
          <p:cNvSpPr txBox="1">
            <a:spLocks noGrp="1"/>
          </p:cNvSpPr>
          <p:nvPr>
            <p:ph type="title"/>
          </p:nvPr>
        </p:nvSpPr>
        <p:spPr>
          <a:xfrm>
            <a:off x="1881838" y="83686"/>
            <a:ext cx="7152300" cy="76005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SzPts val="4400"/>
              <a:buNone/>
            </a:pPr>
            <a:r>
              <a:rPr lang="en" dirty="0">
                <a:solidFill>
                  <a:schemeClr val="accent1"/>
                </a:solidFill>
              </a:rPr>
              <a:t>Supports and Resources</a:t>
            </a:r>
            <a:br>
              <a:rPr lang="en" dirty="0">
                <a:solidFill>
                  <a:schemeClr val="accent1"/>
                </a:solidFill>
              </a:rPr>
            </a:br>
            <a:endParaRPr dirty="0"/>
          </a:p>
        </p:txBody>
      </p:sp>
      <p:sp>
        <p:nvSpPr>
          <p:cNvPr id="589" name="Google Shape;589;gf6d950fdee_17_31"/>
          <p:cNvSpPr txBox="1"/>
          <p:nvPr/>
        </p:nvSpPr>
        <p:spPr>
          <a:xfrm>
            <a:off x="5808846" y="2631976"/>
            <a:ext cx="3108960" cy="7155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ESSER Contact: Cynthia Stinson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 503-881-3992 or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ESSER in box: ODE.ESSER@ode.state.or.us</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4"/>
          <p:cNvSpPr txBox="1">
            <a:spLocks noGrp="1"/>
          </p:cNvSpPr>
          <p:nvPr>
            <p:ph type="title"/>
          </p:nvPr>
        </p:nvSpPr>
        <p:spPr>
          <a:xfrm>
            <a:off x="1881838" y="83686"/>
            <a:ext cx="7152300" cy="759900"/>
          </a:xfrm>
          <a:prstGeom prst="rect">
            <a:avLst/>
          </a:prstGeom>
          <a:noFill/>
          <a:ln>
            <a:noFill/>
          </a:ln>
        </p:spPr>
        <p:txBody>
          <a:bodyPr spcFirstLastPara="1" wrap="square" lIns="91425" tIns="45700" rIns="91425" bIns="45700" anchor="ctr" anchorCtr="0">
            <a:normAutofit fontScale="90000"/>
          </a:bodyPr>
          <a:lstStyle/>
          <a:p>
            <a:pPr marL="0" lvl="0" indent="0" algn="r" rtl="0">
              <a:lnSpc>
                <a:spcPct val="90000"/>
              </a:lnSpc>
              <a:spcBef>
                <a:spcPts val="0"/>
              </a:spcBef>
              <a:spcAft>
                <a:spcPts val="0"/>
              </a:spcAft>
              <a:buClr>
                <a:schemeClr val="dk1"/>
              </a:buClr>
              <a:buSzPct val="111111"/>
              <a:buFont typeface="Calibri"/>
              <a:buNone/>
            </a:pPr>
            <a:r>
              <a:rPr lang="en">
                <a:solidFill>
                  <a:srgbClr val="0F75BC"/>
                </a:solidFill>
              </a:rPr>
              <a:t>Purpose</a:t>
            </a:r>
            <a:r>
              <a:rPr lang="en">
                <a:solidFill>
                  <a:srgbClr val="0F75BC"/>
                </a:solidFill>
                <a:latin typeface="Arial"/>
                <a:ea typeface="Arial"/>
                <a:cs typeface="Arial"/>
                <a:sym typeface="Arial"/>
              </a:rPr>
              <a:t/>
            </a:r>
            <a:br>
              <a:rPr lang="en">
                <a:solidFill>
                  <a:srgbClr val="0F75BC"/>
                </a:solidFill>
                <a:latin typeface="Arial"/>
                <a:ea typeface="Arial"/>
                <a:cs typeface="Arial"/>
                <a:sym typeface="Arial"/>
              </a:rPr>
            </a:br>
            <a:endParaRPr/>
          </a:p>
        </p:txBody>
      </p:sp>
      <p:sp>
        <p:nvSpPr>
          <p:cNvPr id="404" name="Google Shape;404;p4"/>
          <p:cNvSpPr txBox="1"/>
          <p:nvPr/>
        </p:nvSpPr>
        <p:spPr>
          <a:xfrm>
            <a:off x="65225" y="719325"/>
            <a:ext cx="8732700" cy="40482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Clr>
                <a:srgbClr val="000000"/>
              </a:buClr>
              <a:buSzPts val="3000"/>
              <a:buFont typeface="Arial"/>
              <a:buNone/>
            </a:pPr>
            <a:r>
              <a:rPr lang="en" sz="3000" b="1" i="0" u="none" strike="noStrike" cap="none">
                <a:solidFill>
                  <a:srgbClr val="000000"/>
                </a:solidFill>
                <a:latin typeface="Calibri"/>
                <a:ea typeface="Calibri"/>
                <a:cs typeface="Calibri"/>
                <a:sym typeface="Calibri"/>
              </a:rPr>
              <a:t>The ESSER III In Depth Sessions are designed for District Leaders in an effort to...</a:t>
            </a:r>
            <a:endParaRPr sz="3000" b="1" i="0" u="none" strike="noStrike" cap="none">
              <a:solidFill>
                <a:srgbClr val="000000"/>
              </a:solidFill>
              <a:latin typeface="Calibri"/>
              <a:ea typeface="Calibri"/>
              <a:cs typeface="Calibri"/>
              <a:sym typeface="Calibri"/>
            </a:endParaRPr>
          </a:p>
          <a:p>
            <a:pPr marL="914400" marR="0" lvl="0" indent="-361950" algn="l" rtl="0">
              <a:lnSpc>
                <a:spcPct val="100000"/>
              </a:lnSpc>
              <a:spcBef>
                <a:spcPts val="0"/>
              </a:spcBef>
              <a:spcAft>
                <a:spcPts val="0"/>
              </a:spcAft>
              <a:buClr>
                <a:schemeClr val="dk1"/>
              </a:buClr>
              <a:buSzPts val="2100"/>
              <a:buFont typeface="Calibri"/>
              <a:buChar char="●"/>
            </a:pPr>
            <a:r>
              <a:rPr lang="en" sz="2100" b="1" i="1" u="none" strike="noStrike" cap="none">
                <a:solidFill>
                  <a:schemeClr val="dk1"/>
                </a:solidFill>
                <a:latin typeface="Calibri"/>
                <a:ea typeface="Calibri"/>
                <a:cs typeface="Calibri"/>
                <a:sym typeface="Calibri"/>
              </a:rPr>
              <a:t>Provide clarity</a:t>
            </a:r>
            <a:r>
              <a:rPr lang="en" sz="2100" b="0" i="1" u="none" strike="noStrike" cap="none">
                <a:solidFill>
                  <a:schemeClr val="dk1"/>
                </a:solidFill>
                <a:latin typeface="Calibri"/>
                <a:ea typeface="Calibri"/>
                <a:cs typeface="Calibri"/>
                <a:sym typeface="Calibri"/>
              </a:rPr>
              <a:t> around the ESSER III requirements as districts plan for their ESSER III investments.</a:t>
            </a:r>
            <a:endParaRPr sz="2100" b="0" i="1" u="none" strike="noStrike" cap="none">
              <a:solidFill>
                <a:schemeClr val="dk1"/>
              </a:solidFill>
              <a:latin typeface="Calibri"/>
              <a:ea typeface="Calibri"/>
              <a:cs typeface="Calibri"/>
              <a:sym typeface="Calibri"/>
            </a:endParaRPr>
          </a:p>
          <a:p>
            <a:pPr marL="914400" marR="0" lvl="0" indent="-361950" algn="l" rtl="0">
              <a:lnSpc>
                <a:spcPct val="100000"/>
              </a:lnSpc>
              <a:spcBef>
                <a:spcPts val="0"/>
              </a:spcBef>
              <a:spcAft>
                <a:spcPts val="0"/>
              </a:spcAft>
              <a:buClr>
                <a:schemeClr val="dk1"/>
              </a:buClr>
              <a:buSzPts val="2100"/>
              <a:buFont typeface="Calibri"/>
              <a:buChar char="●"/>
            </a:pPr>
            <a:r>
              <a:rPr lang="en" sz="2100" b="0" i="1" u="none" strike="noStrike" cap="none">
                <a:solidFill>
                  <a:schemeClr val="dk1"/>
                </a:solidFill>
                <a:latin typeface="Calibri"/>
                <a:ea typeface="Calibri"/>
                <a:cs typeface="Calibri"/>
                <a:sym typeface="Calibri"/>
              </a:rPr>
              <a:t>Create a space where </a:t>
            </a:r>
            <a:r>
              <a:rPr lang="en" sz="2100" b="1" i="1" u="none" strike="noStrike" cap="none">
                <a:solidFill>
                  <a:schemeClr val="dk1"/>
                </a:solidFill>
                <a:latin typeface="Calibri"/>
                <a:ea typeface="Calibri"/>
                <a:cs typeface="Calibri"/>
                <a:sym typeface="Calibri"/>
              </a:rPr>
              <a:t>questions and ideas</a:t>
            </a:r>
            <a:r>
              <a:rPr lang="en" sz="2100" b="0" i="1" u="none" strike="noStrike" cap="none">
                <a:solidFill>
                  <a:schemeClr val="dk1"/>
                </a:solidFill>
                <a:latin typeface="Calibri"/>
                <a:ea typeface="Calibri"/>
                <a:cs typeface="Calibri"/>
                <a:sym typeface="Calibri"/>
              </a:rPr>
              <a:t> from other practitioners may inspire new thinking or solidify current planning.</a:t>
            </a:r>
            <a:endParaRPr sz="2100" b="0" i="1" u="none" strike="noStrike" cap="none">
              <a:solidFill>
                <a:schemeClr val="dk1"/>
              </a:solidFill>
              <a:latin typeface="Calibri"/>
              <a:ea typeface="Calibri"/>
              <a:cs typeface="Calibri"/>
              <a:sym typeface="Calibri"/>
            </a:endParaRPr>
          </a:p>
          <a:p>
            <a:pPr marL="914400" marR="0" lvl="0" indent="-361950" algn="l" rtl="0">
              <a:lnSpc>
                <a:spcPct val="100000"/>
              </a:lnSpc>
              <a:spcBef>
                <a:spcPts val="0"/>
              </a:spcBef>
              <a:spcAft>
                <a:spcPts val="0"/>
              </a:spcAft>
              <a:buClr>
                <a:schemeClr val="dk1"/>
              </a:buClr>
              <a:buSzPts val="2100"/>
              <a:buFont typeface="Calibri"/>
              <a:buChar char="●"/>
            </a:pPr>
            <a:r>
              <a:rPr lang="en" sz="2100" b="0" i="1" u="none" strike="noStrike" cap="none">
                <a:solidFill>
                  <a:schemeClr val="dk1"/>
                </a:solidFill>
                <a:latin typeface="Calibri"/>
                <a:ea typeface="Calibri"/>
                <a:cs typeface="Calibri"/>
                <a:sym typeface="Calibri"/>
              </a:rPr>
              <a:t>Offer t</a:t>
            </a:r>
            <a:r>
              <a:rPr lang="en" sz="2100" b="1" i="1" u="none" strike="noStrike" cap="none">
                <a:solidFill>
                  <a:schemeClr val="dk1"/>
                </a:solidFill>
                <a:latin typeface="Calibri"/>
                <a:ea typeface="Calibri"/>
                <a:cs typeface="Calibri"/>
                <a:sym typeface="Calibri"/>
              </a:rPr>
              <a:t>wo-way communication</a:t>
            </a:r>
            <a:r>
              <a:rPr lang="en" sz="2100" b="0" i="1" u="none" strike="noStrike" cap="none">
                <a:solidFill>
                  <a:schemeClr val="dk1"/>
                </a:solidFill>
                <a:latin typeface="Calibri"/>
                <a:ea typeface="Calibri"/>
                <a:cs typeface="Calibri"/>
                <a:sym typeface="Calibri"/>
              </a:rPr>
              <a:t> and create a </a:t>
            </a:r>
            <a:r>
              <a:rPr lang="en" sz="2100" b="1" i="1" u="none" strike="noStrike" cap="none">
                <a:solidFill>
                  <a:schemeClr val="dk1"/>
                </a:solidFill>
                <a:latin typeface="Calibri"/>
                <a:ea typeface="Calibri"/>
                <a:cs typeface="Calibri"/>
                <a:sym typeface="Calibri"/>
              </a:rPr>
              <a:t>space to engage</a:t>
            </a:r>
            <a:r>
              <a:rPr lang="en" sz="2100" b="0" i="1" u="none" strike="noStrike" cap="none">
                <a:solidFill>
                  <a:schemeClr val="dk1"/>
                </a:solidFill>
                <a:latin typeface="Calibri"/>
                <a:ea typeface="Calibri"/>
                <a:cs typeface="Calibri"/>
                <a:sym typeface="Calibri"/>
              </a:rPr>
              <a:t> in conversation and sense making.</a:t>
            </a:r>
            <a:endParaRPr sz="2100" b="0" i="1" u="none" strike="noStrike" cap="none">
              <a:solidFill>
                <a:schemeClr val="dk1"/>
              </a:solidFill>
              <a:latin typeface="Calibri"/>
              <a:ea typeface="Calibri"/>
              <a:cs typeface="Calibri"/>
              <a:sym typeface="Calibri"/>
            </a:endParaRPr>
          </a:p>
          <a:p>
            <a:pPr marL="914400" marR="0" lvl="0" indent="0" algn="l" rtl="0">
              <a:lnSpc>
                <a:spcPct val="100000"/>
              </a:lnSpc>
              <a:spcBef>
                <a:spcPts val="0"/>
              </a:spcBef>
              <a:spcAft>
                <a:spcPts val="0"/>
              </a:spcAft>
              <a:buClr>
                <a:srgbClr val="000000"/>
              </a:buClr>
              <a:buSzPts val="2500"/>
              <a:buFont typeface="Arial"/>
              <a:buNone/>
            </a:pPr>
            <a:endParaRPr sz="2500" b="0"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Calibri"/>
              <a:ea typeface="Calibri"/>
              <a:cs typeface="Calibri"/>
              <a:sym typeface="Calibri"/>
            </a:endParaRPr>
          </a:p>
        </p:txBody>
      </p:sp>
      <p:sp>
        <p:nvSpPr>
          <p:cNvPr id="405" name="Google Shape;405;p4"/>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5"/>
          <p:cNvSpPr txBox="1">
            <a:spLocks noGrp="1"/>
          </p:cNvSpPr>
          <p:nvPr>
            <p:ph type="title"/>
          </p:nvPr>
        </p:nvSpPr>
        <p:spPr>
          <a:xfrm>
            <a:off x="1881838" y="83686"/>
            <a:ext cx="7152300" cy="759900"/>
          </a:xfrm>
          <a:prstGeom prst="rect">
            <a:avLst/>
          </a:prstGeom>
          <a:noFill/>
          <a:ln>
            <a:noFill/>
          </a:ln>
        </p:spPr>
        <p:txBody>
          <a:bodyPr spcFirstLastPara="1" wrap="square" lIns="91425" tIns="45700" rIns="91425" bIns="45700" anchor="ctr" anchorCtr="0">
            <a:normAutofit fontScale="90000"/>
          </a:bodyPr>
          <a:lstStyle/>
          <a:p>
            <a:pPr marL="0" lvl="0" indent="0" algn="r" rtl="0">
              <a:lnSpc>
                <a:spcPct val="90000"/>
              </a:lnSpc>
              <a:spcBef>
                <a:spcPts val="0"/>
              </a:spcBef>
              <a:spcAft>
                <a:spcPts val="0"/>
              </a:spcAft>
              <a:buClr>
                <a:schemeClr val="dk1"/>
              </a:buClr>
              <a:buSzPct val="111111"/>
              <a:buFont typeface="Calibri"/>
              <a:buNone/>
            </a:pPr>
            <a:r>
              <a:rPr lang="en">
                <a:solidFill>
                  <a:srgbClr val="0F75BC"/>
                </a:solidFill>
              </a:rPr>
              <a:t>Acknowledgements</a:t>
            </a:r>
            <a:r>
              <a:rPr lang="en">
                <a:solidFill>
                  <a:srgbClr val="0F75BC"/>
                </a:solidFill>
                <a:latin typeface="Arial"/>
                <a:ea typeface="Arial"/>
                <a:cs typeface="Arial"/>
                <a:sym typeface="Arial"/>
              </a:rPr>
              <a:t/>
            </a:r>
            <a:br>
              <a:rPr lang="en">
                <a:solidFill>
                  <a:srgbClr val="0F75BC"/>
                </a:solidFill>
                <a:latin typeface="Arial"/>
                <a:ea typeface="Arial"/>
                <a:cs typeface="Arial"/>
                <a:sym typeface="Arial"/>
              </a:rPr>
            </a:br>
            <a:endParaRPr/>
          </a:p>
        </p:txBody>
      </p:sp>
      <p:sp>
        <p:nvSpPr>
          <p:cNvPr id="412" name="Google Shape;412;p5"/>
          <p:cNvSpPr txBox="1"/>
          <p:nvPr/>
        </p:nvSpPr>
        <p:spPr>
          <a:xfrm>
            <a:off x="316050" y="854794"/>
            <a:ext cx="8511900" cy="3971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900"/>
              <a:buFont typeface="Arial"/>
              <a:buNone/>
            </a:pPr>
            <a:r>
              <a:rPr lang="en" sz="2900" b="0" i="0" u="none" strike="noStrike" cap="none">
                <a:solidFill>
                  <a:schemeClr val="dk1"/>
                </a:solidFill>
                <a:latin typeface="Calibri"/>
                <a:ea typeface="Calibri"/>
                <a:cs typeface="Calibri"/>
                <a:sym typeface="Calibri"/>
              </a:rPr>
              <a:t>ODE acknowledges many districts are in early stages of ESSER III planning. </a:t>
            </a:r>
            <a:r>
              <a:rPr lang="en" sz="2900" b="0" i="0" u="none" strike="noStrike" cap="none">
                <a:solidFill>
                  <a:srgbClr val="000000"/>
                </a:solidFill>
                <a:latin typeface="Calibri"/>
                <a:ea typeface="Calibri"/>
                <a:cs typeface="Calibri"/>
                <a:sym typeface="Calibri"/>
              </a:rPr>
              <a:t>Flexibility and scaffolds are built into the ESSER III District Plan template to support districts in meeting the federal deadline (10/20/21).</a:t>
            </a:r>
            <a:endParaRPr sz="29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900"/>
              <a:buFont typeface="Arial"/>
              <a:buNone/>
            </a:pPr>
            <a:r>
              <a:rPr lang="en" sz="2900" b="1" i="0" u="none" strike="noStrike" cap="none">
                <a:solidFill>
                  <a:srgbClr val="000000"/>
                </a:solidFill>
                <a:latin typeface="Calibri"/>
                <a:ea typeface="Calibri"/>
                <a:cs typeface="Calibri"/>
                <a:sym typeface="Calibri"/>
              </a:rPr>
              <a:t>Thank you for your ongoing leadership and partnership as we continue to navigate a complex environment!</a:t>
            </a:r>
            <a:endParaRPr sz="29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alibri"/>
              <a:ea typeface="Calibri"/>
              <a:cs typeface="Calibri"/>
              <a:sym typeface="Calibri"/>
            </a:endParaRPr>
          </a:p>
        </p:txBody>
      </p:sp>
      <p:sp>
        <p:nvSpPr>
          <p:cNvPr id="413" name="Google Shape;413;p5"/>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ESSER Finance Update</a:t>
            </a:r>
            <a:endParaRPr lang="en-US" dirty="0"/>
          </a:p>
        </p:txBody>
      </p:sp>
      <p:sp>
        <p:nvSpPr>
          <p:cNvPr id="419" name="Google Shape;419;gf6d950fdee_2_72"/>
          <p:cNvSpPr txBox="1"/>
          <p:nvPr/>
        </p:nvSpPr>
        <p:spPr>
          <a:xfrm>
            <a:off x="0" y="710474"/>
            <a:ext cx="9144000" cy="469200"/>
          </a:xfrm>
          <a:prstGeom prst="rect">
            <a:avLst/>
          </a:prstGeom>
          <a:solidFill>
            <a:schemeClr val="accent1"/>
          </a:solidFill>
          <a:ln>
            <a:noFill/>
          </a:ln>
        </p:spPr>
        <p:txBody>
          <a:bodyPr spcFirstLastPara="1" wrap="square" lIns="91425" tIns="45700" rIns="91425" bIns="45700" anchor="b" anchorCtr="0">
            <a:noAutofit/>
          </a:bodyPr>
          <a:lstStyle/>
          <a:p>
            <a:pPr marL="0" marR="0" lvl="0" indent="0" algn="ctr" rtl="0">
              <a:lnSpc>
                <a:spcPct val="80000"/>
              </a:lnSpc>
              <a:spcBef>
                <a:spcPts val="0"/>
              </a:spcBef>
              <a:spcAft>
                <a:spcPts val="0"/>
              </a:spcAft>
              <a:buNone/>
            </a:pPr>
            <a:r>
              <a:rPr lang="en" sz="3600" b="1" i="0" u="none" strike="noStrike" cap="none">
                <a:solidFill>
                  <a:srgbClr val="FFFFFF"/>
                </a:solidFill>
                <a:latin typeface="Calibri"/>
                <a:ea typeface="Calibri"/>
                <a:cs typeface="Calibri"/>
                <a:sym typeface="Calibri"/>
              </a:rPr>
              <a:t>ESSER Finance Update</a:t>
            </a:r>
            <a:endParaRPr sz="3600" b="1" i="0" u="none" strike="noStrike" cap="none">
              <a:solidFill>
                <a:srgbClr val="FFFFFF"/>
              </a:solidFill>
              <a:latin typeface="Calibri"/>
              <a:ea typeface="Calibri"/>
              <a:cs typeface="Calibri"/>
              <a:sym typeface="Calibri"/>
            </a:endParaRPr>
          </a:p>
        </p:txBody>
      </p:sp>
      <p:pic>
        <p:nvPicPr>
          <p:cNvPr id="420" name="Google Shape;420;gf6d950fdee_2_72" descr="Michael Wiltfong" title="picture"/>
          <p:cNvPicPr preferRelativeResize="0"/>
          <p:nvPr/>
        </p:nvPicPr>
        <p:blipFill rotWithShape="1">
          <a:blip r:embed="rId3">
            <a:alphaModFix/>
          </a:blip>
          <a:srcRect/>
          <a:stretch/>
        </p:blipFill>
        <p:spPr>
          <a:xfrm>
            <a:off x="3576138" y="1179525"/>
            <a:ext cx="1493793" cy="2247115"/>
          </a:xfrm>
          <a:prstGeom prst="rect">
            <a:avLst/>
          </a:prstGeom>
          <a:noFill/>
          <a:ln>
            <a:noFill/>
          </a:ln>
        </p:spPr>
      </p:pic>
      <p:sp>
        <p:nvSpPr>
          <p:cNvPr id="421" name="Google Shape;421;gf6d950fdee_2_72"/>
          <p:cNvSpPr txBox="1"/>
          <p:nvPr/>
        </p:nvSpPr>
        <p:spPr>
          <a:xfrm>
            <a:off x="2623200" y="3375038"/>
            <a:ext cx="3897600" cy="134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 sz="2800" b="0" i="0" u="none" strike="noStrike" cap="none">
                <a:solidFill>
                  <a:schemeClr val="dk1"/>
                </a:solidFill>
                <a:latin typeface="Calibri"/>
                <a:ea typeface="Calibri"/>
                <a:cs typeface="Calibri"/>
                <a:sym typeface="Calibri"/>
              </a:rPr>
              <a:t>Mike Wiltfong</a:t>
            </a: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700"/>
              <a:buFont typeface="Arial"/>
              <a:buNone/>
            </a:pPr>
            <a:r>
              <a:rPr lang="en" sz="1700" b="0" i="0" u="none" strike="noStrike" cap="none">
                <a:solidFill>
                  <a:schemeClr val="dk1"/>
                </a:solidFill>
                <a:latin typeface="Calibri"/>
                <a:ea typeface="Calibri"/>
                <a:cs typeface="Calibri"/>
                <a:sym typeface="Calibri"/>
              </a:rPr>
              <a:t>Director of School Finance and School Facilities</a:t>
            </a:r>
            <a:endParaRPr sz="21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en" sz="1300" b="0" i="0" u="none" strike="noStrike" cap="none">
                <a:solidFill>
                  <a:schemeClr val="dk1"/>
                </a:solidFill>
                <a:latin typeface="Calibri"/>
                <a:ea typeface="Calibri"/>
                <a:cs typeface="Calibri"/>
                <a:sym typeface="Calibri"/>
              </a:rPr>
              <a:t>Email: </a:t>
            </a:r>
            <a:r>
              <a:rPr lang="en" sz="1300" b="0" i="0" u="sng" strike="noStrike" cap="none">
                <a:solidFill>
                  <a:srgbClr val="1A75BC"/>
                </a:solidFill>
                <a:latin typeface="Calibri"/>
                <a:ea typeface="Calibri"/>
                <a:cs typeface="Calibri"/>
                <a:sym typeface="Calibri"/>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Michael.Wiltfong@state.or.us</a:t>
            </a:r>
            <a:r>
              <a:rPr lang="en" sz="1300" b="0" i="0" u="none" strike="noStrike" cap="none">
                <a:solidFill>
                  <a:schemeClr val="dk1"/>
                </a:solidFill>
                <a:latin typeface="Calibri"/>
                <a:ea typeface="Calibri"/>
                <a:cs typeface="Calibri"/>
                <a:sym typeface="Calibri"/>
              </a:rPr>
              <a:t> </a:t>
            </a:r>
            <a:endParaRPr sz="11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00"/>
              <a:buFont typeface="Arial"/>
              <a:buNone/>
            </a:pPr>
            <a:r>
              <a:rPr lang="en" sz="1300" b="0" i="0" u="none" strike="noStrike" cap="none">
                <a:solidFill>
                  <a:schemeClr val="dk1"/>
                </a:solidFill>
                <a:latin typeface="Calibri"/>
                <a:ea typeface="Calibri"/>
                <a:cs typeface="Calibri"/>
                <a:sym typeface="Calibri"/>
              </a:rPr>
              <a:t>Phone: (503) 947-5914</a:t>
            </a:r>
            <a:endParaRPr sz="1100" b="0" i="0" u="none" strike="noStrike" cap="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gf6d950fdee_2_80"/>
          <p:cNvSpPr txBox="1">
            <a:spLocks noGrp="1"/>
          </p:cNvSpPr>
          <p:nvPr>
            <p:ph type="title"/>
          </p:nvPr>
        </p:nvSpPr>
        <p:spPr>
          <a:xfrm>
            <a:off x="579256" y="1728216"/>
            <a:ext cx="7886700" cy="281178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 sz="3100"/>
              <a:t/>
            </a:r>
            <a:br>
              <a:rPr lang="en" sz="3100"/>
            </a:br>
            <a:r>
              <a:rPr lang="en" sz="3600"/>
              <a:t>As of October 2021: What’s ESSER? </a:t>
            </a:r>
            <a:r>
              <a:rPr lang="en" sz="3100" b="0"/>
              <a:t/>
            </a:r>
            <a:br>
              <a:rPr lang="en" sz="3100" b="0"/>
            </a:br>
            <a:r>
              <a:rPr lang="en" sz="3100" b="0"/>
              <a:t/>
            </a:r>
            <a:br>
              <a:rPr lang="en" sz="3100" b="0"/>
            </a:br>
            <a:r>
              <a:rPr lang="en" sz="2650" b="0"/>
              <a:t>Everyone in this room is at a different place in their work and understanding of this opportunity and meaning – and that’s okay. </a:t>
            </a:r>
            <a:br>
              <a:rPr lang="en" sz="2650" b="0"/>
            </a:br>
            <a:r>
              <a:rPr lang="en" sz="2650" b="0"/>
              <a:t/>
            </a:r>
            <a:br>
              <a:rPr lang="en" sz="2650" b="0"/>
            </a:br>
            <a:r>
              <a:rPr lang="en" sz="2650" b="0"/>
              <a:t>This is a multi-year grant and we are still developing the rules as we speak. In fact, there is a lot we are still developing and that’s also okay. </a:t>
            </a:r>
            <a:endParaRPr sz="2650" b="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gf6d950fdee_2_85"/>
          <p:cNvSpPr txBox="1">
            <a:spLocks noGrp="1"/>
          </p:cNvSpPr>
          <p:nvPr>
            <p:ph type="title"/>
          </p:nvPr>
        </p:nvSpPr>
        <p:spPr>
          <a:xfrm>
            <a:off x="2679825" y="69895"/>
            <a:ext cx="6400800" cy="643066"/>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200"/>
              <a:buFont typeface="Calibri"/>
              <a:buNone/>
            </a:pPr>
            <a:r>
              <a:rPr lang="en"/>
              <a:t>ESSER Programs</a:t>
            </a:r>
            <a:endParaRPr/>
          </a:p>
        </p:txBody>
      </p:sp>
      <p:sp>
        <p:nvSpPr>
          <p:cNvPr id="434" name="Google Shape;434;gf6d950fdee_2_85"/>
          <p:cNvSpPr txBox="1">
            <a:spLocks noGrp="1"/>
          </p:cNvSpPr>
          <p:nvPr>
            <p:ph type="body" idx="1"/>
          </p:nvPr>
        </p:nvSpPr>
        <p:spPr>
          <a:xfrm>
            <a:off x="662424" y="1555241"/>
            <a:ext cx="7886700" cy="31191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r>
              <a:rPr lang="en" b="1"/>
              <a:t>Mar. 2020: CARES Act - ESSER I: $121.1 million</a:t>
            </a:r>
            <a:r>
              <a:rPr lang="en" sz="3600"/>
              <a:t/>
            </a:r>
            <a:br>
              <a:rPr lang="en" sz="3600"/>
            </a:br>
            <a:r>
              <a:rPr lang="en" sz="3600"/>
              <a:t>	</a:t>
            </a:r>
            <a:r>
              <a:rPr lang="en"/>
              <a:t>Effective Mar. 13, 2020 to Sep. 30, 2022</a:t>
            </a:r>
            <a:r>
              <a:rPr lang="en" sz="3600"/>
              <a:t/>
            </a:r>
            <a:br>
              <a:rPr lang="en" sz="3600"/>
            </a:br>
            <a:r>
              <a:rPr lang="en" sz="3600"/>
              <a:t/>
            </a:r>
            <a:br>
              <a:rPr lang="en" sz="3600"/>
            </a:br>
            <a:r>
              <a:rPr lang="en" sz="3000" b="1"/>
              <a:t>Dec. 2020: CRRSA Act - ESSER II: $499.1 million</a:t>
            </a:r>
            <a:r>
              <a:rPr lang="en" sz="3600"/>
              <a:t/>
            </a:r>
            <a:br>
              <a:rPr lang="en" sz="3600"/>
            </a:br>
            <a:r>
              <a:rPr lang="en" sz="3600"/>
              <a:t>	</a:t>
            </a:r>
            <a:r>
              <a:rPr lang="en"/>
              <a:t>Effective Mar. 13, 2020 to Sep. 30, 2023</a:t>
            </a:r>
            <a:br>
              <a:rPr lang="en"/>
            </a:br>
            <a:r>
              <a:rPr lang="en" sz="3600"/>
              <a:t/>
            </a:r>
            <a:br>
              <a:rPr lang="en" sz="3600"/>
            </a:br>
            <a:r>
              <a:rPr lang="en" sz="3000" b="1"/>
              <a:t>Mar. 2021: ARP Act - ESSER III: $1.1 billion</a:t>
            </a:r>
            <a:r>
              <a:rPr lang="en" sz="3600"/>
              <a:t/>
            </a:r>
            <a:br>
              <a:rPr lang="en" sz="3600"/>
            </a:br>
            <a:r>
              <a:rPr lang="en" sz="3600"/>
              <a:t>	</a:t>
            </a:r>
            <a:r>
              <a:rPr lang="en"/>
              <a:t>Effective Mar. 13, 2020 to Sep. 30, 2024</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gf6d950fdee_2_91"/>
          <p:cNvSpPr txBox="1">
            <a:spLocks noGrp="1"/>
          </p:cNvSpPr>
          <p:nvPr>
            <p:ph type="title"/>
          </p:nvPr>
        </p:nvSpPr>
        <p:spPr>
          <a:xfrm>
            <a:off x="2679825" y="69895"/>
            <a:ext cx="6400800" cy="643066"/>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200"/>
              <a:buFont typeface="Calibri"/>
              <a:buNone/>
            </a:pPr>
            <a:r>
              <a:rPr lang="en"/>
              <a:t>ESSER Eligible Uses</a:t>
            </a:r>
            <a:endParaRPr/>
          </a:p>
        </p:txBody>
      </p:sp>
      <p:sp>
        <p:nvSpPr>
          <p:cNvPr id="441" name="Google Shape;441;gf6d950fdee_2_91"/>
          <p:cNvSpPr txBox="1">
            <a:spLocks noGrp="1"/>
          </p:cNvSpPr>
          <p:nvPr>
            <p:ph type="body" idx="1"/>
          </p:nvPr>
        </p:nvSpPr>
        <p:spPr>
          <a:xfrm>
            <a:off x="692024" y="1644041"/>
            <a:ext cx="7886700" cy="3118981"/>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ts val="2800"/>
              <a:buNone/>
            </a:pPr>
            <a:r>
              <a:rPr lang="en"/>
              <a:t>A lot of money and a lot of </a:t>
            </a:r>
            <a:r>
              <a:rPr lang="en" u="sng">
                <a:solidFill>
                  <a:schemeClr val="hlink"/>
                </a:solidFill>
                <a:hlinkClick r:id="rId3"/>
              </a:rPr>
              <a:t>eligible uses </a:t>
            </a:r>
            <a:r>
              <a:rPr lang="en"/>
              <a:t>– what could go wrong, right? </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800"/>
              <a:buNone/>
            </a:pPr>
            <a:r>
              <a:rPr lang="en"/>
              <a:t>What qualifies: </a:t>
            </a:r>
            <a:endParaRPr/>
          </a:p>
          <a:p>
            <a:pPr marL="0" lvl="0" indent="0" algn="l" rtl="0">
              <a:lnSpc>
                <a:spcPct val="90000"/>
              </a:lnSpc>
              <a:spcBef>
                <a:spcPts val="1000"/>
              </a:spcBef>
              <a:spcAft>
                <a:spcPts val="0"/>
              </a:spcAft>
              <a:buClr>
                <a:schemeClr val="dk1"/>
              </a:buClr>
              <a:buSzPts val="2800"/>
              <a:buNone/>
            </a:pPr>
            <a:r>
              <a:rPr lang="en" i="1"/>
              <a:t>“If it is education related and is in response to the pandemic, it will most likely qualify, as long as it is reasonable.”      </a:t>
            </a:r>
            <a:r>
              <a:rPr lang="en" sz="2400" i="1"/>
              <a:t>– Mike Wiltfong ca. 2020   </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
              <a:t>However, the priorities did change under ESSER III</a:t>
            </a:r>
            <a:endParaRPr/>
          </a:p>
        </p:txBody>
      </p:sp>
    </p:spTree>
  </p:cSld>
  <p:clrMapOvr>
    <a:masterClrMapping/>
  </p:clrMapOvr>
</p:sld>
</file>

<file path=ppt/theme/theme1.xml><?xml version="1.0" encoding="utf-8"?>
<a:theme xmlns:a="http://schemas.openxmlformats.org/drawingml/2006/main" name="ODE_Powerpoint - pattern background">
  <a:themeElements>
    <a:clrScheme name="ODE Color Theme">
      <a:dk1>
        <a:srgbClr val="000000"/>
      </a:dk1>
      <a:lt1>
        <a:srgbClr val="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DE_Powerpoint">
  <a:themeElements>
    <a:clrScheme name="ODE Color Theme">
      <a:dk1>
        <a:srgbClr val="000000"/>
      </a:dk1>
      <a:lt1>
        <a:srgbClr val="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DE_Powerpoint - pattern background">
  <a:themeElements>
    <a:clrScheme name="ODE Color Theme">
      <a:dk1>
        <a:srgbClr val="000000"/>
      </a:dk1>
      <a:lt1>
        <a:srgbClr val="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DE_Powerpoint">
  <a:themeElements>
    <a:clrScheme name="ODE Color Theme">
      <a:dk1>
        <a:srgbClr val="000000"/>
      </a:dk1>
      <a:lt1>
        <a:srgbClr val="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DE_Powerpoint - pattern background">
  <a:themeElements>
    <a:clrScheme name="ODE Color Theme">
      <a:dk1>
        <a:srgbClr val="000000"/>
      </a:dk1>
      <a:lt1>
        <a:srgbClr val="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D634F791A68E448BB12BA2A972606E" ma:contentTypeVersion="9" ma:contentTypeDescription="Create a new document." ma:contentTypeScope="" ma:versionID="4a28d3a6c841c990b00a279ff2874a0a">
  <xsd:schema xmlns:xsd="http://www.w3.org/2001/XMLSchema" xmlns:xs="http://www.w3.org/2001/XMLSchema" xmlns:p="http://schemas.microsoft.com/office/2006/metadata/properties" xmlns:ns1="http://schemas.microsoft.com/sharepoint/v3" xmlns:ns2="edb5ef48-5285-463e-a2b9-308f2d437c3d" xmlns:ns3="54031767-dd6d-417c-ab73-583408f47564" targetNamespace="http://schemas.microsoft.com/office/2006/metadata/properties" ma:root="true" ma:fieldsID="3a1546a14cda2ed46116909da332764f" ns1:_="" ns2:_="" ns3:_="">
    <xsd:import namespace="http://schemas.microsoft.com/sharepoint/v3"/>
    <xsd:import namespace="edb5ef48-5285-463e-a2b9-308f2d437c3d"/>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db5ef48-5285-463e-a2b9-308f2d437c3d"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stimated_x0020_Creation_x0020_Date xmlns="edb5ef48-5285-463e-a2b9-308f2d437c3d" xsi:nil="true"/>
    <Remediation_x0020_Date xmlns="edb5ef48-5285-463e-a2b9-308f2d437c3d">2021-10-08T19:16:50+00:00</Remediation_x0020_Date>
    <Priority xmlns="edb5ef48-5285-463e-a2b9-308f2d437c3d">New</Priority>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2DE1A30-A806-422C-9562-5B9506813291}"/>
</file>

<file path=customXml/itemProps2.xml><?xml version="1.0" encoding="utf-8"?>
<ds:datastoreItem xmlns:ds="http://schemas.openxmlformats.org/officeDocument/2006/customXml" ds:itemID="{E72D9967-9E10-46A8-9EAA-2CD8D9B31E32}"/>
</file>

<file path=customXml/itemProps3.xml><?xml version="1.0" encoding="utf-8"?>
<ds:datastoreItem xmlns:ds="http://schemas.openxmlformats.org/officeDocument/2006/customXml" ds:itemID="{D6709935-CB9C-4C00-9D48-09D3A1F80F7C}"/>
</file>

<file path=docProps/app.xml><?xml version="1.0" encoding="utf-8"?>
<Properties xmlns="http://schemas.openxmlformats.org/officeDocument/2006/extended-properties" xmlns:vt="http://schemas.openxmlformats.org/officeDocument/2006/docPropsVTypes">
  <TotalTime>4</TotalTime>
  <Words>3383</Words>
  <Application>Microsoft Office PowerPoint</Application>
  <PresentationFormat>On-screen Show (16:9)</PresentationFormat>
  <Paragraphs>274</Paragraphs>
  <Slides>30</Slides>
  <Notes>30</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30</vt:i4>
      </vt:variant>
    </vt:vector>
  </HeadingPairs>
  <TitlesOfParts>
    <vt:vector size="38" baseType="lpstr">
      <vt:lpstr>Arial</vt:lpstr>
      <vt:lpstr>Calibri</vt:lpstr>
      <vt:lpstr>Noto Sans Symbols</vt:lpstr>
      <vt:lpstr>ODE_Powerpoint - pattern background</vt:lpstr>
      <vt:lpstr>ODE_Powerpoint</vt:lpstr>
      <vt:lpstr>ODE_Powerpoint - pattern background</vt:lpstr>
      <vt:lpstr>ODE_Powerpoint</vt:lpstr>
      <vt:lpstr>ODE_Powerpoint - pattern background</vt:lpstr>
      <vt:lpstr>ESSER III District Plan</vt:lpstr>
      <vt:lpstr>ESSER Facilitator Team Today</vt:lpstr>
      <vt:lpstr>Structure for Today </vt:lpstr>
      <vt:lpstr>Purpose </vt:lpstr>
      <vt:lpstr>Acknowledgements </vt:lpstr>
      <vt:lpstr>ESSER Finance Update</vt:lpstr>
      <vt:lpstr> As of October 2021: What’s ESSER?   Everyone in this room is at a different place in their work and understanding of this opportunity and meaning – and that’s okay.   This is a multi-year grant and we are still developing the rules as we speak. In fact, there is a lot we are still developing and that’s also okay. </vt:lpstr>
      <vt:lpstr>ESSER Programs</vt:lpstr>
      <vt:lpstr>ESSER Eligible Uses</vt:lpstr>
      <vt:lpstr>ESSER Eligible Uses</vt:lpstr>
      <vt:lpstr>ESSER Spending as of 10/1/21</vt:lpstr>
      <vt:lpstr>ESSER Spending </vt:lpstr>
      <vt:lpstr>Capital Projects </vt:lpstr>
      <vt:lpstr>ARP ESSER III Plans</vt:lpstr>
      <vt:lpstr>Capital Assets and Expenditures with ESSER</vt:lpstr>
      <vt:lpstr>Capital Expenditures  under ESSER</vt:lpstr>
      <vt:lpstr>Federal Definitions</vt:lpstr>
      <vt:lpstr>Capital Expenses under ESSER:  Are they allowed?</vt:lpstr>
      <vt:lpstr>Guidance: Federal Sources</vt:lpstr>
      <vt:lpstr>Requesting Approval  for Asset Purchases</vt:lpstr>
      <vt:lpstr>Capital Expenditure Approval Form</vt:lpstr>
      <vt:lpstr>After Receiving Approval  for Asset Purchases</vt:lpstr>
      <vt:lpstr>USED Use of Funds FAQs  Capital Expenditures</vt:lpstr>
      <vt:lpstr>Use of Funds: Section A</vt:lpstr>
      <vt:lpstr>Use of Funds FAQ: Section B</vt:lpstr>
      <vt:lpstr>Use of Funds FAQ:  Section B Continued</vt:lpstr>
      <vt:lpstr>Section B</vt:lpstr>
      <vt:lpstr>USED Resources for Capital Expenditures</vt:lpstr>
      <vt:lpstr>Other Capital Expenditure Resources</vt:lpstr>
      <vt:lpstr>Supports and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ESSER III District Plan</dc:title>
  <dc:creator>STINSON Cynthia * ODE</dc:creator>
  <cp:lastModifiedBy>EDMONDSON Joanne * ODE</cp:lastModifiedBy>
  <cp:revision>2</cp:revision>
  <dcterms:modified xsi:type="dcterms:W3CDTF">2021-10-07T19:15:55Z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y fmtid="{D5CDD505-2E9C-101B-9397-08002B2CF9AE}" pid="3" name="ContentTypeId">
    <vt:lpwstr>0x0101008AD634F791A68E448BB12BA2A972606E</vt:lpwstr>
  </property>
</Properties>
</file>