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slideLayouts/slideLayout9.xml" ContentType="application/vnd.openxmlformats-officedocument.presentationml.slideLayout+xml"/>
  <Override PartName="/ppt/theme/theme4.xml" ContentType="application/vnd.openxmlformats-officedocument.theme+xml"/>
  <Override PartName="/ppt/slideLayouts/slideLayout1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038" r:id="rId4"/>
    <p:sldMasterId id="2147484049" r:id="rId5"/>
    <p:sldMasterId id="2147483674" r:id="rId6"/>
    <p:sldMasterId id="2147484291" r:id="rId7"/>
    <p:sldMasterId id="2147484042" r:id="rId8"/>
  </p:sldMasterIdLst>
  <p:notesMasterIdLst>
    <p:notesMasterId r:id="rId33"/>
  </p:notesMasterIdLst>
  <p:handoutMasterIdLst>
    <p:handoutMasterId r:id="rId34"/>
  </p:handoutMasterIdLst>
  <p:sldIdLst>
    <p:sldId id="258" r:id="rId9"/>
    <p:sldId id="345" r:id="rId10"/>
    <p:sldId id="335" r:id="rId11"/>
    <p:sldId id="322" r:id="rId12"/>
    <p:sldId id="350" r:id="rId13"/>
    <p:sldId id="351" r:id="rId14"/>
    <p:sldId id="334" r:id="rId15"/>
    <p:sldId id="336" r:id="rId16"/>
    <p:sldId id="346" r:id="rId17"/>
    <p:sldId id="353" r:id="rId18"/>
    <p:sldId id="337" r:id="rId19"/>
    <p:sldId id="338" r:id="rId20"/>
    <p:sldId id="339" r:id="rId21"/>
    <p:sldId id="340" r:id="rId22"/>
    <p:sldId id="347" r:id="rId23"/>
    <p:sldId id="341" r:id="rId24"/>
    <p:sldId id="342" r:id="rId25"/>
    <p:sldId id="343" r:id="rId26"/>
    <p:sldId id="352" r:id="rId27"/>
    <p:sldId id="344" r:id="rId28"/>
    <p:sldId id="348" r:id="rId29"/>
    <p:sldId id="349" r:id="rId30"/>
    <p:sldId id="354" r:id="rId31"/>
    <p:sldId id="327" r:id="rId32"/>
  </p:sldIdLst>
  <p:sldSz cx="9144000" cy="6858000" type="screen4x3"/>
  <p:notesSz cx="6985000" cy="92837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charset="-128"/>
        <a:cs typeface="+mn-cs"/>
      </a:defRPr>
    </a:lvl5pPr>
    <a:lvl6pPr marL="2286000" algn="l" defTabSz="914400" rtl="0" eaLnBrk="1" latinLnBrk="0" hangingPunct="1">
      <a:defRPr sz="2400" kern="1200">
        <a:solidFill>
          <a:schemeClr val="tx1"/>
        </a:solidFill>
        <a:latin typeface="Arial" pitchFamily="34" charset="0"/>
        <a:ea typeface="ＭＳ Ｐゴシック" charset="-128"/>
        <a:cs typeface="+mn-cs"/>
      </a:defRPr>
    </a:lvl6pPr>
    <a:lvl7pPr marL="2743200" algn="l" defTabSz="914400" rtl="0" eaLnBrk="1" latinLnBrk="0" hangingPunct="1">
      <a:defRPr sz="2400" kern="1200">
        <a:solidFill>
          <a:schemeClr val="tx1"/>
        </a:solidFill>
        <a:latin typeface="Arial" pitchFamily="34" charset="0"/>
        <a:ea typeface="ＭＳ Ｐゴシック" charset="-128"/>
        <a:cs typeface="+mn-cs"/>
      </a:defRPr>
    </a:lvl7pPr>
    <a:lvl8pPr marL="3200400" algn="l" defTabSz="914400" rtl="0" eaLnBrk="1" latinLnBrk="0" hangingPunct="1">
      <a:defRPr sz="2400" kern="1200">
        <a:solidFill>
          <a:schemeClr val="tx1"/>
        </a:solidFill>
        <a:latin typeface="Arial" pitchFamily="34" charset="0"/>
        <a:ea typeface="ＭＳ Ｐゴシック" charset="-128"/>
        <a:cs typeface="+mn-cs"/>
      </a:defRPr>
    </a:lvl8pPr>
    <a:lvl9pPr marL="3657600" algn="l" defTabSz="914400" rtl="0" eaLnBrk="1" latinLnBrk="0" hangingPunct="1">
      <a:defRPr sz="2400" kern="1200">
        <a:solidFill>
          <a:schemeClr val="tx1"/>
        </a:solidFill>
        <a:latin typeface="Arial"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EAEAEA"/>
    <a:srgbClr val="1262BA"/>
    <a:srgbClr val="025395"/>
    <a:srgbClr val="005295"/>
    <a:srgbClr val="78A22F"/>
    <a:srgbClr val="76B630"/>
    <a:srgbClr val="545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7" d="100"/>
          <a:sy n="67" d="100"/>
        </p:scale>
        <p:origin x="-360" y="67"/>
      </p:cViewPr>
      <p:guideLst>
        <p:guide orient="horz" pos="2160"/>
        <p:guide pos="2880"/>
      </p:guideLst>
    </p:cSldViewPr>
  </p:slideViewPr>
  <p:notesTextViewPr>
    <p:cViewPr>
      <p:scale>
        <a:sx n="100" d="100"/>
        <a:sy n="100" d="100"/>
      </p:scale>
      <p:origin x="0" y="24"/>
    </p:cViewPr>
  </p:notesTextViewPr>
  <p:sorterViewPr>
    <p:cViewPr>
      <p:scale>
        <a:sx n="66" d="100"/>
        <a:sy n="66" d="100"/>
      </p:scale>
      <p:origin x="0" y="0"/>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handoutMaster" Target="handoutMasters/handoutMaster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1" y="0"/>
            <a:ext cx="3027466" cy="464503"/>
          </a:xfrm>
          <a:prstGeom prst="rect">
            <a:avLst/>
          </a:prstGeom>
          <a:noFill/>
          <a:ln w="9525">
            <a:noFill/>
            <a:miter lim="800000"/>
            <a:headEnd/>
            <a:tailEnd/>
          </a:ln>
        </p:spPr>
        <p:txBody>
          <a:bodyPr vert="horz" wrap="square" lIns="92911" tIns="46453" rIns="92911" bIns="46453" numCol="1" anchor="t" anchorCtr="0" compatLnSpc="1">
            <a:prstTxWarp prst="textNoShape">
              <a:avLst/>
            </a:prstTxWarp>
          </a:bodyPr>
          <a:lstStyle>
            <a:lvl1pPr eaLnBrk="0" hangingPunct="0">
              <a:defRPr sz="1200">
                <a:latin typeface="Arial" charset="0"/>
                <a:ea typeface="ＭＳ Ｐゴシック" pitchFamily="-48" charset="-128"/>
                <a:cs typeface="+mn-cs"/>
              </a:defRPr>
            </a:lvl1pPr>
          </a:lstStyle>
          <a:p>
            <a:pPr>
              <a:defRPr/>
            </a:pPr>
            <a:endParaRPr lang="en-US"/>
          </a:p>
        </p:txBody>
      </p:sp>
      <p:sp>
        <p:nvSpPr>
          <p:cNvPr id="20483" name="Rectangle 3"/>
          <p:cNvSpPr>
            <a:spLocks noGrp="1" noChangeArrowheads="1"/>
          </p:cNvSpPr>
          <p:nvPr>
            <p:ph type="dt" sz="quarter" idx="1"/>
          </p:nvPr>
        </p:nvSpPr>
        <p:spPr bwMode="auto">
          <a:xfrm>
            <a:off x="3957534" y="0"/>
            <a:ext cx="3027466" cy="464503"/>
          </a:xfrm>
          <a:prstGeom prst="rect">
            <a:avLst/>
          </a:prstGeom>
          <a:noFill/>
          <a:ln w="9525">
            <a:noFill/>
            <a:miter lim="800000"/>
            <a:headEnd/>
            <a:tailEnd/>
          </a:ln>
        </p:spPr>
        <p:txBody>
          <a:bodyPr vert="horz" wrap="square" lIns="92911" tIns="46453" rIns="92911" bIns="46453" numCol="1" anchor="t" anchorCtr="0" compatLnSpc="1">
            <a:prstTxWarp prst="textNoShape">
              <a:avLst/>
            </a:prstTxWarp>
          </a:bodyPr>
          <a:lstStyle>
            <a:lvl1pPr algn="r" eaLnBrk="0" hangingPunct="0">
              <a:defRPr sz="1200">
                <a:latin typeface="Arial" charset="0"/>
                <a:ea typeface="ＭＳ Ｐゴシック" pitchFamily="-48" charset="-128"/>
                <a:cs typeface="+mn-cs"/>
              </a:defRPr>
            </a:lvl1pPr>
          </a:lstStyle>
          <a:p>
            <a:pPr>
              <a:defRPr/>
            </a:pPr>
            <a:endParaRPr lang="en-US"/>
          </a:p>
        </p:txBody>
      </p:sp>
      <p:sp>
        <p:nvSpPr>
          <p:cNvPr id="20484" name="Rectangle 4"/>
          <p:cNvSpPr>
            <a:spLocks noGrp="1" noChangeArrowheads="1"/>
          </p:cNvSpPr>
          <p:nvPr>
            <p:ph type="ftr" sz="quarter" idx="2"/>
          </p:nvPr>
        </p:nvSpPr>
        <p:spPr bwMode="auto">
          <a:xfrm>
            <a:off x="1" y="8819199"/>
            <a:ext cx="3027466" cy="464502"/>
          </a:xfrm>
          <a:prstGeom prst="rect">
            <a:avLst/>
          </a:prstGeom>
          <a:noFill/>
          <a:ln w="9525">
            <a:noFill/>
            <a:miter lim="800000"/>
            <a:headEnd/>
            <a:tailEnd/>
          </a:ln>
        </p:spPr>
        <p:txBody>
          <a:bodyPr vert="horz" wrap="square" lIns="92911" tIns="46453" rIns="92911" bIns="46453" numCol="1" anchor="b" anchorCtr="0" compatLnSpc="1">
            <a:prstTxWarp prst="textNoShape">
              <a:avLst/>
            </a:prstTxWarp>
          </a:bodyPr>
          <a:lstStyle>
            <a:lvl1pPr eaLnBrk="0" hangingPunct="0">
              <a:defRPr sz="1200">
                <a:latin typeface="Arial" charset="0"/>
                <a:ea typeface="ＭＳ Ｐゴシック" pitchFamily="-48" charset="-128"/>
                <a:cs typeface="+mn-cs"/>
              </a:defRPr>
            </a:lvl1pPr>
          </a:lstStyle>
          <a:p>
            <a:pPr>
              <a:defRPr/>
            </a:pPr>
            <a:endParaRPr lang="en-US"/>
          </a:p>
        </p:txBody>
      </p:sp>
      <p:sp>
        <p:nvSpPr>
          <p:cNvPr id="20485" name="Rectangle 5"/>
          <p:cNvSpPr>
            <a:spLocks noGrp="1" noChangeArrowheads="1"/>
          </p:cNvSpPr>
          <p:nvPr>
            <p:ph type="sldNum" sz="quarter" idx="3"/>
          </p:nvPr>
        </p:nvSpPr>
        <p:spPr bwMode="auto">
          <a:xfrm>
            <a:off x="3957534" y="8819199"/>
            <a:ext cx="3027466" cy="464502"/>
          </a:xfrm>
          <a:prstGeom prst="rect">
            <a:avLst/>
          </a:prstGeom>
          <a:noFill/>
          <a:ln w="9525">
            <a:noFill/>
            <a:miter lim="800000"/>
            <a:headEnd/>
            <a:tailEnd/>
          </a:ln>
        </p:spPr>
        <p:txBody>
          <a:bodyPr vert="horz" wrap="square" lIns="92911" tIns="46453" rIns="92911" bIns="46453" numCol="1" anchor="b" anchorCtr="0" compatLnSpc="1">
            <a:prstTxWarp prst="textNoShape">
              <a:avLst/>
            </a:prstTxWarp>
          </a:bodyPr>
          <a:lstStyle>
            <a:lvl1pPr algn="r" eaLnBrk="0" hangingPunct="0">
              <a:defRPr sz="1200"/>
            </a:lvl1pPr>
          </a:lstStyle>
          <a:p>
            <a:fld id="{9E691D47-C6AA-4EFB-8444-22F185A3F8EC}" type="slidenum">
              <a:rPr lang="en-US"/>
              <a:pPr/>
              <a:t>‹#›</a:t>
            </a:fld>
            <a:endParaRPr lang="en-US"/>
          </a:p>
        </p:txBody>
      </p:sp>
    </p:spTree>
    <p:extLst>
      <p:ext uri="{BB962C8B-B14F-4D97-AF65-F5344CB8AC3E}">
        <p14:creationId xmlns:p14="http://schemas.microsoft.com/office/powerpoint/2010/main" val="858894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0"/>
            <a:ext cx="3027466" cy="464503"/>
          </a:xfrm>
          <a:prstGeom prst="rect">
            <a:avLst/>
          </a:prstGeom>
          <a:noFill/>
          <a:ln w="9525">
            <a:noFill/>
            <a:miter lim="800000"/>
            <a:headEnd/>
            <a:tailEnd/>
          </a:ln>
        </p:spPr>
        <p:txBody>
          <a:bodyPr vert="horz" wrap="square" lIns="92911" tIns="46453" rIns="92911" bIns="46453" numCol="1" anchor="t" anchorCtr="0" compatLnSpc="1">
            <a:prstTxWarp prst="textNoShape">
              <a:avLst/>
            </a:prstTxWarp>
          </a:bodyPr>
          <a:lstStyle>
            <a:lvl1pPr eaLnBrk="0" hangingPunct="0">
              <a:defRPr sz="1200">
                <a:latin typeface="Arial" charset="0"/>
                <a:ea typeface="ＭＳ Ｐゴシック" pitchFamily="-48" charset="-128"/>
                <a:cs typeface="+mn-cs"/>
              </a:defRPr>
            </a:lvl1pPr>
          </a:lstStyle>
          <a:p>
            <a:pPr>
              <a:defRPr/>
            </a:pPr>
            <a:endParaRPr lang="en-US"/>
          </a:p>
        </p:txBody>
      </p:sp>
      <p:sp>
        <p:nvSpPr>
          <p:cNvPr id="3075" name="Rectangle 3"/>
          <p:cNvSpPr>
            <a:spLocks noGrp="1" noChangeArrowheads="1"/>
          </p:cNvSpPr>
          <p:nvPr>
            <p:ph type="dt" idx="1"/>
          </p:nvPr>
        </p:nvSpPr>
        <p:spPr bwMode="auto">
          <a:xfrm>
            <a:off x="3957534" y="0"/>
            <a:ext cx="3027466" cy="464503"/>
          </a:xfrm>
          <a:prstGeom prst="rect">
            <a:avLst/>
          </a:prstGeom>
          <a:noFill/>
          <a:ln w="9525">
            <a:noFill/>
            <a:miter lim="800000"/>
            <a:headEnd/>
            <a:tailEnd/>
          </a:ln>
        </p:spPr>
        <p:txBody>
          <a:bodyPr vert="horz" wrap="square" lIns="92911" tIns="46453" rIns="92911" bIns="46453" numCol="1" anchor="t" anchorCtr="0" compatLnSpc="1">
            <a:prstTxWarp prst="textNoShape">
              <a:avLst/>
            </a:prstTxWarp>
          </a:bodyPr>
          <a:lstStyle>
            <a:lvl1pPr algn="r" eaLnBrk="0" hangingPunct="0">
              <a:defRPr sz="1200">
                <a:latin typeface="Arial" charset="0"/>
                <a:ea typeface="ＭＳ Ｐゴシック" pitchFamily="-48" charset="-128"/>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1171575" y="695325"/>
            <a:ext cx="4641850" cy="3481388"/>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1650" y="4410392"/>
            <a:ext cx="5121701" cy="4177348"/>
          </a:xfrm>
          <a:prstGeom prst="rect">
            <a:avLst/>
          </a:prstGeom>
          <a:noFill/>
          <a:ln w="9525">
            <a:noFill/>
            <a:miter lim="800000"/>
            <a:headEnd/>
            <a:tailEnd/>
          </a:ln>
        </p:spPr>
        <p:txBody>
          <a:bodyPr vert="horz" wrap="square" lIns="92911" tIns="46453" rIns="92911" bIns="4645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1" y="8819199"/>
            <a:ext cx="3027466" cy="464502"/>
          </a:xfrm>
          <a:prstGeom prst="rect">
            <a:avLst/>
          </a:prstGeom>
          <a:noFill/>
          <a:ln w="9525">
            <a:noFill/>
            <a:miter lim="800000"/>
            <a:headEnd/>
            <a:tailEnd/>
          </a:ln>
        </p:spPr>
        <p:txBody>
          <a:bodyPr vert="horz" wrap="square" lIns="92911" tIns="46453" rIns="92911" bIns="46453" numCol="1" anchor="b" anchorCtr="0" compatLnSpc="1">
            <a:prstTxWarp prst="textNoShape">
              <a:avLst/>
            </a:prstTxWarp>
          </a:bodyPr>
          <a:lstStyle>
            <a:lvl1pPr eaLnBrk="0" hangingPunct="0">
              <a:defRPr sz="1200">
                <a:latin typeface="Arial" charset="0"/>
                <a:ea typeface="ＭＳ Ｐゴシック" pitchFamily="-48" charset="-128"/>
                <a:cs typeface="+mn-cs"/>
              </a:defRPr>
            </a:lvl1pPr>
          </a:lstStyle>
          <a:p>
            <a:pPr>
              <a:defRPr/>
            </a:pPr>
            <a:endParaRPr lang="en-US"/>
          </a:p>
        </p:txBody>
      </p:sp>
      <p:sp>
        <p:nvSpPr>
          <p:cNvPr id="3079" name="Rectangle 7"/>
          <p:cNvSpPr>
            <a:spLocks noGrp="1" noChangeArrowheads="1"/>
          </p:cNvSpPr>
          <p:nvPr>
            <p:ph type="sldNum" sz="quarter" idx="5"/>
          </p:nvPr>
        </p:nvSpPr>
        <p:spPr bwMode="auto">
          <a:xfrm>
            <a:off x="3957534" y="8819199"/>
            <a:ext cx="3027466" cy="464502"/>
          </a:xfrm>
          <a:prstGeom prst="rect">
            <a:avLst/>
          </a:prstGeom>
          <a:noFill/>
          <a:ln w="9525">
            <a:noFill/>
            <a:miter lim="800000"/>
            <a:headEnd/>
            <a:tailEnd/>
          </a:ln>
        </p:spPr>
        <p:txBody>
          <a:bodyPr vert="horz" wrap="square" lIns="92911" tIns="46453" rIns="92911" bIns="46453" numCol="1" anchor="b" anchorCtr="0" compatLnSpc="1">
            <a:prstTxWarp prst="textNoShape">
              <a:avLst/>
            </a:prstTxWarp>
          </a:bodyPr>
          <a:lstStyle>
            <a:lvl1pPr algn="r" eaLnBrk="0" hangingPunct="0">
              <a:defRPr sz="1200"/>
            </a:lvl1pPr>
          </a:lstStyle>
          <a:p>
            <a:fld id="{F06D20F8-C9FF-42B1-A776-6FF6D9A0E658}" type="slidenum">
              <a:rPr lang="en-US"/>
              <a:pPr/>
              <a:t>‹#›</a:t>
            </a:fld>
            <a:endParaRPr lang="en-US"/>
          </a:p>
        </p:txBody>
      </p:sp>
    </p:spTree>
    <p:extLst>
      <p:ext uri="{BB962C8B-B14F-4D97-AF65-F5344CB8AC3E}">
        <p14:creationId xmlns:p14="http://schemas.microsoft.com/office/powerpoint/2010/main" val="37537314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48" charset="-128"/>
        <a:cs typeface="ＭＳ Ｐゴシック"/>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48" charset="-128"/>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48" charset="-128"/>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48" charset="-128"/>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48"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Mariel</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Mariel</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Mariel</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Mariel</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Neil</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Neil</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Neil</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Neil &amp; in Closing</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Debbi</a:t>
            </a:r>
            <a:endParaRPr lang="en-US" dirty="0"/>
          </a:p>
        </p:txBody>
      </p:sp>
      <p:sp>
        <p:nvSpPr>
          <p:cNvPr id="4" name="Slide Number Placeholder 3"/>
          <p:cNvSpPr>
            <a:spLocks noGrp="1"/>
          </p:cNvSpPr>
          <p:nvPr>
            <p:ph type="sldNum" sz="quarter" idx="10"/>
          </p:nvPr>
        </p:nvSpPr>
        <p:spPr/>
        <p:txBody>
          <a:bodyPr/>
          <a:lstStyle/>
          <a:p>
            <a:fld id="{F06D20F8-C9FF-42B1-A776-6FF6D9A0E65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Rectangle 9"/>
          <p:cNvSpPr>
            <a:spLocks noChangeArrowheads="1"/>
          </p:cNvSpPr>
          <p:nvPr/>
        </p:nvSpPr>
        <p:spPr bwMode="auto">
          <a:xfrm>
            <a:off x="322263" y="4953000"/>
            <a:ext cx="1284287" cy="1143000"/>
          </a:xfrm>
          <a:prstGeom prst="rect">
            <a:avLst/>
          </a:prstGeom>
          <a:noFill/>
          <a:ln w="9525">
            <a:noFill/>
            <a:miter lim="800000"/>
            <a:headEnd/>
            <a:tailEnd/>
          </a:ln>
        </p:spPr>
        <p:txBody>
          <a:bodyPr anchor="b"/>
          <a:lstStyle/>
          <a:p>
            <a:pPr eaLnBrk="0" hangingPunct="0">
              <a:lnSpc>
                <a:spcPct val="125000"/>
              </a:lnSpc>
            </a:pPr>
            <a:r>
              <a:rPr lang="en-US" sz="800" dirty="0">
                <a:solidFill>
                  <a:srgbClr val="7F7F7F"/>
                </a:solidFill>
              </a:rPr>
              <a:t>Copyright © </a:t>
            </a:r>
            <a:r>
              <a:rPr lang="en-US" sz="800" dirty="0" smtClean="0">
                <a:solidFill>
                  <a:srgbClr val="7F7F7F"/>
                </a:solidFill>
              </a:rPr>
              <a:t>2012 </a:t>
            </a:r>
            <a:r>
              <a:rPr lang="en-US" sz="800" dirty="0">
                <a:solidFill>
                  <a:srgbClr val="7F7F7F"/>
                </a:solidFill>
              </a:rPr>
              <a:t/>
            </a:r>
            <a:br>
              <a:rPr lang="en-US" sz="800" dirty="0">
                <a:solidFill>
                  <a:srgbClr val="7F7F7F"/>
                </a:solidFill>
              </a:rPr>
            </a:br>
            <a:r>
              <a:rPr lang="en-US" sz="800" dirty="0">
                <a:solidFill>
                  <a:srgbClr val="7F7F7F"/>
                </a:solidFill>
              </a:rPr>
              <a:t>American Institutes </a:t>
            </a:r>
            <a:br>
              <a:rPr lang="en-US" sz="800" dirty="0">
                <a:solidFill>
                  <a:srgbClr val="7F7F7F"/>
                </a:solidFill>
              </a:rPr>
            </a:br>
            <a:r>
              <a:rPr lang="en-US" sz="800" dirty="0">
                <a:solidFill>
                  <a:srgbClr val="7F7F7F"/>
                </a:solidFill>
              </a:rPr>
              <a:t>for </a:t>
            </a:r>
            <a:r>
              <a:rPr lang="en-US" sz="800" dirty="0" smtClean="0">
                <a:solidFill>
                  <a:srgbClr val="7F7F7F"/>
                </a:solidFill>
              </a:rPr>
              <a:t>Research.</a:t>
            </a:r>
            <a:endParaRPr lang="en-US" sz="800" dirty="0">
              <a:solidFill>
                <a:srgbClr val="7F7F7F"/>
              </a:solidFill>
            </a:endParaRPr>
          </a:p>
          <a:p>
            <a:pPr eaLnBrk="0" hangingPunct="0">
              <a:lnSpc>
                <a:spcPct val="125000"/>
              </a:lnSpc>
            </a:pPr>
            <a:r>
              <a:rPr lang="en-US" sz="800" dirty="0">
                <a:solidFill>
                  <a:srgbClr val="7F7F7F"/>
                </a:solidFill>
              </a:rPr>
              <a:t>All rights reserved.</a:t>
            </a:r>
          </a:p>
        </p:txBody>
      </p:sp>
      <p:pic>
        <p:nvPicPr>
          <p:cNvPr id="7" name="Picture 9" descr="AIR_AIR2.jpg"/>
          <p:cNvPicPr>
            <a:picLocks noChangeAspect="1"/>
          </p:cNvPicPr>
          <p:nvPr/>
        </p:nvPicPr>
        <p:blipFill>
          <a:blip r:embed="rId2" cstate="print"/>
          <a:srcRect/>
          <a:stretch>
            <a:fillRect/>
          </a:stretch>
        </p:blipFill>
        <p:spPr bwMode="auto">
          <a:xfrm>
            <a:off x="733425" y="609600"/>
            <a:ext cx="4418013" cy="1158875"/>
          </a:xfrm>
          <a:prstGeom prst="rect">
            <a:avLst/>
          </a:prstGeom>
          <a:noFill/>
          <a:ln w="9525">
            <a:noFill/>
            <a:miter lim="800000"/>
            <a:headEnd/>
            <a:tailEnd/>
          </a:ln>
        </p:spPr>
      </p:pic>
      <p:sp>
        <p:nvSpPr>
          <p:cNvPr id="2" name="Title 1"/>
          <p:cNvSpPr>
            <a:spLocks noGrp="1"/>
          </p:cNvSpPr>
          <p:nvPr>
            <p:ph type="ctrTitle"/>
          </p:nvPr>
        </p:nvSpPr>
        <p:spPr>
          <a:xfrm>
            <a:off x="1752600" y="2341418"/>
            <a:ext cx="6858000" cy="1470025"/>
          </a:xfrm>
        </p:spPr>
        <p:txBody>
          <a:bodyPr>
            <a:normAutofit/>
          </a:bodyPr>
          <a:lstStyle>
            <a:lvl1pPr algn="l">
              <a:defRPr sz="3600" b="1" baseline="0">
                <a:solidFill>
                  <a:schemeClr val="tx1"/>
                </a:solidFill>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1752600" y="4419600"/>
            <a:ext cx="6858000" cy="685800"/>
          </a:xfrm>
        </p:spPr>
        <p:txBody>
          <a:bodyPr/>
          <a:lstStyle>
            <a:lvl1pPr marL="0" indent="0" algn="l">
              <a:buNone/>
              <a:defRPr b="1">
                <a:solidFill>
                  <a:schemeClr val="tx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Text Placeholder 12"/>
          <p:cNvSpPr>
            <a:spLocks noGrp="1"/>
          </p:cNvSpPr>
          <p:nvPr>
            <p:ph type="body" sz="quarter" idx="12"/>
          </p:nvPr>
        </p:nvSpPr>
        <p:spPr>
          <a:xfrm>
            <a:off x="1752600" y="5181600"/>
            <a:ext cx="6858000" cy="457200"/>
          </a:xfrm>
        </p:spPr>
        <p:txBody>
          <a:bodyPr/>
          <a:lstStyle>
            <a:lvl1pPr>
              <a:buNone/>
              <a:defRPr sz="2400" baseline="0">
                <a:solidFill>
                  <a:schemeClr val="tx1"/>
                </a:solidFill>
                <a:latin typeface="+mn-lt"/>
              </a:defRPr>
            </a:lvl1pPr>
            <a:lvl2pPr>
              <a:buNone/>
              <a:defRPr/>
            </a:lvl2pPr>
          </a:lstStyle>
          <a:p>
            <a:pPr lvl="0"/>
            <a:r>
              <a:rPr lang="en-US" smtClean="0"/>
              <a:t>Click to edit Master text styles</a:t>
            </a:r>
          </a:p>
        </p:txBody>
      </p:sp>
      <p:sp>
        <p:nvSpPr>
          <p:cNvPr id="15" name="Text Placeholder 14"/>
          <p:cNvSpPr>
            <a:spLocks noGrp="1"/>
          </p:cNvSpPr>
          <p:nvPr>
            <p:ph type="body" sz="quarter" idx="13"/>
          </p:nvPr>
        </p:nvSpPr>
        <p:spPr>
          <a:xfrm>
            <a:off x="1752600" y="5715000"/>
            <a:ext cx="6858000" cy="381000"/>
          </a:xfrm>
        </p:spPr>
        <p:txBody>
          <a:bodyPr/>
          <a:lstStyle>
            <a:lvl1pPr>
              <a:buNone/>
              <a:defRPr sz="1800" baseline="0">
                <a:solidFill>
                  <a:schemeClr val="tx1"/>
                </a:solidFill>
                <a:latin typeface="+mn-lt"/>
              </a:defRPr>
            </a:lvl1pPr>
          </a:lstStyle>
          <a:p>
            <a:pPr lvl="0"/>
            <a:r>
              <a:rPr lang="en-US" smtClean="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siness contact informa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2438400"/>
            <a:ext cx="6812280" cy="3687763"/>
          </a:xfrm>
        </p:spPr>
        <p:txBody>
          <a:bodyPr/>
          <a:lstStyle>
            <a:lvl1pPr marL="0" indent="0">
              <a:buNone/>
              <a:defRPr>
                <a:solidFill>
                  <a:schemeClr val="tx1"/>
                </a:solidFill>
                <a:latin typeface="Arial" pitchFamily="34" charset="0"/>
                <a:cs typeface="Arial" pitchFamily="34" charset="0"/>
              </a:defRPr>
            </a:lvl1pPr>
            <a:lvl2pPr marL="0" indent="0">
              <a:defRPr>
                <a:solidFill>
                  <a:schemeClr val="tx1"/>
                </a:solidFill>
                <a:latin typeface="Franklin Gothic Book" pitchFamily="34" charset="0"/>
              </a:defRPr>
            </a:lvl2pPr>
            <a:lvl3pPr marL="0" indent="0">
              <a:defRPr>
                <a:solidFill>
                  <a:schemeClr val="tx1"/>
                </a:solidFill>
                <a:latin typeface="Franklin Gothic Book" pitchFamily="34" charset="0"/>
              </a:defRPr>
            </a:lvl3pPr>
            <a:lvl4pPr marL="0" indent="0">
              <a:defRPr>
                <a:solidFill>
                  <a:schemeClr val="tx1"/>
                </a:solidFill>
                <a:latin typeface="Franklin Gothic Book" pitchFamily="34" charset="0"/>
              </a:defRPr>
            </a:lvl4pPr>
            <a:lvl5pPr marL="0" indent="0">
              <a:defRPr>
                <a:solidFill>
                  <a:schemeClr val="tx1"/>
                </a:solidFill>
                <a:latin typeface="Franklin Gothic Book" pitchFamily="34" charset="0"/>
              </a:defRPr>
            </a:lvl5pPr>
          </a:lstStyle>
          <a:p>
            <a:pPr lvl="0"/>
            <a:r>
              <a:rPr lang="en-US" dirty="0"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Divider Slide">
    <p:spTree>
      <p:nvGrpSpPr>
        <p:cNvPr id="1" name=""/>
        <p:cNvGrpSpPr/>
        <p:nvPr/>
      </p:nvGrpSpPr>
      <p:grpSpPr>
        <a:xfrm>
          <a:off x="0" y="0"/>
          <a:ext cx="0" cy="0"/>
          <a:chOff x="0" y="0"/>
          <a:chExt cx="0" cy="0"/>
        </a:xfrm>
      </p:grpSpPr>
      <p:sp>
        <p:nvSpPr>
          <p:cNvPr id="2" name="Title 1"/>
          <p:cNvSpPr>
            <a:spLocks noGrp="1"/>
          </p:cNvSpPr>
          <p:nvPr>
            <p:ph type="title"/>
          </p:nvPr>
        </p:nvSpPr>
        <p:spPr>
          <a:xfrm>
            <a:off x="1646238" y="288924"/>
            <a:ext cx="7123112" cy="2555876"/>
          </a:xfrm>
        </p:spPr>
        <p:txBody>
          <a:bodyPr/>
          <a:lstStyle>
            <a:lvl1pPr>
              <a:defRPr sz="3200" baseline="0">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646238" y="2963333"/>
            <a:ext cx="7086600" cy="3162830"/>
          </a:xfrm>
        </p:spPr>
        <p:txBody>
          <a:bodyPr/>
          <a:lstStyle>
            <a:lvl1pPr>
              <a:buNone/>
              <a:defRPr baseline="0">
                <a:latin typeface="+mn-lt"/>
              </a:defRPr>
            </a:lvl1pPr>
            <a:lvl2pPr>
              <a:defRPr baseline="0">
                <a:latin typeface="Franklin Gothic Book" pitchFamily="34" charset="0"/>
              </a:defRPr>
            </a:lvl2pPr>
            <a:lvl3pPr>
              <a:defRPr>
                <a:latin typeface="Franklin Gothic Book" pitchFamily="34" charset="0"/>
              </a:defRPr>
            </a:lvl3pPr>
            <a:lvl4pPr>
              <a:defRPr baseline="0">
                <a:latin typeface="Franklin Gothic Book" pitchFamily="34" charset="0"/>
              </a:defRPr>
            </a:lvl4pPr>
            <a:lvl5pPr>
              <a:defRPr sz="1800">
                <a:latin typeface="Franklin Gothic Book" pitchFamily="34" charset="0"/>
              </a:defRPr>
            </a:lvl5pPr>
          </a:lstStyle>
          <a:p>
            <a:pPr lvl="0"/>
            <a:r>
              <a:rPr lang="en-US" dirty="0"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ext no bulle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0" indent="0">
              <a:buNone/>
              <a:defRPr>
                <a:solidFill>
                  <a:schemeClr val="tx1"/>
                </a:solidFill>
                <a:latin typeface="Arial" pitchFamily="34" charset="0"/>
                <a:cs typeface="Arial" pitchFamily="34" charset="0"/>
              </a:defRPr>
            </a:lvl1pPr>
            <a:lvl2pPr>
              <a:buNone/>
              <a:defRPr>
                <a:solidFill>
                  <a:schemeClr val="tx1"/>
                </a:solidFill>
                <a:latin typeface="Franklin Gothic Book" pitchFamily="34" charset="0"/>
              </a:defRPr>
            </a:lvl2pPr>
            <a:lvl3pPr>
              <a:defRPr>
                <a:solidFill>
                  <a:schemeClr val="tx1"/>
                </a:solidFill>
                <a:latin typeface="Franklin Gothic Book" pitchFamily="34" charset="0"/>
              </a:defRPr>
            </a:lvl3pPr>
            <a:lvl4pPr>
              <a:defRPr>
                <a:solidFill>
                  <a:schemeClr val="tx1"/>
                </a:solidFill>
                <a:latin typeface="Franklin Gothic Book" pitchFamily="34" charset="0"/>
              </a:defRPr>
            </a:lvl4pPr>
            <a:lvl5pPr>
              <a:defRPr>
                <a:solidFill>
                  <a:schemeClr val="tx1"/>
                </a:solidFill>
                <a:latin typeface="Franklin Gothic Book" pitchFamily="34" charset="0"/>
              </a:defRPr>
            </a:lvl5pPr>
          </a:lstStyle>
          <a:p>
            <a:pPr lvl="0"/>
            <a:r>
              <a:rPr lang="en-US" dirty="0" smtClean="0"/>
              <a:t>Click to edit Master text</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Referenc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indent="-342900">
              <a:buNone/>
              <a:defRPr sz="3200">
                <a:solidFill>
                  <a:schemeClr val="tx1"/>
                </a:solidFill>
                <a:latin typeface="Arial" pitchFamily="34" charset="0"/>
                <a:cs typeface="Arial" pitchFamily="34" charset="0"/>
              </a:defRPr>
            </a:lvl1pPr>
            <a:lvl2pPr>
              <a:buNone/>
              <a:defRPr>
                <a:solidFill>
                  <a:schemeClr val="tx1"/>
                </a:solidFill>
                <a:latin typeface="Franklin Gothic Book" pitchFamily="34" charset="0"/>
              </a:defRPr>
            </a:lvl2pPr>
            <a:lvl3pPr>
              <a:defRPr>
                <a:solidFill>
                  <a:schemeClr val="tx1"/>
                </a:solidFill>
                <a:latin typeface="Franklin Gothic Book" pitchFamily="34" charset="0"/>
              </a:defRPr>
            </a:lvl3pPr>
            <a:lvl4pPr>
              <a:defRPr>
                <a:solidFill>
                  <a:schemeClr val="tx1"/>
                </a:solidFill>
                <a:latin typeface="Franklin Gothic Book" pitchFamily="34" charset="0"/>
              </a:defRPr>
            </a:lvl4pPr>
            <a:lvl5pPr>
              <a:defRPr>
                <a:solidFill>
                  <a:schemeClr val="tx1"/>
                </a:solidFill>
                <a:latin typeface="Franklin Gothic Book" pitchFamily="34" charset="0"/>
              </a:defRPr>
            </a:lvl5pPr>
          </a:lstStyle>
          <a:p>
            <a:pPr lvl="0"/>
            <a:r>
              <a:rPr lang="en-US" dirty="0" smtClean="0"/>
              <a:t>Click to edit Master </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1600200" y="1600200"/>
            <a:ext cx="3429000" cy="4525963"/>
          </a:xfrm>
        </p:spPr>
        <p:txBody>
          <a:bodyPr/>
          <a:lstStyle>
            <a:lvl1pPr marL="231775" indent="-231775">
              <a:spcBef>
                <a:spcPts val="1200"/>
              </a:spcBef>
              <a:defRPr sz="2400">
                <a:latin typeface="Arial" pitchFamily="34" charset="0"/>
                <a:cs typeface="Arial" pitchFamily="34" charset="0"/>
              </a:defRPr>
            </a:lvl1pPr>
            <a:lvl2pPr marL="465138" indent="-233363">
              <a:spcBef>
                <a:spcPts val="600"/>
              </a:spcBef>
              <a:defRPr sz="2200">
                <a:latin typeface="Arial" pitchFamily="34" charset="0"/>
                <a:cs typeface="Arial" pitchFamily="34" charset="0"/>
              </a:defRPr>
            </a:lvl2pPr>
            <a:lvl3pPr marL="682625" indent="-174625">
              <a:spcBef>
                <a:spcPts val="600"/>
              </a:spcBef>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4" name="Content Placeholder 3"/>
          <p:cNvSpPr>
            <a:spLocks noGrp="1"/>
          </p:cNvSpPr>
          <p:nvPr>
            <p:ph sz="half" idx="2"/>
          </p:nvPr>
        </p:nvSpPr>
        <p:spPr>
          <a:xfrm>
            <a:off x="5257800" y="1600200"/>
            <a:ext cx="3429000" cy="4525963"/>
          </a:xfrm>
        </p:spPr>
        <p:txBody>
          <a:bodyPr/>
          <a:lstStyle>
            <a:lvl1pPr marL="231775" indent="-231775">
              <a:spcBef>
                <a:spcPts val="1200"/>
              </a:spcBef>
              <a:buSzPct val="104000"/>
              <a:defRPr sz="2400">
                <a:latin typeface="Arial" pitchFamily="34" charset="0"/>
                <a:cs typeface="Arial" pitchFamily="34" charset="0"/>
              </a:defRPr>
            </a:lvl1pPr>
            <a:lvl2pPr marL="465138" indent="-233363">
              <a:spcBef>
                <a:spcPts val="600"/>
              </a:spcBef>
              <a:defRPr sz="2200">
                <a:latin typeface="Arial" pitchFamily="34" charset="0"/>
                <a:cs typeface="Arial" pitchFamily="34" charset="0"/>
              </a:defRPr>
            </a:lvl2pPr>
            <a:lvl3pPr marL="736600" indent="-228600">
              <a:spcBef>
                <a:spcPts val="600"/>
              </a:spcBef>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s 1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1600200" y="1600200"/>
            <a:ext cx="3429000" cy="4525963"/>
          </a:xfrm>
        </p:spPr>
        <p:txBody>
          <a:bodyPr/>
          <a:lstStyle>
            <a:lvl1pPr marL="231775" indent="-231775">
              <a:defRPr sz="2400">
                <a:latin typeface="Arial" pitchFamily="34" charset="0"/>
                <a:cs typeface="Arial" pitchFamily="34" charset="0"/>
              </a:defRPr>
            </a:lvl1pPr>
            <a:lvl2pPr marL="465138" indent="-225425">
              <a:spcBef>
                <a:spcPts val="600"/>
              </a:spcBef>
              <a:defRPr sz="2200">
                <a:latin typeface="Arial" pitchFamily="34" charset="0"/>
                <a:cs typeface="Arial" pitchFamily="34" charset="0"/>
              </a:defRPr>
            </a:lvl2pPr>
            <a:lvl3pPr marL="679450" indent="-228600">
              <a:spcBef>
                <a:spcPts val="600"/>
              </a:spcBef>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23736" y="1600201"/>
            <a:ext cx="8582127" cy="3954294"/>
          </a:xfrm>
          <a:prstGeom prst="rect">
            <a:avLst/>
          </a:prstGeom>
        </p:spPr>
        <p:txBody>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5.xml"/><Relationship Id="rId7"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4.xml"/><Relationship Id="rId1" Type="http://schemas.openxmlformats.org/officeDocument/2006/relationships/slideLayout" Target="../slideLayouts/slideLayout9.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5.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AutoShape 2"/>
          <p:cNvSpPr>
            <a:spLocks noChangeArrowheads="1"/>
          </p:cNvSpPr>
          <p:nvPr/>
        </p:nvSpPr>
        <p:spPr bwMode="auto">
          <a:xfrm>
            <a:off x="1633538" y="1879600"/>
            <a:ext cx="7543800" cy="5011738"/>
          </a:xfrm>
          <a:prstGeom prst="roundRect">
            <a:avLst>
              <a:gd name="adj" fmla="val 2144"/>
            </a:avLst>
          </a:prstGeom>
          <a:solidFill>
            <a:schemeClr val="bg1">
              <a:lumMod val="85000"/>
            </a:schemeClr>
          </a:solidFill>
          <a:ln w="9525">
            <a:noFill/>
            <a:round/>
            <a:headEnd/>
            <a:tailEnd/>
          </a:ln>
        </p:spPr>
        <p:txBody>
          <a:bodyPr wrap="none" anchor="ctr"/>
          <a:lstStyle/>
          <a:p>
            <a:pPr eaLnBrk="0" hangingPunct="0">
              <a:defRPr/>
            </a:pPr>
            <a:endParaRPr lang="en-US" dirty="0">
              <a:latin typeface="Arial" charset="0"/>
              <a:ea typeface="ＭＳ Ｐゴシック" pitchFamily="-48" charset="-128"/>
            </a:endParaRPr>
          </a:p>
        </p:txBody>
      </p:sp>
      <p:sp>
        <p:nvSpPr>
          <p:cNvPr id="1027" name="Title Placeholder 1"/>
          <p:cNvSpPr>
            <a:spLocks noGrp="1"/>
          </p:cNvSpPr>
          <p:nvPr>
            <p:ph type="title"/>
          </p:nvPr>
        </p:nvSpPr>
        <p:spPr bwMode="auto">
          <a:xfrm>
            <a:off x="1780924" y="2085975"/>
            <a:ext cx="7096375" cy="11271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1776548" y="3454400"/>
            <a:ext cx="6865801" cy="2671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5" name="Slide Number Placeholder 14"/>
          <p:cNvSpPr>
            <a:spLocks noGrp="1"/>
          </p:cNvSpPr>
          <p:nvPr>
            <p:ph type="sldNum" sz="quarter" idx="4"/>
          </p:nvPr>
        </p:nvSpPr>
        <p:spPr>
          <a:xfrm>
            <a:off x="152400" y="723900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9F9F9F"/>
                </a:solidFill>
                <a:latin typeface="Franklin Gothic Book" pitchFamily="34" charset="0"/>
              </a:defRPr>
            </a:lvl1pPr>
          </a:lstStyle>
          <a:p>
            <a:fld id="{189E7D52-881D-4CEE-9EBC-FDBBDF0E418B}" type="slidenum">
              <a:rPr lang="en-US"/>
              <a:pPr/>
              <a:t>‹#›</a:t>
            </a:fld>
            <a:endParaRPr lang="en-US"/>
          </a:p>
        </p:txBody>
      </p:sp>
      <p:sp>
        <p:nvSpPr>
          <p:cNvPr id="8" name="AutoShape 7"/>
          <p:cNvSpPr>
            <a:spLocks noChangeArrowheads="1"/>
          </p:cNvSpPr>
          <p:nvPr/>
        </p:nvSpPr>
        <p:spPr bwMode="auto">
          <a:xfrm>
            <a:off x="228600" y="6176963"/>
            <a:ext cx="1217613" cy="58737"/>
          </a:xfrm>
          <a:prstGeom prst="roundRect">
            <a:avLst>
              <a:gd name="adj" fmla="val 50000"/>
            </a:avLst>
          </a:prstGeom>
          <a:solidFill>
            <a:schemeClr val="bg1">
              <a:lumMod val="75000"/>
            </a:schemeClr>
          </a:solidFill>
          <a:ln w="9525">
            <a:noFill/>
            <a:round/>
            <a:headEnd/>
            <a:tailEnd/>
          </a:ln>
        </p:spPr>
        <p:txBody>
          <a:bodyPr wrap="none" anchor="ctr"/>
          <a:lstStyle/>
          <a:p>
            <a:pPr eaLnBrk="0" hangingPunct="0">
              <a:defRPr/>
            </a:pPr>
            <a:endParaRPr lang="en-US" dirty="0">
              <a:latin typeface="Arial" charset="0"/>
              <a:ea typeface="ＭＳ Ｐゴシック" pitchFamily="-48" charset="-128"/>
            </a:endParaRPr>
          </a:p>
        </p:txBody>
      </p:sp>
    </p:spTree>
  </p:cSld>
  <p:clrMap bg1="lt1" tx1="dk1" bg2="lt2" tx2="dk2" accent1="accent1" accent2="accent2" accent3="accent3" accent4="accent4" accent5="accent5" accent6="accent6" hlink="hlink" folHlink="folHlink"/>
  <p:sldLayoutIdLst>
    <p:sldLayoutId id="2147484282" r:id="rId1"/>
  </p:sldLayoutIdLst>
  <p:timing>
    <p:tnLst>
      <p:par>
        <p:cTn id="1" dur="indefinite" restart="never" nodeType="tmRoot"/>
      </p:par>
    </p:tnLst>
  </p:timing>
  <p:hf hdr="0" ftr="0" dt="0"/>
  <p:txStyles>
    <p:titleStyle>
      <a:lvl1pPr algn="l" rtl="0" eaLnBrk="1" fontAlgn="base" hangingPunct="1">
        <a:spcBef>
          <a:spcPct val="0"/>
        </a:spcBef>
        <a:spcAft>
          <a:spcPct val="0"/>
        </a:spcAft>
        <a:defRPr sz="3600" b="1" kern="1200">
          <a:solidFill>
            <a:schemeClr val="tx2"/>
          </a:solidFill>
          <a:latin typeface="Arial" pitchFamily="34" charset="0"/>
          <a:ea typeface="ＭＳ Ｐゴシック" charset="0"/>
          <a:cs typeface="Arial" pitchFamily="34" charset="0"/>
        </a:defRPr>
      </a:lvl1pPr>
      <a:lvl2pPr algn="l" rtl="0" eaLnBrk="1" fontAlgn="base" hangingPunct="1">
        <a:spcBef>
          <a:spcPct val="0"/>
        </a:spcBef>
        <a:spcAft>
          <a:spcPct val="0"/>
        </a:spcAft>
        <a:defRPr sz="3600" b="1">
          <a:solidFill>
            <a:schemeClr val="tx2"/>
          </a:solidFill>
          <a:latin typeface="Arial" pitchFamily="34" charset="0"/>
          <a:ea typeface="ＭＳ Ｐゴシック" charset="0"/>
          <a:cs typeface="Arial" pitchFamily="34" charset="0"/>
        </a:defRPr>
      </a:lvl2pPr>
      <a:lvl3pPr algn="l" rtl="0" eaLnBrk="1" fontAlgn="base" hangingPunct="1">
        <a:spcBef>
          <a:spcPct val="0"/>
        </a:spcBef>
        <a:spcAft>
          <a:spcPct val="0"/>
        </a:spcAft>
        <a:defRPr sz="3600" b="1">
          <a:solidFill>
            <a:schemeClr val="tx2"/>
          </a:solidFill>
          <a:latin typeface="Arial" pitchFamily="34" charset="0"/>
          <a:ea typeface="ＭＳ Ｐゴシック" charset="0"/>
          <a:cs typeface="Arial" pitchFamily="34" charset="0"/>
        </a:defRPr>
      </a:lvl3pPr>
      <a:lvl4pPr algn="l" rtl="0" eaLnBrk="1" fontAlgn="base" hangingPunct="1">
        <a:spcBef>
          <a:spcPct val="0"/>
        </a:spcBef>
        <a:spcAft>
          <a:spcPct val="0"/>
        </a:spcAft>
        <a:defRPr sz="3600" b="1">
          <a:solidFill>
            <a:schemeClr val="tx2"/>
          </a:solidFill>
          <a:latin typeface="Arial" pitchFamily="34" charset="0"/>
          <a:ea typeface="ＭＳ Ｐゴシック" charset="0"/>
          <a:cs typeface="Arial" pitchFamily="34" charset="0"/>
        </a:defRPr>
      </a:lvl4pPr>
      <a:lvl5pPr algn="l" rtl="0" eaLnBrk="1" fontAlgn="base" hangingPunct="1">
        <a:spcBef>
          <a:spcPct val="0"/>
        </a:spcBef>
        <a:spcAft>
          <a:spcPct val="0"/>
        </a:spcAft>
        <a:defRPr sz="3600" b="1">
          <a:solidFill>
            <a:schemeClr val="tx2"/>
          </a:solidFill>
          <a:latin typeface="Arial" pitchFamily="34" charset="0"/>
          <a:ea typeface="ＭＳ Ｐゴシック" charset="0"/>
          <a:cs typeface="Arial" pitchFamily="34" charset="0"/>
        </a:defRPr>
      </a:lvl5pPr>
      <a:lvl6pPr marL="457200" algn="l" rtl="0" eaLnBrk="1" fontAlgn="base" hangingPunct="1">
        <a:spcBef>
          <a:spcPct val="0"/>
        </a:spcBef>
        <a:spcAft>
          <a:spcPct val="0"/>
        </a:spcAft>
        <a:defRPr sz="4000" b="1">
          <a:solidFill>
            <a:schemeClr val="bg1"/>
          </a:solidFill>
          <a:latin typeface="FranklinGothic" pitchFamily="-48" charset="0"/>
        </a:defRPr>
      </a:lvl6pPr>
      <a:lvl7pPr marL="914400" algn="l" rtl="0" eaLnBrk="1" fontAlgn="base" hangingPunct="1">
        <a:spcBef>
          <a:spcPct val="0"/>
        </a:spcBef>
        <a:spcAft>
          <a:spcPct val="0"/>
        </a:spcAft>
        <a:defRPr sz="4000" b="1">
          <a:solidFill>
            <a:schemeClr val="bg1"/>
          </a:solidFill>
          <a:latin typeface="FranklinGothic" pitchFamily="-48" charset="0"/>
        </a:defRPr>
      </a:lvl7pPr>
      <a:lvl8pPr marL="1371600" algn="l" rtl="0" eaLnBrk="1" fontAlgn="base" hangingPunct="1">
        <a:spcBef>
          <a:spcPct val="0"/>
        </a:spcBef>
        <a:spcAft>
          <a:spcPct val="0"/>
        </a:spcAft>
        <a:defRPr sz="4000" b="1">
          <a:solidFill>
            <a:schemeClr val="bg1"/>
          </a:solidFill>
          <a:latin typeface="FranklinGothic" pitchFamily="-48" charset="0"/>
        </a:defRPr>
      </a:lvl8pPr>
      <a:lvl9pPr marL="1828800" algn="l" rtl="0" eaLnBrk="1" fontAlgn="base" hangingPunct="1">
        <a:spcBef>
          <a:spcPct val="0"/>
        </a:spcBef>
        <a:spcAft>
          <a:spcPct val="0"/>
        </a:spcAft>
        <a:defRPr sz="4000" b="1">
          <a:solidFill>
            <a:schemeClr val="bg1"/>
          </a:solidFill>
          <a:latin typeface="FranklinGothic" pitchFamily="-48" charset="0"/>
        </a:defRPr>
      </a:lvl9pPr>
    </p:titleStyle>
    <p:bodyStyle>
      <a:lvl1pPr marL="342900" indent="-342900" algn="l" rtl="0" eaLnBrk="1" fontAlgn="base" hangingPunct="1">
        <a:spcBef>
          <a:spcPct val="20000"/>
        </a:spcBef>
        <a:spcAft>
          <a:spcPct val="0"/>
        </a:spcAft>
        <a:buClr>
          <a:schemeClr val="tx2"/>
        </a:buClr>
        <a:buFont typeface="Arial" pitchFamily="34" charset="0"/>
        <a:defRPr sz="3200" kern="1200">
          <a:solidFill>
            <a:schemeClr val="tx1"/>
          </a:solidFill>
          <a:latin typeface="Arial" pitchFamily="34" charset="0"/>
          <a:ea typeface="ＭＳ Ｐゴシック" charset="0"/>
          <a:cs typeface="Arial" pitchFamily="34" charset="0"/>
        </a:defRPr>
      </a:lvl1pPr>
      <a:lvl2pPr marL="742950" indent="-285750" algn="l" rtl="0" eaLnBrk="1" fontAlgn="base" hangingPunct="1">
        <a:spcBef>
          <a:spcPct val="20000"/>
        </a:spcBef>
        <a:spcAft>
          <a:spcPct val="0"/>
        </a:spcAft>
        <a:buClr>
          <a:schemeClr val="tx2"/>
        </a:buClr>
        <a:buFont typeface="Wingdings" pitchFamily="2" charset="2"/>
        <a:defRPr sz="2800" kern="1200">
          <a:solidFill>
            <a:schemeClr val="tx1"/>
          </a:solidFill>
          <a:latin typeface="Arial" pitchFamily="34" charset="0"/>
          <a:ea typeface="Arial" charset="0"/>
          <a:cs typeface="Arial" pitchFamily="34" charset="0"/>
        </a:defRPr>
      </a:lvl2pPr>
      <a:lvl3pPr marL="1143000" indent="-228600" algn="l" rtl="0" eaLnBrk="1" fontAlgn="base" hangingPunct="1">
        <a:spcBef>
          <a:spcPct val="20000"/>
        </a:spcBef>
        <a:spcAft>
          <a:spcPct val="0"/>
        </a:spcAft>
        <a:buClr>
          <a:schemeClr val="tx2"/>
        </a:buClr>
        <a:buFont typeface="Arial" pitchFamily="34" charset="0"/>
        <a:defRPr sz="2400" kern="1200">
          <a:solidFill>
            <a:schemeClr val="tx1"/>
          </a:solidFill>
          <a:latin typeface="Arial" pitchFamily="34" charset="0"/>
          <a:ea typeface="Arial" charset="0"/>
          <a:cs typeface="Arial" pitchFamily="34" charset="0"/>
        </a:defRPr>
      </a:lvl3pPr>
      <a:lvl4pPr marL="1600200" indent="-228600" algn="l" rtl="0" eaLnBrk="1" fontAlgn="base" hangingPunct="1">
        <a:spcBef>
          <a:spcPct val="20000"/>
        </a:spcBef>
        <a:spcAft>
          <a:spcPct val="0"/>
        </a:spcAft>
        <a:buClr>
          <a:schemeClr val="tx2"/>
        </a:buClr>
        <a:buFont typeface="Arial" pitchFamily="34" charset="0"/>
        <a:defRPr sz="2000" kern="1200">
          <a:solidFill>
            <a:schemeClr val="tx1"/>
          </a:solidFill>
          <a:latin typeface="Arial" pitchFamily="34" charset="0"/>
          <a:ea typeface="Arial" charset="0"/>
          <a:cs typeface="Arial" pitchFamily="34" charset="0"/>
        </a:defRPr>
      </a:lvl4pPr>
      <a:lvl5pPr marL="2057400" indent="-228600" algn="l" rtl="0" eaLnBrk="1" fontAlgn="base" hangingPunct="1">
        <a:spcBef>
          <a:spcPct val="20000"/>
        </a:spcBef>
        <a:spcAft>
          <a:spcPct val="0"/>
        </a:spcAft>
        <a:buFont typeface="Arial" pitchFamily="34" charset="0"/>
        <a:buChar char="»"/>
        <a:defRPr sz="2000" kern="1200">
          <a:solidFill>
            <a:schemeClr val="bg1"/>
          </a:solidFill>
          <a:latin typeface="Franklin Gothic Book"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AutoShape 2"/>
          <p:cNvSpPr>
            <a:spLocks noChangeArrowheads="1"/>
          </p:cNvSpPr>
          <p:nvPr/>
        </p:nvSpPr>
        <p:spPr bwMode="auto">
          <a:xfrm>
            <a:off x="1600200" y="266700"/>
            <a:ext cx="7239000" cy="5969000"/>
          </a:xfrm>
          <a:prstGeom prst="roundRect">
            <a:avLst>
              <a:gd name="adj" fmla="val 2144"/>
            </a:avLst>
          </a:prstGeom>
          <a:solidFill>
            <a:schemeClr val="bg1">
              <a:lumMod val="85000"/>
            </a:schemeClr>
          </a:solidFill>
          <a:ln w="9525">
            <a:noFill/>
            <a:round/>
            <a:headEnd/>
            <a:tailEnd/>
          </a:ln>
        </p:spPr>
        <p:txBody>
          <a:bodyPr wrap="none" anchor="ctr"/>
          <a:lstStyle/>
          <a:p>
            <a:pPr eaLnBrk="0" hangingPunct="0">
              <a:defRPr/>
            </a:pPr>
            <a:endParaRPr lang="en-US" dirty="0">
              <a:latin typeface="Arial" charset="0"/>
              <a:ea typeface="ＭＳ Ｐゴシック" pitchFamily="-48" charset="-128"/>
            </a:endParaRPr>
          </a:p>
        </p:txBody>
      </p:sp>
      <p:sp>
        <p:nvSpPr>
          <p:cNvPr id="3075" name="Title Placeholder 1"/>
          <p:cNvSpPr>
            <a:spLocks noGrp="1"/>
          </p:cNvSpPr>
          <p:nvPr>
            <p:ph type="title"/>
          </p:nvPr>
        </p:nvSpPr>
        <p:spPr bwMode="auto">
          <a:xfrm>
            <a:off x="1711568" y="439738"/>
            <a:ext cx="7057781" cy="240506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3076" name="Text Placeholder 2"/>
          <p:cNvSpPr>
            <a:spLocks noGrp="1"/>
          </p:cNvSpPr>
          <p:nvPr>
            <p:ph type="body" idx="1"/>
          </p:nvPr>
        </p:nvSpPr>
        <p:spPr bwMode="auto">
          <a:xfrm>
            <a:off x="1711234" y="2963863"/>
            <a:ext cx="7021604" cy="3063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p:txBody>
      </p:sp>
      <p:sp>
        <p:nvSpPr>
          <p:cNvPr id="15" name="Slide Number Placeholder 14"/>
          <p:cNvSpPr>
            <a:spLocks noGrp="1"/>
          </p:cNvSpPr>
          <p:nvPr>
            <p:ph type="sldNum" sz="quarter" idx="4"/>
          </p:nvPr>
        </p:nvSpPr>
        <p:spPr>
          <a:xfrm>
            <a:off x="609600" y="731520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9F9F9F"/>
                </a:solidFill>
                <a:latin typeface="Franklin Gothic Book" pitchFamily="34" charset="0"/>
              </a:defRPr>
            </a:lvl1pPr>
          </a:lstStyle>
          <a:p>
            <a:fld id="{7CB3F31D-9168-4C82-8856-8C4A22624573}" type="slidenum">
              <a:rPr lang="en-US"/>
              <a:pPr/>
              <a:t>‹#›</a:t>
            </a:fld>
            <a:endParaRPr lang="en-US"/>
          </a:p>
        </p:txBody>
      </p:sp>
      <p:sp>
        <p:nvSpPr>
          <p:cNvPr id="9" name="TextBox 8"/>
          <p:cNvSpPr txBox="1"/>
          <p:nvPr/>
        </p:nvSpPr>
        <p:spPr>
          <a:xfrm>
            <a:off x="228600" y="6248400"/>
            <a:ext cx="1295400" cy="276225"/>
          </a:xfrm>
          <a:prstGeom prst="rect">
            <a:avLst/>
          </a:prstGeom>
          <a:noFill/>
        </p:spPr>
        <p:txBody>
          <a:bodyPr>
            <a:spAutoFit/>
          </a:bodyPr>
          <a:lstStyle/>
          <a:p>
            <a:fld id="{FA0595E2-3ACD-4E43-87AE-B06558B24A3D}" type="slidenum">
              <a:rPr lang="en-US" sz="1200">
                <a:solidFill>
                  <a:srgbClr val="9F9F9F"/>
                </a:solidFill>
                <a:latin typeface="Franklin Gothic Book" pitchFamily="34" charset="0"/>
              </a:rPr>
              <a:pPr/>
              <a:t>‹#›</a:t>
            </a:fld>
            <a:endParaRPr lang="en-US" sz="1200">
              <a:solidFill>
                <a:srgbClr val="9F9F9F"/>
              </a:solidFill>
              <a:latin typeface="Franklin Gothic Book" pitchFamily="34" charset="0"/>
            </a:endParaRPr>
          </a:p>
        </p:txBody>
      </p:sp>
      <p:sp>
        <p:nvSpPr>
          <p:cNvPr id="11" name="AutoShape 7"/>
          <p:cNvSpPr>
            <a:spLocks noChangeArrowheads="1"/>
          </p:cNvSpPr>
          <p:nvPr/>
        </p:nvSpPr>
        <p:spPr bwMode="auto">
          <a:xfrm>
            <a:off x="228600" y="6176963"/>
            <a:ext cx="1217613" cy="58737"/>
          </a:xfrm>
          <a:prstGeom prst="roundRect">
            <a:avLst>
              <a:gd name="adj" fmla="val 50000"/>
            </a:avLst>
          </a:prstGeom>
          <a:solidFill>
            <a:schemeClr val="bg1">
              <a:lumMod val="75000"/>
            </a:schemeClr>
          </a:solidFill>
          <a:ln w="9525">
            <a:noFill/>
            <a:round/>
            <a:headEnd/>
            <a:tailEnd/>
          </a:ln>
        </p:spPr>
        <p:txBody>
          <a:bodyPr wrap="none" anchor="ctr"/>
          <a:lstStyle/>
          <a:p>
            <a:pPr eaLnBrk="0" hangingPunct="0">
              <a:defRPr/>
            </a:pPr>
            <a:endParaRPr lang="en-US" dirty="0">
              <a:latin typeface="Arial" charset="0"/>
              <a:ea typeface="ＭＳ Ｐゴシック" pitchFamily="-48" charset="-128"/>
            </a:endParaRPr>
          </a:p>
        </p:txBody>
      </p:sp>
      <p:pic>
        <p:nvPicPr>
          <p:cNvPr id="3080" name="Picture 7" descr="AIR logo-acronym-RGB.jpg"/>
          <p:cNvPicPr>
            <a:picLocks noChangeAspect="1"/>
          </p:cNvPicPr>
          <p:nvPr/>
        </p:nvPicPr>
        <p:blipFill>
          <a:blip r:embed="rId3" cstate="print"/>
          <a:srcRect/>
          <a:stretch>
            <a:fillRect/>
          </a:stretch>
        </p:blipFill>
        <p:spPr bwMode="auto">
          <a:xfrm>
            <a:off x="228600" y="5700713"/>
            <a:ext cx="1189038" cy="339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283" r:id="rId1"/>
  </p:sldLayoutIdLst>
  <p:timing>
    <p:tnLst>
      <p:par>
        <p:cTn id="1" dur="indefinite" restart="never" nodeType="tmRoot"/>
      </p:par>
    </p:tnLst>
  </p:timing>
  <p:hf hdr="0" ftr="0" dt="0"/>
  <p:txStyles>
    <p:titleStyle>
      <a:lvl1pPr algn="l" rtl="0" eaLnBrk="0" fontAlgn="base" hangingPunct="0">
        <a:spcBef>
          <a:spcPct val="0"/>
        </a:spcBef>
        <a:spcAft>
          <a:spcPct val="0"/>
        </a:spcAft>
        <a:defRPr sz="3200" b="1" kern="1200">
          <a:solidFill>
            <a:schemeClr val="tx2"/>
          </a:solidFill>
          <a:latin typeface="Arial" pitchFamily="34" charset="0"/>
          <a:ea typeface="ＭＳ Ｐゴシック" charset="0"/>
          <a:cs typeface="Arial" pitchFamily="34" charset="0"/>
        </a:defRPr>
      </a:lvl1pPr>
      <a:lvl2pPr algn="l" rtl="0" eaLnBrk="0" fontAlgn="base" hangingPunct="0">
        <a:spcBef>
          <a:spcPct val="0"/>
        </a:spcBef>
        <a:spcAft>
          <a:spcPct val="0"/>
        </a:spcAft>
        <a:defRPr sz="3200" b="1">
          <a:solidFill>
            <a:schemeClr val="tx2"/>
          </a:solidFill>
          <a:latin typeface="Arial" pitchFamily="34" charset="0"/>
          <a:ea typeface="ＭＳ Ｐゴシック" charset="0"/>
          <a:cs typeface="Arial" pitchFamily="34" charset="0"/>
        </a:defRPr>
      </a:lvl2pPr>
      <a:lvl3pPr algn="l" rtl="0" eaLnBrk="0" fontAlgn="base" hangingPunct="0">
        <a:spcBef>
          <a:spcPct val="0"/>
        </a:spcBef>
        <a:spcAft>
          <a:spcPct val="0"/>
        </a:spcAft>
        <a:defRPr sz="3200" b="1">
          <a:solidFill>
            <a:schemeClr val="tx2"/>
          </a:solidFill>
          <a:latin typeface="Arial" pitchFamily="34" charset="0"/>
          <a:ea typeface="ＭＳ Ｐゴシック" charset="0"/>
          <a:cs typeface="Arial" pitchFamily="34" charset="0"/>
        </a:defRPr>
      </a:lvl3pPr>
      <a:lvl4pPr algn="l" rtl="0" eaLnBrk="0" fontAlgn="base" hangingPunct="0">
        <a:spcBef>
          <a:spcPct val="0"/>
        </a:spcBef>
        <a:spcAft>
          <a:spcPct val="0"/>
        </a:spcAft>
        <a:defRPr sz="3200" b="1">
          <a:solidFill>
            <a:schemeClr val="tx2"/>
          </a:solidFill>
          <a:latin typeface="Arial" pitchFamily="34" charset="0"/>
          <a:ea typeface="ＭＳ Ｐゴシック" charset="0"/>
          <a:cs typeface="Arial" pitchFamily="34" charset="0"/>
        </a:defRPr>
      </a:lvl4pPr>
      <a:lvl5pPr algn="l" rtl="0" eaLnBrk="0" fontAlgn="base" hangingPunct="0">
        <a:spcBef>
          <a:spcPct val="0"/>
        </a:spcBef>
        <a:spcAft>
          <a:spcPct val="0"/>
        </a:spcAft>
        <a:defRPr sz="3200" b="1">
          <a:solidFill>
            <a:schemeClr val="tx2"/>
          </a:solidFill>
          <a:latin typeface="Arial" pitchFamily="34" charset="0"/>
          <a:ea typeface="ＭＳ Ｐゴシック" charset="0"/>
          <a:cs typeface="Arial" pitchFamily="34" charset="0"/>
        </a:defRPr>
      </a:lvl5pPr>
      <a:lvl6pPr marL="457200" algn="l" rtl="0" fontAlgn="base">
        <a:spcBef>
          <a:spcPct val="0"/>
        </a:spcBef>
        <a:spcAft>
          <a:spcPct val="0"/>
        </a:spcAft>
        <a:defRPr sz="4000" b="1">
          <a:solidFill>
            <a:schemeClr val="bg1"/>
          </a:solidFill>
          <a:latin typeface="FranklinGothic" pitchFamily="-48" charset="0"/>
        </a:defRPr>
      </a:lvl6pPr>
      <a:lvl7pPr marL="914400" algn="l" rtl="0" fontAlgn="base">
        <a:spcBef>
          <a:spcPct val="0"/>
        </a:spcBef>
        <a:spcAft>
          <a:spcPct val="0"/>
        </a:spcAft>
        <a:defRPr sz="4000" b="1">
          <a:solidFill>
            <a:schemeClr val="bg1"/>
          </a:solidFill>
          <a:latin typeface="FranklinGothic" pitchFamily="-48" charset="0"/>
        </a:defRPr>
      </a:lvl7pPr>
      <a:lvl8pPr marL="1371600" algn="l" rtl="0" fontAlgn="base">
        <a:spcBef>
          <a:spcPct val="0"/>
        </a:spcBef>
        <a:spcAft>
          <a:spcPct val="0"/>
        </a:spcAft>
        <a:defRPr sz="4000" b="1">
          <a:solidFill>
            <a:schemeClr val="bg1"/>
          </a:solidFill>
          <a:latin typeface="FranklinGothic" pitchFamily="-48" charset="0"/>
        </a:defRPr>
      </a:lvl8pPr>
      <a:lvl9pPr marL="1828800" algn="l" rtl="0" fontAlgn="base">
        <a:spcBef>
          <a:spcPct val="0"/>
        </a:spcBef>
        <a:spcAft>
          <a:spcPct val="0"/>
        </a:spcAft>
        <a:defRPr sz="4000" b="1">
          <a:solidFill>
            <a:schemeClr val="bg1"/>
          </a:solidFill>
          <a:latin typeface="FranklinGothic" pitchFamily="-48" charset="0"/>
        </a:defRPr>
      </a:lvl9pPr>
    </p:titleStyle>
    <p:bodyStyle>
      <a:lvl1pPr marL="342900" indent="-342900" algn="l" rtl="0" eaLnBrk="0" fontAlgn="base" hangingPunct="0">
        <a:spcBef>
          <a:spcPct val="20000"/>
        </a:spcBef>
        <a:spcAft>
          <a:spcPct val="0"/>
        </a:spcAft>
        <a:buFont typeface="Arial" pitchFamily="34" charset="0"/>
        <a:defRPr sz="3200" kern="1200">
          <a:solidFill>
            <a:schemeClr val="tx1"/>
          </a:solidFill>
          <a:latin typeface="Arial" pitchFamily="34" charset="0"/>
          <a:ea typeface="ＭＳ Ｐゴシック" charset="0"/>
          <a:cs typeface="Arial" pitchFamily="34" charset="0"/>
        </a:defRPr>
      </a:lvl1pPr>
      <a:lvl2pPr marL="742950" indent="-285750" algn="l" rtl="0" eaLnBrk="0" fontAlgn="base" hangingPunct="0">
        <a:spcBef>
          <a:spcPct val="20000"/>
        </a:spcBef>
        <a:spcAft>
          <a:spcPct val="0"/>
        </a:spcAft>
        <a:buFont typeface="Wingdings" pitchFamily="2" charset="2"/>
        <a:defRPr sz="2800" kern="1200">
          <a:solidFill>
            <a:schemeClr val="bg1"/>
          </a:solidFill>
          <a:latin typeface="Arial" pitchFamily="34" charset="0"/>
          <a:ea typeface="Arial" charset="0"/>
          <a:cs typeface="Arial" pitchFamily="34" charset="0"/>
        </a:defRPr>
      </a:lvl2pPr>
      <a:lvl3pPr marL="1143000" indent="-228600" algn="l" rtl="0" eaLnBrk="0" fontAlgn="base" hangingPunct="0">
        <a:spcBef>
          <a:spcPct val="20000"/>
        </a:spcBef>
        <a:spcAft>
          <a:spcPct val="0"/>
        </a:spcAft>
        <a:buFont typeface="Arial" pitchFamily="34" charset="0"/>
        <a:defRPr sz="2400" kern="1200">
          <a:solidFill>
            <a:schemeClr val="bg1"/>
          </a:solidFill>
          <a:latin typeface="Arial" pitchFamily="34" charset="0"/>
          <a:ea typeface="Arial" charset="0"/>
          <a:cs typeface="Arial" pitchFamily="34" charset="0"/>
        </a:defRPr>
      </a:lvl3pPr>
      <a:lvl4pPr marL="1600200" indent="-228600" algn="l" rtl="0" eaLnBrk="0" fontAlgn="base" hangingPunct="0">
        <a:spcBef>
          <a:spcPct val="20000"/>
        </a:spcBef>
        <a:spcAft>
          <a:spcPct val="0"/>
        </a:spcAft>
        <a:buFont typeface="Arial" pitchFamily="34" charset="0"/>
        <a:defRPr sz="2000" kern="1200">
          <a:solidFill>
            <a:schemeClr val="bg1"/>
          </a:solidFill>
          <a:latin typeface="Arial" pitchFamily="34" charset="0"/>
          <a:ea typeface="Arial" charset="0"/>
          <a:cs typeface="Arial" pitchFamily="34" charset="0"/>
        </a:defRPr>
      </a:lvl4pPr>
      <a:lvl5pPr marL="2057400" indent="-228600" algn="l" rtl="0" eaLnBrk="0" fontAlgn="base" hangingPunct="0">
        <a:spcBef>
          <a:spcPct val="20000"/>
        </a:spcBef>
        <a:spcAft>
          <a:spcPct val="0"/>
        </a:spcAft>
        <a:buFont typeface="Arial" pitchFamily="34" charset="0"/>
        <a:buChar char="»"/>
        <a:defRPr sz="2000" kern="1200">
          <a:solidFill>
            <a:schemeClr val="bg1"/>
          </a:solidFill>
          <a:latin typeface="Franklin Gothic Book"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AutoShape 7"/>
          <p:cNvSpPr>
            <a:spLocks noChangeArrowheads="1"/>
          </p:cNvSpPr>
          <p:nvPr/>
        </p:nvSpPr>
        <p:spPr bwMode="auto">
          <a:xfrm>
            <a:off x="1600200" y="290513"/>
            <a:ext cx="7239000" cy="1143000"/>
          </a:xfrm>
          <a:prstGeom prst="roundRect">
            <a:avLst>
              <a:gd name="adj" fmla="val 6847"/>
            </a:avLst>
          </a:prstGeom>
          <a:solidFill>
            <a:schemeClr val="bg1">
              <a:lumMod val="85000"/>
            </a:schemeClr>
          </a:solidFill>
          <a:ln w="9525">
            <a:noFill/>
            <a:round/>
            <a:headEnd/>
            <a:tailEnd/>
          </a:ln>
        </p:spPr>
        <p:txBody>
          <a:bodyPr wrap="none" anchor="ctr"/>
          <a:lstStyle/>
          <a:p>
            <a:pPr eaLnBrk="0" hangingPunct="0">
              <a:defRPr/>
            </a:pPr>
            <a:endParaRPr lang="en-US" sz="4000" dirty="0">
              <a:latin typeface="Franklin Gothic Demi" pitchFamily="34" charset="0"/>
              <a:ea typeface="ＭＳ Ｐゴシック" pitchFamily="-48" charset="-128"/>
            </a:endParaRPr>
          </a:p>
        </p:txBody>
      </p:sp>
      <p:sp>
        <p:nvSpPr>
          <p:cNvPr id="4099" name="Title Placeholder 1"/>
          <p:cNvSpPr>
            <a:spLocks noGrp="1"/>
          </p:cNvSpPr>
          <p:nvPr>
            <p:ph type="title"/>
          </p:nvPr>
        </p:nvSpPr>
        <p:spPr bwMode="auto">
          <a:xfrm>
            <a:off x="1685109" y="439738"/>
            <a:ext cx="7123929" cy="98266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4100" name="Text Placeholder 2"/>
          <p:cNvSpPr>
            <a:spLocks noGrp="1"/>
          </p:cNvSpPr>
          <p:nvPr>
            <p:ph type="body" idx="1"/>
          </p:nvPr>
        </p:nvSpPr>
        <p:spPr bwMode="auto">
          <a:xfrm>
            <a:off x="1698171" y="1600200"/>
            <a:ext cx="7107692"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6" name="Slide Number Placeholder 15"/>
          <p:cNvSpPr>
            <a:spLocks noGrp="1"/>
          </p:cNvSpPr>
          <p:nvPr>
            <p:ph type="sldNum" sz="quarter" idx="4"/>
          </p:nvPr>
        </p:nvSpPr>
        <p:spPr>
          <a:xfrm>
            <a:off x="7010400" y="723900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929292"/>
                </a:solidFill>
              </a:defRPr>
            </a:lvl1pPr>
          </a:lstStyle>
          <a:p>
            <a:fld id="{3C23831A-07A9-4322-A4E4-4142FD70A9E4}" type="slidenum">
              <a:rPr lang="en-US"/>
              <a:pPr/>
              <a:t>‹#›</a:t>
            </a:fld>
            <a:endParaRPr lang="en-US"/>
          </a:p>
        </p:txBody>
      </p:sp>
      <p:sp>
        <p:nvSpPr>
          <p:cNvPr id="18" name="TextBox 17"/>
          <p:cNvSpPr txBox="1"/>
          <p:nvPr/>
        </p:nvSpPr>
        <p:spPr>
          <a:xfrm>
            <a:off x="228600" y="6248400"/>
            <a:ext cx="1295400" cy="276225"/>
          </a:xfrm>
          <a:prstGeom prst="rect">
            <a:avLst/>
          </a:prstGeom>
          <a:noFill/>
        </p:spPr>
        <p:txBody>
          <a:bodyPr>
            <a:spAutoFit/>
          </a:bodyPr>
          <a:lstStyle/>
          <a:p>
            <a:fld id="{CCC1A0B3-311B-4BA1-A2A2-BFB65828FBD4}" type="slidenum">
              <a:rPr lang="en-US" sz="1200">
                <a:solidFill>
                  <a:srgbClr val="9F9F9F"/>
                </a:solidFill>
                <a:latin typeface="Franklin Gothic Book" pitchFamily="34" charset="0"/>
              </a:rPr>
              <a:pPr/>
              <a:t>‹#›</a:t>
            </a:fld>
            <a:endParaRPr lang="en-US" sz="1200">
              <a:solidFill>
                <a:srgbClr val="9F9F9F"/>
              </a:solidFill>
              <a:latin typeface="Franklin Gothic Book" pitchFamily="34" charset="0"/>
            </a:endParaRPr>
          </a:p>
        </p:txBody>
      </p:sp>
      <p:sp>
        <p:nvSpPr>
          <p:cNvPr id="4103" name="AutoShape 7"/>
          <p:cNvSpPr>
            <a:spLocks noChangeArrowheads="1"/>
          </p:cNvSpPr>
          <p:nvPr/>
        </p:nvSpPr>
        <p:spPr bwMode="auto">
          <a:xfrm>
            <a:off x="1563688" y="6176963"/>
            <a:ext cx="7231062" cy="58737"/>
          </a:xfrm>
          <a:prstGeom prst="roundRect">
            <a:avLst>
              <a:gd name="adj" fmla="val 50000"/>
            </a:avLst>
          </a:prstGeom>
          <a:solidFill>
            <a:schemeClr val="tx2"/>
          </a:solidFill>
          <a:ln w="9525">
            <a:noFill/>
            <a:round/>
            <a:headEnd/>
            <a:tailEnd/>
          </a:ln>
        </p:spPr>
        <p:txBody>
          <a:bodyPr wrap="none" anchor="ctr"/>
          <a:lstStyle/>
          <a:p>
            <a:pPr eaLnBrk="0" hangingPunct="0"/>
            <a:endParaRPr lang="en-US"/>
          </a:p>
        </p:txBody>
      </p:sp>
      <p:sp>
        <p:nvSpPr>
          <p:cNvPr id="9" name="AutoShape 7"/>
          <p:cNvSpPr>
            <a:spLocks noChangeArrowheads="1"/>
          </p:cNvSpPr>
          <p:nvPr/>
        </p:nvSpPr>
        <p:spPr bwMode="auto">
          <a:xfrm>
            <a:off x="228600" y="6176963"/>
            <a:ext cx="1217613" cy="58737"/>
          </a:xfrm>
          <a:prstGeom prst="roundRect">
            <a:avLst>
              <a:gd name="adj" fmla="val 50000"/>
            </a:avLst>
          </a:prstGeom>
          <a:solidFill>
            <a:schemeClr val="bg1">
              <a:lumMod val="75000"/>
            </a:schemeClr>
          </a:solidFill>
          <a:ln w="9525">
            <a:noFill/>
            <a:round/>
            <a:headEnd/>
            <a:tailEnd/>
          </a:ln>
        </p:spPr>
        <p:txBody>
          <a:bodyPr wrap="none" anchor="ctr"/>
          <a:lstStyle/>
          <a:p>
            <a:pPr eaLnBrk="0" hangingPunct="0">
              <a:defRPr/>
            </a:pPr>
            <a:endParaRPr lang="en-US" dirty="0">
              <a:latin typeface="Arial" charset="0"/>
              <a:ea typeface="ＭＳ Ｐゴシック" pitchFamily="-48" charset="-128"/>
            </a:endParaRPr>
          </a:p>
        </p:txBody>
      </p:sp>
      <p:pic>
        <p:nvPicPr>
          <p:cNvPr id="4105" name="Picture 9" descr="AIR logo-acronym-RGB.jpg"/>
          <p:cNvPicPr>
            <a:picLocks noChangeAspect="1"/>
          </p:cNvPicPr>
          <p:nvPr/>
        </p:nvPicPr>
        <p:blipFill>
          <a:blip r:embed="rId8" cstate="print"/>
          <a:srcRect/>
          <a:stretch>
            <a:fillRect/>
          </a:stretch>
        </p:blipFill>
        <p:spPr bwMode="auto">
          <a:xfrm>
            <a:off x="228600" y="5700713"/>
            <a:ext cx="1189038" cy="339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284" r:id="rId1"/>
    <p:sldLayoutId id="2147484285" r:id="rId2"/>
    <p:sldLayoutId id="2147484286" r:id="rId3"/>
    <p:sldLayoutId id="2147484287" r:id="rId4"/>
    <p:sldLayoutId id="2147484288" r:id="rId5"/>
    <p:sldLayoutId id="2147484289" r:id="rId6"/>
  </p:sldLayoutIdLst>
  <p:timing>
    <p:tnLst>
      <p:par>
        <p:cTn id="1" dur="indefinite" restart="never" nodeType="tmRoot"/>
      </p:par>
    </p:tnLst>
  </p:timing>
  <p:hf hdr="0" ftr="0" dt="0"/>
  <p:txStyles>
    <p:titleStyle>
      <a:lvl1pPr algn="l" rtl="0" eaLnBrk="0" fontAlgn="base" hangingPunct="0">
        <a:spcBef>
          <a:spcPct val="0"/>
        </a:spcBef>
        <a:spcAft>
          <a:spcPct val="0"/>
        </a:spcAft>
        <a:defRPr sz="3000" b="1" kern="1200">
          <a:solidFill>
            <a:schemeClr val="tx2"/>
          </a:solidFill>
          <a:latin typeface="Arial" pitchFamily="34" charset="0"/>
          <a:ea typeface="ＭＳ Ｐゴシック" charset="0"/>
          <a:cs typeface="Arial" pitchFamily="34" charset="0"/>
        </a:defRPr>
      </a:lvl1pPr>
      <a:lvl2pPr algn="l" rtl="0" eaLnBrk="0" fontAlgn="base" hangingPunct="0">
        <a:spcBef>
          <a:spcPct val="0"/>
        </a:spcBef>
        <a:spcAft>
          <a:spcPct val="0"/>
        </a:spcAft>
        <a:defRPr sz="3000" b="1">
          <a:solidFill>
            <a:schemeClr val="tx2"/>
          </a:solidFill>
          <a:latin typeface="Arial" pitchFamily="34" charset="0"/>
          <a:ea typeface="ＭＳ Ｐゴシック" charset="0"/>
          <a:cs typeface="Arial" pitchFamily="34" charset="0"/>
        </a:defRPr>
      </a:lvl2pPr>
      <a:lvl3pPr algn="l" rtl="0" eaLnBrk="0" fontAlgn="base" hangingPunct="0">
        <a:spcBef>
          <a:spcPct val="0"/>
        </a:spcBef>
        <a:spcAft>
          <a:spcPct val="0"/>
        </a:spcAft>
        <a:defRPr sz="3000" b="1">
          <a:solidFill>
            <a:schemeClr val="tx2"/>
          </a:solidFill>
          <a:latin typeface="Arial" pitchFamily="34" charset="0"/>
          <a:ea typeface="ＭＳ Ｐゴシック" charset="0"/>
          <a:cs typeface="Arial" pitchFamily="34" charset="0"/>
        </a:defRPr>
      </a:lvl3pPr>
      <a:lvl4pPr algn="l" rtl="0" eaLnBrk="0" fontAlgn="base" hangingPunct="0">
        <a:spcBef>
          <a:spcPct val="0"/>
        </a:spcBef>
        <a:spcAft>
          <a:spcPct val="0"/>
        </a:spcAft>
        <a:defRPr sz="3000" b="1">
          <a:solidFill>
            <a:schemeClr val="tx2"/>
          </a:solidFill>
          <a:latin typeface="Arial" pitchFamily="34" charset="0"/>
          <a:ea typeface="ＭＳ Ｐゴシック" charset="0"/>
          <a:cs typeface="Arial" pitchFamily="34" charset="0"/>
        </a:defRPr>
      </a:lvl4pPr>
      <a:lvl5pPr algn="l" rtl="0" eaLnBrk="0" fontAlgn="base" hangingPunct="0">
        <a:spcBef>
          <a:spcPct val="0"/>
        </a:spcBef>
        <a:spcAft>
          <a:spcPct val="0"/>
        </a:spcAft>
        <a:defRPr sz="3000" b="1">
          <a:solidFill>
            <a:schemeClr val="tx2"/>
          </a:solidFill>
          <a:latin typeface="Arial" pitchFamily="34" charset="0"/>
          <a:ea typeface="ＭＳ Ｐゴシック" charset="0"/>
          <a:cs typeface="Arial" pitchFamily="34" charset="0"/>
        </a:defRPr>
      </a:lvl5pPr>
      <a:lvl6pPr marL="457200" algn="l" rtl="0" fontAlgn="base">
        <a:spcBef>
          <a:spcPct val="0"/>
        </a:spcBef>
        <a:spcAft>
          <a:spcPct val="0"/>
        </a:spcAft>
        <a:defRPr sz="4000" b="1">
          <a:solidFill>
            <a:schemeClr val="bg1"/>
          </a:solidFill>
          <a:latin typeface="FranklinGothic" pitchFamily="-48" charset="0"/>
        </a:defRPr>
      </a:lvl6pPr>
      <a:lvl7pPr marL="914400" algn="l" rtl="0" fontAlgn="base">
        <a:spcBef>
          <a:spcPct val="0"/>
        </a:spcBef>
        <a:spcAft>
          <a:spcPct val="0"/>
        </a:spcAft>
        <a:defRPr sz="4000" b="1">
          <a:solidFill>
            <a:schemeClr val="bg1"/>
          </a:solidFill>
          <a:latin typeface="FranklinGothic" pitchFamily="-48" charset="0"/>
        </a:defRPr>
      </a:lvl7pPr>
      <a:lvl8pPr marL="1371600" algn="l" rtl="0" fontAlgn="base">
        <a:spcBef>
          <a:spcPct val="0"/>
        </a:spcBef>
        <a:spcAft>
          <a:spcPct val="0"/>
        </a:spcAft>
        <a:defRPr sz="4000" b="1">
          <a:solidFill>
            <a:schemeClr val="bg1"/>
          </a:solidFill>
          <a:latin typeface="FranklinGothic" pitchFamily="-48" charset="0"/>
        </a:defRPr>
      </a:lvl8pPr>
      <a:lvl9pPr marL="1828800" algn="l" rtl="0" fontAlgn="base">
        <a:spcBef>
          <a:spcPct val="0"/>
        </a:spcBef>
        <a:spcAft>
          <a:spcPct val="0"/>
        </a:spcAft>
        <a:defRPr sz="4000" b="1">
          <a:solidFill>
            <a:schemeClr val="bg1"/>
          </a:solidFill>
          <a:latin typeface="FranklinGothic" pitchFamily="-48" charset="0"/>
        </a:defRPr>
      </a:lvl9pPr>
    </p:titleStyle>
    <p:bodyStyle>
      <a:lvl1pPr marL="342900" indent="-342900" algn="l" rtl="0" eaLnBrk="0" fontAlgn="base" hangingPunct="0">
        <a:spcBef>
          <a:spcPct val="20000"/>
        </a:spcBef>
        <a:spcAft>
          <a:spcPct val="0"/>
        </a:spcAft>
        <a:buClr>
          <a:schemeClr val="tx2"/>
        </a:buClr>
        <a:buFont typeface="Arial" pitchFamily="34" charset="0"/>
        <a:buChar char="•"/>
        <a:defRPr sz="3000" kern="1200">
          <a:solidFill>
            <a:schemeClr val="tx1"/>
          </a:solidFill>
          <a:latin typeface="Arial" pitchFamily="34" charset="0"/>
          <a:ea typeface="ＭＳ Ｐゴシック" charset="0"/>
          <a:cs typeface="Arial" pitchFamily="34" charset="0"/>
        </a:defRPr>
      </a:lvl1pPr>
      <a:lvl2pPr marL="742950" indent="-285750" algn="l" rtl="0" eaLnBrk="0" fontAlgn="base" hangingPunct="0">
        <a:spcBef>
          <a:spcPct val="20000"/>
        </a:spcBef>
        <a:spcAft>
          <a:spcPct val="0"/>
        </a:spcAft>
        <a:buClr>
          <a:schemeClr val="tx2"/>
        </a:buClr>
        <a:buFont typeface="Wingdings" pitchFamily="2" charset="2"/>
        <a:buChar char="§"/>
        <a:defRPr sz="2800" kern="1200">
          <a:solidFill>
            <a:schemeClr val="tx1"/>
          </a:solidFill>
          <a:latin typeface="Arial" pitchFamily="34" charset="0"/>
          <a:ea typeface="Arial" charset="0"/>
          <a:cs typeface="Arial" pitchFamily="34" charset="0"/>
        </a:defRPr>
      </a:lvl2pPr>
      <a:lvl3pPr marL="1143000" indent="-228600" algn="l" rtl="0" eaLnBrk="0" fontAlgn="base" hangingPunct="0">
        <a:spcBef>
          <a:spcPct val="20000"/>
        </a:spcBef>
        <a:spcAft>
          <a:spcPct val="0"/>
        </a:spcAft>
        <a:buClr>
          <a:schemeClr val="tx2"/>
        </a:buClr>
        <a:buFont typeface="Times New Roman" pitchFamily="18" charset="0"/>
        <a:buChar char="-"/>
        <a:defRPr sz="2400" kern="1200">
          <a:solidFill>
            <a:schemeClr val="tx1"/>
          </a:solidFill>
          <a:latin typeface="Arial" pitchFamily="34" charset="0"/>
          <a:ea typeface="Arial" charset="0"/>
          <a:cs typeface="Arial" pitchFamily="34" charset="0"/>
        </a:defRPr>
      </a:lvl3pPr>
      <a:lvl4pPr marL="1600200" indent="-228600" algn="l" rtl="0" eaLnBrk="0" fontAlgn="base" hangingPunct="0">
        <a:spcBef>
          <a:spcPct val="20000"/>
        </a:spcBef>
        <a:spcAft>
          <a:spcPct val="0"/>
        </a:spcAft>
        <a:buClr>
          <a:schemeClr val="tx2"/>
        </a:buClr>
        <a:buFont typeface="Arial" pitchFamily="34" charset="0"/>
        <a:buChar char="–"/>
        <a:defRPr sz="2000" kern="1200">
          <a:solidFill>
            <a:schemeClr val="tx1"/>
          </a:solidFill>
          <a:latin typeface="Arial" pitchFamily="34" charset="0"/>
          <a:ea typeface="Arial" charset="0"/>
          <a:cs typeface="Arial" pitchFamily="34" charset="0"/>
        </a:defRPr>
      </a:lvl4pPr>
      <a:lvl5pPr marL="2057400" indent="-228600" algn="l" rtl="0" eaLnBrk="0" fontAlgn="base" hangingPunct="0">
        <a:spcBef>
          <a:spcPct val="20000"/>
        </a:spcBef>
        <a:spcAft>
          <a:spcPct val="0"/>
        </a:spcAft>
        <a:buClr>
          <a:srgbClr val="78A22F"/>
        </a:buClr>
        <a:buFont typeface="Arial" pitchFamily="34" charset="0"/>
        <a:buChar char="»"/>
        <a:defRPr sz="2000" kern="1200">
          <a:solidFill>
            <a:schemeClr val="tx1"/>
          </a:solidFill>
          <a:latin typeface="Franklin Gothic Book"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9" name="Title Placeholder 1"/>
          <p:cNvSpPr>
            <a:spLocks noGrp="1"/>
          </p:cNvSpPr>
          <p:nvPr>
            <p:ph type="title"/>
          </p:nvPr>
        </p:nvSpPr>
        <p:spPr bwMode="auto">
          <a:xfrm>
            <a:off x="243191" y="439738"/>
            <a:ext cx="8565847" cy="110696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16" name="Slide Number Placeholder 15"/>
          <p:cNvSpPr>
            <a:spLocks noGrp="1"/>
          </p:cNvSpPr>
          <p:nvPr>
            <p:ph type="sldNum" sz="quarter" idx="4"/>
          </p:nvPr>
        </p:nvSpPr>
        <p:spPr>
          <a:xfrm>
            <a:off x="7010400" y="723900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929292"/>
                </a:solidFill>
              </a:defRPr>
            </a:lvl1pPr>
          </a:lstStyle>
          <a:p>
            <a:fld id="{3C23831A-07A9-4322-A4E4-4142FD70A9E4}" type="slidenum">
              <a:rPr lang="en-US"/>
              <a:pPr/>
              <a:t>‹#›</a:t>
            </a:fld>
            <a:endParaRPr lang="en-US"/>
          </a:p>
        </p:txBody>
      </p:sp>
      <p:sp>
        <p:nvSpPr>
          <p:cNvPr id="18" name="TextBox 17"/>
          <p:cNvSpPr txBox="1"/>
          <p:nvPr/>
        </p:nvSpPr>
        <p:spPr>
          <a:xfrm>
            <a:off x="228600" y="6248400"/>
            <a:ext cx="1295400" cy="276225"/>
          </a:xfrm>
          <a:prstGeom prst="rect">
            <a:avLst/>
          </a:prstGeom>
          <a:noFill/>
        </p:spPr>
        <p:txBody>
          <a:bodyPr>
            <a:spAutoFit/>
          </a:bodyPr>
          <a:lstStyle/>
          <a:p>
            <a:fld id="{CCC1A0B3-311B-4BA1-A2A2-BFB65828FBD4}" type="slidenum">
              <a:rPr lang="en-US" sz="1200">
                <a:solidFill>
                  <a:srgbClr val="9F9F9F"/>
                </a:solidFill>
                <a:latin typeface="Franklin Gothic Book" pitchFamily="34" charset="0"/>
              </a:rPr>
              <a:pPr/>
              <a:t>‹#›</a:t>
            </a:fld>
            <a:endParaRPr lang="en-US" sz="1200">
              <a:solidFill>
                <a:srgbClr val="9F9F9F"/>
              </a:solidFill>
              <a:latin typeface="Franklin Gothic Book" pitchFamily="34" charset="0"/>
            </a:endParaRPr>
          </a:p>
        </p:txBody>
      </p:sp>
      <p:sp>
        <p:nvSpPr>
          <p:cNvPr id="4103" name="AutoShape 7"/>
          <p:cNvSpPr>
            <a:spLocks noChangeArrowheads="1"/>
          </p:cNvSpPr>
          <p:nvPr/>
        </p:nvSpPr>
        <p:spPr bwMode="auto">
          <a:xfrm>
            <a:off x="1563688" y="6176963"/>
            <a:ext cx="7231062" cy="58737"/>
          </a:xfrm>
          <a:prstGeom prst="roundRect">
            <a:avLst>
              <a:gd name="adj" fmla="val 50000"/>
            </a:avLst>
          </a:prstGeom>
          <a:solidFill>
            <a:schemeClr val="tx2"/>
          </a:solidFill>
          <a:ln w="9525">
            <a:noFill/>
            <a:round/>
            <a:headEnd/>
            <a:tailEnd/>
          </a:ln>
        </p:spPr>
        <p:txBody>
          <a:bodyPr wrap="none" anchor="ctr"/>
          <a:lstStyle/>
          <a:p>
            <a:pPr eaLnBrk="0" hangingPunct="0"/>
            <a:endParaRPr lang="en-US"/>
          </a:p>
        </p:txBody>
      </p:sp>
      <p:sp>
        <p:nvSpPr>
          <p:cNvPr id="9" name="AutoShape 7"/>
          <p:cNvSpPr>
            <a:spLocks noChangeArrowheads="1"/>
          </p:cNvSpPr>
          <p:nvPr/>
        </p:nvSpPr>
        <p:spPr bwMode="auto">
          <a:xfrm>
            <a:off x="228600" y="6176963"/>
            <a:ext cx="1217613" cy="58737"/>
          </a:xfrm>
          <a:prstGeom prst="roundRect">
            <a:avLst>
              <a:gd name="adj" fmla="val 50000"/>
            </a:avLst>
          </a:prstGeom>
          <a:solidFill>
            <a:schemeClr val="bg1">
              <a:lumMod val="75000"/>
            </a:schemeClr>
          </a:solidFill>
          <a:ln w="9525">
            <a:noFill/>
            <a:round/>
            <a:headEnd/>
            <a:tailEnd/>
          </a:ln>
        </p:spPr>
        <p:txBody>
          <a:bodyPr wrap="none" anchor="ctr"/>
          <a:lstStyle/>
          <a:p>
            <a:pPr eaLnBrk="0" hangingPunct="0">
              <a:defRPr/>
            </a:pPr>
            <a:endParaRPr lang="en-US" dirty="0">
              <a:latin typeface="Arial" charset="0"/>
              <a:ea typeface="ＭＳ Ｐゴシック" pitchFamily="-48" charset="-128"/>
            </a:endParaRPr>
          </a:p>
        </p:txBody>
      </p:sp>
      <p:pic>
        <p:nvPicPr>
          <p:cNvPr id="4105" name="Picture 9" descr="AIR logo-acronym-RGB.jpg"/>
          <p:cNvPicPr>
            <a:picLocks noChangeAspect="1"/>
          </p:cNvPicPr>
          <p:nvPr/>
        </p:nvPicPr>
        <p:blipFill>
          <a:blip r:embed="rId3" cstate="print"/>
          <a:srcRect/>
          <a:stretch>
            <a:fillRect/>
          </a:stretch>
        </p:blipFill>
        <p:spPr bwMode="auto">
          <a:xfrm>
            <a:off x="228600" y="5700713"/>
            <a:ext cx="1189038" cy="339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298" r:id="rId1"/>
  </p:sldLayoutIdLst>
  <p:timing>
    <p:tnLst>
      <p:par>
        <p:cTn id="1" dur="indefinite" restart="never" nodeType="tmRoot"/>
      </p:par>
    </p:tnLst>
  </p:timing>
  <p:hf hdr="0" ftr="0" dt="0"/>
  <p:txStyles>
    <p:titleStyle>
      <a:lvl1pPr algn="l" rtl="0" eaLnBrk="0" fontAlgn="base" hangingPunct="0">
        <a:spcBef>
          <a:spcPct val="0"/>
        </a:spcBef>
        <a:spcAft>
          <a:spcPct val="0"/>
        </a:spcAft>
        <a:defRPr sz="3000" b="1" kern="1200">
          <a:solidFill>
            <a:schemeClr val="tx2"/>
          </a:solidFill>
          <a:latin typeface="Arial" pitchFamily="34" charset="0"/>
          <a:ea typeface="ＭＳ Ｐゴシック" charset="0"/>
          <a:cs typeface="Arial" pitchFamily="34" charset="0"/>
        </a:defRPr>
      </a:lvl1pPr>
      <a:lvl2pPr algn="l" rtl="0" eaLnBrk="0" fontAlgn="base" hangingPunct="0">
        <a:spcBef>
          <a:spcPct val="0"/>
        </a:spcBef>
        <a:spcAft>
          <a:spcPct val="0"/>
        </a:spcAft>
        <a:defRPr sz="3000" b="1">
          <a:solidFill>
            <a:schemeClr val="tx2"/>
          </a:solidFill>
          <a:latin typeface="Arial" pitchFamily="34" charset="0"/>
          <a:ea typeface="ＭＳ Ｐゴシック" charset="0"/>
          <a:cs typeface="Arial" pitchFamily="34" charset="0"/>
        </a:defRPr>
      </a:lvl2pPr>
      <a:lvl3pPr algn="l" rtl="0" eaLnBrk="0" fontAlgn="base" hangingPunct="0">
        <a:spcBef>
          <a:spcPct val="0"/>
        </a:spcBef>
        <a:spcAft>
          <a:spcPct val="0"/>
        </a:spcAft>
        <a:defRPr sz="3000" b="1">
          <a:solidFill>
            <a:schemeClr val="tx2"/>
          </a:solidFill>
          <a:latin typeface="Arial" pitchFamily="34" charset="0"/>
          <a:ea typeface="ＭＳ Ｐゴシック" charset="0"/>
          <a:cs typeface="Arial" pitchFamily="34" charset="0"/>
        </a:defRPr>
      </a:lvl3pPr>
      <a:lvl4pPr algn="l" rtl="0" eaLnBrk="0" fontAlgn="base" hangingPunct="0">
        <a:spcBef>
          <a:spcPct val="0"/>
        </a:spcBef>
        <a:spcAft>
          <a:spcPct val="0"/>
        </a:spcAft>
        <a:defRPr sz="3000" b="1">
          <a:solidFill>
            <a:schemeClr val="tx2"/>
          </a:solidFill>
          <a:latin typeface="Arial" pitchFamily="34" charset="0"/>
          <a:ea typeface="ＭＳ Ｐゴシック" charset="0"/>
          <a:cs typeface="Arial" pitchFamily="34" charset="0"/>
        </a:defRPr>
      </a:lvl4pPr>
      <a:lvl5pPr algn="l" rtl="0" eaLnBrk="0" fontAlgn="base" hangingPunct="0">
        <a:spcBef>
          <a:spcPct val="0"/>
        </a:spcBef>
        <a:spcAft>
          <a:spcPct val="0"/>
        </a:spcAft>
        <a:defRPr sz="3000" b="1">
          <a:solidFill>
            <a:schemeClr val="tx2"/>
          </a:solidFill>
          <a:latin typeface="Arial" pitchFamily="34" charset="0"/>
          <a:ea typeface="ＭＳ Ｐゴシック" charset="0"/>
          <a:cs typeface="Arial" pitchFamily="34" charset="0"/>
        </a:defRPr>
      </a:lvl5pPr>
      <a:lvl6pPr marL="457200" algn="l" rtl="0" fontAlgn="base">
        <a:spcBef>
          <a:spcPct val="0"/>
        </a:spcBef>
        <a:spcAft>
          <a:spcPct val="0"/>
        </a:spcAft>
        <a:defRPr sz="4000" b="1">
          <a:solidFill>
            <a:schemeClr val="bg1"/>
          </a:solidFill>
          <a:latin typeface="FranklinGothic" pitchFamily="-48" charset="0"/>
        </a:defRPr>
      </a:lvl6pPr>
      <a:lvl7pPr marL="914400" algn="l" rtl="0" fontAlgn="base">
        <a:spcBef>
          <a:spcPct val="0"/>
        </a:spcBef>
        <a:spcAft>
          <a:spcPct val="0"/>
        </a:spcAft>
        <a:defRPr sz="4000" b="1">
          <a:solidFill>
            <a:schemeClr val="bg1"/>
          </a:solidFill>
          <a:latin typeface="FranklinGothic" pitchFamily="-48" charset="0"/>
        </a:defRPr>
      </a:lvl7pPr>
      <a:lvl8pPr marL="1371600" algn="l" rtl="0" fontAlgn="base">
        <a:spcBef>
          <a:spcPct val="0"/>
        </a:spcBef>
        <a:spcAft>
          <a:spcPct val="0"/>
        </a:spcAft>
        <a:defRPr sz="4000" b="1">
          <a:solidFill>
            <a:schemeClr val="bg1"/>
          </a:solidFill>
          <a:latin typeface="FranklinGothic" pitchFamily="-48" charset="0"/>
        </a:defRPr>
      </a:lvl8pPr>
      <a:lvl9pPr marL="1828800" algn="l" rtl="0" fontAlgn="base">
        <a:spcBef>
          <a:spcPct val="0"/>
        </a:spcBef>
        <a:spcAft>
          <a:spcPct val="0"/>
        </a:spcAft>
        <a:defRPr sz="4000" b="1">
          <a:solidFill>
            <a:schemeClr val="bg1"/>
          </a:solidFill>
          <a:latin typeface="FranklinGothic" pitchFamily="-48" charset="0"/>
        </a:defRPr>
      </a:lvl9pPr>
    </p:titleStyle>
    <p:bodyStyle>
      <a:lvl1pPr marL="342900" indent="-342900" algn="l" rtl="0" eaLnBrk="0" fontAlgn="base" hangingPunct="0">
        <a:spcBef>
          <a:spcPct val="20000"/>
        </a:spcBef>
        <a:spcAft>
          <a:spcPct val="0"/>
        </a:spcAft>
        <a:buClr>
          <a:schemeClr val="tx2"/>
        </a:buClr>
        <a:buFont typeface="Arial" pitchFamily="34" charset="0"/>
        <a:buChar char="•"/>
        <a:defRPr sz="3000" kern="1200">
          <a:solidFill>
            <a:schemeClr val="tx1"/>
          </a:solidFill>
          <a:latin typeface="Arial" pitchFamily="34" charset="0"/>
          <a:ea typeface="ＭＳ Ｐゴシック" charset="0"/>
          <a:cs typeface="Arial" pitchFamily="34" charset="0"/>
        </a:defRPr>
      </a:lvl1pPr>
      <a:lvl2pPr marL="742950" indent="-285750" algn="l" rtl="0" eaLnBrk="0" fontAlgn="base" hangingPunct="0">
        <a:spcBef>
          <a:spcPct val="20000"/>
        </a:spcBef>
        <a:spcAft>
          <a:spcPct val="0"/>
        </a:spcAft>
        <a:buClr>
          <a:schemeClr val="tx2"/>
        </a:buClr>
        <a:buFont typeface="Wingdings" pitchFamily="2" charset="2"/>
        <a:buChar char="§"/>
        <a:defRPr sz="2800" kern="1200">
          <a:solidFill>
            <a:schemeClr val="tx1"/>
          </a:solidFill>
          <a:latin typeface="Arial" pitchFamily="34" charset="0"/>
          <a:ea typeface="Arial" charset="0"/>
          <a:cs typeface="Arial" pitchFamily="34" charset="0"/>
        </a:defRPr>
      </a:lvl2pPr>
      <a:lvl3pPr marL="1143000" indent="-228600" algn="l" rtl="0" eaLnBrk="0" fontAlgn="base" hangingPunct="0">
        <a:spcBef>
          <a:spcPct val="20000"/>
        </a:spcBef>
        <a:spcAft>
          <a:spcPct val="0"/>
        </a:spcAft>
        <a:buClr>
          <a:schemeClr val="tx2"/>
        </a:buClr>
        <a:buFont typeface="Times New Roman" pitchFamily="18" charset="0"/>
        <a:buChar char="-"/>
        <a:defRPr sz="2400" kern="1200">
          <a:solidFill>
            <a:schemeClr val="tx1"/>
          </a:solidFill>
          <a:latin typeface="Arial" pitchFamily="34" charset="0"/>
          <a:ea typeface="Arial" charset="0"/>
          <a:cs typeface="Arial" pitchFamily="34" charset="0"/>
        </a:defRPr>
      </a:lvl3pPr>
      <a:lvl4pPr marL="1600200" indent="-228600" algn="l" rtl="0" eaLnBrk="0" fontAlgn="base" hangingPunct="0">
        <a:spcBef>
          <a:spcPct val="20000"/>
        </a:spcBef>
        <a:spcAft>
          <a:spcPct val="0"/>
        </a:spcAft>
        <a:buClr>
          <a:schemeClr val="tx2"/>
        </a:buClr>
        <a:buFont typeface="Arial" pitchFamily="34" charset="0"/>
        <a:buChar char="–"/>
        <a:defRPr sz="2000" kern="1200">
          <a:solidFill>
            <a:schemeClr val="tx1"/>
          </a:solidFill>
          <a:latin typeface="Arial" pitchFamily="34" charset="0"/>
          <a:ea typeface="Arial" charset="0"/>
          <a:cs typeface="Arial" pitchFamily="34" charset="0"/>
        </a:defRPr>
      </a:lvl4pPr>
      <a:lvl5pPr marL="2057400" indent="-228600" algn="l" rtl="0" eaLnBrk="0" fontAlgn="base" hangingPunct="0">
        <a:spcBef>
          <a:spcPct val="20000"/>
        </a:spcBef>
        <a:spcAft>
          <a:spcPct val="0"/>
        </a:spcAft>
        <a:buClr>
          <a:srgbClr val="78A22F"/>
        </a:buClr>
        <a:buFont typeface="Arial" pitchFamily="34" charset="0"/>
        <a:buChar char="»"/>
        <a:defRPr sz="2000" kern="1200">
          <a:solidFill>
            <a:schemeClr val="tx1"/>
          </a:solidFill>
          <a:latin typeface="Franklin Gothic Book"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AutoShape 2"/>
          <p:cNvSpPr>
            <a:spLocks noChangeArrowheads="1"/>
          </p:cNvSpPr>
          <p:nvPr/>
        </p:nvSpPr>
        <p:spPr bwMode="auto">
          <a:xfrm>
            <a:off x="1633538" y="1879600"/>
            <a:ext cx="7543800" cy="5011738"/>
          </a:xfrm>
          <a:prstGeom prst="roundRect">
            <a:avLst>
              <a:gd name="adj" fmla="val 2144"/>
            </a:avLst>
          </a:prstGeom>
          <a:solidFill>
            <a:schemeClr val="bg1">
              <a:lumMod val="85000"/>
            </a:schemeClr>
          </a:solidFill>
          <a:ln w="9525">
            <a:noFill/>
            <a:round/>
            <a:headEnd/>
            <a:tailEnd/>
          </a:ln>
        </p:spPr>
        <p:txBody>
          <a:bodyPr wrap="none" anchor="ctr"/>
          <a:lstStyle/>
          <a:p>
            <a:pPr eaLnBrk="0" hangingPunct="0">
              <a:defRPr/>
            </a:pPr>
            <a:endParaRPr lang="en-US" dirty="0">
              <a:latin typeface="Arial" charset="0"/>
              <a:ea typeface="ＭＳ Ｐゴシック" pitchFamily="-48" charset="-128"/>
            </a:endParaRPr>
          </a:p>
        </p:txBody>
      </p:sp>
      <p:sp>
        <p:nvSpPr>
          <p:cNvPr id="5123" name="Text Placeholder 2"/>
          <p:cNvSpPr>
            <a:spLocks noGrp="1"/>
          </p:cNvSpPr>
          <p:nvPr>
            <p:ph type="body" idx="1"/>
          </p:nvPr>
        </p:nvSpPr>
        <p:spPr bwMode="auto">
          <a:xfrm>
            <a:off x="1828800" y="2438400"/>
            <a:ext cx="6824663" cy="3687763"/>
          </a:xfrm>
          <a:prstGeom prst="rect">
            <a:avLst/>
          </a:prstGeom>
          <a:noFill/>
          <a:ln w="9525">
            <a:noFill/>
            <a:miter lim="800000"/>
            <a:headEnd/>
            <a:tailEnd/>
          </a:ln>
        </p:spPr>
        <p:txBody>
          <a:bodyPr vert="horz" wrap="square" lIns="182880" tIns="45720" rIns="91440" bIns="45720" numCol="1" anchor="t" anchorCtr="0" compatLnSpc="1">
            <a:prstTxWarp prst="textNoShape">
              <a:avLst/>
            </a:prstTxWarp>
          </a:bodyPr>
          <a:lstStyle/>
          <a:p>
            <a:pPr lvl="0"/>
            <a:r>
              <a:rPr lang="en-US" smtClean="0"/>
              <a:t>Click to edit Master text styles</a:t>
            </a:r>
          </a:p>
        </p:txBody>
      </p:sp>
      <p:sp>
        <p:nvSpPr>
          <p:cNvPr id="17" name="Slide Number Placeholder 16"/>
          <p:cNvSpPr>
            <a:spLocks noGrp="1"/>
          </p:cNvSpPr>
          <p:nvPr>
            <p:ph type="sldNum" sz="quarter" idx="4"/>
          </p:nvPr>
        </p:nvSpPr>
        <p:spPr>
          <a:xfrm>
            <a:off x="7010400" y="731520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929292"/>
                </a:solidFill>
              </a:defRPr>
            </a:lvl1pPr>
          </a:lstStyle>
          <a:p>
            <a:fld id="{D1EF686C-4E9B-4064-87B8-321C9ED024AA}" type="slidenum">
              <a:rPr lang="en-US"/>
              <a:pPr/>
              <a:t>‹#›</a:t>
            </a:fld>
            <a:endParaRPr lang="en-US"/>
          </a:p>
        </p:txBody>
      </p:sp>
      <p:sp>
        <p:nvSpPr>
          <p:cNvPr id="18" name="TextBox 17"/>
          <p:cNvSpPr txBox="1"/>
          <p:nvPr/>
        </p:nvSpPr>
        <p:spPr>
          <a:xfrm>
            <a:off x="228600" y="6248400"/>
            <a:ext cx="1295400" cy="276225"/>
          </a:xfrm>
          <a:prstGeom prst="rect">
            <a:avLst/>
          </a:prstGeom>
          <a:noFill/>
        </p:spPr>
        <p:txBody>
          <a:bodyPr>
            <a:spAutoFit/>
          </a:bodyPr>
          <a:lstStyle/>
          <a:p>
            <a:fld id="{4B22209B-92AE-4CE1-B3D1-3BA5ACFF3450}" type="slidenum">
              <a:rPr lang="en-US" sz="1200">
                <a:solidFill>
                  <a:srgbClr val="9F9F9F"/>
                </a:solidFill>
                <a:latin typeface="Franklin Gothic Book" pitchFamily="34" charset="0"/>
              </a:rPr>
              <a:pPr/>
              <a:t>‹#›</a:t>
            </a:fld>
            <a:endParaRPr lang="en-US" sz="1200">
              <a:solidFill>
                <a:srgbClr val="9F9F9F"/>
              </a:solidFill>
              <a:latin typeface="Franklin Gothic Book" pitchFamily="34" charset="0"/>
            </a:endParaRPr>
          </a:p>
        </p:txBody>
      </p:sp>
      <p:sp>
        <p:nvSpPr>
          <p:cNvPr id="5126" name="AutoShape 7"/>
          <p:cNvSpPr>
            <a:spLocks noChangeArrowheads="1"/>
          </p:cNvSpPr>
          <p:nvPr/>
        </p:nvSpPr>
        <p:spPr bwMode="auto">
          <a:xfrm>
            <a:off x="1912938" y="6176963"/>
            <a:ext cx="7231062" cy="58737"/>
          </a:xfrm>
          <a:prstGeom prst="roundRect">
            <a:avLst>
              <a:gd name="adj" fmla="val 50000"/>
            </a:avLst>
          </a:prstGeom>
          <a:solidFill>
            <a:schemeClr val="tx2"/>
          </a:solidFill>
          <a:ln w="9525">
            <a:noFill/>
            <a:round/>
            <a:headEnd/>
            <a:tailEnd/>
          </a:ln>
        </p:spPr>
        <p:txBody>
          <a:bodyPr wrap="none" anchor="ctr"/>
          <a:lstStyle/>
          <a:p>
            <a:pPr eaLnBrk="0" hangingPunct="0"/>
            <a:endParaRPr lang="en-US"/>
          </a:p>
        </p:txBody>
      </p:sp>
      <p:sp>
        <p:nvSpPr>
          <p:cNvPr id="15" name="AutoShape 7"/>
          <p:cNvSpPr>
            <a:spLocks noChangeArrowheads="1"/>
          </p:cNvSpPr>
          <p:nvPr/>
        </p:nvSpPr>
        <p:spPr bwMode="auto">
          <a:xfrm>
            <a:off x="228600" y="6176963"/>
            <a:ext cx="1217613" cy="58737"/>
          </a:xfrm>
          <a:prstGeom prst="roundRect">
            <a:avLst>
              <a:gd name="adj" fmla="val 50000"/>
            </a:avLst>
          </a:prstGeom>
          <a:solidFill>
            <a:schemeClr val="bg1">
              <a:lumMod val="75000"/>
            </a:schemeClr>
          </a:solidFill>
          <a:ln w="9525">
            <a:noFill/>
            <a:round/>
            <a:headEnd/>
            <a:tailEnd/>
          </a:ln>
        </p:spPr>
        <p:txBody>
          <a:bodyPr wrap="none" anchor="ctr"/>
          <a:lstStyle/>
          <a:p>
            <a:pPr eaLnBrk="0" hangingPunct="0">
              <a:defRPr/>
            </a:pPr>
            <a:endParaRPr lang="en-US" dirty="0">
              <a:latin typeface="Arial" charset="0"/>
              <a:ea typeface="ＭＳ Ｐゴシック" pitchFamily="-48" charset="-128"/>
            </a:endParaRPr>
          </a:p>
        </p:txBody>
      </p:sp>
      <p:pic>
        <p:nvPicPr>
          <p:cNvPr id="5128" name="Picture 8" descr="AIR_AIR2.jpg"/>
          <p:cNvPicPr>
            <a:picLocks noChangeAspect="1"/>
          </p:cNvPicPr>
          <p:nvPr/>
        </p:nvPicPr>
        <p:blipFill>
          <a:blip r:embed="rId3" cstate="print"/>
          <a:srcRect/>
          <a:stretch>
            <a:fillRect/>
          </a:stretch>
        </p:blipFill>
        <p:spPr bwMode="auto">
          <a:xfrm>
            <a:off x="733425" y="609600"/>
            <a:ext cx="4418013" cy="11588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290" r:id="rId1"/>
  </p:sldLayoutIdLst>
  <p:timing>
    <p:tnLst>
      <p:par>
        <p:cTn id="1" dur="indefinite" restart="never" nodeType="tmRoot"/>
      </p:par>
    </p:tnLst>
  </p:timing>
  <p:hf hdr="0" ftr="0" dt="0"/>
  <p:txStyles>
    <p:titleStyle>
      <a:lvl1pPr algn="l" rtl="0" eaLnBrk="0" fontAlgn="base" hangingPunct="0">
        <a:spcBef>
          <a:spcPct val="0"/>
        </a:spcBef>
        <a:spcAft>
          <a:spcPct val="0"/>
        </a:spcAft>
        <a:defRPr sz="3200" kern="1200">
          <a:solidFill>
            <a:schemeClr val="bg1"/>
          </a:solidFill>
          <a:latin typeface="Franklin Gothic Demi" pitchFamily="34" charset="0"/>
          <a:ea typeface="ＭＳ Ｐゴシック" charset="-128"/>
          <a:cs typeface="ＭＳ Ｐゴシック" charset="-128"/>
        </a:defRPr>
      </a:lvl1pPr>
      <a:lvl2pPr algn="l" rtl="0" eaLnBrk="0" fontAlgn="base" hangingPunct="0">
        <a:spcBef>
          <a:spcPct val="0"/>
        </a:spcBef>
        <a:spcAft>
          <a:spcPct val="0"/>
        </a:spcAft>
        <a:defRPr sz="3200">
          <a:solidFill>
            <a:schemeClr val="bg1"/>
          </a:solidFill>
          <a:latin typeface="Franklin Gothic Demi" pitchFamily="34" charset="0"/>
          <a:ea typeface="ＭＳ Ｐゴシック" charset="-128"/>
          <a:cs typeface="ＭＳ Ｐゴシック" charset="-128"/>
        </a:defRPr>
      </a:lvl2pPr>
      <a:lvl3pPr algn="l" rtl="0" eaLnBrk="0" fontAlgn="base" hangingPunct="0">
        <a:spcBef>
          <a:spcPct val="0"/>
        </a:spcBef>
        <a:spcAft>
          <a:spcPct val="0"/>
        </a:spcAft>
        <a:defRPr sz="3200">
          <a:solidFill>
            <a:schemeClr val="bg1"/>
          </a:solidFill>
          <a:latin typeface="Franklin Gothic Demi" pitchFamily="34" charset="0"/>
          <a:ea typeface="ＭＳ Ｐゴシック" charset="-128"/>
          <a:cs typeface="ＭＳ Ｐゴシック" charset="-128"/>
        </a:defRPr>
      </a:lvl3pPr>
      <a:lvl4pPr algn="l" rtl="0" eaLnBrk="0" fontAlgn="base" hangingPunct="0">
        <a:spcBef>
          <a:spcPct val="0"/>
        </a:spcBef>
        <a:spcAft>
          <a:spcPct val="0"/>
        </a:spcAft>
        <a:defRPr sz="3200">
          <a:solidFill>
            <a:schemeClr val="bg1"/>
          </a:solidFill>
          <a:latin typeface="Franklin Gothic Demi" pitchFamily="34" charset="0"/>
          <a:ea typeface="ＭＳ Ｐゴシック" charset="-128"/>
          <a:cs typeface="ＭＳ Ｐゴシック" charset="-128"/>
        </a:defRPr>
      </a:lvl4pPr>
      <a:lvl5pPr algn="l" rtl="0" eaLnBrk="0" fontAlgn="base" hangingPunct="0">
        <a:spcBef>
          <a:spcPct val="0"/>
        </a:spcBef>
        <a:spcAft>
          <a:spcPct val="0"/>
        </a:spcAft>
        <a:defRPr sz="3200">
          <a:solidFill>
            <a:schemeClr val="bg1"/>
          </a:solidFill>
          <a:latin typeface="Franklin Gothic Demi" pitchFamily="34" charset="0"/>
          <a:ea typeface="ＭＳ Ｐゴシック" charset="-128"/>
          <a:cs typeface="ＭＳ Ｐゴシック" charset="-128"/>
        </a:defRPr>
      </a:lvl5pPr>
      <a:lvl6pPr marL="457200" algn="l" rtl="0" fontAlgn="base">
        <a:spcBef>
          <a:spcPct val="0"/>
        </a:spcBef>
        <a:spcAft>
          <a:spcPct val="0"/>
        </a:spcAft>
        <a:defRPr sz="4000" b="1">
          <a:solidFill>
            <a:schemeClr val="bg1"/>
          </a:solidFill>
          <a:latin typeface="FranklinGothic" pitchFamily="-48" charset="0"/>
        </a:defRPr>
      </a:lvl6pPr>
      <a:lvl7pPr marL="914400" algn="l" rtl="0" fontAlgn="base">
        <a:spcBef>
          <a:spcPct val="0"/>
        </a:spcBef>
        <a:spcAft>
          <a:spcPct val="0"/>
        </a:spcAft>
        <a:defRPr sz="4000" b="1">
          <a:solidFill>
            <a:schemeClr val="bg1"/>
          </a:solidFill>
          <a:latin typeface="FranklinGothic" pitchFamily="-48" charset="0"/>
        </a:defRPr>
      </a:lvl7pPr>
      <a:lvl8pPr marL="1371600" algn="l" rtl="0" fontAlgn="base">
        <a:spcBef>
          <a:spcPct val="0"/>
        </a:spcBef>
        <a:spcAft>
          <a:spcPct val="0"/>
        </a:spcAft>
        <a:defRPr sz="4000" b="1">
          <a:solidFill>
            <a:schemeClr val="bg1"/>
          </a:solidFill>
          <a:latin typeface="FranklinGothic" pitchFamily="-48" charset="0"/>
        </a:defRPr>
      </a:lvl8pPr>
      <a:lvl9pPr marL="1828800" algn="l" rtl="0" fontAlgn="base">
        <a:spcBef>
          <a:spcPct val="0"/>
        </a:spcBef>
        <a:spcAft>
          <a:spcPct val="0"/>
        </a:spcAft>
        <a:defRPr sz="4000" b="1">
          <a:solidFill>
            <a:schemeClr val="bg1"/>
          </a:solidFill>
          <a:latin typeface="FranklinGothic" pitchFamily="-48" charset="0"/>
        </a:defRPr>
      </a:lvl9pPr>
    </p:titleStyle>
    <p:bodyStyle>
      <a:lvl1pPr marL="342900" indent="-342900" algn="l" rtl="0" eaLnBrk="0" fontAlgn="base" hangingPunct="0">
        <a:spcBef>
          <a:spcPct val="20000"/>
        </a:spcBef>
        <a:spcAft>
          <a:spcPct val="0"/>
        </a:spcAft>
        <a:buClr>
          <a:schemeClr val="tx2"/>
        </a:buClr>
        <a:buFont typeface="Arial" pitchFamily="34" charset="0"/>
        <a:defRPr sz="2400" kern="1200">
          <a:solidFill>
            <a:schemeClr val="tx1"/>
          </a:solidFill>
          <a:latin typeface="Arial" pitchFamily="34" charset="0"/>
          <a:ea typeface="ＭＳ Ｐゴシック" charset="0"/>
          <a:cs typeface="Arial" pitchFamily="34" charset="0"/>
        </a:defRPr>
      </a:lvl1pPr>
      <a:lvl2pPr marL="742950" indent="-285750" algn="l" rtl="0" eaLnBrk="0" fontAlgn="base" hangingPunct="0">
        <a:spcBef>
          <a:spcPct val="20000"/>
        </a:spcBef>
        <a:spcAft>
          <a:spcPct val="0"/>
        </a:spcAft>
        <a:buClr>
          <a:schemeClr val="tx2"/>
        </a:buClr>
        <a:buFont typeface="Wingdings" pitchFamily="2" charset="2"/>
        <a:defRPr sz="2400" kern="1200">
          <a:solidFill>
            <a:schemeClr val="tx1"/>
          </a:solidFill>
          <a:latin typeface="Arial" pitchFamily="34" charset="0"/>
          <a:ea typeface="Arial" charset="0"/>
          <a:cs typeface="Arial" pitchFamily="34" charset="0"/>
        </a:defRPr>
      </a:lvl2pPr>
      <a:lvl3pPr marL="1143000" indent="-228600" algn="l" rtl="0" eaLnBrk="0" fontAlgn="base" hangingPunct="0">
        <a:spcBef>
          <a:spcPct val="20000"/>
        </a:spcBef>
        <a:spcAft>
          <a:spcPct val="0"/>
        </a:spcAft>
        <a:buClr>
          <a:schemeClr val="tx2"/>
        </a:buClr>
        <a:buFont typeface="Times New Roman" pitchFamily="18" charset="0"/>
        <a:defRPr sz="2400" kern="1200">
          <a:solidFill>
            <a:schemeClr val="tx1"/>
          </a:solidFill>
          <a:latin typeface="Arial" pitchFamily="34" charset="0"/>
          <a:ea typeface="Arial" charset="0"/>
          <a:cs typeface="Arial" pitchFamily="34" charset="0"/>
        </a:defRPr>
      </a:lvl3pPr>
      <a:lvl4pPr marL="1600200" indent="-228600" algn="l" rtl="0" eaLnBrk="0" fontAlgn="base" hangingPunct="0">
        <a:spcBef>
          <a:spcPct val="20000"/>
        </a:spcBef>
        <a:spcAft>
          <a:spcPct val="0"/>
        </a:spcAft>
        <a:buClr>
          <a:schemeClr val="tx2"/>
        </a:buClr>
        <a:buFont typeface="Arial" pitchFamily="34" charset="0"/>
        <a:defRPr sz="2400" kern="1200">
          <a:solidFill>
            <a:schemeClr val="tx1"/>
          </a:solidFill>
          <a:latin typeface="Arial" pitchFamily="34" charset="0"/>
          <a:ea typeface="Arial" charset="0"/>
          <a:cs typeface="Arial" pitchFamily="34" charset="0"/>
        </a:defRPr>
      </a:lvl4pPr>
      <a:lvl5pPr marL="2057400" indent="-228600" algn="l" rtl="0" eaLnBrk="0" fontAlgn="base" hangingPunct="0">
        <a:spcBef>
          <a:spcPct val="20000"/>
        </a:spcBef>
        <a:spcAft>
          <a:spcPct val="0"/>
        </a:spcAft>
        <a:buClr>
          <a:srgbClr val="78A22F"/>
        </a:buClr>
        <a:buFont typeface="Arial" pitchFamily="34" charset="0"/>
        <a:buChar char="»"/>
        <a:defRPr sz="2000" kern="1200">
          <a:solidFill>
            <a:schemeClr val="tx1"/>
          </a:solidFill>
          <a:latin typeface="Franklin Gothic Book"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http://www.air.org/" TargetMode="External"/><Relationship Id="rId2" Type="http://schemas.openxmlformats.org/officeDocument/2006/relationships/hyperlink" Target="mailto:nnaftzger@air.org" TargetMode="External"/><Relationship Id="rId1" Type="http://schemas.openxmlformats.org/officeDocument/2006/relationships/slideLayout" Target="../slideLayouts/slideLayout10.xml"/><Relationship Id="rId4" Type="http://schemas.openxmlformats.org/officeDocument/2006/relationships/hyperlink" Target="mailto:msparr@air.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4"/>
          <p:cNvSpPr>
            <a:spLocks noChangeArrowheads="1"/>
          </p:cNvSpPr>
          <p:nvPr/>
        </p:nvSpPr>
        <p:spPr bwMode="auto">
          <a:xfrm>
            <a:off x="4892675" y="638175"/>
            <a:ext cx="184150" cy="457200"/>
          </a:xfrm>
          <a:prstGeom prst="rect">
            <a:avLst/>
          </a:prstGeom>
          <a:noFill/>
          <a:ln w="9525">
            <a:noFill/>
            <a:miter lim="800000"/>
            <a:headEnd/>
            <a:tailEnd/>
          </a:ln>
        </p:spPr>
        <p:txBody>
          <a:bodyPr wrap="none">
            <a:spAutoFit/>
          </a:bodyPr>
          <a:lstStyle/>
          <a:p>
            <a:pPr eaLnBrk="0" hangingPunct="0"/>
            <a:endParaRPr lang="en-US"/>
          </a:p>
        </p:txBody>
      </p:sp>
      <p:sp>
        <p:nvSpPr>
          <p:cNvPr id="10242" name="Title 9"/>
          <p:cNvSpPr>
            <a:spLocks noGrp="1"/>
          </p:cNvSpPr>
          <p:nvPr>
            <p:ph type="ctrTitle"/>
          </p:nvPr>
        </p:nvSpPr>
        <p:spPr>
          <a:xfrm>
            <a:off x="1752600" y="2341563"/>
            <a:ext cx="6858000" cy="1470025"/>
          </a:xfrm>
        </p:spPr>
        <p:txBody>
          <a:bodyPr>
            <a:normAutofit fontScale="90000"/>
          </a:bodyPr>
          <a:lstStyle/>
          <a:p>
            <a:r>
              <a:rPr lang="en-US" dirty="0" smtClean="0"/>
              <a:t>Oregon 21st Century Community Learning Centers </a:t>
            </a:r>
            <a:br>
              <a:rPr lang="en-US" dirty="0" smtClean="0"/>
            </a:br>
            <a:r>
              <a:rPr lang="en-US" dirty="0" smtClean="0"/>
              <a:t>Program Evaluation </a:t>
            </a:r>
            <a:endParaRPr lang="en-US" dirty="0" smtClean="0">
              <a:solidFill>
                <a:schemeClr val="tx2"/>
              </a:solidFill>
              <a:ea typeface="ＭＳ Ｐゴシック" charset="-128"/>
            </a:endParaRPr>
          </a:p>
        </p:txBody>
      </p:sp>
      <p:sp>
        <p:nvSpPr>
          <p:cNvPr id="10243" name="Subtitle 8"/>
          <p:cNvSpPr>
            <a:spLocks noGrp="1"/>
          </p:cNvSpPr>
          <p:nvPr>
            <p:ph type="subTitle" idx="1"/>
          </p:nvPr>
        </p:nvSpPr>
        <p:spPr>
          <a:xfrm>
            <a:off x="1752600" y="4705350"/>
            <a:ext cx="6858000" cy="485775"/>
          </a:xfrm>
        </p:spPr>
        <p:txBody>
          <a:bodyPr/>
          <a:lstStyle/>
          <a:p>
            <a:pPr eaLnBrk="1" hangingPunct="1">
              <a:lnSpc>
                <a:spcPct val="90000"/>
              </a:lnSpc>
            </a:pPr>
            <a:r>
              <a:rPr lang="en-US" dirty="0" smtClean="0">
                <a:ea typeface="ＭＳ Ｐゴシック" charset="-128"/>
              </a:rPr>
              <a:t>Mariel Sparr &amp; Deborah Moroney</a:t>
            </a:r>
          </a:p>
        </p:txBody>
      </p:sp>
      <p:sp>
        <p:nvSpPr>
          <p:cNvPr id="10245" name="Text Placeholder 11"/>
          <p:cNvSpPr>
            <a:spLocks noGrp="1"/>
          </p:cNvSpPr>
          <p:nvPr>
            <p:ph type="body" sz="quarter" idx="13"/>
          </p:nvPr>
        </p:nvSpPr>
        <p:spPr/>
        <p:txBody>
          <a:bodyPr/>
          <a:lstStyle/>
          <a:p>
            <a:pPr marL="0" indent="0" eaLnBrk="1" hangingPunct="1"/>
            <a:r>
              <a:rPr lang="en-US" dirty="0" smtClean="0">
                <a:ea typeface="ＭＳ Ｐゴシック" charset="-128"/>
              </a:rPr>
              <a:t>October 2012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Oregon Leading Indicators for Program Quality</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Collaboration and Partnership</a:t>
            </a:r>
          </a:p>
          <a:p>
            <a:pPr marL="514350" indent="-514350">
              <a:buAutoNum type="arabicPeriod"/>
            </a:pPr>
            <a:r>
              <a:rPr lang="en-US" dirty="0" smtClean="0"/>
              <a:t> Staffing</a:t>
            </a:r>
          </a:p>
          <a:p>
            <a:pPr marL="514350" indent="-514350">
              <a:buAutoNum type="arabicPeriod"/>
            </a:pPr>
            <a:r>
              <a:rPr lang="en-US" dirty="0" smtClean="0"/>
              <a:t>Intentionality in Student Program Offerings</a:t>
            </a:r>
          </a:p>
          <a:p>
            <a:pPr marL="514350" indent="-514350">
              <a:buAutoNum type="arabicPeriod"/>
            </a:pPr>
            <a:r>
              <a:rPr lang="en-US" dirty="0" smtClean="0"/>
              <a:t>Intentionality in Family Program Offerings.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Organizational Processes</a:t>
            </a:r>
            <a:br>
              <a:rPr lang="en-US" dirty="0" smtClean="0"/>
            </a:br>
            <a:r>
              <a:rPr lang="en-US" i="1" dirty="0" smtClean="0"/>
              <a:t>Collaboration and Partnerships</a:t>
            </a:r>
            <a:endParaRPr lang="en-US" i="1" dirty="0"/>
          </a:p>
        </p:txBody>
      </p:sp>
      <p:sp>
        <p:nvSpPr>
          <p:cNvPr id="3" name="Content Placeholder 2"/>
          <p:cNvSpPr>
            <a:spLocks noGrp="1"/>
          </p:cNvSpPr>
          <p:nvPr>
            <p:ph idx="1"/>
          </p:nvPr>
        </p:nvSpPr>
        <p:spPr/>
        <p:txBody>
          <a:bodyPr/>
          <a:lstStyle/>
          <a:p>
            <a:pPr marL="457200" indent="-457200"/>
            <a:r>
              <a:rPr lang="en-US" sz="2000" dirty="0" smtClean="0"/>
              <a:t>Program administrators and staff, along with their partners, took primary responsibility for leading program activities.</a:t>
            </a:r>
          </a:p>
          <a:p>
            <a:pPr marL="457200" indent="-457200"/>
            <a:endParaRPr lang="en-US" sz="2000" dirty="0" smtClean="0"/>
          </a:p>
          <a:p>
            <a:pPr marL="457200" indent="-457200"/>
            <a:r>
              <a:rPr lang="en-US" sz="2000" dirty="0" smtClean="0"/>
              <a:t>Communication and collaboration among program staff were informal more frequently than formal.</a:t>
            </a:r>
          </a:p>
          <a:p>
            <a:pPr marL="457200" indent="-457200"/>
            <a:endParaRPr lang="en-US" sz="2000" dirty="0" smtClean="0"/>
          </a:p>
          <a:p>
            <a:pPr marL="457200" indent="-457200"/>
            <a:r>
              <a:rPr lang="en-US" sz="2000" dirty="0" smtClean="0"/>
              <a:t>Linkages to the school day include structured assistance with homework assigned at school during the afterschool program and alignment of afterschool programming with the school-day curriculum and standards.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Organizational Processes</a:t>
            </a:r>
            <a:br>
              <a:rPr lang="en-US" dirty="0" smtClean="0"/>
            </a:br>
            <a:r>
              <a:rPr lang="en-US" i="1" dirty="0" smtClean="0"/>
              <a:t>Staff Capacity</a:t>
            </a:r>
            <a:endParaRPr lang="en-US" i="1" dirty="0"/>
          </a:p>
        </p:txBody>
      </p:sp>
      <p:sp>
        <p:nvSpPr>
          <p:cNvPr id="3" name="Content Placeholder 2"/>
          <p:cNvSpPr>
            <a:spLocks noGrp="1"/>
          </p:cNvSpPr>
          <p:nvPr>
            <p:ph idx="1"/>
          </p:nvPr>
        </p:nvSpPr>
        <p:spPr/>
        <p:txBody>
          <a:bodyPr/>
          <a:lstStyle/>
          <a:p>
            <a:r>
              <a:rPr lang="en-US" sz="2200" dirty="0" smtClean="0"/>
              <a:t>Most coordinators used self-assessment processes with their staff, which helped them to focus on specific areas for improvement, both at the staff and program levels. </a:t>
            </a:r>
          </a:p>
          <a:p>
            <a:pPr>
              <a:buNone/>
            </a:pPr>
            <a:endParaRPr lang="en-US" sz="2200" dirty="0" smtClean="0"/>
          </a:p>
          <a:p>
            <a:r>
              <a:rPr lang="en-US" sz="2200" dirty="0" smtClean="0"/>
              <a:t>To monitor staff performance, site coordinators typically used informal observations, lesson plan review, parent feedback, and/or formal staff evaluation protocols. </a:t>
            </a:r>
            <a:endParaRPr lang="en-US" sz="2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Organizational Processes</a:t>
            </a:r>
            <a:br>
              <a:rPr lang="en-US" dirty="0" smtClean="0"/>
            </a:br>
            <a:r>
              <a:rPr lang="en-US" i="1" dirty="0" smtClean="0"/>
              <a:t>Intentionality in Program Offerings</a:t>
            </a:r>
            <a:endParaRPr lang="en-US" i="1" dirty="0"/>
          </a:p>
        </p:txBody>
      </p:sp>
      <p:sp>
        <p:nvSpPr>
          <p:cNvPr id="3" name="Content Placeholder 2"/>
          <p:cNvSpPr>
            <a:spLocks noGrp="1"/>
          </p:cNvSpPr>
          <p:nvPr>
            <p:ph idx="1"/>
          </p:nvPr>
        </p:nvSpPr>
        <p:spPr/>
        <p:txBody>
          <a:bodyPr/>
          <a:lstStyle/>
          <a:p>
            <a:r>
              <a:rPr lang="en-US" sz="2200" dirty="0" smtClean="0"/>
              <a:t>A structured planning process (e.g., action planning, logic models) was typically used to systematically connect program strategies, activities, and intended outcomes.</a:t>
            </a:r>
          </a:p>
          <a:p>
            <a:r>
              <a:rPr lang="en-US" sz="2200" dirty="0" smtClean="0"/>
              <a:t>Improving the academic achievement of participants was a primary objective among many centers.</a:t>
            </a:r>
          </a:p>
          <a:p>
            <a:r>
              <a:rPr lang="en-US" sz="2200" dirty="0" smtClean="0"/>
              <a:t>Programs were more likely to align with traditional academic priorities (i.e., reading and math) rather than specific technical skills.</a:t>
            </a:r>
          </a:p>
          <a:p>
            <a:r>
              <a:rPr lang="en-US" sz="2200" dirty="0" smtClean="0"/>
              <a:t>Participants were given multiple opportunities to build ownership of the program and to help plan for future activities.</a:t>
            </a:r>
            <a:r>
              <a:rPr lang="en-US" sz="2000" dirty="0" smtClean="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Organizational Process</a:t>
            </a:r>
            <a:br>
              <a:rPr lang="en-US" dirty="0" smtClean="0"/>
            </a:br>
            <a:r>
              <a:rPr lang="en-US" i="1" dirty="0" smtClean="0"/>
              <a:t>Intentionality in Family Offerings</a:t>
            </a:r>
            <a:endParaRPr lang="en-US" i="1" dirty="0"/>
          </a:p>
        </p:txBody>
      </p:sp>
      <p:sp>
        <p:nvSpPr>
          <p:cNvPr id="3" name="Content Placeholder 2"/>
          <p:cNvSpPr>
            <a:spLocks noGrp="1"/>
          </p:cNvSpPr>
          <p:nvPr>
            <p:ph idx="1"/>
          </p:nvPr>
        </p:nvSpPr>
        <p:spPr/>
        <p:txBody>
          <a:bodyPr/>
          <a:lstStyle/>
          <a:p>
            <a:endParaRPr lang="en-US" sz="2400" dirty="0" smtClean="0"/>
          </a:p>
          <a:p>
            <a:r>
              <a:rPr lang="en-US" sz="2400" dirty="0" smtClean="0"/>
              <a:t>Communication with adult family members of participants about the program was limited.</a:t>
            </a:r>
          </a:p>
          <a:p>
            <a:endParaRPr lang="en-US" sz="2400" dirty="0" smtClean="0"/>
          </a:p>
          <a:p>
            <a:r>
              <a:rPr lang="en-US" sz="2400" dirty="0" smtClean="0"/>
              <a:t>Parents and family members, however, were encouraged to participate in center-provided programming with their children or to support their own acquisition of knowledge or skills.</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Point-of-Service Quality</a:t>
            </a:r>
            <a:br>
              <a:rPr lang="en-US" dirty="0" smtClean="0"/>
            </a:br>
            <a:r>
              <a:rPr lang="en-US" dirty="0" smtClean="0"/>
              <a:t>Methodology and Data Sources</a:t>
            </a:r>
            <a:endParaRPr lang="en-US" dirty="0"/>
          </a:p>
        </p:txBody>
      </p:sp>
      <p:sp>
        <p:nvSpPr>
          <p:cNvPr id="3" name="Content Placeholder 2"/>
          <p:cNvSpPr>
            <a:spLocks noGrp="1"/>
          </p:cNvSpPr>
          <p:nvPr>
            <p:ph idx="1"/>
          </p:nvPr>
        </p:nvSpPr>
        <p:spPr/>
        <p:txBody>
          <a:bodyPr/>
          <a:lstStyle/>
          <a:p>
            <a:pPr>
              <a:buNone/>
            </a:pPr>
            <a:r>
              <a:rPr lang="en-US" sz="2400" dirty="0" smtClean="0"/>
              <a:t>To study </a:t>
            </a:r>
            <a:r>
              <a:rPr lang="en-US" sz="2400" b="1" dirty="0" smtClean="0"/>
              <a:t>point-of-service quality</a:t>
            </a:r>
            <a:r>
              <a:rPr lang="en-US" sz="2400" dirty="0" smtClean="0"/>
              <a:t>, 12 afterschool programs were observed using the Youth Program Quality Assessment (YPQA) and the Classroom Assessment Scoring System (CLASS).</a:t>
            </a:r>
          </a:p>
          <a:p>
            <a:pPr>
              <a:buNone/>
            </a:pPr>
            <a:endParaRPr lang="en-US" sz="2400" dirty="0" smtClean="0"/>
          </a:p>
          <a:p>
            <a:pPr lvl="1"/>
            <a:r>
              <a:rPr lang="en-US" sz="2000" dirty="0" smtClean="0"/>
              <a:t>Programs operated in six regions across the state, with 75 percent in the Eugene, Portland, and Redmond regions</a:t>
            </a:r>
          </a:p>
          <a:p>
            <a:pPr lvl="1"/>
            <a:r>
              <a:rPr lang="en-US" sz="2000" dirty="0" smtClean="0"/>
              <a:t>Programs operated in </a:t>
            </a:r>
            <a:r>
              <a:rPr lang="en-US" sz="2000" dirty="0" smtClean="0">
                <a:solidFill>
                  <a:srgbClr val="FF0000"/>
                </a:solidFill>
              </a:rPr>
              <a:t>6</a:t>
            </a:r>
            <a:r>
              <a:rPr lang="en-US" sz="2000" dirty="0" smtClean="0"/>
              <a:t> elementary schools, </a:t>
            </a:r>
            <a:r>
              <a:rPr lang="en-US" sz="2000" dirty="0" smtClean="0">
                <a:solidFill>
                  <a:srgbClr val="FF0000"/>
                </a:solidFill>
              </a:rPr>
              <a:t>3 </a:t>
            </a:r>
            <a:r>
              <a:rPr lang="en-US" sz="2000" dirty="0" smtClean="0"/>
              <a:t>middle schools, </a:t>
            </a:r>
            <a:r>
              <a:rPr lang="en-US" sz="2000" dirty="0" smtClean="0">
                <a:solidFill>
                  <a:srgbClr val="FF0000"/>
                </a:solidFill>
              </a:rPr>
              <a:t>2</a:t>
            </a:r>
            <a:r>
              <a:rPr lang="en-US" sz="2000" dirty="0" smtClean="0"/>
              <a:t> high schools, and 1 community center.</a:t>
            </a:r>
          </a:p>
          <a:p>
            <a:pPr lvl="1">
              <a:buNone/>
            </a:pPr>
            <a:endParaRPr lang="en-US" sz="18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Point-of-Service Quality </a:t>
            </a:r>
            <a:br>
              <a:rPr lang="en-US" dirty="0" smtClean="0"/>
            </a:br>
            <a:r>
              <a:rPr lang="en-US" i="1" dirty="0" smtClean="0"/>
              <a:t>Supportive Environment</a:t>
            </a:r>
            <a:endParaRPr lang="en-US" i="1" dirty="0"/>
          </a:p>
        </p:txBody>
      </p:sp>
      <p:sp>
        <p:nvSpPr>
          <p:cNvPr id="3" name="Content Placeholder 2"/>
          <p:cNvSpPr>
            <a:spLocks noGrp="1"/>
          </p:cNvSpPr>
          <p:nvPr>
            <p:ph idx="1"/>
          </p:nvPr>
        </p:nvSpPr>
        <p:spPr/>
        <p:txBody>
          <a:bodyPr/>
          <a:lstStyle/>
          <a:p>
            <a:endParaRPr lang="en-US" sz="2200" dirty="0" smtClean="0"/>
          </a:p>
          <a:p>
            <a:r>
              <a:rPr lang="en-US" sz="2200" dirty="0" smtClean="0"/>
              <a:t>Programs are well managed and provide a positive climate. </a:t>
            </a:r>
          </a:p>
          <a:p>
            <a:endParaRPr lang="en-US" sz="2200" dirty="0" smtClean="0"/>
          </a:p>
          <a:p>
            <a:r>
              <a:rPr lang="en-US" sz="2200" dirty="0" smtClean="0"/>
              <a:t>Program staff supported youth in building new skills with positive encouragement, but supporting content understanding was not as prevalent.</a:t>
            </a:r>
          </a:p>
          <a:p>
            <a:pPr>
              <a:buNone/>
            </a:pPr>
            <a:endParaRPr lang="en-US" sz="2200" dirty="0" smtClean="0"/>
          </a:p>
          <a:p>
            <a:r>
              <a:rPr lang="en-US" sz="2200" dirty="0" smtClean="0"/>
              <a:t>Program activities only occasionally promoted active engagement using effective facilitation techniques and a variety of modalities (e.g., auditory, visual, and movement) and materials. </a:t>
            </a:r>
            <a:endParaRPr lang="en-US" sz="2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Point-of-Service Quality </a:t>
            </a:r>
            <a:br>
              <a:rPr lang="en-US" dirty="0" smtClean="0"/>
            </a:br>
            <a:r>
              <a:rPr lang="en-US" i="1" dirty="0" smtClean="0"/>
              <a:t>Interaction</a:t>
            </a:r>
            <a:endParaRPr lang="en-US" dirty="0"/>
          </a:p>
        </p:txBody>
      </p:sp>
      <p:sp>
        <p:nvSpPr>
          <p:cNvPr id="3" name="Content Placeholder 2"/>
          <p:cNvSpPr>
            <a:spLocks noGrp="1"/>
          </p:cNvSpPr>
          <p:nvPr>
            <p:ph idx="1"/>
          </p:nvPr>
        </p:nvSpPr>
        <p:spPr/>
        <p:txBody>
          <a:bodyPr/>
          <a:lstStyle/>
          <a:p>
            <a:r>
              <a:rPr lang="en-US" sz="2400" dirty="0" smtClean="0"/>
              <a:t>Staff and participants frequently engaged in positive interactions</a:t>
            </a:r>
          </a:p>
          <a:p>
            <a:endParaRPr lang="en-US" sz="2400" dirty="0" smtClean="0"/>
          </a:p>
          <a:p>
            <a:r>
              <a:rPr lang="en-US" sz="2400" dirty="0" smtClean="0"/>
              <a:t>Students’ sense of belonging to the program was mixed as were staffs’ awareness of and responsive to participants’ needs or problems.</a:t>
            </a:r>
          </a:p>
          <a:p>
            <a:endParaRPr lang="en-US" sz="2400" dirty="0" smtClean="0"/>
          </a:p>
          <a:p>
            <a:r>
              <a:rPr lang="en-US" sz="2400" dirty="0" smtClean="0"/>
              <a:t>Program sessions offered limited opportunity for participant-led activities, such as youth acting as group facilitators/mentors or practicing leadership skills</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Point-of-Service Quality </a:t>
            </a:r>
            <a:br>
              <a:rPr lang="en-US" dirty="0" smtClean="0"/>
            </a:br>
            <a:r>
              <a:rPr lang="en-US" i="1" dirty="0" smtClean="0"/>
              <a:t>Engagement</a:t>
            </a:r>
            <a:endParaRPr lang="en-US" dirty="0"/>
          </a:p>
        </p:txBody>
      </p:sp>
      <p:sp>
        <p:nvSpPr>
          <p:cNvPr id="3" name="Content Placeholder 2"/>
          <p:cNvSpPr>
            <a:spLocks noGrp="1"/>
          </p:cNvSpPr>
          <p:nvPr>
            <p:ph idx="1"/>
          </p:nvPr>
        </p:nvSpPr>
        <p:spPr/>
        <p:txBody>
          <a:bodyPr/>
          <a:lstStyle/>
          <a:p>
            <a:endParaRPr lang="en-US" sz="2400" dirty="0" smtClean="0"/>
          </a:p>
          <a:p>
            <a:r>
              <a:rPr lang="en-US" sz="2400" dirty="0" smtClean="0"/>
              <a:t>Global ratings of youth engagement were satisfactory. </a:t>
            </a:r>
          </a:p>
          <a:p>
            <a:endParaRPr lang="en-US" sz="2400" dirty="0" smtClean="0"/>
          </a:p>
          <a:p>
            <a:r>
              <a:rPr lang="en-US" sz="2400" dirty="0" smtClean="0"/>
              <a:t>However, more specific ratings of opportunities for participants to set goals and make plans as well as opportunities for student reflection were considerably lower.</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Youth Outcomes</a:t>
            </a:r>
            <a:br>
              <a:rPr lang="en-US" dirty="0" smtClean="0"/>
            </a:br>
            <a:r>
              <a:rPr lang="en-US" dirty="0" smtClean="0"/>
              <a:t>Methodology and Data Sources</a:t>
            </a:r>
            <a:endParaRPr lang="en-US" dirty="0"/>
          </a:p>
        </p:txBody>
      </p:sp>
      <p:sp>
        <p:nvSpPr>
          <p:cNvPr id="3" name="Content Placeholder 2"/>
          <p:cNvSpPr>
            <a:spLocks noGrp="1"/>
          </p:cNvSpPr>
          <p:nvPr>
            <p:ph idx="1"/>
          </p:nvPr>
        </p:nvSpPr>
        <p:spPr/>
        <p:txBody>
          <a:bodyPr/>
          <a:lstStyle/>
          <a:p>
            <a:pPr marL="0" lvl="1" indent="0"/>
            <a:endParaRPr lang="en-US" sz="2400" dirty="0" smtClean="0">
              <a:latin typeface="+mn-lt"/>
            </a:endParaRPr>
          </a:p>
          <a:p>
            <a:pPr marL="0" lvl="1" indent="0"/>
            <a:r>
              <a:rPr lang="en-US" sz="2400" dirty="0" smtClean="0">
                <a:latin typeface="+mn-lt"/>
              </a:rPr>
              <a:t>To examine </a:t>
            </a:r>
            <a:r>
              <a:rPr lang="en-US" sz="2400" b="1" dirty="0" smtClean="0">
                <a:latin typeface="+mn-lt"/>
              </a:rPr>
              <a:t>youth outcomes</a:t>
            </a:r>
            <a:r>
              <a:rPr lang="en-US" sz="2400" dirty="0" smtClean="0">
                <a:latin typeface="+mn-lt"/>
              </a:rPr>
              <a:t>, changes in state mathematics and reading assessment scores and data on disciplinary days and incidents from 2010 to 2011 (provided by ODE) were analyzed as were changes in student behaviors in school.</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in Brief</a:t>
            </a:r>
            <a:endParaRPr lang="en-US" dirty="0"/>
          </a:p>
        </p:txBody>
      </p:sp>
      <p:sp>
        <p:nvSpPr>
          <p:cNvPr id="3" name="Content Placeholder 2"/>
          <p:cNvSpPr>
            <a:spLocks noGrp="1"/>
          </p:cNvSpPr>
          <p:nvPr>
            <p:ph idx="1"/>
          </p:nvPr>
        </p:nvSpPr>
        <p:spPr/>
        <p:txBody>
          <a:bodyPr/>
          <a:lstStyle/>
          <a:p>
            <a:r>
              <a:rPr lang="en-US" sz="2400" dirty="0" smtClean="0"/>
              <a:t>Purpose</a:t>
            </a:r>
          </a:p>
          <a:p>
            <a:r>
              <a:rPr lang="en-US" sz="2400" dirty="0" smtClean="0"/>
              <a:t>Evaluation Questions</a:t>
            </a:r>
          </a:p>
          <a:p>
            <a:r>
              <a:rPr lang="en-US" sz="2400" dirty="0" smtClean="0"/>
              <a:t>Theory of Change</a:t>
            </a:r>
          </a:p>
          <a:p>
            <a:r>
              <a:rPr lang="en-US" sz="2400" dirty="0" smtClean="0"/>
              <a:t>Methodology and Data Sources &amp; Findings</a:t>
            </a:r>
          </a:p>
          <a:p>
            <a:pPr lvl="1">
              <a:buFont typeface="Arial" pitchFamily="34" charset="0"/>
              <a:buChar char="•"/>
            </a:pPr>
            <a:r>
              <a:rPr lang="en-US" sz="2400" dirty="0" smtClean="0"/>
              <a:t>Grantee and center characteristics</a:t>
            </a:r>
          </a:p>
          <a:p>
            <a:pPr lvl="1">
              <a:buFont typeface="Arial" pitchFamily="34" charset="0"/>
              <a:buChar char="•"/>
            </a:pPr>
            <a:r>
              <a:rPr lang="en-US" sz="2400" dirty="0" smtClean="0"/>
              <a:t>Program attendance and activities</a:t>
            </a:r>
          </a:p>
          <a:p>
            <a:pPr lvl="1">
              <a:buFont typeface="Arial" pitchFamily="34" charset="0"/>
              <a:buChar char="•"/>
            </a:pPr>
            <a:r>
              <a:rPr lang="en-US" sz="2400" dirty="0" smtClean="0"/>
              <a:t>Organizational process</a:t>
            </a:r>
          </a:p>
          <a:p>
            <a:pPr lvl="1">
              <a:buFont typeface="Arial" pitchFamily="34" charset="0"/>
              <a:buChar char="•"/>
            </a:pPr>
            <a:r>
              <a:rPr lang="en-US" sz="2400" dirty="0" smtClean="0"/>
              <a:t>Point-of- service quality</a:t>
            </a:r>
          </a:p>
          <a:p>
            <a:pPr lvl="1">
              <a:buFont typeface="Arial" pitchFamily="34" charset="0"/>
              <a:buChar char="•"/>
            </a:pPr>
            <a:r>
              <a:rPr lang="en-US" sz="2400" dirty="0" smtClean="0"/>
              <a:t>Youth outcomes</a:t>
            </a:r>
          </a:p>
          <a:p>
            <a:pPr lvl="1"/>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Youth Outcomes</a:t>
            </a:r>
            <a:endParaRPr lang="en-US" dirty="0"/>
          </a:p>
        </p:txBody>
      </p:sp>
      <p:sp>
        <p:nvSpPr>
          <p:cNvPr id="3" name="Content Placeholder 2"/>
          <p:cNvSpPr>
            <a:spLocks noGrp="1"/>
          </p:cNvSpPr>
          <p:nvPr>
            <p:ph idx="1"/>
          </p:nvPr>
        </p:nvSpPr>
        <p:spPr>
          <a:xfrm>
            <a:off x="835572" y="1600200"/>
            <a:ext cx="7970291" cy="4525963"/>
          </a:xfrm>
        </p:spPr>
        <p:txBody>
          <a:bodyPr/>
          <a:lstStyle/>
          <a:p>
            <a:pPr>
              <a:buNone/>
            </a:pPr>
            <a:r>
              <a:rPr lang="en-US" sz="2400" b="1" dirty="0" smtClean="0"/>
              <a:t>Mathematics Achievement:</a:t>
            </a:r>
          </a:p>
          <a:p>
            <a:pPr>
              <a:buNone/>
            </a:pPr>
            <a:endParaRPr lang="en-US" sz="2400" dirty="0" smtClean="0"/>
          </a:p>
          <a:p>
            <a:r>
              <a:rPr lang="en-US" sz="2400" dirty="0" smtClean="0"/>
              <a:t>Aggregating all grades, 30+ day participants scored an average of 0.56 points higher than control group—a very small effect</a:t>
            </a:r>
          </a:p>
          <a:p>
            <a:pPr>
              <a:buNone/>
            </a:pPr>
            <a:endParaRPr lang="en-US" sz="2400" dirty="0" smtClean="0"/>
          </a:p>
          <a:p>
            <a:r>
              <a:rPr lang="en-US" sz="2400" dirty="0" smtClean="0"/>
              <a:t>Participants in Grade 9 attending 60+ days scored an average of 3.9 points higher than control group—a small effect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Youth Outcomes</a:t>
            </a:r>
            <a:endParaRPr lang="en-US" dirty="0"/>
          </a:p>
        </p:txBody>
      </p:sp>
      <p:sp>
        <p:nvSpPr>
          <p:cNvPr id="3" name="Content Placeholder 2"/>
          <p:cNvSpPr>
            <a:spLocks noGrp="1"/>
          </p:cNvSpPr>
          <p:nvPr>
            <p:ph idx="1"/>
          </p:nvPr>
        </p:nvSpPr>
        <p:spPr>
          <a:xfrm>
            <a:off x="819807" y="1411014"/>
            <a:ext cx="7970291" cy="4525963"/>
          </a:xfrm>
        </p:spPr>
        <p:txBody>
          <a:bodyPr/>
          <a:lstStyle/>
          <a:p>
            <a:pPr>
              <a:buNone/>
            </a:pPr>
            <a:r>
              <a:rPr lang="en-US" sz="2400" b="1" dirty="0" smtClean="0"/>
              <a:t>Behavioral Outcomes:</a:t>
            </a:r>
          </a:p>
          <a:p>
            <a:pPr>
              <a:buNone/>
            </a:pPr>
            <a:endParaRPr lang="en-US" sz="2000" dirty="0" smtClean="0"/>
          </a:p>
          <a:p>
            <a:r>
              <a:rPr lang="en-US" sz="1800" dirty="0" smtClean="0"/>
              <a:t>Aggregating all grades, 60+ day participants had a 5% decrease in disciplinary incidents—a small effect</a:t>
            </a:r>
          </a:p>
          <a:p>
            <a:pPr>
              <a:buFont typeface="Wingdings" pitchFamily="2" charset="2"/>
              <a:buChar char="Ø"/>
            </a:pPr>
            <a:endParaRPr lang="en-US" sz="1800" dirty="0" smtClean="0"/>
          </a:p>
          <a:p>
            <a:r>
              <a:rPr lang="en-US" sz="1800" dirty="0" smtClean="0"/>
              <a:t>Participants in Grade 8 &amp; 11 attending 30+ days had a 12% and 3% decrease in disciplinary days, respectively—a small effect.</a:t>
            </a:r>
          </a:p>
          <a:p>
            <a:pPr>
              <a:buFont typeface="Wingdings" pitchFamily="2" charset="2"/>
              <a:buChar char="Ø"/>
            </a:pPr>
            <a:endParaRPr lang="en-US" sz="1800" dirty="0" smtClean="0"/>
          </a:p>
          <a:p>
            <a:r>
              <a:rPr lang="en-US" sz="1800" dirty="0" smtClean="0"/>
              <a:t>Participants in Grade 11 attending 30+ days had a 4% decrease in days absent, relative to the control group.</a:t>
            </a:r>
          </a:p>
          <a:p>
            <a:pPr>
              <a:buNone/>
            </a:pPr>
            <a:endParaRPr lang="en-US" sz="1800" dirty="0" smtClean="0"/>
          </a:p>
          <a:p>
            <a:r>
              <a:rPr lang="en-US" sz="1800" dirty="0" smtClean="0"/>
              <a:t>Participants in Grade 9 attending 60+ days had a 5% decrease in disciplinary days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Findings: Youth Outcomes</a:t>
            </a:r>
            <a:endParaRPr lang="en-US" dirty="0"/>
          </a:p>
        </p:txBody>
      </p:sp>
      <p:sp>
        <p:nvSpPr>
          <p:cNvPr id="3" name="Content Placeholder 2"/>
          <p:cNvSpPr>
            <a:spLocks noGrp="1"/>
          </p:cNvSpPr>
          <p:nvPr>
            <p:ph idx="1"/>
          </p:nvPr>
        </p:nvSpPr>
        <p:spPr>
          <a:xfrm>
            <a:off x="1135117" y="1489842"/>
            <a:ext cx="7607684" cy="4525963"/>
          </a:xfrm>
        </p:spPr>
        <p:txBody>
          <a:bodyPr/>
          <a:lstStyle/>
          <a:p>
            <a:endParaRPr lang="en-US" sz="2000" dirty="0" smtClean="0"/>
          </a:p>
          <a:p>
            <a:pPr>
              <a:buFont typeface="Arial" pitchFamily="34" charset="0"/>
              <a:buChar char="•"/>
            </a:pPr>
            <a:r>
              <a:rPr lang="en-US" sz="2000" dirty="0" smtClean="0"/>
              <a:t>The significant impacts on mathematics achievement are promising, especially the significant impacts on Grade 9 mathematics achievement.</a:t>
            </a:r>
          </a:p>
          <a:p>
            <a:pPr>
              <a:buFont typeface="Arial" pitchFamily="34" charset="0"/>
              <a:buChar char="•"/>
            </a:pPr>
            <a:endParaRPr lang="en-US" sz="2000" dirty="0" smtClean="0"/>
          </a:p>
          <a:p>
            <a:pPr>
              <a:buFont typeface="Arial" pitchFamily="34" charset="0"/>
              <a:buChar char="•"/>
            </a:pPr>
            <a:r>
              <a:rPr lang="en-US" sz="2000" dirty="0" smtClean="0"/>
              <a:t>While there were some small significant findings, the impact of 21</a:t>
            </a:r>
            <a:r>
              <a:rPr lang="en-US" sz="2000" baseline="30000" dirty="0" smtClean="0"/>
              <a:t>st</a:t>
            </a:r>
            <a:r>
              <a:rPr lang="en-US" sz="2000" dirty="0" smtClean="0"/>
              <a:t> CCLC participation on behavioral outcomes were somewhat mixed and inconclusive across grade levels , with both small negative and positive effects</a:t>
            </a:r>
          </a:p>
          <a:p>
            <a:endParaRPr lang="en-US" sz="2000" dirty="0" smtClean="0"/>
          </a:p>
          <a:p>
            <a:pPr>
              <a:buFont typeface="Arial" pitchFamily="34" charset="0"/>
              <a:buChar char="•"/>
            </a:pPr>
            <a:r>
              <a:rPr lang="en-US" sz="2000" dirty="0" smtClean="0"/>
              <a:t>No significant impacts were found for reading achievement</a:t>
            </a:r>
          </a:p>
          <a:p>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sz="2000" dirty="0" smtClean="0"/>
              <a:t>  Continue to support organizational processes that align with the Leading Indicators for program quality, focus on family engagement and formal program quality processes.</a:t>
            </a:r>
          </a:p>
          <a:p>
            <a:endParaRPr lang="en-US" sz="2000" dirty="0" smtClean="0"/>
          </a:p>
          <a:p>
            <a:pPr>
              <a:buFont typeface="Arial" pitchFamily="34" charset="0"/>
              <a:buChar char="•"/>
            </a:pPr>
            <a:r>
              <a:rPr lang="en-US" sz="2000" dirty="0" smtClean="0"/>
              <a:t>Explore and continually improve point-of-service quality via a shared self assessment reflection and process</a:t>
            </a:r>
          </a:p>
          <a:p>
            <a:pPr>
              <a:buFont typeface="Arial" pitchFamily="34" charset="0"/>
              <a:buChar char="•"/>
            </a:pPr>
            <a:endParaRPr lang="en-US" sz="2000" dirty="0" smtClean="0"/>
          </a:p>
          <a:p>
            <a:pPr>
              <a:buFont typeface="Arial" pitchFamily="34" charset="0"/>
              <a:buChar char="•"/>
            </a:pPr>
            <a:r>
              <a:rPr lang="en-US" sz="2000" dirty="0" smtClean="0"/>
              <a:t>Identify a  measure to document the social and emotional development of participating students</a:t>
            </a:r>
          </a:p>
          <a:p>
            <a:endParaRPr lang="en-US" sz="2000" dirty="0" smtClean="0"/>
          </a:p>
          <a:p>
            <a:pPr>
              <a:buFont typeface="Arial" pitchFamily="34" charset="0"/>
              <a:buChar char="•"/>
            </a:pPr>
            <a:r>
              <a:rPr lang="en-US" sz="2000" dirty="0" smtClean="0"/>
              <a:t>Continue to explore program impact, perhaps through programs that intentionally support academic development  (e.g., STEM)</a:t>
            </a:r>
          </a:p>
          <a:p>
            <a:pPr>
              <a:buFont typeface="Arial" pitchFamily="34" charset="0"/>
              <a:buChar char="•"/>
            </a:pPr>
            <a:endParaRPr lang="en-US" sz="2000" dirty="0" smtClean="0"/>
          </a:p>
          <a:p>
            <a:pPr>
              <a:buFont typeface="Arial" pitchFamily="34" charset="0"/>
              <a:buChar char="•"/>
            </a:pPr>
            <a:endParaRPr lang="en-US" sz="2000" dirty="0" smtClean="0"/>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3"/>
          <p:cNvSpPr>
            <a:spLocks noGrp="1" noChangeArrowheads="1"/>
          </p:cNvSpPr>
          <p:nvPr>
            <p:ph idx="1"/>
          </p:nvPr>
        </p:nvSpPr>
        <p:spPr>
          <a:xfrm>
            <a:off x="1828800" y="2438400"/>
            <a:ext cx="6811963" cy="3687763"/>
          </a:xfrm>
        </p:spPr>
        <p:txBody>
          <a:bodyPr numCol="2"/>
          <a:lstStyle/>
          <a:p>
            <a:pPr eaLnBrk="1" hangingPunct="1"/>
            <a:r>
              <a:rPr lang="en-US" sz="2000" dirty="0" smtClean="0">
                <a:ea typeface="ＭＳ Ｐゴシック" charset="-128"/>
              </a:rPr>
              <a:t>Deborah Moroney, Ph.D.</a:t>
            </a:r>
          </a:p>
          <a:p>
            <a:pPr eaLnBrk="1" hangingPunct="1"/>
            <a:r>
              <a:rPr lang="en-US" sz="2000" dirty="0" smtClean="0">
                <a:ea typeface="ＭＳ Ｐゴシック" charset="-128"/>
              </a:rPr>
              <a:t>Senior Researcher</a:t>
            </a:r>
          </a:p>
          <a:p>
            <a:pPr eaLnBrk="1" hangingPunct="1"/>
            <a:r>
              <a:rPr lang="en-US" sz="2000" dirty="0" smtClean="0">
                <a:solidFill>
                  <a:schemeClr val="tx2"/>
                </a:solidFill>
                <a:ea typeface="ＭＳ Ｐゴシック" charset="-128"/>
              </a:rPr>
              <a:t>P: </a:t>
            </a:r>
            <a:r>
              <a:rPr lang="en-US" sz="2000" dirty="0" smtClean="0">
                <a:ea typeface="ＭＳ Ｐゴシック" charset="-128"/>
              </a:rPr>
              <a:t>312-588-7609</a:t>
            </a:r>
          </a:p>
          <a:p>
            <a:pPr eaLnBrk="1" hangingPunct="1"/>
            <a:r>
              <a:rPr lang="en-US" sz="2000" dirty="0" smtClean="0">
                <a:solidFill>
                  <a:schemeClr val="tx2"/>
                </a:solidFill>
                <a:ea typeface="ＭＳ Ｐゴシック" charset="-128"/>
              </a:rPr>
              <a:t>E-Mail: </a:t>
            </a:r>
            <a:r>
              <a:rPr lang="en-US" sz="2000" dirty="0" smtClean="0">
                <a:ea typeface="ＭＳ Ｐゴシック" charset="-128"/>
                <a:hlinkClick r:id="rId2"/>
              </a:rPr>
              <a:t>dmoroney@air.org</a:t>
            </a:r>
          </a:p>
          <a:p>
            <a:pPr eaLnBrk="1" hangingPunct="1"/>
            <a:endParaRPr lang="en-US" sz="2000" dirty="0" smtClean="0">
              <a:ea typeface="ＭＳ Ｐゴシック" charset="-128"/>
            </a:endParaRPr>
          </a:p>
          <a:p>
            <a:pPr eaLnBrk="1" hangingPunct="1"/>
            <a:r>
              <a:rPr lang="en-US" sz="1800" dirty="0" smtClean="0">
                <a:ea typeface="ＭＳ Ｐゴシック" charset="-128"/>
              </a:rPr>
              <a:t>20 North </a:t>
            </a:r>
            <a:r>
              <a:rPr lang="en-US" sz="1800" dirty="0" err="1" smtClean="0">
                <a:ea typeface="ＭＳ Ｐゴシック" charset="-128"/>
              </a:rPr>
              <a:t>Wacker</a:t>
            </a:r>
            <a:r>
              <a:rPr lang="en-US" sz="1800" dirty="0" smtClean="0">
                <a:ea typeface="ＭＳ Ｐゴシック" charset="-128"/>
              </a:rPr>
              <a:t> Dr, Ste 1231</a:t>
            </a:r>
          </a:p>
          <a:p>
            <a:pPr eaLnBrk="1" hangingPunct="1"/>
            <a:r>
              <a:rPr lang="en-US" sz="1800" dirty="0" smtClean="0">
                <a:ea typeface="ＭＳ Ｐゴシック" charset="-128"/>
              </a:rPr>
              <a:t>Chicago, IL 60606-2901</a:t>
            </a:r>
          </a:p>
          <a:p>
            <a:pPr eaLnBrk="1" hangingPunct="1"/>
            <a:r>
              <a:rPr lang="en-US" sz="1800" dirty="0" smtClean="0">
                <a:ea typeface="ＭＳ Ｐゴシック" charset="-128"/>
              </a:rPr>
              <a:t>312-288-7600</a:t>
            </a:r>
          </a:p>
          <a:p>
            <a:pPr eaLnBrk="1" hangingPunct="1"/>
            <a:r>
              <a:rPr lang="en-US" sz="1800" dirty="0" smtClean="0">
                <a:solidFill>
                  <a:schemeClr val="tx2"/>
                </a:solidFill>
                <a:ea typeface="ＭＳ Ｐゴシック" charset="-128"/>
              </a:rPr>
              <a:t>Website: </a:t>
            </a:r>
            <a:r>
              <a:rPr lang="en-US" sz="1800" dirty="0" smtClean="0">
                <a:ea typeface="ＭＳ Ｐゴシック" charset="-128"/>
                <a:hlinkClick r:id="rId3"/>
              </a:rPr>
              <a:t>www.air.org</a:t>
            </a:r>
            <a:endParaRPr lang="en-US" sz="1800" dirty="0" smtClean="0">
              <a:ea typeface="ＭＳ Ｐゴシック" charset="-128"/>
            </a:endParaRPr>
          </a:p>
          <a:p>
            <a:pPr eaLnBrk="1" hangingPunct="1"/>
            <a:endParaRPr lang="en-US" sz="2000" dirty="0" smtClean="0">
              <a:ea typeface="ＭＳ Ｐゴシック" charset="-128"/>
            </a:endParaRPr>
          </a:p>
          <a:p>
            <a:pPr eaLnBrk="1" hangingPunct="1"/>
            <a:r>
              <a:rPr lang="en-US" sz="2000" dirty="0" smtClean="0">
                <a:ea typeface="ＭＳ Ｐゴシック" charset="-128"/>
              </a:rPr>
              <a:t>Mariel Sparr</a:t>
            </a:r>
          </a:p>
          <a:p>
            <a:pPr eaLnBrk="1" hangingPunct="1"/>
            <a:r>
              <a:rPr lang="en-US" sz="2000" dirty="0" smtClean="0">
                <a:ea typeface="ＭＳ Ｐゴシック" charset="-128"/>
              </a:rPr>
              <a:t>Research Associate</a:t>
            </a:r>
          </a:p>
          <a:p>
            <a:pPr eaLnBrk="1" hangingPunct="1"/>
            <a:r>
              <a:rPr lang="en-US" sz="2000" dirty="0" smtClean="0">
                <a:ea typeface="ＭＳ Ｐゴシック" charset="-128"/>
              </a:rPr>
              <a:t>312- 588-7323</a:t>
            </a:r>
          </a:p>
          <a:p>
            <a:pPr eaLnBrk="1" hangingPunct="1"/>
            <a:r>
              <a:rPr lang="en-US" sz="2000" dirty="0" smtClean="0">
                <a:ea typeface="ＭＳ Ｐゴシック" charset="-128"/>
                <a:hlinkClick r:id="rId4"/>
              </a:rPr>
              <a:t>msparr@air.org</a:t>
            </a:r>
            <a:endParaRPr lang="en-US" sz="2000" dirty="0" smtClean="0">
              <a:ea typeface="ＭＳ Ｐゴシック" charset="-128"/>
            </a:endParaRPr>
          </a:p>
          <a:p>
            <a:pPr eaLnBrk="1" hangingPunct="1"/>
            <a:endParaRPr lang="en-US" sz="2000" dirty="0" smtClean="0">
              <a:ea typeface="ＭＳ Ｐゴシック" charset="-128"/>
            </a:endParaRPr>
          </a:p>
          <a:p>
            <a:pPr eaLnBrk="1" hangingPunct="1"/>
            <a:endParaRPr lang="en-US" dirty="0" smtClean="0">
              <a:ea typeface="ＭＳ Ｐゴシック"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To understand: </a:t>
            </a:r>
          </a:p>
          <a:p>
            <a:endParaRPr lang="en-US" dirty="0" smtClean="0"/>
          </a:p>
          <a:p>
            <a:pPr marL="514350" indent="-514350">
              <a:buAutoNum type="alphaLcParenBoth"/>
            </a:pPr>
            <a:r>
              <a:rPr lang="en-US" dirty="0" smtClean="0"/>
              <a:t>how well centers were implementing programming relative to research-based practices and approaches</a:t>
            </a:r>
          </a:p>
          <a:p>
            <a:pPr marL="514350" indent="-514350"/>
            <a:r>
              <a:rPr lang="en-US" dirty="0" smtClean="0"/>
              <a:t> </a:t>
            </a:r>
          </a:p>
          <a:p>
            <a:pPr marL="514350" indent="-514350"/>
            <a:r>
              <a:rPr lang="en-US" dirty="0" smtClean="0"/>
              <a:t>(b) the impact of 21st CCLC participation on student academic outcomes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p:txBody>
          <a:bodyPr/>
          <a:lstStyle/>
          <a:p>
            <a:r>
              <a:rPr lang="en-US" dirty="0" smtClean="0">
                <a:ea typeface="ＭＳ Ｐゴシック" charset="-128"/>
              </a:rPr>
              <a:t>Evaluation Questions </a:t>
            </a:r>
          </a:p>
        </p:txBody>
      </p:sp>
      <p:sp>
        <p:nvSpPr>
          <p:cNvPr id="13314" name="Content Placeholder 2"/>
          <p:cNvSpPr>
            <a:spLocks noGrp="1"/>
          </p:cNvSpPr>
          <p:nvPr>
            <p:ph idx="1"/>
          </p:nvPr>
        </p:nvSpPr>
        <p:spPr/>
        <p:txBody>
          <a:bodyPr/>
          <a:lstStyle/>
          <a:p>
            <a:pPr marL="457200" lvl="2" indent="-457200">
              <a:buAutoNum type="arabicPeriod"/>
            </a:pPr>
            <a:r>
              <a:rPr lang="en-US" sz="2000" dirty="0" smtClean="0"/>
              <a:t>To what extent are 21</a:t>
            </a:r>
            <a:r>
              <a:rPr lang="en-US" sz="2000" baseline="30000" dirty="0" smtClean="0"/>
              <a:t>st</a:t>
            </a:r>
            <a:r>
              <a:rPr lang="en-US" sz="2000" dirty="0" smtClean="0"/>
              <a:t> CCLC programs in Oregon </a:t>
            </a:r>
            <a:r>
              <a:rPr lang="en-US" sz="2000" i="1" dirty="0" smtClean="0"/>
              <a:t>aligned </a:t>
            </a:r>
            <a:r>
              <a:rPr lang="en-US" sz="2000" dirty="0" smtClean="0"/>
              <a:t>with the indicators of high quality programming?</a:t>
            </a:r>
          </a:p>
          <a:p>
            <a:pPr marL="457200" lvl="2" indent="-457200">
              <a:buAutoNum type="arabicPeriod"/>
            </a:pPr>
            <a:endParaRPr lang="en-US" sz="2000" dirty="0" smtClean="0"/>
          </a:p>
          <a:p>
            <a:pPr marL="457200" lvl="2" indent="-457200">
              <a:buAutoNum type="arabicPeriod"/>
            </a:pPr>
            <a:r>
              <a:rPr lang="en-US" sz="2000" dirty="0" smtClean="0"/>
              <a:t>To what extent is there evidence that students participating in services and activities funded by 21st CCLC demonstrated better performance on the outcomes of interest as </a:t>
            </a:r>
            <a:r>
              <a:rPr lang="en-US" sz="2000" i="1" dirty="0" smtClean="0"/>
              <a:t>compared </a:t>
            </a:r>
            <a:r>
              <a:rPr lang="en-US" sz="2000" dirty="0" smtClean="0"/>
              <a:t>with similar students </a:t>
            </a:r>
            <a:r>
              <a:rPr lang="en-US" sz="2000" i="1" dirty="0" smtClean="0"/>
              <a:t>not participating</a:t>
            </a:r>
            <a:r>
              <a:rPr lang="en-US" sz="2000" dirty="0" smtClean="0"/>
              <a:t> in the program?</a:t>
            </a:r>
          </a:p>
          <a:p>
            <a:pPr marL="457200" lvl="2" indent="-457200">
              <a:buFont typeface="+mj-lt"/>
              <a:buAutoNum type="arabicPeriod"/>
            </a:pPr>
            <a:endParaRPr lang="en-US" sz="2000" dirty="0" smtClean="0"/>
          </a:p>
          <a:p>
            <a:pPr marL="457200" lvl="2" indent="-457200">
              <a:buFont typeface="+mj-lt"/>
              <a:buAutoNum type="arabicPeriod"/>
            </a:pPr>
            <a:r>
              <a:rPr lang="en-US" sz="2000" dirty="0" smtClean="0"/>
              <a:t>To what extent is there evidence that students participating in services and activities funded by 21st CCLC </a:t>
            </a:r>
            <a:r>
              <a:rPr lang="en-US" sz="2000" i="1" dirty="0" smtClean="0"/>
              <a:t>more frequently </a:t>
            </a:r>
            <a:r>
              <a:rPr lang="en-US" sz="2000" dirty="0" smtClean="0"/>
              <a:t>demonstrated better performance on the outcomes of interest?</a:t>
            </a:r>
          </a:p>
          <a:p>
            <a:pPr marL="457200" lvl="2" indent="-457200">
              <a:buFont typeface="+mj-lt"/>
              <a:buAutoNum type="arabicPeriod"/>
            </a:pPr>
            <a:endParaRPr lang="en-US" sz="2000" dirty="0" smtClean="0"/>
          </a:p>
          <a:p>
            <a:pPr marL="457200" lvl="2" indent="-457200">
              <a:buNone/>
            </a:pPr>
            <a:endParaRPr lang="en-US" sz="2000" dirty="0" smtClean="0">
              <a:ea typeface="Arial" pitchFamily="34" charset="0"/>
            </a:endParaRPr>
          </a:p>
        </p:txBody>
      </p:sp>
      <p:pic>
        <p:nvPicPr>
          <p:cNvPr id="13315" name="Picture 4" descr="LST079 Reading.jpg"/>
          <p:cNvPicPr>
            <a:picLocks noChangeAspect="1"/>
          </p:cNvPicPr>
          <p:nvPr/>
        </p:nvPicPr>
        <p:blipFill>
          <a:blip r:embed="rId3" cstate="print"/>
          <a:srcRect/>
          <a:stretch>
            <a:fillRect/>
          </a:stretch>
        </p:blipFill>
        <p:spPr bwMode="auto">
          <a:xfrm>
            <a:off x="0" y="1716088"/>
            <a:ext cx="1514475" cy="2274887"/>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 of Change</a:t>
            </a:r>
            <a:endParaRPr lang="en-US" dirty="0"/>
          </a:p>
        </p:txBody>
      </p:sp>
      <p:pic>
        <p:nvPicPr>
          <p:cNvPr id="4" name="Content Placeholder 3"/>
          <p:cNvPicPr>
            <a:picLocks noGrp="1"/>
          </p:cNvPicPr>
          <p:nvPr>
            <p:ph idx="1"/>
          </p:nvPr>
        </p:nvPicPr>
        <p:blipFill>
          <a:blip r:embed="rId3" cstate="print"/>
          <a:srcRect/>
          <a:stretch>
            <a:fillRect/>
          </a:stretch>
        </p:blipFill>
        <p:spPr bwMode="auto">
          <a:xfrm>
            <a:off x="1732756" y="1655136"/>
            <a:ext cx="7038975" cy="4448175"/>
          </a:xfrm>
          <a:prstGeom prst="rect">
            <a:avLst/>
          </a:prstGeom>
          <a:noFill/>
          <a:ln w="38100" cmpd="sng">
            <a:solidFill>
              <a:srgbClr val="002060"/>
            </a:solid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Grantee and Center Characteristics</a:t>
            </a:r>
            <a:br>
              <a:rPr lang="en-US" dirty="0" smtClean="0"/>
            </a:br>
            <a:r>
              <a:rPr lang="en-US" dirty="0" smtClean="0"/>
              <a:t>Methodology</a:t>
            </a:r>
            <a:endParaRPr lang="en-US" dirty="0"/>
          </a:p>
        </p:txBody>
      </p:sp>
      <p:sp>
        <p:nvSpPr>
          <p:cNvPr id="3" name="Content Placeholder 2"/>
          <p:cNvSpPr>
            <a:spLocks noGrp="1"/>
          </p:cNvSpPr>
          <p:nvPr>
            <p:ph idx="1"/>
          </p:nvPr>
        </p:nvSpPr>
        <p:spPr/>
        <p:txBody>
          <a:bodyPr/>
          <a:lstStyle/>
          <a:p>
            <a:r>
              <a:rPr lang="en-US" sz="2400" dirty="0" smtClean="0"/>
              <a:t>To learn about </a:t>
            </a:r>
            <a:r>
              <a:rPr lang="en-US" sz="2400" b="1" dirty="0" smtClean="0"/>
              <a:t>grantee and center characteristics </a:t>
            </a:r>
            <a:r>
              <a:rPr lang="en-US" sz="2400" dirty="0" smtClean="0"/>
              <a:t>as well as </a:t>
            </a:r>
            <a:r>
              <a:rPr lang="en-US" sz="2400" b="1" dirty="0" smtClean="0"/>
              <a:t>program attendance and activities</a:t>
            </a:r>
            <a:r>
              <a:rPr lang="en-US" sz="2400" dirty="0" smtClean="0"/>
              <a:t>, data from PPICS (2010–11) were extracted and analyzed, including information on operations, staffing, activities provision, and student attendance in the program. </a:t>
            </a:r>
          </a:p>
          <a:p>
            <a:pPr lvl="1"/>
            <a:endParaRPr lang="en-US" sz="1800" dirty="0" smtClean="0"/>
          </a:p>
          <a:p>
            <a:pPr lvl="1"/>
            <a:endParaRPr lang="en-US" sz="2000" dirty="0" smtClean="0"/>
          </a:p>
          <a:p>
            <a:pPr lvl="1"/>
            <a:r>
              <a:rPr lang="en-US" sz="2000" dirty="0" smtClean="0"/>
              <a:t>A total of </a:t>
            </a:r>
            <a:r>
              <a:rPr lang="en-US" sz="2000" dirty="0" smtClean="0">
                <a:solidFill>
                  <a:srgbClr val="FF0000"/>
                </a:solidFill>
              </a:rPr>
              <a:t>128</a:t>
            </a:r>
            <a:r>
              <a:rPr lang="en-US" sz="2000" dirty="0" smtClean="0"/>
              <a:t> centers associated with </a:t>
            </a:r>
            <a:r>
              <a:rPr lang="en-US" sz="2000" dirty="0" smtClean="0">
                <a:solidFill>
                  <a:srgbClr val="FF0000"/>
                </a:solidFill>
              </a:rPr>
              <a:t>44</a:t>
            </a:r>
            <a:r>
              <a:rPr lang="en-US" sz="2000" dirty="0" smtClean="0"/>
              <a:t> 21st CCLC grants active during the 2010–11 programming period were represented.</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Grantee and Center Characteristics</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sz="2000" dirty="0" smtClean="0"/>
              <a:t>All Oregon centers offered school-year programming during the 2011 reporting period, and about half also operated in the summer.</a:t>
            </a:r>
          </a:p>
          <a:p>
            <a:pPr marL="457200" indent="-457200">
              <a:buFont typeface="+mj-lt"/>
              <a:buAutoNum type="arabicPeriod"/>
            </a:pPr>
            <a:endParaRPr lang="en-US" sz="2000" dirty="0" smtClean="0"/>
          </a:p>
          <a:p>
            <a:pPr marL="457200" indent="-457200">
              <a:buFont typeface="+mj-lt"/>
              <a:buAutoNum type="arabicPeriod"/>
            </a:pPr>
            <a:r>
              <a:rPr lang="en-US" sz="2000" dirty="0" smtClean="0"/>
              <a:t>Oregon centers most commonly served elementary school students exclusively, although the percentage is declining while the percentage of centers serving exclusively middle school students has increased.</a:t>
            </a:r>
          </a:p>
          <a:p>
            <a:pPr marL="457200" indent="-457200">
              <a:buFont typeface="+mj-lt"/>
              <a:buAutoNum type="arabicPeriod"/>
            </a:pPr>
            <a:endParaRPr lang="en-US" sz="2000" dirty="0" smtClean="0"/>
          </a:p>
          <a:p>
            <a:pPr marL="457200" indent="-457200">
              <a:buFont typeface="+mj-lt"/>
              <a:buAutoNum type="arabicPeriod"/>
            </a:pPr>
            <a:r>
              <a:rPr lang="en-US" sz="2000" dirty="0" smtClean="0"/>
              <a:t>Compared with national statistics, Oregon has a relatively high percentage of centers employing a mix of school-day teachers, other school staff, and college students.</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Program Attendance and Activities </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sz="1800" dirty="0" smtClean="0"/>
              <a:t>A total of </a:t>
            </a:r>
            <a:r>
              <a:rPr lang="en-US" sz="1800" dirty="0" smtClean="0">
                <a:solidFill>
                  <a:srgbClr val="FF0000"/>
                </a:solidFill>
              </a:rPr>
              <a:t>26,719</a:t>
            </a:r>
            <a:r>
              <a:rPr lang="en-US" sz="1800" dirty="0" smtClean="0"/>
              <a:t> students attended 21st CCLCs for at least one day during the 2011 reporting period, with 41 percent classified as regular attendees.</a:t>
            </a:r>
          </a:p>
          <a:p>
            <a:pPr marL="514350" indent="-514350">
              <a:buFont typeface="+mj-lt"/>
              <a:buAutoNum type="arabicPeriod"/>
            </a:pPr>
            <a:endParaRPr lang="en-US" sz="1800" dirty="0" smtClean="0"/>
          </a:p>
          <a:p>
            <a:pPr marL="514350" indent="-514350">
              <a:buFont typeface="+mj-lt"/>
              <a:buAutoNum type="arabicPeriod"/>
            </a:pPr>
            <a:r>
              <a:rPr lang="en-US" sz="1800" dirty="0" smtClean="0"/>
              <a:t>On average, each center in Oregon served approximately </a:t>
            </a:r>
            <a:r>
              <a:rPr lang="en-US" sz="1800" dirty="0" smtClean="0">
                <a:solidFill>
                  <a:srgbClr val="FF0000"/>
                </a:solidFill>
              </a:rPr>
              <a:t>209</a:t>
            </a:r>
            <a:r>
              <a:rPr lang="en-US" sz="1800" dirty="0" smtClean="0"/>
              <a:t> total students, among whom were </a:t>
            </a:r>
            <a:r>
              <a:rPr lang="en-US" sz="1800" dirty="0" smtClean="0">
                <a:solidFill>
                  <a:srgbClr val="FF0000"/>
                </a:solidFill>
              </a:rPr>
              <a:t>85 </a:t>
            </a:r>
            <a:r>
              <a:rPr lang="en-US" sz="1800" dirty="0" smtClean="0"/>
              <a:t>regular attendees.</a:t>
            </a:r>
          </a:p>
          <a:p>
            <a:pPr marL="514350" indent="-514350">
              <a:buFont typeface="+mj-lt"/>
              <a:buAutoNum type="arabicPeriod"/>
            </a:pPr>
            <a:endParaRPr lang="en-US" sz="1800" dirty="0" smtClean="0"/>
          </a:p>
          <a:p>
            <a:pPr marL="514350" indent="-514350">
              <a:buFont typeface="+mj-lt"/>
              <a:buAutoNum type="arabicPeriod"/>
            </a:pPr>
            <a:r>
              <a:rPr lang="en-US" sz="1800" dirty="0" smtClean="0"/>
              <a:t>Oregon centers were most likely to offer weekly activities categorized as enrichment, homework help, or recreation activities. Subjects targeted included reading, mathematics, and arts/music. </a:t>
            </a:r>
          </a:p>
          <a:p>
            <a:pPr marL="514350" indent="-514350">
              <a:buFont typeface="+mj-lt"/>
              <a:buAutoNum type="arabicPeriod"/>
            </a:pPr>
            <a:endParaRPr lang="en-US" sz="1800" dirty="0" smtClean="0"/>
          </a:p>
          <a:p>
            <a:pPr marL="514350" indent="-514350">
              <a:buFont typeface="+mj-lt"/>
              <a:buAutoNum type="arabicPeriod"/>
            </a:pPr>
            <a:r>
              <a:rPr lang="en-US" sz="1800" dirty="0" smtClean="0"/>
              <a:t>Nearly all centers reported offering weekly activities that targeted students who were not performing at grade level.</a:t>
            </a:r>
          </a:p>
          <a:p>
            <a:pPr marL="514350" indent="-514350">
              <a:buFont typeface="+mj-lt"/>
              <a:buAutoNum type="arabicPeriod"/>
            </a:pP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Processes</a:t>
            </a:r>
            <a:br>
              <a:rPr lang="en-US" dirty="0" smtClean="0"/>
            </a:br>
            <a:r>
              <a:rPr lang="en-US" dirty="0" smtClean="0"/>
              <a:t>Methodology and Data Sources</a:t>
            </a:r>
            <a:endParaRPr lang="en-US" dirty="0"/>
          </a:p>
        </p:txBody>
      </p:sp>
      <p:sp>
        <p:nvSpPr>
          <p:cNvPr id="3" name="Content Placeholder 2"/>
          <p:cNvSpPr>
            <a:spLocks noGrp="1"/>
          </p:cNvSpPr>
          <p:nvPr>
            <p:ph idx="1"/>
          </p:nvPr>
        </p:nvSpPr>
        <p:spPr/>
        <p:txBody>
          <a:bodyPr/>
          <a:lstStyle/>
          <a:p>
            <a:r>
              <a:rPr lang="en-US" sz="2400" dirty="0" smtClean="0"/>
              <a:t>To examine </a:t>
            </a:r>
            <a:r>
              <a:rPr lang="en-US" sz="2400" b="1" dirty="0" smtClean="0"/>
              <a:t>organizational processes</a:t>
            </a:r>
            <a:r>
              <a:rPr lang="en-US" sz="2400" dirty="0" smtClean="0"/>
              <a:t>, an online site coordinator survey was administered from December 2011 to March 2012, addressing the extent to which centers engaged in practices supported by research as best practices in effective afterschool programming (Oregon Leading Indicators for Program Quality)</a:t>
            </a:r>
          </a:p>
          <a:p>
            <a:pPr lvl="1"/>
            <a:endParaRPr lang="en-US" sz="2000" dirty="0" smtClean="0"/>
          </a:p>
          <a:p>
            <a:pPr lvl="1"/>
            <a:r>
              <a:rPr lang="en-US" sz="2000" dirty="0" smtClean="0">
                <a:solidFill>
                  <a:srgbClr val="FF0000"/>
                </a:solidFill>
              </a:rPr>
              <a:t>87</a:t>
            </a:r>
            <a:r>
              <a:rPr lang="en-US" sz="2000" dirty="0" smtClean="0"/>
              <a:t> percent response rate</a:t>
            </a:r>
            <a:endParaRPr lang="en-US" sz="2000" dirty="0"/>
          </a:p>
        </p:txBody>
      </p:sp>
    </p:spTree>
  </p:cSld>
  <p:clrMapOvr>
    <a:masterClrMapping/>
  </p:clrMapOvr>
</p:sld>
</file>

<file path=ppt/theme/theme1.xml><?xml version="1.0" encoding="utf-8"?>
<a:theme xmlns:a="http://schemas.openxmlformats.org/drawingml/2006/main" name="AIR_PPT template_04-15-11">
  <a:themeElements>
    <a:clrScheme name="AIR New">
      <a:dk1>
        <a:srgbClr val="005295"/>
      </a:dk1>
      <a:lt1>
        <a:srgbClr val="FFFFFF"/>
      </a:lt1>
      <a:dk2>
        <a:srgbClr val="7C7F82"/>
      </a:dk2>
      <a:lt2>
        <a:srgbClr val="E4E5E6"/>
      </a:lt2>
      <a:accent1>
        <a:srgbClr val="53ADAB"/>
      </a:accent1>
      <a:accent2>
        <a:srgbClr val="78AF4F"/>
      </a:accent2>
      <a:accent3>
        <a:srgbClr val="D3A01F"/>
      </a:accent3>
      <a:accent4>
        <a:srgbClr val="D06F1A"/>
      </a:accent4>
      <a:accent5>
        <a:srgbClr val="336899"/>
      </a:accent5>
      <a:accent6>
        <a:srgbClr val="5F864A"/>
      </a:accent6>
      <a:hlink>
        <a:srgbClr val="711471"/>
      </a:hlink>
      <a:folHlink>
        <a:srgbClr val="31776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010 AIR Divider Slide">
  <a:themeElements>
    <a:clrScheme name="AIR New">
      <a:dk1>
        <a:srgbClr val="005295"/>
      </a:dk1>
      <a:lt1>
        <a:srgbClr val="FFFFFF"/>
      </a:lt1>
      <a:dk2>
        <a:srgbClr val="7C7F82"/>
      </a:dk2>
      <a:lt2>
        <a:srgbClr val="E4E5E6"/>
      </a:lt2>
      <a:accent1>
        <a:srgbClr val="53ADAB"/>
      </a:accent1>
      <a:accent2>
        <a:srgbClr val="78AF4F"/>
      </a:accent2>
      <a:accent3>
        <a:srgbClr val="D3A01F"/>
      </a:accent3>
      <a:accent4>
        <a:srgbClr val="D06F1A"/>
      </a:accent4>
      <a:accent5>
        <a:srgbClr val="336899"/>
      </a:accent5>
      <a:accent6>
        <a:srgbClr val="5F864A"/>
      </a:accent6>
      <a:hlink>
        <a:srgbClr val="711471"/>
      </a:hlink>
      <a:folHlink>
        <a:srgbClr val="31776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010 AIR slides">
  <a:themeElements>
    <a:clrScheme name="AIR New">
      <a:dk1>
        <a:srgbClr val="005295"/>
      </a:dk1>
      <a:lt1>
        <a:srgbClr val="FFFFFF"/>
      </a:lt1>
      <a:dk2>
        <a:srgbClr val="7C7F82"/>
      </a:dk2>
      <a:lt2>
        <a:srgbClr val="E4E5E6"/>
      </a:lt2>
      <a:accent1>
        <a:srgbClr val="53ADAB"/>
      </a:accent1>
      <a:accent2>
        <a:srgbClr val="78AF4F"/>
      </a:accent2>
      <a:accent3>
        <a:srgbClr val="D3A01F"/>
      </a:accent3>
      <a:accent4>
        <a:srgbClr val="D06F1A"/>
      </a:accent4>
      <a:accent5>
        <a:srgbClr val="336899"/>
      </a:accent5>
      <a:accent6>
        <a:srgbClr val="5F864A"/>
      </a:accent6>
      <a:hlink>
        <a:srgbClr val="711471"/>
      </a:hlink>
      <a:folHlink>
        <a:srgbClr val="31776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Blank">
  <a:themeElements>
    <a:clrScheme name="AIR New">
      <a:dk1>
        <a:srgbClr val="005295"/>
      </a:dk1>
      <a:lt1>
        <a:srgbClr val="FFFFFF"/>
      </a:lt1>
      <a:dk2>
        <a:srgbClr val="7C7F82"/>
      </a:dk2>
      <a:lt2>
        <a:srgbClr val="E4E5E6"/>
      </a:lt2>
      <a:accent1>
        <a:srgbClr val="53ADAB"/>
      </a:accent1>
      <a:accent2>
        <a:srgbClr val="78AF4F"/>
      </a:accent2>
      <a:accent3>
        <a:srgbClr val="D3A01F"/>
      </a:accent3>
      <a:accent4>
        <a:srgbClr val="D06F1A"/>
      </a:accent4>
      <a:accent5>
        <a:srgbClr val="336899"/>
      </a:accent5>
      <a:accent6>
        <a:srgbClr val="5F864A"/>
      </a:accent6>
      <a:hlink>
        <a:srgbClr val="711471"/>
      </a:hlink>
      <a:folHlink>
        <a:srgbClr val="31776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010 AIR Contact Info">
  <a:themeElements>
    <a:clrScheme name="AIR New">
      <a:dk1>
        <a:srgbClr val="005295"/>
      </a:dk1>
      <a:lt1>
        <a:srgbClr val="FFFFFF"/>
      </a:lt1>
      <a:dk2>
        <a:srgbClr val="7C7F82"/>
      </a:dk2>
      <a:lt2>
        <a:srgbClr val="E4E5E6"/>
      </a:lt2>
      <a:accent1>
        <a:srgbClr val="53ADAB"/>
      </a:accent1>
      <a:accent2>
        <a:srgbClr val="78AF4F"/>
      </a:accent2>
      <a:accent3>
        <a:srgbClr val="D3A01F"/>
      </a:accent3>
      <a:accent4>
        <a:srgbClr val="D06F1A"/>
      </a:accent4>
      <a:accent5>
        <a:srgbClr val="336899"/>
      </a:accent5>
      <a:accent6>
        <a:srgbClr val="5F864A"/>
      </a:accent6>
      <a:hlink>
        <a:srgbClr val="711471"/>
      </a:hlink>
      <a:folHlink>
        <a:srgbClr val="31776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Remediation_x0020_Date xmlns="2345d184-27b8-437f-8d85-a5954c579939" xsi:nil="true"/>
    <Estimated_x0020_Creation_x0020_Date xmlns="2345d184-27b8-437f-8d85-a5954c579939">2012-10-30T07:00:00+00:00</Estimated_x0020_Creation_x0020_Date>
    <Priority xmlns="2345d184-27b8-437f-8d85-a5954c579939">Legacy</Priorit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D04F43759CC7049ADC64DAB284B6313" ma:contentTypeVersion="8" ma:contentTypeDescription="Create a new document." ma:contentTypeScope="" ma:versionID="be83a4506582e519e0e0b782fd447510">
  <xsd:schema xmlns:xsd="http://www.w3.org/2001/XMLSchema" xmlns:xs="http://www.w3.org/2001/XMLSchema" xmlns:p="http://schemas.microsoft.com/office/2006/metadata/properties" xmlns:ns1="http://schemas.microsoft.com/sharepoint/v3" xmlns:ns2="2345d184-27b8-437f-8d85-a5954c579939" xmlns:ns3="54031767-dd6d-417c-ab73-583408f47564" targetNamespace="http://schemas.microsoft.com/office/2006/metadata/properties" ma:root="true" ma:fieldsID="fd6a4ce988fc35fe6159268e32b8a8b1" ns1:_="" ns2:_="" ns3:_="">
    <xsd:import namespace="http://schemas.microsoft.com/sharepoint/v3"/>
    <xsd:import namespace="2345d184-27b8-437f-8d85-a5954c579939"/>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345d184-27b8-437f-8d85-a5954c579939"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5133FD-F653-434D-82FA-21934BC20987}"/>
</file>

<file path=customXml/itemProps2.xml><?xml version="1.0" encoding="utf-8"?>
<ds:datastoreItem xmlns:ds="http://schemas.openxmlformats.org/officeDocument/2006/customXml" ds:itemID="{F09652C8-D67B-4FF3-B7BB-E3551F138D5B}"/>
</file>

<file path=customXml/itemProps3.xml><?xml version="1.0" encoding="utf-8"?>
<ds:datastoreItem xmlns:ds="http://schemas.openxmlformats.org/officeDocument/2006/customXml" ds:itemID="{88069D9E-61C6-4D25-A17A-4A48D4BEAD6C}"/>
</file>

<file path=docProps/app.xml><?xml version="1.0" encoding="utf-8"?>
<Properties xmlns="http://schemas.openxmlformats.org/officeDocument/2006/extended-properties" xmlns:vt="http://schemas.openxmlformats.org/officeDocument/2006/docPropsVTypes">
  <Template/>
  <TotalTime>602</TotalTime>
  <Words>1370</Words>
  <Application>Microsoft Office PowerPoint</Application>
  <PresentationFormat>On-screen Show (4:3)</PresentationFormat>
  <Paragraphs>194</Paragraphs>
  <Slides>24</Slides>
  <Notes>23</Notes>
  <HiddenSlides>0</HiddenSlides>
  <MMClips>0</MMClips>
  <ScaleCrop>false</ScaleCrop>
  <HeadingPairs>
    <vt:vector size="4" baseType="variant">
      <vt:variant>
        <vt:lpstr>Theme</vt:lpstr>
      </vt:variant>
      <vt:variant>
        <vt:i4>5</vt:i4>
      </vt:variant>
      <vt:variant>
        <vt:lpstr>Slide Titles</vt:lpstr>
      </vt:variant>
      <vt:variant>
        <vt:i4>24</vt:i4>
      </vt:variant>
    </vt:vector>
  </HeadingPairs>
  <TitlesOfParts>
    <vt:vector size="29" baseType="lpstr">
      <vt:lpstr>AIR_PPT template_04-15-11</vt:lpstr>
      <vt:lpstr>2010 AIR Divider Slide</vt:lpstr>
      <vt:lpstr>2010 AIR slides</vt:lpstr>
      <vt:lpstr>Blank</vt:lpstr>
      <vt:lpstr>2010 AIR Contact Info</vt:lpstr>
      <vt:lpstr>Oregon 21st Century Community Learning Centers  Program Evaluation </vt:lpstr>
      <vt:lpstr>Evaluation in Brief</vt:lpstr>
      <vt:lpstr>Purpose</vt:lpstr>
      <vt:lpstr>Evaluation Questions </vt:lpstr>
      <vt:lpstr>Theory of Change</vt:lpstr>
      <vt:lpstr>Grantee and Center Characteristics Methodology</vt:lpstr>
      <vt:lpstr>Findings: Grantee and Center Characteristics</vt:lpstr>
      <vt:lpstr>Findings: Program Attendance and Activities </vt:lpstr>
      <vt:lpstr>Organizational Processes Methodology and Data Sources</vt:lpstr>
      <vt:lpstr>Oregon Leading Indicators for Program Quality</vt:lpstr>
      <vt:lpstr>Findings: Organizational Processes Collaboration and Partnerships</vt:lpstr>
      <vt:lpstr>Findings: Organizational Processes Staff Capacity</vt:lpstr>
      <vt:lpstr>Findings: Organizational Processes Intentionality in Program Offerings</vt:lpstr>
      <vt:lpstr>Findings: Organizational Process Intentionality in Family Offerings</vt:lpstr>
      <vt:lpstr>Point-of-Service Quality Methodology and Data Sources</vt:lpstr>
      <vt:lpstr>Findings: Point-of-Service Quality  Supportive Environment</vt:lpstr>
      <vt:lpstr>Findings: Point-of-Service Quality  Interaction</vt:lpstr>
      <vt:lpstr>Findings: Point-of-Service Quality  Engagement</vt:lpstr>
      <vt:lpstr>Youth Outcomes Methodology and Data Sources</vt:lpstr>
      <vt:lpstr>Findings: Youth Outcomes</vt:lpstr>
      <vt:lpstr>Findings: Youth Outcomes</vt:lpstr>
      <vt:lpstr>Summary Findings: Youth Outcomes</vt:lpstr>
      <vt:lpstr>Recommendations</vt:lpstr>
      <vt:lpstr>PowerPoint Presentation</vt:lpstr>
    </vt:vector>
  </TitlesOfParts>
  <Company>LPA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slides-of-oregon’s-21st-cclc-statewide-evaluation-brief</dc:title>
  <dc:creator>jgahala</dc:creator>
  <cp:lastModifiedBy>Pete Ready</cp:lastModifiedBy>
  <cp:revision>56</cp:revision>
  <cp:lastPrinted>2012-10-30T17:11:58Z</cp:lastPrinted>
  <dcterms:created xsi:type="dcterms:W3CDTF">2011-12-27T22:46:54Z</dcterms:created>
  <dcterms:modified xsi:type="dcterms:W3CDTF">2012-10-30T17:12:06Z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0x0101007D04F43759CC7049ADC64DAB284B6313</vt:lpwstr>
  </property>
  <property fmtid="{D5CDD505-2E9C-101B-9397-08002B2CF9AE}" pid="3" name="Order">
    <vt:r8>41200</vt:r8>
  </property>
</Properties>
</file>