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xlsx" ContentType="application/vnd.openxmlformats-officedocument.spreadsheetml.sheet"/>
  <Default Extension="jpg" ContentType="image/jpeg"/>
  <Override PartName="/ppt/diagrams/data1.xml" ContentType="application/vnd.openxmlformats-officedocument.drawingml.diagramData+xml"/>
  <Override PartName="/ppt/diagrams/data11.xml" ContentType="application/vnd.openxmlformats-officedocument.drawingml.diagramData+xml"/>
  <Override PartName="/ppt/diagrams/data10.xml" ContentType="application/vnd.openxmlformats-officedocument.drawingml.diagramData+xml"/>
  <Override PartName="/ppt/diagrams/data9.xml" ContentType="application/vnd.openxmlformats-officedocument.drawingml.diagramData+xml"/>
  <Override PartName="/ppt/diagrams/data8.xml" ContentType="application/vnd.openxmlformats-officedocument.drawingml.diagramData+xml"/>
  <Override PartName="/ppt/diagrams/data7.xml" ContentType="application/vnd.openxmlformats-officedocument.drawingml.diagramData+xml"/>
  <Override PartName="/ppt/diagrams/data6.xml" ContentType="application/vnd.openxmlformats-officedocument.drawingml.diagramData+xml"/>
  <Override PartName="/ppt/diagrams/data5.xml" ContentType="application/vnd.openxmlformats-officedocument.drawingml.diagramData+xml"/>
  <Override PartName="/ppt/diagrams/data4.xml" ContentType="application/vnd.openxmlformats-officedocument.drawingml.diagramData+xml"/>
  <Override PartName="/ppt/diagrams/data3.xml" ContentType="application/vnd.openxmlformats-officedocument.drawingml.diagramData+xml"/>
  <Override PartName="/ppt/diagrams/data2.xml" ContentType="application/vnd.openxmlformats-officedocument.drawingml.diagramData+xml"/>
  <Override PartName="/ppt/presentation.xml" ContentType="application/vnd.openxmlformats-officedocument.presentationml.presentation.main+xml"/>
  <Override PartName="/ppt/slides/slide4.xml" ContentType="application/vnd.openxmlformats-officedocument.presentationml.slide+xml"/>
  <Override PartName="/ppt/slides/slide32.xml" ContentType="application/vnd.openxmlformats-officedocument.presentationml.slide+xml"/>
  <Override PartName="/ppt/slides/slide31.xml" ContentType="application/vnd.openxmlformats-officedocument.presentationml.slide+xml"/>
  <Override PartName="/ppt/slides/slide30.xml" ContentType="application/vnd.openxmlformats-officedocument.presentationml.slide+xml"/>
  <Override PartName="/ppt/slides/slide29.xml" ContentType="application/vnd.openxmlformats-officedocument.presentationml.slide+xml"/>
  <Override PartName="/ppt/slides/slide28.xml" ContentType="application/vnd.openxmlformats-officedocument.presentationml.slide+xml"/>
  <Override PartName="/ppt/slides/slide27.xml" ContentType="application/vnd.openxmlformats-officedocument.presentationml.slide+xml"/>
  <Override PartName="/ppt/slides/slide26.xml" ContentType="application/vnd.openxmlformats-officedocument.presentationml.slide+xml"/>
  <Override PartName="/ppt/slides/slide25.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42.xml" ContentType="application/vnd.openxmlformats-officedocument.presentationml.slide+xml"/>
  <Override PartName="/ppt/slides/slide41.xml" ContentType="application/vnd.openxmlformats-officedocument.presentationml.slide+xml"/>
  <Override PartName="/ppt/slides/slide40.xml" ContentType="application/vnd.openxmlformats-officedocument.presentationml.slide+xml"/>
  <Override PartName="/ppt/slides/slide39.xml" ContentType="application/vnd.openxmlformats-officedocument.presentationml.slide+xml"/>
  <Override PartName="/ppt/slides/slide38.xml" ContentType="application/vnd.openxmlformats-officedocument.presentationml.slide+xml"/>
  <Override PartName="/ppt/slides/slide37.xml" ContentType="application/vnd.openxmlformats-officedocument.presentationml.slide+xml"/>
  <Override PartName="/ppt/slides/slide36.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3.xml" ContentType="application/vnd.openxmlformats-officedocument.presentationml.slide+xml"/>
  <Override PartName="/ppt/slides/slide43.xml" ContentType="application/vnd.openxmlformats-officedocument.presentationml.slide+xml"/>
  <Override PartName="/ppt/slides/slide45.xml" ContentType="application/vnd.openxmlformats-officedocument.presentationml.slide+xml"/>
  <Override PartName="/ppt/slides/slide72.xml" ContentType="application/vnd.openxmlformats-officedocument.presentationml.slide+xml"/>
  <Override PartName="/ppt/slides/slide71.xml" ContentType="application/vnd.openxmlformats-officedocument.presentationml.slide+xml"/>
  <Override PartName="/ppt/slides/slide70.xml" ContentType="application/vnd.openxmlformats-officedocument.presentationml.slide+xml"/>
  <Override PartName="/ppt/slides/slide69.xml" ContentType="application/vnd.openxmlformats-officedocument.presentationml.slide+xml"/>
  <Override PartName="/ppt/slides/slide68.xml" ContentType="application/vnd.openxmlformats-officedocument.presentationml.slide+xml"/>
  <Override PartName="/ppt/slides/slide67.xml" ContentType="application/vnd.openxmlformats-officedocument.presentationml.slide+xml"/>
  <Override PartName="/ppt/slides/slide66.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80.xml" ContentType="application/vnd.openxmlformats-officedocument.presentationml.slide+xml"/>
  <Override PartName="/ppt/slides/slide79.xml" ContentType="application/vnd.openxmlformats-officedocument.presentationml.slide+xml"/>
  <Override PartName="/ppt/slides/slide78.xml" ContentType="application/vnd.openxmlformats-officedocument.presentationml.slide+xml"/>
  <Override PartName="/ppt/slides/slide77.xml" ContentType="application/vnd.openxmlformats-officedocument.presentationml.slide+xml"/>
  <Override PartName="/ppt/slides/slide76.xml" ContentType="application/vnd.openxmlformats-officedocument.presentationml.slide+xml"/>
  <Override PartName="/ppt/slides/slide65.xml" ContentType="application/vnd.openxmlformats-officedocument.presentationml.slide+xml"/>
  <Override PartName="/ppt/slides/slide64.xml" ContentType="application/vnd.openxmlformats-officedocument.presentationml.slide+xml"/>
  <Override PartName="/ppt/slides/slide63.xml" ContentType="application/vnd.openxmlformats-officedocument.presentationml.slide+xml"/>
  <Override PartName="/ppt/slides/slide52.xml" ContentType="application/vnd.openxmlformats-officedocument.presentationml.slide+xml"/>
  <Override PartName="/ppt/slides/slide51.xml" ContentType="application/vnd.openxmlformats-officedocument.presentationml.slide+xml"/>
  <Override PartName="/ppt/slides/slide50.xml" ContentType="application/vnd.openxmlformats-officedocument.presentationml.slide+xml"/>
  <Override PartName="/ppt/slides/slide49.xml" ContentType="application/vnd.openxmlformats-officedocument.presentationml.slide+xml"/>
  <Override PartName="/ppt/slides/slide48.xml" ContentType="application/vnd.openxmlformats-officedocument.presentationml.slide+xml"/>
  <Override PartName="/ppt/slides/slide47.xml" ContentType="application/vnd.openxmlformats-officedocument.presentationml.slide+xml"/>
  <Override PartName="/ppt/slides/slide46.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62.xml" ContentType="application/vnd.openxmlformats-officedocument.presentationml.slide+xml"/>
  <Override PartName="/ppt/slides/slide61.xml" ContentType="application/vnd.openxmlformats-officedocument.presentationml.slide+xml"/>
  <Override PartName="/ppt/slides/slide60.xml" ContentType="application/vnd.openxmlformats-officedocument.presentationml.slide+xml"/>
  <Override PartName="/ppt/slides/slide59.xml" ContentType="application/vnd.openxmlformats-officedocument.presentationml.slide+xml"/>
  <Override PartName="/ppt/slides/slide58.xml" ContentType="application/vnd.openxmlformats-officedocument.presentationml.slide+xml"/>
  <Override PartName="/ppt/slides/slide57.xml" ContentType="application/vnd.openxmlformats-officedocument.presentationml.slide+xml"/>
  <Override PartName="/ppt/slides/slide56.xml" ContentType="application/vnd.openxmlformats-officedocument.presentationml.slide+xml"/>
  <Override PartName="/ppt/slides/slide44.xml" ContentType="application/vnd.openxmlformats-officedocument.presentationml.slide+xml"/>
  <Override PartName="/ppt/slideLayouts/slideLayout7.xml" ContentType="application/vnd.openxmlformats-officedocument.presentationml.slideLayout+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1.xml" ContentType="application/vnd.openxmlformats-officedocument.presentationml.slideMaster+xml"/>
  <Override PartName="/ppt/slideLayouts/slideLayout8.xml" ContentType="application/vnd.openxmlformats-officedocument.presentationml.slideLayout+xml"/>
  <Override PartName="/ppt/slideLayouts/slideLayout3.xml" ContentType="application/vnd.openxmlformats-officedocument.presentationml.slideLayout+xml"/>
  <Override PartName="/ppt/slideLayouts/slideLayout40.xml" ContentType="application/vnd.openxmlformats-officedocument.presentationml.slideLayout+xml"/>
  <Override PartName="/ppt/slideLayouts/slideLayout39.xml" ContentType="application/vnd.openxmlformats-officedocument.presentationml.slideLayout+xml"/>
  <Override PartName="/ppt/slideLayouts/slideLayout38.xml" ContentType="application/vnd.openxmlformats-officedocument.presentationml.slideLayout+xml"/>
  <Override PartName="/ppt/notesSlides/notesSlide30.xml" ContentType="application/vnd.openxmlformats-officedocument.presentationml.notes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1.xml" ContentType="application/vnd.openxmlformats-officedocument.presentationml.notesSlide+xml"/>
  <Override PartName="/ppt/notesSlides/notesSlide28.xml" ContentType="application/vnd.openxmlformats-officedocument.presentationml.notesSlide+xml"/>
  <Override PartName="/ppt/notesSlides/notesSlide27.xml" ContentType="application/vnd.openxmlformats-officedocument.presentationml.notesSlide+xml"/>
  <Override PartName="/ppt/notesSlides/notesSlide31.xml" ContentType="application/vnd.openxmlformats-officedocument.presentationml.notesSlide+xml"/>
  <Override PartName="/ppt/slideLayouts/slideLayout2.xml" ContentType="application/vnd.openxmlformats-officedocument.presentationml.slideLayout+xml"/>
  <Override PartName="/ppt/slideLayouts/slideLayout37.xml" ContentType="application/vnd.openxmlformats-officedocument.presentationml.slideLayout+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slideLayouts/slideLayout32.xml" ContentType="application/vnd.openxmlformats-officedocument.presentationml.slideLayout+xml"/>
  <Override PartName="/ppt/notesSlides/notesSlide36.xml" ContentType="application/vnd.openxmlformats-officedocument.presentationml.notesSlide+xml"/>
  <Override PartName="/ppt/slideLayouts/slideLayout33.xml" ContentType="application/vnd.openxmlformats-officedocument.presentationml.slideLayout+xml"/>
  <Override PartName="/ppt/notesSlides/notesSlide33.xml" ContentType="application/vnd.openxmlformats-officedocument.presentationml.notesSlide+xml"/>
  <Override PartName="/ppt/notesSlides/notesSlide4.xml" ContentType="application/vnd.openxmlformats-officedocument.presentationml.notesSlid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notesSlides/notesSlide2.xml" ContentType="application/vnd.openxmlformats-officedocument.presentationml.notesSlide+xml"/>
  <Override PartName="/ppt/notesSlides/notesSlide26.xml" ContentType="application/vnd.openxmlformats-officedocument.presentationml.notesSlide+xml"/>
  <Override PartName="/ppt/notesSlides/notesSlide25.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8.xml" ContentType="application/vnd.openxmlformats-officedocument.presentationml.notesSlide+xml"/>
  <Override PartName="/ppt/slideLayouts/slideLayout5.xml" ContentType="application/vnd.openxmlformats-officedocument.presentationml.slideLayout+xml"/>
  <Override PartName="/ppt/notesSlides/notesSlide7.xml" ContentType="application/vnd.openxmlformats-officedocument.presentationml.notesSlide+xml"/>
  <Override PartName="/ppt/notesSlides/notesSlide3.xml" ContentType="application/vnd.openxmlformats-officedocument.presentationml.notesSlide+xml"/>
  <Override PartName="/ppt/notesSlides/notesSlide6.xml" ContentType="application/vnd.openxmlformats-officedocument.presentationml.notesSlide+xml"/>
  <Override PartName="/ppt/notesSlides/notesSlide5.xml" ContentType="application/vnd.openxmlformats-officedocument.presentationml.notesSlide+xml"/>
  <Override PartName="/ppt/notesSlides/notesSlide13.xml" ContentType="application/vnd.openxmlformats-officedocument.presentationml.notesSlide+xml"/>
  <Override PartName="/ppt/slideLayouts/slideLayout6.xml" ContentType="application/vnd.openxmlformats-officedocument.presentationml.slideLayout+xml"/>
  <Override PartName="/ppt/notesSlides/notesSlide14.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0.xml" ContentType="application/vnd.openxmlformats-officedocument.presentationml.notesSlide+xml"/>
  <Override PartName="/ppt/notesSlides/notesSlide19.xml" ContentType="application/vnd.openxmlformats-officedocument.presentationml.notesSlide+xml"/>
  <Override PartName="/ppt/notesSlides/notesSlide18.xml" ContentType="application/vnd.openxmlformats-officedocument.presentationml.notesSlide+xml"/>
  <Override PartName="/ppt/notesSlides/notesSlide17.xml" ContentType="application/vnd.openxmlformats-officedocument.presentationml.notesSlide+xml"/>
  <Override PartName="/ppt/notesSlides/notesSlide16.xml" ContentType="application/vnd.openxmlformats-officedocument.presentationml.notesSlide+xml"/>
  <Override PartName="/ppt/notesSlides/notesSlide15.xml" ContentType="application/vnd.openxmlformats-officedocument.presentationml.notesSlide+xml"/>
  <Override PartName="/ppt/notesSlides/notesSlide37.xml" ContentType="application/vnd.openxmlformats-officedocument.presentationml.notesSlide+xml"/>
  <Override PartName="/ppt/notesSlides/notesSlide32.xml" ContentType="application/vnd.openxmlformats-officedocument.presentationml.notesSlide+xml"/>
  <Override PartName="/ppt/notesSlides/notesSlide39.xml" ContentType="application/vnd.openxmlformats-officedocument.presentationml.notesSlide+xml"/>
  <Override PartName="/ppt/notesSlides/notesSlide46.xml" ContentType="application/vnd.openxmlformats-officedocument.presentationml.notesSlide+xml"/>
  <Override PartName="/ppt/notesSlides/notesSlide38.xml" ContentType="application/vnd.openxmlformats-officedocument.presentationml.notesSlide+xml"/>
  <Override PartName="/ppt/notesSlides/notesSlide44.xml" ContentType="application/vnd.openxmlformats-officedocument.presentationml.notesSlid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51.xml" ContentType="application/vnd.openxmlformats-officedocument.presentationml.notesSlid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notesSlides/notesSlide50.xml" ContentType="application/vnd.openxmlformats-officedocument.presentationml.notesSlide+xml"/>
  <Override PartName="/ppt/notesSlides/notesSlide43.xml" ContentType="application/vnd.openxmlformats-officedocument.presentationml.notesSlide+xml"/>
  <Override PartName="/ppt/notesSlides/notesSlide45.xml" ContentType="application/vnd.openxmlformats-officedocument.presentationml.notesSlide+xml"/>
  <Override PartName="/ppt/notesSlides/notesSlide40.xml" ContentType="application/vnd.openxmlformats-officedocument.presentationml.notesSlid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notesSlides/notesSlide41.xml" ContentType="application/vnd.openxmlformats-officedocument.presentationml.notesSlid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3.xml" ContentType="application/vnd.openxmlformats-officedocument.presentationml.slideLayout+xml"/>
  <Override PartName="/ppt/slideLayouts/slideLayout30.xml" ContentType="application/vnd.openxmlformats-officedocument.presentationml.slideLayout+xml"/>
  <Override PartName="/ppt/slideLayouts/slideLayout21.xml" ContentType="application/vnd.openxmlformats-officedocument.presentationml.slideLayout+xml"/>
  <Override PartName="/ppt/slideLayouts/slideLayout1.xml" ContentType="application/vnd.openxmlformats-officedocument.presentationml.slideLayout+xml"/>
  <Override PartName="/ppt/notesSlides/notesSlide42.xml" ContentType="application/vnd.openxmlformats-officedocument.presentationml.notesSlide+xml"/>
  <Override PartName="/ppt/slideLayouts/slideLayout22.xml" ContentType="application/vnd.openxmlformats-officedocument.presentationml.slideLayout+xml"/>
  <Override PartName="/ppt/slideLayouts/slideLayout31.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layout1.xml" ContentType="application/vnd.openxmlformats-officedocument.drawingml.diagramLayout+xml"/>
  <Override PartName="/ppt/theme/theme3.xml" ContentType="application/vnd.openxmlformats-officedocument.theme+xml"/>
  <Override PartName="/ppt/theme/theme5.xml" ContentType="application/vnd.openxmlformats-officedocument.theme+xml"/>
  <Override PartName="/ppt/theme/theme4.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iagrams/layout2.xml" ContentType="application/vnd.openxmlformats-officedocument.drawingml.diagramLayout+xml"/>
  <Override PartName="/ppt/diagrams/drawing8.xml" ContentType="application/vnd.ms-office.drawingml.diagramDrawing+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colors8.xml" ContentType="application/vnd.openxmlformats-officedocument.drawingml.diagramColors+xml"/>
  <Override PartName="/ppt/diagrams/quickStyle8.xml" ContentType="application/vnd.openxmlformats-officedocument.drawingml.diagramStyle+xml"/>
  <Override PartName="/ppt/diagrams/layout8.xml" ContentType="application/vnd.openxmlformats-officedocument.drawingml.diagramLayout+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theme/theme1.xml" ContentType="application/vnd.openxmlformats-officedocument.theme+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diagrams/quickStyle11.xml" ContentType="application/vnd.openxmlformats-officedocument.drawingml.diagramStyle+xml"/>
  <Override PartName="/ppt/diagrams/layout11.xml" ContentType="application/vnd.openxmlformats-officedocument.drawingml.diagramLayout+xml"/>
  <Override PartName="/ppt/commentAuthors.xml" ContentType="application/vnd.openxmlformats-officedocument.presentationml.commentAuthors+xml"/>
  <Override PartName="/ppt/diagrams/colors10.xml" ContentType="application/vnd.openxmlformats-officedocument.drawingml.diagramColors+xml"/>
  <Override PartName="/ppt/diagrams/drawing10.xml" ContentType="application/vnd.ms-office.drawingml.diagramDrawing+xml"/>
  <Override PartName="/ppt/diagrams/drawing6.xml" ContentType="application/vnd.ms-office.drawingml.diagramDrawing+xml"/>
  <Override PartName="/ppt/diagrams/quickStyle6.xml" ContentType="application/vnd.openxmlformats-officedocument.drawingml.diagramStyle+xml"/>
  <Override PartName="/ppt/diagrams/layout3.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quickStyle3.xml" ContentType="application/vnd.openxmlformats-officedocument.drawingml.diagramStyle+xml"/>
  <Override PartName="/ppt/diagrams/colors6.xml" ContentType="application/vnd.openxmlformats-officedocument.drawingml.diagramColors+xml"/>
  <Override PartName="/ppt/diagrams/layout6.xml" ContentType="application/vnd.openxmlformats-officedocument.drawingml.diagramLayout+xml"/>
  <Override PartName="/ppt/diagrams/colors3.xml" ContentType="application/vnd.openxmlformats-officedocument.drawingml.diagramColors+xml"/>
  <Override PartName="/ppt/diagrams/colors5.xml" ContentType="application/vnd.openxmlformats-officedocument.drawingml.diagramColors+xml"/>
  <Override PartName="/ppt/diagrams/drawing5.xml" ContentType="application/vnd.ms-office.drawingml.diagramDrawing+xml"/>
  <Override PartName="/ppt/diagrams/layout5.xml" ContentType="application/vnd.openxmlformats-officedocument.drawingml.diagramLayout+xml"/>
  <Override PartName="/ppt/diagrams/quickStyle5.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layout4.xml" ContentType="application/vnd.openxmlformats-officedocument.drawingml.diagramLayout+xml"/>
  <Override PartName="/ppt/diagrams/drawing3.xml" ContentType="application/vnd.ms-office.drawingml.diagramDrawing+xml"/>
  <Override PartName="/ppt/diagrams/quickStyle4.xml" ContentType="application/vnd.openxmlformats-officedocument.drawingml.diagramStyle+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5" r:id="rId1"/>
    <p:sldMasterId id="2147483710" r:id="rId2"/>
    <p:sldMasterId id="2147483723" r:id="rId3"/>
  </p:sldMasterIdLst>
  <p:notesMasterIdLst>
    <p:notesMasterId r:id="rId84"/>
  </p:notesMasterIdLst>
  <p:handoutMasterIdLst>
    <p:handoutMasterId r:id="rId85"/>
  </p:handoutMasterIdLst>
  <p:sldIdLst>
    <p:sldId id="257" r:id="rId4"/>
    <p:sldId id="375" r:id="rId5"/>
    <p:sldId id="376" r:id="rId6"/>
    <p:sldId id="377" r:id="rId7"/>
    <p:sldId id="378" r:id="rId8"/>
    <p:sldId id="379" r:id="rId9"/>
    <p:sldId id="299" r:id="rId10"/>
    <p:sldId id="300" r:id="rId11"/>
    <p:sldId id="298" r:id="rId12"/>
    <p:sldId id="260" r:id="rId13"/>
    <p:sldId id="261" r:id="rId14"/>
    <p:sldId id="297" r:id="rId15"/>
    <p:sldId id="370" r:id="rId16"/>
    <p:sldId id="371" r:id="rId17"/>
    <p:sldId id="372" r:id="rId18"/>
    <p:sldId id="373" r:id="rId19"/>
    <p:sldId id="278" r:id="rId20"/>
    <p:sldId id="279" r:id="rId21"/>
    <p:sldId id="271" r:id="rId22"/>
    <p:sldId id="265" r:id="rId23"/>
    <p:sldId id="347" r:id="rId24"/>
    <p:sldId id="354" r:id="rId25"/>
    <p:sldId id="283" r:id="rId26"/>
    <p:sldId id="305" r:id="rId27"/>
    <p:sldId id="304" r:id="rId28"/>
    <p:sldId id="284" r:id="rId29"/>
    <p:sldId id="392" r:id="rId30"/>
    <p:sldId id="291" r:id="rId31"/>
    <p:sldId id="345" r:id="rId32"/>
    <p:sldId id="346" r:id="rId33"/>
    <p:sldId id="393" r:id="rId34"/>
    <p:sldId id="292" r:id="rId35"/>
    <p:sldId id="296" r:id="rId36"/>
    <p:sldId id="394" r:id="rId37"/>
    <p:sldId id="293" r:id="rId38"/>
    <p:sldId id="351" r:id="rId39"/>
    <p:sldId id="348" r:id="rId40"/>
    <p:sldId id="349" r:id="rId41"/>
    <p:sldId id="350" r:id="rId42"/>
    <p:sldId id="389" r:id="rId43"/>
    <p:sldId id="294" r:id="rId44"/>
    <p:sldId id="290" r:id="rId45"/>
    <p:sldId id="295" r:id="rId46"/>
    <p:sldId id="307" r:id="rId47"/>
    <p:sldId id="365" r:id="rId48"/>
    <p:sldId id="380" r:id="rId49"/>
    <p:sldId id="381" r:id="rId50"/>
    <p:sldId id="310" r:id="rId51"/>
    <p:sldId id="311" r:id="rId52"/>
    <p:sldId id="382" r:id="rId53"/>
    <p:sldId id="356" r:id="rId54"/>
    <p:sldId id="357" r:id="rId55"/>
    <p:sldId id="358" r:id="rId56"/>
    <p:sldId id="359" r:id="rId57"/>
    <p:sldId id="360" r:id="rId58"/>
    <p:sldId id="361" r:id="rId59"/>
    <p:sldId id="362" r:id="rId60"/>
    <p:sldId id="363" r:id="rId61"/>
    <p:sldId id="364" r:id="rId62"/>
    <p:sldId id="383" r:id="rId63"/>
    <p:sldId id="320" r:id="rId64"/>
    <p:sldId id="321" r:id="rId65"/>
    <p:sldId id="322" r:id="rId66"/>
    <p:sldId id="366" r:id="rId67"/>
    <p:sldId id="367" r:id="rId68"/>
    <p:sldId id="368" r:id="rId69"/>
    <p:sldId id="386" r:id="rId70"/>
    <p:sldId id="369" r:id="rId71"/>
    <p:sldId id="387" r:id="rId72"/>
    <p:sldId id="328" r:id="rId73"/>
    <p:sldId id="329" r:id="rId74"/>
    <p:sldId id="331" r:id="rId75"/>
    <p:sldId id="334" r:id="rId76"/>
    <p:sldId id="337" r:id="rId77"/>
    <p:sldId id="352" r:id="rId78"/>
    <p:sldId id="339" r:id="rId79"/>
    <p:sldId id="341" r:id="rId80"/>
    <p:sldId id="374" r:id="rId81"/>
    <p:sldId id="343" r:id="rId82"/>
    <p:sldId id="272" r:id="rId83"/>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oan Gilles" initials="JG" lastIdx="1" clrIdx="0">
    <p:extLst>
      <p:ext uri="{19B8F6BF-5375-455C-9EA6-DF929625EA0E}">
        <p15:presenceInfo xmlns:p15="http://schemas.microsoft.com/office/powerpoint/2012/main" userId="caa69eeab54a2ea7"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369" autoAdjust="0"/>
    <p:restoredTop sz="86381" autoAdjust="0"/>
  </p:normalViewPr>
  <p:slideViewPr>
    <p:cSldViewPr snapToGrid="0">
      <p:cViewPr varScale="1">
        <p:scale>
          <a:sx n="97" d="100"/>
          <a:sy n="97" d="100"/>
        </p:scale>
        <p:origin x="1596" y="9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p:scale>
          <a:sx n="80" d="100"/>
          <a:sy n="80" d="100"/>
        </p:scale>
        <p:origin x="1620" y="6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84" Type="http://schemas.openxmlformats.org/officeDocument/2006/relationships/notesMaster" Target="notesMasters/notesMaster1.xml"/><Relationship Id="rId89" Type="http://schemas.openxmlformats.org/officeDocument/2006/relationships/theme" Target="theme/theme1.xml"/><Relationship Id="rId16" Type="http://schemas.openxmlformats.org/officeDocument/2006/relationships/slide" Target="slides/slide13.xml"/><Relationship Id="rId11" Type="http://schemas.openxmlformats.org/officeDocument/2006/relationships/slide" Target="slides/slide8.xml"/><Relationship Id="rId32" Type="http://schemas.openxmlformats.org/officeDocument/2006/relationships/slide" Target="slides/slide29.xml"/><Relationship Id="rId37" Type="http://schemas.openxmlformats.org/officeDocument/2006/relationships/slide" Target="slides/slide34.xml"/><Relationship Id="rId53" Type="http://schemas.openxmlformats.org/officeDocument/2006/relationships/slide" Target="slides/slide50.xml"/><Relationship Id="rId58" Type="http://schemas.openxmlformats.org/officeDocument/2006/relationships/slide" Target="slides/slide55.xml"/><Relationship Id="rId74" Type="http://schemas.openxmlformats.org/officeDocument/2006/relationships/slide" Target="slides/slide71.xml"/><Relationship Id="rId79" Type="http://schemas.openxmlformats.org/officeDocument/2006/relationships/slide" Target="slides/slide76.xml"/><Relationship Id="rId5" Type="http://schemas.openxmlformats.org/officeDocument/2006/relationships/slide" Target="slides/slide2.xml"/><Relationship Id="rId90" Type="http://schemas.openxmlformats.org/officeDocument/2006/relationships/tableStyles" Target="tableStyles.xml"/><Relationship Id="rId22" Type="http://schemas.openxmlformats.org/officeDocument/2006/relationships/slide" Target="slides/slide19.xml"/><Relationship Id="rId27" Type="http://schemas.openxmlformats.org/officeDocument/2006/relationships/slide" Target="slides/slide24.xml"/><Relationship Id="rId43" Type="http://schemas.openxmlformats.org/officeDocument/2006/relationships/slide" Target="slides/slide40.xml"/><Relationship Id="rId48" Type="http://schemas.openxmlformats.org/officeDocument/2006/relationships/slide" Target="slides/slide45.xml"/><Relationship Id="rId64" Type="http://schemas.openxmlformats.org/officeDocument/2006/relationships/slide" Target="slides/slide61.xml"/><Relationship Id="rId69" Type="http://schemas.openxmlformats.org/officeDocument/2006/relationships/slide" Target="slides/slide66.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slide" Target="slides/slide77.xml"/><Relationship Id="rId85" Type="http://schemas.openxmlformats.org/officeDocument/2006/relationships/handoutMaster" Target="handoutMasters/handoutMaster1.xml"/><Relationship Id="rId93" Type="http://schemas.openxmlformats.org/officeDocument/2006/relationships/customXml" Target="../customXml/item3.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slide" Target="slides/slide80.xml"/><Relationship Id="rId88" Type="http://schemas.openxmlformats.org/officeDocument/2006/relationships/viewProps" Target="viewProps.xml"/><Relationship Id="rId91"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commentAuthors" Target="commentAuthors.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customXml" Target="../customXml/item2.xml"/><Relationship Id="rId2" Type="http://schemas.openxmlformats.org/officeDocument/2006/relationships/slideMaster" Target="slideMasters/slideMaster2.xml"/><Relationship Id="rId29" Type="http://schemas.openxmlformats.org/officeDocument/2006/relationships/slide" Target="slides/slide26.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slide" Target="slides/slide63.xml"/><Relationship Id="rId87" Type="http://schemas.openxmlformats.org/officeDocument/2006/relationships/presProps" Target="presProps.xml"/><Relationship Id="rId61" Type="http://schemas.openxmlformats.org/officeDocument/2006/relationships/slide" Target="slides/slide58.xml"/><Relationship Id="rId82" Type="http://schemas.openxmlformats.org/officeDocument/2006/relationships/slide" Target="slides/slide79.xml"/><Relationship Id="rId19" Type="http://schemas.openxmlformats.org/officeDocument/2006/relationships/slide" Target="slides/slide16.xml"/><Relationship Id="rId14" Type="http://schemas.openxmlformats.org/officeDocument/2006/relationships/slide" Target="slides/slide11.xml"/><Relationship Id="rId30" Type="http://schemas.openxmlformats.org/officeDocument/2006/relationships/slide" Target="slides/slide27.xml"/><Relationship Id="rId35" Type="http://schemas.openxmlformats.org/officeDocument/2006/relationships/slide" Target="slides/slide32.xml"/><Relationship Id="rId56" Type="http://schemas.openxmlformats.org/officeDocument/2006/relationships/slide" Target="slides/slide53.xml"/><Relationship Id="rId77" Type="http://schemas.openxmlformats.org/officeDocument/2006/relationships/slide" Target="slides/slide74.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9579555757026293"/>
          <c:y val="0.16128701993443345"/>
          <c:w val="0.56412406722923492"/>
          <c:h val="0.81626188272779376"/>
        </c:manualLayout>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DC95-4395-B48E-A68EBB0120A9}"/>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DC95-4395-B48E-A68EBB0120A9}"/>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DC95-4395-B48E-A68EBB0120A9}"/>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DC95-4395-B48E-A68EBB0120A9}"/>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DC95-4395-B48E-A68EBB0120A9}"/>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DC95-4395-B48E-A68EBB0120A9}"/>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D-DC95-4395-B48E-A68EBB0120A9}"/>
              </c:ext>
            </c:extLst>
          </c:dPt>
          <c:dLbls>
            <c:dLbl>
              <c:idx val="0"/>
              <c:layout>
                <c:manualLayout>
                  <c:x val="-0.12838413774771304"/>
                  <c:y val="-3.5346398149639226E-2"/>
                </c:manualLayout>
              </c:layout>
              <c:tx>
                <c:rich>
                  <a:bodyPr/>
                  <a:lstStyle/>
                  <a:p>
                    <a:fld id="{C7266D42-13B4-4325-8FA6-843D695F5DE4}" type="CATEGORYNAME">
                      <a:rPr lang="en-US"/>
                      <a:pPr/>
                      <a:t>[CATEGORY NAME]</a:t>
                    </a:fld>
                    <a:r>
                      <a:rPr lang="en-US" baseline="0" dirty="0" smtClean="0"/>
                      <a:t>, 4.02% </a:t>
                    </a:r>
                  </a:p>
                </c:rich>
              </c:tx>
              <c:dLblPos val="bestFit"/>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DC95-4395-B48E-A68EBB0120A9}"/>
                </c:ext>
              </c:extLst>
            </c:dLbl>
            <c:dLbl>
              <c:idx val="1"/>
              <c:layout>
                <c:manualLayout>
                  <c:x val="3.3460015092498248E-2"/>
                  <c:y val="-2.6680925869942449E-2"/>
                </c:manualLayout>
              </c:layout>
              <c:tx>
                <c:rich>
                  <a:bodyPr/>
                  <a:lstStyle/>
                  <a:p>
                    <a:fld id="{120561AD-1DBF-439B-A251-654BBB593EBA}" type="CATEGORYNAME">
                      <a:rPr lang="en-US"/>
                      <a:pPr/>
                      <a:t>[CATEGORY NAME]</a:t>
                    </a:fld>
                    <a:r>
                      <a:rPr lang="en-US" baseline="0" dirty="0"/>
                      <a:t>, </a:t>
                    </a:r>
                    <a:r>
                      <a:rPr lang="en-US" baseline="0" dirty="0" smtClean="0"/>
                      <a:t>2.33%</a:t>
                    </a:r>
                  </a:p>
                </c:rich>
              </c:tx>
              <c:dLblPos val="bestFit"/>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DC95-4395-B48E-A68EBB0120A9}"/>
                </c:ext>
              </c:extLst>
            </c:dLbl>
            <c:dLbl>
              <c:idx val="2"/>
              <c:layout>
                <c:manualLayout>
                  <c:x val="4.8789721491588459E-2"/>
                  <c:y val="-5.3470773361934329E-2"/>
                </c:manualLayout>
              </c:layout>
              <c:tx>
                <c:rich>
                  <a:bodyPr rot="0" spcFirstLastPara="1" vertOverflow="ellipsis" vert="horz" wrap="square" lIns="38100" tIns="19050" rIns="38100" bIns="19050" anchor="ctr" anchorCtr="1">
                    <a:noAutofit/>
                  </a:bodyPr>
                  <a:lstStyle/>
                  <a:p>
                    <a:pPr>
                      <a:defRPr sz="1600" b="0" i="0" u="none" strike="noStrike" kern="1200" baseline="0">
                        <a:solidFill>
                          <a:sysClr val="windowText" lastClr="000000"/>
                        </a:solidFill>
                        <a:latin typeface="+mn-lt"/>
                        <a:ea typeface="+mn-ea"/>
                        <a:cs typeface="+mn-cs"/>
                      </a:defRPr>
                    </a:pPr>
                    <a:fld id="{BB8E54DD-6A40-4E75-ACC7-72C23DB95955}" type="CATEGORYNAME">
                      <a:rPr lang="en-US" sz="1600" smtClean="0"/>
                      <a:pPr>
                        <a:defRPr sz="1600">
                          <a:solidFill>
                            <a:sysClr val="windowText" lastClr="000000"/>
                          </a:solidFill>
                        </a:defRPr>
                      </a:pPr>
                      <a:t>[CATEGORY NAME]</a:t>
                    </a:fld>
                    <a:r>
                      <a:rPr lang="en-US" sz="1600" dirty="0" smtClean="0"/>
                      <a:t>,</a:t>
                    </a:r>
                    <a:r>
                      <a:rPr lang="en-US" sz="1600" baseline="0" dirty="0" smtClean="0"/>
                      <a:t> 23.05%</a:t>
                    </a:r>
                  </a:p>
                </c:rich>
              </c:tx>
              <c:spPr>
                <a:noFill/>
                <a:ln>
                  <a:noFill/>
                </a:ln>
                <a:effectLst/>
              </c:spPr>
              <c:txPr>
                <a:bodyPr rot="0" spcFirstLastPara="1" vertOverflow="ellipsis" vert="horz" wrap="square" lIns="38100" tIns="19050" rIns="38100" bIns="19050" anchor="ctr" anchorCtr="1">
                  <a:noAutofit/>
                </a:bodyPr>
                <a:lstStyle/>
                <a:p>
                  <a:pPr>
                    <a:defRPr sz="1600" b="0" i="0" u="none" strike="noStrike" kern="1200" baseline="0">
                      <a:solidFill>
                        <a:sysClr val="windowText" lastClr="000000"/>
                      </a:solidFill>
                      <a:latin typeface="+mn-lt"/>
                      <a:ea typeface="+mn-ea"/>
                      <a:cs typeface="+mn-cs"/>
                    </a:defRPr>
                  </a:pPr>
                  <a:endParaRPr lang="en-US"/>
                </a:p>
              </c:txPr>
              <c:dLblPos val="bestFit"/>
              <c:showLegendKey val="0"/>
              <c:showVal val="1"/>
              <c:showCatName val="1"/>
              <c:showSerName val="0"/>
              <c:showPercent val="0"/>
              <c:showBubbleSize val="0"/>
              <c:extLst>
                <c:ext xmlns:c15="http://schemas.microsoft.com/office/drawing/2012/chart" uri="{CE6537A1-D6FC-4f65-9D91-7224C49458BB}">
                  <c15:layout>
                    <c:manualLayout>
                      <c:w val="0.2260395177675068"/>
                      <c:h val="0.19630219322109532"/>
                    </c:manualLayout>
                  </c15:layout>
                  <c15:dlblFieldTable/>
                  <c15:showDataLabelsRange val="0"/>
                </c:ext>
                <c:ext xmlns:c16="http://schemas.microsoft.com/office/drawing/2014/chart" uri="{C3380CC4-5D6E-409C-BE32-E72D297353CC}">
                  <c16:uniqueId val="{00000005-DC95-4395-B48E-A68EBB0120A9}"/>
                </c:ext>
              </c:extLst>
            </c:dLbl>
            <c:dLbl>
              <c:idx val="3"/>
              <c:layout>
                <c:manualLayout>
                  <c:x val="3.4562787990460107E-2"/>
                  <c:y val="-0.2239464475141798"/>
                </c:manualLayout>
              </c:layout>
              <c:tx>
                <c:rich>
                  <a:bodyPr/>
                  <a:lstStyle/>
                  <a:p>
                    <a:fld id="{FAF1473A-9AB8-440F-8C6B-1503C131479C}" type="CATEGORYNAME">
                      <a:rPr lang="en-US"/>
                      <a:pPr/>
                      <a:t>[CATEGORY NAME]</a:t>
                    </a:fld>
                    <a:r>
                      <a:rPr lang="en-US" baseline="0" dirty="0"/>
                      <a:t>, </a:t>
                    </a:r>
                    <a:r>
                      <a:rPr lang="en-US" baseline="0" dirty="0" smtClean="0"/>
                      <a:t>1.33%</a:t>
                    </a:r>
                  </a:p>
                </c:rich>
              </c:tx>
              <c:dLblPos val="bestFit"/>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DC95-4395-B48E-A68EBB0120A9}"/>
                </c:ext>
              </c:extLst>
            </c:dLbl>
            <c:dLbl>
              <c:idx val="4"/>
              <c:layout>
                <c:manualLayout>
                  <c:x val="6.5610527806105171E-2"/>
                  <c:y val="-0.10206693375712916"/>
                </c:manualLayout>
              </c:layout>
              <c:tx>
                <c:rich>
                  <a:bodyPr/>
                  <a:lstStyle/>
                  <a:p>
                    <a:fld id="{2A167A4B-8F67-44E2-8297-8C3A65D77BE3}" type="CATEGORYNAME">
                      <a:rPr lang="en-US"/>
                      <a:pPr/>
                      <a:t>[CATEGORY NAME]</a:t>
                    </a:fld>
                    <a:r>
                      <a:rPr lang="en-US" baseline="0" dirty="0"/>
                      <a:t>, </a:t>
                    </a:r>
                    <a:r>
                      <a:rPr lang="en-US" baseline="0" dirty="0" smtClean="0"/>
                      <a:t>6.14%</a:t>
                    </a:r>
                  </a:p>
                </c:rich>
              </c:tx>
              <c:dLblPos val="bestFit"/>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9-DC95-4395-B48E-A68EBB0120A9}"/>
                </c:ext>
              </c:extLst>
            </c:dLbl>
            <c:dLbl>
              <c:idx val="5"/>
              <c:layout>
                <c:manualLayout>
                  <c:x val="6.4979358292748146E-2"/>
                  <c:y val="7.3967503495213194E-2"/>
                </c:manualLayout>
              </c:layout>
              <c:tx>
                <c:rich>
                  <a:bodyPr/>
                  <a:lstStyle/>
                  <a:p>
                    <a:fld id="{93BCF9FC-C836-462C-9403-33AEDE59AB8C}" type="CATEGORYNAME">
                      <a:rPr lang="en-US"/>
                      <a:pPr/>
                      <a:t>[CATEGORY NAME]</a:t>
                    </a:fld>
                    <a:r>
                      <a:rPr lang="en-US" baseline="0" dirty="0"/>
                      <a:t>, </a:t>
                    </a:r>
                    <a:r>
                      <a:rPr lang="en-US" baseline="0" dirty="0" smtClean="0"/>
                      <a:t>0.73%</a:t>
                    </a:r>
                  </a:p>
                </c:rich>
              </c:tx>
              <c:dLblPos val="bestFit"/>
              <c:showLegendKey val="0"/>
              <c:showVal val="1"/>
              <c:showCatName val="1"/>
              <c:showSerName val="0"/>
              <c:showPercent val="0"/>
              <c:showBubbleSize val="0"/>
              <c:extLst>
                <c:ext xmlns:c15="http://schemas.microsoft.com/office/drawing/2012/chart" uri="{CE6537A1-D6FC-4f65-9D91-7224C49458BB}">
                  <c15:layout>
                    <c:manualLayout>
                      <c:w val="0.24692337102644127"/>
                      <c:h val="0.22171770351784365"/>
                    </c:manualLayout>
                  </c15:layout>
                  <c15:dlblFieldTable/>
                  <c15:showDataLabelsRange val="0"/>
                </c:ext>
                <c:ext xmlns:c16="http://schemas.microsoft.com/office/drawing/2014/chart" uri="{C3380CC4-5D6E-409C-BE32-E72D297353CC}">
                  <c16:uniqueId val="{0000000B-DC95-4395-B48E-A68EBB0120A9}"/>
                </c:ext>
              </c:extLst>
            </c:dLbl>
            <c:dLbl>
              <c:idx val="6"/>
              <c:layout>
                <c:manualLayout>
                  <c:x val="-5.8490304929729106E-3"/>
                  <c:y val="5.5830990613004491E-2"/>
                </c:manualLayout>
              </c:layout>
              <c:tx>
                <c:rich>
                  <a:bodyPr rot="0" spcFirstLastPara="1" vertOverflow="ellipsis" vert="horz" wrap="square" lIns="38100" tIns="19050" rIns="38100" bIns="19050" anchor="ctr" anchorCtr="1">
                    <a:noAutofit/>
                  </a:bodyPr>
                  <a:lstStyle/>
                  <a:p>
                    <a:pPr>
                      <a:defRPr sz="1600" b="0" i="0" u="none" strike="noStrike" kern="1200" baseline="0">
                        <a:solidFill>
                          <a:sysClr val="windowText" lastClr="000000"/>
                        </a:solidFill>
                        <a:latin typeface="+mn-lt"/>
                        <a:ea typeface="+mn-ea"/>
                        <a:cs typeface="+mn-cs"/>
                      </a:defRPr>
                    </a:pPr>
                    <a:fld id="{B38994DE-24D0-43BC-BC81-0A6374A22C73}" type="CATEGORYNAME">
                      <a:rPr lang="en-US" sz="1600"/>
                      <a:pPr>
                        <a:defRPr sz="1600">
                          <a:solidFill>
                            <a:sysClr val="windowText" lastClr="000000"/>
                          </a:solidFill>
                        </a:defRPr>
                      </a:pPr>
                      <a:t>[CATEGORY NAME]</a:t>
                    </a:fld>
                    <a:r>
                      <a:rPr lang="en-US" sz="1600" baseline="0" dirty="0"/>
                      <a:t>, </a:t>
                    </a:r>
                    <a:r>
                      <a:rPr lang="en-US" sz="1600" baseline="0" dirty="0" smtClean="0"/>
                      <a:t>62.41%</a:t>
                    </a:r>
                  </a:p>
                </c:rich>
              </c:tx>
              <c:spPr>
                <a:noFill/>
                <a:ln>
                  <a:noFill/>
                </a:ln>
                <a:effectLst/>
              </c:spPr>
              <c:txPr>
                <a:bodyPr rot="0" spcFirstLastPara="1" vertOverflow="ellipsis" vert="horz" wrap="square" lIns="38100" tIns="19050" rIns="38100" bIns="19050" anchor="ctr" anchorCtr="1">
                  <a:noAutofit/>
                </a:bodyPr>
                <a:lstStyle/>
                <a:p>
                  <a:pPr>
                    <a:defRPr sz="1600" b="0" i="0" u="none" strike="noStrike" kern="1200" baseline="0">
                      <a:solidFill>
                        <a:sysClr val="windowText" lastClr="000000"/>
                      </a:solidFill>
                      <a:latin typeface="+mn-lt"/>
                      <a:ea typeface="+mn-ea"/>
                      <a:cs typeface="+mn-cs"/>
                    </a:defRPr>
                  </a:pPr>
                  <a:endParaRPr lang="en-US"/>
                </a:p>
              </c:txPr>
              <c:dLblPos val="bestFit"/>
              <c:showLegendKey val="0"/>
              <c:showVal val="1"/>
              <c:showCatName val="1"/>
              <c:showSerName val="0"/>
              <c:showPercent val="0"/>
              <c:showBubbleSize val="0"/>
              <c:extLst>
                <c:ext xmlns:c15="http://schemas.microsoft.com/office/drawing/2012/chart" uri="{CE6537A1-D6FC-4f65-9D91-7224C49458BB}">
                  <c15:layout>
                    <c:manualLayout>
                      <c:w val="0.1713808700124686"/>
                      <c:h val="0.1928223189506359"/>
                    </c:manualLayout>
                  </c15:layout>
                  <c15:dlblFieldTable/>
                  <c15:showDataLabelsRange val="0"/>
                </c:ext>
                <c:ext xmlns:c16="http://schemas.microsoft.com/office/drawing/2014/chart" uri="{C3380CC4-5D6E-409C-BE32-E72D297353CC}">
                  <c16:uniqueId val="{0000000D-DC95-4395-B48E-A68EBB0120A9}"/>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ysClr val="windowText" lastClr="000000"/>
                    </a:solidFill>
                    <a:latin typeface="+mn-lt"/>
                    <a:ea typeface="+mn-ea"/>
                    <a:cs typeface="+mn-cs"/>
                  </a:defRPr>
                </a:pPr>
                <a:endParaRPr lang="en-US"/>
              </a:p>
            </c:txPr>
            <c:dLblPos val="bestFit"/>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'State Data'!$A$3:$A$9</c:f>
              <c:strCache>
                <c:ptCount val="7"/>
                <c:pt idx="0">
                  <c:v>Asian</c:v>
                </c:pt>
                <c:pt idx="1">
                  <c:v>Black/African American</c:v>
                </c:pt>
                <c:pt idx="2">
                  <c:v>Hispanic/Latino</c:v>
                </c:pt>
                <c:pt idx="3">
                  <c:v>American Indian/Alaska Native</c:v>
                </c:pt>
                <c:pt idx="4">
                  <c:v>Multi-Racial</c:v>
                </c:pt>
                <c:pt idx="5">
                  <c:v>Native Hawaiian/Pacific Islander</c:v>
                </c:pt>
                <c:pt idx="6">
                  <c:v>White</c:v>
                </c:pt>
              </c:strCache>
            </c:strRef>
          </c:cat>
          <c:val>
            <c:numRef>
              <c:f>'State Data'!$F$3:$F$9</c:f>
              <c:numCache>
                <c:formatCode>0.0%</c:formatCode>
                <c:ptCount val="7"/>
                <c:pt idx="0">
                  <c:v>4.2200000000000001E-2</c:v>
                </c:pt>
                <c:pt idx="1">
                  <c:v>2.4500000000000001E-2</c:v>
                </c:pt>
                <c:pt idx="2">
                  <c:v>0.21479999999999999</c:v>
                </c:pt>
                <c:pt idx="3">
                  <c:v>1.5800000000000002E-2</c:v>
                </c:pt>
                <c:pt idx="4">
                  <c:v>5.5300000000000002E-2</c:v>
                </c:pt>
                <c:pt idx="5">
                  <c:v>6.7000000000000002E-3</c:v>
                </c:pt>
                <c:pt idx="6">
                  <c:v>0.64070000000000005</c:v>
                </c:pt>
              </c:numCache>
            </c:numRef>
          </c:val>
          <c:extLst>
            <c:ext xmlns:c16="http://schemas.microsoft.com/office/drawing/2014/chart" uri="{C3380CC4-5D6E-409C-BE32-E72D297353CC}">
              <c16:uniqueId val="{0000000E-DC95-4395-B48E-A68EBB0120A9}"/>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_rels/data11.xml.rels><?xml version="1.0" encoding="UTF-8" standalone="yes"?>
<Relationships xmlns="http://schemas.openxmlformats.org/package/2006/relationships"><Relationship Id="rId3" Type="http://schemas.openxmlformats.org/officeDocument/2006/relationships/hyperlink" Target="https://www.oregon.gov/ode/schools-and-districts/Pages/CIP.aspx" TargetMode="External"/><Relationship Id="rId2" Type="http://schemas.openxmlformats.org/officeDocument/2006/relationships/hyperlink" Target="http://www.district.ode.state.or.us/" TargetMode="External"/><Relationship Id="rId1" Type="http://schemas.openxmlformats.org/officeDocument/2006/relationships/hyperlink" Target="http://www.oregon.gov/ode" TargetMode="External"/><Relationship Id="rId4" Type="http://schemas.openxmlformats.org/officeDocument/2006/relationships/hyperlink" Target="http://www.oregon.gov/ode/schools-and-districts/grants/ESEA/Pages/default.aspx" TargetMode="External"/></Relationships>
</file>

<file path=ppt/diagrams/_rels/data9.xml.rels><?xml version="1.0" encoding="UTF-8" standalone="yes"?>
<Relationships xmlns="http://schemas.openxmlformats.org/package/2006/relationships"><Relationship Id="rId1" Type="http://schemas.openxmlformats.org/officeDocument/2006/relationships/hyperlink" Target="mailto:joni.gilles@state.or.us" TargetMode="External"/></Relationships>
</file>

<file path=ppt/diagrams/_rels/drawing11.xml.rels><?xml version="1.0" encoding="UTF-8" standalone="yes"?>
<Relationships xmlns="http://schemas.openxmlformats.org/package/2006/relationships"><Relationship Id="rId3" Type="http://schemas.openxmlformats.org/officeDocument/2006/relationships/hyperlink" Target="https://www.oregon.gov/ode/schools-and-districts/Pages/CIP.aspx" TargetMode="External"/><Relationship Id="rId2" Type="http://schemas.openxmlformats.org/officeDocument/2006/relationships/hyperlink" Target="http://www.district.ode.state.or.us/" TargetMode="External"/><Relationship Id="rId1" Type="http://schemas.openxmlformats.org/officeDocument/2006/relationships/hyperlink" Target="http://www.oregon.gov/ode" TargetMode="External"/><Relationship Id="rId4" Type="http://schemas.openxmlformats.org/officeDocument/2006/relationships/hyperlink" Target="http://www.oregon.gov/ode/schools-and-districts/grants/ESEA/Pages/default.aspx" TargetMode="External"/></Relationships>
</file>

<file path=ppt/diagrams/_rels/drawing9.xml.rels><?xml version="1.0" encoding="UTF-8" standalone="yes"?>
<Relationships xmlns="http://schemas.openxmlformats.org/package/2006/relationships"><Relationship Id="rId1" Type="http://schemas.openxmlformats.org/officeDocument/2006/relationships/hyperlink" Target="mailto:joni.gilles@state.or.us" TargetMode="External"/></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FC64927-50D6-424A-94C8-EC0FF29FC900}" type="doc">
      <dgm:prSet loTypeId="urn:microsoft.com/office/officeart/2005/8/layout/vList5" loCatId="list" qsTypeId="urn:microsoft.com/office/officeart/2005/8/quickstyle/simple1" qsCatId="simple" csTypeId="urn:microsoft.com/office/officeart/2005/8/colors/accent0_1" csCatId="mainScheme" phldr="1"/>
      <dgm:spPr/>
      <dgm:t>
        <a:bodyPr/>
        <a:lstStyle/>
        <a:p>
          <a:endParaRPr lang="en-US"/>
        </a:p>
      </dgm:t>
    </dgm:pt>
    <dgm:pt modelId="{D76D21E9-CFB3-4D25-A3F1-FE43E23C0644}">
      <dgm:prSet/>
      <dgm:spPr/>
      <dgm:t>
        <a:bodyPr/>
        <a:lstStyle/>
        <a:p>
          <a:pPr rtl="0"/>
          <a:r>
            <a:rPr lang="en-US" dirty="0" smtClean="0"/>
            <a:t>Updates</a:t>
          </a:r>
        </a:p>
      </dgm:t>
      <dgm:extLst>
        <a:ext uri="{E40237B7-FDA0-4F09-8148-C483321AD2D9}">
          <dgm14:cNvPr xmlns:dgm14="http://schemas.microsoft.com/office/drawing/2010/diagram" id="0" name="" descr="outline of what is being covered for the day" title="Agenda for the day"/>
        </a:ext>
      </dgm:extLst>
    </dgm:pt>
    <dgm:pt modelId="{2204A4A2-453C-4973-B80E-05374C2E96A4}" type="parTrans" cxnId="{75CFC0E2-AF4C-442F-9F9C-2E2CB4D5CAF5}">
      <dgm:prSet/>
      <dgm:spPr/>
      <dgm:t>
        <a:bodyPr/>
        <a:lstStyle/>
        <a:p>
          <a:endParaRPr lang="en-US"/>
        </a:p>
      </dgm:t>
    </dgm:pt>
    <dgm:pt modelId="{495BB9FA-3464-421A-8636-B3FE4DD7BFE7}" type="sibTrans" cxnId="{75CFC0E2-AF4C-442F-9F9C-2E2CB4D5CAF5}">
      <dgm:prSet/>
      <dgm:spPr/>
      <dgm:t>
        <a:bodyPr/>
        <a:lstStyle/>
        <a:p>
          <a:endParaRPr lang="en-US"/>
        </a:p>
      </dgm:t>
    </dgm:pt>
    <dgm:pt modelId="{DEF2B7C8-3214-4EA7-8AC1-D0BA2C940381}">
      <dgm:prSet/>
      <dgm:spPr/>
      <dgm:t>
        <a:bodyPr/>
        <a:lstStyle/>
        <a:p>
          <a:pPr rtl="0"/>
          <a:r>
            <a:rPr lang="en-US" dirty="0" smtClean="0"/>
            <a:t>Program Updates</a:t>
          </a:r>
          <a:endParaRPr lang="en-US" dirty="0"/>
        </a:p>
      </dgm:t>
    </dgm:pt>
    <dgm:pt modelId="{51BDB838-76F8-4D4A-9490-F8630D24EE54}" type="parTrans" cxnId="{158A7AE8-8458-4EEA-8028-8E541422C590}">
      <dgm:prSet/>
      <dgm:spPr/>
      <dgm:t>
        <a:bodyPr/>
        <a:lstStyle/>
        <a:p>
          <a:endParaRPr lang="en-US"/>
        </a:p>
      </dgm:t>
    </dgm:pt>
    <dgm:pt modelId="{70222649-907C-432F-BF64-848675C28480}" type="sibTrans" cxnId="{158A7AE8-8458-4EEA-8028-8E541422C590}">
      <dgm:prSet/>
      <dgm:spPr/>
      <dgm:t>
        <a:bodyPr/>
        <a:lstStyle/>
        <a:p>
          <a:endParaRPr lang="en-US"/>
        </a:p>
      </dgm:t>
    </dgm:pt>
    <dgm:pt modelId="{4413AF16-4C62-4C25-BC27-177F1F183405}">
      <dgm:prSet/>
      <dgm:spPr/>
      <dgm:t>
        <a:bodyPr/>
        <a:lstStyle/>
        <a:p>
          <a:pPr rtl="0"/>
          <a:r>
            <a:rPr lang="en-US" dirty="0" smtClean="0"/>
            <a:t>Title I-A, I-D,IV-A, MV &amp; REAP/RLIS</a:t>
          </a:r>
          <a:endParaRPr lang="en-US" dirty="0"/>
        </a:p>
      </dgm:t>
    </dgm:pt>
    <dgm:pt modelId="{72FD08DA-BA45-43D4-94EE-17582162D979}" type="parTrans" cxnId="{E9243C0B-2427-4947-8A2B-6DB080D580CA}">
      <dgm:prSet/>
      <dgm:spPr/>
      <dgm:t>
        <a:bodyPr/>
        <a:lstStyle/>
        <a:p>
          <a:endParaRPr lang="en-US"/>
        </a:p>
      </dgm:t>
    </dgm:pt>
    <dgm:pt modelId="{E37DB673-B6FE-4148-BF9D-FD1894CA8821}" type="sibTrans" cxnId="{E9243C0B-2427-4947-8A2B-6DB080D580CA}">
      <dgm:prSet/>
      <dgm:spPr/>
      <dgm:t>
        <a:bodyPr/>
        <a:lstStyle/>
        <a:p>
          <a:endParaRPr lang="en-US"/>
        </a:p>
      </dgm:t>
    </dgm:pt>
    <dgm:pt modelId="{E025518E-B75F-4D3C-AA27-7F70C2A86DC7}">
      <dgm:prSet/>
      <dgm:spPr/>
      <dgm:t>
        <a:bodyPr/>
        <a:lstStyle/>
        <a:p>
          <a:pPr rtl="0"/>
          <a:r>
            <a:rPr lang="en-US" dirty="0" smtClean="0"/>
            <a:t>ESEA Monitoring</a:t>
          </a:r>
          <a:endParaRPr lang="en-US" dirty="0"/>
        </a:p>
      </dgm:t>
    </dgm:pt>
    <dgm:pt modelId="{CEFD7F2E-0B75-4C66-A0D7-A01681892B2B}" type="parTrans" cxnId="{6675CFA8-A5C2-48D5-8332-662B7390EBE0}">
      <dgm:prSet/>
      <dgm:spPr/>
      <dgm:t>
        <a:bodyPr/>
        <a:lstStyle/>
        <a:p>
          <a:endParaRPr lang="en-US"/>
        </a:p>
      </dgm:t>
    </dgm:pt>
    <dgm:pt modelId="{3039BD53-464E-442F-850F-EEF09DE0C2D8}" type="sibTrans" cxnId="{6675CFA8-A5C2-48D5-8332-662B7390EBE0}">
      <dgm:prSet/>
      <dgm:spPr/>
      <dgm:t>
        <a:bodyPr/>
        <a:lstStyle/>
        <a:p>
          <a:endParaRPr lang="en-US"/>
        </a:p>
      </dgm:t>
    </dgm:pt>
    <dgm:pt modelId="{38455BBD-98ED-4ECA-AEB2-2D74829E75E9}">
      <dgm:prSet/>
      <dgm:spPr/>
      <dgm:t>
        <a:bodyPr/>
        <a:lstStyle/>
        <a:p>
          <a:pPr rtl="0"/>
          <a:r>
            <a:rPr lang="en-US" dirty="0" smtClean="0"/>
            <a:t>Risk Assessment Tool</a:t>
          </a:r>
          <a:endParaRPr lang="en-US" dirty="0"/>
        </a:p>
      </dgm:t>
    </dgm:pt>
    <dgm:pt modelId="{3F38C30B-4A29-49E9-B3AA-F0C22C3718D5}" type="parTrans" cxnId="{7EADE76F-6418-43DB-8E46-CAA5F4C0A4EC}">
      <dgm:prSet/>
      <dgm:spPr/>
      <dgm:t>
        <a:bodyPr/>
        <a:lstStyle/>
        <a:p>
          <a:endParaRPr lang="en-US"/>
        </a:p>
      </dgm:t>
    </dgm:pt>
    <dgm:pt modelId="{7BA9363E-41AB-46C1-87F8-993700F88146}" type="sibTrans" cxnId="{7EADE76F-6418-43DB-8E46-CAA5F4C0A4EC}">
      <dgm:prSet/>
      <dgm:spPr/>
      <dgm:t>
        <a:bodyPr/>
        <a:lstStyle/>
        <a:p>
          <a:endParaRPr lang="en-US"/>
        </a:p>
      </dgm:t>
    </dgm:pt>
    <dgm:pt modelId="{A6E76311-AD6C-4951-B966-59B081AF186E}">
      <dgm:prSet custT="1"/>
      <dgm:spPr/>
      <dgm:t>
        <a:bodyPr/>
        <a:lstStyle/>
        <a:p>
          <a:pPr rtl="0"/>
          <a:r>
            <a:rPr lang="en-US" sz="2400" dirty="0" smtClean="0"/>
            <a:t>Continuous Improvement Plan (CIP)</a:t>
          </a:r>
          <a:endParaRPr lang="en-US" sz="2400" dirty="0"/>
        </a:p>
      </dgm:t>
    </dgm:pt>
    <dgm:pt modelId="{20A9C526-B790-4F68-BFFF-8368407890FF}" type="parTrans" cxnId="{3E44DE4C-ED69-45B2-BB46-95A146779625}">
      <dgm:prSet/>
      <dgm:spPr/>
      <dgm:t>
        <a:bodyPr/>
        <a:lstStyle/>
        <a:p>
          <a:endParaRPr lang="en-US"/>
        </a:p>
      </dgm:t>
    </dgm:pt>
    <dgm:pt modelId="{5DF679F7-B569-4674-BB36-8DB22DA8ECE2}" type="sibTrans" cxnId="{3E44DE4C-ED69-45B2-BB46-95A146779625}">
      <dgm:prSet/>
      <dgm:spPr/>
      <dgm:t>
        <a:bodyPr/>
        <a:lstStyle/>
        <a:p>
          <a:endParaRPr lang="en-US"/>
        </a:p>
      </dgm:t>
    </dgm:pt>
    <dgm:pt modelId="{1B631B3E-CB7F-4F3A-8E0E-EC6B0E2D6DDB}">
      <dgm:prSet custT="1"/>
      <dgm:spPr/>
      <dgm:t>
        <a:bodyPr/>
        <a:lstStyle/>
        <a:p>
          <a:pPr rtl="0"/>
          <a:r>
            <a:rPr lang="en-US" sz="2400" dirty="0" smtClean="0"/>
            <a:t>Title I-A School Level Plans</a:t>
          </a:r>
          <a:endParaRPr lang="en-US" sz="2400" dirty="0"/>
        </a:p>
      </dgm:t>
    </dgm:pt>
    <dgm:pt modelId="{00ECDF6E-9540-4EF9-898B-80EB84C4F766}" type="parTrans" cxnId="{5250541D-6297-47A4-81FD-E4D078905F3A}">
      <dgm:prSet/>
      <dgm:spPr/>
      <dgm:t>
        <a:bodyPr/>
        <a:lstStyle/>
        <a:p>
          <a:endParaRPr lang="en-US"/>
        </a:p>
      </dgm:t>
    </dgm:pt>
    <dgm:pt modelId="{DEF7FA00-067C-4469-848C-280B4BFC9C86}" type="sibTrans" cxnId="{5250541D-6297-47A4-81FD-E4D078905F3A}">
      <dgm:prSet/>
      <dgm:spPr/>
      <dgm:t>
        <a:bodyPr/>
        <a:lstStyle/>
        <a:p>
          <a:endParaRPr lang="en-US"/>
        </a:p>
      </dgm:t>
    </dgm:pt>
    <dgm:pt modelId="{24D4D6F6-D56E-45F3-A0AD-7F81AC71D023}">
      <dgm:prSet custT="1"/>
      <dgm:spPr/>
      <dgm:t>
        <a:bodyPr/>
        <a:lstStyle/>
        <a:p>
          <a:pPr rtl="0"/>
          <a:r>
            <a:rPr lang="en-US" sz="2400" dirty="0" smtClean="0"/>
            <a:t>CIP Budget Narrative</a:t>
          </a:r>
          <a:endParaRPr lang="en-US" sz="2400" dirty="0"/>
        </a:p>
      </dgm:t>
    </dgm:pt>
    <dgm:pt modelId="{06C1ADA5-082B-44F7-A633-770A7843A880}" type="parTrans" cxnId="{FFF4669D-1881-4B71-BDC8-2967E7F5221F}">
      <dgm:prSet/>
      <dgm:spPr/>
      <dgm:t>
        <a:bodyPr/>
        <a:lstStyle/>
        <a:p>
          <a:endParaRPr lang="en-US"/>
        </a:p>
      </dgm:t>
    </dgm:pt>
    <dgm:pt modelId="{A6CA77C8-A742-4A40-98B1-D102039AD003}" type="sibTrans" cxnId="{FFF4669D-1881-4B71-BDC8-2967E7F5221F}">
      <dgm:prSet/>
      <dgm:spPr/>
      <dgm:t>
        <a:bodyPr/>
        <a:lstStyle/>
        <a:p>
          <a:endParaRPr lang="en-US"/>
        </a:p>
      </dgm:t>
    </dgm:pt>
    <dgm:pt modelId="{9D4AF8A7-E3E5-46A5-9F51-B23B235FD0B2}" type="pres">
      <dgm:prSet presAssocID="{AFC64927-50D6-424A-94C8-EC0FF29FC900}" presName="Name0" presStyleCnt="0">
        <dgm:presLayoutVars>
          <dgm:dir/>
          <dgm:animLvl val="lvl"/>
          <dgm:resizeHandles val="exact"/>
        </dgm:presLayoutVars>
      </dgm:prSet>
      <dgm:spPr/>
      <dgm:t>
        <a:bodyPr/>
        <a:lstStyle/>
        <a:p>
          <a:endParaRPr lang="en-US"/>
        </a:p>
      </dgm:t>
    </dgm:pt>
    <dgm:pt modelId="{595AF259-C1C8-4772-9A8F-A9538922CC85}" type="pres">
      <dgm:prSet presAssocID="{D76D21E9-CFB3-4D25-A3F1-FE43E23C0644}" presName="linNode" presStyleCnt="0"/>
      <dgm:spPr/>
      <dgm:t>
        <a:bodyPr/>
        <a:lstStyle/>
        <a:p>
          <a:endParaRPr lang="en-US"/>
        </a:p>
      </dgm:t>
    </dgm:pt>
    <dgm:pt modelId="{F5949A6C-C59E-413A-93BC-A53144DF5B0E}" type="pres">
      <dgm:prSet presAssocID="{D76D21E9-CFB3-4D25-A3F1-FE43E23C0644}" presName="parentText" presStyleLbl="node1" presStyleIdx="0" presStyleCnt="3" custLinFactNeighborX="-380" custLinFactNeighborY="801">
        <dgm:presLayoutVars>
          <dgm:chMax val="1"/>
          <dgm:bulletEnabled val="1"/>
        </dgm:presLayoutVars>
      </dgm:prSet>
      <dgm:spPr/>
      <dgm:t>
        <a:bodyPr/>
        <a:lstStyle/>
        <a:p>
          <a:endParaRPr lang="en-US"/>
        </a:p>
      </dgm:t>
    </dgm:pt>
    <dgm:pt modelId="{9AFF18CA-D7FB-4CF5-9FBD-3CC2B563B044}" type="pres">
      <dgm:prSet presAssocID="{D76D21E9-CFB3-4D25-A3F1-FE43E23C0644}" presName="descendantText" presStyleLbl="alignAccFollowNode1" presStyleIdx="0" presStyleCnt="3" custScaleY="169617" custLinFactNeighborX="4376">
        <dgm:presLayoutVars>
          <dgm:bulletEnabled val="1"/>
        </dgm:presLayoutVars>
      </dgm:prSet>
      <dgm:spPr/>
      <dgm:t>
        <a:bodyPr/>
        <a:lstStyle/>
        <a:p>
          <a:endParaRPr lang="en-US"/>
        </a:p>
      </dgm:t>
    </dgm:pt>
    <dgm:pt modelId="{C5317706-843A-499B-904F-D8BF1D62CD89}" type="pres">
      <dgm:prSet presAssocID="{495BB9FA-3464-421A-8636-B3FE4DD7BFE7}" presName="sp" presStyleCnt="0"/>
      <dgm:spPr/>
      <dgm:t>
        <a:bodyPr/>
        <a:lstStyle/>
        <a:p>
          <a:endParaRPr lang="en-US"/>
        </a:p>
      </dgm:t>
    </dgm:pt>
    <dgm:pt modelId="{B7DD7321-3EB1-445A-8AC8-40D44AD1405B}" type="pres">
      <dgm:prSet presAssocID="{DEF2B7C8-3214-4EA7-8AC1-D0BA2C940381}" presName="linNode" presStyleCnt="0"/>
      <dgm:spPr/>
      <dgm:t>
        <a:bodyPr/>
        <a:lstStyle/>
        <a:p>
          <a:endParaRPr lang="en-US"/>
        </a:p>
      </dgm:t>
    </dgm:pt>
    <dgm:pt modelId="{F6A84587-D004-4DA2-9961-C5E7AE0BA1DD}" type="pres">
      <dgm:prSet presAssocID="{DEF2B7C8-3214-4EA7-8AC1-D0BA2C940381}" presName="parentText" presStyleLbl="node1" presStyleIdx="1" presStyleCnt="3" custLinFactNeighborY="3074">
        <dgm:presLayoutVars>
          <dgm:chMax val="1"/>
          <dgm:bulletEnabled val="1"/>
        </dgm:presLayoutVars>
      </dgm:prSet>
      <dgm:spPr/>
      <dgm:t>
        <a:bodyPr/>
        <a:lstStyle/>
        <a:p>
          <a:endParaRPr lang="en-US"/>
        </a:p>
      </dgm:t>
    </dgm:pt>
    <dgm:pt modelId="{C16D79FC-8F35-4056-A3D8-FAD328C1DF3B}" type="pres">
      <dgm:prSet presAssocID="{DEF2B7C8-3214-4EA7-8AC1-D0BA2C940381}" presName="descendantText" presStyleLbl="alignAccFollowNode1" presStyleIdx="1" presStyleCnt="3" custLinFactNeighborX="1014" custLinFactNeighborY="0">
        <dgm:presLayoutVars>
          <dgm:bulletEnabled val="1"/>
        </dgm:presLayoutVars>
      </dgm:prSet>
      <dgm:spPr/>
      <dgm:t>
        <a:bodyPr/>
        <a:lstStyle/>
        <a:p>
          <a:endParaRPr lang="en-US"/>
        </a:p>
      </dgm:t>
    </dgm:pt>
    <dgm:pt modelId="{97AE7D26-7D29-4577-81C9-578C344FF8D3}" type="pres">
      <dgm:prSet presAssocID="{70222649-907C-432F-BF64-848675C28480}" presName="sp" presStyleCnt="0"/>
      <dgm:spPr/>
      <dgm:t>
        <a:bodyPr/>
        <a:lstStyle/>
        <a:p>
          <a:endParaRPr lang="en-US"/>
        </a:p>
      </dgm:t>
    </dgm:pt>
    <dgm:pt modelId="{04C20FDE-E1C9-4BC4-BB98-9F5175BDA98F}" type="pres">
      <dgm:prSet presAssocID="{E025518E-B75F-4D3C-AA27-7F70C2A86DC7}" presName="linNode" presStyleCnt="0"/>
      <dgm:spPr/>
      <dgm:t>
        <a:bodyPr/>
        <a:lstStyle/>
        <a:p>
          <a:endParaRPr lang="en-US"/>
        </a:p>
      </dgm:t>
    </dgm:pt>
    <dgm:pt modelId="{EA99D48A-84DF-4E78-8470-1A774CB130A4}" type="pres">
      <dgm:prSet presAssocID="{E025518E-B75F-4D3C-AA27-7F70C2A86DC7}" presName="parentText" presStyleLbl="node1" presStyleIdx="2" presStyleCnt="3" custLinFactNeighborX="-276">
        <dgm:presLayoutVars>
          <dgm:chMax val="1"/>
          <dgm:bulletEnabled val="1"/>
        </dgm:presLayoutVars>
      </dgm:prSet>
      <dgm:spPr/>
      <dgm:t>
        <a:bodyPr/>
        <a:lstStyle/>
        <a:p>
          <a:endParaRPr lang="en-US"/>
        </a:p>
      </dgm:t>
    </dgm:pt>
    <dgm:pt modelId="{68E922B9-6BBE-4F13-BE25-C8AEB9107DA6}" type="pres">
      <dgm:prSet presAssocID="{E025518E-B75F-4D3C-AA27-7F70C2A86DC7}" presName="descendantText" presStyleLbl="alignAccFollowNode1" presStyleIdx="2" presStyleCnt="3">
        <dgm:presLayoutVars>
          <dgm:bulletEnabled val="1"/>
        </dgm:presLayoutVars>
      </dgm:prSet>
      <dgm:spPr/>
      <dgm:t>
        <a:bodyPr/>
        <a:lstStyle/>
        <a:p>
          <a:endParaRPr lang="en-US"/>
        </a:p>
      </dgm:t>
    </dgm:pt>
  </dgm:ptLst>
  <dgm:cxnLst>
    <dgm:cxn modelId="{66B4672E-D400-4857-9BFE-730C99FDDFC0}" type="presOf" srcId="{A6E76311-AD6C-4951-B966-59B081AF186E}" destId="{9AFF18CA-D7FB-4CF5-9FBD-3CC2B563B044}" srcOrd="0" destOrd="0" presId="urn:microsoft.com/office/officeart/2005/8/layout/vList5"/>
    <dgm:cxn modelId="{8B7E7472-8AF3-40C8-9885-8C1EA8D8DD4A}" type="presOf" srcId="{E025518E-B75F-4D3C-AA27-7F70C2A86DC7}" destId="{EA99D48A-84DF-4E78-8470-1A774CB130A4}" srcOrd="0" destOrd="0" presId="urn:microsoft.com/office/officeart/2005/8/layout/vList5"/>
    <dgm:cxn modelId="{FFF4669D-1881-4B71-BDC8-2967E7F5221F}" srcId="{D76D21E9-CFB3-4D25-A3F1-FE43E23C0644}" destId="{24D4D6F6-D56E-45F3-A0AD-7F81AC71D023}" srcOrd="1" destOrd="0" parTransId="{06C1ADA5-082B-44F7-A633-770A7843A880}" sibTransId="{A6CA77C8-A742-4A40-98B1-D102039AD003}"/>
    <dgm:cxn modelId="{6675CFA8-A5C2-48D5-8332-662B7390EBE0}" srcId="{AFC64927-50D6-424A-94C8-EC0FF29FC900}" destId="{E025518E-B75F-4D3C-AA27-7F70C2A86DC7}" srcOrd="2" destOrd="0" parTransId="{CEFD7F2E-0B75-4C66-A0D7-A01681892B2B}" sibTransId="{3039BD53-464E-442F-850F-EEF09DE0C2D8}"/>
    <dgm:cxn modelId="{3E44DE4C-ED69-45B2-BB46-95A146779625}" srcId="{D76D21E9-CFB3-4D25-A3F1-FE43E23C0644}" destId="{A6E76311-AD6C-4951-B966-59B081AF186E}" srcOrd="0" destOrd="0" parTransId="{20A9C526-B790-4F68-BFFF-8368407890FF}" sibTransId="{5DF679F7-B569-4674-BB36-8DB22DA8ECE2}"/>
    <dgm:cxn modelId="{08A30DB7-BCC0-47F5-B3B6-404116007C59}" type="presOf" srcId="{24D4D6F6-D56E-45F3-A0AD-7F81AC71D023}" destId="{9AFF18CA-D7FB-4CF5-9FBD-3CC2B563B044}" srcOrd="0" destOrd="1" presId="urn:microsoft.com/office/officeart/2005/8/layout/vList5"/>
    <dgm:cxn modelId="{E9243C0B-2427-4947-8A2B-6DB080D580CA}" srcId="{DEF2B7C8-3214-4EA7-8AC1-D0BA2C940381}" destId="{4413AF16-4C62-4C25-BC27-177F1F183405}" srcOrd="0" destOrd="0" parTransId="{72FD08DA-BA45-43D4-94EE-17582162D979}" sibTransId="{E37DB673-B6FE-4148-BF9D-FD1894CA8821}"/>
    <dgm:cxn modelId="{7EADE76F-6418-43DB-8E46-CAA5F4C0A4EC}" srcId="{E025518E-B75F-4D3C-AA27-7F70C2A86DC7}" destId="{38455BBD-98ED-4ECA-AEB2-2D74829E75E9}" srcOrd="0" destOrd="0" parTransId="{3F38C30B-4A29-49E9-B3AA-F0C22C3718D5}" sibTransId="{7BA9363E-41AB-46C1-87F8-993700F88146}"/>
    <dgm:cxn modelId="{2806B528-8670-45FE-AFDE-078231798E41}" type="presOf" srcId="{D76D21E9-CFB3-4D25-A3F1-FE43E23C0644}" destId="{F5949A6C-C59E-413A-93BC-A53144DF5B0E}" srcOrd="0" destOrd="0" presId="urn:microsoft.com/office/officeart/2005/8/layout/vList5"/>
    <dgm:cxn modelId="{158A7AE8-8458-4EEA-8028-8E541422C590}" srcId="{AFC64927-50D6-424A-94C8-EC0FF29FC900}" destId="{DEF2B7C8-3214-4EA7-8AC1-D0BA2C940381}" srcOrd="1" destOrd="0" parTransId="{51BDB838-76F8-4D4A-9490-F8630D24EE54}" sibTransId="{70222649-907C-432F-BF64-848675C28480}"/>
    <dgm:cxn modelId="{2DF55DEF-9B6B-44EF-BFF2-33ECC90F40FE}" type="presOf" srcId="{DEF2B7C8-3214-4EA7-8AC1-D0BA2C940381}" destId="{F6A84587-D004-4DA2-9961-C5E7AE0BA1DD}" srcOrd="0" destOrd="0" presId="urn:microsoft.com/office/officeart/2005/8/layout/vList5"/>
    <dgm:cxn modelId="{4D9F8517-480E-4859-B970-4E857500A5DB}" type="presOf" srcId="{4413AF16-4C62-4C25-BC27-177F1F183405}" destId="{C16D79FC-8F35-4056-A3D8-FAD328C1DF3B}" srcOrd="0" destOrd="0" presId="urn:microsoft.com/office/officeart/2005/8/layout/vList5"/>
    <dgm:cxn modelId="{75CFC0E2-AF4C-442F-9F9C-2E2CB4D5CAF5}" srcId="{AFC64927-50D6-424A-94C8-EC0FF29FC900}" destId="{D76D21E9-CFB3-4D25-A3F1-FE43E23C0644}" srcOrd="0" destOrd="0" parTransId="{2204A4A2-453C-4973-B80E-05374C2E96A4}" sibTransId="{495BB9FA-3464-421A-8636-B3FE4DD7BFE7}"/>
    <dgm:cxn modelId="{C9A2EE5F-BF86-4BBB-9202-FD5FC2FFC440}" type="presOf" srcId="{AFC64927-50D6-424A-94C8-EC0FF29FC900}" destId="{9D4AF8A7-E3E5-46A5-9F51-B23B235FD0B2}" srcOrd="0" destOrd="0" presId="urn:microsoft.com/office/officeart/2005/8/layout/vList5"/>
    <dgm:cxn modelId="{985C9412-6781-4EFC-8B12-1A6E9A36C014}" type="presOf" srcId="{1B631B3E-CB7F-4F3A-8E0E-EC6B0E2D6DDB}" destId="{9AFF18CA-D7FB-4CF5-9FBD-3CC2B563B044}" srcOrd="0" destOrd="2" presId="urn:microsoft.com/office/officeart/2005/8/layout/vList5"/>
    <dgm:cxn modelId="{C7AF0957-9A70-4501-870E-A4DB674DC4AE}" type="presOf" srcId="{38455BBD-98ED-4ECA-AEB2-2D74829E75E9}" destId="{68E922B9-6BBE-4F13-BE25-C8AEB9107DA6}" srcOrd="0" destOrd="0" presId="urn:microsoft.com/office/officeart/2005/8/layout/vList5"/>
    <dgm:cxn modelId="{5250541D-6297-47A4-81FD-E4D078905F3A}" srcId="{D76D21E9-CFB3-4D25-A3F1-FE43E23C0644}" destId="{1B631B3E-CB7F-4F3A-8E0E-EC6B0E2D6DDB}" srcOrd="2" destOrd="0" parTransId="{00ECDF6E-9540-4EF9-898B-80EB84C4F766}" sibTransId="{DEF7FA00-067C-4469-848C-280B4BFC9C86}"/>
    <dgm:cxn modelId="{0EF77E28-DFA4-42D0-8B9C-C3D8700A801B}" type="presParOf" srcId="{9D4AF8A7-E3E5-46A5-9F51-B23B235FD0B2}" destId="{595AF259-C1C8-4772-9A8F-A9538922CC85}" srcOrd="0" destOrd="0" presId="urn:microsoft.com/office/officeart/2005/8/layout/vList5"/>
    <dgm:cxn modelId="{09B4C0B5-3CAC-46B7-9F3D-C1AC10778D6D}" type="presParOf" srcId="{595AF259-C1C8-4772-9A8F-A9538922CC85}" destId="{F5949A6C-C59E-413A-93BC-A53144DF5B0E}" srcOrd="0" destOrd="0" presId="urn:microsoft.com/office/officeart/2005/8/layout/vList5"/>
    <dgm:cxn modelId="{E40BA350-CC57-4D8C-AF7B-1AF43D383C54}" type="presParOf" srcId="{595AF259-C1C8-4772-9A8F-A9538922CC85}" destId="{9AFF18CA-D7FB-4CF5-9FBD-3CC2B563B044}" srcOrd="1" destOrd="0" presId="urn:microsoft.com/office/officeart/2005/8/layout/vList5"/>
    <dgm:cxn modelId="{219C5FD5-510D-4CEE-A3A6-25543EC73EDA}" type="presParOf" srcId="{9D4AF8A7-E3E5-46A5-9F51-B23B235FD0B2}" destId="{C5317706-843A-499B-904F-D8BF1D62CD89}" srcOrd="1" destOrd="0" presId="urn:microsoft.com/office/officeart/2005/8/layout/vList5"/>
    <dgm:cxn modelId="{03575A0A-2FD5-4BFE-A975-E5025B980296}" type="presParOf" srcId="{9D4AF8A7-E3E5-46A5-9F51-B23B235FD0B2}" destId="{B7DD7321-3EB1-445A-8AC8-40D44AD1405B}" srcOrd="2" destOrd="0" presId="urn:microsoft.com/office/officeart/2005/8/layout/vList5"/>
    <dgm:cxn modelId="{8D1DA013-EF55-4301-9B39-638D14EF1A80}" type="presParOf" srcId="{B7DD7321-3EB1-445A-8AC8-40D44AD1405B}" destId="{F6A84587-D004-4DA2-9961-C5E7AE0BA1DD}" srcOrd="0" destOrd="0" presId="urn:microsoft.com/office/officeart/2005/8/layout/vList5"/>
    <dgm:cxn modelId="{40CDF95A-5FEC-4B2D-8EA1-C41CB03E5B13}" type="presParOf" srcId="{B7DD7321-3EB1-445A-8AC8-40D44AD1405B}" destId="{C16D79FC-8F35-4056-A3D8-FAD328C1DF3B}" srcOrd="1" destOrd="0" presId="urn:microsoft.com/office/officeart/2005/8/layout/vList5"/>
    <dgm:cxn modelId="{09A64A64-A319-4E17-808F-E3B9BC0036C5}" type="presParOf" srcId="{9D4AF8A7-E3E5-46A5-9F51-B23B235FD0B2}" destId="{97AE7D26-7D29-4577-81C9-578C344FF8D3}" srcOrd="3" destOrd="0" presId="urn:microsoft.com/office/officeart/2005/8/layout/vList5"/>
    <dgm:cxn modelId="{E21FDF47-7CEC-4509-B83B-024E24724309}" type="presParOf" srcId="{9D4AF8A7-E3E5-46A5-9F51-B23B235FD0B2}" destId="{04C20FDE-E1C9-4BC4-BB98-9F5175BDA98F}" srcOrd="4" destOrd="0" presId="urn:microsoft.com/office/officeart/2005/8/layout/vList5"/>
    <dgm:cxn modelId="{2D553F9E-D04D-4F73-93C3-5EAF24CD8034}" type="presParOf" srcId="{04C20FDE-E1C9-4BC4-BB98-9F5175BDA98F}" destId="{EA99D48A-84DF-4E78-8470-1A774CB130A4}" srcOrd="0" destOrd="0" presId="urn:microsoft.com/office/officeart/2005/8/layout/vList5"/>
    <dgm:cxn modelId="{45354592-DBF8-41F6-A9C5-5BC0AA40399D}" type="presParOf" srcId="{04C20FDE-E1C9-4BC4-BB98-9F5175BDA98F}" destId="{68E922B9-6BBE-4F13-BE25-C8AEB9107DA6}"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9ED144A9-9831-4908-B744-2A90661AF0B9}" type="doc">
      <dgm:prSet loTypeId="urn:microsoft.com/office/officeart/2005/8/layout/chart3" loCatId="relationship" qsTypeId="urn:microsoft.com/office/officeart/2005/8/quickstyle/simple5" qsCatId="simple" csTypeId="urn:microsoft.com/office/officeart/2005/8/colors/colorful4" csCatId="colorful" phldr="1"/>
      <dgm:spPr/>
      <dgm:t>
        <a:bodyPr/>
        <a:lstStyle/>
        <a:p>
          <a:endParaRPr lang="en-US"/>
        </a:p>
      </dgm:t>
    </dgm:pt>
    <dgm:pt modelId="{6E694251-946C-4A4F-A4C7-5219FE1CD889}">
      <dgm:prSet phldrT="[Text]"/>
      <dgm:spPr/>
      <dgm:t>
        <a:bodyPr/>
        <a:lstStyle/>
        <a:p>
          <a:r>
            <a:rPr lang="en-US" b="1" dirty="0" smtClean="0">
              <a:solidFill>
                <a:schemeClr val="tx1"/>
              </a:solidFill>
            </a:rPr>
            <a:t>Last Monitoring Cycle</a:t>
          </a:r>
          <a:endParaRPr lang="en-US" b="1" dirty="0">
            <a:solidFill>
              <a:schemeClr val="tx1"/>
            </a:solidFill>
          </a:endParaRPr>
        </a:p>
      </dgm:t>
    </dgm:pt>
    <dgm:pt modelId="{12CCCFC4-1779-4302-882A-992E287DDBBE}" type="parTrans" cxnId="{25C6517E-D28A-44DB-A7C2-B43B886E772B}">
      <dgm:prSet/>
      <dgm:spPr/>
      <dgm:t>
        <a:bodyPr/>
        <a:lstStyle/>
        <a:p>
          <a:endParaRPr lang="en-US"/>
        </a:p>
      </dgm:t>
    </dgm:pt>
    <dgm:pt modelId="{EC17BF95-8BCF-4C30-8B07-29E23730A3FB}" type="sibTrans" cxnId="{25C6517E-D28A-44DB-A7C2-B43B886E772B}">
      <dgm:prSet/>
      <dgm:spPr/>
      <dgm:t>
        <a:bodyPr/>
        <a:lstStyle/>
        <a:p>
          <a:endParaRPr lang="en-US"/>
        </a:p>
      </dgm:t>
    </dgm:pt>
    <dgm:pt modelId="{1C7C7C56-D7E2-4B6A-A72B-2DF8B73E1AA9}">
      <dgm:prSet phldrT="[Text]"/>
      <dgm:spPr/>
      <dgm:t>
        <a:bodyPr/>
        <a:lstStyle/>
        <a:p>
          <a:r>
            <a:rPr lang="en-US" b="1" dirty="0" smtClean="0">
              <a:solidFill>
                <a:schemeClr val="tx1"/>
              </a:solidFill>
            </a:rPr>
            <a:t>Student Achievement </a:t>
          </a:r>
          <a:endParaRPr lang="en-US" b="1" dirty="0">
            <a:solidFill>
              <a:schemeClr val="tx1"/>
            </a:solidFill>
          </a:endParaRPr>
        </a:p>
      </dgm:t>
    </dgm:pt>
    <dgm:pt modelId="{B92398BE-329F-4668-9529-1BC5DCFA80D0}" type="parTrans" cxnId="{327C0A34-D059-44D4-BBD2-23F26098B340}">
      <dgm:prSet/>
      <dgm:spPr/>
      <dgm:t>
        <a:bodyPr/>
        <a:lstStyle/>
        <a:p>
          <a:endParaRPr lang="en-US"/>
        </a:p>
      </dgm:t>
    </dgm:pt>
    <dgm:pt modelId="{ECE36133-8E33-4C22-B6D0-7F1D456FE935}" type="sibTrans" cxnId="{327C0A34-D059-44D4-BBD2-23F26098B340}">
      <dgm:prSet/>
      <dgm:spPr/>
      <dgm:t>
        <a:bodyPr/>
        <a:lstStyle/>
        <a:p>
          <a:endParaRPr lang="en-US"/>
        </a:p>
      </dgm:t>
    </dgm:pt>
    <dgm:pt modelId="{0018DBB0-0AB6-407F-8448-FA25624BBC60}">
      <dgm:prSet phldrT="[Text]"/>
      <dgm:spPr/>
      <dgm:t>
        <a:bodyPr/>
        <a:lstStyle/>
        <a:p>
          <a:r>
            <a:rPr lang="en-US" b="1" dirty="0" smtClean="0">
              <a:solidFill>
                <a:schemeClr val="tx1"/>
              </a:solidFill>
            </a:rPr>
            <a:t>District Specific Metrics</a:t>
          </a:r>
          <a:endParaRPr lang="en-US" b="1" dirty="0">
            <a:solidFill>
              <a:schemeClr val="tx1"/>
            </a:solidFill>
          </a:endParaRPr>
        </a:p>
      </dgm:t>
    </dgm:pt>
    <dgm:pt modelId="{DECF398D-8D2C-462A-8CA0-F45AE3238822}" type="parTrans" cxnId="{FE60F391-0062-47E9-BC32-8406B9FBA926}">
      <dgm:prSet/>
      <dgm:spPr/>
      <dgm:t>
        <a:bodyPr/>
        <a:lstStyle/>
        <a:p>
          <a:endParaRPr lang="en-US"/>
        </a:p>
      </dgm:t>
    </dgm:pt>
    <dgm:pt modelId="{C04D0331-CF05-4382-950E-ABC3BD264CD2}" type="sibTrans" cxnId="{FE60F391-0062-47E9-BC32-8406B9FBA926}">
      <dgm:prSet/>
      <dgm:spPr/>
      <dgm:t>
        <a:bodyPr/>
        <a:lstStyle/>
        <a:p>
          <a:endParaRPr lang="en-US"/>
        </a:p>
      </dgm:t>
    </dgm:pt>
    <dgm:pt modelId="{8D29FF11-044D-4A50-AE56-B4BFB73FDB61}">
      <dgm:prSet phldrT="[Text]"/>
      <dgm:spPr/>
      <dgm:t>
        <a:bodyPr/>
        <a:lstStyle/>
        <a:p>
          <a:r>
            <a:rPr lang="en-US" b="1" dirty="0" smtClean="0">
              <a:solidFill>
                <a:schemeClr val="tx1"/>
              </a:solidFill>
            </a:rPr>
            <a:t>Unresolved Findings</a:t>
          </a:r>
          <a:endParaRPr lang="en-US" b="1" dirty="0">
            <a:solidFill>
              <a:schemeClr val="tx1"/>
            </a:solidFill>
          </a:endParaRPr>
        </a:p>
      </dgm:t>
    </dgm:pt>
    <dgm:pt modelId="{9C2DC74B-25BF-44E9-841F-7BF94A78E5C0}" type="parTrans" cxnId="{F53EA8C7-1651-4F98-BC18-9D265DFF0819}">
      <dgm:prSet/>
      <dgm:spPr/>
      <dgm:t>
        <a:bodyPr/>
        <a:lstStyle/>
        <a:p>
          <a:endParaRPr lang="en-US"/>
        </a:p>
      </dgm:t>
    </dgm:pt>
    <dgm:pt modelId="{09DF988D-3F77-42EB-A685-8125174FF380}" type="sibTrans" cxnId="{F53EA8C7-1651-4F98-BC18-9D265DFF0819}">
      <dgm:prSet/>
      <dgm:spPr/>
      <dgm:t>
        <a:bodyPr/>
        <a:lstStyle/>
        <a:p>
          <a:endParaRPr lang="en-US"/>
        </a:p>
      </dgm:t>
    </dgm:pt>
    <dgm:pt modelId="{B2B510C3-8B96-40D4-8A6A-F0782EB82908}" type="pres">
      <dgm:prSet presAssocID="{9ED144A9-9831-4908-B744-2A90661AF0B9}" presName="compositeShape" presStyleCnt="0">
        <dgm:presLayoutVars>
          <dgm:chMax val="7"/>
          <dgm:dir/>
          <dgm:resizeHandles val="exact"/>
        </dgm:presLayoutVars>
      </dgm:prSet>
      <dgm:spPr/>
      <dgm:t>
        <a:bodyPr/>
        <a:lstStyle/>
        <a:p>
          <a:endParaRPr lang="en-US"/>
        </a:p>
      </dgm:t>
    </dgm:pt>
    <dgm:pt modelId="{28803E73-FBD5-432A-A209-ED2D8A14FD86}" type="pres">
      <dgm:prSet presAssocID="{9ED144A9-9831-4908-B744-2A90661AF0B9}" presName="wedge1" presStyleLbl="node1" presStyleIdx="0" presStyleCnt="4"/>
      <dgm:spPr/>
      <dgm:t>
        <a:bodyPr/>
        <a:lstStyle/>
        <a:p>
          <a:endParaRPr lang="en-US"/>
        </a:p>
      </dgm:t>
    </dgm:pt>
    <dgm:pt modelId="{AE193699-4021-41C1-9E77-7761134379BD}" type="pres">
      <dgm:prSet presAssocID="{9ED144A9-9831-4908-B744-2A90661AF0B9}" presName="wedge1Tx" presStyleLbl="node1" presStyleIdx="0" presStyleCnt="4">
        <dgm:presLayoutVars>
          <dgm:chMax val="0"/>
          <dgm:chPref val="0"/>
          <dgm:bulletEnabled val="1"/>
        </dgm:presLayoutVars>
      </dgm:prSet>
      <dgm:spPr/>
      <dgm:t>
        <a:bodyPr/>
        <a:lstStyle/>
        <a:p>
          <a:endParaRPr lang="en-US"/>
        </a:p>
      </dgm:t>
    </dgm:pt>
    <dgm:pt modelId="{10EADEF5-A643-40BB-B05E-9EBC5D8F4197}" type="pres">
      <dgm:prSet presAssocID="{9ED144A9-9831-4908-B744-2A90661AF0B9}" presName="wedge2" presStyleLbl="node1" presStyleIdx="1" presStyleCnt="4"/>
      <dgm:spPr/>
      <dgm:t>
        <a:bodyPr/>
        <a:lstStyle/>
        <a:p>
          <a:endParaRPr lang="en-US"/>
        </a:p>
      </dgm:t>
    </dgm:pt>
    <dgm:pt modelId="{EBC46670-E47B-488D-A377-D5E82062DC82}" type="pres">
      <dgm:prSet presAssocID="{9ED144A9-9831-4908-B744-2A90661AF0B9}" presName="wedge2Tx" presStyleLbl="node1" presStyleIdx="1" presStyleCnt="4">
        <dgm:presLayoutVars>
          <dgm:chMax val="0"/>
          <dgm:chPref val="0"/>
          <dgm:bulletEnabled val="1"/>
        </dgm:presLayoutVars>
      </dgm:prSet>
      <dgm:spPr/>
      <dgm:t>
        <a:bodyPr/>
        <a:lstStyle/>
        <a:p>
          <a:endParaRPr lang="en-US"/>
        </a:p>
      </dgm:t>
    </dgm:pt>
    <dgm:pt modelId="{17F0C8E8-9047-4ADB-A793-D41E2CA2F673}" type="pres">
      <dgm:prSet presAssocID="{9ED144A9-9831-4908-B744-2A90661AF0B9}" presName="wedge3" presStyleLbl="node1" presStyleIdx="2" presStyleCnt="4"/>
      <dgm:spPr/>
      <dgm:t>
        <a:bodyPr/>
        <a:lstStyle/>
        <a:p>
          <a:endParaRPr lang="en-US"/>
        </a:p>
      </dgm:t>
    </dgm:pt>
    <dgm:pt modelId="{033DF8B0-E6FD-4DE6-8E05-C66AC9FF0AD0}" type="pres">
      <dgm:prSet presAssocID="{9ED144A9-9831-4908-B744-2A90661AF0B9}" presName="wedge3Tx" presStyleLbl="node1" presStyleIdx="2" presStyleCnt="4">
        <dgm:presLayoutVars>
          <dgm:chMax val="0"/>
          <dgm:chPref val="0"/>
          <dgm:bulletEnabled val="1"/>
        </dgm:presLayoutVars>
      </dgm:prSet>
      <dgm:spPr/>
      <dgm:t>
        <a:bodyPr/>
        <a:lstStyle/>
        <a:p>
          <a:endParaRPr lang="en-US"/>
        </a:p>
      </dgm:t>
    </dgm:pt>
    <dgm:pt modelId="{4DAAECA5-0067-4BE7-BD16-D2B4DA8B8D1D}" type="pres">
      <dgm:prSet presAssocID="{9ED144A9-9831-4908-B744-2A90661AF0B9}" presName="wedge4" presStyleLbl="node1" presStyleIdx="3" presStyleCnt="4"/>
      <dgm:spPr/>
      <dgm:t>
        <a:bodyPr/>
        <a:lstStyle/>
        <a:p>
          <a:endParaRPr lang="en-US"/>
        </a:p>
      </dgm:t>
    </dgm:pt>
    <dgm:pt modelId="{BBE33B21-DEFC-43FE-A99C-10E742BCF2BE}" type="pres">
      <dgm:prSet presAssocID="{9ED144A9-9831-4908-B744-2A90661AF0B9}" presName="wedge4Tx" presStyleLbl="node1" presStyleIdx="3" presStyleCnt="4">
        <dgm:presLayoutVars>
          <dgm:chMax val="0"/>
          <dgm:chPref val="0"/>
          <dgm:bulletEnabled val="1"/>
        </dgm:presLayoutVars>
      </dgm:prSet>
      <dgm:spPr/>
      <dgm:t>
        <a:bodyPr/>
        <a:lstStyle/>
        <a:p>
          <a:endParaRPr lang="en-US"/>
        </a:p>
      </dgm:t>
    </dgm:pt>
  </dgm:ptLst>
  <dgm:cxnLst>
    <dgm:cxn modelId="{AFCCE0E6-A4AC-4F2E-8B2E-082ED8CB15E9}" type="presOf" srcId="{6E694251-946C-4A4F-A4C7-5219FE1CD889}" destId="{10EADEF5-A643-40BB-B05E-9EBC5D8F4197}" srcOrd="0" destOrd="0" presId="urn:microsoft.com/office/officeart/2005/8/layout/chart3"/>
    <dgm:cxn modelId="{327C0A34-D059-44D4-BBD2-23F26098B340}" srcId="{9ED144A9-9831-4908-B744-2A90661AF0B9}" destId="{1C7C7C56-D7E2-4B6A-A72B-2DF8B73E1AA9}" srcOrd="0" destOrd="0" parTransId="{B92398BE-329F-4668-9529-1BC5DCFA80D0}" sibTransId="{ECE36133-8E33-4C22-B6D0-7F1D456FE935}"/>
    <dgm:cxn modelId="{F53EA8C7-1651-4F98-BC18-9D265DFF0819}" srcId="{9ED144A9-9831-4908-B744-2A90661AF0B9}" destId="{8D29FF11-044D-4A50-AE56-B4BFB73FDB61}" srcOrd="3" destOrd="0" parTransId="{9C2DC74B-25BF-44E9-841F-7BF94A78E5C0}" sibTransId="{09DF988D-3F77-42EB-A685-8125174FF380}"/>
    <dgm:cxn modelId="{92528E04-822E-4CAB-B1EF-A3D841EB9AEF}" type="presOf" srcId="{9ED144A9-9831-4908-B744-2A90661AF0B9}" destId="{B2B510C3-8B96-40D4-8A6A-F0782EB82908}" srcOrd="0" destOrd="0" presId="urn:microsoft.com/office/officeart/2005/8/layout/chart3"/>
    <dgm:cxn modelId="{802E92B1-1670-4483-B232-F95956D09A89}" type="presOf" srcId="{1C7C7C56-D7E2-4B6A-A72B-2DF8B73E1AA9}" destId="{28803E73-FBD5-432A-A209-ED2D8A14FD86}" srcOrd="0" destOrd="0" presId="urn:microsoft.com/office/officeart/2005/8/layout/chart3"/>
    <dgm:cxn modelId="{25C6517E-D28A-44DB-A7C2-B43B886E772B}" srcId="{9ED144A9-9831-4908-B744-2A90661AF0B9}" destId="{6E694251-946C-4A4F-A4C7-5219FE1CD889}" srcOrd="1" destOrd="0" parTransId="{12CCCFC4-1779-4302-882A-992E287DDBBE}" sibTransId="{EC17BF95-8BCF-4C30-8B07-29E23730A3FB}"/>
    <dgm:cxn modelId="{6D88D604-89A2-4394-A5C8-CAE71AA312DB}" type="presOf" srcId="{0018DBB0-0AB6-407F-8448-FA25624BBC60}" destId="{17F0C8E8-9047-4ADB-A793-D41E2CA2F673}" srcOrd="0" destOrd="0" presId="urn:microsoft.com/office/officeart/2005/8/layout/chart3"/>
    <dgm:cxn modelId="{673C3DFD-FB46-4CF2-95BF-B405A271895E}" type="presOf" srcId="{0018DBB0-0AB6-407F-8448-FA25624BBC60}" destId="{033DF8B0-E6FD-4DE6-8E05-C66AC9FF0AD0}" srcOrd="1" destOrd="0" presId="urn:microsoft.com/office/officeart/2005/8/layout/chart3"/>
    <dgm:cxn modelId="{B1119512-D743-41DB-956A-0FC84EB6FEF5}" type="presOf" srcId="{1C7C7C56-D7E2-4B6A-A72B-2DF8B73E1AA9}" destId="{AE193699-4021-41C1-9E77-7761134379BD}" srcOrd="1" destOrd="0" presId="urn:microsoft.com/office/officeart/2005/8/layout/chart3"/>
    <dgm:cxn modelId="{FE60F391-0062-47E9-BC32-8406B9FBA926}" srcId="{9ED144A9-9831-4908-B744-2A90661AF0B9}" destId="{0018DBB0-0AB6-407F-8448-FA25624BBC60}" srcOrd="2" destOrd="0" parTransId="{DECF398D-8D2C-462A-8CA0-F45AE3238822}" sibTransId="{C04D0331-CF05-4382-950E-ABC3BD264CD2}"/>
    <dgm:cxn modelId="{65881444-47C6-4253-864F-15D50938630B}" type="presOf" srcId="{6E694251-946C-4A4F-A4C7-5219FE1CD889}" destId="{EBC46670-E47B-488D-A377-D5E82062DC82}" srcOrd="1" destOrd="0" presId="urn:microsoft.com/office/officeart/2005/8/layout/chart3"/>
    <dgm:cxn modelId="{3F9202B8-94F0-4162-B701-8FDBDE5A1887}" type="presOf" srcId="{8D29FF11-044D-4A50-AE56-B4BFB73FDB61}" destId="{4DAAECA5-0067-4BE7-BD16-D2B4DA8B8D1D}" srcOrd="0" destOrd="0" presId="urn:microsoft.com/office/officeart/2005/8/layout/chart3"/>
    <dgm:cxn modelId="{3978D5BE-B356-41DC-B34B-02A0FD0E5568}" type="presOf" srcId="{8D29FF11-044D-4A50-AE56-B4BFB73FDB61}" destId="{BBE33B21-DEFC-43FE-A99C-10E742BCF2BE}" srcOrd="1" destOrd="0" presId="urn:microsoft.com/office/officeart/2005/8/layout/chart3"/>
    <dgm:cxn modelId="{1CDF6803-DCA7-4E3A-A674-E321DDF67B17}" type="presParOf" srcId="{B2B510C3-8B96-40D4-8A6A-F0782EB82908}" destId="{28803E73-FBD5-432A-A209-ED2D8A14FD86}" srcOrd="0" destOrd="0" presId="urn:microsoft.com/office/officeart/2005/8/layout/chart3"/>
    <dgm:cxn modelId="{05DC0B8C-1804-4FD2-8258-4AB9AE5FF4E2}" type="presParOf" srcId="{B2B510C3-8B96-40D4-8A6A-F0782EB82908}" destId="{AE193699-4021-41C1-9E77-7761134379BD}" srcOrd="1" destOrd="0" presId="urn:microsoft.com/office/officeart/2005/8/layout/chart3"/>
    <dgm:cxn modelId="{8FDE1574-FDF2-480C-93EB-2BC88BC4DDFB}" type="presParOf" srcId="{B2B510C3-8B96-40D4-8A6A-F0782EB82908}" destId="{10EADEF5-A643-40BB-B05E-9EBC5D8F4197}" srcOrd="2" destOrd="0" presId="urn:microsoft.com/office/officeart/2005/8/layout/chart3"/>
    <dgm:cxn modelId="{C862EE82-A571-4657-B526-E916D15345A5}" type="presParOf" srcId="{B2B510C3-8B96-40D4-8A6A-F0782EB82908}" destId="{EBC46670-E47B-488D-A377-D5E82062DC82}" srcOrd="3" destOrd="0" presId="urn:microsoft.com/office/officeart/2005/8/layout/chart3"/>
    <dgm:cxn modelId="{C23CD3F7-5B88-405D-BDB2-8A14C509CF11}" type="presParOf" srcId="{B2B510C3-8B96-40D4-8A6A-F0782EB82908}" destId="{17F0C8E8-9047-4ADB-A793-D41E2CA2F673}" srcOrd="4" destOrd="0" presId="urn:microsoft.com/office/officeart/2005/8/layout/chart3"/>
    <dgm:cxn modelId="{304F5E1D-0449-457C-8575-D8E217D853F3}" type="presParOf" srcId="{B2B510C3-8B96-40D4-8A6A-F0782EB82908}" destId="{033DF8B0-E6FD-4DE6-8E05-C66AC9FF0AD0}" srcOrd="5" destOrd="0" presId="urn:microsoft.com/office/officeart/2005/8/layout/chart3"/>
    <dgm:cxn modelId="{45E9A38A-FFE1-4FA8-A91B-475DA6EAE63B}" type="presParOf" srcId="{B2B510C3-8B96-40D4-8A6A-F0782EB82908}" destId="{4DAAECA5-0067-4BE7-BD16-D2B4DA8B8D1D}" srcOrd="6" destOrd="0" presId="urn:microsoft.com/office/officeart/2005/8/layout/chart3"/>
    <dgm:cxn modelId="{1E417CDA-4191-4CB3-B944-7DA94377681E}" type="presParOf" srcId="{B2B510C3-8B96-40D4-8A6A-F0782EB82908}" destId="{BBE33B21-DEFC-43FE-A99C-10E742BCF2BE}" srcOrd="7" destOrd="0" presId="urn:microsoft.com/office/officeart/2005/8/layout/chart3"/>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11.xml><?xml version="1.0" encoding="utf-8"?>
<dgm:dataModel xmlns:dgm="http://schemas.openxmlformats.org/drawingml/2006/diagram" xmlns:a="http://schemas.openxmlformats.org/drawingml/2006/main">
  <dgm:ptLst>
    <dgm:pt modelId="{97D2CD5C-F95D-47BF-AED2-1CC69471A293}" type="doc">
      <dgm:prSet loTypeId="urn:microsoft.com/office/officeart/2005/8/layout/list1" loCatId="list" qsTypeId="urn:microsoft.com/office/officeart/2005/8/quickstyle/simple1" qsCatId="simple" csTypeId="urn:microsoft.com/office/officeart/2005/8/colors/accent0_1" csCatId="mainScheme" phldr="1"/>
      <dgm:spPr/>
      <dgm:t>
        <a:bodyPr/>
        <a:lstStyle/>
        <a:p>
          <a:endParaRPr lang="en-US"/>
        </a:p>
      </dgm:t>
    </dgm:pt>
    <dgm:pt modelId="{2F47C911-FF09-42D3-8E91-2EAEB3A8D615}">
      <dgm:prSet custT="1"/>
      <dgm:spPr/>
      <dgm:t>
        <a:bodyPr/>
        <a:lstStyle/>
        <a:p>
          <a:pPr rtl="0"/>
          <a:r>
            <a:rPr lang="en-US" sz="1800" dirty="0" smtClean="0"/>
            <a:t>Informational Materials</a:t>
          </a:r>
          <a:endParaRPr lang="en-US" sz="1800" dirty="0"/>
        </a:p>
      </dgm:t>
      <dgm:extLst>
        <a:ext uri="{E40237B7-FDA0-4F09-8148-C483321AD2D9}">
          <dgm14:cNvPr xmlns:dgm14="http://schemas.microsoft.com/office/drawing/2010/diagram" id="0" name="" descr="Informational materials" title="Informational materials"/>
        </a:ext>
      </dgm:extLst>
    </dgm:pt>
    <dgm:pt modelId="{916BFBA8-7946-4237-A117-0C15A99D934D}" type="parTrans" cxnId="{7E50E7AD-40B4-4667-A000-6EDCB9EF4D77}">
      <dgm:prSet/>
      <dgm:spPr/>
      <dgm:t>
        <a:bodyPr/>
        <a:lstStyle/>
        <a:p>
          <a:endParaRPr lang="en-US"/>
        </a:p>
      </dgm:t>
    </dgm:pt>
    <dgm:pt modelId="{2DF132F3-E41B-43ED-9004-463314D3B549}" type="sibTrans" cxnId="{7E50E7AD-40B4-4667-A000-6EDCB9EF4D77}">
      <dgm:prSet/>
      <dgm:spPr/>
      <dgm:t>
        <a:bodyPr/>
        <a:lstStyle/>
        <a:p>
          <a:endParaRPr lang="en-US"/>
        </a:p>
      </dgm:t>
    </dgm:pt>
    <dgm:pt modelId="{6A459D87-6BA6-4FB3-91FD-30BE21DC1DB7}">
      <dgm:prSet custT="1"/>
      <dgm:spPr/>
      <dgm:t>
        <a:bodyPr/>
        <a:lstStyle/>
        <a:p>
          <a:pPr rtl="0"/>
          <a:r>
            <a:rPr lang="en-US" sz="1800" b="1" dirty="0" smtClean="0"/>
            <a:t>ODE website: </a:t>
          </a:r>
          <a:r>
            <a:rPr lang="en-US" sz="1800" b="1" dirty="0" smtClean="0">
              <a:hlinkClick xmlns:r="http://schemas.openxmlformats.org/officeDocument/2006/relationships" r:id="rId1"/>
            </a:rPr>
            <a:t>www.oregon.gov/ode</a:t>
          </a:r>
          <a:r>
            <a:rPr lang="en-US" sz="1800" b="1" dirty="0" smtClean="0"/>
            <a:t> </a:t>
          </a:r>
          <a:endParaRPr lang="en-US" sz="1800" b="1" dirty="0"/>
        </a:p>
      </dgm:t>
      <dgm:extLst>
        <a:ext uri="{E40237B7-FDA0-4F09-8148-C483321AD2D9}">
          <dgm14:cNvPr xmlns:dgm14="http://schemas.microsoft.com/office/drawing/2010/diagram" id="0" name="" descr="www.oregon.gov/ode" title="ODE Website"/>
        </a:ext>
      </dgm:extLst>
    </dgm:pt>
    <dgm:pt modelId="{47E0ABE9-1A20-4879-BB28-C85F6F2DCC0B}" type="parTrans" cxnId="{3B1FA806-EF29-4531-94C7-4B945B0ED9D9}">
      <dgm:prSet/>
      <dgm:spPr/>
      <dgm:t>
        <a:bodyPr/>
        <a:lstStyle/>
        <a:p>
          <a:endParaRPr lang="en-US"/>
        </a:p>
      </dgm:t>
    </dgm:pt>
    <dgm:pt modelId="{375BBF26-27A0-42E4-B99D-6BEA977C9301}" type="sibTrans" cxnId="{3B1FA806-EF29-4531-94C7-4B945B0ED9D9}">
      <dgm:prSet/>
      <dgm:spPr/>
      <dgm:t>
        <a:bodyPr/>
        <a:lstStyle/>
        <a:p>
          <a:endParaRPr lang="en-US"/>
        </a:p>
      </dgm:t>
    </dgm:pt>
    <dgm:pt modelId="{04535410-9B1A-4031-9C38-E47123FA4C59}">
      <dgm:prSet custT="1"/>
      <dgm:spPr/>
      <dgm:t>
        <a:bodyPr/>
        <a:lstStyle/>
        <a:p>
          <a:pPr rtl="0"/>
          <a:r>
            <a:rPr lang="en-US" sz="1800" dirty="0" smtClean="0"/>
            <a:t>Budgets &amp; Data Collections</a:t>
          </a:r>
          <a:endParaRPr lang="en-US" sz="1800" dirty="0"/>
        </a:p>
      </dgm:t>
      <dgm:extLst>
        <a:ext uri="{E40237B7-FDA0-4F09-8148-C483321AD2D9}">
          <dgm14:cNvPr xmlns:dgm14="http://schemas.microsoft.com/office/drawing/2010/diagram" id="0" name="" descr="budgets &amp; data collections" title="budgets &amp; data collections"/>
        </a:ext>
      </dgm:extLst>
    </dgm:pt>
    <dgm:pt modelId="{87A30948-30BA-4377-B7FE-BCDC7ABDC167}" type="parTrans" cxnId="{B826118C-FF7B-44C1-BE61-87D25C62D04E}">
      <dgm:prSet/>
      <dgm:spPr/>
      <dgm:t>
        <a:bodyPr/>
        <a:lstStyle/>
        <a:p>
          <a:endParaRPr lang="en-US"/>
        </a:p>
      </dgm:t>
    </dgm:pt>
    <dgm:pt modelId="{74B7A328-25CF-4442-82AE-47C551558F67}" type="sibTrans" cxnId="{B826118C-FF7B-44C1-BE61-87D25C62D04E}">
      <dgm:prSet/>
      <dgm:spPr/>
      <dgm:t>
        <a:bodyPr/>
        <a:lstStyle/>
        <a:p>
          <a:endParaRPr lang="en-US"/>
        </a:p>
      </dgm:t>
    </dgm:pt>
    <dgm:pt modelId="{5F6B347F-23EB-425F-95F5-D3BE6252857E}">
      <dgm:prSet custT="1"/>
      <dgm:spPr/>
      <dgm:t>
        <a:bodyPr/>
        <a:lstStyle/>
        <a:p>
          <a:pPr rtl="0"/>
          <a:r>
            <a:rPr lang="en-US" sz="1800" b="1" dirty="0" smtClean="0"/>
            <a:t>ODE District Website: </a:t>
          </a:r>
          <a:r>
            <a:rPr lang="en-US" sz="1800" b="1" dirty="0" smtClean="0">
              <a:hlinkClick xmlns:r="http://schemas.openxmlformats.org/officeDocument/2006/relationships" r:id="rId2"/>
            </a:rPr>
            <a:t>www.district.ode.state.or.us</a:t>
          </a:r>
          <a:r>
            <a:rPr lang="en-US" sz="1800" b="1" dirty="0" smtClean="0"/>
            <a:t> </a:t>
          </a:r>
          <a:endParaRPr lang="en-US" sz="1800" b="1" dirty="0"/>
        </a:p>
      </dgm:t>
      <dgm:extLst>
        <a:ext uri="{E40237B7-FDA0-4F09-8148-C483321AD2D9}">
          <dgm14:cNvPr xmlns:dgm14="http://schemas.microsoft.com/office/drawing/2010/diagram" id="0" name="" descr="www.district.ode.state.or.us" title="ODE District Website"/>
        </a:ext>
      </dgm:extLst>
    </dgm:pt>
    <dgm:pt modelId="{0711C75B-A979-4365-9512-BFE6381485FB}" type="parTrans" cxnId="{A5AE1891-A11E-4272-978E-CC83D2187613}">
      <dgm:prSet/>
      <dgm:spPr/>
      <dgm:t>
        <a:bodyPr/>
        <a:lstStyle/>
        <a:p>
          <a:endParaRPr lang="en-US"/>
        </a:p>
      </dgm:t>
    </dgm:pt>
    <dgm:pt modelId="{D6B41FD1-5D9F-4B5B-938A-82651E2B2350}" type="sibTrans" cxnId="{A5AE1891-A11E-4272-978E-CC83D2187613}">
      <dgm:prSet/>
      <dgm:spPr/>
      <dgm:t>
        <a:bodyPr/>
        <a:lstStyle/>
        <a:p>
          <a:endParaRPr lang="en-US"/>
        </a:p>
      </dgm:t>
    </dgm:pt>
    <dgm:pt modelId="{180D5500-516B-4994-9845-3E33E4512D3D}">
      <dgm:prSet/>
      <dgm:spPr/>
      <dgm:t>
        <a:bodyPr/>
        <a:lstStyle/>
        <a:p>
          <a:pPr rtl="0"/>
          <a:endParaRPr lang="en-US" dirty="0"/>
        </a:p>
      </dgm:t>
      <dgm:extLst>
        <a:ext uri="{E40237B7-FDA0-4F09-8148-C483321AD2D9}">
          <dgm14:cNvPr xmlns:dgm14="http://schemas.microsoft.com/office/drawing/2010/diagram" id="0" name="" descr="School &amp; District-Level Planning" title="School &amp; District-Level Planning"/>
        </a:ext>
      </dgm:extLst>
    </dgm:pt>
    <dgm:pt modelId="{573E3699-E4EE-47B7-AFFF-4C6105840DFA}" type="parTrans" cxnId="{9561F4D5-8497-4824-BC7A-80E2F84CB09A}">
      <dgm:prSet/>
      <dgm:spPr/>
      <dgm:t>
        <a:bodyPr/>
        <a:lstStyle/>
        <a:p>
          <a:endParaRPr lang="en-US"/>
        </a:p>
      </dgm:t>
    </dgm:pt>
    <dgm:pt modelId="{B8A62943-DA02-4EAE-846F-C03DA86510B5}" type="sibTrans" cxnId="{9561F4D5-8497-4824-BC7A-80E2F84CB09A}">
      <dgm:prSet/>
      <dgm:spPr/>
      <dgm:t>
        <a:bodyPr/>
        <a:lstStyle/>
        <a:p>
          <a:endParaRPr lang="en-US"/>
        </a:p>
      </dgm:t>
    </dgm:pt>
    <dgm:pt modelId="{84AF8DB8-5EC0-4740-BB46-435A940AB322}">
      <dgm:prSet custT="1"/>
      <dgm:spPr/>
      <dgm:t>
        <a:bodyPr/>
        <a:lstStyle/>
        <a:p>
          <a:pPr rtl="0"/>
          <a:r>
            <a:rPr lang="en-US" sz="1800" b="1" dirty="0" smtClean="0"/>
            <a:t>Continuous Improvement Plan: </a:t>
          </a:r>
          <a:r>
            <a:rPr lang="en-US" sz="1800" b="1" dirty="0" smtClean="0">
              <a:hlinkClick xmlns:r="http://schemas.openxmlformats.org/officeDocument/2006/relationships" r:id="rId3"/>
            </a:rPr>
            <a:t>https://www.oregon.gov/ode/schools-and-districts/Pages/CIP.aspx</a:t>
          </a:r>
          <a:r>
            <a:rPr lang="en-US" sz="1800" b="1" dirty="0" smtClean="0"/>
            <a:t>  </a:t>
          </a:r>
          <a:endParaRPr lang="en-US" sz="1800" b="1" dirty="0"/>
        </a:p>
      </dgm:t>
      <dgm:extLst>
        <a:ext uri="{E40237B7-FDA0-4F09-8148-C483321AD2D9}">
          <dgm14:cNvPr xmlns:dgm14="http://schemas.microsoft.com/office/drawing/2010/diagram" id="0" name="" descr="www.indistar.org" title="Indistar webstie"/>
        </a:ext>
      </dgm:extLst>
    </dgm:pt>
    <dgm:pt modelId="{5F34A310-6941-48B2-9B6F-371D7BCB44B7}" type="parTrans" cxnId="{C1AC9E9E-3497-456B-B3CE-EE34540AE1D6}">
      <dgm:prSet/>
      <dgm:spPr/>
      <dgm:t>
        <a:bodyPr/>
        <a:lstStyle/>
        <a:p>
          <a:endParaRPr lang="en-US"/>
        </a:p>
      </dgm:t>
    </dgm:pt>
    <dgm:pt modelId="{BED07405-6967-44BF-9759-9728A849C311}" type="sibTrans" cxnId="{C1AC9E9E-3497-456B-B3CE-EE34540AE1D6}">
      <dgm:prSet/>
      <dgm:spPr/>
      <dgm:t>
        <a:bodyPr/>
        <a:lstStyle/>
        <a:p>
          <a:endParaRPr lang="en-US"/>
        </a:p>
      </dgm:t>
    </dgm:pt>
    <dgm:pt modelId="{60C39C6A-3552-41E5-867C-4FEE8B99C350}">
      <dgm:prSet custT="1"/>
      <dgm:spPr/>
      <dgm:t>
        <a:bodyPr/>
        <a:lstStyle/>
        <a:p>
          <a:r>
            <a:rPr lang="en-US" sz="1800" b="1" dirty="0" smtClean="0"/>
            <a:t>ODE Federal Programs: </a:t>
          </a:r>
          <a:r>
            <a:rPr lang="en-US" sz="1800" b="1" dirty="0" smtClean="0">
              <a:hlinkClick xmlns:r="http://schemas.openxmlformats.org/officeDocument/2006/relationships" r:id="rId4"/>
            </a:rPr>
            <a:t>http://www.oregon.gov/ode/schools-and-districts/grants/ESEA/Pages/default.aspx</a:t>
          </a:r>
          <a:r>
            <a:rPr lang="en-US" sz="1800" b="1" dirty="0" smtClean="0"/>
            <a:t>    </a:t>
          </a:r>
          <a:endParaRPr lang="en-US" sz="1800" b="1" dirty="0"/>
        </a:p>
      </dgm:t>
    </dgm:pt>
    <dgm:pt modelId="{656A138E-0B0C-4399-B72A-D285FC4676F4}" type="parTrans" cxnId="{31C8158B-89B8-4083-AF1A-6D05C122962B}">
      <dgm:prSet/>
      <dgm:spPr/>
      <dgm:t>
        <a:bodyPr/>
        <a:lstStyle/>
        <a:p>
          <a:endParaRPr lang="en-US"/>
        </a:p>
      </dgm:t>
    </dgm:pt>
    <dgm:pt modelId="{C2503B08-6130-4EBA-B1D5-9E564A1B159A}" type="sibTrans" cxnId="{31C8158B-89B8-4083-AF1A-6D05C122962B}">
      <dgm:prSet/>
      <dgm:spPr/>
      <dgm:t>
        <a:bodyPr/>
        <a:lstStyle/>
        <a:p>
          <a:endParaRPr lang="en-US"/>
        </a:p>
      </dgm:t>
    </dgm:pt>
    <dgm:pt modelId="{8D685619-C9B2-44E0-B84D-22D5A866D763}">
      <dgm:prSet custT="1"/>
      <dgm:spPr/>
      <dgm:t>
        <a:bodyPr/>
        <a:lstStyle/>
        <a:p>
          <a:r>
            <a:rPr lang="en-US" sz="1800" dirty="0" smtClean="0"/>
            <a:t>Federal Funds Guide</a:t>
          </a:r>
          <a:endParaRPr lang="en-US" sz="1800" dirty="0"/>
        </a:p>
      </dgm:t>
    </dgm:pt>
    <dgm:pt modelId="{486FA525-DE25-41FF-B860-A675D7B28A12}" type="parTrans" cxnId="{B34AAB7E-04F4-4896-A032-F516E6F3699D}">
      <dgm:prSet/>
      <dgm:spPr/>
      <dgm:t>
        <a:bodyPr/>
        <a:lstStyle/>
        <a:p>
          <a:endParaRPr lang="en-US"/>
        </a:p>
      </dgm:t>
    </dgm:pt>
    <dgm:pt modelId="{9B1BD03F-257A-4100-BC63-D7FAC9C836F1}" type="sibTrans" cxnId="{B34AAB7E-04F4-4896-A032-F516E6F3699D}">
      <dgm:prSet/>
      <dgm:spPr/>
      <dgm:t>
        <a:bodyPr/>
        <a:lstStyle/>
        <a:p>
          <a:endParaRPr lang="en-US"/>
        </a:p>
      </dgm:t>
    </dgm:pt>
    <dgm:pt modelId="{2B5C68BF-DF51-43C2-A960-3337E089F453}">
      <dgm:prSet custT="1"/>
      <dgm:spPr/>
      <dgm:t>
        <a:bodyPr/>
        <a:lstStyle/>
        <a:p>
          <a:r>
            <a:rPr lang="en-US" sz="1800" dirty="0" smtClean="0"/>
            <a:t>CIP Budget Narrative User Guide</a:t>
          </a:r>
          <a:endParaRPr lang="en-US" sz="1800" dirty="0"/>
        </a:p>
      </dgm:t>
    </dgm:pt>
    <dgm:pt modelId="{BE8DEB4D-7825-4FDD-BC63-2A780AD3038F}" type="parTrans" cxnId="{38A4C7F4-11CA-4A16-92A8-B975906BB995}">
      <dgm:prSet/>
      <dgm:spPr/>
      <dgm:t>
        <a:bodyPr/>
        <a:lstStyle/>
        <a:p>
          <a:endParaRPr lang="en-US"/>
        </a:p>
      </dgm:t>
    </dgm:pt>
    <dgm:pt modelId="{2E319B87-FDB5-4B4E-AC2A-24882F54BED0}" type="sibTrans" cxnId="{38A4C7F4-11CA-4A16-92A8-B975906BB995}">
      <dgm:prSet/>
      <dgm:spPr/>
      <dgm:t>
        <a:bodyPr/>
        <a:lstStyle/>
        <a:p>
          <a:endParaRPr lang="en-US"/>
        </a:p>
      </dgm:t>
    </dgm:pt>
    <dgm:pt modelId="{0FC41510-BFCA-4AD6-9C42-259315510F67}" type="pres">
      <dgm:prSet presAssocID="{97D2CD5C-F95D-47BF-AED2-1CC69471A293}" presName="linear" presStyleCnt="0">
        <dgm:presLayoutVars>
          <dgm:dir/>
          <dgm:animLvl val="lvl"/>
          <dgm:resizeHandles val="exact"/>
        </dgm:presLayoutVars>
      </dgm:prSet>
      <dgm:spPr/>
      <dgm:t>
        <a:bodyPr/>
        <a:lstStyle/>
        <a:p>
          <a:endParaRPr lang="en-US"/>
        </a:p>
      </dgm:t>
    </dgm:pt>
    <dgm:pt modelId="{681FB4C4-1BFA-4378-A5E3-EF6C581E1746}" type="pres">
      <dgm:prSet presAssocID="{6A459D87-6BA6-4FB3-91FD-30BE21DC1DB7}" presName="parentLin" presStyleCnt="0"/>
      <dgm:spPr/>
      <dgm:t>
        <a:bodyPr/>
        <a:lstStyle/>
        <a:p>
          <a:endParaRPr lang="en-US"/>
        </a:p>
      </dgm:t>
    </dgm:pt>
    <dgm:pt modelId="{E61FD770-58CA-4696-B741-DC90ED7BCD0A}" type="pres">
      <dgm:prSet presAssocID="{6A459D87-6BA6-4FB3-91FD-30BE21DC1DB7}" presName="parentLeftMargin" presStyleLbl="node1" presStyleIdx="0" presStyleCnt="4"/>
      <dgm:spPr/>
      <dgm:t>
        <a:bodyPr/>
        <a:lstStyle/>
        <a:p>
          <a:endParaRPr lang="en-US"/>
        </a:p>
      </dgm:t>
    </dgm:pt>
    <dgm:pt modelId="{5E24ECBE-BEC6-4C34-AEE2-69A52992DFBC}" type="pres">
      <dgm:prSet presAssocID="{6A459D87-6BA6-4FB3-91FD-30BE21DC1DB7}" presName="parentText" presStyleLbl="node1" presStyleIdx="0" presStyleCnt="4" custScaleX="123810" custLinFactNeighborX="-9988">
        <dgm:presLayoutVars>
          <dgm:chMax val="0"/>
          <dgm:bulletEnabled val="1"/>
        </dgm:presLayoutVars>
      </dgm:prSet>
      <dgm:spPr/>
      <dgm:t>
        <a:bodyPr/>
        <a:lstStyle/>
        <a:p>
          <a:endParaRPr lang="en-US"/>
        </a:p>
      </dgm:t>
    </dgm:pt>
    <dgm:pt modelId="{CC9CD9CF-794F-4B0C-89B3-1A3466969B78}" type="pres">
      <dgm:prSet presAssocID="{6A459D87-6BA6-4FB3-91FD-30BE21DC1DB7}" presName="negativeSpace" presStyleCnt="0"/>
      <dgm:spPr/>
      <dgm:t>
        <a:bodyPr/>
        <a:lstStyle/>
        <a:p>
          <a:endParaRPr lang="en-US"/>
        </a:p>
      </dgm:t>
    </dgm:pt>
    <dgm:pt modelId="{FED7E91F-83A0-4F19-B0A1-441E7FDC9061}" type="pres">
      <dgm:prSet presAssocID="{6A459D87-6BA6-4FB3-91FD-30BE21DC1DB7}" presName="childText" presStyleLbl="conFgAcc1" presStyleIdx="0" presStyleCnt="4" custLinFactNeighborX="156" custLinFactNeighborY="-16767">
        <dgm:presLayoutVars>
          <dgm:bulletEnabled val="1"/>
        </dgm:presLayoutVars>
      </dgm:prSet>
      <dgm:spPr/>
      <dgm:t>
        <a:bodyPr/>
        <a:lstStyle/>
        <a:p>
          <a:endParaRPr lang="en-US"/>
        </a:p>
      </dgm:t>
    </dgm:pt>
    <dgm:pt modelId="{75A4AC0A-0699-4A6C-932B-7A6C37C03484}" type="pres">
      <dgm:prSet presAssocID="{375BBF26-27A0-42E4-B99D-6BEA977C9301}" presName="spaceBetweenRectangles" presStyleCnt="0"/>
      <dgm:spPr/>
      <dgm:t>
        <a:bodyPr/>
        <a:lstStyle/>
        <a:p>
          <a:endParaRPr lang="en-US"/>
        </a:p>
      </dgm:t>
    </dgm:pt>
    <dgm:pt modelId="{E176CA9C-DB3E-4E90-ABEE-4D2CED482793}" type="pres">
      <dgm:prSet presAssocID="{5F6B347F-23EB-425F-95F5-D3BE6252857E}" presName="parentLin" presStyleCnt="0"/>
      <dgm:spPr/>
      <dgm:t>
        <a:bodyPr/>
        <a:lstStyle/>
        <a:p>
          <a:endParaRPr lang="en-US"/>
        </a:p>
      </dgm:t>
    </dgm:pt>
    <dgm:pt modelId="{8BAC9718-0B58-49F6-BDD1-2BFC4DAAAA87}" type="pres">
      <dgm:prSet presAssocID="{5F6B347F-23EB-425F-95F5-D3BE6252857E}" presName="parentLeftMargin" presStyleLbl="node1" presStyleIdx="0" presStyleCnt="4"/>
      <dgm:spPr/>
      <dgm:t>
        <a:bodyPr/>
        <a:lstStyle/>
        <a:p>
          <a:endParaRPr lang="en-US"/>
        </a:p>
      </dgm:t>
    </dgm:pt>
    <dgm:pt modelId="{7DA57D2E-5647-425E-8ABA-2CC2C5A100B8}" type="pres">
      <dgm:prSet presAssocID="{5F6B347F-23EB-425F-95F5-D3BE6252857E}" presName="parentText" presStyleLbl="node1" presStyleIdx="1" presStyleCnt="4" custScaleX="126455">
        <dgm:presLayoutVars>
          <dgm:chMax val="0"/>
          <dgm:bulletEnabled val="1"/>
        </dgm:presLayoutVars>
      </dgm:prSet>
      <dgm:spPr/>
      <dgm:t>
        <a:bodyPr/>
        <a:lstStyle/>
        <a:p>
          <a:endParaRPr lang="en-US"/>
        </a:p>
      </dgm:t>
    </dgm:pt>
    <dgm:pt modelId="{B71B7BE0-1030-4923-A64B-86F670830E86}" type="pres">
      <dgm:prSet presAssocID="{5F6B347F-23EB-425F-95F5-D3BE6252857E}" presName="negativeSpace" presStyleCnt="0"/>
      <dgm:spPr/>
      <dgm:t>
        <a:bodyPr/>
        <a:lstStyle/>
        <a:p>
          <a:endParaRPr lang="en-US"/>
        </a:p>
      </dgm:t>
    </dgm:pt>
    <dgm:pt modelId="{40927A9B-4DF0-457C-864C-64ED6DD1B804}" type="pres">
      <dgm:prSet presAssocID="{5F6B347F-23EB-425F-95F5-D3BE6252857E}" presName="childText" presStyleLbl="conFgAcc1" presStyleIdx="1" presStyleCnt="4" custLinFactNeighborX="156" custLinFactNeighborY="-9513">
        <dgm:presLayoutVars>
          <dgm:bulletEnabled val="1"/>
        </dgm:presLayoutVars>
      </dgm:prSet>
      <dgm:spPr/>
      <dgm:t>
        <a:bodyPr/>
        <a:lstStyle/>
        <a:p>
          <a:endParaRPr lang="en-US"/>
        </a:p>
      </dgm:t>
    </dgm:pt>
    <dgm:pt modelId="{0A2CD0E6-3BCF-4070-877F-E482CE654B09}" type="pres">
      <dgm:prSet presAssocID="{D6B41FD1-5D9F-4B5B-938A-82651E2B2350}" presName="spaceBetweenRectangles" presStyleCnt="0"/>
      <dgm:spPr/>
      <dgm:t>
        <a:bodyPr/>
        <a:lstStyle/>
        <a:p>
          <a:endParaRPr lang="en-US"/>
        </a:p>
      </dgm:t>
    </dgm:pt>
    <dgm:pt modelId="{4F2E6289-0560-48EA-A6EC-3B328748BFB0}" type="pres">
      <dgm:prSet presAssocID="{84AF8DB8-5EC0-4740-BB46-435A940AB322}" presName="parentLin" presStyleCnt="0"/>
      <dgm:spPr/>
      <dgm:t>
        <a:bodyPr/>
        <a:lstStyle/>
        <a:p>
          <a:endParaRPr lang="en-US"/>
        </a:p>
      </dgm:t>
    </dgm:pt>
    <dgm:pt modelId="{1A36D665-428E-4AAB-9CF6-A459E9436BCD}" type="pres">
      <dgm:prSet presAssocID="{84AF8DB8-5EC0-4740-BB46-435A940AB322}" presName="parentLeftMargin" presStyleLbl="node1" presStyleIdx="1" presStyleCnt="4"/>
      <dgm:spPr/>
      <dgm:t>
        <a:bodyPr/>
        <a:lstStyle/>
        <a:p>
          <a:endParaRPr lang="en-US"/>
        </a:p>
      </dgm:t>
    </dgm:pt>
    <dgm:pt modelId="{A4D03443-4A7C-4BDC-B82A-414D1D6C5703}" type="pres">
      <dgm:prSet presAssocID="{84AF8DB8-5EC0-4740-BB46-435A940AB322}" presName="parentText" presStyleLbl="node1" presStyleIdx="2" presStyleCnt="4" custScaleX="126455">
        <dgm:presLayoutVars>
          <dgm:chMax val="0"/>
          <dgm:bulletEnabled val="1"/>
        </dgm:presLayoutVars>
      </dgm:prSet>
      <dgm:spPr/>
      <dgm:t>
        <a:bodyPr/>
        <a:lstStyle/>
        <a:p>
          <a:endParaRPr lang="en-US"/>
        </a:p>
      </dgm:t>
    </dgm:pt>
    <dgm:pt modelId="{2D553E9D-FDEB-4E69-9EA7-63FFEBBD9EC2}" type="pres">
      <dgm:prSet presAssocID="{84AF8DB8-5EC0-4740-BB46-435A940AB322}" presName="negativeSpace" presStyleCnt="0"/>
      <dgm:spPr/>
      <dgm:t>
        <a:bodyPr/>
        <a:lstStyle/>
        <a:p>
          <a:endParaRPr lang="en-US"/>
        </a:p>
      </dgm:t>
    </dgm:pt>
    <dgm:pt modelId="{B17C2DFB-2E01-4E1C-B7B2-ABC0AE88EE6F}" type="pres">
      <dgm:prSet presAssocID="{84AF8DB8-5EC0-4740-BB46-435A940AB322}" presName="childText" presStyleLbl="conFgAcc1" presStyleIdx="2" presStyleCnt="4">
        <dgm:presLayoutVars>
          <dgm:bulletEnabled val="1"/>
        </dgm:presLayoutVars>
      </dgm:prSet>
      <dgm:spPr/>
      <dgm:t>
        <a:bodyPr/>
        <a:lstStyle/>
        <a:p>
          <a:endParaRPr lang="en-US"/>
        </a:p>
      </dgm:t>
    </dgm:pt>
    <dgm:pt modelId="{88A7605A-8CB2-490A-B916-EA71A5E75D23}" type="pres">
      <dgm:prSet presAssocID="{BED07405-6967-44BF-9759-9728A849C311}" presName="spaceBetweenRectangles" presStyleCnt="0"/>
      <dgm:spPr/>
    </dgm:pt>
    <dgm:pt modelId="{7DE541FA-A819-48EA-A401-003458863721}" type="pres">
      <dgm:prSet presAssocID="{60C39C6A-3552-41E5-867C-4FEE8B99C350}" presName="parentLin" presStyleCnt="0"/>
      <dgm:spPr/>
    </dgm:pt>
    <dgm:pt modelId="{5F2EF014-4E35-47DF-A059-573967FE6A05}" type="pres">
      <dgm:prSet presAssocID="{60C39C6A-3552-41E5-867C-4FEE8B99C350}" presName="parentLeftMargin" presStyleLbl="node1" presStyleIdx="2" presStyleCnt="4"/>
      <dgm:spPr/>
      <dgm:t>
        <a:bodyPr/>
        <a:lstStyle/>
        <a:p>
          <a:endParaRPr lang="en-US"/>
        </a:p>
      </dgm:t>
    </dgm:pt>
    <dgm:pt modelId="{AEC0ACDF-43AB-4FD0-9E99-F0A1964746F8}" type="pres">
      <dgm:prSet presAssocID="{60C39C6A-3552-41E5-867C-4FEE8B99C350}" presName="parentText" presStyleLbl="node1" presStyleIdx="3" presStyleCnt="4" custScaleX="142857" custScaleY="102511" custLinFactNeighborX="11111" custLinFactNeighborY="1146">
        <dgm:presLayoutVars>
          <dgm:chMax val="0"/>
          <dgm:bulletEnabled val="1"/>
        </dgm:presLayoutVars>
      </dgm:prSet>
      <dgm:spPr/>
      <dgm:t>
        <a:bodyPr/>
        <a:lstStyle/>
        <a:p>
          <a:endParaRPr lang="en-US"/>
        </a:p>
      </dgm:t>
    </dgm:pt>
    <dgm:pt modelId="{75FC80ED-3D0A-4F9B-836E-0200E00DFD54}" type="pres">
      <dgm:prSet presAssocID="{60C39C6A-3552-41E5-867C-4FEE8B99C350}" presName="negativeSpace" presStyleCnt="0"/>
      <dgm:spPr/>
    </dgm:pt>
    <dgm:pt modelId="{D2991BA0-6ECD-4E1E-82E8-3AC52DEDEEE6}" type="pres">
      <dgm:prSet presAssocID="{60C39C6A-3552-41E5-867C-4FEE8B99C350}" presName="childText" presStyleLbl="conFgAcc1" presStyleIdx="3" presStyleCnt="4">
        <dgm:presLayoutVars>
          <dgm:bulletEnabled val="1"/>
        </dgm:presLayoutVars>
      </dgm:prSet>
      <dgm:spPr/>
      <dgm:t>
        <a:bodyPr/>
        <a:lstStyle/>
        <a:p>
          <a:endParaRPr lang="en-US"/>
        </a:p>
      </dgm:t>
    </dgm:pt>
  </dgm:ptLst>
  <dgm:cxnLst>
    <dgm:cxn modelId="{DBF7BC3E-79F8-4ACE-8FF5-15F4137FCEAD}" type="presOf" srcId="{6A459D87-6BA6-4FB3-91FD-30BE21DC1DB7}" destId="{E61FD770-58CA-4696-B741-DC90ED7BCD0A}" srcOrd="0" destOrd="0" presId="urn:microsoft.com/office/officeart/2005/8/layout/list1"/>
    <dgm:cxn modelId="{31C8158B-89B8-4083-AF1A-6D05C122962B}" srcId="{97D2CD5C-F95D-47BF-AED2-1CC69471A293}" destId="{60C39C6A-3552-41E5-867C-4FEE8B99C350}" srcOrd="3" destOrd="0" parTransId="{656A138E-0B0C-4399-B72A-D285FC4676F4}" sibTransId="{C2503B08-6130-4EBA-B1D5-9E564A1B159A}"/>
    <dgm:cxn modelId="{ED1F6A05-4DE4-42D9-8645-3BD2D35B67D8}" type="presOf" srcId="{5F6B347F-23EB-425F-95F5-D3BE6252857E}" destId="{7DA57D2E-5647-425E-8ABA-2CC2C5A100B8}" srcOrd="1" destOrd="0" presId="urn:microsoft.com/office/officeart/2005/8/layout/list1"/>
    <dgm:cxn modelId="{9260E31B-8A16-43C2-8095-F7A2C9749C14}" type="presOf" srcId="{04535410-9B1A-4031-9C38-E47123FA4C59}" destId="{40927A9B-4DF0-457C-864C-64ED6DD1B804}" srcOrd="0" destOrd="0" presId="urn:microsoft.com/office/officeart/2005/8/layout/list1"/>
    <dgm:cxn modelId="{B826118C-FF7B-44C1-BE61-87D25C62D04E}" srcId="{5F6B347F-23EB-425F-95F5-D3BE6252857E}" destId="{04535410-9B1A-4031-9C38-E47123FA4C59}" srcOrd="0" destOrd="0" parTransId="{87A30948-30BA-4377-B7FE-BCDC7ABDC167}" sibTransId="{74B7A328-25CF-4442-82AE-47C551558F67}"/>
    <dgm:cxn modelId="{7AE4688A-8CD0-4F1E-B52B-A1B566D3D585}" type="presOf" srcId="{60C39C6A-3552-41E5-867C-4FEE8B99C350}" destId="{5F2EF014-4E35-47DF-A059-573967FE6A05}" srcOrd="0" destOrd="0" presId="urn:microsoft.com/office/officeart/2005/8/layout/list1"/>
    <dgm:cxn modelId="{ECE1D23B-5AB9-437A-82C1-115C1883A290}" type="presOf" srcId="{6A459D87-6BA6-4FB3-91FD-30BE21DC1DB7}" destId="{5E24ECBE-BEC6-4C34-AEE2-69A52992DFBC}" srcOrd="1" destOrd="0" presId="urn:microsoft.com/office/officeart/2005/8/layout/list1"/>
    <dgm:cxn modelId="{2D270A84-FF83-48FC-A644-58BDAA9477DD}" type="presOf" srcId="{97D2CD5C-F95D-47BF-AED2-1CC69471A293}" destId="{0FC41510-BFCA-4AD6-9C42-259315510F67}" srcOrd="0" destOrd="0" presId="urn:microsoft.com/office/officeart/2005/8/layout/list1"/>
    <dgm:cxn modelId="{3B1FA806-EF29-4531-94C7-4B945B0ED9D9}" srcId="{97D2CD5C-F95D-47BF-AED2-1CC69471A293}" destId="{6A459D87-6BA6-4FB3-91FD-30BE21DC1DB7}" srcOrd="0" destOrd="0" parTransId="{47E0ABE9-1A20-4879-BB28-C85F6F2DCC0B}" sibTransId="{375BBF26-27A0-42E4-B99D-6BEA977C9301}"/>
    <dgm:cxn modelId="{4563CD33-DE23-47CC-8F4F-BE8C05AA1F4A}" type="presOf" srcId="{5F6B347F-23EB-425F-95F5-D3BE6252857E}" destId="{8BAC9718-0B58-49F6-BDD1-2BFC4DAAAA87}" srcOrd="0" destOrd="0" presId="urn:microsoft.com/office/officeart/2005/8/layout/list1"/>
    <dgm:cxn modelId="{C8E304DA-E1F2-43E1-8143-B3259AE9E8BF}" type="presOf" srcId="{84AF8DB8-5EC0-4740-BB46-435A940AB322}" destId="{1A36D665-428E-4AAB-9CF6-A459E9436BCD}" srcOrd="0" destOrd="0" presId="urn:microsoft.com/office/officeart/2005/8/layout/list1"/>
    <dgm:cxn modelId="{C0E33FCD-1841-4BB0-90B9-5B99C5E1EE5F}" type="presOf" srcId="{60C39C6A-3552-41E5-867C-4FEE8B99C350}" destId="{AEC0ACDF-43AB-4FD0-9E99-F0A1964746F8}" srcOrd="1" destOrd="0" presId="urn:microsoft.com/office/officeart/2005/8/layout/list1"/>
    <dgm:cxn modelId="{B26334F2-EC95-47E0-A9E4-6C1C16D24ECA}" type="presOf" srcId="{84AF8DB8-5EC0-4740-BB46-435A940AB322}" destId="{A4D03443-4A7C-4BDC-B82A-414D1D6C5703}" srcOrd="1" destOrd="0" presId="urn:microsoft.com/office/officeart/2005/8/layout/list1"/>
    <dgm:cxn modelId="{F7E83422-1AF0-41A2-A3FD-E633E2E79E86}" type="presOf" srcId="{2F47C911-FF09-42D3-8E91-2EAEB3A8D615}" destId="{FED7E91F-83A0-4F19-B0A1-441E7FDC9061}" srcOrd="0" destOrd="0" presId="urn:microsoft.com/office/officeart/2005/8/layout/list1"/>
    <dgm:cxn modelId="{9561F4D5-8497-4824-BC7A-80E2F84CB09A}" srcId="{84AF8DB8-5EC0-4740-BB46-435A940AB322}" destId="{180D5500-516B-4994-9845-3E33E4512D3D}" srcOrd="0" destOrd="0" parTransId="{573E3699-E4EE-47B7-AFFF-4C6105840DFA}" sibTransId="{B8A62943-DA02-4EAE-846F-C03DA86510B5}"/>
    <dgm:cxn modelId="{417DC0D1-CD56-4D18-9EDB-F6D7F8D56B4E}" type="presOf" srcId="{2B5C68BF-DF51-43C2-A960-3337E089F453}" destId="{D2991BA0-6ECD-4E1E-82E8-3AC52DEDEEE6}" srcOrd="0" destOrd="1" presId="urn:microsoft.com/office/officeart/2005/8/layout/list1"/>
    <dgm:cxn modelId="{38A4C7F4-11CA-4A16-92A8-B975906BB995}" srcId="{60C39C6A-3552-41E5-867C-4FEE8B99C350}" destId="{2B5C68BF-DF51-43C2-A960-3337E089F453}" srcOrd="1" destOrd="0" parTransId="{BE8DEB4D-7825-4FDD-BC63-2A780AD3038F}" sibTransId="{2E319B87-FDB5-4B4E-AC2A-24882F54BED0}"/>
    <dgm:cxn modelId="{7E50E7AD-40B4-4667-A000-6EDCB9EF4D77}" srcId="{6A459D87-6BA6-4FB3-91FD-30BE21DC1DB7}" destId="{2F47C911-FF09-42D3-8E91-2EAEB3A8D615}" srcOrd="0" destOrd="0" parTransId="{916BFBA8-7946-4237-A117-0C15A99D934D}" sibTransId="{2DF132F3-E41B-43ED-9004-463314D3B549}"/>
    <dgm:cxn modelId="{B34AAB7E-04F4-4896-A032-F516E6F3699D}" srcId="{60C39C6A-3552-41E5-867C-4FEE8B99C350}" destId="{8D685619-C9B2-44E0-B84D-22D5A866D763}" srcOrd="0" destOrd="0" parTransId="{486FA525-DE25-41FF-B860-A675D7B28A12}" sibTransId="{9B1BD03F-257A-4100-BC63-D7FAC9C836F1}"/>
    <dgm:cxn modelId="{A5AE1891-A11E-4272-978E-CC83D2187613}" srcId="{97D2CD5C-F95D-47BF-AED2-1CC69471A293}" destId="{5F6B347F-23EB-425F-95F5-D3BE6252857E}" srcOrd="1" destOrd="0" parTransId="{0711C75B-A979-4365-9512-BFE6381485FB}" sibTransId="{D6B41FD1-5D9F-4B5B-938A-82651E2B2350}"/>
    <dgm:cxn modelId="{B3B5E934-D844-4D33-9DF7-7FCCE103AC2C}" type="presOf" srcId="{180D5500-516B-4994-9845-3E33E4512D3D}" destId="{B17C2DFB-2E01-4E1C-B7B2-ABC0AE88EE6F}" srcOrd="0" destOrd="0" presId="urn:microsoft.com/office/officeart/2005/8/layout/list1"/>
    <dgm:cxn modelId="{C7C31FE5-0C99-452B-B78B-A0F3A6C75619}" type="presOf" srcId="{8D685619-C9B2-44E0-B84D-22D5A866D763}" destId="{D2991BA0-6ECD-4E1E-82E8-3AC52DEDEEE6}" srcOrd="0" destOrd="0" presId="urn:microsoft.com/office/officeart/2005/8/layout/list1"/>
    <dgm:cxn modelId="{C1AC9E9E-3497-456B-B3CE-EE34540AE1D6}" srcId="{97D2CD5C-F95D-47BF-AED2-1CC69471A293}" destId="{84AF8DB8-5EC0-4740-BB46-435A940AB322}" srcOrd="2" destOrd="0" parTransId="{5F34A310-6941-48B2-9B6F-371D7BCB44B7}" sibTransId="{BED07405-6967-44BF-9759-9728A849C311}"/>
    <dgm:cxn modelId="{796CA7D1-800A-4B80-BCF2-7AB4B262FB43}" type="presParOf" srcId="{0FC41510-BFCA-4AD6-9C42-259315510F67}" destId="{681FB4C4-1BFA-4378-A5E3-EF6C581E1746}" srcOrd="0" destOrd="0" presId="urn:microsoft.com/office/officeart/2005/8/layout/list1"/>
    <dgm:cxn modelId="{2AA1FB07-9339-4BDE-B82F-7507656233FB}" type="presParOf" srcId="{681FB4C4-1BFA-4378-A5E3-EF6C581E1746}" destId="{E61FD770-58CA-4696-B741-DC90ED7BCD0A}" srcOrd="0" destOrd="0" presId="urn:microsoft.com/office/officeart/2005/8/layout/list1"/>
    <dgm:cxn modelId="{C5EF955E-9349-4441-B83B-F1DD3FFB0260}" type="presParOf" srcId="{681FB4C4-1BFA-4378-A5E3-EF6C581E1746}" destId="{5E24ECBE-BEC6-4C34-AEE2-69A52992DFBC}" srcOrd="1" destOrd="0" presId="urn:microsoft.com/office/officeart/2005/8/layout/list1"/>
    <dgm:cxn modelId="{DC88177F-D285-49B1-A6D5-6C9E34F41CD2}" type="presParOf" srcId="{0FC41510-BFCA-4AD6-9C42-259315510F67}" destId="{CC9CD9CF-794F-4B0C-89B3-1A3466969B78}" srcOrd="1" destOrd="0" presId="urn:microsoft.com/office/officeart/2005/8/layout/list1"/>
    <dgm:cxn modelId="{67CDBF3B-2707-4739-8A1A-5182414D0990}" type="presParOf" srcId="{0FC41510-BFCA-4AD6-9C42-259315510F67}" destId="{FED7E91F-83A0-4F19-B0A1-441E7FDC9061}" srcOrd="2" destOrd="0" presId="urn:microsoft.com/office/officeart/2005/8/layout/list1"/>
    <dgm:cxn modelId="{6BEA1FBA-E4C9-4B00-A211-937AFBD82EFA}" type="presParOf" srcId="{0FC41510-BFCA-4AD6-9C42-259315510F67}" destId="{75A4AC0A-0699-4A6C-932B-7A6C37C03484}" srcOrd="3" destOrd="0" presId="urn:microsoft.com/office/officeart/2005/8/layout/list1"/>
    <dgm:cxn modelId="{DC8A549C-6078-437A-AB9E-463F12B62777}" type="presParOf" srcId="{0FC41510-BFCA-4AD6-9C42-259315510F67}" destId="{E176CA9C-DB3E-4E90-ABEE-4D2CED482793}" srcOrd="4" destOrd="0" presId="urn:microsoft.com/office/officeart/2005/8/layout/list1"/>
    <dgm:cxn modelId="{85B540C7-C160-444C-9D45-C96F72EAE988}" type="presParOf" srcId="{E176CA9C-DB3E-4E90-ABEE-4D2CED482793}" destId="{8BAC9718-0B58-49F6-BDD1-2BFC4DAAAA87}" srcOrd="0" destOrd="0" presId="urn:microsoft.com/office/officeart/2005/8/layout/list1"/>
    <dgm:cxn modelId="{0954EA49-981D-4BD6-B14F-09A0B1182835}" type="presParOf" srcId="{E176CA9C-DB3E-4E90-ABEE-4D2CED482793}" destId="{7DA57D2E-5647-425E-8ABA-2CC2C5A100B8}" srcOrd="1" destOrd="0" presId="urn:microsoft.com/office/officeart/2005/8/layout/list1"/>
    <dgm:cxn modelId="{8D5D9F53-5EDD-4F17-AADD-0E1D4E92794B}" type="presParOf" srcId="{0FC41510-BFCA-4AD6-9C42-259315510F67}" destId="{B71B7BE0-1030-4923-A64B-86F670830E86}" srcOrd="5" destOrd="0" presId="urn:microsoft.com/office/officeart/2005/8/layout/list1"/>
    <dgm:cxn modelId="{5C50AB18-B95D-4E6E-A059-322C68DB9EDF}" type="presParOf" srcId="{0FC41510-BFCA-4AD6-9C42-259315510F67}" destId="{40927A9B-4DF0-457C-864C-64ED6DD1B804}" srcOrd="6" destOrd="0" presId="urn:microsoft.com/office/officeart/2005/8/layout/list1"/>
    <dgm:cxn modelId="{83B78668-9297-4BDE-B142-070F45E0841D}" type="presParOf" srcId="{0FC41510-BFCA-4AD6-9C42-259315510F67}" destId="{0A2CD0E6-3BCF-4070-877F-E482CE654B09}" srcOrd="7" destOrd="0" presId="urn:microsoft.com/office/officeart/2005/8/layout/list1"/>
    <dgm:cxn modelId="{7CAE4B7D-8D15-4002-870F-6DF3750E67BB}" type="presParOf" srcId="{0FC41510-BFCA-4AD6-9C42-259315510F67}" destId="{4F2E6289-0560-48EA-A6EC-3B328748BFB0}" srcOrd="8" destOrd="0" presId="urn:microsoft.com/office/officeart/2005/8/layout/list1"/>
    <dgm:cxn modelId="{1A112EE7-ACEB-4266-ACB1-6FE76E4AA01B}" type="presParOf" srcId="{4F2E6289-0560-48EA-A6EC-3B328748BFB0}" destId="{1A36D665-428E-4AAB-9CF6-A459E9436BCD}" srcOrd="0" destOrd="0" presId="urn:microsoft.com/office/officeart/2005/8/layout/list1"/>
    <dgm:cxn modelId="{7D8CF4E4-0E2A-4D33-A0DB-C0FF81090850}" type="presParOf" srcId="{4F2E6289-0560-48EA-A6EC-3B328748BFB0}" destId="{A4D03443-4A7C-4BDC-B82A-414D1D6C5703}" srcOrd="1" destOrd="0" presId="urn:microsoft.com/office/officeart/2005/8/layout/list1"/>
    <dgm:cxn modelId="{9419B5B2-B281-476C-B6AB-57CAB02065AB}" type="presParOf" srcId="{0FC41510-BFCA-4AD6-9C42-259315510F67}" destId="{2D553E9D-FDEB-4E69-9EA7-63FFEBBD9EC2}" srcOrd="9" destOrd="0" presId="urn:microsoft.com/office/officeart/2005/8/layout/list1"/>
    <dgm:cxn modelId="{6BEEF705-3C81-468C-9B80-D898A8D3166A}" type="presParOf" srcId="{0FC41510-BFCA-4AD6-9C42-259315510F67}" destId="{B17C2DFB-2E01-4E1C-B7B2-ABC0AE88EE6F}" srcOrd="10" destOrd="0" presId="urn:microsoft.com/office/officeart/2005/8/layout/list1"/>
    <dgm:cxn modelId="{446DB9FC-B37B-4D6A-BC02-D23B79CEA2FC}" type="presParOf" srcId="{0FC41510-BFCA-4AD6-9C42-259315510F67}" destId="{88A7605A-8CB2-490A-B916-EA71A5E75D23}" srcOrd="11" destOrd="0" presId="urn:microsoft.com/office/officeart/2005/8/layout/list1"/>
    <dgm:cxn modelId="{6AAE68C8-20A7-48DB-A0C0-45FB3FAB785B}" type="presParOf" srcId="{0FC41510-BFCA-4AD6-9C42-259315510F67}" destId="{7DE541FA-A819-48EA-A401-003458863721}" srcOrd="12" destOrd="0" presId="urn:microsoft.com/office/officeart/2005/8/layout/list1"/>
    <dgm:cxn modelId="{AF91851E-9D78-4276-A37D-4D9CDC629B14}" type="presParOf" srcId="{7DE541FA-A819-48EA-A401-003458863721}" destId="{5F2EF014-4E35-47DF-A059-573967FE6A05}" srcOrd="0" destOrd="0" presId="urn:microsoft.com/office/officeart/2005/8/layout/list1"/>
    <dgm:cxn modelId="{29D1300B-22BB-4938-A624-8C4273E0C12C}" type="presParOf" srcId="{7DE541FA-A819-48EA-A401-003458863721}" destId="{AEC0ACDF-43AB-4FD0-9E99-F0A1964746F8}" srcOrd="1" destOrd="0" presId="urn:microsoft.com/office/officeart/2005/8/layout/list1"/>
    <dgm:cxn modelId="{78BFE08B-2D53-4F62-BDF8-ED28373D8D82}" type="presParOf" srcId="{0FC41510-BFCA-4AD6-9C42-259315510F67}" destId="{75FC80ED-3D0A-4F9B-836E-0200E00DFD54}" srcOrd="13" destOrd="0" presId="urn:microsoft.com/office/officeart/2005/8/layout/list1"/>
    <dgm:cxn modelId="{CE3C221B-EDEC-491B-8C71-CEFC57D39F58}" type="presParOf" srcId="{0FC41510-BFCA-4AD6-9C42-259315510F67}" destId="{D2991BA0-6ECD-4E1E-82E8-3AC52DEDEEE6}" srcOrd="14"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8E04EDD-0208-4286-9DA2-576D9D45CBD6}" type="doc">
      <dgm:prSet loTypeId="urn:microsoft.com/office/officeart/2005/8/layout/radial4" loCatId="relationship" qsTypeId="urn:microsoft.com/office/officeart/2005/8/quickstyle/simple3" qsCatId="simple" csTypeId="urn:microsoft.com/office/officeart/2005/8/colors/accent4_2" csCatId="accent4" phldr="1"/>
      <dgm:spPr/>
      <dgm:t>
        <a:bodyPr/>
        <a:lstStyle/>
        <a:p>
          <a:endParaRPr lang="en-US"/>
        </a:p>
      </dgm:t>
    </dgm:pt>
    <dgm:pt modelId="{102F3463-5D62-4CCF-8B63-2002F96EB552}">
      <dgm:prSet phldrT="[Text]"/>
      <dgm:spPr>
        <a:solidFill>
          <a:srgbClr val="00B0F0"/>
        </a:solidFill>
      </dgm:spPr>
      <dgm:t>
        <a:bodyPr/>
        <a:lstStyle/>
        <a:p>
          <a:r>
            <a:rPr lang="en-US" dirty="0" smtClean="0"/>
            <a:t>District Level Continuous Improvement Plan</a:t>
          </a:r>
          <a:endParaRPr lang="en-US" dirty="0"/>
        </a:p>
      </dgm:t>
      <dgm:extLst>
        <a:ext uri="{E40237B7-FDA0-4F09-8148-C483321AD2D9}">
          <dgm14:cNvPr xmlns:dgm14="http://schemas.microsoft.com/office/drawing/2010/diagram" id="0" name="" descr="District Level Continuous Improvement Plan" title="District Level Continuous Improvement Plan"/>
        </a:ext>
      </dgm:extLst>
    </dgm:pt>
    <dgm:pt modelId="{E42E3069-FCDC-462F-9D63-EC2656EBF1F5}" type="parTrans" cxnId="{9D0FC719-2C83-43FF-86AA-166023663F33}">
      <dgm:prSet/>
      <dgm:spPr/>
      <dgm:t>
        <a:bodyPr/>
        <a:lstStyle/>
        <a:p>
          <a:endParaRPr lang="en-US"/>
        </a:p>
      </dgm:t>
    </dgm:pt>
    <dgm:pt modelId="{5BF1080E-D895-4295-934D-BB1986507824}" type="sibTrans" cxnId="{9D0FC719-2C83-43FF-86AA-166023663F33}">
      <dgm:prSet/>
      <dgm:spPr/>
      <dgm:t>
        <a:bodyPr/>
        <a:lstStyle/>
        <a:p>
          <a:endParaRPr lang="en-US"/>
        </a:p>
      </dgm:t>
    </dgm:pt>
    <dgm:pt modelId="{827A73FB-D2D3-4323-850C-463EC09B9D85}">
      <dgm:prSet phldrT="[Text]"/>
      <dgm:spPr>
        <a:solidFill>
          <a:schemeClr val="bg1"/>
        </a:solidFill>
        <a:ln>
          <a:solidFill>
            <a:schemeClr val="tx1"/>
          </a:solidFill>
        </a:ln>
      </dgm:spPr>
      <dgm:t>
        <a:bodyPr/>
        <a:lstStyle/>
        <a:p>
          <a:r>
            <a:rPr lang="en-US" dirty="0" smtClean="0"/>
            <a:t>Big 5</a:t>
          </a:r>
          <a:endParaRPr lang="en-US" dirty="0"/>
        </a:p>
      </dgm:t>
      <dgm:extLst>
        <a:ext uri="{E40237B7-FDA0-4F09-8148-C483321AD2D9}">
          <dgm14:cNvPr xmlns:dgm14="http://schemas.microsoft.com/office/drawing/2010/diagram" id="0" name="" descr="Big 5" title="Big 5"/>
        </a:ext>
      </dgm:extLst>
    </dgm:pt>
    <dgm:pt modelId="{ACC799C0-7784-42AE-A8B5-B0CDDC04ECB8}" type="parTrans" cxnId="{3836CD30-F644-42F6-82E9-88A3D60813B4}">
      <dgm:prSet/>
      <dgm:spPr/>
      <dgm:t>
        <a:bodyPr/>
        <a:lstStyle/>
        <a:p>
          <a:endParaRPr lang="en-US"/>
        </a:p>
      </dgm:t>
      <dgm:extLst>
        <a:ext uri="{E40237B7-FDA0-4F09-8148-C483321AD2D9}">
          <dgm14:cNvPr xmlns:dgm14="http://schemas.microsoft.com/office/drawing/2010/diagram" id="0" name="" descr="Arrow pointing from top shape to shape underneath" title="Arrow pointing from top shape to shape underneath"/>
        </a:ext>
      </dgm:extLst>
    </dgm:pt>
    <dgm:pt modelId="{40055AC8-BC79-4611-9549-09ABACD583E1}" type="sibTrans" cxnId="{3836CD30-F644-42F6-82E9-88A3D60813B4}">
      <dgm:prSet/>
      <dgm:spPr/>
      <dgm:t>
        <a:bodyPr/>
        <a:lstStyle/>
        <a:p>
          <a:endParaRPr lang="en-US"/>
        </a:p>
      </dgm:t>
    </dgm:pt>
    <dgm:pt modelId="{84258F58-5CC7-4469-89F5-74B0DAAEFBC6}">
      <dgm:prSet phldrT="[Text]"/>
      <dgm:spPr>
        <a:noFill/>
        <a:ln>
          <a:solidFill>
            <a:schemeClr val="tx1"/>
          </a:solidFill>
        </a:ln>
      </dgm:spPr>
      <dgm:t>
        <a:bodyPr/>
        <a:lstStyle/>
        <a:p>
          <a:r>
            <a:rPr lang="en-US" dirty="0" smtClean="0"/>
            <a:t>Supplemental 10</a:t>
          </a:r>
          <a:endParaRPr lang="en-US" dirty="0"/>
        </a:p>
      </dgm:t>
      <dgm:extLst>
        <a:ext uri="{E40237B7-FDA0-4F09-8148-C483321AD2D9}">
          <dgm14:cNvPr xmlns:dgm14="http://schemas.microsoft.com/office/drawing/2010/diagram" id="0" name="" descr="Supplemental 10" title="Supplemental 10"/>
        </a:ext>
      </dgm:extLst>
    </dgm:pt>
    <dgm:pt modelId="{BA7DCE99-1944-4896-A758-3D2137176218}" type="parTrans" cxnId="{F4DB205A-1DFF-475F-A402-943D9EB0E33E}">
      <dgm:prSet/>
      <dgm:spPr/>
      <dgm:t>
        <a:bodyPr/>
        <a:lstStyle/>
        <a:p>
          <a:endParaRPr lang="en-US"/>
        </a:p>
      </dgm:t>
      <dgm:extLst>
        <a:ext uri="{E40237B7-FDA0-4F09-8148-C483321AD2D9}">
          <dgm14:cNvPr xmlns:dgm14="http://schemas.microsoft.com/office/drawing/2010/diagram" id="0" name="" descr="Arrow pointing from top shape to shape underneath" title="Arrow pointing from top shape to shape underneath"/>
        </a:ext>
      </dgm:extLst>
    </dgm:pt>
    <dgm:pt modelId="{126BCA35-0CC3-4120-8A8E-9DFD0543F0A4}" type="sibTrans" cxnId="{F4DB205A-1DFF-475F-A402-943D9EB0E33E}">
      <dgm:prSet/>
      <dgm:spPr/>
      <dgm:t>
        <a:bodyPr/>
        <a:lstStyle/>
        <a:p>
          <a:endParaRPr lang="en-US"/>
        </a:p>
      </dgm:t>
    </dgm:pt>
    <dgm:pt modelId="{CAAAB830-DC56-4405-8725-CBEA473F7F66}" type="pres">
      <dgm:prSet presAssocID="{78E04EDD-0208-4286-9DA2-576D9D45CBD6}" presName="cycle" presStyleCnt="0">
        <dgm:presLayoutVars>
          <dgm:chMax val="1"/>
          <dgm:dir/>
          <dgm:animLvl val="ctr"/>
          <dgm:resizeHandles val="exact"/>
        </dgm:presLayoutVars>
      </dgm:prSet>
      <dgm:spPr/>
      <dgm:t>
        <a:bodyPr/>
        <a:lstStyle/>
        <a:p>
          <a:endParaRPr lang="en-US"/>
        </a:p>
      </dgm:t>
    </dgm:pt>
    <dgm:pt modelId="{9167945C-4D94-43E2-BA81-944102C479CB}" type="pres">
      <dgm:prSet presAssocID="{102F3463-5D62-4CCF-8B63-2002F96EB552}" presName="centerShape" presStyleLbl="node0" presStyleIdx="0" presStyleCnt="1" custLinFactNeighborX="332" custLinFactNeighborY="-44568"/>
      <dgm:spPr/>
      <dgm:t>
        <a:bodyPr/>
        <a:lstStyle/>
        <a:p>
          <a:endParaRPr lang="en-US"/>
        </a:p>
      </dgm:t>
    </dgm:pt>
    <dgm:pt modelId="{C1591040-047C-4829-8106-66A7BF5BEA1E}" type="pres">
      <dgm:prSet presAssocID="{ACC799C0-7784-42AE-A8B5-B0CDDC04ECB8}" presName="parTrans" presStyleLbl="bgSibTrans2D1" presStyleIdx="0" presStyleCnt="2" custAng="10928277" custScaleX="32859" custScaleY="94991" custLinFactNeighborX="26025" custLinFactNeighborY="-64944"/>
      <dgm:spPr/>
      <dgm:t>
        <a:bodyPr/>
        <a:lstStyle/>
        <a:p>
          <a:endParaRPr lang="en-US"/>
        </a:p>
      </dgm:t>
    </dgm:pt>
    <dgm:pt modelId="{F09DCD19-F1B2-4464-B9BA-104FFEE734A2}" type="pres">
      <dgm:prSet presAssocID="{827A73FB-D2D3-4323-850C-463EC09B9D85}" presName="node" presStyleLbl="node1" presStyleIdx="0" presStyleCnt="2" custRadScaleRad="72791" custRadScaleInc="-57140">
        <dgm:presLayoutVars>
          <dgm:bulletEnabled val="1"/>
        </dgm:presLayoutVars>
      </dgm:prSet>
      <dgm:spPr/>
      <dgm:t>
        <a:bodyPr/>
        <a:lstStyle/>
        <a:p>
          <a:endParaRPr lang="en-US"/>
        </a:p>
      </dgm:t>
    </dgm:pt>
    <dgm:pt modelId="{153697AF-908D-42AA-B827-F3ACAA781D0E}" type="pres">
      <dgm:prSet presAssocID="{BA7DCE99-1944-4896-A758-3D2137176218}" presName="parTrans" presStyleLbl="bgSibTrans2D1" presStyleIdx="1" presStyleCnt="2" custAng="10678854" custScaleX="35962" custScaleY="90452" custLinFactNeighborX="-20025" custLinFactNeighborY="-67491"/>
      <dgm:spPr/>
      <dgm:t>
        <a:bodyPr/>
        <a:lstStyle/>
        <a:p>
          <a:endParaRPr lang="en-US"/>
        </a:p>
      </dgm:t>
    </dgm:pt>
    <dgm:pt modelId="{322FD904-1E16-4E7A-87AE-A01663A3F17D}" type="pres">
      <dgm:prSet presAssocID="{84258F58-5CC7-4469-89F5-74B0DAAEFBC6}" presName="node" presStyleLbl="node1" presStyleIdx="1" presStyleCnt="2" custRadScaleRad="82457" custRadScaleInc="55796">
        <dgm:presLayoutVars>
          <dgm:bulletEnabled val="1"/>
        </dgm:presLayoutVars>
      </dgm:prSet>
      <dgm:spPr/>
      <dgm:t>
        <a:bodyPr/>
        <a:lstStyle/>
        <a:p>
          <a:endParaRPr lang="en-US"/>
        </a:p>
      </dgm:t>
    </dgm:pt>
  </dgm:ptLst>
  <dgm:cxnLst>
    <dgm:cxn modelId="{D948613C-468D-4F5C-9E94-E9D3F7D21D84}" type="presOf" srcId="{78E04EDD-0208-4286-9DA2-576D9D45CBD6}" destId="{CAAAB830-DC56-4405-8725-CBEA473F7F66}" srcOrd="0" destOrd="0" presId="urn:microsoft.com/office/officeart/2005/8/layout/radial4"/>
    <dgm:cxn modelId="{8CA361C6-FA5E-4A1F-B1F6-3C0C18F17A00}" type="presOf" srcId="{102F3463-5D62-4CCF-8B63-2002F96EB552}" destId="{9167945C-4D94-43E2-BA81-944102C479CB}" srcOrd="0" destOrd="0" presId="urn:microsoft.com/office/officeart/2005/8/layout/radial4"/>
    <dgm:cxn modelId="{0AF43B95-33E3-4951-A6BC-6E2D7D6D3362}" type="presOf" srcId="{84258F58-5CC7-4469-89F5-74B0DAAEFBC6}" destId="{322FD904-1E16-4E7A-87AE-A01663A3F17D}" srcOrd="0" destOrd="0" presId="urn:microsoft.com/office/officeart/2005/8/layout/radial4"/>
    <dgm:cxn modelId="{A5F382DA-C897-4F6C-B9F8-6C0BFFD13881}" type="presOf" srcId="{827A73FB-D2D3-4323-850C-463EC09B9D85}" destId="{F09DCD19-F1B2-4464-B9BA-104FFEE734A2}" srcOrd="0" destOrd="0" presId="urn:microsoft.com/office/officeart/2005/8/layout/radial4"/>
    <dgm:cxn modelId="{3836CD30-F644-42F6-82E9-88A3D60813B4}" srcId="{102F3463-5D62-4CCF-8B63-2002F96EB552}" destId="{827A73FB-D2D3-4323-850C-463EC09B9D85}" srcOrd="0" destOrd="0" parTransId="{ACC799C0-7784-42AE-A8B5-B0CDDC04ECB8}" sibTransId="{40055AC8-BC79-4611-9549-09ABACD583E1}"/>
    <dgm:cxn modelId="{AB73FD59-C788-42A1-A46A-C55D0C57977F}" type="presOf" srcId="{ACC799C0-7784-42AE-A8B5-B0CDDC04ECB8}" destId="{C1591040-047C-4829-8106-66A7BF5BEA1E}" srcOrd="0" destOrd="0" presId="urn:microsoft.com/office/officeart/2005/8/layout/radial4"/>
    <dgm:cxn modelId="{31444C43-47E8-4C67-9D02-28F095AC6565}" type="presOf" srcId="{BA7DCE99-1944-4896-A758-3D2137176218}" destId="{153697AF-908D-42AA-B827-F3ACAA781D0E}" srcOrd="0" destOrd="0" presId="urn:microsoft.com/office/officeart/2005/8/layout/radial4"/>
    <dgm:cxn modelId="{F4DB205A-1DFF-475F-A402-943D9EB0E33E}" srcId="{102F3463-5D62-4CCF-8B63-2002F96EB552}" destId="{84258F58-5CC7-4469-89F5-74B0DAAEFBC6}" srcOrd="1" destOrd="0" parTransId="{BA7DCE99-1944-4896-A758-3D2137176218}" sibTransId="{126BCA35-0CC3-4120-8A8E-9DFD0543F0A4}"/>
    <dgm:cxn modelId="{9D0FC719-2C83-43FF-86AA-166023663F33}" srcId="{78E04EDD-0208-4286-9DA2-576D9D45CBD6}" destId="{102F3463-5D62-4CCF-8B63-2002F96EB552}" srcOrd="0" destOrd="0" parTransId="{E42E3069-FCDC-462F-9D63-EC2656EBF1F5}" sibTransId="{5BF1080E-D895-4295-934D-BB1986507824}"/>
    <dgm:cxn modelId="{8296E66E-1650-45E0-B89C-128DC6B49CC6}" type="presParOf" srcId="{CAAAB830-DC56-4405-8725-CBEA473F7F66}" destId="{9167945C-4D94-43E2-BA81-944102C479CB}" srcOrd="0" destOrd="0" presId="urn:microsoft.com/office/officeart/2005/8/layout/radial4"/>
    <dgm:cxn modelId="{7D0646C5-ADC6-4EEE-99BB-B4829CA1BFF8}" type="presParOf" srcId="{CAAAB830-DC56-4405-8725-CBEA473F7F66}" destId="{C1591040-047C-4829-8106-66A7BF5BEA1E}" srcOrd="1" destOrd="0" presId="urn:microsoft.com/office/officeart/2005/8/layout/radial4"/>
    <dgm:cxn modelId="{D653E90F-704A-4A13-AA83-85F1C550ABC3}" type="presParOf" srcId="{CAAAB830-DC56-4405-8725-CBEA473F7F66}" destId="{F09DCD19-F1B2-4464-B9BA-104FFEE734A2}" srcOrd="2" destOrd="0" presId="urn:microsoft.com/office/officeart/2005/8/layout/radial4"/>
    <dgm:cxn modelId="{7EE79C91-5ED6-4CC9-ACBB-A9AF49F16EF9}" type="presParOf" srcId="{CAAAB830-DC56-4405-8725-CBEA473F7F66}" destId="{153697AF-908D-42AA-B827-F3ACAA781D0E}" srcOrd="3" destOrd="0" presId="urn:microsoft.com/office/officeart/2005/8/layout/radial4"/>
    <dgm:cxn modelId="{1DB03ABF-0282-488E-BB7F-1E374CF3AB47}" type="presParOf" srcId="{CAAAB830-DC56-4405-8725-CBEA473F7F66}" destId="{322FD904-1E16-4E7A-87AE-A01663A3F17D}" srcOrd="4" destOrd="0" presId="urn:microsoft.com/office/officeart/2005/8/layout/radial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33E1A02-FBFD-47DC-8762-9505BD6CCA78}" type="doc">
      <dgm:prSet loTypeId="urn:microsoft.com/office/officeart/2005/8/layout/process1" loCatId="process" qsTypeId="urn:microsoft.com/office/officeart/2005/8/quickstyle/simple1" qsCatId="simple" csTypeId="urn:microsoft.com/office/officeart/2005/8/colors/accent0_1" csCatId="mainScheme" phldr="1"/>
      <dgm:spPr/>
      <dgm:t>
        <a:bodyPr/>
        <a:lstStyle/>
        <a:p>
          <a:endParaRPr lang="en-US"/>
        </a:p>
      </dgm:t>
    </dgm:pt>
    <dgm:pt modelId="{C1341F44-AE69-4FDE-B61A-74F7197548FD}">
      <dgm:prSet custT="1"/>
      <dgm:spPr/>
      <dgm:t>
        <a:bodyPr/>
        <a:lstStyle/>
        <a:p>
          <a:pPr rtl="0"/>
          <a:r>
            <a:rPr lang="en-US" sz="3200" b="1" u="sng" dirty="0" smtClean="0"/>
            <a:t>CEP School</a:t>
          </a:r>
        </a:p>
        <a:p>
          <a:pPr rtl="0"/>
          <a:r>
            <a:rPr lang="en-US" sz="2000" dirty="0" smtClean="0"/>
            <a:t>Composite of the sum of any or all of the following Identified Students:</a:t>
          </a:r>
          <a:endParaRPr lang="en-US" sz="2000" dirty="0"/>
        </a:p>
      </dgm:t>
      <dgm:extLst>
        <a:ext uri="{E40237B7-FDA0-4F09-8148-C483321AD2D9}">
          <dgm14:cNvPr xmlns:dgm14="http://schemas.microsoft.com/office/drawing/2010/diagram" id="0" name="" descr="Community Eligibility Provision using direct certifciation numbers instead of free and reduced lunch applications" title="Community Eligibility Provision "/>
        </a:ext>
      </dgm:extLst>
    </dgm:pt>
    <dgm:pt modelId="{46DDAB41-E6C0-417A-A6CD-441FCCFE9DCA}" type="parTrans" cxnId="{C5B425A7-793D-4371-8077-0581D8DBDFCD}">
      <dgm:prSet/>
      <dgm:spPr/>
      <dgm:t>
        <a:bodyPr/>
        <a:lstStyle/>
        <a:p>
          <a:endParaRPr lang="en-US"/>
        </a:p>
      </dgm:t>
    </dgm:pt>
    <dgm:pt modelId="{F4D39665-AEA9-47B3-A1D3-23001476A1CD}" type="sibTrans" cxnId="{C5B425A7-793D-4371-8077-0581D8DBDFCD}">
      <dgm:prSet/>
      <dgm:spPr/>
      <dgm:t>
        <a:bodyPr/>
        <a:lstStyle/>
        <a:p>
          <a:endParaRPr lang="en-US"/>
        </a:p>
      </dgm:t>
      <dgm:extLst>
        <a:ext uri="{E40237B7-FDA0-4F09-8148-C483321AD2D9}">
          <dgm14:cNvPr xmlns:dgm14="http://schemas.microsoft.com/office/drawing/2010/diagram" id="0" name="" descr="Arrow from first box to next" title="Arrow"/>
        </a:ext>
      </dgm:extLst>
    </dgm:pt>
    <dgm:pt modelId="{5EE7575B-73E5-45C3-BE11-A1A96D9E24E6}">
      <dgm:prSet custT="1"/>
      <dgm:spPr/>
      <dgm:t>
        <a:bodyPr/>
        <a:lstStyle/>
        <a:p>
          <a:pPr algn="ctr" rtl="0"/>
          <a:r>
            <a:rPr lang="en-US" sz="3200" b="1" u="sng" dirty="0" smtClean="0"/>
            <a:t>Non-CEP School</a:t>
          </a:r>
        </a:p>
        <a:p>
          <a:pPr algn="l" rtl="0"/>
          <a:r>
            <a:rPr lang="en-US" sz="2000" dirty="0" smtClean="0"/>
            <a:t>Same composite sum as used in CEP schools</a:t>
          </a:r>
          <a:endParaRPr lang="en-US" sz="3200" b="1" u="sng" dirty="0"/>
        </a:p>
      </dgm:t>
      <dgm:extLst>
        <a:ext uri="{E40237B7-FDA0-4F09-8148-C483321AD2D9}">
          <dgm14:cNvPr xmlns:dgm14="http://schemas.microsoft.com/office/drawing/2010/diagram" id="0" name="" descr="Community Eligibility Provision (CEP)using direct certification numbers instead of free and reduced lunch applications for both CEP schools and non-CEP schools" title="Community Eligibility Provision (CEP"/>
        </a:ext>
      </dgm:extLst>
    </dgm:pt>
    <dgm:pt modelId="{FD54E4A5-FA34-48C1-BF96-18C66D55EB80}" type="parTrans" cxnId="{9B504B8B-456B-49D2-B54E-E4916516B1F2}">
      <dgm:prSet/>
      <dgm:spPr/>
      <dgm:t>
        <a:bodyPr/>
        <a:lstStyle/>
        <a:p>
          <a:endParaRPr lang="en-US"/>
        </a:p>
      </dgm:t>
    </dgm:pt>
    <dgm:pt modelId="{162BDB3B-F09A-4E45-8BA3-DBB420124EE6}" type="sibTrans" cxnId="{9B504B8B-456B-49D2-B54E-E4916516B1F2}">
      <dgm:prSet/>
      <dgm:spPr/>
      <dgm:t>
        <a:bodyPr/>
        <a:lstStyle/>
        <a:p>
          <a:endParaRPr lang="en-US"/>
        </a:p>
      </dgm:t>
    </dgm:pt>
    <dgm:pt modelId="{30B0F887-3208-4CD6-9FCA-016DFD7E8B93}">
      <dgm:prSet custT="1"/>
      <dgm:spPr/>
      <dgm:t>
        <a:bodyPr/>
        <a:lstStyle/>
        <a:p>
          <a:r>
            <a:rPr lang="en-US" sz="2000" dirty="0" smtClean="0"/>
            <a:t>Direct certification count</a:t>
          </a:r>
          <a:endParaRPr lang="en-US" sz="2000" dirty="0"/>
        </a:p>
      </dgm:t>
    </dgm:pt>
    <dgm:pt modelId="{82E0761E-20CA-4863-8412-18CEF0ADAEA3}" type="parTrans" cxnId="{9A4F23FA-05EE-4957-AAF2-A1D8365FC670}">
      <dgm:prSet/>
      <dgm:spPr/>
      <dgm:t>
        <a:bodyPr/>
        <a:lstStyle/>
        <a:p>
          <a:endParaRPr lang="en-US"/>
        </a:p>
      </dgm:t>
    </dgm:pt>
    <dgm:pt modelId="{9CF751AA-5149-445D-8E08-1EE0FF63E890}" type="sibTrans" cxnId="{9A4F23FA-05EE-4957-AAF2-A1D8365FC670}">
      <dgm:prSet/>
      <dgm:spPr/>
      <dgm:t>
        <a:bodyPr/>
        <a:lstStyle/>
        <a:p>
          <a:endParaRPr lang="en-US"/>
        </a:p>
      </dgm:t>
    </dgm:pt>
    <dgm:pt modelId="{E8A7F065-E0D9-494F-9D50-381EF6F8090A}">
      <dgm:prSet custT="1"/>
      <dgm:spPr/>
      <dgm:t>
        <a:bodyPr/>
        <a:lstStyle/>
        <a:p>
          <a:r>
            <a:rPr lang="en-US" sz="2000" dirty="0" smtClean="0"/>
            <a:t>Foster student count</a:t>
          </a:r>
          <a:endParaRPr lang="en-US" sz="2000" dirty="0"/>
        </a:p>
      </dgm:t>
    </dgm:pt>
    <dgm:pt modelId="{7CFD0055-0DA9-43C6-90F1-7F69623FFFFE}" type="parTrans" cxnId="{2F335FD3-EE5A-4856-9A86-586AD8C3626E}">
      <dgm:prSet/>
      <dgm:spPr/>
      <dgm:t>
        <a:bodyPr/>
        <a:lstStyle/>
        <a:p>
          <a:endParaRPr lang="en-US"/>
        </a:p>
      </dgm:t>
    </dgm:pt>
    <dgm:pt modelId="{5CD28FAE-C39B-4762-8022-CD431883F97E}" type="sibTrans" cxnId="{2F335FD3-EE5A-4856-9A86-586AD8C3626E}">
      <dgm:prSet/>
      <dgm:spPr/>
      <dgm:t>
        <a:bodyPr/>
        <a:lstStyle/>
        <a:p>
          <a:endParaRPr lang="en-US"/>
        </a:p>
      </dgm:t>
    </dgm:pt>
    <dgm:pt modelId="{0E834730-31DD-4658-A344-A98F1D8E48AE}">
      <dgm:prSet custT="1"/>
      <dgm:spPr/>
      <dgm:t>
        <a:bodyPr/>
        <a:lstStyle/>
        <a:p>
          <a:r>
            <a:rPr lang="en-US" sz="2000" dirty="0" smtClean="0"/>
            <a:t>Homeless/Runaway count</a:t>
          </a:r>
          <a:endParaRPr lang="en-US" sz="2000" dirty="0"/>
        </a:p>
      </dgm:t>
    </dgm:pt>
    <dgm:pt modelId="{1A975FCA-0E66-4D11-8447-4B5C0A75FCB7}" type="parTrans" cxnId="{13C293CE-F12A-470D-B168-9C42BDF9C65C}">
      <dgm:prSet/>
      <dgm:spPr/>
      <dgm:t>
        <a:bodyPr/>
        <a:lstStyle/>
        <a:p>
          <a:endParaRPr lang="en-US"/>
        </a:p>
      </dgm:t>
    </dgm:pt>
    <dgm:pt modelId="{9CC1D113-ABA2-47EE-89E3-A05FF23F0D82}" type="sibTrans" cxnId="{13C293CE-F12A-470D-B168-9C42BDF9C65C}">
      <dgm:prSet/>
      <dgm:spPr/>
      <dgm:t>
        <a:bodyPr/>
        <a:lstStyle/>
        <a:p>
          <a:endParaRPr lang="en-US"/>
        </a:p>
      </dgm:t>
    </dgm:pt>
    <dgm:pt modelId="{85A31E3D-0870-4FA6-9E6B-F5B9894204DC}">
      <dgm:prSet custT="1"/>
      <dgm:spPr/>
      <dgm:t>
        <a:bodyPr/>
        <a:lstStyle/>
        <a:p>
          <a:r>
            <a:rPr lang="en-US" sz="2000" dirty="0" smtClean="0"/>
            <a:t>Migrant count</a:t>
          </a:r>
          <a:endParaRPr lang="en-US" sz="2000" dirty="0"/>
        </a:p>
      </dgm:t>
    </dgm:pt>
    <dgm:pt modelId="{1E6FFFC2-EDB2-4255-AFD5-E0F1B157F976}" type="parTrans" cxnId="{F38D14F3-4441-448A-B174-2A41C6AE873B}">
      <dgm:prSet/>
      <dgm:spPr/>
      <dgm:t>
        <a:bodyPr/>
        <a:lstStyle/>
        <a:p>
          <a:endParaRPr lang="en-US"/>
        </a:p>
      </dgm:t>
    </dgm:pt>
    <dgm:pt modelId="{DBD194F2-F3A2-4D6C-BF8A-E248CED4916F}" type="sibTrans" cxnId="{F38D14F3-4441-448A-B174-2A41C6AE873B}">
      <dgm:prSet/>
      <dgm:spPr/>
      <dgm:t>
        <a:bodyPr/>
        <a:lstStyle/>
        <a:p>
          <a:endParaRPr lang="en-US"/>
        </a:p>
      </dgm:t>
    </dgm:pt>
    <dgm:pt modelId="{F0904D67-2FE7-4B5A-BF44-72E33664AAD4}">
      <dgm:prSet custT="1"/>
      <dgm:spPr/>
      <dgm:t>
        <a:bodyPr/>
        <a:lstStyle/>
        <a:p>
          <a:r>
            <a:rPr lang="en-US" sz="2000" dirty="0" err="1" smtClean="0"/>
            <a:t>Headstart</a:t>
          </a:r>
          <a:r>
            <a:rPr lang="en-US" sz="2000" dirty="0" smtClean="0"/>
            <a:t>/Even Start count (if eligible)</a:t>
          </a:r>
          <a:endParaRPr lang="en-US" sz="2000" dirty="0"/>
        </a:p>
      </dgm:t>
    </dgm:pt>
    <dgm:pt modelId="{166972FC-ED2F-437A-9E80-F852E435481C}" type="parTrans" cxnId="{A3BFDB54-10F4-4889-AB46-ABF9B119F579}">
      <dgm:prSet/>
      <dgm:spPr/>
      <dgm:t>
        <a:bodyPr/>
        <a:lstStyle/>
        <a:p>
          <a:endParaRPr lang="en-US"/>
        </a:p>
      </dgm:t>
    </dgm:pt>
    <dgm:pt modelId="{7E6355B2-3357-4CEB-8B36-A7AD985CBE51}" type="sibTrans" cxnId="{A3BFDB54-10F4-4889-AB46-ABF9B119F579}">
      <dgm:prSet/>
      <dgm:spPr/>
      <dgm:t>
        <a:bodyPr/>
        <a:lstStyle/>
        <a:p>
          <a:endParaRPr lang="en-US"/>
        </a:p>
      </dgm:t>
    </dgm:pt>
    <dgm:pt modelId="{B916263A-2B1C-4630-B8E3-EEBD072C7663}" type="pres">
      <dgm:prSet presAssocID="{E33E1A02-FBFD-47DC-8762-9505BD6CCA78}" presName="Name0" presStyleCnt="0">
        <dgm:presLayoutVars>
          <dgm:dir/>
          <dgm:resizeHandles val="exact"/>
        </dgm:presLayoutVars>
      </dgm:prSet>
      <dgm:spPr/>
      <dgm:t>
        <a:bodyPr/>
        <a:lstStyle/>
        <a:p>
          <a:endParaRPr lang="en-US"/>
        </a:p>
      </dgm:t>
    </dgm:pt>
    <dgm:pt modelId="{635045E9-06C3-47FF-8707-E82F970E8FA9}" type="pres">
      <dgm:prSet presAssocID="{C1341F44-AE69-4FDE-B61A-74F7197548FD}" presName="node" presStyleLbl="node1" presStyleIdx="0" presStyleCnt="2">
        <dgm:presLayoutVars>
          <dgm:bulletEnabled val="1"/>
        </dgm:presLayoutVars>
      </dgm:prSet>
      <dgm:spPr/>
      <dgm:t>
        <a:bodyPr/>
        <a:lstStyle/>
        <a:p>
          <a:endParaRPr lang="en-US"/>
        </a:p>
      </dgm:t>
    </dgm:pt>
    <dgm:pt modelId="{35E3C86F-979F-4690-BC70-B38E43D4499D}" type="pres">
      <dgm:prSet presAssocID="{F4D39665-AEA9-47B3-A1D3-23001476A1CD}" presName="sibTrans" presStyleLbl="sibTrans2D1" presStyleIdx="0" presStyleCnt="1"/>
      <dgm:spPr/>
      <dgm:t>
        <a:bodyPr/>
        <a:lstStyle/>
        <a:p>
          <a:endParaRPr lang="en-US"/>
        </a:p>
      </dgm:t>
    </dgm:pt>
    <dgm:pt modelId="{E0E9A140-9AE0-4D2F-A7D3-7080E0DC750B}" type="pres">
      <dgm:prSet presAssocID="{F4D39665-AEA9-47B3-A1D3-23001476A1CD}" presName="connectorText" presStyleLbl="sibTrans2D1" presStyleIdx="0" presStyleCnt="1"/>
      <dgm:spPr/>
      <dgm:t>
        <a:bodyPr/>
        <a:lstStyle/>
        <a:p>
          <a:endParaRPr lang="en-US"/>
        </a:p>
      </dgm:t>
    </dgm:pt>
    <dgm:pt modelId="{16CCA41F-575C-47C2-8A5D-BDC9B1497F9B}" type="pres">
      <dgm:prSet presAssocID="{5EE7575B-73E5-45C3-BE11-A1A96D9E24E6}" presName="node" presStyleLbl="node1" presStyleIdx="1" presStyleCnt="2" custLinFactNeighborX="20" custLinFactNeighborY="-1555">
        <dgm:presLayoutVars>
          <dgm:bulletEnabled val="1"/>
        </dgm:presLayoutVars>
      </dgm:prSet>
      <dgm:spPr/>
      <dgm:t>
        <a:bodyPr/>
        <a:lstStyle/>
        <a:p>
          <a:endParaRPr lang="en-US"/>
        </a:p>
      </dgm:t>
    </dgm:pt>
  </dgm:ptLst>
  <dgm:cxnLst>
    <dgm:cxn modelId="{F38D14F3-4441-448A-B174-2A41C6AE873B}" srcId="{C1341F44-AE69-4FDE-B61A-74F7197548FD}" destId="{85A31E3D-0870-4FA6-9E6B-F5B9894204DC}" srcOrd="3" destOrd="0" parTransId="{1E6FFFC2-EDB2-4255-AFD5-E0F1B157F976}" sibTransId="{DBD194F2-F3A2-4D6C-BF8A-E248CED4916F}"/>
    <dgm:cxn modelId="{13C293CE-F12A-470D-B168-9C42BDF9C65C}" srcId="{C1341F44-AE69-4FDE-B61A-74F7197548FD}" destId="{0E834730-31DD-4658-A344-A98F1D8E48AE}" srcOrd="2" destOrd="0" parTransId="{1A975FCA-0E66-4D11-8447-4B5C0A75FCB7}" sibTransId="{9CC1D113-ABA2-47EE-89E3-A05FF23F0D82}"/>
    <dgm:cxn modelId="{A3BFDB54-10F4-4889-AB46-ABF9B119F579}" srcId="{C1341F44-AE69-4FDE-B61A-74F7197548FD}" destId="{F0904D67-2FE7-4B5A-BF44-72E33664AAD4}" srcOrd="4" destOrd="0" parTransId="{166972FC-ED2F-437A-9E80-F852E435481C}" sibTransId="{7E6355B2-3357-4CEB-8B36-A7AD985CBE51}"/>
    <dgm:cxn modelId="{2F335FD3-EE5A-4856-9A86-586AD8C3626E}" srcId="{C1341F44-AE69-4FDE-B61A-74F7197548FD}" destId="{E8A7F065-E0D9-494F-9D50-381EF6F8090A}" srcOrd="1" destOrd="0" parTransId="{7CFD0055-0DA9-43C6-90F1-7F69623FFFFE}" sibTransId="{5CD28FAE-C39B-4762-8022-CD431883F97E}"/>
    <dgm:cxn modelId="{6684C7BD-B532-4B3C-96F2-F7C0A9242AFE}" type="presOf" srcId="{F4D39665-AEA9-47B3-A1D3-23001476A1CD}" destId="{E0E9A140-9AE0-4D2F-A7D3-7080E0DC750B}" srcOrd="1" destOrd="0" presId="urn:microsoft.com/office/officeart/2005/8/layout/process1"/>
    <dgm:cxn modelId="{56C5E7B0-B833-41D1-9E6C-441BB281A250}" type="presOf" srcId="{F0904D67-2FE7-4B5A-BF44-72E33664AAD4}" destId="{635045E9-06C3-47FF-8707-E82F970E8FA9}" srcOrd="0" destOrd="5" presId="urn:microsoft.com/office/officeart/2005/8/layout/process1"/>
    <dgm:cxn modelId="{C5B425A7-793D-4371-8077-0581D8DBDFCD}" srcId="{E33E1A02-FBFD-47DC-8762-9505BD6CCA78}" destId="{C1341F44-AE69-4FDE-B61A-74F7197548FD}" srcOrd="0" destOrd="0" parTransId="{46DDAB41-E6C0-417A-A6CD-441FCCFE9DCA}" sibTransId="{F4D39665-AEA9-47B3-A1D3-23001476A1CD}"/>
    <dgm:cxn modelId="{48F6E289-DDBB-42B5-9F10-57236BE46D5A}" type="presOf" srcId="{30B0F887-3208-4CD6-9FCA-016DFD7E8B93}" destId="{635045E9-06C3-47FF-8707-E82F970E8FA9}" srcOrd="0" destOrd="1" presId="urn:microsoft.com/office/officeart/2005/8/layout/process1"/>
    <dgm:cxn modelId="{EF8CE6E0-D6DE-49EC-8B3F-D1D93106696C}" type="presOf" srcId="{85A31E3D-0870-4FA6-9E6B-F5B9894204DC}" destId="{635045E9-06C3-47FF-8707-E82F970E8FA9}" srcOrd="0" destOrd="4" presId="urn:microsoft.com/office/officeart/2005/8/layout/process1"/>
    <dgm:cxn modelId="{FA5C1BDB-43CC-4E2E-9371-4AF8F905A8CF}" type="presOf" srcId="{E33E1A02-FBFD-47DC-8762-9505BD6CCA78}" destId="{B916263A-2B1C-4630-B8E3-EEBD072C7663}" srcOrd="0" destOrd="0" presId="urn:microsoft.com/office/officeart/2005/8/layout/process1"/>
    <dgm:cxn modelId="{CC131C47-1884-4E0D-8C91-190AB6338415}" type="presOf" srcId="{E8A7F065-E0D9-494F-9D50-381EF6F8090A}" destId="{635045E9-06C3-47FF-8707-E82F970E8FA9}" srcOrd="0" destOrd="2" presId="urn:microsoft.com/office/officeart/2005/8/layout/process1"/>
    <dgm:cxn modelId="{9B504B8B-456B-49D2-B54E-E4916516B1F2}" srcId="{E33E1A02-FBFD-47DC-8762-9505BD6CCA78}" destId="{5EE7575B-73E5-45C3-BE11-A1A96D9E24E6}" srcOrd="1" destOrd="0" parTransId="{FD54E4A5-FA34-48C1-BF96-18C66D55EB80}" sibTransId="{162BDB3B-F09A-4E45-8BA3-DBB420124EE6}"/>
    <dgm:cxn modelId="{42DED52F-A05B-45F2-A670-4F2D4961CD89}" type="presOf" srcId="{5EE7575B-73E5-45C3-BE11-A1A96D9E24E6}" destId="{16CCA41F-575C-47C2-8A5D-BDC9B1497F9B}" srcOrd="0" destOrd="0" presId="urn:microsoft.com/office/officeart/2005/8/layout/process1"/>
    <dgm:cxn modelId="{F381F403-DB26-4AFD-8672-5B5EA568FE31}" type="presOf" srcId="{C1341F44-AE69-4FDE-B61A-74F7197548FD}" destId="{635045E9-06C3-47FF-8707-E82F970E8FA9}" srcOrd="0" destOrd="0" presId="urn:microsoft.com/office/officeart/2005/8/layout/process1"/>
    <dgm:cxn modelId="{9A4F23FA-05EE-4957-AAF2-A1D8365FC670}" srcId="{C1341F44-AE69-4FDE-B61A-74F7197548FD}" destId="{30B0F887-3208-4CD6-9FCA-016DFD7E8B93}" srcOrd="0" destOrd="0" parTransId="{82E0761E-20CA-4863-8412-18CEF0ADAEA3}" sibTransId="{9CF751AA-5149-445D-8E08-1EE0FF63E890}"/>
    <dgm:cxn modelId="{A24C7D98-25DD-4BF6-B39D-F0D5FE463079}" type="presOf" srcId="{F4D39665-AEA9-47B3-A1D3-23001476A1CD}" destId="{35E3C86F-979F-4690-BC70-B38E43D4499D}" srcOrd="0" destOrd="0" presId="urn:microsoft.com/office/officeart/2005/8/layout/process1"/>
    <dgm:cxn modelId="{D05ADB14-3828-4636-A12A-79DEC9404866}" type="presOf" srcId="{0E834730-31DD-4658-A344-A98F1D8E48AE}" destId="{635045E9-06C3-47FF-8707-E82F970E8FA9}" srcOrd="0" destOrd="3" presId="urn:microsoft.com/office/officeart/2005/8/layout/process1"/>
    <dgm:cxn modelId="{489D69E8-1132-40DA-8B8B-FDF1BC1D68D9}" type="presParOf" srcId="{B916263A-2B1C-4630-B8E3-EEBD072C7663}" destId="{635045E9-06C3-47FF-8707-E82F970E8FA9}" srcOrd="0" destOrd="0" presId="urn:microsoft.com/office/officeart/2005/8/layout/process1"/>
    <dgm:cxn modelId="{EA229343-4766-4B67-AEE0-7D7839FC5D99}" type="presParOf" srcId="{B916263A-2B1C-4630-B8E3-EEBD072C7663}" destId="{35E3C86F-979F-4690-BC70-B38E43D4499D}" srcOrd="1" destOrd="0" presId="urn:microsoft.com/office/officeart/2005/8/layout/process1"/>
    <dgm:cxn modelId="{69A17B30-0F69-4722-BDBC-893261405FF0}" type="presParOf" srcId="{35E3C86F-979F-4690-BC70-B38E43D4499D}" destId="{E0E9A140-9AE0-4D2F-A7D3-7080E0DC750B}" srcOrd="0" destOrd="0" presId="urn:microsoft.com/office/officeart/2005/8/layout/process1"/>
    <dgm:cxn modelId="{DF9B2DFE-C140-409D-B9FB-236BA3C061EB}" type="presParOf" srcId="{B916263A-2B1C-4630-B8E3-EEBD072C7663}" destId="{16CCA41F-575C-47C2-8A5D-BDC9B1497F9B}" srcOrd="2"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33E1A02-FBFD-47DC-8762-9505BD6CCA78}" type="doc">
      <dgm:prSet loTypeId="urn:microsoft.com/office/officeart/2005/8/layout/process1" loCatId="process" qsTypeId="urn:microsoft.com/office/officeart/2005/8/quickstyle/simple1" qsCatId="simple" csTypeId="urn:microsoft.com/office/officeart/2005/8/colors/accent0_1" csCatId="mainScheme" phldr="1"/>
      <dgm:spPr/>
      <dgm:t>
        <a:bodyPr/>
        <a:lstStyle/>
        <a:p>
          <a:endParaRPr lang="en-US"/>
        </a:p>
      </dgm:t>
    </dgm:pt>
    <dgm:pt modelId="{C1341F44-AE69-4FDE-B61A-74F7197548FD}">
      <dgm:prSet custT="1"/>
      <dgm:spPr/>
      <dgm:t>
        <a:bodyPr/>
        <a:lstStyle/>
        <a:p>
          <a:pPr algn="ctr" rtl="0"/>
          <a:r>
            <a:rPr lang="en-US" sz="3200" b="1" u="sng" dirty="0" smtClean="0"/>
            <a:t>CEP School</a:t>
          </a:r>
        </a:p>
        <a:p>
          <a:pPr algn="l" rtl="0"/>
          <a:r>
            <a:rPr lang="en-US" sz="2000" b="1" dirty="0" smtClean="0"/>
            <a:t>Using the CEP Multiplier</a:t>
          </a:r>
          <a:r>
            <a:rPr lang="en-US" sz="1800" dirty="0" smtClean="0"/>
            <a:t>:</a:t>
          </a:r>
          <a:endParaRPr lang="en-US" sz="1800" dirty="0"/>
        </a:p>
      </dgm:t>
    </dgm:pt>
    <dgm:pt modelId="{46DDAB41-E6C0-417A-A6CD-441FCCFE9DCA}" type="parTrans" cxnId="{C5B425A7-793D-4371-8077-0581D8DBDFCD}">
      <dgm:prSet/>
      <dgm:spPr/>
      <dgm:t>
        <a:bodyPr/>
        <a:lstStyle/>
        <a:p>
          <a:endParaRPr lang="en-US"/>
        </a:p>
      </dgm:t>
    </dgm:pt>
    <dgm:pt modelId="{F4D39665-AEA9-47B3-A1D3-23001476A1CD}" type="sibTrans" cxnId="{C5B425A7-793D-4371-8077-0581D8DBDFCD}">
      <dgm:prSet/>
      <dgm:spPr/>
      <dgm:t>
        <a:bodyPr/>
        <a:lstStyle/>
        <a:p>
          <a:endParaRPr lang="en-US"/>
        </a:p>
      </dgm:t>
    </dgm:pt>
    <dgm:pt modelId="{5EE7575B-73E5-45C3-BE11-A1A96D9E24E6}">
      <dgm:prSet custT="1"/>
      <dgm:spPr/>
      <dgm:t>
        <a:bodyPr/>
        <a:lstStyle/>
        <a:p>
          <a:pPr rtl="0"/>
          <a:r>
            <a:rPr lang="en-US" sz="3200" b="1" u="sng" smtClean="0"/>
            <a:t>Non-CEP School</a:t>
          </a:r>
        </a:p>
        <a:p>
          <a:pPr rtl="0"/>
          <a:r>
            <a:rPr lang="en-US" sz="2000" b="1" smtClean="0"/>
            <a:t>Using the CEP Multiplier</a:t>
          </a:r>
          <a:r>
            <a:rPr lang="en-US" sz="2000" smtClean="0"/>
            <a:t>:</a:t>
          </a:r>
        </a:p>
        <a:p>
          <a:pPr rtl="0"/>
          <a:r>
            <a:rPr lang="en-US" sz="2000" smtClean="0"/>
            <a:t>The sum of all identified students will be multiplied by the CEP Multiplier (currently 1.6)</a:t>
          </a:r>
          <a:endParaRPr lang="en-US" sz="2000" b="1" u="sng" dirty="0"/>
        </a:p>
      </dgm:t>
    </dgm:pt>
    <dgm:pt modelId="{FD54E4A5-FA34-48C1-BF96-18C66D55EB80}" type="parTrans" cxnId="{9B504B8B-456B-49D2-B54E-E4916516B1F2}">
      <dgm:prSet/>
      <dgm:spPr/>
      <dgm:t>
        <a:bodyPr/>
        <a:lstStyle/>
        <a:p>
          <a:endParaRPr lang="en-US"/>
        </a:p>
      </dgm:t>
    </dgm:pt>
    <dgm:pt modelId="{162BDB3B-F09A-4E45-8BA3-DBB420124EE6}" type="sibTrans" cxnId="{9B504B8B-456B-49D2-B54E-E4916516B1F2}">
      <dgm:prSet/>
      <dgm:spPr/>
      <dgm:t>
        <a:bodyPr/>
        <a:lstStyle/>
        <a:p>
          <a:endParaRPr lang="en-US"/>
        </a:p>
      </dgm:t>
    </dgm:pt>
    <dgm:pt modelId="{B4A8767F-B9DE-456D-97DB-5895CB407ED4}">
      <dgm:prSet custT="1"/>
      <dgm:spPr/>
      <dgm:t>
        <a:bodyPr/>
        <a:lstStyle/>
        <a:p>
          <a:pPr algn="l" rtl="0"/>
          <a:r>
            <a:rPr lang="en-US" sz="2000" dirty="0" smtClean="0"/>
            <a:t>The sum of all identified students will be multiplied by the CEP Multiplier (currently 1.6)</a:t>
          </a:r>
          <a:endParaRPr lang="en-US" sz="2000" dirty="0"/>
        </a:p>
      </dgm:t>
    </dgm:pt>
    <dgm:pt modelId="{4646F049-53BB-4EF7-90A2-4D5A2E147E2B}" type="parTrans" cxnId="{181F85CF-9EC0-4D8E-A1C0-A6CCBBCEBAFF}">
      <dgm:prSet/>
      <dgm:spPr/>
      <dgm:t>
        <a:bodyPr/>
        <a:lstStyle/>
        <a:p>
          <a:endParaRPr lang="en-US"/>
        </a:p>
      </dgm:t>
    </dgm:pt>
    <dgm:pt modelId="{FEE2911B-2B17-4127-8025-90D01A848661}" type="sibTrans" cxnId="{181F85CF-9EC0-4D8E-A1C0-A6CCBBCEBAFF}">
      <dgm:prSet/>
      <dgm:spPr/>
      <dgm:t>
        <a:bodyPr/>
        <a:lstStyle/>
        <a:p>
          <a:endParaRPr lang="en-US"/>
        </a:p>
      </dgm:t>
    </dgm:pt>
    <dgm:pt modelId="{B916263A-2B1C-4630-B8E3-EEBD072C7663}" type="pres">
      <dgm:prSet presAssocID="{E33E1A02-FBFD-47DC-8762-9505BD6CCA78}" presName="Name0" presStyleCnt="0">
        <dgm:presLayoutVars>
          <dgm:dir/>
          <dgm:resizeHandles val="exact"/>
        </dgm:presLayoutVars>
      </dgm:prSet>
      <dgm:spPr/>
      <dgm:t>
        <a:bodyPr/>
        <a:lstStyle/>
        <a:p>
          <a:endParaRPr lang="en-US"/>
        </a:p>
      </dgm:t>
    </dgm:pt>
    <dgm:pt modelId="{635045E9-06C3-47FF-8707-E82F970E8FA9}" type="pres">
      <dgm:prSet presAssocID="{C1341F44-AE69-4FDE-B61A-74F7197548FD}" presName="node" presStyleLbl="node1" presStyleIdx="0" presStyleCnt="2">
        <dgm:presLayoutVars>
          <dgm:bulletEnabled val="1"/>
        </dgm:presLayoutVars>
      </dgm:prSet>
      <dgm:spPr/>
      <dgm:t>
        <a:bodyPr/>
        <a:lstStyle/>
        <a:p>
          <a:endParaRPr lang="en-US"/>
        </a:p>
      </dgm:t>
    </dgm:pt>
    <dgm:pt modelId="{35E3C86F-979F-4690-BC70-B38E43D4499D}" type="pres">
      <dgm:prSet presAssocID="{F4D39665-AEA9-47B3-A1D3-23001476A1CD}" presName="sibTrans" presStyleLbl="sibTrans2D1" presStyleIdx="0" presStyleCnt="1"/>
      <dgm:spPr/>
      <dgm:t>
        <a:bodyPr/>
        <a:lstStyle/>
        <a:p>
          <a:endParaRPr lang="en-US"/>
        </a:p>
      </dgm:t>
    </dgm:pt>
    <dgm:pt modelId="{E0E9A140-9AE0-4D2F-A7D3-7080E0DC750B}" type="pres">
      <dgm:prSet presAssocID="{F4D39665-AEA9-47B3-A1D3-23001476A1CD}" presName="connectorText" presStyleLbl="sibTrans2D1" presStyleIdx="0" presStyleCnt="1"/>
      <dgm:spPr/>
      <dgm:t>
        <a:bodyPr/>
        <a:lstStyle/>
        <a:p>
          <a:endParaRPr lang="en-US"/>
        </a:p>
      </dgm:t>
    </dgm:pt>
    <dgm:pt modelId="{16CCA41F-575C-47C2-8A5D-BDC9B1497F9B}" type="pres">
      <dgm:prSet presAssocID="{5EE7575B-73E5-45C3-BE11-A1A96D9E24E6}" presName="node" presStyleLbl="node1" presStyleIdx="1" presStyleCnt="2">
        <dgm:presLayoutVars>
          <dgm:bulletEnabled val="1"/>
        </dgm:presLayoutVars>
      </dgm:prSet>
      <dgm:spPr/>
      <dgm:t>
        <a:bodyPr/>
        <a:lstStyle/>
        <a:p>
          <a:endParaRPr lang="en-US"/>
        </a:p>
      </dgm:t>
    </dgm:pt>
  </dgm:ptLst>
  <dgm:cxnLst>
    <dgm:cxn modelId="{531A8C9F-ABB9-4A8D-B867-16F222EF0383}" type="presOf" srcId="{5EE7575B-73E5-45C3-BE11-A1A96D9E24E6}" destId="{16CCA41F-575C-47C2-8A5D-BDC9B1497F9B}" srcOrd="0" destOrd="0" presId="urn:microsoft.com/office/officeart/2005/8/layout/process1"/>
    <dgm:cxn modelId="{D7CA5358-FEBF-43EA-AA92-407E26D9333D}" type="presOf" srcId="{C1341F44-AE69-4FDE-B61A-74F7197548FD}" destId="{635045E9-06C3-47FF-8707-E82F970E8FA9}" srcOrd="0" destOrd="0" presId="urn:microsoft.com/office/officeart/2005/8/layout/process1"/>
    <dgm:cxn modelId="{FC09DDFD-27C4-4130-B6CE-CFEF7F11E0B2}" type="presOf" srcId="{B4A8767F-B9DE-456D-97DB-5895CB407ED4}" destId="{635045E9-06C3-47FF-8707-E82F970E8FA9}" srcOrd="0" destOrd="1" presId="urn:microsoft.com/office/officeart/2005/8/layout/process1"/>
    <dgm:cxn modelId="{C5B425A7-793D-4371-8077-0581D8DBDFCD}" srcId="{E33E1A02-FBFD-47DC-8762-9505BD6CCA78}" destId="{C1341F44-AE69-4FDE-B61A-74F7197548FD}" srcOrd="0" destOrd="0" parTransId="{46DDAB41-E6C0-417A-A6CD-441FCCFE9DCA}" sibTransId="{F4D39665-AEA9-47B3-A1D3-23001476A1CD}"/>
    <dgm:cxn modelId="{181F85CF-9EC0-4D8E-A1C0-A6CCBBCEBAFF}" srcId="{C1341F44-AE69-4FDE-B61A-74F7197548FD}" destId="{B4A8767F-B9DE-456D-97DB-5895CB407ED4}" srcOrd="0" destOrd="0" parTransId="{4646F049-53BB-4EF7-90A2-4D5A2E147E2B}" sibTransId="{FEE2911B-2B17-4127-8025-90D01A848661}"/>
    <dgm:cxn modelId="{9B504B8B-456B-49D2-B54E-E4916516B1F2}" srcId="{E33E1A02-FBFD-47DC-8762-9505BD6CCA78}" destId="{5EE7575B-73E5-45C3-BE11-A1A96D9E24E6}" srcOrd="1" destOrd="0" parTransId="{FD54E4A5-FA34-48C1-BF96-18C66D55EB80}" sibTransId="{162BDB3B-F09A-4E45-8BA3-DBB420124EE6}"/>
    <dgm:cxn modelId="{87AD5E16-09C2-4A68-82C5-A8BF11D2ACFD}" type="presOf" srcId="{F4D39665-AEA9-47B3-A1D3-23001476A1CD}" destId="{35E3C86F-979F-4690-BC70-B38E43D4499D}" srcOrd="0" destOrd="0" presId="urn:microsoft.com/office/officeart/2005/8/layout/process1"/>
    <dgm:cxn modelId="{0AD811FC-42BB-4023-9BB2-2749E60E5CE7}" type="presOf" srcId="{F4D39665-AEA9-47B3-A1D3-23001476A1CD}" destId="{E0E9A140-9AE0-4D2F-A7D3-7080E0DC750B}" srcOrd="1" destOrd="0" presId="urn:microsoft.com/office/officeart/2005/8/layout/process1"/>
    <dgm:cxn modelId="{6E0F302A-0BEB-410F-9D6A-7C0A32E43B0A}" type="presOf" srcId="{E33E1A02-FBFD-47DC-8762-9505BD6CCA78}" destId="{B916263A-2B1C-4630-B8E3-EEBD072C7663}" srcOrd="0" destOrd="0" presId="urn:microsoft.com/office/officeart/2005/8/layout/process1"/>
    <dgm:cxn modelId="{EDF3717E-234E-453C-B21D-BC17AEF408A3}" type="presParOf" srcId="{B916263A-2B1C-4630-B8E3-EEBD072C7663}" destId="{635045E9-06C3-47FF-8707-E82F970E8FA9}" srcOrd="0" destOrd="0" presId="urn:microsoft.com/office/officeart/2005/8/layout/process1"/>
    <dgm:cxn modelId="{DE231EF5-1993-4BB2-B815-5B474798C4EB}" type="presParOf" srcId="{B916263A-2B1C-4630-B8E3-EEBD072C7663}" destId="{35E3C86F-979F-4690-BC70-B38E43D4499D}" srcOrd="1" destOrd="0" presId="urn:microsoft.com/office/officeart/2005/8/layout/process1"/>
    <dgm:cxn modelId="{BE3990DA-BA70-4B14-805A-9575F0BC14B7}" type="presParOf" srcId="{35E3C86F-979F-4690-BC70-B38E43D4499D}" destId="{E0E9A140-9AE0-4D2F-A7D3-7080E0DC750B}" srcOrd="0" destOrd="0" presId="urn:microsoft.com/office/officeart/2005/8/layout/process1"/>
    <dgm:cxn modelId="{2F96D9F4-974C-4BBA-AAD2-27F301CA9C90}" type="presParOf" srcId="{B916263A-2B1C-4630-B8E3-EEBD072C7663}" destId="{16CCA41F-575C-47C2-8A5D-BDC9B1497F9B}" srcOrd="2"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33E1A02-FBFD-47DC-8762-9505BD6CCA78}" type="doc">
      <dgm:prSet loTypeId="urn:microsoft.com/office/officeart/2005/8/layout/process1" loCatId="process" qsTypeId="urn:microsoft.com/office/officeart/2005/8/quickstyle/simple1" qsCatId="simple" csTypeId="urn:microsoft.com/office/officeart/2005/8/colors/accent0_1" csCatId="mainScheme" phldr="1"/>
      <dgm:spPr/>
      <dgm:t>
        <a:bodyPr/>
        <a:lstStyle/>
        <a:p>
          <a:endParaRPr lang="en-US"/>
        </a:p>
      </dgm:t>
    </dgm:pt>
    <dgm:pt modelId="{C1341F44-AE69-4FDE-B61A-74F7197548FD}">
      <dgm:prSet custT="1"/>
      <dgm:spPr/>
      <dgm:t>
        <a:bodyPr/>
        <a:lstStyle/>
        <a:p>
          <a:pPr algn="ctr" rtl="0"/>
          <a:r>
            <a:rPr lang="en-US" sz="3200" b="1" u="sng" smtClean="0"/>
            <a:t>CEP School</a:t>
          </a:r>
        </a:p>
        <a:p>
          <a:pPr algn="l" rtl="0"/>
          <a:r>
            <a:rPr lang="en-US" sz="2000" b="1" smtClean="0"/>
            <a:t>Using the CEP Multiplier</a:t>
          </a:r>
          <a:r>
            <a:rPr lang="en-US" sz="1800" smtClean="0"/>
            <a:t>:</a:t>
          </a:r>
          <a:endParaRPr lang="en-US" sz="1800" dirty="0"/>
        </a:p>
      </dgm:t>
    </dgm:pt>
    <dgm:pt modelId="{46DDAB41-E6C0-417A-A6CD-441FCCFE9DCA}" type="parTrans" cxnId="{C5B425A7-793D-4371-8077-0581D8DBDFCD}">
      <dgm:prSet/>
      <dgm:spPr/>
      <dgm:t>
        <a:bodyPr/>
        <a:lstStyle/>
        <a:p>
          <a:endParaRPr lang="en-US"/>
        </a:p>
      </dgm:t>
    </dgm:pt>
    <dgm:pt modelId="{F4D39665-AEA9-47B3-A1D3-23001476A1CD}" type="sibTrans" cxnId="{C5B425A7-793D-4371-8077-0581D8DBDFCD}">
      <dgm:prSet/>
      <dgm:spPr/>
      <dgm:t>
        <a:bodyPr/>
        <a:lstStyle/>
        <a:p>
          <a:endParaRPr lang="en-US"/>
        </a:p>
      </dgm:t>
    </dgm:pt>
    <dgm:pt modelId="{5EE7575B-73E5-45C3-BE11-A1A96D9E24E6}">
      <dgm:prSet custT="1"/>
      <dgm:spPr/>
      <dgm:t>
        <a:bodyPr/>
        <a:lstStyle/>
        <a:p>
          <a:pPr rtl="0"/>
          <a:r>
            <a:rPr lang="en-US" sz="3200" b="1" u="sng" dirty="0" smtClean="0"/>
            <a:t>Non-CEP School</a:t>
          </a:r>
          <a:endParaRPr lang="en-US" sz="3200" b="1" u="sng" dirty="0"/>
        </a:p>
      </dgm:t>
    </dgm:pt>
    <dgm:pt modelId="{FD54E4A5-FA34-48C1-BF96-18C66D55EB80}" type="parTrans" cxnId="{9B504B8B-456B-49D2-B54E-E4916516B1F2}">
      <dgm:prSet/>
      <dgm:spPr/>
      <dgm:t>
        <a:bodyPr/>
        <a:lstStyle/>
        <a:p>
          <a:endParaRPr lang="en-US"/>
        </a:p>
      </dgm:t>
    </dgm:pt>
    <dgm:pt modelId="{162BDB3B-F09A-4E45-8BA3-DBB420124EE6}" type="sibTrans" cxnId="{9B504B8B-456B-49D2-B54E-E4916516B1F2}">
      <dgm:prSet/>
      <dgm:spPr/>
      <dgm:t>
        <a:bodyPr/>
        <a:lstStyle/>
        <a:p>
          <a:endParaRPr lang="en-US"/>
        </a:p>
      </dgm:t>
    </dgm:pt>
    <dgm:pt modelId="{6EC52C59-17DC-403B-B02C-0C3D2431964E}">
      <dgm:prSet custT="1"/>
      <dgm:spPr/>
      <dgm:t>
        <a:bodyPr/>
        <a:lstStyle/>
        <a:p>
          <a:pPr rtl="0"/>
          <a:r>
            <a:rPr lang="en-US" sz="2000" dirty="0" smtClean="0"/>
            <a:t>Determine the same as previous year’s (</a:t>
          </a:r>
          <a:r>
            <a:rPr lang="en-US" sz="2000" dirty="0" err="1" smtClean="0"/>
            <a:t>ie</a:t>
          </a:r>
          <a:r>
            <a:rPr lang="en-US" sz="2000" dirty="0" smtClean="0"/>
            <a:t> Free &amp; Reduced Lunch applications)</a:t>
          </a:r>
          <a:endParaRPr lang="en-US" sz="2000" dirty="0"/>
        </a:p>
      </dgm:t>
    </dgm:pt>
    <dgm:pt modelId="{FBC81A42-E7BF-481A-B122-96A16E833729}" type="sibTrans" cxnId="{9236CB5F-A40A-43B7-ABD5-5015A7517A80}">
      <dgm:prSet/>
      <dgm:spPr/>
      <dgm:t>
        <a:bodyPr/>
        <a:lstStyle/>
        <a:p>
          <a:endParaRPr lang="en-US"/>
        </a:p>
      </dgm:t>
    </dgm:pt>
    <dgm:pt modelId="{4DFD8BB8-5959-4218-B01D-5F2E5A742A18}" type="parTrans" cxnId="{9236CB5F-A40A-43B7-ABD5-5015A7517A80}">
      <dgm:prSet/>
      <dgm:spPr/>
      <dgm:t>
        <a:bodyPr/>
        <a:lstStyle/>
        <a:p>
          <a:endParaRPr lang="en-US"/>
        </a:p>
      </dgm:t>
    </dgm:pt>
    <dgm:pt modelId="{B4A8767F-B9DE-456D-97DB-5895CB407ED4}">
      <dgm:prSet custT="1"/>
      <dgm:spPr/>
      <dgm:t>
        <a:bodyPr/>
        <a:lstStyle/>
        <a:p>
          <a:pPr algn="l" rtl="0"/>
          <a:r>
            <a:rPr lang="en-US" sz="2000" dirty="0" smtClean="0"/>
            <a:t>The sum of all identified students will be multiplied by the CEP Multiplier (currently 1.6)</a:t>
          </a:r>
          <a:endParaRPr lang="en-US" sz="2000" dirty="0"/>
        </a:p>
      </dgm:t>
    </dgm:pt>
    <dgm:pt modelId="{4646F049-53BB-4EF7-90A2-4D5A2E147E2B}" type="parTrans" cxnId="{181F85CF-9EC0-4D8E-A1C0-A6CCBBCEBAFF}">
      <dgm:prSet/>
      <dgm:spPr/>
      <dgm:t>
        <a:bodyPr/>
        <a:lstStyle/>
        <a:p>
          <a:endParaRPr lang="en-US"/>
        </a:p>
      </dgm:t>
    </dgm:pt>
    <dgm:pt modelId="{FEE2911B-2B17-4127-8025-90D01A848661}" type="sibTrans" cxnId="{181F85CF-9EC0-4D8E-A1C0-A6CCBBCEBAFF}">
      <dgm:prSet/>
      <dgm:spPr/>
      <dgm:t>
        <a:bodyPr/>
        <a:lstStyle/>
        <a:p>
          <a:endParaRPr lang="en-US"/>
        </a:p>
      </dgm:t>
    </dgm:pt>
    <dgm:pt modelId="{B916263A-2B1C-4630-B8E3-EEBD072C7663}" type="pres">
      <dgm:prSet presAssocID="{E33E1A02-FBFD-47DC-8762-9505BD6CCA78}" presName="Name0" presStyleCnt="0">
        <dgm:presLayoutVars>
          <dgm:dir/>
          <dgm:resizeHandles val="exact"/>
        </dgm:presLayoutVars>
      </dgm:prSet>
      <dgm:spPr/>
      <dgm:t>
        <a:bodyPr/>
        <a:lstStyle/>
        <a:p>
          <a:endParaRPr lang="en-US"/>
        </a:p>
      </dgm:t>
    </dgm:pt>
    <dgm:pt modelId="{635045E9-06C3-47FF-8707-E82F970E8FA9}" type="pres">
      <dgm:prSet presAssocID="{C1341F44-AE69-4FDE-B61A-74F7197548FD}" presName="node" presStyleLbl="node1" presStyleIdx="0" presStyleCnt="2">
        <dgm:presLayoutVars>
          <dgm:bulletEnabled val="1"/>
        </dgm:presLayoutVars>
      </dgm:prSet>
      <dgm:spPr/>
      <dgm:t>
        <a:bodyPr/>
        <a:lstStyle/>
        <a:p>
          <a:endParaRPr lang="en-US"/>
        </a:p>
      </dgm:t>
    </dgm:pt>
    <dgm:pt modelId="{35E3C86F-979F-4690-BC70-B38E43D4499D}" type="pres">
      <dgm:prSet presAssocID="{F4D39665-AEA9-47B3-A1D3-23001476A1CD}" presName="sibTrans" presStyleLbl="sibTrans2D1" presStyleIdx="0" presStyleCnt="1"/>
      <dgm:spPr/>
      <dgm:t>
        <a:bodyPr/>
        <a:lstStyle/>
        <a:p>
          <a:endParaRPr lang="en-US"/>
        </a:p>
      </dgm:t>
    </dgm:pt>
    <dgm:pt modelId="{E0E9A140-9AE0-4D2F-A7D3-7080E0DC750B}" type="pres">
      <dgm:prSet presAssocID="{F4D39665-AEA9-47B3-A1D3-23001476A1CD}" presName="connectorText" presStyleLbl="sibTrans2D1" presStyleIdx="0" presStyleCnt="1"/>
      <dgm:spPr/>
      <dgm:t>
        <a:bodyPr/>
        <a:lstStyle/>
        <a:p>
          <a:endParaRPr lang="en-US"/>
        </a:p>
      </dgm:t>
    </dgm:pt>
    <dgm:pt modelId="{16CCA41F-575C-47C2-8A5D-BDC9B1497F9B}" type="pres">
      <dgm:prSet presAssocID="{5EE7575B-73E5-45C3-BE11-A1A96D9E24E6}" presName="node" presStyleLbl="node1" presStyleIdx="1" presStyleCnt="2">
        <dgm:presLayoutVars>
          <dgm:bulletEnabled val="1"/>
        </dgm:presLayoutVars>
      </dgm:prSet>
      <dgm:spPr/>
      <dgm:t>
        <a:bodyPr/>
        <a:lstStyle/>
        <a:p>
          <a:endParaRPr lang="en-US"/>
        </a:p>
      </dgm:t>
    </dgm:pt>
  </dgm:ptLst>
  <dgm:cxnLst>
    <dgm:cxn modelId="{C69048C7-867B-47B2-91DC-7D662CF8D0A8}" type="presOf" srcId="{B4A8767F-B9DE-456D-97DB-5895CB407ED4}" destId="{635045E9-06C3-47FF-8707-E82F970E8FA9}" srcOrd="0" destOrd="1" presId="urn:microsoft.com/office/officeart/2005/8/layout/process1"/>
    <dgm:cxn modelId="{2D9A35F6-C6FB-490B-B836-F0D4F8BE3EA7}" type="presOf" srcId="{C1341F44-AE69-4FDE-B61A-74F7197548FD}" destId="{635045E9-06C3-47FF-8707-E82F970E8FA9}" srcOrd="0" destOrd="0" presId="urn:microsoft.com/office/officeart/2005/8/layout/process1"/>
    <dgm:cxn modelId="{41A547F2-1DA2-4BAA-9FD5-A1A23936D3FB}" type="presOf" srcId="{6EC52C59-17DC-403B-B02C-0C3D2431964E}" destId="{16CCA41F-575C-47C2-8A5D-BDC9B1497F9B}" srcOrd="0" destOrd="1" presId="urn:microsoft.com/office/officeart/2005/8/layout/process1"/>
    <dgm:cxn modelId="{711EAD9A-54A2-44E1-B13D-E82FC9D03885}" type="presOf" srcId="{F4D39665-AEA9-47B3-A1D3-23001476A1CD}" destId="{35E3C86F-979F-4690-BC70-B38E43D4499D}" srcOrd="0" destOrd="0" presId="urn:microsoft.com/office/officeart/2005/8/layout/process1"/>
    <dgm:cxn modelId="{C5B425A7-793D-4371-8077-0581D8DBDFCD}" srcId="{E33E1A02-FBFD-47DC-8762-9505BD6CCA78}" destId="{C1341F44-AE69-4FDE-B61A-74F7197548FD}" srcOrd="0" destOrd="0" parTransId="{46DDAB41-E6C0-417A-A6CD-441FCCFE9DCA}" sibTransId="{F4D39665-AEA9-47B3-A1D3-23001476A1CD}"/>
    <dgm:cxn modelId="{44508F25-2BC8-4A0D-A18F-0D39DED40384}" type="presOf" srcId="{5EE7575B-73E5-45C3-BE11-A1A96D9E24E6}" destId="{16CCA41F-575C-47C2-8A5D-BDC9B1497F9B}" srcOrd="0" destOrd="0" presId="urn:microsoft.com/office/officeart/2005/8/layout/process1"/>
    <dgm:cxn modelId="{181F85CF-9EC0-4D8E-A1C0-A6CCBBCEBAFF}" srcId="{C1341F44-AE69-4FDE-B61A-74F7197548FD}" destId="{B4A8767F-B9DE-456D-97DB-5895CB407ED4}" srcOrd="0" destOrd="0" parTransId="{4646F049-53BB-4EF7-90A2-4D5A2E147E2B}" sibTransId="{FEE2911B-2B17-4127-8025-90D01A848661}"/>
    <dgm:cxn modelId="{9236CB5F-A40A-43B7-ABD5-5015A7517A80}" srcId="{5EE7575B-73E5-45C3-BE11-A1A96D9E24E6}" destId="{6EC52C59-17DC-403B-B02C-0C3D2431964E}" srcOrd="0" destOrd="0" parTransId="{4DFD8BB8-5959-4218-B01D-5F2E5A742A18}" sibTransId="{FBC81A42-E7BF-481A-B122-96A16E833729}"/>
    <dgm:cxn modelId="{C59D8320-A282-411B-BD88-EEA581C11F4F}" type="presOf" srcId="{F4D39665-AEA9-47B3-A1D3-23001476A1CD}" destId="{E0E9A140-9AE0-4D2F-A7D3-7080E0DC750B}" srcOrd="1" destOrd="0" presId="urn:microsoft.com/office/officeart/2005/8/layout/process1"/>
    <dgm:cxn modelId="{9B504B8B-456B-49D2-B54E-E4916516B1F2}" srcId="{E33E1A02-FBFD-47DC-8762-9505BD6CCA78}" destId="{5EE7575B-73E5-45C3-BE11-A1A96D9E24E6}" srcOrd="1" destOrd="0" parTransId="{FD54E4A5-FA34-48C1-BF96-18C66D55EB80}" sibTransId="{162BDB3B-F09A-4E45-8BA3-DBB420124EE6}"/>
    <dgm:cxn modelId="{14F701F3-90A5-42A7-9F6A-FEDEA6F25EE8}" type="presOf" srcId="{E33E1A02-FBFD-47DC-8762-9505BD6CCA78}" destId="{B916263A-2B1C-4630-B8E3-EEBD072C7663}" srcOrd="0" destOrd="0" presId="urn:microsoft.com/office/officeart/2005/8/layout/process1"/>
    <dgm:cxn modelId="{338AC17E-68E4-4F9D-AA6E-E53BA409B13E}" type="presParOf" srcId="{B916263A-2B1C-4630-B8E3-EEBD072C7663}" destId="{635045E9-06C3-47FF-8707-E82F970E8FA9}" srcOrd="0" destOrd="0" presId="urn:microsoft.com/office/officeart/2005/8/layout/process1"/>
    <dgm:cxn modelId="{770702B5-BB15-4C55-8DDB-31BE47D674E5}" type="presParOf" srcId="{B916263A-2B1C-4630-B8E3-EEBD072C7663}" destId="{35E3C86F-979F-4690-BC70-B38E43D4499D}" srcOrd="1" destOrd="0" presId="urn:microsoft.com/office/officeart/2005/8/layout/process1"/>
    <dgm:cxn modelId="{B310D8EB-9E64-4683-80BA-E8C274D61EE8}" type="presParOf" srcId="{35E3C86F-979F-4690-BC70-B38E43D4499D}" destId="{E0E9A140-9AE0-4D2F-A7D3-7080E0DC750B}" srcOrd="0" destOrd="0" presId="urn:microsoft.com/office/officeart/2005/8/layout/process1"/>
    <dgm:cxn modelId="{8DB5F0AC-F051-4CED-92B7-DEE05FD0988D}" type="presParOf" srcId="{B916263A-2B1C-4630-B8E3-EEBD072C7663}" destId="{16CCA41F-575C-47C2-8A5D-BDC9B1497F9B}" srcOrd="2"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98C6281-D08D-46AF-83A2-692AB9417F43}" type="doc">
      <dgm:prSet loTypeId="urn:microsoft.com/office/officeart/2005/8/layout/hierarchy3" loCatId="hierarchy" qsTypeId="urn:microsoft.com/office/officeart/2005/8/quickstyle/simple2" qsCatId="simple" csTypeId="urn:microsoft.com/office/officeart/2005/8/colors/accent2_2" csCatId="accent2" phldr="1"/>
      <dgm:spPr/>
      <dgm:t>
        <a:bodyPr/>
        <a:lstStyle/>
        <a:p>
          <a:endParaRPr lang="en-US"/>
        </a:p>
      </dgm:t>
    </dgm:pt>
    <dgm:pt modelId="{DAF7B12F-97CD-44A8-8EAE-1AFB889CE058}">
      <dgm:prSet/>
      <dgm:spPr/>
      <dgm:t>
        <a:bodyPr/>
        <a:lstStyle/>
        <a:p>
          <a:pPr rtl="0"/>
          <a:r>
            <a:rPr lang="en-US" dirty="0" smtClean="0"/>
            <a:t>REAP/SRSA</a:t>
          </a:r>
          <a:endParaRPr lang="en-US" dirty="0"/>
        </a:p>
      </dgm:t>
      <dgm:extLst>
        <a:ext uri="{E40237B7-FDA0-4F09-8148-C483321AD2D9}">
          <dgm14:cNvPr xmlns:dgm14="http://schemas.microsoft.com/office/drawing/2010/diagram" id="0" name="" descr="REAP/SRSA" title="REAP/SRSA"/>
        </a:ext>
      </dgm:extLst>
    </dgm:pt>
    <dgm:pt modelId="{0BEED5B9-880F-4B2C-87B1-4E1835FEBACD}" type="parTrans" cxnId="{531B406B-1106-4300-9796-52048FA9993F}">
      <dgm:prSet/>
      <dgm:spPr/>
      <dgm:t>
        <a:bodyPr/>
        <a:lstStyle/>
        <a:p>
          <a:endParaRPr lang="en-US"/>
        </a:p>
      </dgm:t>
    </dgm:pt>
    <dgm:pt modelId="{91DF66E1-1832-41C2-95CD-42E865A52027}" type="sibTrans" cxnId="{531B406B-1106-4300-9796-52048FA9993F}">
      <dgm:prSet/>
      <dgm:spPr/>
      <dgm:t>
        <a:bodyPr/>
        <a:lstStyle/>
        <a:p>
          <a:endParaRPr lang="en-US"/>
        </a:p>
      </dgm:t>
    </dgm:pt>
    <dgm:pt modelId="{0BE7869F-0E0B-4E42-9C55-E9AF7A1CF80F}">
      <dgm:prSet custT="1"/>
      <dgm:spPr/>
      <dgm:t>
        <a:bodyPr/>
        <a:lstStyle/>
        <a:p>
          <a:pPr rtl="0"/>
          <a:r>
            <a:rPr lang="en-US" sz="2000" dirty="0" smtClean="0"/>
            <a:t>Small &amp; Rural</a:t>
          </a:r>
          <a:endParaRPr lang="en-US" sz="2000" dirty="0"/>
        </a:p>
      </dgm:t>
      <dgm:extLst>
        <a:ext uri="{E40237B7-FDA0-4F09-8148-C483321AD2D9}">
          <dgm14:cNvPr xmlns:dgm14="http://schemas.microsoft.com/office/drawing/2010/diagram" id="0" name="" descr="Small &amp; Rural" title="Small &amp; Rural"/>
        </a:ext>
      </dgm:extLst>
    </dgm:pt>
    <dgm:pt modelId="{77030632-8BA5-45B3-A2E5-A005A00C2BA5}" type="parTrans" cxnId="{658E85E8-023B-42B2-8512-95A20EC75FA8}">
      <dgm:prSet/>
      <dgm:spPr/>
      <dgm:t>
        <a:bodyPr/>
        <a:lstStyle/>
        <a:p>
          <a:endParaRPr lang="en-US"/>
        </a:p>
      </dgm:t>
    </dgm:pt>
    <dgm:pt modelId="{5AEDB1D1-445B-4A30-8F6C-6A7EF1BCF29D}" type="sibTrans" cxnId="{658E85E8-023B-42B2-8512-95A20EC75FA8}">
      <dgm:prSet/>
      <dgm:spPr/>
      <dgm:t>
        <a:bodyPr/>
        <a:lstStyle/>
        <a:p>
          <a:endParaRPr lang="en-US"/>
        </a:p>
      </dgm:t>
    </dgm:pt>
    <dgm:pt modelId="{4CF29272-0649-4A61-A671-0CB337A483CB}">
      <dgm:prSet custT="1"/>
      <dgm:spPr/>
      <dgm:t>
        <a:bodyPr/>
        <a:lstStyle/>
        <a:p>
          <a:pPr rtl="0"/>
          <a:r>
            <a:rPr lang="en-US" sz="2000" dirty="0" smtClean="0"/>
            <a:t>Three sources of funds</a:t>
          </a:r>
          <a:endParaRPr lang="en-US" sz="2000" dirty="0"/>
        </a:p>
      </dgm:t>
      <dgm:extLst>
        <a:ext uri="{E40237B7-FDA0-4F09-8148-C483321AD2D9}">
          <dgm14:cNvPr xmlns:dgm14="http://schemas.microsoft.com/office/drawing/2010/diagram" id="0" name="" descr="Title I-A, II-A/REAP Flex, SRSA" title="3 sources of funds"/>
        </a:ext>
      </dgm:extLst>
    </dgm:pt>
    <dgm:pt modelId="{84814D4E-7CAA-4B51-8381-081C7CD0CF6C}" type="parTrans" cxnId="{9EC02EA9-C433-4249-B7CC-A76ED7062801}">
      <dgm:prSet/>
      <dgm:spPr/>
      <dgm:t>
        <a:bodyPr/>
        <a:lstStyle/>
        <a:p>
          <a:endParaRPr lang="en-US"/>
        </a:p>
      </dgm:t>
    </dgm:pt>
    <dgm:pt modelId="{BCA23DFB-C2E0-45A4-9ECA-03494D2B0FBA}" type="sibTrans" cxnId="{9EC02EA9-C433-4249-B7CC-A76ED7062801}">
      <dgm:prSet/>
      <dgm:spPr/>
      <dgm:t>
        <a:bodyPr/>
        <a:lstStyle/>
        <a:p>
          <a:endParaRPr lang="en-US"/>
        </a:p>
      </dgm:t>
    </dgm:pt>
    <dgm:pt modelId="{E081BAB2-4886-434E-89C2-FBE399F9DBF5}">
      <dgm:prSet custT="1"/>
      <dgm:spPr/>
      <dgm:t>
        <a:bodyPr/>
        <a:lstStyle/>
        <a:p>
          <a:pPr rtl="0"/>
          <a:r>
            <a:rPr lang="en-US" sz="1600" dirty="0" smtClean="0"/>
            <a:t>Title I-A</a:t>
          </a:r>
          <a:endParaRPr lang="en-US" sz="1600" dirty="0"/>
        </a:p>
      </dgm:t>
    </dgm:pt>
    <dgm:pt modelId="{EAEC1B8C-6F1E-434C-8914-73A55DEA340A}" type="parTrans" cxnId="{377BAB2D-13A5-4C3A-98F0-071F64FEE6F9}">
      <dgm:prSet/>
      <dgm:spPr/>
      <dgm:t>
        <a:bodyPr/>
        <a:lstStyle/>
        <a:p>
          <a:endParaRPr lang="en-US"/>
        </a:p>
      </dgm:t>
    </dgm:pt>
    <dgm:pt modelId="{3E28B7BF-839D-4E05-A3DD-F39F6BE2DA09}" type="sibTrans" cxnId="{377BAB2D-13A5-4C3A-98F0-071F64FEE6F9}">
      <dgm:prSet/>
      <dgm:spPr/>
      <dgm:t>
        <a:bodyPr/>
        <a:lstStyle/>
        <a:p>
          <a:endParaRPr lang="en-US"/>
        </a:p>
      </dgm:t>
    </dgm:pt>
    <dgm:pt modelId="{9FC6E300-F35A-474E-84A4-5B113E35091C}">
      <dgm:prSet custT="1"/>
      <dgm:spPr/>
      <dgm:t>
        <a:bodyPr/>
        <a:lstStyle/>
        <a:p>
          <a:pPr rtl="0"/>
          <a:r>
            <a:rPr lang="en-US" sz="1600" dirty="0" smtClean="0"/>
            <a:t>Title II-A/REAP Flex</a:t>
          </a:r>
          <a:endParaRPr lang="en-US" sz="1600" dirty="0"/>
        </a:p>
      </dgm:t>
    </dgm:pt>
    <dgm:pt modelId="{A42E01DE-2E62-4B94-80F0-22ED368ECCED}" type="parTrans" cxnId="{E2E7B812-A0FE-4F15-9933-27B772E09C8E}">
      <dgm:prSet/>
      <dgm:spPr/>
      <dgm:t>
        <a:bodyPr/>
        <a:lstStyle/>
        <a:p>
          <a:endParaRPr lang="en-US"/>
        </a:p>
      </dgm:t>
    </dgm:pt>
    <dgm:pt modelId="{579976E4-6B72-4044-94C5-AE171E4BB685}" type="sibTrans" cxnId="{E2E7B812-A0FE-4F15-9933-27B772E09C8E}">
      <dgm:prSet/>
      <dgm:spPr/>
      <dgm:t>
        <a:bodyPr/>
        <a:lstStyle/>
        <a:p>
          <a:endParaRPr lang="en-US"/>
        </a:p>
      </dgm:t>
    </dgm:pt>
    <dgm:pt modelId="{24B9EA4B-DEC2-4966-82FB-B91BE29095DF}">
      <dgm:prSet custT="1"/>
      <dgm:spPr/>
      <dgm:t>
        <a:bodyPr/>
        <a:lstStyle/>
        <a:p>
          <a:pPr rtl="0"/>
          <a:r>
            <a:rPr lang="en-US" sz="1600" dirty="0" smtClean="0"/>
            <a:t>SRSA (from USDE)</a:t>
          </a:r>
          <a:endParaRPr lang="en-US" sz="1600" dirty="0"/>
        </a:p>
      </dgm:t>
    </dgm:pt>
    <dgm:pt modelId="{387EFE54-EAAA-4162-ADDB-906F699839E6}" type="parTrans" cxnId="{CB6C6023-F86B-42DF-AFB0-E5CA744825B5}">
      <dgm:prSet/>
      <dgm:spPr/>
      <dgm:t>
        <a:bodyPr/>
        <a:lstStyle/>
        <a:p>
          <a:endParaRPr lang="en-US"/>
        </a:p>
      </dgm:t>
    </dgm:pt>
    <dgm:pt modelId="{15DDFED8-FFEB-460B-8C42-9EDE5CD3DD93}" type="sibTrans" cxnId="{CB6C6023-F86B-42DF-AFB0-E5CA744825B5}">
      <dgm:prSet/>
      <dgm:spPr/>
      <dgm:t>
        <a:bodyPr/>
        <a:lstStyle/>
        <a:p>
          <a:endParaRPr lang="en-US"/>
        </a:p>
      </dgm:t>
    </dgm:pt>
    <dgm:pt modelId="{10D813E5-42EF-4721-8EA0-210BE1421609}">
      <dgm:prSet/>
      <dgm:spPr/>
      <dgm:t>
        <a:bodyPr/>
        <a:lstStyle/>
        <a:p>
          <a:pPr rtl="0"/>
          <a:r>
            <a:rPr lang="en-US" dirty="0" smtClean="0"/>
            <a:t>RLIS</a:t>
          </a:r>
          <a:endParaRPr lang="en-US" dirty="0"/>
        </a:p>
      </dgm:t>
      <dgm:extLst>
        <a:ext uri="{E40237B7-FDA0-4F09-8148-C483321AD2D9}">
          <dgm14:cNvPr xmlns:dgm14="http://schemas.microsoft.com/office/drawing/2010/diagram" id="0" name="" descr="RLIS" title="RLIS"/>
        </a:ext>
      </dgm:extLst>
    </dgm:pt>
    <dgm:pt modelId="{80A3D1B5-34FE-4E50-AE8E-856B08DE4524}" type="parTrans" cxnId="{F7BA9050-7714-4DEE-B080-46C2B5699C68}">
      <dgm:prSet/>
      <dgm:spPr/>
      <dgm:t>
        <a:bodyPr/>
        <a:lstStyle/>
        <a:p>
          <a:endParaRPr lang="en-US"/>
        </a:p>
      </dgm:t>
    </dgm:pt>
    <dgm:pt modelId="{8803D513-0A23-435B-AA66-DBFF7D39BCE1}" type="sibTrans" cxnId="{F7BA9050-7714-4DEE-B080-46C2B5699C68}">
      <dgm:prSet/>
      <dgm:spPr/>
      <dgm:t>
        <a:bodyPr/>
        <a:lstStyle/>
        <a:p>
          <a:endParaRPr lang="en-US"/>
        </a:p>
      </dgm:t>
    </dgm:pt>
    <dgm:pt modelId="{28762DC3-EC43-48C1-AEDB-D8D50EB1145D}">
      <dgm:prSet custT="1"/>
      <dgm:spPr/>
      <dgm:t>
        <a:bodyPr/>
        <a:lstStyle/>
        <a:p>
          <a:pPr rtl="0"/>
          <a:r>
            <a:rPr lang="en-US" sz="2000" dirty="0" smtClean="0"/>
            <a:t>Rural &amp; Low-Income</a:t>
          </a:r>
          <a:endParaRPr lang="en-US" sz="2000" dirty="0"/>
        </a:p>
      </dgm:t>
      <dgm:extLst>
        <a:ext uri="{E40237B7-FDA0-4F09-8148-C483321AD2D9}">
          <dgm14:cNvPr xmlns:dgm14="http://schemas.microsoft.com/office/drawing/2010/diagram" id="0" name="" descr="Rural &amp; Low-Income" title="Rural &amp; Low-Income"/>
        </a:ext>
      </dgm:extLst>
    </dgm:pt>
    <dgm:pt modelId="{E280BCEF-63D3-49D2-B73D-7C3C169153DD}" type="parTrans" cxnId="{45E50F03-492A-43E6-AB2E-15ACB17768E6}">
      <dgm:prSet/>
      <dgm:spPr/>
      <dgm:t>
        <a:bodyPr/>
        <a:lstStyle/>
        <a:p>
          <a:endParaRPr lang="en-US"/>
        </a:p>
      </dgm:t>
    </dgm:pt>
    <dgm:pt modelId="{13E530BC-64D2-4385-B25F-5AC2309D39D4}" type="sibTrans" cxnId="{45E50F03-492A-43E6-AB2E-15ACB17768E6}">
      <dgm:prSet/>
      <dgm:spPr/>
      <dgm:t>
        <a:bodyPr/>
        <a:lstStyle/>
        <a:p>
          <a:endParaRPr lang="en-US"/>
        </a:p>
      </dgm:t>
    </dgm:pt>
    <dgm:pt modelId="{B6BF09B0-83D4-4C6C-AAE7-55F3B86FAB5C}">
      <dgm:prSet/>
      <dgm:spPr/>
      <dgm:t>
        <a:bodyPr/>
        <a:lstStyle/>
        <a:p>
          <a:pPr rtl="0"/>
          <a:r>
            <a:rPr lang="en-US" dirty="0" smtClean="0"/>
            <a:t>Three sources of funds</a:t>
          </a:r>
          <a:endParaRPr lang="en-US" dirty="0"/>
        </a:p>
      </dgm:t>
      <dgm:extLst>
        <a:ext uri="{E40237B7-FDA0-4F09-8148-C483321AD2D9}">
          <dgm14:cNvPr xmlns:dgm14="http://schemas.microsoft.com/office/drawing/2010/diagram" id="0" name="" descr="Title I-A, II-A, VI-B RLIS" title="3 sources of funds"/>
        </a:ext>
      </dgm:extLst>
    </dgm:pt>
    <dgm:pt modelId="{87BF6595-FF49-45DF-9571-6A326A83192C}" type="parTrans" cxnId="{CC2E6445-338B-463F-9919-779B91203275}">
      <dgm:prSet/>
      <dgm:spPr/>
      <dgm:t>
        <a:bodyPr/>
        <a:lstStyle/>
        <a:p>
          <a:endParaRPr lang="en-US"/>
        </a:p>
      </dgm:t>
    </dgm:pt>
    <dgm:pt modelId="{8A0C9930-7EDD-4D9E-8C69-C8724FA9D5B8}" type="sibTrans" cxnId="{CC2E6445-338B-463F-9919-779B91203275}">
      <dgm:prSet/>
      <dgm:spPr/>
      <dgm:t>
        <a:bodyPr/>
        <a:lstStyle/>
        <a:p>
          <a:endParaRPr lang="en-US"/>
        </a:p>
      </dgm:t>
    </dgm:pt>
    <dgm:pt modelId="{32FE5004-1F89-4F78-AEDC-9A67ABFB3BE9}">
      <dgm:prSet/>
      <dgm:spPr/>
      <dgm:t>
        <a:bodyPr/>
        <a:lstStyle/>
        <a:p>
          <a:pPr rtl="0"/>
          <a:r>
            <a:rPr lang="en-US" dirty="0" smtClean="0"/>
            <a:t>Title I-A</a:t>
          </a:r>
          <a:endParaRPr lang="en-US" dirty="0"/>
        </a:p>
      </dgm:t>
    </dgm:pt>
    <dgm:pt modelId="{8136B5DF-B999-440F-BA7A-44AE052699FE}" type="parTrans" cxnId="{E62B3564-3B43-4708-AB5D-40DF183D18B6}">
      <dgm:prSet/>
      <dgm:spPr/>
      <dgm:t>
        <a:bodyPr/>
        <a:lstStyle/>
        <a:p>
          <a:endParaRPr lang="en-US"/>
        </a:p>
      </dgm:t>
    </dgm:pt>
    <dgm:pt modelId="{8F7E4AE1-3FB6-42C2-943E-AAEBDD53B4C5}" type="sibTrans" cxnId="{E62B3564-3B43-4708-AB5D-40DF183D18B6}">
      <dgm:prSet/>
      <dgm:spPr/>
      <dgm:t>
        <a:bodyPr/>
        <a:lstStyle/>
        <a:p>
          <a:endParaRPr lang="en-US"/>
        </a:p>
      </dgm:t>
    </dgm:pt>
    <dgm:pt modelId="{E4061A71-84B7-4620-AA9D-CF7B3636E11E}">
      <dgm:prSet/>
      <dgm:spPr/>
      <dgm:t>
        <a:bodyPr/>
        <a:lstStyle/>
        <a:p>
          <a:pPr rtl="0"/>
          <a:r>
            <a:rPr lang="en-US" dirty="0" smtClean="0"/>
            <a:t>Title II-A</a:t>
          </a:r>
          <a:endParaRPr lang="en-US" dirty="0"/>
        </a:p>
      </dgm:t>
    </dgm:pt>
    <dgm:pt modelId="{CD21A5AB-8EC8-4FF1-8A82-02E6E2D9FD55}" type="parTrans" cxnId="{F61246E9-2888-4DA8-815E-697F4060E2A8}">
      <dgm:prSet/>
      <dgm:spPr/>
      <dgm:t>
        <a:bodyPr/>
        <a:lstStyle/>
        <a:p>
          <a:endParaRPr lang="en-US"/>
        </a:p>
      </dgm:t>
    </dgm:pt>
    <dgm:pt modelId="{CE8C8E18-8C9D-43AA-B7B9-B2979265BFFF}" type="sibTrans" cxnId="{F61246E9-2888-4DA8-815E-697F4060E2A8}">
      <dgm:prSet/>
      <dgm:spPr/>
      <dgm:t>
        <a:bodyPr/>
        <a:lstStyle/>
        <a:p>
          <a:endParaRPr lang="en-US"/>
        </a:p>
      </dgm:t>
    </dgm:pt>
    <dgm:pt modelId="{EEF4EFD1-7F2A-415A-9AB0-AE09B976FFB0}">
      <dgm:prSet/>
      <dgm:spPr/>
      <dgm:t>
        <a:bodyPr/>
        <a:lstStyle/>
        <a:p>
          <a:pPr rtl="0"/>
          <a:r>
            <a:rPr lang="en-US" dirty="0" smtClean="0"/>
            <a:t>Title V-B RLIS</a:t>
          </a:r>
          <a:endParaRPr lang="en-US" dirty="0"/>
        </a:p>
      </dgm:t>
    </dgm:pt>
    <dgm:pt modelId="{3E089027-5BC8-490D-A6E1-7C260746EB27}" type="parTrans" cxnId="{76324CBC-E6F4-41B3-919D-C899AC9355D1}">
      <dgm:prSet/>
      <dgm:spPr/>
      <dgm:t>
        <a:bodyPr/>
        <a:lstStyle/>
        <a:p>
          <a:endParaRPr lang="en-US"/>
        </a:p>
      </dgm:t>
    </dgm:pt>
    <dgm:pt modelId="{D86C6F52-0377-4BCD-B047-ECAF834BF5F4}" type="sibTrans" cxnId="{76324CBC-E6F4-41B3-919D-C899AC9355D1}">
      <dgm:prSet/>
      <dgm:spPr/>
      <dgm:t>
        <a:bodyPr/>
        <a:lstStyle/>
        <a:p>
          <a:endParaRPr lang="en-US"/>
        </a:p>
      </dgm:t>
    </dgm:pt>
    <dgm:pt modelId="{6AE7CE27-F7C3-4CA2-A4BC-0320D37A28D8}">
      <dgm:prSet/>
      <dgm:spPr/>
      <dgm:t>
        <a:bodyPr/>
        <a:lstStyle/>
        <a:p>
          <a:pPr rtl="0"/>
          <a:r>
            <a:rPr lang="en-US" dirty="0" smtClean="0"/>
            <a:t>Non-REAP/RLIS</a:t>
          </a:r>
          <a:endParaRPr lang="en-US" dirty="0"/>
        </a:p>
      </dgm:t>
      <dgm:extLst>
        <a:ext uri="{E40237B7-FDA0-4F09-8148-C483321AD2D9}">
          <dgm14:cNvPr xmlns:dgm14="http://schemas.microsoft.com/office/drawing/2010/diagram" id="0" name="" descr="Non-REAP/RLIS" title="Non-REAP/RLIS"/>
        </a:ext>
      </dgm:extLst>
    </dgm:pt>
    <dgm:pt modelId="{88ADA83A-7B23-4429-B757-FB925AE69E00}" type="parTrans" cxnId="{4F181D29-9564-4A1C-917B-1B3D47646722}">
      <dgm:prSet/>
      <dgm:spPr/>
      <dgm:t>
        <a:bodyPr/>
        <a:lstStyle/>
        <a:p>
          <a:endParaRPr lang="en-US"/>
        </a:p>
      </dgm:t>
    </dgm:pt>
    <dgm:pt modelId="{14A6F468-8C25-4548-80CD-DFE0211DC40A}" type="sibTrans" cxnId="{4F181D29-9564-4A1C-917B-1B3D47646722}">
      <dgm:prSet/>
      <dgm:spPr/>
      <dgm:t>
        <a:bodyPr/>
        <a:lstStyle/>
        <a:p>
          <a:endParaRPr lang="en-US"/>
        </a:p>
      </dgm:t>
    </dgm:pt>
    <dgm:pt modelId="{EF1319D5-4BE9-4EEC-8B23-6DC1629E18D4}">
      <dgm:prSet/>
      <dgm:spPr/>
      <dgm:t>
        <a:bodyPr/>
        <a:lstStyle/>
        <a:p>
          <a:pPr rtl="0"/>
          <a:r>
            <a:rPr lang="en-US" dirty="0" smtClean="0"/>
            <a:t>Two sources of funds</a:t>
          </a:r>
          <a:endParaRPr lang="en-US" dirty="0"/>
        </a:p>
      </dgm:t>
      <dgm:extLst>
        <a:ext uri="{E40237B7-FDA0-4F09-8148-C483321AD2D9}">
          <dgm14:cNvPr xmlns:dgm14="http://schemas.microsoft.com/office/drawing/2010/diagram" id="0" name="" descr="Title I-A, II-A" title="2 sources of funds"/>
        </a:ext>
      </dgm:extLst>
    </dgm:pt>
    <dgm:pt modelId="{BD03E89D-ED00-4CD6-9BFB-2E774274F97C}" type="parTrans" cxnId="{2A8D5E2D-EAE6-47CE-BAA8-CA973FD65538}">
      <dgm:prSet/>
      <dgm:spPr/>
      <dgm:t>
        <a:bodyPr/>
        <a:lstStyle/>
        <a:p>
          <a:endParaRPr lang="en-US"/>
        </a:p>
      </dgm:t>
    </dgm:pt>
    <dgm:pt modelId="{ADD27B6F-1A8E-4288-A6EC-E99867EAB47D}" type="sibTrans" cxnId="{2A8D5E2D-EAE6-47CE-BAA8-CA973FD65538}">
      <dgm:prSet/>
      <dgm:spPr/>
      <dgm:t>
        <a:bodyPr/>
        <a:lstStyle/>
        <a:p>
          <a:endParaRPr lang="en-US"/>
        </a:p>
      </dgm:t>
    </dgm:pt>
    <dgm:pt modelId="{DCA1BDAF-9F2F-4D09-9434-9AA185094185}">
      <dgm:prSet/>
      <dgm:spPr/>
      <dgm:t>
        <a:bodyPr/>
        <a:lstStyle/>
        <a:p>
          <a:pPr rtl="0"/>
          <a:r>
            <a:rPr lang="en-US" dirty="0" smtClean="0"/>
            <a:t>Title I-A</a:t>
          </a:r>
          <a:endParaRPr lang="en-US" dirty="0"/>
        </a:p>
      </dgm:t>
    </dgm:pt>
    <dgm:pt modelId="{05EED859-D98F-47C3-A545-91AA227816B3}" type="parTrans" cxnId="{EC86C46E-855E-490C-9499-3FD1BA2BAEEE}">
      <dgm:prSet/>
      <dgm:spPr/>
      <dgm:t>
        <a:bodyPr/>
        <a:lstStyle/>
        <a:p>
          <a:endParaRPr lang="en-US"/>
        </a:p>
      </dgm:t>
    </dgm:pt>
    <dgm:pt modelId="{E23B65D0-714F-4C3C-9AA4-0C5D6DB90EA1}" type="sibTrans" cxnId="{EC86C46E-855E-490C-9499-3FD1BA2BAEEE}">
      <dgm:prSet/>
      <dgm:spPr/>
      <dgm:t>
        <a:bodyPr/>
        <a:lstStyle/>
        <a:p>
          <a:endParaRPr lang="en-US"/>
        </a:p>
      </dgm:t>
    </dgm:pt>
    <dgm:pt modelId="{3B900DB8-709B-470B-9FCC-D47BE5573E9B}">
      <dgm:prSet/>
      <dgm:spPr/>
      <dgm:t>
        <a:bodyPr/>
        <a:lstStyle/>
        <a:p>
          <a:pPr rtl="0"/>
          <a:r>
            <a:rPr lang="en-US" dirty="0" smtClean="0"/>
            <a:t>Title II-A</a:t>
          </a:r>
          <a:endParaRPr lang="en-US" dirty="0"/>
        </a:p>
      </dgm:t>
    </dgm:pt>
    <dgm:pt modelId="{D0748A3A-EC68-4002-BADB-7B8BB35B30B1}" type="parTrans" cxnId="{AE3BF568-26F9-485B-A48B-B585CC2232A7}">
      <dgm:prSet/>
      <dgm:spPr/>
      <dgm:t>
        <a:bodyPr/>
        <a:lstStyle/>
        <a:p>
          <a:endParaRPr lang="en-US"/>
        </a:p>
      </dgm:t>
    </dgm:pt>
    <dgm:pt modelId="{34F9F0AE-E07C-451A-8B9D-AD2F1722DA03}" type="sibTrans" cxnId="{AE3BF568-26F9-485B-A48B-B585CC2232A7}">
      <dgm:prSet/>
      <dgm:spPr/>
      <dgm:t>
        <a:bodyPr/>
        <a:lstStyle/>
        <a:p>
          <a:endParaRPr lang="en-US"/>
        </a:p>
      </dgm:t>
    </dgm:pt>
    <dgm:pt modelId="{679B1885-5AB0-4922-9D61-0CD4E484CA84}">
      <dgm:prSet custT="1"/>
      <dgm:spPr/>
      <dgm:t>
        <a:bodyPr/>
        <a:lstStyle/>
        <a:p>
          <a:pPr rtl="0"/>
          <a:r>
            <a:rPr lang="en-US" sz="2000" dirty="0" smtClean="0"/>
            <a:t>Does not meet state definition of RURAL</a:t>
          </a:r>
          <a:endParaRPr lang="en-US" sz="2000" dirty="0"/>
        </a:p>
      </dgm:t>
      <dgm:extLst>
        <a:ext uri="{E40237B7-FDA0-4F09-8148-C483321AD2D9}">
          <dgm14:cNvPr xmlns:dgm14="http://schemas.microsoft.com/office/drawing/2010/diagram" id="0" name="" descr="Does not meet state definition of rural" title="Does not meet state definition of rural"/>
        </a:ext>
      </dgm:extLst>
    </dgm:pt>
    <dgm:pt modelId="{636246EC-1F8C-4E4A-A073-83B2E61B4FD1}" type="parTrans" cxnId="{AE3ED0E6-A009-4EBB-B4A5-D4C1E5052742}">
      <dgm:prSet/>
      <dgm:spPr/>
      <dgm:t>
        <a:bodyPr/>
        <a:lstStyle/>
        <a:p>
          <a:endParaRPr lang="en-US"/>
        </a:p>
      </dgm:t>
    </dgm:pt>
    <dgm:pt modelId="{A30BEA5D-0368-45DD-BD71-02F148EA57F7}" type="sibTrans" cxnId="{AE3ED0E6-A009-4EBB-B4A5-D4C1E5052742}">
      <dgm:prSet/>
      <dgm:spPr/>
      <dgm:t>
        <a:bodyPr/>
        <a:lstStyle/>
        <a:p>
          <a:endParaRPr lang="en-US"/>
        </a:p>
      </dgm:t>
    </dgm:pt>
    <dgm:pt modelId="{E8CBC5B7-6404-452B-A716-6EE3BEBE0435}" type="pres">
      <dgm:prSet presAssocID="{F98C6281-D08D-46AF-83A2-692AB9417F43}" presName="diagram" presStyleCnt="0">
        <dgm:presLayoutVars>
          <dgm:chPref val="1"/>
          <dgm:dir/>
          <dgm:animOne val="branch"/>
          <dgm:animLvl val="lvl"/>
          <dgm:resizeHandles/>
        </dgm:presLayoutVars>
      </dgm:prSet>
      <dgm:spPr/>
      <dgm:t>
        <a:bodyPr/>
        <a:lstStyle/>
        <a:p>
          <a:endParaRPr lang="en-US"/>
        </a:p>
      </dgm:t>
    </dgm:pt>
    <dgm:pt modelId="{F66F6ADF-1B75-48D9-B29B-50E6B48CB365}" type="pres">
      <dgm:prSet presAssocID="{DAF7B12F-97CD-44A8-8EAE-1AFB889CE058}" presName="root" presStyleCnt="0"/>
      <dgm:spPr/>
      <dgm:t>
        <a:bodyPr/>
        <a:lstStyle/>
        <a:p>
          <a:endParaRPr lang="en-US"/>
        </a:p>
      </dgm:t>
    </dgm:pt>
    <dgm:pt modelId="{48C4A6EB-CADD-4F37-AE23-87338330603F}" type="pres">
      <dgm:prSet presAssocID="{DAF7B12F-97CD-44A8-8EAE-1AFB889CE058}" presName="rootComposite" presStyleCnt="0"/>
      <dgm:spPr/>
      <dgm:t>
        <a:bodyPr/>
        <a:lstStyle/>
        <a:p>
          <a:endParaRPr lang="en-US"/>
        </a:p>
      </dgm:t>
    </dgm:pt>
    <dgm:pt modelId="{6A8B609E-7632-4D3E-B8B4-B75CBAB81F1F}" type="pres">
      <dgm:prSet presAssocID="{DAF7B12F-97CD-44A8-8EAE-1AFB889CE058}" presName="rootText" presStyleLbl="node1" presStyleIdx="0" presStyleCnt="3"/>
      <dgm:spPr/>
      <dgm:t>
        <a:bodyPr/>
        <a:lstStyle/>
        <a:p>
          <a:endParaRPr lang="en-US"/>
        </a:p>
      </dgm:t>
    </dgm:pt>
    <dgm:pt modelId="{14FECA49-1353-4943-9E9C-004A248F3182}" type="pres">
      <dgm:prSet presAssocID="{DAF7B12F-97CD-44A8-8EAE-1AFB889CE058}" presName="rootConnector" presStyleLbl="node1" presStyleIdx="0" presStyleCnt="3"/>
      <dgm:spPr/>
      <dgm:t>
        <a:bodyPr/>
        <a:lstStyle/>
        <a:p>
          <a:endParaRPr lang="en-US"/>
        </a:p>
      </dgm:t>
    </dgm:pt>
    <dgm:pt modelId="{90586721-ACA3-4F71-8D45-682BC24430A9}" type="pres">
      <dgm:prSet presAssocID="{DAF7B12F-97CD-44A8-8EAE-1AFB889CE058}" presName="childShape" presStyleCnt="0"/>
      <dgm:spPr/>
      <dgm:t>
        <a:bodyPr/>
        <a:lstStyle/>
        <a:p>
          <a:endParaRPr lang="en-US"/>
        </a:p>
      </dgm:t>
    </dgm:pt>
    <dgm:pt modelId="{8B0FE144-F4B0-4123-9047-436DB3B3DCDD}" type="pres">
      <dgm:prSet presAssocID="{77030632-8BA5-45B3-A2E5-A005A00C2BA5}" presName="Name13" presStyleLbl="parChTrans1D2" presStyleIdx="0" presStyleCnt="6"/>
      <dgm:spPr/>
      <dgm:t>
        <a:bodyPr/>
        <a:lstStyle/>
        <a:p>
          <a:endParaRPr lang="en-US"/>
        </a:p>
      </dgm:t>
    </dgm:pt>
    <dgm:pt modelId="{D1BEC950-63D9-4998-BFDF-70DB527CF8AE}" type="pres">
      <dgm:prSet presAssocID="{0BE7869F-0E0B-4E42-9C55-E9AF7A1CF80F}" presName="childText" presStyleLbl="bgAcc1" presStyleIdx="0" presStyleCnt="6">
        <dgm:presLayoutVars>
          <dgm:bulletEnabled val="1"/>
        </dgm:presLayoutVars>
      </dgm:prSet>
      <dgm:spPr/>
      <dgm:t>
        <a:bodyPr/>
        <a:lstStyle/>
        <a:p>
          <a:endParaRPr lang="en-US"/>
        </a:p>
      </dgm:t>
    </dgm:pt>
    <dgm:pt modelId="{D8151D1B-CE5F-4F76-AF43-C9D0C64832B2}" type="pres">
      <dgm:prSet presAssocID="{84814D4E-7CAA-4B51-8381-081C7CD0CF6C}" presName="Name13" presStyleLbl="parChTrans1D2" presStyleIdx="1" presStyleCnt="6"/>
      <dgm:spPr/>
      <dgm:t>
        <a:bodyPr/>
        <a:lstStyle/>
        <a:p>
          <a:endParaRPr lang="en-US"/>
        </a:p>
      </dgm:t>
    </dgm:pt>
    <dgm:pt modelId="{5E9D97AD-CFA4-48E1-A6AE-E939105D0AAC}" type="pres">
      <dgm:prSet presAssocID="{4CF29272-0649-4A61-A671-0CB337A483CB}" presName="childText" presStyleLbl="bgAcc1" presStyleIdx="1" presStyleCnt="6" custScaleY="214991" custLinFactNeighborX="-3173" custLinFactNeighborY="-1396">
        <dgm:presLayoutVars>
          <dgm:bulletEnabled val="1"/>
        </dgm:presLayoutVars>
      </dgm:prSet>
      <dgm:spPr/>
      <dgm:t>
        <a:bodyPr/>
        <a:lstStyle/>
        <a:p>
          <a:endParaRPr lang="en-US"/>
        </a:p>
      </dgm:t>
    </dgm:pt>
    <dgm:pt modelId="{2694B999-DB11-4F82-B2D9-B504414A6F07}" type="pres">
      <dgm:prSet presAssocID="{10D813E5-42EF-4721-8EA0-210BE1421609}" presName="root" presStyleCnt="0"/>
      <dgm:spPr/>
      <dgm:t>
        <a:bodyPr/>
        <a:lstStyle/>
        <a:p>
          <a:endParaRPr lang="en-US"/>
        </a:p>
      </dgm:t>
    </dgm:pt>
    <dgm:pt modelId="{4AC3F1BF-8A49-4163-B9CA-061945E4B065}" type="pres">
      <dgm:prSet presAssocID="{10D813E5-42EF-4721-8EA0-210BE1421609}" presName="rootComposite" presStyleCnt="0"/>
      <dgm:spPr/>
      <dgm:t>
        <a:bodyPr/>
        <a:lstStyle/>
        <a:p>
          <a:endParaRPr lang="en-US"/>
        </a:p>
      </dgm:t>
    </dgm:pt>
    <dgm:pt modelId="{E32F8E43-23E7-4296-8DBC-D6EE4B6C88FF}" type="pres">
      <dgm:prSet presAssocID="{10D813E5-42EF-4721-8EA0-210BE1421609}" presName="rootText" presStyleLbl="node1" presStyleIdx="1" presStyleCnt="3"/>
      <dgm:spPr/>
      <dgm:t>
        <a:bodyPr/>
        <a:lstStyle/>
        <a:p>
          <a:endParaRPr lang="en-US"/>
        </a:p>
      </dgm:t>
    </dgm:pt>
    <dgm:pt modelId="{5C4FD242-D685-4788-B93F-BCA55FC5E34C}" type="pres">
      <dgm:prSet presAssocID="{10D813E5-42EF-4721-8EA0-210BE1421609}" presName="rootConnector" presStyleLbl="node1" presStyleIdx="1" presStyleCnt="3"/>
      <dgm:spPr/>
      <dgm:t>
        <a:bodyPr/>
        <a:lstStyle/>
        <a:p>
          <a:endParaRPr lang="en-US"/>
        </a:p>
      </dgm:t>
    </dgm:pt>
    <dgm:pt modelId="{4E99181D-38BB-444F-BC2B-CBD75E73773C}" type="pres">
      <dgm:prSet presAssocID="{10D813E5-42EF-4721-8EA0-210BE1421609}" presName="childShape" presStyleCnt="0"/>
      <dgm:spPr/>
      <dgm:t>
        <a:bodyPr/>
        <a:lstStyle/>
        <a:p>
          <a:endParaRPr lang="en-US"/>
        </a:p>
      </dgm:t>
    </dgm:pt>
    <dgm:pt modelId="{C893B4F9-8F18-417A-952B-79D916C2D074}" type="pres">
      <dgm:prSet presAssocID="{E280BCEF-63D3-49D2-B73D-7C3C169153DD}" presName="Name13" presStyleLbl="parChTrans1D2" presStyleIdx="2" presStyleCnt="6"/>
      <dgm:spPr/>
      <dgm:t>
        <a:bodyPr/>
        <a:lstStyle/>
        <a:p>
          <a:endParaRPr lang="en-US"/>
        </a:p>
      </dgm:t>
    </dgm:pt>
    <dgm:pt modelId="{AE02AF6D-4E2B-4229-8EC5-56971F84C7F1}" type="pres">
      <dgm:prSet presAssocID="{28762DC3-EC43-48C1-AEDB-D8D50EB1145D}" presName="childText" presStyleLbl="bgAcc1" presStyleIdx="2" presStyleCnt="6">
        <dgm:presLayoutVars>
          <dgm:bulletEnabled val="1"/>
        </dgm:presLayoutVars>
      </dgm:prSet>
      <dgm:spPr/>
      <dgm:t>
        <a:bodyPr/>
        <a:lstStyle/>
        <a:p>
          <a:endParaRPr lang="en-US"/>
        </a:p>
      </dgm:t>
    </dgm:pt>
    <dgm:pt modelId="{47E69AC6-D8A3-49DC-BD51-421ED933FFC1}" type="pres">
      <dgm:prSet presAssocID="{87BF6595-FF49-45DF-9571-6A326A83192C}" presName="Name13" presStyleLbl="parChTrans1D2" presStyleIdx="3" presStyleCnt="6"/>
      <dgm:spPr/>
      <dgm:t>
        <a:bodyPr/>
        <a:lstStyle/>
        <a:p>
          <a:endParaRPr lang="en-US"/>
        </a:p>
      </dgm:t>
    </dgm:pt>
    <dgm:pt modelId="{4ACA4A72-326F-4613-95FE-69A21A81E09A}" type="pres">
      <dgm:prSet presAssocID="{B6BF09B0-83D4-4C6C-AAE7-55F3B86FAB5C}" presName="childText" presStyleLbl="bgAcc1" presStyleIdx="3" presStyleCnt="6" custScaleY="170189">
        <dgm:presLayoutVars>
          <dgm:bulletEnabled val="1"/>
        </dgm:presLayoutVars>
      </dgm:prSet>
      <dgm:spPr/>
      <dgm:t>
        <a:bodyPr/>
        <a:lstStyle/>
        <a:p>
          <a:endParaRPr lang="en-US"/>
        </a:p>
      </dgm:t>
    </dgm:pt>
    <dgm:pt modelId="{1582CDC8-67BC-4192-8489-AB5D46293343}" type="pres">
      <dgm:prSet presAssocID="{6AE7CE27-F7C3-4CA2-A4BC-0320D37A28D8}" presName="root" presStyleCnt="0"/>
      <dgm:spPr/>
      <dgm:t>
        <a:bodyPr/>
        <a:lstStyle/>
        <a:p>
          <a:endParaRPr lang="en-US"/>
        </a:p>
      </dgm:t>
    </dgm:pt>
    <dgm:pt modelId="{5AD6380E-7433-4DAA-9146-2344F3E1AA8C}" type="pres">
      <dgm:prSet presAssocID="{6AE7CE27-F7C3-4CA2-A4BC-0320D37A28D8}" presName="rootComposite" presStyleCnt="0"/>
      <dgm:spPr/>
      <dgm:t>
        <a:bodyPr/>
        <a:lstStyle/>
        <a:p>
          <a:endParaRPr lang="en-US"/>
        </a:p>
      </dgm:t>
    </dgm:pt>
    <dgm:pt modelId="{41CC5F15-E552-49F3-AA8B-28687FCC8C14}" type="pres">
      <dgm:prSet presAssocID="{6AE7CE27-F7C3-4CA2-A4BC-0320D37A28D8}" presName="rootText" presStyleLbl="node1" presStyleIdx="2" presStyleCnt="3"/>
      <dgm:spPr/>
      <dgm:t>
        <a:bodyPr/>
        <a:lstStyle/>
        <a:p>
          <a:endParaRPr lang="en-US"/>
        </a:p>
      </dgm:t>
    </dgm:pt>
    <dgm:pt modelId="{B994BAD7-B7AF-4D2A-BD48-FF0922FC6F21}" type="pres">
      <dgm:prSet presAssocID="{6AE7CE27-F7C3-4CA2-A4BC-0320D37A28D8}" presName="rootConnector" presStyleLbl="node1" presStyleIdx="2" presStyleCnt="3"/>
      <dgm:spPr/>
      <dgm:t>
        <a:bodyPr/>
        <a:lstStyle/>
        <a:p>
          <a:endParaRPr lang="en-US"/>
        </a:p>
      </dgm:t>
    </dgm:pt>
    <dgm:pt modelId="{07EC4127-AFE5-4E4D-867C-216501FA9B18}" type="pres">
      <dgm:prSet presAssocID="{6AE7CE27-F7C3-4CA2-A4BC-0320D37A28D8}" presName="childShape" presStyleCnt="0"/>
      <dgm:spPr/>
      <dgm:t>
        <a:bodyPr/>
        <a:lstStyle/>
        <a:p>
          <a:endParaRPr lang="en-US"/>
        </a:p>
      </dgm:t>
    </dgm:pt>
    <dgm:pt modelId="{92223B13-CE42-4C08-96B2-93AB1882F66D}" type="pres">
      <dgm:prSet presAssocID="{636246EC-1F8C-4E4A-A073-83B2E61B4FD1}" presName="Name13" presStyleLbl="parChTrans1D2" presStyleIdx="4" presStyleCnt="6"/>
      <dgm:spPr/>
      <dgm:t>
        <a:bodyPr/>
        <a:lstStyle/>
        <a:p>
          <a:endParaRPr lang="en-US"/>
        </a:p>
      </dgm:t>
    </dgm:pt>
    <dgm:pt modelId="{3B15240D-C660-4ABD-8C63-29D610EF10E0}" type="pres">
      <dgm:prSet presAssocID="{679B1885-5AB0-4922-9D61-0CD4E484CA84}" presName="childText" presStyleLbl="bgAcc1" presStyleIdx="4" presStyleCnt="6" custScaleY="122385">
        <dgm:presLayoutVars>
          <dgm:bulletEnabled val="1"/>
        </dgm:presLayoutVars>
      </dgm:prSet>
      <dgm:spPr/>
      <dgm:t>
        <a:bodyPr/>
        <a:lstStyle/>
        <a:p>
          <a:endParaRPr lang="en-US"/>
        </a:p>
      </dgm:t>
    </dgm:pt>
    <dgm:pt modelId="{9EA16496-FE6A-4D3D-8759-7FFBEDF4EC61}" type="pres">
      <dgm:prSet presAssocID="{BD03E89D-ED00-4CD6-9BFB-2E774274F97C}" presName="Name13" presStyleLbl="parChTrans1D2" presStyleIdx="5" presStyleCnt="6"/>
      <dgm:spPr/>
      <dgm:t>
        <a:bodyPr/>
        <a:lstStyle/>
        <a:p>
          <a:endParaRPr lang="en-US"/>
        </a:p>
      </dgm:t>
    </dgm:pt>
    <dgm:pt modelId="{48708775-ABF9-46D7-89F5-1C1E30FCF09F}" type="pres">
      <dgm:prSet presAssocID="{EF1319D5-4BE9-4EEC-8B23-6DC1629E18D4}" presName="childText" presStyleLbl="bgAcc1" presStyleIdx="5" presStyleCnt="6" custScaleY="163273">
        <dgm:presLayoutVars>
          <dgm:bulletEnabled val="1"/>
        </dgm:presLayoutVars>
      </dgm:prSet>
      <dgm:spPr/>
      <dgm:t>
        <a:bodyPr/>
        <a:lstStyle/>
        <a:p>
          <a:endParaRPr lang="en-US"/>
        </a:p>
      </dgm:t>
    </dgm:pt>
  </dgm:ptLst>
  <dgm:cxnLst>
    <dgm:cxn modelId="{AE3D00C1-402D-48FD-97AA-2779F35E671E}" type="presOf" srcId="{87BF6595-FF49-45DF-9571-6A326A83192C}" destId="{47E69AC6-D8A3-49DC-BD51-421ED933FFC1}" srcOrd="0" destOrd="0" presId="urn:microsoft.com/office/officeart/2005/8/layout/hierarchy3"/>
    <dgm:cxn modelId="{D42DF842-F9A5-417C-9BAB-1E9744D43B6D}" type="presOf" srcId="{E081BAB2-4886-434E-89C2-FBE399F9DBF5}" destId="{5E9D97AD-CFA4-48E1-A6AE-E939105D0AAC}" srcOrd="0" destOrd="1" presId="urn:microsoft.com/office/officeart/2005/8/layout/hierarchy3"/>
    <dgm:cxn modelId="{047C751B-B4BD-45CC-8819-89CEB65CB670}" type="presOf" srcId="{636246EC-1F8C-4E4A-A073-83B2E61B4FD1}" destId="{92223B13-CE42-4C08-96B2-93AB1882F66D}" srcOrd="0" destOrd="0" presId="urn:microsoft.com/office/officeart/2005/8/layout/hierarchy3"/>
    <dgm:cxn modelId="{2A8D5E2D-EAE6-47CE-BAA8-CA973FD65538}" srcId="{6AE7CE27-F7C3-4CA2-A4BC-0320D37A28D8}" destId="{EF1319D5-4BE9-4EEC-8B23-6DC1629E18D4}" srcOrd="1" destOrd="0" parTransId="{BD03E89D-ED00-4CD6-9BFB-2E774274F97C}" sibTransId="{ADD27B6F-1A8E-4288-A6EC-E99867EAB47D}"/>
    <dgm:cxn modelId="{EC86C46E-855E-490C-9499-3FD1BA2BAEEE}" srcId="{EF1319D5-4BE9-4EEC-8B23-6DC1629E18D4}" destId="{DCA1BDAF-9F2F-4D09-9434-9AA185094185}" srcOrd="0" destOrd="0" parTransId="{05EED859-D98F-47C3-A545-91AA227816B3}" sibTransId="{E23B65D0-714F-4C3C-9AA4-0C5D6DB90EA1}"/>
    <dgm:cxn modelId="{CC2E6445-338B-463F-9919-779B91203275}" srcId="{10D813E5-42EF-4721-8EA0-210BE1421609}" destId="{B6BF09B0-83D4-4C6C-AAE7-55F3B86FAB5C}" srcOrd="1" destOrd="0" parTransId="{87BF6595-FF49-45DF-9571-6A326A83192C}" sibTransId="{8A0C9930-7EDD-4D9E-8C69-C8724FA9D5B8}"/>
    <dgm:cxn modelId="{BB7C4FD7-0E29-4C24-AE0D-F7FB9F62B57E}" type="presOf" srcId="{10D813E5-42EF-4721-8EA0-210BE1421609}" destId="{5C4FD242-D685-4788-B93F-BCA55FC5E34C}" srcOrd="1" destOrd="0" presId="urn:microsoft.com/office/officeart/2005/8/layout/hierarchy3"/>
    <dgm:cxn modelId="{8B64E827-1F72-4C34-8578-5EBE49767041}" type="presOf" srcId="{84814D4E-7CAA-4B51-8381-081C7CD0CF6C}" destId="{D8151D1B-CE5F-4F76-AF43-C9D0C64832B2}" srcOrd="0" destOrd="0" presId="urn:microsoft.com/office/officeart/2005/8/layout/hierarchy3"/>
    <dgm:cxn modelId="{E62B3564-3B43-4708-AB5D-40DF183D18B6}" srcId="{B6BF09B0-83D4-4C6C-AAE7-55F3B86FAB5C}" destId="{32FE5004-1F89-4F78-AEDC-9A67ABFB3BE9}" srcOrd="0" destOrd="0" parTransId="{8136B5DF-B999-440F-BA7A-44AE052699FE}" sibTransId="{8F7E4AE1-3FB6-42C2-943E-AAEBDD53B4C5}"/>
    <dgm:cxn modelId="{F1650B4C-EA43-4F3F-99B2-E3B3B22CEB52}" type="presOf" srcId="{77030632-8BA5-45B3-A2E5-A005A00C2BA5}" destId="{8B0FE144-F4B0-4123-9047-436DB3B3DCDD}" srcOrd="0" destOrd="0" presId="urn:microsoft.com/office/officeart/2005/8/layout/hierarchy3"/>
    <dgm:cxn modelId="{B118B3A1-BD76-40BA-90AE-BCA6AC4A765C}" type="presOf" srcId="{E280BCEF-63D3-49D2-B73D-7C3C169153DD}" destId="{C893B4F9-8F18-417A-952B-79D916C2D074}" srcOrd="0" destOrd="0" presId="urn:microsoft.com/office/officeart/2005/8/layout/hierarchy3"/>
    <dgm:cxn modelId="{F7BA9050-7714-4DEE-B080-46C2B5699C68}" srcId="{F98C6281-D08D-46AF-83A2-692AB9417F43}" destId="{10D813E5-42EF-4721-8EA0-210BE1421609}" srcOrd="1" destOrd="0" parTransId="{80A3D1B5-34FE-4E50-AE8E-856B08DE4524}" sibTransId="{8803D513-0A23-435B-AA66-DBFF7D39BCE1}"/>
    <dgm:cxn modelId="{165BFD47-6A8D-4D74-8989-6B43C6B5FFB1}" type="presOf" srcId="{BD03E89D-ED00-4CD6-9BFB-2E774274F97C}" destId="{9EA16496-FE6A-4D3D-8759-7FFBEDF4EC61}" srcOrd="0" destOrd="0" presId="urn:microsoft.com/office/officeart/2005/8/layout/hierarchy3"/>
    <dgm:cxn modelId="{9B7F14D0-0E18-43B5-BD16-DF012CA63ADE}" type="presOf" srcId="{28762DC3-EC43-48C1-AEDB-D8D50EB1145D}" destId="{AE02AF6D-4E2B-4229-8EC5-56971F84C7F1}" srcOrd="0" destOrd="0" presId="urn:microsoft.com/office/officeart/2005/8/layout/hierarchy3"/>
    <dgm:cxn modelId="{0709793E-4B2E-4121-BE87-6634D261F9DD}" type="presOf" srcId="{6AE7CE27-F7C3-4CA2-A4BC-0320D37A28D8}" destId="{41CC5F15-E552-49F3-AA8B-28687FCC8C14}" srcOrd="0" destOrd="0" presId="urn:microsoft.com/office/officeart/2005/8/layout/hierarchy3"/>
    <dgm:cxn modelId="{0B4442C7-91E8-400F-8CD2-457B8D8A904C}" type="presOf" srcId="{3B900DB8-709B-470B-9FCC-D47BE5573E9B}" destId="{48708775-ABF9-46D7-89F5-1C1E30FCF09F}" srcOrd="0" destOrd="2" presId="urn:microsoft.com/office/officeart/2005/8/layout/hierarchy3"/>
    <dgm:cxn modelId="{CF605A1C-4C85-4CBF-9853-C055C2EE1CA7}" type="presOf" srcId="{EEF4EFD1-7F2A-415A-9AB0-AE09B976FFB0}" destId="{4ACA4A72-326F-4613-95FE-69A21A81E09A}" srcOrd="0" destOrd="3" presId="urn:microsoft.com/office/officeart/2005/8/layout/hierarchy3"/>
    <dgm:cxn modelId="{AE3BF568-26F9-485B-A48B-B585CC2232A7}" srcId="{EF1319D5-4BE9-4EEC-8B23-6DC1629E18D4}" destId="{3B900DB8-709B-470B-9FCC-D47BE5573E9B}" srcOrd="1" destOrd="0" parTransId="{D0748A3A-EC68-4002-BADB-7B8BB35B30B1}" sibTransId="{34F9F0AE-E07C-451A-8B9D-AD2F1722DA03}"/>
    <dgm:cxn modelId="{531B406B-1106-4300-9796-52048FA9993F}" srcId="{F98C6281-D08D-46AF-83A2-692AB9417F43}" destId="{DAF7B12F-97CD-44A8-8EAE-1AFB889CE058}" srcOrd="0" destOrd="0" parTransId="{0BEED5B9-880F-4B2C-87B1-4E1835FEBACD}" sibTransId="{91DF66E1-1832-41C2-95CD-42E865A52027}"/>
    <dgm:cxn modelId="{25739D48-8806-49A8-923A-409B0BB3BA63}" type="presOf" srcId="{DAF7B12F-97CD-44A8-8EAE-1AFB889CE058}" destId="{6A8B609E-7632-4D3E-B8B4-B75CBAB81F1F}" srcOrd="0" destOrd="0" presId="urn:microsoft.com/office/officeart/2005/8/layout/hierarchy3"/>
    <dgm:cxn modelId="{76324CBC-E6F4-41B3-919D-C899AC9355D1}" srcId="{B6BF09B0-83D4-4C6C-AAE7-55F3B86FAB5C}" destId="{EEF4EFD1-7F2A-415A-9AB0-AE09B976FFB0}" srcOrd="2" destOrd="0" parTransId="{3E089027-5BC8-490D-A6E1-7C260746EB27}" sibTransId="{D86C6F52-0377-4BCD-B047-ECAF834BF5F4}"/>
    <dgm:cxn modelId="{AE3ED0E6-A009-4EBB-B4A5-D4C1E5052742}" srcId="{6AE7CE27-F7C3-4CA2-A4BC-0320D37A28D8}" destId="{679B1885-5AB0-4922-9D61-0CD4E484CA84}" srcOrd="0" destOrd="0" parTransId="{636246EC-1F8C-4E4A-A073-83B2E61B4FD1}" sibTransId="{A30BEA5D-0368-45DD-BD71-02F148EA57F7}"/>
    <dgm:cxn modelId="{C0C6CDC7-CF85-438F-837B-AB2BEEA5AE7F}" type="presOf" srcId="{4CF29272-0649-4A61-A671-0CB337A483CB}" destId="{5E9D97AD-CFA4-48E1-A6AE-E939105D0AAC}" srcOrd="0" destOrd="0" presId="urn:microsoft.com/office/officeart/2005/8/layout/hierarchy3"/>
    <dgm:cxn modelId="{6DC66706-8907-4A64-9BA0-33C9851780B6}" type="presOf" srcId="{DAF7B12F-97CD-44A8-8EAE-1AFB889CE058}" destId="{14FECA49-1353-4943-9E9C-004A248F3182}" srcOrd="1" destOrd="0" presId="urn:microsoft.com/office/officeart/2005/8/layout/hierarchy3"/>
    <dgm:cxn modelId="{89A4C795-462C-4191-9FC2-7D749ED77529}" type="presOf" srcId="{32FE5004-1F89-4F78-AEDC-9A67ABFB3BE9}" destId="{4ACA4A72-326F-4613-95FE-69A21A81E09A}" srcOrd="0" destOrd="1" presId="urn:microsoft.com/office/officeart/2005/8/layout/hierarchy3"/>
    <dgm:cxn modelId="{F61246E9-2888-4DA8-815E-697F4060E2A8}" srcId="{B6BF09B0-83D4-4C6C-AAE7-55F3B86FAB5C}" destId="{E4061A71-84B7-4620-AA9D-CF7B3636E11E}" srcOrd="1" destOrd="0" parTransId="{CD21A5AB-8EC8-4FF1-8A82-02E6E2D9FD55}" sibTransId="{CE8C8E18-8C9D-43AA-B7B9-B2979265BFFF}"/>
    <dgm:cxn modelId="{45E50F03-492A-43E6-AB2E-15ACB17768E6}" srcId="{10D813E5-42EF-4721-8EA0-210BE1421609}" destId="{28762DC3-EC43-48C1-AEDB-D8D50EB1145D}" srcOrd="0" destOrd="0" parTransId="{E280BCEF-63D3-49D2-B73D-7C3C169153DD}" sibTransId="{13E530BC-64D2-4385-B25F-5AC2309D39D4}"/>
    <dgm:cxn modelId="{E2E7B812-A0FE-4F15-9933-27B772E09C8E}" srcId="{4CF29272-0649-4A61-A671-0CB337A483CB}" destId="{9FC6E300-F35A-474E-84A4-5B113E35091C}" srcOrd="1" destOrd="0" parTransId="{A42E01DE-2E62-4B94-80F0-22ED368ECCED}" sibTransId="{579976E4-6B72-4044-94C5-AE171E4BB685}"/>
    <dgm:cxn modelId="{4458FEE9-F47C-4BB0-8DA1-7B0956E94787}" type="presOf" srcId="{B6BF09B0-83D4-4C6C-AAE7-55F3B86FAB5C}" destId="{4ACA4A72-326F-4613-95FE-69A21A81E09A}" srcOrd="0" destOrd="0" presId="urn:microsoft.com/office/officeart/2005/8/layout/hierarchy3"/>
    <dgm:cxn modelId="{8BF0BDB0-4874-428B-9390-B37A37C8FA34}" type="presOf" srcId="{679B1885-5AB0-4922-9D61-0CD4E484CA84}" destId="{3B15240D-C660-4ABD-8C63-29D610EF10E0}" srcOrd="0" destOrd="0" presId="urn:microsoft.com/office/officeart/2005/8/layout/hierarchy3"/>
    <dgm:cxn modelId="{4A7A77EB-8535-44A2-84EE-B5E6B782DD6F}" type="presOf" srcId="{9FC6E300-F35A-474E-84A4-5B113E35091C}" destId="{5E9D97AD-CFA4-48E1-A6AE-E939105D0AAC}" srcOrd="0" destOrd="2" presId="urn:microsoft.com/office/officeart/2005/8/layout/hierarchy3"/>
    <dgm:cxn modelId="{1A02532A-BAC4-4B40-AF8E-B03027B207E5}" type="presOf" srcId="{10D813E5-42EF-4721-8EA0-210BE1421609}" destId="{E32F8E43-23E7-4296-8DBC-D6EE4B6C88FF}" srcOrd="0" destOrd="0" presId="urn:microsoft.com/office/officeart/2005/8/layout/hierarchy3"/>
    <dgm:cxn modelId="{EFAA2F8B-DBC7-4A2A-A8A1-7D50B7B8D4B1}" type="presOf" srcId="{24B9EA4B-DEC2-4966-82FB-B91BE29095DF}" destId="{5E9D97AD-CFA4-48E1-A6AE-E939105D0AAC}" srcOrd="0" destOrd="3" presId="urn:microsoft.com/office/officeart/2005/8/layout/hierarchy3"/>
    <dgm:cxn modelId="{5DCB335F-C012-4692-BBD3-FA3264073902}" type="presOf" srcId="{6AE7CE27-F7C3-4CA2-A4BC-0320D37A28D8}" destId="{B994BAD7-B7AF-4D2A-BD48-FF0922FC6F21}" srcOrd="1" destOrd="0" presId="urn:microsoft.com/office/officeart/2005/8/layout/hierarchy3"/>
    <dgm:cxn modelId="{8BD5F786-3A28-48A3-8669-5BEAD4478E44}" type="presOf" srcId="{0BE7869F-0E0B-4E42-9C55-E9AF7A1CF80F}" destId="{D1BEC950-63D9-4998-BFDF-70DB527CF8AE}" srcOrd="0" destOrd="0" presId="urn:microsoft.com/office/officeart/2005/8/layout/hierarchy3"/>
    <dgm:cxn modelId="{C9D4EB68-7E1D-4427-8C00-5E452C553C0E}" type="presOf" srcId="{E4061A71-84B7-4620-AA9D-CF7B3636E11E}" destId="{4ACA4A72-326F-4613-95FE-69A21A81E09A}" srcOrd="0" destOrd="2" presId="urn:microsoft.com/office/officeart/2005/8/layout/hierarchy3"/>
    <dgm:cxn modelId="{658E85E8-023B-42B2-8512-95A20EC75FA8}" srcId="{DAF7B12F-97CD-44A8-8EAE-1AFB889CE058}" destId="{0BE7869F-0E0B-4E42-9C55-E9AF7A1CF80F}" srcOrd="0" destOrd="0" parTransId="{77030632-8BA5-45B3-A2E5-A005A00C2BA5}" sibTransId="{5AEDB1D1-445B-4A30-8F6C-6A7EF1BCF29D}"/>
    <dgm:cxn modelId="{4F181D29-9564-4A1C-917B-1B3D47646722}" srcId="{F98C6281-D08D-46AF-83A2-692AB9417F43}" destId="{6AE7CE27-F7C3-4CA2-A4BC-0320D37A28D8}" srcOrd="2" destOrd="0" parTransId="{88ADA83A-7B23-4429-B757-FB925AE69E00}" sibTransId="{14A6F468-8C25-4548-80CD-DFE0211DC40A}"/>
    <dgm:cxn modelId="{9EC02EA9-C433-4249-B7CC-A76ED7062801}" srcId="{DAF7B12F-97CD-44A8-8EAE-1AFB889CE058}" destId="{4CF29272-0649-4A61-A671-0CB337A483CB}" srcOrd="1" destOrd="0" parTransId="{84814D4E-7CAA-4B51-8381-081C7CD0CF6C}" sibTransId="{BCA23DFB-C2E0-45A4-9ECA-03494D2B0FBA}"/>
    <dgm:cxn modelId="{377BAB2D-13A5-4C3A-98F0-071F64FEE6F9}" srcId="{4CF29272-0649-4A61-A671-0CB337A483CB}" destId="{E081BAB2-4886-434E-89C2-FBE399F9DBF5}" srcOrd="0" destOrd="0" parTransId="{EAEC1B8C-6F1E-434C-8914-73A55DEA340A}" sibTransId="{3E28B7BF-839D-4E05-A3DD-F39F6BE2DA09}"/>
    <dgm:cxn modelId="{C3BEF51D-C083-4039-99C9-04AD7D8C8396}" type="presOf" srcId="{EF1319D5-4BE9-4EEC-8B23-6DC1629E18D4}" destId="{48708775-ABF9-46D7-89F5-1C1E30FCF09F}" srcOrd="0" destOrd="0" presId="urn:microsoft.com/office/officeart/2005/8/layout/hierarchy3"/>
    <dgm:cxn modelId="{CB6C6023-F86B-42DF-AFB0-E5CA744825B5}" srcId="{4CF29272-0649-4A61-A671-0CB337A483CB}" destId="{24B9EA4B-DEC2-4966-82FB-B91BE29095DF}" srcOrd="2" destOrd="0" parTransId="{387EFE54-EAAA-4162-ADDB-906F699839E6}" sibTransId="{15DDFED8-FFEB-460B-8C42-9EDE5CD3DD93}"/>
    <dgm:cxn modelId="{C25C9784-5D8E-4478-87E0-071AE4EF2DC3}" type="presOf" srcId="{DCA1BDAF-9F2F-4D09-9434-9AA185094185}" destId="{48708775-ABF9-46D7-89F5-1C1E30FCF09F}" srcOrd="0" destOrd="1" presId="urn:microsoft.com/office/officeart/2005/8/layout/hierarchy3"/>
    <dgm:cxn modelId="{F680D56D-D46D-44A7-A3CE-D4673B7B158B}" type="presOf" srcId="{F98C6281-D08D-46AF-83A2-692AB9417F43}" destId="{E8CBC5B7-6404-452B-A716-6EE3BEBE0435}" srcOrd="0" destOrd="0" presId="urn:microsoft.com/office/officeart/2005/8/layout/hierarchy3"/>
    <dgm:cxn modelId="{71AE7AE3-531F-4637-B3D9-C1511E309C97}" type="presParOf" srcId="{E8CBC5B7-6404-452B-A716-6EE3BEBE0435}" destId="{F66F6ADF-1B75-48D9-B29B-50E6B48CB365}" srcOrd="0" destOrd="0" presId="urn:microsoft.com/office/officeart/2005/8/layout/hierarchy3"/>
    <dgm:cxn modelId="{97A56ECE-C3F9-4C4E-81A7-D8BFAF792C36}" type="presParOf" srcId="{F66F6ADF-1B75-48D9-B29B-50E6B48CB365}" destId="{48C4A6EB-CADD-4F37-AE23-87338330603F}" srcOrd="0" destOrd="0" presId="urn:microsoft.com/office/officeart/2005/8/layout/hierarchy3"/>
    <dgm:cxn modelId="{5B9C54EC-CC63-4C14-B656-011122898E8D}" type="presParOf" srcId="{48C4A6EB-CADD-4F37-AE23-87338330603F}" destId="{6A8B609E-7632-4D3E-B8B4-B75CBAB81F1F}" srcOrd="0" destOrd="0" presId="urn:microsoft.com/office/officeart/2005/8/layout/hierarchy3"/>
    <dgm:cxn modelId="{57AFA894-62B9-46B8-869D-AF942BE9CDAA}" type="presParOf" srcId="{48C4A6EB-CADD-4F37-AE23-87338330603F}" destId="{14FECA49-1353-4943-9E9C-004A248F3182}" srcOrd="1" destOrd="0" presId="urn:microsoft.com/office/officeart/2005/8/layout/hierarchy3"/>
    <dgm:cxn modelId="{0F89A41B-0901-408D-8C27-19119BE6F6C4}" type="presParOf" srcId="{F66F6ADF-1B75-48D9-B29B-50E6B48CB365}" destId="{90586721-ACA3-4F71-8D45-682BC24430A9}" srcOrd="1" destOrd="0" presId="urn:microsoft.com/office/officeart/2005/8/layout/hierarchy3"/>
    <dgm:cxn modelId="{F6396EF5-4C11-470D-A697-336E9FFE69C4}" type="presParOf" srcId="{90586721-ACA3-4F71-8D45-682BC24430A9}" destId="{8B0FE144-F4B0-4123-9047-436DB3B3DCDD}" srcOrd="0" destOrd="0" presId="urn:microsoft.com/office/officeart/2005/8/layout/hierarchy3"/>
    <dgm:cxn modelId="{BA125E71-C03E-4402-8F69-BC53D0DD0461}" type="presParOf" srcId="{90586721-ACA3-4F71-8D45-682BC24430A9}" destId="{D1BEC950-63D9-4998-BFDF-70DB527CF8AE}" srcOrd="1" destOrd="0" presId="urn:microsoft.com/office/officeart/2005/8/layout/hierarchy3"/>
    <dgm:cxn modelId="{F3AAA371-A787-4FCD-8F4F-3C062C3B14BE}" type="presParOf" srcId="{90586721-ACA3-4F71-8D45-682BC24430A9}" destId="{D8151D1B-CE5F-4F76-AF43-C9D0C64832B2}" srcOrd="2" destOrd="0" presId="urn:microsoft.com/office/officeart/2005/8/layout/hierarchy3"/>
    <dgm:cxn modelId="{5D3880DF-7CE9-433C-89E7-40F7AAAA25FB}" type="presParOf" srcId="{90586721-ACA3-4F71-8D45-682BC24430A9}" destId="{5E9D97AD-CFA4-48E1-A6AE-E939105D0AAC}" srcOrd="3" destOrd="0" presId="urn:microsoft.com/office/officeart/2005/8/layout/hierarchy3"/>
    <dgm:cxn modelId="{9E306120-8CB2-4CFF-B67A-98B43F3239F0}" type="presParOf" srcId="{E8CBC5B7-6404-452B-A716-6EE3BEBE0435}" destId="{2694B999-DB11-4F82-B2D9-B504414A6F07}" srcOrd="1" destOrd="0" presId="urn:microsoft.com/office/officeart/2005/8/layout/hierarchy3"/>
    <dgm:cxn modelId="{C881DF7B-85C7-4369-8C8C-7D3EAA13143D}" type="presParOf" srcId="{2694B999-DB11-4F82-B2D9-B504414A6F07}" destId="{4AC3F1BF-8A49-4163-B9CA-061945E4B065}" srcOrd="0" destOrd="0" presId="urn:microsoft.com/office/officeart/2005/8/layout/hierarchy3"/>
    <dgm:cxn modelId="{394DCF93-82BE-43E5-9D01-30EEFC287033}" type="presParOf" srcId="{4AC3F1BF-8A49-4163-B9CA-061945E4B065}" destId="{E32F8E43-23E7-4296-8DBC-D6EE4B6C88FF}" srcOrd="0" destOrd="0" presId="urn:microsoft.com/office/officeart/2005/8/layout/hierarchy3"/>
    <dgm:cxn modelId="{935526DB-CBFC-4EA1-843A-C2DC43E401A2}" type="presParOf" srcId="{4AC3F1BF-8A49-4163-B9CA-061945E4B065}" destId="{5C4FD242-D685-4788-B93F-BCA55FC5E34C}" srcOrd="1" destOrd="0" presId="urn:microsoft.com/office/officeart/2005/8/layout/hierarchy3"/>
    <dgm:cxn modelId="{301F1348-651E-4742-93DD-D578F41CEBCD}" type="presParOf" srcId="{2694B999-DB11-4F82-B2D9-B504414A6F07}" destId="{4E99181D-38BB-444F-BC2B-CBD75E73773C}" srcOrd="1" destOrd="0" presId="urn:microsoft.com/office/officeart/2005/8/layout/hierarchy3"/>
    <dgm:cxn modelId="{EE75289E-D74B-4BD5-8866-AD795339D05F}" type="presParOf" srcId="{4E99181D-38BB-444F-BC2B-CBD75E73773C}" destId="{C893B4F9-8F18-417A-952B-79D916C2D074}" srcOrd="0" destOrd="0" presId="urn:microsoft.com/office/officeart/2005/8/layout/hierarchy3"/>
    <dgm:cxn modelId="{B686A29A-A374-45FE-B9EE-B15655181187}" type="presParOf" srcId="{4E99181D-38BB-444F-BC2B-CBD75E73773C}" destId="{AE02AF6D-4E2B-4229-8EC5-56971F84C7F1}" srcOrd="1" destOrd="0" presId="urn:microsoft.com/office/officeart/2005/8/layout/hierarchy3"/>
    <dgm:cxn modelId="{65DBEEC9-1AE3-4620-9EFA-45A72C092381}" type="presParOf" srcId="{4E99181D-38BB-444F-BC2B-CBD75E73773C}" destId="{47E69AC6-D8A3-49DC-BD51-421ED933FFC1}" srcOrd="2" destOrd="0" presId="urn:microsoft.com/office/officeart/2005/8/layout/hierarchy3"/>
    <dgm:cxn modelId="{934FC0C2-628A-47B5-A941-ECBAA8E41A89}" type="presParOf" srcId="{4E99181D-38BB-444F-BC2B-CBD75E73773C}" destId="{4ACA4A72-326F-4613-95FE-69A21A81E09A}" srcOrd="3" destOrd="0" presId="urn:microsoft.com/office/officeart/2005/8/layout/hierarchy3"/>
    <dgm:cxn modelId="{C95371F1-E6E5-424E-98D9-E31CB3F03913}" type="presParOf" srcId="{E8CBC5B7-6404-452B-A716-6EE3BEBE0435}" destId="{1582CDC8-67BC-4192-8489-AB5D46293343}" srcOrd="2" destOrd="0" presId="urn:microsoft.com/office/officeart/2005/8/layout/hierarchy3"/>
    <dgm:cxn modelId="{30B05048-E1A9-4B3D-BF33-95A908F836BE}" type="presParOf" srcId="{1582CDC8-67BC-4192-8489-AB5D46293343}" destId="{5AD6380E-7433-4DAA-9146-2344F3E1AA8C}" srcOrd="0" destOrd="0" presId="urn:microsoft.com/office/officeart/2005/8/layout/hierarchy3"/>
    <dgm:cxn modelId="{C28A3582-5449-4A1A-9067-868B1CE9E13C}" type="presParOf" srcId="{5AD6380E-7433-4DAA-9146-2344F3E1AA8C}" destId="{41CC5F15-E552-49F3-AA8B-28687FCC8C14}" srcOrd="0" destOrd="0" presId="urn:microsoft.com/office/officeart/2005/8/layout/hierarchy3"/>
    <dgm:cxn modelId="{78E9CBC0-66BC-4242-BB6A-154463273CCC}" type="presParOf" srcId="{5AD6380E-7433-4DAA-9146-2344F3E1AA8C}" destId="{B994BAD7-B7AF-4D2A-BD48-FF0922FC6F21}" srcOrd="1" destOrd="0" presId="urn:microsoft.com/office/officeart/2005/8/layout/hierarchy3"/>
    <dgm:cxn modelId="{88E56EB2-B902-4795-830D-48E675B9E8A6}" type="presParOf" srcId="{1582CDC8-67BC-4192-8489-AB5D46293343}" destId="{07EC4127-AFE5-4E4D-867C-216501FA9B18}" srcOrd="1" destOrd="0" presId="urn:microsoft.com/office/officeart/2005/8/layout/hierarchy3"/>
    <dgm:cxn modelId="{90BF4B16-7B6F-4B0B-B211-D913E4BA2895}" type="presParOf" srcId="{07EC4127-AFE5-4E4D-867C-216501FA9B18}" destId="{92223B13-CE42-4C08-96B2-93AB1882F66D}" srcOrd="0" destOrd="0" presId="urn:microsoft.com/office/officeart/2005/8/layout/hierarchy3"/>
    <dgm:cxn modelId="{BD3B2B12-8184-4846-9DB4-F9E48E74395F}" type="presParOf" srcId="{07EC4127-AFE5-4E4D-867C-216501FA9B18}" destId="{3B15240D-C660-4ABD-8C63-29D610EF10E0}" srcOrd="1" destOrd="0" presId="urn:microsoft.com/office/officeart/2005/8/layout/hierarchy3"/>
    <dgm:cxn modelId="{9E40BA34-404A-42F9-ABAD-3065510CA7D6}" type="presParOf" srcId="{07EC4127-AFE5-4E4D-867C-216501FA9B18}" destId="{9EA16496-FE6A-4D3D-8759-7FFBEDF4EC61}" srcOrd="2" destOrd="0" presId="urn:microsoft.com/office/officeart/2005/8/layout/hierarchy3"/>
    <dgm:cxn modelId="{67042166-DDBB-4CCD-879F-C84589863977}" type="presParOf" srcId="{07EC4127-AFE5-4E4D-867C-216501FA9B18}" destId="{48708775-ABF9-46D7-89F5-1C1E30FCF09F}" srcOrd="3"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8F3503CD-511F-49C6-94B4-774704ED46BF}" type="doc">
      <dgm:prSet loTypeId="urn:microsoft.com/office/officeart/2005/8/layout/orgChart1" loCatId="hierarchy" qsTypeId="urn:microsoft.com/office/officeart/2005/8/quickstyle/simple1" qsCatId="simple" csTypeId="urn:microsoft.com/office/officeart/2005/8/colors/accent2_1" csCatId="accent2" phldr="1"/>
      <dgm:spPr/>
      <dgm:t>
        <a:bodyPr/>
        <a:lstStyle/>
        <a:p>
          <a:endParaRPr lang="en-US"/>
        </a:p>
      </dgm:t>
    </dgm:pt>
    <dgm:pt modelId="{96F1F971-E026-4BF5-AEB4-C52EEDFA8F17}">
      <dgm:prSet custT="1"/>
      <dgm:spPr/>
      <dgm:t>
        <a:bodyPr/>
        <a:lstStyle/>
        <a:p>
          <a:pPr rtl="0"/>
          <a:r>
            <a:rPr lang="en-US" sz="2400" b="1" dirty="0" smtClean="0"/>
            <a:t>To be eligible, a LEA must be both “rural” and “small” </a:t>
          </a:r>
          <a:endParaRPr lang="en-US" sz="2400" b="1" dirty="0"/>
        </a:p>
      </dgm:t>
      <dgm:extLst>
        <a:ext uri="{E40237B7-FDA0-4F09-8148-C483321AD2D9}">
          <dgm14:cNvPr xmlns:dgm14="http://schemas.microsoft.com/office/drawing/2010/diagram" id="0" name="" descr="To be eligible, a LEA must be both &quot;Rural&quot; and &quot;Low Income&quot;" title="To be eligible, a LEA must be both &quot;Rural&quot; and &quot;Low Income&quot;"/>
        </a:ext>
      </dgm:extLst>
    </dgm:pt>
    <dgm:pt modelId="{9A7749B4-43AF-4DAA-AD34-ADD811BC22D9}" type="parTrans" cxnId="{BB1B695C-3ECF-4858-9FA9-F3D8A1BEA0AF}">
      <dgm:prSet/>
      <dgm:spPr/>
      <dgm:t>
        <a:bodyPr/>
        <a:lstStyle/>
        <a:p>
          <a:endParaRPr lang="en-US"/>
        </a:p>
      </dgm:t>
    </dgm:pt>
    <dgm:pt modelId="{A07A0728-2A4B-4E38-9667-F435E7706F07}" type="sibTrans" cxnId="{BB1B695C-3ECF-4858-9FA9-F3D8A1BEA0AF}">
      <dgm:prSet/>
      <dgm:spPr/>
      <dgm:t>
        <a:bodyPr/>
        <a:lstStyle/>
        <a:p>
          <a:endParaRPr lang="en-US"/>
        </a:p>
      </dgm:t>
    </dgm:pt>
    <dgm:pt modelId="{EA891A9A-3CF5-4949-8757-3868F504E70D}">
      <dgm:prSet custT="1"/>
      <dgm:spPr/>
      <dgm:t>
        <a:bodyPr/>
        <a:lstStyle/>
        <a:p>
          <a:pPr rtl="0"/>
          <a:r>
            <a:rPr lang="en-US" sz="2000" dirty="0" smtClean="0"/>
            <a:t>To be RURAL, an LEA must; </a:t>
          </a:r>
          <a:endParaRPr lang="en-US" sz="2000" dirty="0"/>
        </a:p>
      </dgm:t>
      <dgm:extLst>
        <a:ext uri="{E40237B7-FDA0-4F09-8148-C483321AD2D9}">
          <dgm14:cNvPr xmlns:dgm14="http://schemas.microsoft.com/office/drawing/2010/diagram" id="0" name="" descr="To be rural, an lea must" title="To be rural, an lea must"/>
        </a:ext>
      </dgm:extLst>
    </dgm:pt>
    <dgm:pt modelId="{66C24D1B-13B4-4090-9373-0532A2329633}" type="parTrans" cxnId="{37AD3471-29A6-49FE-AF34-CFF5B9E9852B}">
      <dgm:prSet/>
      <dgm:spPr/>
      <dgm:t>
        <a:bodyPr/>
        <a:lstStyle/>
        <a:p>
          <a:endParaRPr lang="en-US"/>
        </a:p>
      </dgm:t>
    </dgm:pt>
    <dgm:pt modelId="{C567C6A6-263C-4B58-9669-C8A47AB6E8D5}" type="sibTrans" cxnId="{37AD3471-29A6-49FE-AF34-CFF5B9E9852B}">
      <dgm:prSet/>
      <dgm:spPr/>
      <dgm:t>
        <a:bodyPr/>
        <a:lstStyle/>
        <a:p>
          <a:endParaRPr lang="en-US"/>
        </a:p>
      </dgm:t>
    </dgm:pt>
    <dgm:pt modelId="{B408D619-65DF-488D-8605-8C10FECFB4AC}">
      <dgm:prSet custT="1"/>
      <dgm:spPr/>
      <dgm:t>
        <a:bodyPr/>
        <a:lstStyle/>
        <a:p>
          <a:pPr rtl="0"/>
          <a:r>
            <a:rPr lang="en-US" sz="1800" dirty="0" smtClean="0"/>
            <a:t>Have 600 or fewer students in the district as determined by state ADA data</a:t>
          </a:r>
          <a:endParaRPr lang="en-US" sz="1800" dirty="0"/>
        </a:p>
      </dgm:t>
      <dgm:extLst>
        <a:ext uri="{E40237B7-FDA0-4F09-8148-C483321AD2D9}">
          <dgm14:cNvPr xmlns:dgm14="http://schemas.microsoft.com/office/drawing/2010/diagram" id="0" name="" descr="20%+ of ages 5-17 served by LEA are from families with incomes below the poverty line" title="20%+ of ages 5-17 served by LEA are from families with incomes below the poverty line"/>
        </a:ext>
      </dgm:extLst>
    </dgm:pt>
    <dgm:pt modelId="{492A0EC5-EF37-40D1-9060-7EC93F099CFF}" type="parTrans" cxnId="{E47F4F43-13AB-429D-8EFD-51E5DC3EBD63}">
      <dgm:prSet/>
      <dgm:spPr/>
      <dgm:t>
        <a:bodyPr/>
        <a:lstStyle/>
        <a:p>
          <a:endParaRPr lang="en-US"/>
        </a:p>
      </dgm:t>
    </dgm:pt>
    <dgm:pt modelId="{0D1A1E18-0A92-4892-B63C-AEB061982120}" type="sibTrans" cxnId="{E47F4F43-13AB-429D-8EFD-51E5DC3EBD63}">
      <dgm:prSet/>
      <dgm:spPr/>
      <dgm:t>
        <a:bodyPr/>
        <a:lstStyle/>
        <a:p>
          <a:endParaRPr lang="en-US"/>
        </a:p>
      </dgm:t>
    </dgm:pt>
    <dgm:pt modelId="{12ADE030-A69D-4BE7-A112-3926BC455444}">
      <dgm:prSet custT="1"/>
      <dgm:spPr/>
      <dgm:t>
        <a:bodyPr/>
        <a:lstStyle/>
        <a:p>
          <a:pPr rtl="0"/>
          <a:r>
            <a:rPr lang="en-US" sz="1800" dirty="0" smtClean="0"/>
            <a:t>All schools served by the LEA have a school locale code of 6, 7, or 8</a:t>
          </a:r>
          <a:endParaRPr lang="en-US" sz="1800" dirty="0"/>
        </a:p>
      </dgm:t>
      <dgm:extLst>
        <a:ext uri="{E40237B7-FDA0-4F09-8148-C483321AD2D9}">
          <dgm14:cNvPr xmlns:dgm14="http://schemas.microsoft.com/office/drawing/2010/diagram" id="0" name="" descr="All schools served by lea have a school locale code of 6,7, or 8" title="All schools served by lea have a school locale code of 6,7, or 8"/>
        </a:ext>
      </dgm:extLst>
    </dgm:pt>
    <dgm:pt modelId="{000C2EE9-3947-4EB4-B791-FF37DE92C70A}" type="parTrans" cxnId="{5628101A-DDD5-4555-9E7D-D490FC3C5BE2}">
      <dgm:prSet/>
      <dgm:spPr/>
      <dgm:t>
        <a:bodyPr/>
        <a:lstStyle/>
        <a:p>
          <a:endParaRPr lang="en-US"/>
        </a:p>
      </dgm:t>
    </dgm:pt>
    <dgm:pt modelId="{16B17D1F-477E-43A7-B006-AD8F61258B27}" type="sibTrans" cxnId="{5628101A-DDD5-4555-9E7D-D490FC3C5BE2}">
      <dgm:prSet/>
      <dgm:spPr/>
      <dgm:t>
        <a:bodyPr/>
        <a:lstStyle/>
        <a:p>
          <a:endParaRPr lang="en-US"/>
        </a:p>
      </dgm:t>
    </dgm:pt>
    <dgm:pt modelId="{1087DE52-5CF0-4C61-802D-A8BDD61BF955}">
      <dgm:prSet custT="1"/>
      <dgm:spPr/>
      <dgm:t>
        <a:bodyPr/>
        <a:lstStyle/>
        <a:p>
          <a:r>
            <a:rPr lang="en-US" sz="2000" dirty="0" smtClean="0"/>
            <a:t>To be SMALL, an LEA must: </a:t>
          </a:r>
          <a:endParaRPr lang="en-US" sz="2400" dirty="0"/>
        </a:p>
      </dgm:t>
      <dgm:extLst>
        <a:ext uri="{E40237B7-FDA0-4F09-8148-C483321AD2D9}">
          <dgm14:cNvPr xmlns:dgm14="http://schemas.microsoft.com/office/drawing/2010/diagram" id="0" name="" descr="To be low-income, an lea must" title="To be low-income, an lea must"/>
        </a:ext>
      </dgm:extLst>
    </dgm:pt>
    <dgm:pt modelId="{35580C56-5127-49C3-83F7-4EBC9C454276}" type="parTrans" cxnId="{16D18BE9-5FEF-446D-96D5-191B5B0387C6}">
      <dgm:prSet/>
      <dgm:spPr/>
      <dgm:t>
        <a:bodyPr/>
        <a:lstStyle/>
        <a:p>
          <a:endParaRPr lang="en-US"/>
        </a:p>
      </dgm:t>
    </dgm:pt>
    <dgm:pt modelId="{9E457D22-F90A-413F-8852-B9CEB25824F4}" type="sibTrans" cxnId="{16D18BE9-5FEF-446D-96D5-191B5B0387C6}">
      <dgm:prSet/>
      <dgm:spPr/>
      <dgm:t>
        <a:bodyPr/>
        <a:lstStyle/>
        <a:p>
          <a:endParaRPr lang="en-US"/>
        </a:p>
      </dgm:t>
    </dgm:pt>
    <dgm:pt modelId="{AF2A4B0E-B9F7-46CD-BD3D-9245C93BD4C0}" type="pres">
      <dgm:prSet presAssocID="{8F3503CD-511F-49C6-94B4-774704ED46BF}" presName="hierChild1" presStyleCnt="0">
        <dgm:presLayoutVars>
          <dgm:orgChart val="1"/>
          <dgm:chPref val="1"/>
          <dgm:dir/>
          <dgm:animOne val="branch"/>
          <dgm:animLvl val="lvl"/>
          <dgm:resizeHandles/>
        </dgm:presLayoutVars>
      </dgm:prSet>
      <dgm:spPr/>
      <dgm:t>
        <a:bodyPr/>
        <a:lstStyle/>
        <a:p>
          <a:endParaRPr lang="en-US"/>
        </a:p>
      </dgm:t>
    </dgm:pt>
    <dgm:pt modelId="{2383A92A-A78C-4894-9648-6777F5F67DA5}" type="pres">
      <dgm:prSet presAssocID="{96F1F971-E026-4BF5-AEB4-C52EEDFA8F17}" presName="hierRoot1" presStyleCnt="0">
        <dgm:presLayoutVars>
          <dgm:hierBranch val="init"/>
        </dgm:presLayoutVars>
      </dgm:prSet>
      <dgm:spPr/>
      <dgm:t>
        <a:bodyPr/>
        <a:lstStyle/>
        <a:p>
          <a:endParaRPr lang="en-US"/>
        </a:p>
      </dgm:t>
    </dgm:pt>
    <dgm:pt modelId="{4EEEA3E4-930D-42FC-B6F2-4C940CC4015C}" type="pres">
      <dgm:prSet presAssocID="{96F1F971-E026-4BF5-AEB4-C52EEDFA8F17}" presName="rootComposite1" presStyleCnt="0"/>
      <dgm:spPr/>
      <dgm:t>
        <a:bodyPr/>
        <a:lstStyle/>
        <a:p>
          <a:endParaRPr lang="en-US"/>
        </a:p>
      </dgm:t>
    </dgm:pt>
    <dgm:pt modelId="{D80F744D-A6E0-4920-B2DE-1201D2FBAA06}" type="pres">
      <dgm:prSet presAssocID="{96F1F971-E026-4BF5-AEB4-C52EEDFA8F17}" presName="rootText1" presStyleLbl="node0" presStyleIdx="0" presStyleCnt="1" custScaleX="401241">
        <dgm:presLayoutVars>
          <dgm:chPref val="3"/>
        </dgm:presLayoutVars>
      </dgm:prSet>
      <dgm:spPr/>
      <dgm:t>
        <a:bodyPr/>
        <a:lstStyle/>
        <a:p>
          <a:endParaRPr lang="en-US"/>
        </a:p>
      </dgm:t>
    </dgm:pt>
    <dgm:pt modelId="{89669A07-4F37-4808-8393-F2E8FB5AFFE8}" type="pres">
      <dgm:prSet presAssocID="{96F1F971-E026-4BF5-AEB4-C52EEDFA8F17}" presName="rootConnector1" presStyleLbl="node1" presStyleIdx="0" presStyleCnt="0"/>
      <dgm:spPr/>
      <dgm:t>
        <a:bodyPr/>
        <a:lstStyle/>
        <a:p>
          <a:endParaRPr lang="en-US"/>
        </a:p>
      </dgm:t>
    </dgm:pt>
    <dgm:pt modelId="{A9852F81-3DD1-40C2-87B3-3A3F7EA38833}" type="pres">
      <dgm:prSet presAssocID="{96F1F971-E026-4BF5-AEB4-C52EEDFA8F17}" presName="hierChild2" presStyleCnt="0"/>
      <dgm:spPr/>
      <dgm:t>
        <a:bodyPr/>
        <a:lstStyle/>
        <a:p>
          <a:endParaRPr lang="en-US"/>
        </a:p>
      </dgm:t>
    </dgm:pt>
    <dgm:pt modelId="{662D8D68-EEAC-47E7-B0A9-FF5A0563B422}" type="pres">
      <dgm:prSet presAssocID="{66C24D1B-13B4-4090-9373-0532A2329633}" presName="Name37" presStyleLbl="parChTrans1D2" presStyleIdx="0" presStyleCnt="2"/>
      <dgm:spPr/>
      <dgm:t>
        <a:bodyPr/>
        <a:lstStyle/>
        <a:p>
          <a:endParaRPr lang="en-US"/>
        </a:p>
      </dgm:t>
    </dgm:pt>
    <dgm:pt modelId="{D8B4A8C5-48B2-4883-82CF-AA9FEC7057A0}" type="pres">
      <dgm:prSet presAssocID="{EA891A9A-3CF5-4949-8757-3868F504E70D}" presName="hierRoot2" presStyleCnt="0">
        <dgm:presLayoutVars>
          <dgm:hierBranch val="init"/>
        </dgm:presLayoutVars>
      </dgm:prSet>
      <dgm:spPr/>
      <dgm:t>
        <a:bodyPr/>
        <a:lstStyle/>
        <a:p>
          <a:endParaRPr lang="en-US"/>
        </a:p>
      </dgm:t>
    </dgm:pt>
    <dgm:pt modelId="{FA0B759B-0214-4C7D-ABA7-711033ADDA63}" type="pres">
      <dgm:prSet presAssocID="{EA891A9A-3CF5-4949-8757-3868F504E70D}" presName="rootComposite" presStyleCnt="0"/>
      <dgm:spPr/>
      <dgm:t>
        <a:bodyPr/>
        <a:lstStyle/>
        <a:p>
          <a:endParaRPr lang="en-US"/>
        </a:p>
      </dgm:t>
    </dgm:pt>
    <dgm:pt modelId="{E0AD2360-F32F-47D6-9D1B-DFF675A7EDEB}" type="pres">
      <dgm:prSet presAssocID="{EA891A9A-3CF5-4949-8757-3868F504E70D}" presName="rootText" presStyleLbl="node2" presStyleIdx="0" presStyleCnt="2" custScaleX="184218" custLinFactNeighborX="-9374">
        <dgm:presLayoutVars>
          <dgm:chPref val="3"/>
        </dgm:presLayoutVars>
      </dgm:prSet>
      <dgm:spPr/>
      <dgm:t>
        <a:bodyPr/>
        <a:lstStyle/>
        <a:p>
          <a:endParaRPr lang="en-US"/>
        </a:p>
      </dgm:t>
    </dgm:pt>
    <dgm:pt modelId="{6081478A-0A32-420B-9342-265F316F6571}" type="pres">
      <dgm:prSet presAssocID="{EA891A9A-3CF5-4949-8757-3868F504E70D}" presName="rootConnector" presStyleLbl="node2" presStyleIdx="0" presStyleCnt="2"/>
      <dgm:spPr/>
      <dgm:t>
        <a:bodyPr/>
        <a:lstStyle/>
        <a:p>
          <a:endParaRPr lang="en-US"/>
        </a:p>
      </dgm:t>
    </dgm:pt>
    <dgm:pt modelId="{914D54CC-EF82-49FD-A98E-B680F1D0E9FB}" type="pres">
      <dgm:prSet presAssocID="{EA891A9A-3CF5-4949-8757-3868F504E70D}" presName="hierChild4" presStyleCnt="0"/>
      <dgm:spPr/>
      <dgm:t>
        <a:bodyPr/>
        <a:lstStyle/>
        <a:p>
          <a:endParaRPr lang="en-US"/>
        </a:p>
      </dgm:t>
    </dgm:pt>
    <dgm:pt modelId="{80041F73-39D4-47C4-AF0E-2CF127814444}" type="pres">
      <dgm:prSet presAssocID="{000C2EE9-3947-4EB4-B791-FF37DE92C70A}" presName="Name37" presStyleLbl="parChTrans1D3" presStyleIdx="0" presStyleCnt="2"/>
      <dgm:spPr/>
      <dgm:t>
        <a:bodyPr/>
        <a:lstStyle/>
        <a:p>
          <a:endParaRPr lang="en-US"/>
        </a:p>
      </dgm:t>
    </dgm:pt>
    <dgm:pt modelId="{D12E51C7-E0B4-4F0C-AB33-B2738A422F35}" type="pres">
      <dgm:prSet presAssocID="{12ADE030-A69D-4BE7-A112-3926BC455444}" presName="hierRoot2" presStyleCnt="0">
        <dgm:presLayoutVars>
          <dgm:hierBranch val="init"/>
        </dgm:presLayoutVars>
      </dgm:prSet>
      <dgm:spPr/>
      <dgm:t>
        <a:bodyPr/>
        <a:lstStyle/>
        <a:p>
          <a:endParaRPr lang="en-US"/>
        </a:p>
      </dgm:t>
    </dgm:pt>
    <dgm:pt modelId="{D2AA657C-F546-44D6-9D97-283C980E4C7D}" type="pres">
      <dgm:prSet presAssocID="{12ADE030-A69D-4BE7-A112-3926BC455444}" presName="rootComposite" presStyleCnt="0"/>
      <dgm:spPr/>
      <dgm:t>
        <a:bodyPr/>
        <a:lstStyle/>
        <a:p>
          <a:endParaRPr lang="en-US"/>
        </a:p>
      </dgm:t>
    </dgm:pt>
    <dgm:pt modelId="{DA0506F3-9ADB-4503-A54B-91384DAD6312}" type="pres">
      <dgm:prSet presAssocID="{12ADE030-A69D-4BE7-A112-3926BC455444}" presName="rootText" presStyleLbl="node3" presStyleIdx="0" presStyleCnt="2" custScaleX="141847" custScaleY="150712" custLinFactNeighborX="-21326">
        <dgm:presLayoutVars>
          <dgm:chPref val="3"/>
        </dgm:presLayoutVars>
      </dgm:prSet>
      <dgm:spPr/>
      <dgm:t>
        <a:bodyPr/>
        <a:lstStyle/>
        <a:p>
          <a:endParaRPr lang="en-US"/>
        </a:p>
      </dgm:t>
    </dgm:pt>
    <dgm:pt modelId="{050A3D5C-9625-4CE4-810F-00175A93C438}" type="pres">
      <dgm:prSet presAssocID="{12ADE030-A69D-4BE7-A112-3926BC455444}" presName="rootConnector" presStyleLbl="node3" presStyleIdx="0" presStyleCnt="2"/>
      <dgm:spPr/>
      <dgm:t>
        <a:bodyPr/>
        <a:lstStyle/>
        <a:p>
          <a:endParaRPr lang="en-US"/>
        </a:p>
      </dgm:t>
    </dgm:pt>
    <dgm:pt modelId="{1B06DD63-3156-40B0-A0E9-30A363CFB421}" type="pres">
      <dgm:prSet presAssocID="{12ADE030-A69D-4BE7-A112-3926BC455444}" presName="hierChild4" presStyleCnt="0"/>
      <dgm:spPr/>
      <dgm:t>
        <a:bodyPr/>
        <a:lstStyle/>
        <a:p>
          <a:endParaRPr lang="en-US"/>
        </a:p>
      </dgm:t>
    </dgm:pt>
    <dgm:pt modelId="{EE665178-0FDA-4ACE-B199-16FC7A79116C}" type="pres">
      <dgm:prSet presAssocID="{12ADE030-A69D-4BE7-A112-3926BC455444}" presName="hierChild5" presStyleCnt="0"/>
      <dgm:spPr/>
      <dgm:t>
        <a:bodyPr/>
        <a:lstStyle/>
        <a:p>
          <a:endParaRPr lang="en-US"/>
        </a:p>
      </dgm:t>
    </dgm:pt>
    <dgm:pt modelId="{F1FD1616-C01F-4FE5-8D90-04D7EE1ED38A}" type="pres">
      <dgm:prSet presAssocID="{EA891A9A-3CF5-4949-8757-3868F504E70D}" presName="hierChild5" presStyleCnt="0"/>
      <dgm:spPr/>
      <dgm:t>
        <a:bodyPr/>
        <a:lstStyle/>
        <a:p>
          <a:endParaRPr lang="en-US"/>
        </a:p>
      </dgm:t>
    </dgm:pt>
    <dgm:pt modelId="{E3C26E81-09C5-4C71-88B9-1E41E4BDFB1E}" type="pres">
      <dgm:prSet presAssocID="{35580C56-5127-49C3-83F7-4EBC9C454276}" presName="Name37" presStyleLbl="parChTrans1D2" presStyleIdx="1" presStyleCnt="2"/>
      <dgm:spPr/>
      <dgm:t>
        <a:bodyPr/>
        <a:lstStyle/>
        <a:p>
          <a:endParaRPr lang="en-US"/>
        </a:p>
      </dgm:t>
    </dgm:pt>
    <dgm:pt modelId="{8B9909DB-E8FE-4819-9580-0D45FA5F3D1F}" type="pres">
      <dgm:prSet presAssocID="{1087DE52-5CF0-4C61-802D-A8BDD61BF955}" presName="hierRoot2" presStyleCnt="0">
        <dgm:presLayoutVars>
          <dgm:hierBranch val="init"/>
        </dgm:presLayoutVars>
      </dgm:prSet>
      <dgm:spPr/>
      <dgm:t>
        <a:bodyPr/>
        <a:lstStyle/>
        <a:p>
          <a:endParaRPr lang="en-US"/>
        </a:p>
      </dgm:t>
    </dgm:pt>
    <dgm:pt modelId="{B35E71AC-598D-4D33-BE69-689D688655CE}" type="pres">
      <dgm:prSet presAssocID="{1087DE52-5CF0-4C61-802D-A8BDD61BF955}" presName="rootComposite" presStyleCnt="0"/>
      <dgm:spPr/>
      <dgm:t>
        <a:bodyPr/>
        <a:lstStyle/>
        <a:p>
          <a:endParaRPr lang="en-US"/>
        </a:p>
      </dgm:t>
    </dgm:pt>
    <dgm:pt modelId="{1AC61AC4-ADC5-4D56-9C18-D4823E5C013D}" type="pres">
      <dgm:prSet presAssocID="{1087DE52-5CF0-4C61-802D-A8BDD61BF955}" presName="rootText" presStyleLbl="node2" presStyleIdx="1" presStyleCnt="2" custScaleX="205783" custLinFactNeighborX="12539">
        <dgm:presLayoutVars>
          <dgm:chPref val="3"/>
        </dgm:presLayoutVars>
      </dgm:prSet>
      <dgm:spPr/>
      <dgm:t>
        <a:bodyPr/>
        <a:lstStyle/>
        <a:p>
          <a:endParaRPr lang="en-US"/>
        </a:p>
      </dgm:t>
    </dgm:pt>
    <dgm:pt modelId="{C4EA9B10-8773-476C-BEF7-7621BD5DE297}" type="pres">
      <dgm:prSet presAssocID="{1087DE52-5CF0-4C61-802D-A8BDD61BF955}" presName="rootConnector" presStyleLbl="node2" presStyleIdx="1" presStyleCnt="2"/>
      <dgm:spPr/>
      <dgm:t>
        <a:bodyPr/>
        <a:lstStyle/>
        <a:p>
          <a:endParaRPr lang="en-US"/>
        </a:p>
      </dgm:t>
    </dgm:pt>
    <dgm:pt modelId="{C7F56921-665E-4C05-9222-6317287DA36D}" type="pres">
      <dgm:prSet presAssocID="{1087DE52-5CF0-4C61-802D-A8BDD61BF955}" presName="hierChild4" presStyleCnt="0"/>
      <dgm:spPr/>
      <dgm:t>
        <a:bodyPr/>
        <a:lstStyle/>
        <a:p>
          <a:endParaRPr lang="en-US"/>
        </a:p>
      </dgm:t>
    </dgm:pt>
    <dgm:pt modelId="{4176E81F-3A70-4EDA-BCC3-FF91797B111E}" type="pres">
      <dgm:prSet presAssocID="{492A0EC5-EF37-40D1-9060-7EC93F099CFF}" presName="Name37" presStyleLbl="parChTrans1D3" presStyleIdx="1" presStyleCnt="2"/>
      <dgm:spPr/>
      <dgm:t>
        <a:bodyPr/>
        <a:lstStyle/>
        <a:p>
          <a:endParaRPr lang="en-US"/>
        </a:p>
      </dgm:t>
    </dgm:pt>
    <dgm:pt modelId="{2C20D65E-3942-4445-BAA4-159626162C5A}" type="pres">
      <dgm:prSet presAssocID="{B408D619-65DF-488D-8605-8C10FECFB4AC}" presName="hierRoot2" presStyleCnt="0">
        <dgm:presLayoutVars>
          <dgm:hierBranch val="init"/>
        </dgm:presLayoutVars>
      </dgm:prSet>
      <dgm:spPr/>
      <dgm:t>
        <a:bodyPr/>
        <a:lstStyle/>
        <a:p>
          <a:endParaRPr lang="en-US"/>
        </a:p>
      </dgm:t>
    </dgm:pt>
    <dgm:pt modelId="{B8C0A118-DE9B-49E4-A4E1-DA474DA1B3B5}" type="pres">
      <dgm:prSet presAssocID="{B408D619-65DF-488D-8605-8C10FECFB4AC}" presName="rootComposite" presStyleCnt="0"/>
      <dgm:spPr/>
      <dgm:t>
        <a:bodyPr/>
        <a:lstStyle/>
        <a:p>
          <a:endParaRPr lang="en-US"/>
        </a:p>
      </dgm:t>
    </dgm:pt>
    <dgm:pt modelId="{9C92924D-B548-4F08-B459-79F028296AC7}" type="pres">
      <dgm:prSet presAssocID="{B408D619-65DF-488D-8605-8C10FECFB4AC}" presName="rootText" presStyleLbl="node3" presStyleIdx="1" presStyleCnt="2" custScaleX="160885" custScaleY="128256" custLinFactNeighborY="4769">
        <dgm:presLayoutVars>
          <dgm:chPref val="3"/>
        </dgm:presLayoutVars>
      </dgm:prSet>
      <dgm:spPr/>
      <dgm:t>
        <a:bodyPr/>
        <a:lstStyle/>
        <a:p>
          <a:endParaRPr lang="en-US"/>
        </a:p>
      </dgm:t>
    </dgm:pt>
    <dgm:pt modelId="{DD13A818-1439-43C2-B74E-43D845804139}" type="pres">
      <dgm:prSet presAssocID="{B408D619-65DF-488D-8605-8C10FECFB4AC}" presName="rootConnector" presStyleLbl="node3" presStyleIdx="1" presStyleCnt="2"/>
      <dgm:spPr/>
      <dgm:t>
        <a:bodyPr/>
        <a:lstStyle/>
        <a:p>
          <a:endParaRPr lang="en-US"/>
        </a:p>
      </dgm:t>
    </dgm:pt>
    <dgm:pt modelId="{7CA1A3CD-EE9B-465A-B65A-546798524CD0}" type="pres">
      <dgm:prSet presAssocID="{B408D619-65DF-488D-8605-8C10FECFB4AC}" presName="hierChild4" presStyleCnt="0"/>
      <dgm:spPr/>
      <dgm:t>
        <a:bodyPr/>
        <a:lstStyle/>
        <a:p>
          <a:endParaRPr lang="en-US"/>
        </a:p>
      </dgm:t>
    </dgm:pt>
    <dgm:pt modelId="{191BE496-D0A4-42E4-B036-739577F77068}" type="pres">
      <dgm:prSet presAssocID="{B408D619-65DF-488D-8605-8C10FECFB4AC}" presName="hierChild5" presStyleCnt="0"/>
      <dgm:spPr/>
      <dgm:t>
        <a:bodyPr/>
        <a:lstStyle/>
        <a:p>
          <a:endParaRPr lang="en-US"/>
        </a:p>
      </dgm:t>
    </dgm:pt>
    <dgm:pt modelId="{CAD90C9B-CFB1-403F-A902-33037F37B9DC}" type="pres">
      <dgm:prSet presAssocID="{1087DE52-5CF0-4C61-802D-A8BDD61BF955}" presName="hierChild5" presStyleCnt="0"/>
      <dgm:spPr/>
      <dgm:t>
        <a:bodyPr/>
        <a:lstStyle/>
        <a:p>
          <a:endParaRPr lang="en-US"/>
        </a:p>
      </dgm:t>
    </dgm:pt>
    <dgm:pt modelId="{622DA491-1D44-4067-A369-A963C150584C}" type="pres">
      <dgm:prSet presAssocID="{96F1F971-E026-4BF5-AEB4-C52EEDFA8F17}" presName="hierChild3" presStyleCnt="0"/>
      <dgm:spPr/>
      <dgm:t>
        <a:bodyPr/>
        <a:lstStyle/>
        <a:p>
          <a:endParaRPr lang="en-US"/>
        </a:p>
      </dgm:t>
    </dgm:pt>
  </dgm:ptLst>
  <dgm:cxnLst>
    <dgm:cxn modelId="{5628101A-DDD5-4555-9E7D-D490FC3C5BE2}" srcId="{EA891A9A-3CF5-4949-8757-3868F504E70D}" destId="{12ADE030-A69D-4BE7-A112-3926BC455444}" srcOrd="0" destOrd="0" parTransId="{000C2EE9-3947-4EB4-B791-FF37DE92C70A}" sibTransId="{16B17D1F-477E-43A7-B006-AD8F61258B27}"/>
    <dgm:cxn modelId="{833C7B8B-536F-4129-A0C5-6C33778E6598}" type="presOf" srcId="{B408D619-65DF-488D-8605-8C10FECFB4AC}" destId="{DD13A818-1439-43C2-B74E-43D845804139}" srcOrd="1" destOrd="0" presId="urn:microsoft.com/office/officeart/2005/8/layout/orgChart1"/>
    <dgm:cxn modelId="{58D3AD67-8C57-4AD8-8A44-BC28343028FC}" type="presOf" srcId="{12ADE030-A69D-4BE7-A112-3926BC455444}" destId="{DA0506F3-9ADB-4503-A54B-91384DAD6312}" srcOrd="0" destOrd="0" presId="urn:microsoft.com/office/officeart/2005/8/layout/orgChart1"/>
    <dgm:cxn modelId="{9656D393-1E18-4765-8AE1-B69D41EE9DD6}" type="presOf" srcId="{EA891A9A-3CF5-4949-8757-3868F504E70D}" destId="{6081478A-0A32-420B-9342-265F316F6571}" srcOrd="1" destOrd="0" presId="urn:microsoft.com/office/officeart/2005/8/layout/orgChart1"/>
    <dgm:cxn modelId="{59CF9B86-E75C-46D8-BE4C-23E4CF321211}" type="presOf" srcId="{000C2EE9-3947-4EB4-B791-FF37DE92C70A}" destId="{80041F73-39D4-47C4-AF0E-2CF127814444}" srcOrd="0" destOrd="0" presId="urn:microsoft.com/office/officeart/2005/8/layout/orgChart1"/>
    <dgm:cxn modelId="{16D18BE9-5FEF-446D-96D5-191B5B0387C6}" srcId="{96F1F971-E026-4BF5-AEB4-C52EEDFA8F17}" destId="{1087DE52-5CF0-4C61-802D-A8BDD61BF955}" srcOrd="1" destOrd="0" parTransId="{35580C56-5127-49C3-83F7-4EBC9C454276}" sibTransId="{9E457D22-F90A-413F-8852-B9CEB25824F4}"/>
    <dgm:cxn modelId="{5271B1A7-4E4D-469A-BE10-07EC4BCF986A}" type="presOf" srcId="{35580C56-5127-49C3-83F7-4EBC9C454276}" destId="{E3C26E81-09C5-4C71-88B9-1E41E4BDFB1E}" srcOrd="0" destOrd="0" presId="urn:microsoft.com/office/officeart/2005/8/layout/orgChart1"/>
    <dgm:cxn modelId="{37AD3471-29A6-49FE-AF34-CFF5B9E9852B}" srcId="{96F1F971-E026-4BF5-AEB4-C52EEDFA8F17}" destId="{EA891A9A-3CF5-4949-8757-3868F504E70D}" srcOrd="0" destOrd="0" parTransId="{66C24D1B-13B4-4090-9373-0532A2329633}" sibTransId="{C567C6A6-263C-4B58-9669-C8A47AB6E8D5}"/>
    <dgm:cxn modelId="{E47F4F43-13AB-429D-8EFD-51E5DC3EBD63}" srcId="{1087DE52-5CF0-4C61-802D-A8BDD61BF955}" destId="{B408D619-65DF-488D-8605-8C10FECFB4AC}" srcOrd="0" destOrd="0" parTransId="{492A0EC5-EF37-40D1-9060-7EC93F099CFF}" sibTransId="{0D1A1E18-0A92-4892-B63C-AEB061982120}"/>
    <dgm:cxn modelId="{B4CD6BD1-CF3E-4E40-9F7C-279FE569753D}" type="presOf" srcId="{12ADE030-A69D-4BE7-A112-3926BC455444}" destId="{050A3D5C-9625-4CE4-810F-00175A93C438}" srcOrd="1" destOrd="0" presId="urn:microsoft.com/office/officeart/2005/8/layout/orgChart1"/>
    <dgm:cxn modelId="{4621FF6E-3258-4BD6-B2FF-1007A5FCC87E}" type="presOf" srcId="{8F3503CD-511F-49C6-94B4-774704ED46BF}" destId="{AF2A4B0E-B9F7-46CD-BD3D-9245C93BD4C0}" srcOrd="0" destOrd="0" presId="urn:microsoft.com/office/officeart/2005/8/layout/orgChart1"/>
    <dgm:cxn modelId="{B26D1BEA-6ACF-4D61-AB44-55A185DF9D18}" type="presOf" srcId="{492A0EC5-EF37-40D1-9060-7EC93F099CFF}" destId="{4176E81F-3A70-4EDA-BCC3-FF91797B111E}" srcOrd="0" destOrd="0" presId="urn:microsoft.com/office/officeart/2005/8/layout/orgChart1"/>
    <dgm:cxn modelId="{FDED9343-98FA-4C95-B310-40AFA5AC5A45}" type="presOf" srcId="{1087DE52-5CF0-4C61-802D-A8BDD61BF955}" destId="{1AC61AC4-ADC5-4D56-9C18-D4823E5C013D}" srcOrd="0" destOrd="0" presId="urn:microsoft.com/office/officeart/2005/8/layout/orgChart1"/>
    <dgm:cxn modelId="{28D41796-442A-4EE6-B4A8-CDC907244EC9}" type="presOf" srcId="{1087DE52-5CF0-4C61-802D-A8BDD61BF955}" destId="{C4EA9B10-8773-476C-BEF7-7621BD5DE297}" srcOrd="1" destOrd="0" presId="urn:microsoft.com/office/officeart/2005/8/layout/orgChart1"/>
    <dgm:cxn modelId="{930CFF30-91DE-43E1-AC13-8F3F4A07AC6E}" type="presOf" srcId="{B408D619-65DF-488D-8605-8C10FECFB4AC}" destId="{9C92924D-B548-4F08-B459-79F028296AC7}" srcOrd="0" destOrd="0" presId="urn:microsoft.com/office/officeart/2005/8/layout/orgChart1"/>
    <dgm:cxn modelId="{BB1B695C-3ECF-4858-9FA9-F3D8A1BEA0AF}" srcId="{8F3503CD-511F-49C6-94B4-774704ED46BF}" destId="{96F1F971-E026-4BF5-AEB4-C52EEDFA8F17}" srcOrd="0" destOrd="0" parTransId="{9A7749B4-43AF-4DAA-AD34-ADD811BC22D9}" sibTransId="{A07A0728-2A4B-4E38-9667-F435E7706F07}"/>
    <dgm:cxn modelId="{4EC8F1C1-A68A-4596-A3AD-AD66D569B69B}" type="presOf" srcId="{EA891A9A-3CF5-4949-8757-3868F504E70D}" destId="{E0AD2360-F32F-47D6-9D1B-DFF675A7EDEB}" srcOrd="0" destOrd="0" presId="urn:microsoft.com/office/officeart/2005/8/layout/orgChart1"/>
    <dgm:cxn modelId="{D77216DA-CD45-452A-A7B4-2901C39FDC2A}" type="presOf" srcId="{66C24D1B-13B4-4090-9373-0532A2329633}" destId="{662D8D68-EEAC-47E7-B0A9-FF5A0563B422}" srcOrd="0" destOrd="0" presId="urn:microsoft.com/office/officeart/2005/8/layout/orgChart1"/>
    <dgm:cxn modelId="{808F1834-17CB-4E1D-A445-E0EDB17C7E51}" type="presOf" srcId="{96F1F971-E026-4BF5-AEB4-C52EEDFA8F17}" destId="{89669A07-4F37-4808-8393-F2E8FB5AFFE8}" srcOrd="1" destOrd="0" presId="urn:microsoft.com/office/officeart/2005/8/layout/orgChart1"/>
    <dgm:cxn modelId="{50F5DF09-5EA7-4FA0-B833-D021C09932D6}" type="presOf" srcId="{96F1F971-E026-4BF5-AEB4-C52EEDFA8F17}" destId="{D80F744D-A6E0-4920-B2DE-1201D2FBAA06}" srcOrd="0" destOrd="0" presId="urn:microsoft.com/office/officeart/2005/8/layout/orgChart1"/>
    <dgm:cxn modelId="{750EE6CE-C51F-408E-82E3-545B879ED78F}" type="presParOf" srcId="{AF2A4B0E-B9F7-46CD-BD3D-9245C93BD4C0}" destId="{2383A92A-A78C-4894-9648-6777F5F67DA5}" srcOrd="0" destOrd="0" presId="urn:microsoft.com/office/officeart/2005/8/layout/orgChart1"/>
    <dgm:cxn modelId="{7EF4C27E-8094-45AB-AF43-DABA63901350}" type="presParOf" srcId="{2383A92A-A78C-4894-9648-6777F5F67DA5}" destId="{4EEEA3E4-930D-42FC-B6F2-4C940CC4015C}" srcOrd="0" destOrd="0" presId="urn:microsoft.com/office/officeart/2005/8/layout/orgChart1"/>
    <dgm:cxn modelId="{50C597A2-8F99-48E1-AD22-CD81CD9F2940}" type="presParOf" srcId="{4EEEA3E4-930D-42FC-B6F2-4C940CC4015C}" destId="{D80F744D-A6E0-4920-B2DE-1201D2FBAA06}" srcOrd="0" destOrd="0" presId="urn:microsoft.com/office/officeart/2005/8/layout/orgChart1"/>
    <dgm:cxn modelId="{1581854A-13F0-4410-AAFA-1526B7AD50D3}" type="presParOf" srcId="{4EEEA3E4-930D-42FC-B6F2-4C940CC4015C}" destId="{89669A07-4F37-4808-8393-F2E8FB5AFFE8}" srcOrd="1" destOrd="0" presId="urn:microsoft.com/office/officeart/2005/8/layout/orgChart1"/>
    <dgm:cxn modelId="{B844432D-81E8-45E7-8597-2ACF9390095F}" type="presParOf" srcId="{2383A92A-A78C-4894-9648-6777F5F67DA5}" destId="{A9852F81-3DD1-40C2-87B3-3A3F7EA38833}" srcOrd="1" destOrd="0" presId="urn:microsoft.com/office/officeart/2005/8/layout/orgChart1"/>
    <dgm:cxn modelId="{396C2D4F-5A51-45FF-9C36-27796DC6A7F0}" type="presParOf" srcId="{A9852F81-3DD1-40C2-87B3-3A3F7EA38833}" destId="{662D8D68-EEAC-47E7-B0A9-FF5A0563B422}" srcOrd="0" destOrd="0" presId="urn:microsoft.com/office/officeart/2005/8/layout/orgChart1"/>
    <dgm:cxn modelId="{E339C1F5-B3EF-4E15-A80F-BB45270ABFB1}" type="presParOf" srcId="{A9852F81-3DD1-40C2-87B3-3A3F7EA38833}" destId="{D8B4A8C5-48B2-4883-82CF-AA9FEC7057A0}" srcOrd="1" destOrd="0" presId="urn:microsoft.com/office/officeart/2005/8/layout/orgChart1"/>
    <dgm:cxn modelId="{6A08EC33-25AA-4523-BE2F-E886BDACB470}" type="presParOf" srcId="{D8B4A8C5-48B2-4883-82CF-AA9FEC7057A0}" destId="{FA0B759B-0214-4C7D-ABA7-711033ADDA63}" srcOrd="0" destOrd="0" presId="urn:microsoft.com/office/officeart/2005/8/layout/orgChart1"/>
    <dgm:cxn modelId="{C234CFF4-5979-4150-8486-CF3478F3400A}" type="presParOf" srcId="{FA0B759B-0214-4C7D-ABA7-711033ADDA63}" destId="{E0AD2360-F32F-47D6-9D1B-DFF675A7EDEB}" srcOrd="0" destOrd="0" presId="urn:microsoft.com/office/officeart/2005/8/layout/orgChart1"/>
    <dgm:cxn modelId="{6772AAD4-D7D5-47BA-8298-6D14B690E865}" type="presParOf" srcId="{FA0B759B-0214-4C7D-ABA7-711033ADDA63}" destId="{6081478A-0A32-420B-9342-265F316F6571}" srcOrd="1" destOrd="0" presId="urn:microsoft.com/office/officeart/2005/8/layout/orgChart1"/>
    <dgm:cxn modelId="{1FA9CB3C-D72E-4F9A-B86F-CCB94CDDC7B3}" type="presParOf" srcId="{D8B4A8C5-48B2-4883-82CF-AA9FEC7057A0}" destId="{914D54CC-EF82-49FD-A98E-B680F1D0E9FB}" srcOrd="1" destOrd="0" presId="urn:microsoft.com/office/officeart/2005/8/layout/orgChart1"/>
    <dgm:cxn modelId="{41ABF443-4B32-49E7-80F8-2FC024732B84}" type="presParOf" srcId="{914D54CC-EF82-49FD-A98E-B680F1D0E9FB}" destId="{80041F73-39D4-47C4-AF0E-2CF127814444}" srcOrd="0" destOrd="0" presId="urn:microsoft.com/office/officeart/2005/8/layout/orgChart1"/>
    <dgm:cxn modelId="{0313E624-A6B4-4255-8939-9F86E1F7E430}" type="presParOf" srcId="{914D54CC-EF82-49FD-A98E-B680F1D0E9FB}" destId="{D12E51C7-E0B4-4F0C-AB33-B2738A422F35}" srcOrd="1" destOrd="0" presId="urn:microsoft.com/office/officeart/2005/8/layout/orgChart1"/>
    <dgm:cxn modelId="{426E2595-7A6C-47DC-879D-F5D3D10E0D20}" type="presParOf" srcId="{D12E51C7-E0B4-4F0C-AB33-B2738A422F35}" destId="{D2AA657C-F546-44D6-9D97-283C980E4C7D}" srcOrd="0" destOrd="0" presId="urn:microsoft.com/office/officeart/2005/8/layout/orgChart1"/>
    <dgm:cxn modelId="{36F118C3-607A-4240-BB16-E1A01D2ACB7F}" type="presParOf" srcId="{D2AA657C-F546-44D6-9D97-283C980E4C7D}" destId="{DA0506F3-9ADB-4503-A54B-91384DAD6312}" srcOrd="0" destOrd="0" presId="urn:microsoft.com/office/officeart/2005/8/layout/orgChart1"/>
    <dgm:cxn modelId="{962A02D2-0F5F-4740-B7E4-F86930EF085A}" type="presParOf" srcId="{D2AA657C-F546-44D6-9D97-283C980E4C7D}" destId="{050A3D5C-9625-4CE4-810F-00175A93C438}" srcOrd="1" destOrd="0" presId="urn:microsoft.com/office/officeart/2005/8/layout/orgChart1"/>
    <dgm:cxn modelId="{2533C367-ED1E-41E2-9798-935C3488F6FF}" type="presParOf" srcId="{D12E51C7-E0B4-4F0C-AB33-B2738A422F35}" destId="{1B06DD63-3156-40B0-A0E9-30A363CFB421}" srcOrd="1" destOrd="0" presId="urn:microsoft.com/office/officeart/2005/8/layout/orgChart1"/>
    <dgm:cxn modelId="{F1E7A0D9-687A-42D0-B8A1-253000242021}" type="presParOf" srcId="{D12E51C7-E0B4-4F0C-AB33-B2738A422F35}" destId="{EE665178-0FDA-4ACE-B199-16FC7A79116C}" srcOrd="2" destOrd="0" presId="urn:microsoft.com/office/officeart/2005/8/layout/orgChart1"/>
    <dgm:cxn modelId="{08F9830E-19E3-45F7-B182-2FA4D31240EE}" type="presParOf" srcId="{D8B4A8C5-48B2-4883-82CF-AA9FEC7057A0}" destId="{F1FD1616-C01F-4FE5-8D90-04D7EE1ED38A}" srcOrd="2" destOrd="0" presId="urn:microsoft.com/office/officeart/2005/8/layout/orgChart1"/>
    <dgm:cxn modelId="{5DA6BF3A-1849-49B3-96C9-9AADF295C4F6}" type="presParOf" srcId="{A9852F81-3DD1-40C2-87B3-3A3F7EA38833}" destId="{E3C26E81-09C5-4C71-88B9-1E41E4BDFB1E}" srcOrd="2" destOrd="0" presId="urn:microsoft.com/office/officeart/2005/8/layout/orgChart1"/>
    <dgm:cxn modelId="{03C7B0F9-C872-4272-AF24-F44C80452057}" type="presParOf" srcId="{A9852F81-3DD1-40C2-87B3-3A3F7EA38833}" destId="{8B9909DB-E8FE-4819-9580-0D45FA5F3D1F}" srcOrd="3" destOrd="0" presId="urn:microsoft.com/office/officeart/2005/8/layout/orgChart1"/>
    <dgm:cxn modelId="{6F53DFED-4E0A-4EED-A797-E1AE9BA675BA}" type="presParOf" srcId="{8B9909DB-E8FE-4819-9580-0D45FA5F3D1F}" destId="{B35E71AC-598D-4D33-BE69-689D688655CE}" srcOrd="0" destOrd="0" presId="urn:microsoft.com/office/officeart/2005/8/layout/orgChart1"/>
    <dgm:cxn modelId="{46466867-73E7-4417-A71E-6F230BB03F0E}" type="presParOf" srcId="{B35E71AC-598D-4D33-BE69-689D688655CE}" destId="{1AC61AC4-ADC5-4D56-9C18-D4823E5C013D}" srcOrd="0" destOrd="0" presId="urn:microsoft.com/office/officeart/2005/8/layout/orgChart1"/>
    <dgm:cxn modelId="{D13D9F5E-4B9A-44B6-8C29-8D103596EA04}" type="presParOf" srcId="{B35E71AC-598D-4D33-BE69-689D688655CE}" destId="{C4EA9B10-8773-476C-BEF7-7621BD5DE297}" srcOrd="1" destOrd="0" presId="urn:microsoft.com/office/officeart/2005/8/layout/orgChart1"/>
    <dgm:cxn modelId="{01ED18F3-5521-4764-88B8-1F4D3DB72CCB}" type="presParOf" srcId="{8B9909DB-E8FE-4819-9580-0D45FA5F3D1F}" destId="{C7F56921-665E-4C05-9222-6317287DA36D}" srcOrd="1" destOrd="0" presId="urn:microsoft.com/office/officeart/2005/8/layout/orgChart1"/>
    <dgm:cxn modelId="{7DBFDA0C-CA26-4B72-B66F-52C762F0478B}" type="presParOf" srcId="{C7F56921-665E-4C05-9222-6317287DA36D}" destId="{4176E81F-3A70-4EDA-BCC3-FF91797B111E}" srcOrd="0" destOrd="0" presId="urn:microsoft.com/office/officeart/2005/8/layout/orgChart1"/>
    <dgm:cxn modelId="{0D67F9B6-2B3C-4BA2-98AD-13150316A7F1}" type="presParOf" srcId="{C7F56921-665E-4C05-9222-6317287DA36D}" destId="{2C20D65E-3942-4445-BAA4-159626162C5A}" srcOrd="1" destOrd="0" presId="urn:microsoft.com/office/officeart/2005/8/layout/orgChart1"/>
    <dgm:cxn modelId="{9CEAF6F0-D2C9-4772-97F1-6E7307198636}" type="presParOf" srcId="{2C20D65E-3942-4445-BAA4-159626162C5A}" destId="{B8C0A118-DE9B-49E4-A4E1-DA474DA1B3B5}" srcOrd="0" destOrd="0" presId="urn:microsoft.com/office/officeart/2005/8/layout/orgChart1"/>
    <dgm:cxn modelId="{381F2A14-961A-4762-A224-1BE941BAAEB6}" type="presParOf" srcId="{B8C0A118-DE9B-49E4-A4E1-DA474DA1B3B5}" destId="{9C92924D-B548-4F08-B459-79F028296AC7}" srcOrd="0" destOrd="0" presId="urn:microsoft.com/office/officeart/2005/8/layout/orgChart1"/>
    <dgm:cxn modelId="{AC677E1D-C855-4C0A-BD6A-C13AF039A105}" type="presParOf" srcId="{B8C0A118-DE9B-49E4-A4E1-DA474DA1B3B5}" destId="{DD13A818-1439-43C2-B74E-43D845804139}" srcOrd="1" destOrd="0" presId="urn:microsoft.com/office/officeart/2005/8/layout/orgChart1"/>
    <dgm:cxn modelId="{95002D0C-587C-408F-8542-6B9A5B4E22D7}" type="presParOf" srcId="{2C20D65E-3942-4445-BAA4-159626162C5A}" destId="{7CA1A3CD-EE9B-465A-B65A-546798524CD0}" srcOrd="1" destOrd="0" presId="urn:microsoft.com/office/officeart/2005/8/layout/orgChart1"/>
    <dgm:cxn modelId="{15679F5A-A4F0-4108-8ECE-AC4BDF288E8D}" type="presParOf" srcId="{2C20D65E-3942-4445-BAA4-159626162C5A}" destId="{191BE496-D0A4-42E4-B036-739577F77068}" srcOrd="2" destOrd="0" presId="urn:microsoft.com/office/officeart/2005/8/layout/orgChart1"/>
    <dgm:cxn modelId="{3A1DD729-B803-44AB-AC1F-907DB6119F95}" type="presParOf" srcId="{8B9909DB-E8FE-4819-9580-0D45FA5F3D1F}" destId="{CAD90C9B-CFB1-403F-A902-33037F37B9DC}" srcOrd="2" destOrd="0" presId="urn:microsoft.com/office/officeart/2005/8/layout/orgChart1"/>
    <dgm:cxn modelId="{7681B262-EB2F-40D9-9805-BF7C49488EDE}" type="presParOf" srcId="{2383A92A-A78C-4894-9648-6777F5F67DA5}" destId="{622DA491-1D44-4067-A369-A963C150584C}"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8F3503CD-511F-49C6-94B4-774704ED46BF}" type="doc">
      <dgm:prSet loTypeId="urn:microsoft.com/office/officeart/2005/8/layout/orgChart1" loCatId="hierarchy" qsTypeId="urn:microsoft.com/office/officeart/2005/8/quickstyle/simple1" qsCatId="simple" csTypeId="urn:microsoft.com/office/officeart/2005/8/colors/accent2_1" csCatId="accent2" phldr="1"/>
      <dgm:spPr/>
      <dgm:t>
        <a:bodyPr/>
        <a:lstStyle/>
        <a:p>
          <a:endParaRPr lang="en-US"/>
        </a:p>
      </dgm:t>
    </dgm:pt>
    <dgm:pt modelId="{96F1F971-E026-4BF5-AEB4-C52EEDFA8F17}">
      <dgm:prSet custT="1"/>
      <dgm:spPr/>
      <dgm:t>
        <a:bodyPr/>
        <a:lstStyle/>
        <a:p>
          <a:pPr rtl="0"/>
          <a:r>
            <a:rPr lang="en-US" sz="2400" b="1" dirty="0" smtClean="0"/>
            <a:t>To be eligible, a LEA must be both “rural” and “low-income” </a:t>
          </a:r>
          <a:endParaRPr lang="en-US" sz="2400" b="1" dirty="0"/>
        </a:p>
      </dgm:t>
      <dgm:extLst>
        <a:ext uri="{E40237B7-FDA0-4F09-8148-C483321AD2D9}">
          <dgm14:cNvPr xmlns:dgm14="http://schemas.microsoft.com/office/drawing/2010/diagram" id="0" name="" descr="To be eligible, a LEA must be both &quot;Rural&quot; and &quot;Low Income&quot;" title="To be eligible, a LEA must be both &quot;Rural&quot; and &quot;Low Income&quot;"/>
        </a:ext>
      </dgm:extLst>
    </dgm:pt>
    <dgm:pt modelId="{9A7749B4-43AF-4DAA-AD34-ADD811BC22D9}" type="parTrans" cxnId="{BB1B695C-3ECF-4858-9FA9-F3D8A1BEA0AF}">
      <dgm:prSet/>
      <dgm:spPr/>
      <dgm:t>
        <a:bodyPr/>
        <a:lstStyle/>
        <a:p>
          <a:endParaRPr lang="en-US"/>
        </a:p>
      </dgm:t>
    </dgm:pt>
    <dgm:pt modelId="{A07A0728-2A4B-4E38-9667-F435E7706F07}" type="sibTrans" cxnId="{BB1B695C-3ECF-4858-9FA9-F3D8A1BEA0AF}">
      <dgm:prSet/>
      <dgm:spPr/>
      <dgm:t>
        <a:bodyPr/>
        <a:lstStyle/>
        <a:p>
          <a:endParaRPr lang="en-US"/>
        </a:p>
      </dgm:t>
    </dgm:pt>
    <dgm:pt modelId="{EA891A9A-3CF5-4949-8757-3868F504E70D}">
      <dgm:prSet custT="1"/>
      <dgm:spPr/>
      <dgm:t>
        <a:bodyPr/>
        <a:lstStyle/>
        <a:p>
          <a:pPr rtl="0"/>
          <a:r>
            <a:rPr lang="en-US" sz="2000" dirty="0" smtClean="0"/>
            <a:t>To be RURAL, an LEA must; </a:t>
          </a:r>
          <a:endParaRPr lang="en-US" sz="2000" dirty="0"/>
        </a:p>
      </dgm:t>
      <dgm:extLst>
        <a:ext uri="{E40237B7-FDA0-4F09-8148-C483321AD2D9}">
          <dgm14:cNvPr xmlns:dgm14="http://schemas.microsoft.com/office/drawing/2010/diagram" id="0" name="" descr="To be rural, an lea must" title="To be rural, an lea must"/>
        </a:ext>
      </dgm:extLst>
    </dgm:pt>
    <dgm:pt modelId="{66C24D1B-13B4-4090-9373-0532A2329633}" type="parTrans" cxnId="{37AD3471-29A6-49FE-AF34-CFF5B9E9852B}">
      <dgm:prSet/>
      <dgm:spPr/>
      <dgm:t>
        <a:bodyPr/>
        <a:lstStyle/>
        <a:p>
          <a:endParaRPr lang="en-US"/>
        </a:p>
      </dgm:t>
    </dgm:pt>
    <dgm:pt modelId="{C567C6A6-263C-4B58-9669-C8A47AB6E8D5}" type="sibTrans" cxnId="{37AD3471-29A6-49FE-AF34-CFF5B9E9852B}">
      <dgm:prSet/>
      <dgm:spPr/>
      <dgm:t>
        <a:bodyPr/>
        <a:lstStyle/>
        <a:p>
          <a:endParaRPr lang="en-US"/>
        </a:p>
      </dgm:t>
    </dgm:pt>
    <dgm:pt modelId="{B408D619-65DF-488D-8605-8C10FECFB4AC}">
      <dgm:prSet custT="1"/>
      <dgm:spPr/>
      <dgm:t>
        <a:bodyPr/>
        <a:lstStyle/>
        <a:p>
          <a:pPr rtl="0"/>
          <a:r>
            <a:rPr lang="en-US" sz="1800" dirty="0" smtClean="0"/>
            <a:t>20% or more of the children ages 5 to 17 served by the LEA are from families with incomes below the poverty line</a:t>
          </a:r>
          <a:endParaRPr lang="en-US" sz="1800" dirty="0"/>
        </a:p>
      </dgm:t>
      <dgm:extLst>
        <a:ext uri="{E40237B7-FDA0-4F09-8148-C483321AD2D9}">
          <dgm14:cNvPr xmlns:dgm14="http://schemas.microsoft.com/office/drawing/2010/diagram" id="0" name="" descr="20%+ of ages 5-17 served by LEA are from families with incomes below the poverty line" title="20%+ of ages 5-17 served by LEA are from families with incomes below the poverty line"/>
        </a:ext>
      </dgm:extLst>
    </dgm:pt>
    <dgm:pt modelId="{492A0EC5-EF37-40D1-9060-7EC93F099CFF}" type="parTrans" cxnId="{E47F4F43-13AB-429D-8EFD-51E5DC3EBD63}">
      <dgm:prSet/>
      <dgm:spPr/>
      <dgm:t>
        <a:bodyPr/>
        <a:lstStyle/>
        <a:p>
          <a:endParaRPr lang="en-US"/>
        </a:p>
      </dgm:t>
    </dgm:pt>
    <dgm:pt modelId="{0D1A1E18-0A92-4892-B63C-AEB061982120}" type="sibTrans" cxnId="{E47F4F43-13AB-429D-8EFD-51E5DC3EBD63}">
      <dgm:prSet/>
      <dgm:spPr/>
      <dgm:t>
        <a:bodyPr/>
        <a:lstStyle/>
        <a:p>
          <a:endParaRPr lang="en-US"/>
        </a:p>
      </dgm:t>
    </dgm:pt>
    <dgm:pt modelId="{12ADE030-A69D-4BE7-A112-3926BC455444}">
      <dgm:prSet custT="1"/>
      <dgm:spPr/>
      <dgm:t>
        <a:bodyPr/>
        <a:lstStyle/>
        <a:p>
          <a:pPr rtl="0"/>
          <a:r>
            <a:rPr lang="en-US" sz="1800" dirty="0" smtClean="0"/>
            <a:t>All schools served by the LEA have a school locale code of 6, 7, or 8</a:t>
          </a:r>
          <a:endParaRPr lang="en-US" sz="1800" dirty="0"/>
        </a:p>
      </dgm:t>
      <dgm:extLst>
        <a:ext uri="{E40237B7-FDA0-4F09-8148-C483321AD2D9}">
          <dgm14:cNvPr xmlns:dgm14="http://schemas.microsoft.com/office/drawing/2010/diagram" id="0" name="" descr="All schools served by lea have a school locale code of 6,7, or 8" title="All schools served by lea have a school locale code of 6,7, or 8"/>
        </a:ext>
      </dgm:extLst>
    </dgm:pt>
    <dgm:pt modelId="{000C2EE9-3947-4EB4-B791-FF37DE92C70A}" type="parTrans" cxnId="{5628101A-DDD5-4555-9E7D-D490FC3C5BE2}">
      <dgm:prSet/>
      <dgm:spPr/>
      <dgm:t>
        <a:bodyPr/>
        <a:lstStyle/>
        <a:p>
          <a:endParaRPr lang="en-US"/>
        </a:p>
      </dgm:t>
    </dgm:pt>
    <dgm:pt modelId="{16B17D1F-477E-43A7-B006-AD8F61258B27}" type="sibTrans" cxnId="{5628101A-DDD5-4555-9E7D-D490FC3C5BE2}">
      <dgm:prSet/>
      <dgm:spPr/>
      <dgm:t>
        <a:bodyPr/>
        <a:lstStyle/>
        <a:p>
          <a:endParaRPr lang="en-US"/>
        </a:p>
      </dgm:t>
    </dgm:pt>
    <dgm:pt modelId="{1087DE52-5CF0-4C61-802D-A8BDD61BF955}">
      <dgm:prSet custT="1"/>
      <dgm:spPr/>
      <dgm:t>
        <a:bodyPr/>
        <a:lstStyle/>
        <a:p>
          <a:r>
            <a:rPr lang="en-US" sz="2000" dirty="0" smtClean="0"/>
            <a:t>To be LOW-INCOME, an LEA must: </a:t>
          </a:r>
          <a:endParaRPr lang="en-US" sz="2400" dirty="0"/>
        </a:p>
      </dgm:t>
      <dgm:extLst>
        <a:ext uri="{E40237B7-FDA0-4F09-8148-C483321AD2D9}">
          <dgm14:cNvPr xmlns:dgm14="http://schemas.microsoft.com/office/drawing/2010/diagram" id="0" name="" descr="To be low-income, an lea must" title="To be low-income, an lea must"/>
        </a:ext>
      </dgm:extLst>
    </dgm:pt>
    <dgm:pt modelId="{35580C56-5127-49C3-83F7-4EBC9C454276}" type="parTrans" cxnId="{16D18BE9-5FEF-446D-96D5-191B5B0387C6}">
      <dgm:prSet/>
      <dgm:spPr/>
      <dgm:t>
        <a:bodyPr/>
        <a:lstStyle/>
        <a:p>
          <a:endParaRPr lang="en-US"/>
        </a:p>
      </dgm:t>
    </dgm:pt>
    <dgm:pt modelId="{9E457D22-F90A-413F-8852-B9CEB25824F4}" type="sibTrans" cxnId="{16D18BE9-5FEF-446D-96D5-191B5B0387C6}">
      <dgm:prSet/>
      <dgm:spPr/>
      <dgm:t>
        <a:bodyPr/>
        <a:lstStyle/>
        <a:p>
          <a:endParaRPr lang="en-US"/>
        </a:p>
      </dgm:t>
    </dgm:pt>
    <dgm:pt modelId="{AF2A4B0E-B9F7-46CD-BD3D-9245C93BD4C0}" type="pres">
      <dgm:prSet presAssocID="{8F3503CD-511F-49C6-94B4-774704ED46BF}" presName="hierChild1" presStyleCnt="0">
        <dgm:presLayoutVars>
          <dgm:orgChart val="1"/>
          <dgm:chPref val="1"/>
          <dgm:dir/>
          <dgm:animOne val="branch"/>
          <dgm:animLvl val="lvl"/>
          <dgm:resizeHandles/>
        </dgm:presLayoutVars>
      </dgm:prSet>
      <dgm:spPr/>
      <dgm:t>
        <a:bodyPr/>
        <a:lstStyle/>
        <a:p>
          <a:endParaRPr lang="en-US"/>
        </a:p>
      </dgm:t>
    </dgm:pt>
    <dgm:pt modelId="{2383A92A-A78C-4894-9648-6777F5F67DA5}" type="pres">
      <dgm:prSet presAssocID="{96F1F971-E026-4BF5-AEB4-C52EEDFA8F17}" presName="hierRoot1" presStyleCnt="0">
        <dgm:presLayoutVars>
          <dgm:hierBranch val="init"/>
        </dgm:presLayoutVars>
      </dgm:prSet>
      <dgm:spPr/>
      <dgm:t>
        <a:bodyPr/>
        <a:lstStyle/>
        <a:p>
          <a:endParaRPr lang="en-US"/>
        </a:p>
      </dgm:t>
    </dgm:pt>
    <dgm:pt modelId="{4EEEA3E4-930D-42FC-B6F2-4C940CC4015C}" type="pres">
      <dgm:prSet presAssocID="{96F1F971-E026-4BF5-AEB4-C52EEDFA8F17}" presName="rootComposite1" presStyleCnt="0"/>
      <dgm:spPr/>
      <dgm:t>
        <a:bodyPr/>
        <a:lstStyle/>
        <a:p>
          <a:endParaRPr lang="en-US"/>
        </a:p>
      </dgm:t>
    </dgm:pt>
    <dgm:pt modelId="{D80F744D-A6E0-4920-B2DE-1201D2FBAA06}" type="pres">
      <dgm:prSet presAssocID="{96F1F971-E026-4BF5-AEB4-C52EEDFA8F17}" presName="rootText1" presStyleLbl="node0" presStyleIdx="0" presStyleCnt="1" custScaleX="401241">
        <dgm:presLayoutVars>
          <dgm:chPref val="3"/>
        </dgm:presLayoutVars>
      </dgm:prSet>
      <dgm:spPr/>
      <dgm:t>
        <a:bodyPr/>
        <a:lstStyle/>
        <a:p>
          <a:endParaRPr lang="en-US"/>
        </a:p>
      </dgm:t>
    </dgm:pt>
    <dgm:pt modelId="{89669A07-4F37-4808-8393-F2E8FB5AFFE8}" type="pres">
      <dgm:prSet presAssocID="{96F1F971-E026-4BF5-AEB4-C52EEDFA8F17}" presName="rootConnector1" presStyleLbl="node1" presStyleIdx="0" presStyleCnt="0"/>
      <dgm:spPr/>
      <dgm:t>
        <a:bodyPr/>
        <a:lstStyle/>
        <a:p>
          <a:endParaRPr lang="en-US"/>
        </a:p>
      </dgm:t>
    </dgm:pt>
    <dgm:pt modelId="{A9852F81-3DD1-40C2-87B3-3A3F7EA38833}" type="pres">
      <dgm:prSet presAssocID="{96F1F971-E026-4BF5-AEB4-C52EEDFA8F17}" presName="hierChild2" presStyleCnt="0"/>
      <dgm:spPr/>
      <dgm:t>
        <a:bodyPr/>
        <a:lstStyle/>
        <a:p>
          <a:endParaRPr lang="en-US"/>
        </a:p>
      </dgm:t>
    </dgm:pt>
    <dgm:pt modelId="{662D8D68-EEAC-47E7-B0A9-FF5A0563B422}" type="pres">
      <dgm:prSet presAssocID="{66C24D1B-13B4-4090-9373-0532A2329633}" presName="Name37" presStyleLbl="parChTrans1D2" presStyleIdx="0" presStyleCnt="2"/>
      <dgm:spPr/>
      <dgm:t>
        <a:bodyPr/>
        <a:lstStyle/>
        <a:p>
          <a:endParaRPr lang="en-US"/>
        </a:p>
      </dgm:t>
    </dgm:pt>
    <dgm:pt modelId="{D8B4A8C5-48B2-4883-82CF-AA9FEC7057A0}" type="pres">
      <dgm:prSet presAssocID="{EA891A9A-3CF5-4949-8757-3868F504E70D}" presName="hierRoot2" presStyleCnt="0">
        <dgm:presLayoutVars>
          <dgm:hierBranch val="init"/>
        </dgm:presLayoutVars>
      </dgm:prSet>
      <dgm:spPr/>
      <dgm:t>
        <a:bodyPr/>
        <a:lstStyle/>
        <a:p>
          <a:endParaRPr lang="en-US"/>
        </a:p>
      </dgm:t>
    </dgm:pt>
    <dgm:pt modelId="{FA0B759B-0214-4C7D-ABA7-711033ADDA63}" type="pres">
      <dgm:prSet presAssocID="{EA891A9A-3CF5-4949-8757-3868F504E70D}" presName="rootComposite" presStyleCnt="0"/>
      <dgm:spPr/>
      <dgm:t>
        <a:bodyPr/>
        <a:lstStyle/>
        <a:p>
          <a:endParaRPr lang="en-US"/>
        </a:p>
      </dgm:t>
    </dgm:pt>
    <dgm:pt modelId="{E0AD2360-F32F-47D6-9D1B-DFF675A7EDEB}" type="pres">
      <dgm:prSet presAssocID="{EA891A9A-3CF5-4949-8757-3868F504E70D}" presName="rootText" presStyleLbl="node2" presStyleIdx="0" presStyleCnt="2" custScaleX="184218" custLinFactNeighborX="-9374">
        <dgm:presLayoutVars>
          <dgm:chPref val="3"/>
        </dgm:presLayoutVars>
      </dgm:prSet>
      <dgm:spPr/>
      <dgm:t>
        <a:bodyPr/>
        <a:lstStyle/>
        <a:p>
          <a:endParaRPr lang="en-US"/>
        </a:p>
      </dgm:t>
    </dgm:pt>
    <dgm:pt modelId="{6081478A-0A32-420B-9342-265F316F6571}" type="pres">
      <dgm:prSet presAssocID="{EA891A9A-3CF5-4949-8757-3868F504E70D}" presName="rootConnector" presStyleLbl="node2" presStyleIdx="0" presStyleCnt="2"/>
      <dgm:spPr/>
      <dgm:t>
        <a:bodyPr/>
        <a:lstStyle/>
        <a:p>
          <a:endParaRPr lang="en-US"/>
        </a:p>
      </dgm:t>
    </dgm:pt>
    <dgm:pt modelId="{914D54CC-EF82-49FD-A98E-B680F1D0E9FB}" type="pres">
      <dgm:prSet presAssocID="{EA891A9A-3CF5-4949-8757-3868F504E70D}" presName="hierChild4" presStyleCnt="0"/>
      <dgm:spPr/>
      <dgm:t>
        <a:bodyPr/>
        <a:lstStyle/>
        <a:p>
          <a:endParaRPr lang="en-US"/>
        </a:p>
      </dgm:t>
    </dgm:pt>
    <dgm:pt modelId="{80041F73-39D4-47C4-AF0E-2CF127814444}" type="pres">
      <dgm:prSet presAssocID="{000C2EE9-3947-4EB4-B791-FF37DE92C70A}" presName="Name37" presStyleLbl="parChTrans1D3" presStyleIdx="0" presStyleCnt="2"/>
      <dgm:spPr/>
      <dgm:t>
        <a:bodyPr/>
        <a:lstStyle/>
        <a:p>
          <a:endParaRPr lang="en-US"/>
        </a:p>
      </dgm:t>
    </dgm:pt>
    <dgm:pt modelId="{D12E51C7-E0B4-4F0C-AB33-B2738A422F35}" type="pres">
      <dgm:prSet presAssocID="{12ADE030-A69D-4BE7-A112-3926BC455444}" presName="hierRoot2" presStyleCnt="0">
        <dgm:presLayoutVars>
          <dgm:hierBranch val="init"/>
        </dgm:presLayoutVars>
      </dgm:prSet>
      <dgm:spPr/>
      <dgm:t>
        <a:bodyPr/>
        <a:lstStyle/>
        <a:p>
          <a:endParaRPr lang="en-US"/>
        </a:p>
      </dgm:t>
    </dgm:pt>
    <dgm:pt modelId="{D2AA657C-F546-44D6-9D97-283C980E4C7D}" type="pres">
      <dgm:prSet presAssocID="{12ADE030-A69D-4BE7-A112-3926BC455444}" presName="rootComposite" presStyleCnt="0"/>
      <dgm:spPr/>
      <dgm:t>
        <a:bodyPr/>
        <a:lstStyle/>
        <a:p>
          <a:endParaRPr lang="en-US"/>
        </a:p>
      </dgm:t>
    </dgm:pt>
    <dgm:pt modelId="{DA0506F3-9ADB-4503-A54B-91384DAD6312}" type="pres">
      <dgm:prSet presAssocID="{12ADE030-A69D-4BE7-A112-3926BC455444}" presName="rootText" presStyleLbl="node3" presStyleIdx="0" presStyleCnt="2" custScaleX="141847" custScaleY="122456" custLinFactNeighborX="-21326">
        <dgm:presLayoutVars>
          <dgm:chPref val="3"/>
        </dgm:presLayoutVars>
      </dgm:prSet>
      <dgm:spPr/>
      <dgm:t>
        <a:bodyPr/>
        <a:lstStyle/>
        <a:p>
          <a:endParaRPr lang="en-US"/>
        </a:p>
      </dgm:t>
    </dgm:pt>
    <dgm:pt modelId="{050A3D5C-9625-4CE4-810F-00175A93C438}" type="pres">
      <dgm:prSet presAssocID="{12ADE030-A69D-4BE7-A112-3926BC455444}" presName="rootConnector" presStyleLbl="node3" presStyleIdx="0" presStyleCnt="2"/>
      <dgm:spPr/>
      <dgm:t>
        <a:bodyPr/>
        <a:lstStyle/>
        <a:p>
          <a:endParaRPr lang="en-US"/>
        </a:p>
      </dgm:t>
    </dgm:pt>
    <dgm:pt modelId="{1B06DD63-3156-40B0-A0E9-30A363CFB421}" type="pres">
      <dgm:prSet presAssocID="{12ADE030-A69D-4BE7-A112-3926BC455444}" presName="hierChild4" presStyleCnt="0"/>
      <dgm:spPr/>
      <dgm:t>
        <a:bodyPr/>
        <a:lstStyle/>
        <a:p>
          <a:endParaRPr lang="en-US"/>
        </a:p>
      </dgm:t>
    </dgm:pt>
    <dgm:pt modelId="{EE665178-0FDA-4ACE-B199-16FC7A79116C}" type="pres">
      <dgm:prSet presAssocID="{12ADE030-A69D-4BE7-A112-3926BC455444}" presName="hierChild5" presStyleCnt="0"/>
      <dgm:spPr/>
      <dgm:t>
        <a:bodyPr/>
        <a:lstStyle/>
        <a:p>
          <a:endParaRPr lang="en-US"/>
        </a:p>
      </dgm:t>
    </dgm:pt>
    <dgm:pt modelId="{F1FD1616-C01F-4FE5-8D90-04D7EE1ED38A}" type="pres">
      <dgm:prSet presAssocID="{EA891A9A-3CF5-4949-8757-3868F504E70D}" presName="hierChild5" presStyleCnt="0"/>
      <dgm:spPr/>
      <dgm:t>
        <a:bodyPr/>
        <a:lstStyle/>
        <a:p>
          <a:endParaRPr lang="en-US"/>
        </a:p>
      </dgm:t>
    </dgm:pt>
    <dgm:pt modelId="{E3C26E81-09C5-4C71-88B9-1E41E4BDFB1E}" type="pres">
      <dgm:prSet presAssocID="{35580C56-5127-49C3-83F7-4EBC9C454276}" presName="Name37" presStyleLbl="parChTrans1D2" presStyleIdx="1" presStyleCnt="2"/>
      <dgm:spPr/>
      <dgm:t>
        <a:bodyPr/>
        <a:lstStyle/>
        <a:p>
          <a:endParaRPr lang="en-US"/>
        </a:p>
      </dgm:t>
    </dgm:pt>
    <dgm:pt modelId="{8B9909DB-E8FE-4819-9580-0D45FA5F3D1F}" type="pres">
      <dgm:prSet presAssocID="{1087DE52-5CF0-4C61-802D-A8BDD61BF955}" presName="hierRoot2" presStyleCnt="0">
        <dgm:presLayoutVars>
          <dgm:hierBranch val="init"/>
        </dgm:presLayoutVars>
      </dgm:prSet>
      <dgm:spPr/>
      <dgm:t>
        <a:bodyPr/>
        <a:lstStyle/>
        <a:p>
          <a:endParaRPr lang="en-US"/>
        </a:p>
      </dgm:t>
    </dgm:pt>
    <dgm:pt modelId="{B35E71AC-598D-4D33-BE69-689D688655CE}" type="pres">
      <dgm:prSet presAssocID="{1087DE52-5CF0-4C61-802D-A8BDD61BF955}" presName="rootComposite" presStyleCnt="0"/>
      <dgm:spPr/>
      <dgm:t>
        <a:bodyPr/>
        <a:lstStyle/>
        <a:p>
          <a:endParaRPr lang="en-US"/>
        </a:p>
      </dgm:t>
    </dgm:pt>
    <dgm:pt modelId="{1AC61AC4-ADC5-4D56-9C18-D4823E5C013D}" type="pres">
      <dgm:prSet presAssocID="{1087DE52-5CF0-4C61-802D-A8BDD61BF955}" presName="rootText" presStyleLbl="node2" presStyleIdx="1" presStyleCnt="2" custScaleX="205783" custLinFactNeighborX="12539">
        <dgm:presLayoutVars>
          <dgm:chPref val="3"/>
        </dgm:presLayoutVars>
      </dgm:prSet>
      <dgm:spPr/>
      <dgm:t>
        <a:bodyPr/>
        <a:lstStyle/>
        <a:p>
          <a:endParaRPr lang="en-US"/>
        </a:p>
      </dgm:t>
    </dgm:pt>
    <dgm:pt modelId="{C4EA9B10-8773-476C-BEF7-7621BD5DE297}" type="pres">
      <dgm:prSet presAssocID="{1087DE52-5CF0-4C61-802D-A8BDD61BF955}" presName="rootConnector" presStyleLbl="node2" presStyleIdx="1" presStyleCnt="2"/>
      <dgm:spPr/>
      <dgm:t>
        <a:bodyPr/>
        <a:lstStyle/>
        <a:p>
          <a:endParaRPr lang="en-US"/>
        </a:p>
      </dgm:t>
    </dgm:pt>
    <dgm:pt modelId="{C7F56921-665E-4C05-9222-6317287DA36D}" type="pres">
      <dgm:prSet presAssocID="{1087DE52-5CF0-4C61-802D-A8BDD61BF955}" presName="hierChild4" presStyleCnt="0"/>
      <dgm:spPr/>
      <dgm:t>
        <a:bodyPr/>
        <a:lstStyle/>
        <a:p>
          <a:endParaRPr lang="en-US"/>
        </a:p>
      </dgm:t>
    </dgm:pt>
    <dgm:pt modelId="{4176E81F-3A70-4EDA-BCC3-FF91797B111E}" type="pres">
      <dgm:prSet presAssocID="{492A0EC5-EF37-40D1-9060-7EC93F099CFF}" presName="Name37" presStyleLbl="parChTrans1D3" presStyleIdx="1" presStyleCnt="2"/>
      <dgm:spPr/>
      <dgm:t>
        <a:bodyPr/>
        <a:lstStyle/>
        <a:p>
          <a:endParaRPr lang="en-US"/>
        </a:p>
      </dgm:t>
    </dgm:pt>
    <dgm:pt modelId="{2C20D65E-3942-4445-BAA4-159626162C5A}" type="pres">
      <dgm:prSet presAssocID="{B408D619-65DF-488D-8605-8C10FECFB4AC}" presName="hierRoot2" presStyleCnt="0">
        <dgm:presLayoutVars>
          <dgm:hierBranch val="init"/>
        </dgm:presLayoutVars>
      </dgm:prSet>
      <dgm:spPr/>
      <dgm:t>
        <a:bodyPr/>
        <a:lstStyle/>
        <a:p>
          <a:endParaRPr lang="en-US"/>
        </a:p>
      </dgm:t>
    </dgm:pt>
    <dgm:pt modelId="{B8C0A118-DE9B-49E4-A4E1-DA474DA1B3B5}" type="pres">
      <dgm:prSet presAssocID="{B408D619-65DF-488D-8605-8C10FECFB4AC}" presName="rootComposite" presStyleCnt="0"/>
      <dgm:spPr/>
      <dgm:t>
        <a:bodyPr/>
        <a:lstStyle/>
        <a:p>
          <a:endParaRPr lang="en-US"/>
        </a:p>
      </dgm:t>
    </dgm:pt>
    <dgm:pt modelId="{9C92924D-B548-4F08-B459-79F028296AC7}" type="pres">
      <dgm:prSet presAssocID="{B408D619-65DF-488D-8605-8C10FECFB4AC}" presName="rootText" presStyleLbl="node3" presStyleIdx="1" presStyleCnt="2" custScaleX="160885" custScaleY="128256" custLinFactNeighborY="4769">
        <dgm:presLayoutVars>
          <dgm:chPref val="3"/>
        </dgm:presLayoutVars>
      </dgm:prSet>
      <dgm:spPr/>
      <dgm:t>
        <a:bodyPr/>
        <a:lstStyle/>
        <a:p>
          <a:endParaRPr lang="en-US"/>
        </a:p>
      </dgm:t>
    </dgm:pt>
    <dgm:pt modelId="{DD13A818-1439-43C2-B74E-43D845804139}" type="pres">
      <dgm:prSet presAssocID="{B408D619-65DF-488D-8605-8C10FECFB4AC}" presName="rootConnector" presStyleLbl="node3" presStyleIdx="1" presStyleCnt="2"/>
      <dgm:spPr/>
      <dgm:t>
        <a:bodyPr/>
        <a:lstStyle/>
        <a:p>
          <a:endParaRPr lang="en-US"/>
        </a:p>
      </dgm:t>
    </dgm:pt>
    <dgm:pt modelId="{7CA1A3CD-EE9B-465A-B65A-546798524CD0}" type="pres">
      <dgm:prSet presAssocID="{B408D619-65DF-488D-8605-8C10FECFB4AC}" presName="hierChild4" presStyleCnt="0"/>
      <dgm:spPr/>
      <dgm:t>
        <a:bodyPr/>
        <a:lstStyle/>
        <a:p>
          <a:endParaRPr lang="en-US"/>
        </a:p>
      </dgm:t>
    </dgm:pt>
    <dgm:pt modelId="{191BE496-D0A4-42E4-B036-739577F77068}" type="pres">
      <dgm:prSet presAssocID="{B408D619-65DF-488D-8605-8C10FECFB4AC}" presName="hierChild5" presStyleCnt="0"/>
      <dgm:spPr/>
      <dgm:t>
        <a:bodyPr/>
        <a:lstStyle/>
        <a:p>
          <a:endParaRPr lang="en-US"/>
        </a:p>
      </dgm:t>
    </dgm:pt>
    <dgm:pt modelId="{CAD90C9B-CFB1-403F-A902-33037F37B9DC}" type="pres">
      <dgm:prSet presAssocID="{1087DE52-5CF0-4C61-802D-A8BDD61BF955}" presName="hierChild5" presStyleCnt="0"/>
      <dgm:spPr/>
      <dgm:t>
        <a:bodyPr/>
        <a:lstStyle/>
        <a:p>
          <a:endParaRPr lang="en-US"/>
        </a:p>
      </dgm:t>
    </dgm:pt>
    <dgm:pt modelId="{622DA491-1D44-4067-A369-A963C150584C}" type="pres">
      <dgm:prSet presAssocID="{96F1F971-E026-4BF5-AEB4-C52EEDFA8F17}" presName="hierChild3" presStyleCnt="0"/>
      <dgm:spPr/>
      <dgm:t>
        <a:bodyPr/>
        <a:lstStyle/>
        <a:p>
          <a:endParaRPr lang="en-US"/>
        </a:p>
      </dgm:t>
    </dgm:pt>
  </dgm:ptLst>
  <dgm:cxnLst>
    <dgm:cxn modelId="{5628101A-DDD5-4555-9E7D-D490FC3C5BE2}" srcId="{EA891A9A-3CF5-4949-8757-3868F504E70D}" destId="{12ADE030-A69D-4BE7-A112-3926BC455444}" srcOrd="0" destOrd="0" parTransId="{000C2EE9-3947-4EB4-B791-FF37DE92C70A}" sibTransId="{16B17D1F-477E-43A7-B006-AD8F61258B27}"/>
    <dgm:cxn modelId="{833C7B8B-536F-4129-A0C5-6C33778E6598}" type="presOf" srcId="{B408D619-65DF-488D-8605-8C10FECFB4AC}" destId="{DD13A818-1439-43C2-B74E-43D845804139}" srcOrd="1" destOrd="0" presId="urn:microsoft.com/office/officeart/2005/8/layout/orgChart1"/>
    <dgm:cxn modelId="{58D3AD67-8C57-4AD8-8A44-BC28343028FC}" type="presOf" srcId="{12ADE030-A69D-4BE7-A112-3926BC455444}" destId="{DA0506F3-9ADB-4503-A54B-91384DAD6312}" srcOrd="0" destOrd="0" presId="urn:microsoft.com/office/officeart/2005/8/layout/orgChart1"/>
    <dgm:cxn modelId="{9656D393-1E18-4765-8AE1-B69D41EE9DD6}" type="presOf" srcId="{EA891A9A-3CF5-4949-8757-3868F504E70D}" destId="{6081478A-0A32-420B-9342-265F316F6571}" srcOrd="1" destOrd="0" presId="urn:microsoft.com/office/officeart/2005/8/layout/orgChart1"/>
    <dgm:cxn modelId="{59CF9B86-E75C-46D8-BE4C-23E4CF321211}" type="presOf" srcId="{000C2EE9-3947-4EB4-B791-FF37DE92C70A}" destId="{80041F73-39D4-47C4-AF0E-2CF127814444}" srcOrd="0" destOrd="0" presId="urn:microsoft.com/office/officeart/2005/8/layout/orgChart1"/>
    <dgm:cxn modelId="{16D18BE9-5FEF-446D-96D5-191B5B0387C6}" srcId="{96F1F971-E026-4BF5-AEB4-C52EEDFA8F17}" destId="{1087DE52-5CF0-4C61-802D-A8BDD61BF955}" srcOrd="1" destOrd="0" parTransId="{35580C56-5127-49C3-83F7-4EBC9C454276}" sibTransId="{9E457D22-F90A-413F-8852-B9CEB25824F4}"/>
    <dgm:cxn modelId="{5271B1A7-4E4D-469A-BE10-07EC4BCF986A}" type="presOf" srcId="{35580C56-5127-49C3-83F7-4EBC9C454276}" destId="{E3C26E81-09C5-4C71-88B9-1E41E4BDFB1E}" srcOrd="0" destOrd="0" presId="urn:microsoft.com/office/officeart/2005/8/layout/orgChart1"/>
    <dgm:cxn modelId="{37AD3471-29A6-49FE-AF34-CFF5B9E9852B}" srcId="{96F1F971-E026-4BF5-AEB4-C52EEDFA8F17}" destId="{EA891A9A-3CF5-4949-8757-3868F504E70D}" srcOrd="0" destOrd="0" parTransId="{66C24D1B-13B4-4090-9373-0532A2329633}" sibTransId="{C567C6A6-263C-4B58-9669-C8A47AB6E8D5}"/>
    <dgm:cxn modelId="{E47F4F43-13AB-429D-8EFD-51E5DC3EBD63}" srcId="{1087DE52-5CF0-4C61-802D-A8BDD61BF955}" destId="{B408D619-65DF-488D-8605-8C10FECFB4AC}" srcOrd="0" destOrd="0" parTransId="{492A0EC5-EF37-40D1-9060-7EC93F099CFF}" sibTransId="{0D1A1E18-0A92-4892-B63C-AEB061982120}"/>
    <dgm:cxn modelId="{B4CD6BD1-CF3E-4E40-9F7C-279FE569753D}" type="presOf" srcId="{12ADE030-A69D-4BE7-A112-3926BC455444}" destId="{050A3D5C-9625-4CE4-810F-00175A93C438}" srcOrd="1" destOrd="0" presId="urn:microsoft.com/office/officeart/2005/8/layout/orgChart1"/>
    <dgm:cxn modelId="{4621FF6E-3258-4BD6-B2FF-1007A5FCC87E}" type="presOf" srcId="{8F3503CD-511F-49C6-94B4-774704ED46BF}" destId="{AF2A4B0E-B9F7-46CD-BD3D-9245C93BD4C0}" srcOrd="0" destOrd="0" presId="urn:microsoft.com/office/officeart/2005/8/layout/orgChart1"/>
    <dgm:cxn modelId="{B26D1BEA-6ACF-4D61-AB44-55A185DF9D18}" type="presOf" srcId="{492A0EC5-EF37-40D1-9060-7EC93F099CFF}" destId="{4176E81F-3A70-4EDA-BCC3-FF91797B111E}" srcOrd="0" destOrd="0" presId="urn:microsoft.com/office/officeart/2005/8/layout/orgChart1"/>
    <dgm:cxn modelId="{FDED9343-98FA-4C95-B310-40AFA5AC5A45}" type="presOf" srcId="{1087DE52-5CF0-4C61-802D-A8BDD61BF955}" destId="{1AC61AC4-ADC5-4D56-9C18-D4823E5C013D}" srcOrd="0" destOrd="0" presId="urn:microsoft.com/office/officeart/2005/8/layout/orgChart1"/>
    <dgm:cxn modelId="{28D41796-442A-4EE6-B4A8-CDC907244EC9}" type="presOf" srcId="{1087DE52-5CF0-4C61-802D-A8BDD61BF955}" destId="{C4EA9B10-8773-476C-BEF7-7621BD5DE297}" srcOrd="1" destOrd="0" presId="urn:microsoft.com/office/officeart/2005/8/layout/orgChart1"/>
    <dgm:cxn modelId="{930CFF30-91DE-43E1-AC13-8F3F4A07AC6E}" type="presOf" srcId="{B408D619-65DF-488D-8605-8C10FECFB4AC}" destId="{9C92924D-B548-4F08-B459-79F028296AC7}" srcOrd="0" destOrd="0" presId="urn:microsoft.com/office/officeart/2005/8/layout/orgChart1"/>
    <dgm:cxn modelId="{BB1B695C-3ECF-4858-9FA9-F3D8A1BEA0AF}" srcId="{8F3503CD-511F-49C6-94B4-774704ED46BF}" destId="{96F1F971-E026-4BF5-AEB4-C52EEDFA8F17}" srcOrd="0" destOrd="0" parTransId="{9A7749B4-43AF-4DAA-AD34-ADD811BC22D9}" sibTransId="{A07A0728-2A4B-4E38-9667-F435E7706F07}"/>
    <dgm:cxn modelId="{4EC8F1C1-A68A-4596-A3AD-AD66D569B69B}" type="presOf" srcId="{EA891A9A-3CF5-4949-8757-3868F504E70D}" destId="{E0AD2360-F32F-47D6-9D1B-DFF675A7EDEB}" srcOrd="0" destOrd="0" presId="urn:microsoft.com/office/officeart/2005/8/layout/orgChart1"/>
    <dgm:cxn modelId="{D77216DA-CD45-452A-A7B4-2901C39FDC2A}" type="presOf" srcId="{66C24D1B-13B4-4090-9373-0532A2329633}" destId="{662D8D68-EEAC-47E7-B0A9-FF5A0563B422}" srcOrd="0" destOrd="0" presId="urn:microsoft.com/office/officeart/2005/8/layout/orgChart1"/>
    <dgm:cxn modelId="{808F1834-17CB-4E1D-A445-E0EDB17C7E51}" type="presOf" srcId="{96F1F971-E026-4BF5-AEB4-C52EEDFA8F17}" destId="{89669A07-4F37-4808-8393-F2E8FB5AFFE8}" srcOrd="1" destOrd="0" presId="urn:microsoft.com/office/officeart/2005/8/layout/orgChart1"/>
    <dgm:cxn modelId="{50F5DF09-5EA7-4FA0-B833-D021C09932D6}" type="presOf" srcId="{96F1F971-E026-4BF5-AEB4-C52EEDFA8F17}" destId="{D80F744D-A6E0-4920-B2DE-1201D2FBAA06}" srcOrd="0" destOrd="0" presId="urn:microsoft.com/office/officeart/2005/8/layout/orgChart1"/>
    <dgm:cxn modelId="{750EE6CE-C51F-408E-82E3-545B879ED78F}" type="presParOf" srcId="{AF2A4B0E-B9F7-46CD-BD3D-9245C93BD4C0}" destId="{2383A92A-A78C-4894-9648-6777F5F67DA5}" srcOrd="0" destOrd="0" presId="urn:microsoft.com/office/officeart/2005/8/layout/orgChart1"/>
    <dgm:cxn modelId="{7EF4C27E-8094-45AB-AF43-DABA63901350}" type="presParOf" srcId="{2383A92A-A78C-4894-9648-6777F5F67DA5}" destId="{4EEEA3E4-930D-42FC-B6F2-4C940CC4015C}" srcOrd="0" destOrd="0" presId="urn:microsoft.com/office/officeart/2005/8/layout/orgChart1"/>
    <dgm:cxn modelId="{50C597A2-8F99-48E1-AD22-CD81CD9F2940}" type="presParOf" srcId="{4EEEA3E4-930D-42FC-B6F2-4C940CC4015C}" destId="{D80F744D-A6E0-4920-B2DE-1201D2FBAA06}" srcOrd="0" destOrd="0" presId="urn:microsoft.com/office/officeart/2005/8/layout/orgChart1"/>
    <dgm:cxn modelId="{1581854A-13F0-4410-AAFA-1526B7AD50D3}" type="presParOf" srcId="{4EEEA3E4-930D-42FC-B6F2-4C940CC4015C}" destId="{89669A07-4F37-4808-8393-F2E8FB5AFFE8}" srcOrd="1" destOrd="0" presId="urn:microsoft.com/office/officeart/2005/8/layout/orgChart1"/>
    <dgm:cxn modelId="{B844432D-81E8-45E7-8597-2ACF9390095F}" type="presParOf" srcId="{2383A92A-A78C-4894-9648-6777F5F67DA5}" destId="{A9852F81-3DD1-40C2-87B3-3A3F7EA38833}" srcOrd="1" destOrd="0" presId="urn:microsoft.com/office/officeart/2005/8/layout/orgChart1"/>
    <dgm:cxn modelId="{396C2D4F-5A51-45FF-9C36-27796DC6A7F0}" type="presParOf" srcId="{A9852F81-3DD1-40C2-87B3-3A3F7EA38833}" destId="{662D8D68-EEAC-47E7-B0A9-FF5A0563B422}" srcOrd="0" destOrd="0" presId="urn:microsoft.com/office/officeart/2005/8/layout/orgChart1"/>
    <dgm:cxn modelId="{E339C1F5-B3EF-4E15-A80F-BB45270ABFB1}" type="presParOf" srcId="{A9852F81-3DD1-40C2-87B3-3A3F7EA38833}" destId="{D8B4A8C5-48B2-4883-82CF-AA9FEC7057A0}" srcOrd="1" destOrd="0" presId="urn:microsoft.com/office/officeart/2005/8/layout/orgChart1"/>
    <dgm:cxn modelId="{6A08EC33-25AA-4523-BE2F-E886BDACB470}" type="presParOf" srcId="{D8B4A8C5-48B2-4883-82CF-AA9FEC7057A0}" destId="{FA0B759B-0214-4C7D-ABA7-711033ADDA63}" srcOrd="0" destOrd="0" presId="urn:microsoft.com/office/officeart/2005/8/layout/orgChart1"/>
    <dgm:cxn modelId="{C234CFF4-5979-4150-8486-CF3478F3400A}" type="presParOf" srcId="{FA0B759B-0214-4C7D-ABA7-711033ADDA63}" destId="{E0AD2360-F32F-47D6-9D1B-DFF675A7EDEB}" srcOrd="0" destOrd="0" presId="urn:microsoft.com/office/officeart/2005/8/layout/orgChart1"/>
    <dgm:cxn modelId="{6772AAD4-D7D5-47BA-8298-6D14B690E865}" type="presParOf" srcId="{FA0B759B-0214-4C7D-ABA7-711033ADDA63}" destId="{6081478A-0A32-420B-9342-265F316F6571}" srcOrd="1" destOrd="0" presId="urn:microsoft.com/office/officeart/2005/8/layout/orgChart1"/>
    <dgm:cxn modelId="{1FA9CB3C-D72E-4F9A-B86F-CCB94CDDC7B3}" type="presParOf" srcId="{D8B4A8C5-48B2-4883-82CF-AA9FEC7057A0}" destId="{914D54CC-EF82-49FD-A98E-B680F1D0E9FB}" srcOrd="1" destOrd="0" presId="urn:microsoft.com/office/officeart/2005/8/layout/orgChart1"/>
    <dgm:cxn modelId="{41ABF443-4B32-49E7-80F8-2FC024732B84}" type="presParOf" srcId="{914D54CC-EF82-49FD-A98E-B680F1D0E9FB}" destId="{80041F73-39D4-47C4-AF0E-2CF127814444}" srcOrd="0" destOrd="0" presId="urn:microsoft.com/office/officeart/2005/8/layout/orgChart1"/>
    <dgm:cxn modelId="{0313E624-A6B4-4255-8939-9F86E1F7E430}" type="presParOf" srcId="{914D54CC-EF82-49FD-A98E-B680F1D0E9FB}" destId="{D12E51C7-E0B4-4F0C-AB33-B2738A422F35}" srcOrd="1" destOrd="0" presId="urn:microsoft.com/office/officeart/2005/8/layout/orgChart1"/>
    <dgm:cxn modelId="{426E2595-7A6C-47DC-879D-F5D3D10E0D20}" type="presParOf" srcId="{D12E51C7-E0B4-4F0C-AB33-B2738A422F35}" destId="{D2AA657C-F546-44D6-9D97-283C980E4C7D}" srcOrd="0" destOrd="0" presId="urn:microsoft.com/office/officeart/2005/8/layout/orgChart1"/>
    <dgm:cxn modelId="{36F118C3-607A-4240-BB16-E1A01D2ACB7F}" type="presParOf" srcId="{D2AA657C-F546-44D6-9D97-283C980E4C7D}" destId="{DA0506F3-9ADB-4503-A54B-91384DAD6312}" srcOrd="0" destOrd="0" presId="urn:microsoft.com/office/officeart/2005/8/layout/orgChart1"/>
    <dgm:cxn modelId="{962A02D2-0F5F-4740-B7E4-F86930EF085A}" type="presParOf" srcId="{D2AA657C-F546-44D6-9D97-283C980E4C7D}" destId="{050A3D5C-9625-4CE4-810F-00175A93C438}" srcOrd="1" destOrd="0" presId="urn:microsoft.com/office/officeart/2005/8/layout/orgChart1"/>
    <dgm:cxn modelId="{2533C367-ED1E-41E2-9798-935C3488F6FF}" type="presParOf" srcId="{D12E51C7-E0B4-4F0C-AB33-B2738A422F35}" destId="{1B06DD63-3156-40B0-A0E9-30A363CFB421}" srcOrd="1" destOrd="0" presId="urn:microsoft.com/office/officeart/2005/8/layout/orgChart1"/>
    <dgm:cxn modelId="{F1E7A0D9-687A-42D0-B8A1-253000242021}" type="presParOf" srcId="{D12E51C7-E0B4-4F0C-AB33-B2738A422F35}" destId="{EE665178-0FDA-4ACE-B199-16FC7A79116C}" srcOrd="2" destOrd="0" presId="urn:microsoft.com/office/officeart/2005/8/layout/orgChart1"/>
    <dgm:cxn modelId="{08F9830E-19E3-45F7-B182-2FA4D31240EE}" type="presParOf" srcId="{D8B4A8C5-48B2-4883-82CF-AA9FEC7057A0}" destId="{F1FD1616-C01F-4FE5-8D90-04D7EE1ED38A}" srcOrd="2" destOrd="0" presId="urn:microsoft.com/office/officeart/2005/8/layout/orgChart1"/>
    <dgm:cxn modelId="{5DA6BF3A-1849-49B3-96C9-9AADF295C4F6}" type="presParOf" srcId="{A9852F81-3DD1-40C2-87B3-3A3F7EA38833}" destId="{E3C26E81-09C5-4C71-88B9-1E41E4BDFB1E}" srcOrd="2" destOrd="0" presId="urn:microsoft.com/office/officeart/2005/8/layout/orgChart1"/>
    <dgm:cxn modelId="{03C7B0F9-C872-4272-AF24-F44C80452057}" type="presParOf" srcId="{A9852F81-3DD1-40C2-87B3-3A3F7EA38833}" destId="{8B9909DB-E8FE-4819-9580-0D45FA5F3D1F}" srcOrd="3" destOrd="0" presId="urn:microsoft.com/office/officeart/2005/8/layout/orgChart1"/>
    <dgm:cxn modelId="{6F53DFED-4E0A-4EED-A797-E1AE9BA675BA}" type="presParOf" srcId="{8B9909DB-E8FE-4819-9580-0D45FA5F3D1F}" destId="{B35E71AC-598D-4D33-BE69-689D688655CE}" srcOrd="0" destOrd="0" presId="urn:microsoft.com/office/officeart/2005/8/layout/orgChart1"/>
    <dgm:cxn modelId="{46466867-73E7-4417-A71E-6F230BB03F0E}" type="presParOf" srcId="{B35E71AC-598D-4D33-BE69-689D688655CE}" destId="{1AC61AC4-ADC5-4D56-9C18-D4823E5C013D}" srcOrd="0" destOrd="0" presId="urn:microsoft.com/office/officeart/2005/8/layout/orgChart1"/>
    <dgm:cxn modelId="{D13D9F5E-4B9A-44B6-8C29-8D103596EA04}" type="presParOf" srcId="{B35E71AC-598D-4D33-BE69-689D688655CE}" destId="{C4EA9B10-8773-476C-BEF7-7621BD5DE297}" srcOrd="1" destOrd="0" presId="urn:microsoft.com/office/officeart/2005/8/layout/orgChart1"/>
    <dgm:cxn modelId="{01ED18F3-5521-4764-88B8-1F4D3DB72CCB}" type="presParOf" srcId="{8B9909DB-E8FE-4819-9580-0D45FA5F3D1F}" destId="{C7F56921-665E-4C05-9222-6317287DA36D}" srcOrd="1" destOrd="0" presId="urn:microsoft.com/office/officeart/2005/8/layout/orgChart1"/>
    <dgm:cxn modelId="{7DBFDA0C-CA26-4B72-B66F-52C762F0478B}" type="presParOf" srcId="{C7F56921-665E-4C05-9222-6317287DA36D}" destId="{4176E81F-3A70-4EDA-BCC3-FF91797B111E}" srcOrd="0" destOrd="0" presId="urn:microsoft.com/office/officeart/2005/8/layout/orgChart1"/>
    <dgm:cxn modelId="{0D67F9B6-2B3C-4BA2-98AD-13150316A7F1}" type="presParOf" srcId="{C7F56921-665E-4C05-9222-6317287DA36D}" destId="{2C20D65E-3942-4445-BAA4-159626162C5A}" srcOrd="1" destOrd="0" presId="urn:microsoft.com/office/officeart/2005/8/layout/orgChart1"/>
    <dgm:cxn modelId="{9CEAF6F0-D2C9-4772-97F1-6E7307198636}" type="presParOf" srcId="{2C20D65E-3942-4445-BAA4-159626162C5A}" destId="{B8C0A118-DE9B-49E4-A4E1-DA474DA1B3B5}" srcOrd="0" destOrd="0" presId="urn:microsoft.com/office/officeart/2005/8/layout/orgChart1"/>
    <dgm:cxn modelId="{381F2A14-961A-4762-A224-1BE941BAAEB6}" type="presParOf" srcId="{B8C0A118-DE9B-49E4-A4E1-DA474DA1B3B5}" destId="{9C92924D-B548-4F08-B459-79F028296AC7}" srcOrd="0" destOrd="0" presId="urn:microsoft.com/office/officeart/2005/8/layout/orgChart1"/>
    <dgm:cxn modelId="{AC677E1D-C855-4C0A-BD6A-C13AF039A105}" type="presParOf" srcId="{B8C0A118-DE9B-49E4-A4E1-DA474DA1B3B5}" destId="{DD13A818-1439-43C2-B74E-43D845804139}" srcOrd="1" destOrd="0" presId="urn:microsoft.com/office/officeart/2005/8/layout/orgChart1"/>
    <dgm:cxn modelId="{95002D0C-587C-408F-8542-6B9A5B4E22D7}" type="presParOf" srcId="{2C20D65E-3942-4445-BAA4-159626162C5A}" destId="{7CA1A3CD-EE9B-465A-B65A-546798524CD0}" srcOrd="1" destOrd="0" presId="urn:microsoft.com/office/officeart/2005/8/layout/orgChart1"/>
    <dgm:cxn modelId="{15679F5A-A4F0-4108-8ECE-AC4BDF288E8D}" type="presParOf" srcId="{2C20D65E-3942-4445-BAA4-159626162C5A}" destId="{191BE496-D0A4-42E4-B036-739577F77068}" srcOrd="2" destOrd="0" presId="urn:microsoft.com/office/officeart/2005/8/layout/orgChart1"/>
    <dgm:cxn modelId="{3A1DD729-B803-44AB-AC1F-907DB6119F95}" type="presParOf" srcId="{8B9909DB-E8FE-4819-9580-0D45FA5F3D1F}" destId="{CAD90C9B-CFB1-403F-A902-33037F37B9DC}" srcOrd="2" destOrd="0" presId="urn:microsoft.com/office/officeart/2005/8/layout/orgChart1"/>
    <dgm:cxn modelId="{7681B262-EB2F-40D9-9805-BF7C49488EDE}" type="presParOf" srcId="{2383A92A-A78C-4894-9648-6777F5F67DA5}" destId="{622DA491-1D44-4067-A369-A963C150584C}"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653A98B4-29CC-42B5-8D00-5A0E6521D203}" type="doc">
      <dgm:prSet loTypeId="urn:microsoft.com/office/officeart/2005/8/layout/vList5" loCatId="list" qsTypeId="urn:microsoft.com/office/officeart/2005/8/quickstyle/simple1" qsCatId="simple" csTypeId="urn:microsoft.com/office/officeart/2005/8/colors/accent0_2" csCatId="mainScheme" phldr="1"/>
      <dgm:spPr/>
      <dgm:t>
        <a:bodyPr/>
        <a:lstStyle/>
        <a:p>
          <a:endParaRPr lang="en-US"/>
        </a:p>
      </dgm:t>
    </dgm:pt>
    <dgm:pt modelId="{9105D264-2C11-48CA-BD69-49E2C78ED0EF}">
      <dgm:prSet/>
      <dgm:spPr/>
      <dgm:t>
        <a:bodyPr/>
        <a:lstStyle/>
        <a:p>
          <a:pPr rtl="0"/>
          <a:r>
            <a:rPr lang="en-US" dirty="0" smtClean="0"/>
            <a:t>Ombudsman</a:t>
          </a:r>
          <a:endParaRPr lang="en-US" dirty="0"/>
        </a:p>
      </dgm:t>
      <dgm:extLst>
        <a:ext uri="{E40237B7-FDA0-4F09-8148-C483321AD2D9}">
          <dgm14:cNvPr xmlns:dgm14="http://schemas.microsoft.com/office/drawing/2010/diagram" id="0" name="" descr="Creation of a state designated Ombudsman heading" title="Creation of a state designated Ombudsman heading"/>
        </a:ext>
      </dgm:extLst>
    </dgm:pt>
    <dgm:pt modelId="{9B822FEA-E893-4D66-A2A2-32A4400D5A8E}" type="parTrans" cxnId="{E4697613-BC96-4AD2-BD73-5314CCA7FDC9}">
      <dgm:prSet/>
      <dgm:spPr/>
      <dgm:t>
        <a:bodyPr/>
        <a:lstStyle/>
        <a:p>
          <a:endParaRPr lang="en-US"/>
        </a:p>
      </dgm:t>
    </dgm:pt>
    <dgm:pt modelId="{8DC7B9A3-BC41-4F88-A8BD-7D9AB0BEB817}" type="sibTrans" cxnId="{E4697613-BC96-4AD2-BD73-5314CCA7FDC9}">
      <dgm:prSet/>
      <dgm:spPr/>
      <dgm:t>
        <a:bodyPr/>
        <a:lstStyle/>
        <a:p>
          <a:endParaRPr lang="en-US"/>
        </a:p>
      </dgm:t>
    </dgm:pt>
    <dgm:pt modelId="{46244EBB-A922-49B7-BB69-FCD11E91A321}">
      <dgm:prSet/>
      <dgm:spPr/>
      <dgm:t>
        <a:bodyPr/>
        <a:lstStyle/>
        <a:p>
          <a:pPr rtl="0"/>
          <a:r>
            <a:rPr lang="en-US" dirty="0" smtClean="0"/>
            <a:t>Attends consultations upon request</a:t>
          </a:r>
          <a:endParaRPr lang="en-US" dirty="0"/>
        </a:p>
      </dgm:t>
      <dgm:extLst>
        <a:ext uri="{E40237B7-FDA0-4F09-8148-C483321AD2D9}">
          <dgm14:cNvPr xmlns:dgm14="http://schemas.microsoft.com/office/drawing/2010/diagram" id="0" name="" descr="Attends consultations; Ensures compliance with ESSA; Handles complaints for private schools" title="Creation of a state designated Ombudsman action"/>
        </a:ext>
      </dgm:extLst>
    </dgm:pt>
    <dgm:pt modelId="{28319377-91F3-4E7A-B3CB-B0C0C25EBB7F}" type="parTrans" cxnId="{D3EEE64A-549B-43C4-8D8F-BFCAC8A7AC69}">
      <dgm:prSet/>
      <dgm:spPr/>
      <dgm:t>
        <a:bodyPr/>
        <a:lstStyle/>
        <a:p>
          <a:endParaRPr lang="en-US"/>
        </a:p>
      </dgm:t>
    </dgm:pt>
    <dgm:pt modelId="{C182A36A-B5CE-484F-AED7-59D984023D1E}" type="sibTrans" cxnId="{D3EEE64A-549B-43C4-8D8F-BFCAC8A7AC69}">
      <dgm:prSet/>
      <dgm:spPr/>
      <dgm:t>
        <a:bodyPr/>
        <a:lstStyle/>
        <a:p>
          <a:endParaRPr lang="en-US"/>
        </a:p>
      </dgm:t>
    </dgm:pt>
    <dgm:pt modelId="{97FAC429-519C-4D41-9F98-B3DD34C0F888}">
      <dgm:prSet/>
      <dgm:spPr/>
      <dgm:t>
        <a:bodyPr/>
        <a:lstStyle/>
        <a:p>
          <a:pPr rtl="0"/>
          <a:r>
            <a:rPr lang="en-US" dirty="0" smtClean="0"/>
            <a:t>Affirmation of Consultation</a:t>
          </a:r>
          <a:endParaRPr lang="en-US" dirty="0"/>
        </a:p>
      </dgm:t>
      <dgm:extLst>
        <a:ext uri="{E40237B7-FDA0-4F09-8148-C483321AD2D9}">
          <dgm14:cNvPr xmlns:dgm14="http://schemas.microsoft.com/office/drawing/2010/diagram" id="0" name="" descr="Allocating funds for Title IA Heading" title="Allocating funds for Title IA Heading"/>
        </a:ext>
      </dgm:extLst>
    </dgm:pt>
    <dgm:pt modelId="{984A2104-042F-4A5F-BDA0-B3303CAFB0D2}" type="parTrans" cxnId="{CDCF0F21-0DBF-403F-BD72-9C0C67DB5C2B}">
      <dgm:prSet/>
      <dgm:spPr/>
      <dgm:t>
        <a:bodyPr/>
        <a:lstStyle/>
        <a:p>
          <a:endParaRPr lang="en-US"/>
        </a:p>
      </dgm:t>
    </dgm:pt>
    <dgm:pt modelId="{502CDF0B-0B33-4380-B431-425723CDC505}" type="sibTrans" cxnId="{CDCF0F21-0DBF-403F-BD72-9C0C67DB5C2B}">
      <dgm:prSet/>
      <dgm:spPr/>
      <dgm:t>
        <a:bodyPr/>
        <a:lstStyle/>
        <a:p>
          <a:endParaRPr lang="en-US"/>
        </a:p>
      </dgm:t>
    </dgm:pt>
    <dgm:pt modelId="{95B191B7-56F9-4093-84D9-F4ADD4E75E38}">
      <dgm:prSet/>
      <dgm:spPr/>
      <dgm:t>
        <a:bodyPr/>
        <a:lstStyle/>
        <a:p>
          <a:pPr rtl="0"/>
          <a:r>
            <a:rPr lang="en-US" dirty="0" smtClean="0"/>
            <a:t>Please send to Joni Gilles </a:t>
          </a:r>
          <a:r>
            <a:rPr lang="en-US" dirty="0" smtClean="0">
              <a:hlinkClick xmlns:r="http://schemas.openxmlformats.org/officeDocument/2006/relationships" r:id="rId1"/>
            </a:rPr>
            <a:t>joni.gilles@state.or.us</a:t>
          </a:r>
          <a:r>
            <a:rPr lang="en-US" dirty="0" smtClean="0"/>
            <a:t> 30 days after consultation with private schools</a:t>
          </a:r>
          <a:endParaRPr lang="en-US" dirty="0"/>
        </a:p>
      </dgm:t>
      <dgm:extLst>
        <a:ext uri="{E40237B7-FDA0-4F09-8148-C483321AD2D9}">
          <dgm14:cNvPr xmlns:dgm14="http://schemas.microsoft.com/office/drawing/2010/diagram" id="0" name="" descr="Funds will be taken &quot;off the top&quot; of the allocation, prior to any allowable expenditures." title="Allocating funds for Title IA Action"/>
        </a:ext>
      </dgm:extLst>
    </dgm:pt>
    <dgm:pt modelId="{765B12B6-E810-462A-B693-1B7765D51833}" type="parTrans" cxnId="{2655E402-3A26-4931-8EB3-0910C78FD0FD}">
      <dgm:prSet/>
      <dgm:spPr/>
      <dgm:t>
        <a:bodyPr/>
        <a:lstStyle/>
        <a:p>
          <a:endParaRPr lang="en-US"/>
        </a:p>
      </dgm:t>
    </dgm:pt>
    <dgm:pt modelId="{F2B2A95E-2911-4677-BB64-29909C7982F1}" type="sibTrans" cxnId="{2655E402-3A26-4931-8EB3-0910C78FD0FD}">
      <dgm:prSet/>
      <dgm:spPr/>
      <dgm:t>
        <a:bodyPr/>
        <a:lstStyle/>
        <a:p>
          <a:endParaRPr lang="en-US"/>
        </a:p>
      </dgm:t>
    </dgm:pt>
    <dgm:pt modelId="{C5BC8C60-9183-42D2-836F-DBD11E97F3BD}">
      <dgm:prSet/>
      <dgm:spPr/>
      <dgm:t>
        <a:bodyPr/>
        <a:lstStyle/>
        <a:p>
          <a:pPr rtl="0"/>
          <a:r>
            <a:rPr lang="en-US" dirty="0" smtClean="0"/>
            <a:t>Allocating funds for</a:t>
          </a:r>
        </a:p>
        <a:p>
          <a:pPr rtl="0"/>
          <a:r>
            <a:rPr lang="en-US" dirty="0" smtClean="0"/>
            <a:t>Title IIA and IVA</a:t>
          </a:r>
          <a:endParaRPr lang="en-US" dirty="0"/>
        </a:p>
      </dgm:t>
      <dgm:extLst>
        <a:ext uri="{E40237B7-FDA0-4F09-8148-C483321AD2D9}">
          <dgm14:cNvPr xmlns:dgm14="http://schemas.microsoft.com/office/drawing/2010/diagram" id="0" name="" descr="Allocating funds for Title IIA Heading" title="Allocating funds for Title IIA Heading"/>
        </a:ext>
      </dgm:extLst>
    </dgm:pt>
    <dgm:pt modelId="{4FC07BF7-7DCE-4777-AE52-7A6357D1E0A3}" type="parTrans" cxnId="{1D68ABF4-162D-4728-842F-CD8C7C490F4E}">
      <dgm:prSet/>
      <dgm:spPr/>
      <dgm:t>
        <a:bodyPr/>
        <a:lstStyle/>
        <a:p>
          <a:endParaRPr lang="en-US"/>
        </a:p>
      </dgm:t>
    </dgm:pt>
    <dgm:pt modelId="{BDC21AD0-4767-4D5F-B7E7-BD09A1190939}" type="sibTrans" cxnId="{1D68ABF4-162D-4728-842F-CD8C7C490F4E}">
      <dgm:prSet/>
      <dgm:spPr/>
      <dgm:t>
        <a:bodyPr/>
        <a:lstStyle/>
        <a:p>
          <a:endParaRPr lang="en-US"/>
        </a:p>
      </dgm:t>
    </dgm:pt>
    <dgm:pt modelId="{989BC188-4174-425A-93C3-FBC65569554C}">
      <dgm:prSet/>
      <dgm:spPr/>
      <dgm:t>
        <a:bodyPr/>
        <a:lstStyle/>
        <a:p>
          <a:pPr rtl="0"/>
          <a:r>
            <a:rPr lang="en-US" dirty="0" smtClean="0"/>
            <a:t>Based on needs assessments</a:t>
          </a:r>
          <a:endParaRPr lang="en-US" dirty="0"/>
        </a:p>
      </dgm:t>
      <dgm:extLst>
        <a:ext uri="{E40237B7-FDA0-4F09-8148-C483321AD2D9}">
          <dgm14:cNvPr xmlns:dgm14="http://schemas.microsoft.com/office/drawing/2010/diagram" id="0" name="" descr="Equitable share is based on the LEA's entire Title IIA allocation" title="Allocating funds for Title IIA Action"/>
        </a:ext>
      </dgm:extLst>
    </dgm:pt>
    <dgm:pt modelId="{955C73E7-F1DB-4BEB-8E8B-5FE79551972C}" type="parTrans" cxnId="{CC22A1D9-E417-41EC-B632-2661DC934E84}">
      <dgm:prSet/>
      <dgm:spPr/>
      <dgm:t>
        <a:bodyPr/>
        <a:lstStyle/>
        <a:p>
          <a:endParaRPr lang="en-US"/>
        </a:p>
      </dgm:t>
    </dgm:pt>
    <dgm:pt modelId="{C6396C42-8342-4906-808F-10460BD0DE3E}" type="sibTrans" cxnId="{CC22A1D9-E417-41EC-B632-2661DC934E84}">
      <dgm:prSet/>
      <dgm:spPr/>
      <dgm:t>
        <a:bodyPr/>
        <a:lstStyle/>
        <a:p>
          <a:endParaRPr lang="en-US"/>
        </a:p>
      </dgm:t>
    </dgm:pt>
    <dgm:pt modelId="{EEDB303F-F598-4D0E-AE40-6A77BB7AD32F}">
      <dgm:prSet/>
      <dgm:spPr/>
      <dgm:t>
        <a:bodyPr/>
        <a:lstStyle/>
        <a:p>
          <a:pPr rtl="0"/>
          <a:r>
            <a:rPr lang="en-US" dirty="0" smtClean="0"/>
            <a:t>Responsibilities of Private Schools</a:t>
          </a:r>
          <a:endParaRPr lang="en-US" dirty="0"/>
        </a:p>
      </dgm:t>
      <dgm:extLst>
        <a:ext uri="{E40237B7-FDA0-4F09-8148-C483321AD2D9}">
          <dgm14:cNvPr xmlns:dgm14="http://schemas.microsoft.com/office/drawing/2010/diagram" id="0" name="" descr="Carryover eliminated heading" title="Carryover eliminated heading"/>
        </a:ext>
      </dgm:extLst>
    </dgm:pt>
    <dgm:pt modelId="{5EB646F4-5441-46ED-A4B5-641F9AFB6101}" type="parTrans" cxnId="{1D08FB3E-FBD5-48FC-87B0-13748FDE40B7}">
      <dgm:prSet/>
      <dgm:spPr/>
      <dgm:t>
        <a:bodyPr/>
        <a:lstStyle/>
        <a:p>
          <a:endParaRPr lang="en-US"/>
        </a:p>
      </dgm:t>
    </dgm:pt>
    <dgm:pt modelId="{9BD997ED-8A51-4D34-BCFA-FFD25A4A5227}" type="sibTrans" cxnId="{1D08FB3E-FBD5-48FC-87B0-13748FDE40B7}">
      <dgm:prSet/>
      <dgm:spPr/>
      <dgm:t>
        <a:bodyPr/>
        <a:lstStyle/>
        <a:p>
          <a:endParaRPr lang="en-US"/>
        </a:p>
      </dgm:t>
    </dgm:pt>
    <dgm:pt modelId="{7CCB5EB8-8B9F-4F71-ACC1-9B3D863AB7BD}">
      <dgm:prSet/>
      <dgm:spPr/>
      <dgm:t>
        <a:bodyPr/>
        <a:lstStyle/>
        <a:p>
          <a:pPr rtl="0"/>
          <a:r>
            <a:rPr lang="en-US" dirty="0" smtClean="0"/>
            <a:t>Attend consultation meetings</a:t>
          </a:r>
          <a:endParaRPr lang="en-US" dirty="0"/>
        </a:p>
      </dgm:t>
      <dgm:extLst>
        <a:ext uri="{E40237B7-FDA0-4F09-8148-C483321AD2D9}">
          <dgm14:cNvPr xmlns:dgm14="http://schemas.microsoft.com/office/drawing/2010/diagram" id="0" name="" descr="Funds allocated for eligible non-public students must be ovligated in the fiscal year for which the funds are received; NO carryover" title="Carryover eliminated action"/>
        </a:ext>
      </dgm:extLst>
    </dgm:pt>
    <dgm:pt modelId="{003D90D1-8A6B-46C7-9292-40AE489A3007}" type="parTrans" cxnId="{33DF5B32-2722-424B-AEC2-45D2E55E2AE6}">
      <dgm:prSet/>
      <dgm:spPr/>
      <dgm:t>
        <a:bodyPr/>
        <a:lstStyle/>
        <a:p>
          <a:endParaRPr lang="en-US"/>
        </a:p>
      </dgm:t>
    </dgm:pt>
    <dgm:pt modelId="{CC44ADAE-342A-4599-9A76-A2E4E4C85095}" type="sibTrans" cxnId="{33DF5B32-2722-424B-AEC2-45D2E55E2AE6}">
      <dgm:prSet/>
      <dgm:spPr/>
      <dgm:t>
        <a:bodyPr/>
        <a:lstStyle/>
        <a:p>
          <a:endParaRPr lang="en-US"/>
        </a:p>
      </dgm:t>
    </dgm:pt>
    <dgm:pt modelId="{79AAEA0A-9580-4B36-A137-16A773412E32}">
      <dgm:prSet/>
      <dgm:spPr/>
      <dgm:t>
        <a:bodyPr/>
        <a:lstStyle/>
        <a:p>
          <a:pPr rtl="0"/>
          <a:r>
            <a:rPr lang="en-US" smtClean="0"/>
            <a:t>Ensures compliance with ESSA</a:t>
          </a:r>
          <a:endParaRPr lang="en-US" dirty="0"/>
        </a:p>
      </dgm:t>
    </dgm:pt>
    <dgm:pt modelId="{CB81C4F5-1428-4E09-9D35-72D4F3FBEAEF}" type="parTrans" cxnId="{66780B02-A1EA-44DA-8B75-49D808EFB04C}">
      <dgm:prSet/>
      <dgm:spPr/>
      <dgm:t>
        <a:bodyPr/>
        <a:lstStyle/>
        <a:p>
          <a:endParaRPr lang="en-US"/>
        </a:p>
      </dgm:t>
    </dgm:pt>
    <dgm:pt modelId="{91CA6DC1-A349-4ED4-B62F-37123DC34136}" type="sibTrans" cxnId="{66780B02-A1EA-44DA-8B75-49D808EFB04C}">
      <dgm:prSet/>
      <dgm:spPr/>
      <dgm:t>
        <a:bodyPr/>
        <a:lstStyle/>
        <a:p>
          <a:endParaRPr lang="en-US"/>
        </a:p>
      </dgm:t>
    </dgm:pt>
    <dgm:pt modelId="{42C69B7C-68FF-47B1-90B9-0F608EC1CBCF}">
      <dgm:prSet/>
      <dgm:spPr/>
      <dgm:t>
        <a:bodyPr/>
        <a:lstStyle/>
        <a:p>
          <a:pPr rtl="0"/>
          <a:r>
            <a:rPr lang="en-US" dirty="0" smtClean="0"/>
            <a:t>Handles complaints for private schools</a:t>
          </a:r>
          <a:endParaRPr lang="en-US" dirty="0"/>
        </a:p>
      </dgm:t>
    </dgm:pt>
    <dgm:pt modelId="{F951F388-5275-4A0B-A5EE-2DDEEE3ED175}" type="parTrans" cxnId="{D387BF63-89D0-47B3-B8AA-A3837272CC99}">
      <dgm:prSet/>
      <dgm:spPr/>
      <dgm:t>
        <a:bodyPr/>
        <a:lstStyle/>
        <a:p>
          <a:endParaRPr lang="en-US"/>
        </a:p>
      </dgm:t>
    </dgm:pt>
    <dgm:pt modelId="{DC37D05B-01B2-4CC6-9146-F31FCF97C14B}" type="sibTrans" cxnId="{D387BF63-89D0-47B3-B8AA-A3837272CC99}">
      <dgm:prSet/>
      <dgm:spPr/>
      <dgm:t>
        <a:bodyPr/>
        <a:lstStyle/>
        <a:p>
          <a:endParaRPr lang="en-US"/>
        </a:p>
      </dgm:t>
    </dgm:pt>
    <dgm:pt modelId="{391EDD06-74A2-43B2-8612-8636F7A5BFC6}">
      <dgm:prSet/>
      <dgm:spPr/>
      <dgm:t>
        <a:bodyPr/>
        <a:lstStyle/>
        <a:p>
          <a:pPr rtl="0"/>
          <a:r>
            <a:rPr lang="en-US" dirty="0" smtClean="0"/>
            <a:t>Timely and meaningful consultation with private schools </a:t>
          </a:r>
          <a:r>
            <a:rPr lang="en-US" b="1" dirty="0" smtClean="0"/>
            <a:t>BEFORE</a:t>
          </a:r>
          <a:r>
            <a:rPr lang="en-US" dirty="0" smtClean="0"/>
            <a:t> transferring funds</a:t>
          </a:r>
          <a:endParaRPr lang="en-US" dirty="0"/>
        </a:p>
      </dgm:t>
      <dgm:extLst/>
    </dgm:pt>
    <dgm:pt modelId="{1D789199-8283-442B-8B5E-A9CAC8948CE2}" type="parTrans" cxnId="{583136B6-DEA0-4CBF-804C-AF339389D532}">
      <dgm:prSet/>
      <dgm:spPr/>
      <dgm:t>
        <a:bodyPr/>
        <a:lstStyle/>
        <a:p>
          <a:endParaRPr lang="en-US"/>
        </a:p>
      </dgm:t>
    </dgm:pt>
    <dgm:pt modelId="{187AB3FB-FFD8-49AF-A6EC-68B50C48EB7E}" type="sibTrans" cxnId="{583136B6-DEA0-4CBF-804C-AF339389D532}">
      <dgm:prSet/>
      <dgm:spPr/>
      <dgm:t>
        <a:bodyPr/>
        <a:lstStyle/>
        <a:p>
          <a:endParaRPr lang="en-US"/>
        </a:p>
      </dgm:t>
    </dgm:pt>
    <dgm:pt modelId="{1F88C262-6631-4002-87ED-3D201291A315}">
      <dgm:prSet/>
      <dgm:spPr/>
      <dgm:t>
        <a:bodyPr/>
        <a:lstStyle/>
        <a:p>
          <a:pPr rtl="0"/>
          <a:r>
            <a:rPr lang="en-US" dirty="0" smtClean="0"/>
            <a:t>Migrant Ed Programs (Title I-C)</a:t>
          </a:r>
          <a:endParaRPr lang="en-US" dirty="0"/>
        </a:p>
      </dgm:t>
      <dgm:extLst/>
    </dgm:pt>
    <dgm:pt modelId="{8953F489-F367-4F40-9105-473919DCC026}" type="parTrans" cxnId="{CD69E9B9-3EB9-42AA-BF76-5ED2EF3F5D9F}">
      <dgm:prSet/>
      <dgm:spPr/>
      <dgm:t>
        <a:bodyPr/>
        <a:lstStyle/>
        <a:p>
          <a:endParaRPr lang="en-US"/>
        </a:p>
      </dgm:t>
    </dgm:pt>
    <dgm:pt modelId="{B43BFAB2-7108-4238-81B8-88C2D882D65A}" type="sibTrans" cxnId="{CD69E9B9-3EB9-42AA-BF76-5ED2EF3F5D9F}">
      <dgm:prSet/>
      <dgm:spPr/>
      <dgm:t>
        <a:bodyPr/>
        <a:lstStyle/>
        <a:p>
          <a:endParaRPr lang="en-US"/>
        </a:p>
      </dgm:t>
    </dgm:pt>
    <dgm:pt modelId="{25446AC5-E6C4-46E2-8F5E-DFF80E425068}">
      <dgm:prSet/>
      <dgm:spPr/>
      <dgm:t>
        <a:bodyPr/>
        <a:lstStyle/>
        <a:p>
          <a:pPr rtl="0"/>
          <a:r>
            <a:rPr lang="en-US" dirty="0" smtClean="0"/>
            <a:t>Provide poverty and resident information</a:t>
          </a:r>
          <a:endParaRPr lang="en-US" dirty="0"/>
        </a:p>
      </dgm:t>
      <dgm:extLst/>
    </dgm:pt>
    <dgm:pt modelId="{929D6A43-EF85-4539-98B7-FB8510D2638A}" type="parTrans" cxnId="{9F48549A-0244-4D38-8B28-138BBA47A854}">
      <dgm:prSet/>
      <dgm:spPr/>
      <dgm:t>
        <a:bodyPr/>
        <a:lstStyle/>
        <a:p>
          <a:endParaRPr lang="en-US"/>
        </a:p>
      </dgm:t>
    </dgm:pt>
    <dgm:pt modelId="{7BB2F665-8A89-43F8-BB11-14AD944A50C5}" type="sibTrans" cxnId="{9F48549A-0244-4D38-8B28-138BBA47A854}">
      <dgm:prSet/>
      <dgm:spPr/>
      <dgm:t>
        <a:bodyPr/>
        <a:lstStyle/>
        <a:p>
          <a:endParaRPr lang="en-US"/>
        </a:p>
      </dgm:t>
    </dgm:pt>
    <dgm:pt modelId="{AEB5051B-91D6-40F8-AD7C-64F08E192FEC}">
      <dgm:prSet/>
      <dgm:spPr/>
      <dgm:t>
        <a:bodyPr/>
        <a:lstStyle/>
        <a:p>
          <a:pPr rtl="0"/>
          <a:r>
            <a:rPr lang="en-US" dirty="0" smtClean="0"/>
            <a:t>Provide reports/documentation when requested</a:t>
          </a:r>
          <a:endParaRPr lang="en-US" dirty="0"/>
        </a:p>
      </dgm:t>
      <dgm:extLst/>
    </dgm:pt>
    <dgm:pt modelId="{C429B21C-F49E-486B-B4CF-509D9D0A77E7}" type="parTrans" cxnId="{21FBD099-2D3F-4892-AFD9-5096972192E6}">
      <dgm:prSet/>
      <dgm:spPr/>
      <dgm:t>
        <a:bodyPr/>
        <a:lstStyle/>
        <a:p>
          <a:endParaRPr lang="en-US"/>
        </a:p>
      </dgm:t>
    </dgm:pt>
    <dgm:pt modelId="{60F53B7B-A674-45A5-A8F5-EB752377D8B8}" type="sibTrans" cxnId="{21FBD099-2D3F-4892-AFD9-5096972192E6}">
      <dgm:prSet/>
      <dgm:spPr/>
      <dgm:t>
        <a:bodyPr/>
        <a:lstStyle/>
        <a:p>
          <a:endParaRPr lang="en-US"/>
        </a:p>
      </dgm:t>
    </dgm:pt>
    <dgm:pt modelId="{316A3A80-FF80-418D-A526-0866BB6F925F}" type="pres">
      <dgm:prSet presAssocID="{653A98B4-29CC-42B5-8D00-5A0E6521D203}" presName="Name0" presStyleCnt="0">
        <dgm:presLayoutVars>
          <dgm:dir/>
          <dgm:animLvl val="lvl"/>
          <dgm:resizeHandles val="exact"/>
        </dgm:presLayoutVars>
      </dgm:prSet>
      <dgm:spPr/>
      <dgm:t>
        <a:bodyPr/>
        <a:lstStyle/>
        <a:p>
          <a:endParaRPr lang="en-US"/>
        </a:p>
      </dgm:t>
    </dgm:pt>
    <dgm:pt modelId="{2C082D21-3C7C-43DF-B9CC-6913E104B462}" type="pres">
      <dgm:prSet presAssocID="{9105D264-2C11-48CA-BD69-49E2C78ED0EF}" presName="linNode" presStyleCnt="0"/>
      <dgm:spPr/>
    </dgm:pt>
    <dgm:pt modelId="{32098927-9E76-433F-A64D-8245FA0B92FD}" type="pres">
      <dgm:prSet presAssocID="{9105D264-2C11-48CA-BD69-49E2C78ED0EF}" presName="parentText" presStyleLbl="node1" presStyleIdx="0" presStyleCnt="4">
        <dgm:presLayoutVars>
          <dgm:chMax val="1"/>
          <dgm:bulletEnabled val="1"/>
        </dgm:presLayoutVars>
      </dgm:prSet>
      <dgm:spPr/>
      <dgm:t>
        <a:bodyPr/>
        <a:lstStyle/>
        <a:p>
          <a:endParaRPr lang="en-US"/>
        </a:p>
      </dgm:t>
    </dgm:pt>
    <dgm:pt modelId="{FC7235FC-26ED-48EA-AC2E-AA7436B4DA77}" type="pres">
      <dgm:prSet presAssocID="{9105D264-2C11-48CA-BD69-49E2C78ED0EF}" presName="descendantText" presStyleLbl="alignAccFollowNode1" presStyleIdx="0" presStyleCnt="4">
        <dgm:presLayoutVars>
          <dgm:bulletEnabled val="1"/>
        </dgm:presLayoutVars>
      </dgm:prSet>
      <dgm:spPr/>
      <dgm:t>
        <a:bodyPr/>
        <a:lstStyle/>
        <a:p>
          <a:endParaRPr lang="en-US"/>
        </a:p>
      </dgm:t>
    </dgm:pt>
    <dgm:pt modelId="{0B0D7A9E-627E-4E8A-B7DE-7B95ABEE8537}" type="pres">
      <dgm:prSet presAssocID="{8DC7B9A3-BC41-4F88-A8BD-7D9AB0BEB817}" presName="sp" presStyleCnt="0"/>
      <dgm:spPr/>
    </dgm:pt>
    <dgm:pt modelId="{DD9414B6-1DC9-4DF1-9935-BD5280BA629B}" type="pres">
      <dgm:prSet presAssocID="{97FAC429-519C-4D41-9F98-B3DD34C0F888}" presName="linNode" presStyleCnt="0"/>
      <dgm:spPr/>
    </dgm:pt>
    <dgm:pt modelId="{893DE14C-E241-412B-AF60-E9AB2752C758}" type="pres">
      <dgm:prSet presAssocID="{97FAC429-519C-4D41-9F98-B3DD34C0F888}" presName="parentText" presStyleLbl="node1" presStyleIdx="1" presStyleCnt="4">
        <dgm:presLayoutVars>
          <dgm:chMax val="1"/>
          <dgm:bulletEnabled val="1"/>
        </dgm:presLayoutVars>
      </dgm:prSet>
      <dgm:spPr/>
      <dgm:t>
        <a:bodyPr/>
        <a:lstStyle/>
        <a:p>
          <a:endParaRPr lang="en-US"/>
        </a:p>
      </dgm:t>
    </dgm:pt>
    <dgm:pt modelId="{A222FEE4-436D-4AFC-AC0F-3BE6503EBE46}" type="pres">
      <dgm:prSet presAssocID="{97FAC429-519C-4D41-9F98-B3DD34C0F888}" presName="descendantText" presStyleLbl="alignAccFollowNode1" presStyleIdx="1" presStyleCnt="4">
        <dgm:presLayoutVars>
          <dgm:bulletEnabled val="1"/>
        </dgm:presLayoutVars>
      </dgm:prSet>
      <dgm:spPr/>
      <dgm:t>
        <a:bodyPr/>
        <a:lstStyle/>
        <a:p>
          <a:endParaRPr lang="en-US"/>
        </a:p>
      </dgm:t>
    </dgm:pt>
    <dgm:pt modelId="{E1EF445D-0294-4445-A83D-97B0E3979653}" type="pres">
      <dgm:prSet presAssocID="{502CDF0B-0B33-4380-B431-425723CDC505}" presName="sp" presStyleCnt="0"/>
      <dgm:spPr/>
    </dgm:pt>
    <dgm:pt modelId="{1ED137DA-3DF5-4E79-A30B-559356C102EB}" type="pres">
      <dgm:prSet presAssocID="{C5BC8C60-9183-42D2-836F-DBD11E97F3BD}" presName="linNode" presStyleCnt="0"/>
      <dgm:spPr/>
    </dgm:pt>
    <dgm:pt modelId="{ABA225C7-E825-4733-B24C-71483772235F}" type="pres">
      <dgm:prSet presAssocID="{C5BC8C60-9183-42D2-836F-DBD11E97F3BD}" presName="parentText" presStyleLbl="node1" presStyleIdx="2" presStyleCnt="4">
        <dgm:presLayoutVars>
          <dgm:chMax val="1"/>
          <dgm:bulletEnabled val="1"/>
        </dgm:presLayoutVars>
      </dgm:prSet>
      <dgm:spPr/>
      <dgm:t>
        <a:bodyPr/>
        <a:lstStyle/>
        <a:p>
          <a:endParaRPr lang="en-US"/>
        </a:p>
      </dgm:t>
    </dgm:pt>
    <dgm:pt modelId="{20951778-5833-432F-A58F-E9EEAADEF424}" type="pres">
      <dgm:prSet presAssocID="{C5BC8C60-9183-42D2-836F-DBD11E97F3BD}" presName="descendantText" presStyleLbl="alignAccFollowNode1" presStyleIdx="2" presStyleCnt="4">
        <dgm:presLayoutVars>
          <dgm:bulletEnabled val="1"/>
        </dgm:presLayoutVars>
      </dgm:prSet>
      <dgm:spPr/>
      <dgm:t>
        <a:bodyPr/>
        <a:lstStyle/>
        <a:p>
          <a:endParaRPr lang="en-US"/>
        </a:p>
      </dgm:t>
    </dgm:pt>
    <dgm:pt modelId="{8A270494-5832-4999-A573-8E752188E43C}" type="pres">
      <dgm:prSet presAssocID="{BDC21AD0-4767-4D5F-B7E7-BD09A1190939}" presName="sp" presStyleCnt="0"/>
      <dgm:spPr/>
    </dgm:pt>
    <dgm:pt modelId="{1F304476-148C-4337-86AF-8CE2CD554A5E}" type="pres">
      <dgm:prSet presAssocID="{EEDB303F-F598-4D0E-AE40-6A77BB7AD32F}" presName="linNode" presStyleCnt="0"/>
      <dgm:spPr/>
    </dgm:pt>
    <dgm:pt modelId="{CA51C5C7-FB55-49FA-8168-D21301D3B452}" type="pres">
      <dgm:prSet presAssocID="{EEDB303F-F598-4D0E-AE40-6A77BB7AD32F}" presName="parentText" presStyleLbl="node1" presStyleIdx="3" presStyleCnt="4">
        <dgm:presLayoutVars>
          <dgm:chMax val="1"/>
          <dgm:bulletEnabled val="1"/>
        </dgm:presLayoutVars>
      </dgm:prSet>
      <dgm:spPr/>
      <dgm:t>
        <a:bodyPr/>
        <a:lstStyle/>
        <a:p>
          <a:endParaRPr lang="en-US"/>
        </a:p>
      </dgm:t>
    </dgm:pt>
    <dgm:pt modelId="{E24E0AEA-C67F-44A8-B569-6857D4655251}" type="pres">
      <dgm:prSet presAssocID="{EEDB303F-F598-4D0E-AE40-6A77BB7AD32F}" presName="descendantText" presStyleLbl="alignAccFollowNode1" presStyleIdx="3" presStyleCnt="4">
        <dgm:presLayoutVars>
          <dgm:bulletEnabled val="1"/>
        </dgm:presLayoutVars>
      </dgm:prSet>
      <dgm:spPr/>
      <dgm:t>
        <a:bodyPr/>
        <a:lstStyle/>
        <a:p>
          <a:endParaRPr lang="en-US"/>
        </a:p>
      </dgm:t>
    </dgm:pt>
  </dgm:ptLst>
  <dgm:cxnLst>
    <dgm:cxn modelId="{1D68ABF4-162D-4728-842F-CD8C7C490F4E}" srcId="{653A98B4-29CC-42B5-8D00-5A0E6521D203}" destId="{C5BC8C60-9183-42D2-836F-DBD11E97F3BD}" srcOrd="2" destOrd="0" parTransId="{4FC07BF7-7DCE-4777-AE52-7A6357D1E0A3}" sibTransId="{BDC21AD0-4767-4D5F-B7E7-BD09A1190939}"/>
    <dgm:cxn modelId="{CD69E9B9-3EB9-42AA-BF76-5ED2EF3F5D9F}" srcId="{97FAC429-519C-4D41-9F98-B3DD34C0F888}" destId="{1F88C262-6631-4002-87ED-3D201291A315}" srcOrd="1" destOrd="0" parTransId="{8953F489-F367-4F40-9105-473919DCC026}" sibTransId="{B43BFAB2-7108-4238-81B8-88C2D882D65A}"/>
    <dgm:cxn modelId="{21FBD099-2D3F-4892-AFD9-5096972192E6}" srcId="{EEDB303F-F598-4D0E-AE40-6A77BB7AD32F}" destId="{AEB5051B-91D6-40F8-AD7C-64F08E192FEC}" srcOrd="2" destOrd="0" parTransId="{C429B21C-F49E-486B-B4CF-509D9D0A77E7}" sibTransId="{60F53B7B-A674-45A5-A8F5-EB752377D8B8}"/>
    <dgm:cxn modelId="{1D08FB3E-FBD5-48FC-87B0-13748FDE40B7}" srcId="{653A98B4-29CC-42B5-8D00-5A0E6521D203}" destId="{EEDB303F-F598-4D0E-AE40-6A77BB7AD32F}" srcOrd="3" destOrd="0" parTransId="{5EB646F4-5441-46ED-A4B5-641F9AFB6101}" sibTransId="{9BD997ED-8A51-4D34-BCFA-FFD25A4A5227}"/>
    <dgm:cxn modelId="{CDCF0F21-0DBF-403F-BD72-9C0C67DB5C2B}" srcId="{653A98B4-29CC-42B5-8D00-5A0E6521D203}" destId="{97FAC429-519C-4D41-9F98-B3DD34C0F888}" srcOrd="1" destOrd="0" parTransId="{984A2104-042F-4A5F-BDA0-B3303CAFB0D2}" sibTransId="{502CDF0B-0B33-4380-B431-425723CDC505}"/>
    <dgm:cxn modelId="{33DF5B32-2722-424B-AEC2-45D2E55E2AE6}" srcId="{EEDB303F-F598-4D0E-AE40-6A77BB7AD32F}" destId="{7CCB5EB8-8B9F-4F71-ACC1-9B3D863AB7BD}" srcOrd="0" destOrd="0" parTransId="{003D90D1-8A6B-46C7-9292-40AE489A3007}" sibTransId="{CC44ADAE-342A-4599-9A76-A2E4E4C85095}"/>
    <dgm:cxn modelId="{2E5DF1E7-5925-433D-AE6F-CBC5A003A068}" type="presOf" srcId="{95B191B7-56F9-4093-84D9-F4ADD4E75E38}" destId="{A222FEE4-436D-4AFC-AC0F-3BE6503EBE46}" srcOrd="0" destOrd="0" presId="urn:microsoft.com/office/officeart/2005/8/layout/vList5"/>
    <dgm:cxn modelId="{2655E402-3A26-4931-8EB3-0910C78FD0FD}" srcId="{97FAC429-519C-4D41-9F98-B3DD34C0F888}" destId="{95B191B7-56F9-4093-84D9-F4ADD4E75E38}" srcOrd="0" destOrd="0" parTransId="{765B12B6-E810-462A-B693-1B7765D51833}" sibTransId="{F2B2A95E-2911-4677-BB64-29909C7982F1}"/>
    <dgm:cxn modelId="{E4697613-BC96-4AD2-BD73-5314CCA7FDC9}" srcId="{653A98B4-29CC-42B5-8D00-5A0E6521D203}" destId="{9105D264-2C11-48CA-BD69-49E2C78ED0EF}" srcOrd="0" destOrd="0" parTransId="{9B822FEA-E893-4D66-A2A2-32A4400D5A8E}" sibTransId="{8DC7B9A3-BC41-4F88-A8BD-7D9AB0BEB817}"/>
    <dgm:cxn modelId="{F97B8568-92BE-4EA5-902E-7DC0A93CC6D7}" type="presOf" srcId="{1F88C262-6631-4002-87ED-3D201291A315}" destId="{A222FEE4-436D-4AFC-AC0F-3BE6503EBE46}" srcOrd="0" destOrd="1" presId="urn:microsoft.com/office/officeart/2005/8/layout/vList5"/>
    <dgm:cxn modelId="{8E7578C0-2F66-4DDD-8F51-6BDB514AAB61}" type="presOf" srcId="{25446AC5-E6C4-46E2-8F5E-DFF80E425068}" destId="{E24E0AEA-C67F-44A8-B569-6857D4655251}" srcOrd="0" destOrd="1" presId="urn:microsoft.com/office/officeart/2005/8/layout/vList5"/>
    <dgm:cxn modelId="{8CB86E93-6D5E-4B62-8E2E-A4A2E033F0E2}" type="presOf" srcId="{7CCB5EB8-8B9F-4F71-ACC1-9B3D863AB7BD}" destId="{E24E0AEA-C67F-44A8-B569-6857D4655251}" srcOrd="0" destOrd="0" presId="urn:microsoft.com/office/officeart/2005/8/layout/vList5"/>
    <dgm:cxn modelId="{34B1FE3D-A152-4C5A-8FC1-F885DC99A505}" type="presOf" srcId="{46244EBB-A922-49B7-BB69-FCD11E91A321}" destId="{FC7235FC-26ED-48EA-AC2E-AA7436B4DA77}" srcOrd="0" destOrd="0" presId="urn:microsoft.com/office/officeart/2005/8/layout/vList5"/>
    <dgm:cxn modelId="{1127952C-E9C9-4C37-B265-AD18699AAE8B}" type="presOf" srcId="{EEDB303F-F598-4D0E-AE40-6A77BB7AD32F}" destId="{CA51C5C7-FB55-49FA-8168-D21301D3B452}" srcOrd="0" destOrd="0" presId="urn:microsoft.com/office/officeart/2005/8/layout/vList5"/>
    <dgm:cxn modelId="{990D9FE2-03A8-4574-B36A-33703F2E723B}" type="presOf" srcId="{97FAC429-519C-4D41-9F98-B3DD34C0F888}" destId="{893DE14C-E241-412B-AF60-E9AB2752C758}" srcOrd="0" destOrd="0" presId="urn:microsoft.com/office/officeart/2005/8/layout/vList5"/>
    <dgm:cxn modelId="{D387BF63-89D0-47B3-B8AA-A3837272CC99}" srcId="{9105D264-2C11-48CA-BD69-49E2C78ED0EF}" destId="{42C69B7C-68FF-47B1-90B9-0F608EC1CBCF}" srcOrd="2" destOrd="0" parTransId="{F951F388-5275-4A0B-A5EE-2DDEEE3ED175}" sibTransId="{DC37D05B-01B2-4CC6-9146-F31FCF97C14B}"/>
    <dgm:cxn modelId="{66780B02-A1EA-44DA-8B75-49D808EFB04C}" srcId="{9105D264-2C11-48CA-BD69-49E2C78ED0EF}" destId="{79AAEA0A-9580-4B36-A137-16A773412E32}" srcOrd="1" destOrd="0" parTransId="{CB81C4F5-1428-4E09-9D35-72D4F3FBEAEF}" sibTransId="{91CA6DC1-A349-4ED4-B62F-37123DC34136}"/>
    <dgm:cxn modelId="{6EF6AE92-A543-4C53-BD74-DCFC804221DE}" type="presOf" srcId="{9105D264-2C11-48CA-BD69-49E2C78ED0EF}" destId="{32098927-9E76-433F-A64D-8245FA0B92FD}" srcOrd="0" destOrd="0" presId="urn:microsoft.com/office/officeart/2005/8/layout/vList5"/>
    <dgm:cxn modelId="{CC22A1D9-E417-41EC-B632-2661DC934E84}" srcId="{C5BC8C60-9183-42D2-836F-DBD11E97F3BD}" destId="{989BC188-4174-425A-93C3-FBC65569554C}" srcOrd="0" destOrd="0" parTransId="{955C73E7-F1DB-4BEB-8E8B-5FE79551972C}" sibTransId="{C6396C42-8342-4906-808F-10460BD0DE3E}"/>
    <dgm:cxn modelId="{9F48549A-0244-4D38-8B28-138BBA47A854}" srcId="{EEDB303F-F598-4D0E-AE40-6A77BB7AD32F}" destId="{25446AC5-E6C4-46E2-8F5E-DFF80E425068}" srcOrd="1" destOrd="0" parTransId="{929D6A43-EF85-4539-98B7-FB8510D2638A}" sibTransId="{7BB2F665-8A89-43F8-BB11-14AD944A50C5}"/>
    <dgm:cxn modelId="{6F714A92-2422-4AD9-AB05-337CF213AFFF}" type="presOf" srcId="{AEB5051B-91D6-40F8-AD7C-64F08E192FEC}" destId="{E24E0AEA-C67F-44A8-B569-6857D4655251}" srcOrd="0" destOrd="2" presId="urn:microsoft.com/office/officeart/2005/8/layout/vList5"/>
    <dgm:cxn modelId="{3266D039-1E46-431B-94B6-FB6AB3C79ABA}" type="presOf" srcId="{391EDD06-74A2-43B2-8612-8636F7A5BFC6}" destId="{20951778-5833-432F-A58F-E9EEAADEF424}" srcOrd="0" destOrd="1" presId="urn:microsoft.com/office/officeart/2005/8/layout/vList5"/>
    <dgm:cxn modelId="{6F9F61B6-265A-4588-A1D2-D2E25293E566}" type="presOf" srcId="{989BC188-4174-425A-93C3-FBC65569554C}" destId="{20951778-5833-432F-A58F-E9EEAADEF424}" srcOrd="0" destOrd="0" presId="urn:microsoft.com/office/officeart/2005/8/layout/vList5"/>
    <dgm:cxn modelId="{C956AA07-58F9-4D9F-83DA-FB3EAA880EBF}" type="presOf" srcId="{79AAEA0A-9580-4B36-A137-16A773412E32}" destId="{FC7235FC-26ED-48EA-AC2E-AA7436B4DA77}" srcOrd="0" destOrd="1" presId="urn:microsoft.com/office/officeart/2005/8/layout/vList5"/>
    <dgm:cxn modelId="{D3EEE64A-549B-43C4-8D8F-BFCAC8A7AC69}" srcId="{9105D264-2C11-48CA-BD69-49E2C78ED0EF}" destId="{46244EBB-A922-49B7-BB69-FCD11E91A321}" srcOrd="0" destOrd="0" parTransId="{28319377-91F3-4E7A-B3CB-B0C0C25EBB7F}" sibTransId="{C182A36A-B5CE-484F-AED7-59D984023D1E}"/>
    <dgm:cxn modelId="{583136B6-DEA0-4CBF-804C-AF339389D532}" srcId="{C5BC8C60-9183-42D2-836F-DBD11E97F3BD}" destId="{391EDD06-74A2-43B2-8612-8636F7A5BFC6}" srcOrd="1" destOrd="0" parTransId="{1D789199-8283-442B-8B5E-A9CAC8948CE2}" sibTransId="{187AB3FB-FFD8-49AF-A6EC-68B50C48EB7E}"/>
    <dgm:cxn modelId="{0AA7ACB6-1FA3-44FA-B3A1-759F6B107A2D}" type="presOf" srcId="{653A98B4-29CC-42B5-8D00-5A0E6521D203}" destId="{316A3A80-FF80-418D-A526-0866BB6F925F}" srcOrd="0" destOrd="0" presId="urn:microsoft.com/office/officeart/2005/8/layout/vList5"/>
    <dgm:cxn modelId="{72F3658A-0171-4156-A84C-9A77CA0899E6}" type="presOf" srcId="{42C69B7C-68FF-47B1-90B9-0F608EC1CBCF}" destId="{FC7235FC-26ED-48EA-AC2E-AA7436B4DA77}" srcOrd="0" destOrd="2" presId="urn:microsoft.com/office/officeart/2005/8/layout/vList5"/>
    <dgm:cxn modelId="{75365648-A5F3-4D9A-B6EE-FC7CEC5DE902}" type="presOf" srcId="{C5BC8C60-9183-42D2-836F-DBD11E97F3BD}" destId="{ABA225C7-E825-4733-B24C-71483772235F}" srcOrd="0" destOrd="0" presId="urn:microsoft.com/office/officeart/2005/8/layout/vList5"/>
    <dgm:cxn modelId="{193C41EE-95A5-41FF-916E-286354C5C59C}" type="presParOf" srcId="{316A3A80-FF80-418D-A526-0866BB6F925F}" destId="{2C082D21-3C7C-43DF-B9CC-6913E104B462}" srcOrd="0" destOrd="0" presId="urn:microsoft.com/office/officeart/2005/8/layout/vList5"/>
    <dgm:cxn modelId="{C2533C1C-3541-4CF9-95F5-3744ED9F7B36}" type="presParOf" srcId="{2C082D21-3C7C-43DF-B9CC-6913E104B462}" destId="{32098927-9E76-433F-A64D-8245FA0B92FD}" srcOrd="0" destOrd="0" presId="urn:microsoft.com/office/officeart/2005/8/layout/vList5"/>
    <dgm:cxn modelId="{F364924E-DB27-4FAD-83FF-32CDE642C038}" type="presParOf" srcId="{2C082D21-3C7C-43DF-B9CC-6913E104B462}" destId="{FC7235FC-26ED-48EA-AC2E-AA7436B4DA77}" srcOrd="1" destOrd="0" presId="urn:microsoft.com/office/officeart/2005/8/layout/vList5"/>
    <dgm:cxn modelId="{BD6558DF-2F8B-4694-9525-22381F58DFB3}" type="presParOf" srcId="{316A3A80-FF80-418D-A526-0866BB6F925F}" destId="{0B0D7A9E-627E-4E8A-B7DE-7B95ABEE8537}" srcOrd="1" destOrd="0" presId="urn:microsoft.com/office/officeart/2005/8/layout/vList5"/>
    <dgm:cxn modelId="{BEC7A618-CF58-43B0-BB71-AEEC185F06A7}" type="presParOf" srcId="{316A3A80-FF80-418D-A526-0866BB6F925F}" destId="{DD9414B6-1DC9-4DF1-9935-BD5280BA629B}" srcOrd="2" destOrd="0" presId="urn:microsoft.com/office/officeart/2005/8/layout/vList5"/>
    <dgm:cxn modelId="{440DDBB4-9023-46AE-B2E9-67A20647B156}" type="presParOf" srcId="{DD9414B6-1DC9-4DF1-9935-BD5280BA629B}" destId="{893DE14C-E241-412B-AF60-E9AB2752C758}" srcOrd="0" destOrd="0" presId="urn:microsoft.com/office/officeart/2005/8/layout/vList5"/>
    <dgm:cxn modelId="{1CCEC930-360D-4C5D-BAD0-86DF31512681}" type="presParOf" srcId="{DD9414B6-1DC9-4DF1-9935-BD5280BA629B}" destId="{A222FEE4-436D-4AFC-AC0F-3BE6503EBE46}" srcOrd="1" destOrd="0" presId="urn:microsoft.com/office/officeart/2005/8/layout/vList5"/>
    <dgm:cxn modelId="{B570A8CC-D75A-49B4-B752-69EB753790C4}" type="presParOf" srcId="{316A3A80-FF80-418D-A526-0866BB6F925F}" destId="{E1EF445D-0294-4445-A83D-97B0E3979653}" srcOrd="3" destOrd="0" presId="urn:microsoft.com/office/officeart/2005/8/layout/vList5"/>
    <dgm:cxn modelId="{9EAA471C-C27A-4AED-83FF-623252E0235D}" type="presParOf" srcId="{316A3A80-FF80-418D-A526-0866BB6F925F}" destId="{1ED137DA-3DF5-4E79-A30B-559356C102EB}" srcOrd="4" destOrd="0" presId="urn:microsoft.com/office/officeart/2005/8/layout/vList5"/>
    <dgm:cxn modelId="{4AE96332-D470-4B7E-A260-4F62BAFB669C}" type="presParOf" srcId="{1ED137DA-3DF5-4E79-A30B-559356C102EB}" destId="{ABA225C7-E825-4733-B24C-71483772235F}" srcOrd="0" destOrd="0" presId="urn:microsoft.com/office/officeart/2005/8/layout/vList5"/>
    <dgm:cxn modelId="{2D09AF71-40ED-4BB3-BE1E-2C755645FD7A}" type="presParOf" srcId="{1ED137DA-3DF5-4E79-A30B-559356C102EB}" destId="{20951778-5833-432F-A58F-E9EEAADEF424}" srcOrd="1" destOrd="0" presId="urn:microsoft.com/office/officeart/2005/8/layout/vList5"/>
    <dgm:cxn modelId="{1FC744FB-00E0-44FD-938D-0BCEDA0014B6}" type="presParOf" srcId="{316A3A80-FF80-418D-A526-0866BB6F925F}" destId="{8A270494-5832-4999-A573-8E752188E43C}" srcOrd="5" destOrd="0" presId="urn:microsoft.com/office/officeart/2005/8/layout/vList5"/>
    <dgm:cxn modelId="{48B70E6E-DB6F-46FB-AD0D-42125ABFB692}" type="presParOf" srcId="{316A3A80-FF80-418D-A526-0866BB6F925F}" destId="{1F304476-148C-4337-86AF-8CE2CD554A5E}" srcOrd="6" destOrd="0" presId="urn:microsoft.com/office/officeart/2005/8/layout/vList5"/>
    <dgm:cxn modelId="{9E0B455C-E05B-4DA4-955E-9211563D3BAB}" type="presParOf" srcId="{1F304476-148C-4337-86AF-8CE2CD554A5E}" destId="{CA51C5C7-FB55-49FA-8168-D21301D3B452}" srcOrd="0" destOrd="0" presId="urn:microsoft.com/office/officeart/2005/8/layout/vList5"/>
    <dgm:cxn modelId="{1B9ACD8C-1BE7-4381-9AAA-A909B98E51E9}" type="presParOf" srcId="{1F304476-148C-4337-86AF-8CE2CD554A5E}" destId="{E24E0AEA-C67F-44A8-B569-6857D4655251}"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FF18CA-D7FB-4CF5-9FBD-3CC2B563B044}">
      <dsp:nvSpPr>
        <dsp:cNvPr id="0" name=""/>
        <dsp:cNvSpPr/>
      </dsp:nvSpPr>
      <dsp:spPr>
        <a:xfrm rot="5400000">
          <a:off x="4649090" y="-1729628"/>
          <a:ext cx="1696903" cy="5159316"/>
        </a:xfrm>
        <a:prstGeom prst="round2SameRect">
          <a:avLst/>
        </a:prstGeom>
        <a:solidFill>
          <a:schemeClr val="lt1">
            <a:alpha val="90000"/>
            <a:tint val="40000"/>
            <a:hueOff val="0"/>
            <a:satOff val="0"/>
            <a:lumOff val="0"/>
            <a:alphaOff val="0"/>
          </a:schemeClr>
        </a:solidFill>
        <a:ln w="12700" cap="flat" cmpd="sng" algn="ctr">
          <a:solidFill>
            <a:schemeClr val="dk1">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53340" rIns="106680" bIns="53340" numCol="1" spcCol="1270" anchor="ctr" anchorCtr="0">
          <a:noAutofit/>
        </a:bodyPr>
        <a:lstStyle/>
        <a:p>
          <a:pPr marL="228600" lvl="1" indent="-228600" algn="l" defTabSz="1066800" rtl="0">
            <a:lnSpc>
              <a:spcPct val="90000"/>
            </a:lnSpc>
            <a:spcBef>
              <a:spcPct val="0"/>
            </a:spcBef>
            <a:spcAft>
              <a:spcPct val="15000"/>
            </a:spcAft>
            <a:buChar char="••"/>
          </a:pPr>
          <a:r>
            <a:rPr lang="en-US" sz="2400" kern="1200" dirty="0" smtClean="0"/>
            <a:t>Continuous Improvement Plan (CIP)</a:t>
          </a:r>
          <a:endParaRPr lang="en-US" sz="2400" kern="1200" dirty="0"/>
        </a:p>
        <a:p>
          <a:pPr marL="228600" lvl="1" indent="-228600" algn="l" defTabSz="1066800" rtl="0">
            <a:lnSpc>
              <a:spcPct val="90000"/>
            </a:lnSpc>
            <a:spcBef>
              <a:spcPct val="0"/>
            </a:spcBef>
            <a:spcAft>
              <a:spcPct val="15000"/>
            </a:spcAft>
            <a:buChar char="••"/>
          </a:pPr>
          <a:r>
            <a:rPr lang="en-US" sz="2400" kern="1200" dirty="0" smtClean="0"/>
            <a:t>CIP Budget Narrative</a:t>
          </a:r>
          <a:endParaRPr lang="en-US" sz="2400" kern="1200" dirty="0"/>
        </a:p>
        <a:p>
          <a:pPr marL="228600" lvl="1" indent="-228600" algn="l" defTabSz="1066800" rtl="0">
            <a:lnSpc>
              <a:spcPct val="90000"/>
            </a:lnSpc>
            <a:spcBef>
              <a:spcPct val="0"/>
            </a:spcBef>
            <a:spcAft>
              <a:spcPct val="15000"/>
            </a:spcAft>
            <a:buChar char="••"/>
          </a:pPr>
          <a:r>
            <a:rPr lang="en-US" sz="2400" kern="1200" dirty="0" smtClean="0"/>
            <a:t>Title I-A School Level Plans</a:t>
          </a:r>
          <a:endParaRPr lang="en-US" sz="2400" kern="1200" dirty="0"/>
        </a:p>
      </dsp:txBody>
      <dsp:txXfrm rot="-5400000">
        <a:off x="2917884" y="84414"/>
        <a:ext cx="5076480" cy="1531231"/>
      </dsp:txXfrm>
    </dsp:sp>
    <dsp:sp modelId="{F5949A6C-C59E-413A-93BC-A53144DF5B0E}">
      <dsp:nvSpPr>
        <dsp:cNvPr id="0" name=""/>
        <dsp:cNvSpPr/>
      </dsp:nvSpPr>
      <dsp:spPr>
        <a:xfrm>
          <a:off x="0" y="234776"/>
          <a:ext cx="2902115" cy="1250540"/>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66675" rIns="133350" bIns="66675" numCol="1" spcCol="1270" anchor="ctr" anchorCtr="0">
          <a:noAutofit/>
        </a:bodyPr>
        <a:lstStyle/>
        <a:p>
          <a:pPr lvl="0" algn="ctr" defTabSz="1555750" rtl="0">
            <a:lnSpc>
              <a:spcPct val="90000"/>
            </a:lnSpc>
            <a:spcBef>
              <a:spcPct val="0"/>
            </a:spcBef>
            <a:spcAft>
              <a:spcPct val="35000"/>
            </a:spcAft>
          </a:pPr>
          <a:r>
            <a:rPr lang="en-US" sz="3500" kern="1200" dirty="0" smtClean="0"/>
            <a:t>Updates</a:t>
          </a:r>
        </a:p>
      </dsp:txBody>
      <dsp:txXfrm>
        <a:off x="61046" y="295822"/>
        <a:ext cx="2780023" cy="1128448"/>
      </dsp:txXfrm>
    </dsp:sp>
    <dsp:sp modelId="{C16D79FC-8F35-4056-A3D8-FAD328C1DF3B}">
      <dsp:nvSpPr>
        <dsp:cNvPr id="0" name=""/>
        <dsp:cNvSpPr/>
      </dsp:nvSpPr>
      <dsp:spPr>
        <a:xfrm rot="5400000">
          <a:off x="4992279" y="-198425"/>
          <a:ext cx="1000432" cy="5169408"/>
        </a:xfrm>
        <a:prstGeom prst="round2SameRect">
          <a:avLst/>
        </a:prstGeom>
        <a:solidFill>
          <a:schemeClr val="lt1">
            <a:alpha val="90000"/>
            <a:tint val="40000"/>
            <a:hueOff val="0"/>
            <a:satOff val="0"/>
            <a:lumOff val="0"/>
            <a:alphaOff val="0"/>
          </a:schemeClr>
        </a:solidFill>
        <a:ln w="12700" cap="flat" cmpd="sng" algn="ctr">
          <a:solidFill>
            <a:schemeClr val="dk1">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53340" rIns="106680" bIns="53340" numCol="1" spcCol="1270" anchor="ctr" anchorCtr="0">
          <a:noAutofit/>
        </a:bodyPr>
        <a:lstStyle/>
        <a:p>
          <a:pPr marL="285750" lvl="1" indent="-285750" algn="l" defTabSz="1244600" rtl="0">
            <a:lnSpc>
              <a:spcPct val="90000"/>
            </a:lnSpc>
            <a:spcBef>
              <a:spcPct val="0"/>
            </a:spcBef>
            <a:spcAft>
              <a:spcPct val="15000"/>
            </a:spcAft>
            <a:buChar char="••"/>
          </a:pPr>
          <a:r>
            <a:rPr lang="en-US" sz="2800" kern="1200" dirty="0" smtClean="0"/>
            <a:t>Title I-A, I-D,IV-A, MV &amp; REAP/RLIS</a:t>
          </a:r>
          <a:endParaRPr lang="en-US" sz="2800" kern="1200" dirty="0"/>
        </a:p>
      </dsp:txBody>
      <dsp:txXfrm rot="-5400000">
        <a:off x="2907792" y="1934899"/>
        <a:ext cx="5120571" cy="902758"/>
      </dsp:txXfrm>
    </dsp:sp>
    <dsp:sp modelId="{F6A84587-D004-4DA2-9961-C5E7AE0BA1DD}">
      <dsp:nvSpPr>
        <dsp:cNvPr id="0" name=""/>
        <dsp:cNvSpPr/>
      </dsp:nvSpPr>
      <dsp:spPr>
        <a:xfrm>
          <a:off x="0" y="1799449"/>
          <a:ext cx="2907792" cy="1250540"/>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66675" rIns="133350" bIns="66675" numCol="1" spcCol="1270" anchor="ctr" anchorCtr="0">
          <a:noAutofit/>
        </a:bodyPr>
        <a:lstStyle/>
        <a:p>
          <a:pPr lvl="0" algn="ctr" defTabSz="1555750" rtl="0">
            <a:lnSpc>
              <a:spcPct val="90000"/>
            </a:lnSpc>
            <a:spcBef>
              <a:spcPct val="0"/>
            </a:spcBef>
            <a:spcAft>
              <a:spcPct val="35000"/>
            </a:spcAft>
          </a:pPr>
          <a:r>
            <a:rPr lang="en-US" sz="3500" kern="1200" dirty="0" smtClean="0"/>
            <a:t>Program Updates</a:t>
          </a:r>
          <a:endParaRPr lang="en-US" sz="3500" kern="1200" dirty="0"/>
        </a:p>
      </dsp:txBody>
      <dsp:txXfrm>
        <a:off x="61046" y="1860495"/>
        <a:ext cx="2785700" cy="1128448"/>
      </dsp:txXfrm>
    </dsp:sp>
    <dsp:sp modelId="{68E922B9-6BBE-4F13-BE25-C8AEB9107DA6}">
      <dsp:nvSpPr>
        <dsp:cNvPr id="0" name=""/>
        <dsp:cNvSpPr/>
      </dsp:nvSpPr>
      <dsp:spPr>
        <a:xfrm rot="5400000">
          <a:off x="4992279" y="1114641"/>
          <a:ext cx="1000432" cy="5169408"/>
        </a:xfrm>
        <a:prstGeom prst="round2SameRect">
          <a:avLst/>
        </a:prstGeom>
        <a:solidFill>
          <a:schemeClr val="lt1">
            <a:alpha val="90000"/>
            <a:tint val="40000"/>
            <a:hueOff val="0"/>
            <a:satOff val="0"/>
            <a:lumOff val="0"/>
            <a:alphaOff val="0"/>
          </a:schemeClr>
        </a:solidFill>
        <a:ln w="12700" cap="flat" cmpd="sng" algn="ctr">
          <a:solidFill>
            <a:schemeClr val="dk1">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53340" rIns="106680" bIns="53340" numCol="1" spcCol="1270" anchor="ctr" anchorCtr="0">
          <a:noAutofit/>
        </a:bodyPr>
        <a:lstStyle/>
        <a:p>
          <a:pPr marL="285750" lvl="1" indent="-285750" algn="l" defTabSz="1244600" rtl="0">
            <a:lnSpc>
              <a:spcPct val="90000"/>
            </a:lnSpc>
            <a:spcBef>
              <a:spcPct val="0"/>
            </a:spcBef>
            <a:spcAft>
              <a:spcPct val="15000"/>
            </a:spcAft>
            <a:buChar char="••"/>
          </a:pPr>
          <a:r>
            <a:rPr lang="en-US" sz="2800" kern="1200" dirty="0" smtClean="0"/>
            <a:t>Risk Assessment Tool</a:t>
          </a:r>
          <a:endParaRPr lang="en-US" sz="2800" kern="1200" dirty="0"/>
        </a:p>
      </dsp:txBody>
      <dsp:txXfrm rot="-5400000">
        <a:off x="2907792" y="3247966"/>
        <a:ext cx="5120571" cy="902758"/>
      </dsp:txXfrm>
    </dsp:sp>
    <dsp:sp modelId="{EA99D48A-84DF-4E78-8470-1A774CB130A4}">
      <dsp:nvSpPr>
        <dsp:cNvPr id="0" name=""/>
        <dsp:cNvSpPr/>
      </dsp:nvSpPr>
      <dsp:spPr>
        <a:xfrm>
          <a:off x="0" y="3074075"/>
          <a:ext cx="2907792" cy="1250540"/>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66675" rIns="133350" bIns="66675" numCol="1" spcCol="1270" anchor="ctr" anchorCtr="0">
          <a:noAutofit/>
        </a:bodyPr>
        <a:lstStyle/>
        <a:p>
          <a:pPr lvl="0" algn="ctr" defTabSz="1555750" rtl="0">
            <a:lnSpc>
              <a:spcPct val="90000"/>
            </a:lnSpc>
            <a:spcBef>
              <a:spcPct val="0"/>
            </a:spcBef>
            <a:spcAft>
              <a:spcPct val="35000"/>
            </a:spcAft>
          </a:pPr>
          <a:r>
            <a:rPr lang="en-US" sz="3500" kern="1200" dirty="0" smtClean="0"/>
            <a:t>ESEA Monitoring</a:t>
          </a:r>
          <a:endParaRPr lang="en-US" sz="3500" kern="1200" dirty="0"/>
        </a:p>
      </dsp:txBody>
      <dsp:txXfrm>
        <a:off x="61046" y="3135121"/>
        <a:ext cx="2785700" cy="1128448"/>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803E73-FBD5-432A-A209-ED2D8A14FD86}">
      <dsp:nvSpPr>
        <dsp:cNvPr id="0" name=""/>
        <dsp:cNvSpPr/>
      </dsp:nvSpPr>
      <dsp:spPr>
        <a:xfrm>
          <a:off x="1934336" y="306198"/>
          <a:ext cx="4128516" cy="4128516"/>
        </a:xfrm>
        <a:prstGeom prst="pie">
          <a:avLst>
            <a:gd name="adj1" fmla="val 16200000"/>
            <a:gd name="adj2" fmla="val 0"/>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r>
            <a:rPr lang="en-US" sz="2100" b="1" kern="1200" dirty="0" smtClean="0">
              <a:solidFill>
                <a:schemeClr val="tx1"/>
              </a:solidFill>
            </a:rPr>
            <a:t>Student Achievement </a:t>
          </a:r>
          <a:endParaRPr lang="en-US" sz="2100" b="1" kern="1200" dirty="0">
            <a:solidFill>
              <a:schemeClr val="tx1"/>
            </a:solidFill>
          </a:endParaRPr>
        </a:p>
      </dsp:txBody>
      <dsp:txXfrm>
        <a:off x="4045777" y="1069973"/>
        <a:ext cx="1523619" cy="1228725"/>
      </dsp:txXfrm>
    </dsp:sp>
    <dsp:sp modelId="{10EADEF5-A643-40BB-B05E-9EBC5D8F4197}">
      <dsp:nvSpPr>
        <dsp:cNvPr id="0" name=""/>
        <dsp:cNvSpPr/>
      </dsp:nvSpPr>
      <dsp:spPr>
        <a:xfrm>
          <a:off x="1760348" y="480185"/>
          <a:ext cx="4128516" cy="4128516"/>
        </a:xfrm>
        <a:prstGeom prst="pie">
          <a:avLst>
            <a:gd name="adj1" fmla="val 0"/>
            <a:gd name="adj2" fmla="val 5400000"/>
          </a:avLst>
        </a:prstGeom>
        <a:gradFill rotWithShape="0">
          <a:gsLst>
            <a:gs pos="0">
              <a:schemeClr val="accent4">
                <a:hueOff val="-1577950"/>
                <a:satOff val="-15419"/>
                <a:lumOff val="-10196"/>
                <a:alphaOff val="0"/>
                <a:satMod val="103000"/>
                <a:lumMod val="102000"/>
                <a:tint val="94000"/>
              </a:schemeClr>
            </a:gs>
            <a:gs pos="50000">
              <a:schemeClr val="accent4">
                <a:hueOff val="-1577950"/>
                <a:satOff val="-15419"/>
                <a:lumOff val="-10196"/>
                <a:alphaOff val="0"/>
                <a:satMod val="110000"/>
                <a:lumMod val="100000"/>
                <a:shade val="100000"/>
              </a:schemeClr>
            </a:gs>
            <a:gs pos="100000">
              <a:schemeClr val="accent4">
                <a:hueOff val="-1577950"/>
                <a:satOff val="-15419"/>
                <a:lumOff val="-10196"/>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r>
            <a:rPr lang="en-US" sz="2100" b="1" kern="1200" dirty="0" smtClean="0">
              <a:solidFill>
                <a:schemeClr val="tx1"/>
              </a:solidFill>
            </a:rPr>
            <a:t>Last Monitoring Cycle</a:t>
          </a:r>
          <a:endParaRPr lang="en-US" sz="2100" b="1" kern="1200" dirty="0">
            <a:solidFill>
              <a:schemeClr val="tx1"/>
            </a:solidFill>
          </a:endParaRPr>
        </a:p>
      </dsp:txBody>
      <dsp:txXfrm>
        <a:off x="3898330" y="2618167"/>
        <a:ext cx="1523619" cy="1228725"/>
      </dsp:txXfrm>
    </dsp:sp>
    <dsp:sp modelId="{17F0C8E8-9047-4ADB-A793-D41E2CA2F673}">
      <dsp:nvSpPr>
        <dsp:cNvPr id="0" name=""/>
        <dsp:cNvSpPr/>
      </dsp:nvSpPr>
      <dsp:spPr>
        <a:xfrm>
          <a:off x="1760348" y="480185"/>
          <a:ext cx="4128516" cy="4128516"/>
        </a:xfrm>
        <a:prstGeom prst="pie">
          <a:avLst>
            <a:gd name="adj1" fmla="val 5400000"/>
            <a:gd name="adj2" fmla="val 10800000"/>
          </a:avLst>
        </a:prstGeom>
        <a:gradFill rotWithShape="0">
          <a:gsLst>
            <a:gs pos="0">
              <a:schemeClr val="accent4">
                <a:hueOff val="-3155899"/>
                <a:satOff val="-30838"/>
                <a:lumOff val="-20392"/>
                <a:alphaOff val="0"/>
                <a:satMod val="103000"/>
                <a:lumMod val="102000"/>
                <a:tint val="94000"/>
              </a:schemeClr>
            </a:gs>
            <a:gs pos="50000">
              <a:schemeClr val="accent4">
                <a:hueOff val="-3155899"/>
                <a:satOff val="-30838"/>
                <a:lumOff val="-20392"/>
                <a:alphaOff val="0"/>
                <a:satMod val="110000"/>
                <a:lumMod val="100000"/>
                <a:shade val="100000"/>
              </a:schemeClr>
            </a:gs>
            <a:gs pos="100000">
              <a:schemeClr val="accent4">
                <a:hueOff val="-3155899"/>
                <a:satOff val="-30838"/>
                <a:lumOff val="-20392"/>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r>
            <a:rPr lang="en-US" sz="2100" b="1" kern="1200" dirty="0" smtClean="0">
              <a:solidFill>
                <a:schemeClr val="tx1"/>
              </a:solidFill>
            </a:rPr>
            <a:t>District Specific Metrics</a:t>
          </a:r>
          <a:endParaRPr lang="en-US" sz="2100" b="1" kern="1200" dirty="0">
            <a:solidFill>
              <a:schemeClr val="tx1"/>
            </a:solidFill>
          </a:endParaRPr>
        </a:p>
      </dsp:txBody>
      <dsp:txXfrm>
        <a:off x="2227264" y="2618167"/>
        <a:ext cx="1523619" cy="1228725"/>
      </dsp:txXfrm>
    </dsp:sp>
    <dsp:sp modelId="{4DAAECA5-0067-4BE7-BD16-D2B4DA8B8D1D}">
      <dsp:nvSpPr>
        <dsp:cNvPr id="0" name=""/>
        <dsp:cNvSpPr/>
      </dsp:nvSpPr>
      <dsp:spPr>
        <a:xfrm>
          <a:off x="1760348" y="480185"/>
          <a:ext cx="4128516" cy="4128516"/>
        </a:xfrm>
        <a:prstGeom prst="pie">
          <a:avLst>
            <a:gd name="adj1" fmla="val 10800000"/>
            <a:gd name="adj2" fmla="val 16200000"/>
          </a:avLst>
        </a:prstGeom>
        <a:gradFill rotWithShape="0">
          <a:gsLst>
            <a:gs pos="0">
              <a:schemeClr val="accent4">
                <a:hueOff val="-4733849"/>
                <a:satOff val="-46257"/>
                <a:lumOff val="-30588"/>
                <a:alphaOff val="0"/>
                <a:satMod val="103000"/>
                <a:lumMod val="102000"/>
                <a:tint val="94000"/>
              </a:schemeClr>
            </a:gs>
            <a:gs pos="50000">
              <a:schemeClr val="accent4">
                <a:hueOff val="-4733849"/>
                <a:satOff val="-46257"/>
                <a:lumOff val="-30588"/>
                <a:alphaOff val="0"/>
                <a:satMod val="110000"/>
                <a:lumMod val="100000"/>
                <a:shade val="100000"/>
              </a:schemeClr>
            </a:gs>
            <a:gs pos="100000">
              <a:schemeClr val="accent4">
                <a:hueOff val="-4733849"/>
                <a:satOff val="-46257"/>
                <a:lumOff val="-30588"/>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r>
            <a:rPr lang="en-US" sz="2100" b="1" kern="1200" dirty="0" smtClean="0">
              <a:solidFill>
                <a:schemeClr val="tx1"/>
              </a:solidFill>
            </a:rPr>
            <a:t>Unresolved Findings</a:t>
          </a:r>
          <a:endParaRPr lang="en-US" sz="2100" b="1" kern="1200" dirty="0">
            <a:solidFill>
              <a:schemeClr val="tx1"/>
            </a:solidFill>
          </a:endParaRPr>
        </a:p>
      </dsp:txBody>
      <dsp:txXfrm>
        <a:off x="2227264" y="1241995"/>
        <a:ext cx="1523619" cy="1228725"/>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D7E91F-83A0-4F19-B0A1-441E7FDC9061}">
      <dsp:nvSpPr>
        <dsp:cNvPr id="0" name=""/>
        <dsp:cNvSpPr/>
      </dsp:nvSpPr>
      <dsp:spPr>
        <a:xfrm>
          <a:off x="0" y="297000"/>
          <a:ext cx="8229600" cy="778050"/>
        </a:xfrm>
        <a:prstGeom prst="rect">
          <a:avLst/>
        </a:prstGeom>
        <a:solidFill>
          <a:schemeClr val="dk1">
            <a:alpha val="90000"/>
            <a:tint val="40000"/>
            <a:hueOff val="0"/>
            <a:satOff val="0"/>
            <a:lumOff val="0"/>
            <a:alphaOff val="0"/>
          </a:schemeClr>
        </a:solidFill>
        <a:ln w="12700" cap="flat" cmpd="sng" algn="ctr">
          <a:solidFill>
            <a:schemeClr val="dk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38708" tIns="395732" rIns="638708" bIns="128016" numCol="1" spcCol="1270" anchor="t" anchorCtr="0">
          <a:noAutofit/>
        </a:bodyPr>
        <a:lstStyle/>
        <a:p>
          <a:pPr marL="171450" lvl="1" indent="-171450" algn="l" defTabSz="800100" rtl="0">
            <a:lnSpc>
              <a:spcPct val="90000"/>
            </a:lnSpc>
            <a:spcBef>
              <a:spcPct val="0"/>
            </a:spcBef>
            <a:spcAft>
              <a:spcPct val="15000"/>
            </a:spcAft>
            <a:buChar char="••"/>
          </a:pPr>
          <a:r>
            <a:rPr lang="en-US" sz="1800" kern="1200" dirty="0" smtClean="0"/>
            <a:t>Informational Materials</a:t>
          </a:r>
          <a:endParaRPr lang="en-US" sz="1800" kern="1200" dirty="0"/>
        </a:p>
      </dsp:txBody>
      <dsp:txXfrm>
        <a:off x="0" y="297000"/>
        <a:ext cx="8229600" cy="778050"/>
      </dsp:txXfrm>
    </dsp:sp>
    <dsp:sp modelId="{5E24ECBE-BEC6-4C34-AEE2-69A52992DFBC}">
      <dsp:nvSpPr>
        <dsp:cNvPr id="0" name=""/>
        <dsp:cNvSpPr/>
      </dsp:nvSpPr>
      <dsp:spPr>
        <a:xfrm>
          <a:off x="370381" y="33763"/>
          <a:ext cx="7132347" cy="560880"/>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lvl="0" algn="l" defTabSz="800100" rtl="0">
            <a:lnSpc>
              <a:spcPct val="90000"/>
            </a:lnSpc>
            <a:spcBef>
              <a:spcPct val="0"/>
            </a:spcBef>
            <a:spcAft>
              <a:spcPct val="35000"/>
            </a:spcAft>
          </a:pPr>
          <a:r>
            <a:rPr lang="en-US" sz="1800" b="1" kern="1200" dirty="0" smtClean="0"/>
            <a:t>ODE website: </a:t>
          </a:r>
          <a:r>
            <a:rPr lang="en-US" sz="1800" b="1" kern="1200" dirty="0" smtClean="0">
              <a:hlinkClick xmlns:r="http://schemas.openxmlformats.org/officeDocument/2006/relationships" r:id="rId1"/>
            </a:rPr>
            <a:t>www.oregon.gov/ode</a:t>
          </a:r>
          <a:r>
            <a:rPr lang="en-US" sz="1800" b="1" kern="1200" dirty="0" smtClean="0"/>
            <a:t> </a:t>
          </a:r>
          <a:endParaRPr lang="en-US" sz="1800" b="1" kern="1200" dirty="0"/>
        </a:p>
      </dsp:txBody>
      <dsp:txXfrm>
        <a:off x="397761" y="61143"/>
        <a:ext cx="7077587" cy="506120"/>
      </dsp:txXfrm>
    </dsp:sp>
    <dsp:sp modelId="{40927A9B-4DF0-457C-864C-64ED6DD1B804}">
      <dsp:nvSpPr>
        <dsp:cNvPr id="0" name=""/>
        <dsp:cNvSpPr/>
      </dsp:nvSpPr>
      <dsp:spPr>
        <a:xfrm>
          <a:off x="0" y="1465533"/>
          <a:ext cx="8229600" cy="778050"/>
        </a:xfrm>
        <a:prstGeom prst="rect">
          <a:avLst/>
        </a:prstGeom>
        <a:solidFill>
          <a:schemeClr val="dk1">
            <a:alpha val="90000"/>
            <a:tint val="40000"/>
            <a:hueOff val="0"/>
            <a:satOff val="0"/>
            <a:lumOff val="0"/>
            <a:alphaOff val="0"/>
          </a:schemeClr>
        </a:solidFill>
        <a:ln w="12700" cap="flat" cmpd="sng" algn="ctr">
          <a:solidFill>
            <a:schemeClr val="dk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38708" tIns="395732" rIns="638708" bIns="128016" numCol="1" spcCol="1270" anchor="t" anchorCtr="0">
          <a:noAutofit/>
        </a:bodyPr>
        <a:lstStyle/>
        <a:p>
          <a:pPr marL="171450" lvl="1" indent="-171450" algn="l" defTabSz="800100" rtl="0">
            <a:lnSpc>
              <a:spcPct val="90000"/>
            </a:lnSpc>
            <a:spcBef>
              <a:spcPct val="0"/>
            </a:spcBef>
            <a:spcAft>
              <a:spcPct val="15000"/>
            </a:spcAft>
            <a:buChar char="••"/>
          </a:pPr>
          <a:r>
            <a:rPr lang="en-US" sz="1800" kern="1200" dirty="0" smtClean="0"/>
            <a:t>Budgets &amp; Data Collections</a:t>
          </a:r>
          <a:endParaRPr lang="en-US" sz="1800" kern="1200" dirty="0"/>
        </a:p>
      </dsp:txBody>
      <dsp:txXfrm>
        <a:off x="0" y="1465533"/>
        <a:ext cx="8229600" cy="778050"/>
      </dsp:txXfrm>
    </dsp:sp>
    <dsp:sp modelId="{7DA57D2E-5647-425E-8ABA-2CC2C5A100B8}">
      <dsp:nvSpPr>
        <dsp:cNvPr id="0" name=""/>
        <dsp:cNvSpPr/>
      </dsp:nvSpPr>
      <dsp:spPr>
        <a:xfrm>
          <a:off x="411480" y="1194853"/>
          <a:ext cx="7284718" cy="560880"/>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lvl="0" algn="l" defTabSz="800100" rtl="0">
            <a:lnSpc>
              <a:spcPct val="90000"/>
            </a:lnSpc>
            <a:spcBef>
              <a:spcPct val="0"/>
            </a:spcBef>
            <a:spcAft>
              <a:spcPct val="35000"/>
            </a:spcAft>
          </a:pPr>
          <a:r>
            <a:rPr lang="en-US" sz="1800" b="1" kern="1200" dirty="0" smtClean="0"/>
            <a:t>ODE District Website: </a:t>
          </a:r>
          <a:r>
            <a:rPr lang="en-US" sz="1800" b="1" kern="1200" dirty="0" smtClean="0">
              <a:hlinkClick xmlns:r="http://schemas.openxmlformats.org/officeDocument/2006/relationships" r:id="rId2"/>
            </a:rPr>
            <a:t>www.district.ode.state.or.us</a:t>
          </a:r>
          <a:r>
            <a:rPr lang="en-US" sz="1800" b="1" kern="1200" dirty="0" smtClean="0"/>
            <a:t> </a:t>
          </a:r>
          <a:endParaRPr lang="en-US" sz="1800" b="1" kern="1200" dirty="0"/>
        </a:p>
      </dsp:txBody>
      <dsp:txXfrm>
        <a:off x="438860" y="1222233"/>
        <a:ext cx="7229958" cy="506120"/>
      </dsp:txXfrm>
    </dsp:sp>
    <dsp:sp modelId="{B17C2DFB-2E01-4E1C-B7B2-ABC0AE88EE6F}">
      <dsp:nvSpPr>
        <dsp:cNvPr id="0" name=""/>
        <dsp:cNvSpPr/>
      </dsp:nvSpPr>
      <dsp:spPr>
        <a:xfrm>
          <a:off x="0" y="2636383"/>
          <a:ext cx="8229600" cy="478800"/>
        </a:xfrm>
        <a:prstGeom prst="rect">
          <a:avLst/>
        </a:prstGeom>
        <a:solidFill>
          <a:schemeClr val="dk1">
            <a:alpha val="90000"/>
            <a:tint val="40000"/>
            <a:hueOff val="0"/>
            <a:satOff val="0"/>
            <a:lumOff val="0"/>
            <a:alphaOff val="0"/>
          </a:schemeClr>
        </a:solidFill>
        <a:ln w="12700" cap="flat" cmpd="sng" algn="ctr">
          <a:solidFill>
            <a:schemeClr val="dk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38708" tIns="395732" rIns="638708" bIns="135128" numCol="1" spcCol="1270" anchor="t" anchorCtr="0">
          <a:noAutofit/>
        </a:bodyPr>
        <a:lstStyle/>
        <a:p>
          <a:pPr marL="171450" lvl="1" indent="-171450" algn="l" defTabSz="844550" rtl="0">
            <a:lnSpc>
              <a:spcPct val="90000"/>
            </a:lnSpc>
            <a:spcBef>
              <a:spcPct val="0"/>
            </a:spcBef>
            <a:spcAft>
              <a:spcPct val="15000"/>
            </a:spcAft>
            <a:buChar char="••"/>
          </a:pPr>
          <a:endParaRPr lang="en-US" sz="1900" kern="1200" dirty="0"/>
        </a:p>
      </dsp:txBody>
      <dsp:txXfrm>
        <a:off x="0" y="2636383"/>
        <a:ext cx="8229600" cy="478800"/>
      </dsp:txXfrm>
    </dsp:sp>
    <dsp:sp modelId="{A4D03443-4A7C-4BDC-B82A-414D1D6C5703}">
      <dsp:nvSpPr>
        <dsp:cNvPr id="0" name=""/>
        <dsp:cNvSpPr/>
      </dsp:nvSpPr>
      <dsp:spPr>
        <a:xfrm>
          <a:off x="411480" y="2355943"/>
          <a:ext cx="7284718" cy="560880"/>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lvl="0" algn="l" defTabSz="800100" rtl="0">
            <a:lnSpc>
              <a:spcPct val="90000"/>
            </a:lnSpc>
            <a:spcBef>
              <a:spcPct val="0"/>
            </a:spcBef>
            <a:spcAft>
              <a:spcPct val="35000"/>
            </a:spcAft>
          </a:pPr>
          <a:r>
            <a:rPr lang="en-US" sz="1800" b="1" kern="1200" dirty="0" smtClean="0"/>
            <a:t>Continuous Improvement Plan: </a:t>
          </a:r>
          <a:r>
            <a:rPr lang="en-US" sz="1800" b="1" kern="1200" dirty="0" smtClean="0">
              <a:hlinkClick xmlns:r="http://schemas.openxmlformats.org/officeDocument/2006/relationships" r:id="rId3"/>
            </a:rPr>
            <a:t>https://www.oregon.gov/ode/schools-and-districts/Pages/CIP.aspx</a:t>
          </a:r>
          <a:r>
            <a:rPr lang="en-US" sz="1800" b="1" kern="1200" dirty="0" smtClean="0"/>
            <a:t>  </a:t>
          </a:r>
          <a:endParaRPr lang="en-US" sz="1800" b="1" kern="1200" dirty="0"/>
        </a:p>
      </dsp:txBody>
      <dsp:txXfrm>
        <a:off x="438860" y="2383323"/>
        <a:ext cx="7229958" cy="506120"/>
      </dsp:txXfrm>
    </dsp:sp>
    <dsp:sp modelId="{D2991BA0-6ECD-4E1E-82E8-3AC52DEDEEE6}">
      <dsp:nvSpPr>
        <dsp:cNvPr id="0" name=""/>
        <dsp:cNvSpPr/>
      </dsp:nvSpPr>
      <dsp:spPr>
        <a:xfrm>
          <a:off x="0" y="3512307"/>
          <a:ext cx="8229600" cy="1077300"/>
        </a:xfrm>
        <a:prstGeom prst="rect">
          <a:avLst/>
        </a:prstGeom>
        <a:solidFill>
          <a:schemeClr val="dk1">
            <a:alpha val="90000"/>
            <a:tint val="40000"/>
            <a:hueOff val="0"/>
            <a:satOff val="0"/>
            <a:lumOff val="0"/>
            <a:alphaOff val="0"/>
          </a:schemeClr>
        </a:solidFill>
        <a:ln w="12700" cap="flat" cmpd="sng" algn="ctr">
          <a:solidFill>
            <a:schemeClr val="dk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38708" tIns="395732" rIns="638708" bIns="128016" numCol="1" spcCol="1270" anchor="t" anchorCtr="0">
          <a:noAutofit/>
        </a:bodyPr>
        <a:lstStyle/>
        <a:p>
          <a:pPr marL="171450" lvl="1" indent="-171450" algn="l" defTabSz="800100">
            <a:lnSpc>
              <a:spcPct val="90000"/>
            </a:lnSpc>
            <a:spcBef>
              <a:spcPct val="0"/>
            </a:spcBef>
            <a:spcAft>
              <a:spcPct val="15000"/>
            </a:spcAft>
            <a:buChar char="••"/>
          </a:pPr>
          <a:r>
            <a:rPr lang="en-US" sz="1800" kern="1200" dirty="0" smtClean="0"/>
            <a:t>Federal Funds Guide</a:t>
          </a:r>
          <a:endParaRPr lang="en-US" sz="1800" kern="1200" dirty="0"/>
        </a:p>
        <a:p>
          <a:pPr marL="171450" lvl="1" indent="-171450" algn="l" defTabSz="800100">
            <a:lnSpc>
              <a:spcPct val="90000"/>
            </a:lnSpc>
            <a:spcBef>
              <a:spcPct val="0"/>
            </a:spcBef>
            <a:spcAft>
              <a:spcPct val="15000"/>
            </a:spcAft>
            <a:buChar char="••"/>
          </a:pPr>
          <a:r>
            <a:rPr lang="en-US" sz="1800" kern="1200" dirty="0" smtClean="0"/>
            <a:t>CIP Budget Narrative User Guide</a:t>
          </a:r>
          <a:endParaRPr lang="en-US" sz="1800" kern="1200" dirty="0"/>
        </a:p>
      </dsp:txBody>
      <dsp:txXfrm>
        <a:off x="0" y="3512307"/>
        <a:ext cx="8229600" cy="1077300"/>
      </dsp:txXfrm>
    </dsp:sp>
    <dsp:sp modelId="{AEC0ACDF-43AB-4FD0-9E99-F0A1964746F8}">
      <dsp:nvSpPr>
        <dsp:cNvPr id="0" name=""/>
        <dsp:cNvSpPr/>
      </dsp:nvSpPr>
      <dsp:spPr>
        <a:xfrm>
          <a:off x="393807" y="3224211"/>
          <a:ext cx="7835792" cy="574963"/>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lvl="0" algn="l" defTabSz="800100">
            <a:lnSpc>
              <a:spcPct val="90000"/>
            </a:lnSpc>
            <a:spcBef>
              <a:spcPct val="0"/>
            </a:spcBef>
            <a:spcAft>
              <a:spcPct val="35000"/>
            </a:spcAft>
          </a:pPr>
          <a:r>
            <a:rPr lang="en-US" sz="1800" b="1" kern="1200" dirty="0" smtClean="0"/>
            <a:t>ODE Federal Programs: </a:t>
          </a:r>
          <a:r>
            <a:rPr lang="en-US" sz="1800" b="1" kern="1200" dirty="0" smtClean="0">
              <a:hlinkClick xmlns:r="http://schemas.openxmlformats.org/officeDocument/2006/relationships" r:id="rId4"/>
            </a:rPr>
            <a:t>http://www.oregon.gov/ode/schools-and-districts/grants/ESEA/Pages/default.aspx</a:t>
          </a:r>
          <a:r>
            <a:rPr lang="en-US" sz="1800" b="1" kern="1200" dirty="0" smtClean="0"/>
            <a:t>    </a:t>
          </a:r>
          <a:endParaRPr lang="en-US" sz="1800" b="1" kern="1200" dirty="0"/>
        </a:p>
      </dsp:txBody>
      <dsp:txXfrm>
        <a:off x="421874" y="3252278"/>
        <a:ext cx="7779658" cy="51882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67945C-4D94-43E2-BA81-944102C479CB}">
      <dsp:nvSpPr>
        <dsp:cNvPr id="0" name=""/>
        <dsp:cNvSpPr/>
      </dsp:nvSpPr>
      <dsp:spPr>
        <a:xfrm>
          <a:off x="2402389" y="0"/>
          <a:ext cx="2197688" cy="2197688"/>
        </a:xfrm>
        <a:prstGeom prst="ellipse">
          <a:avLst/>
        </a:prstGeom>
        <a:solidFill>
          <a:srgbClr val="00B0F0"/>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en-US" sz="2100" kern="1200" dirty="0" smtClean="0"/>
            <a:t>District Level Continuous Improvement Plan</a:t>
          </a:r>
          <a:endParaRPr lang="en-US" sz="2100" kern="1200" dirty="0"/>
        </a:p>
      </dsp:txBody>
      <dsp:txXfrm>
        <a:off x="2724233" y="321844"/>
        <a:ext cx="1554000" cy="1554000"/>
      </dsp:txXfrm>
    </dsp:sp>
    <dsp:sp modelId="{C1591040-047C-4829-8106-66A7BF5BEA1E}">
      <dsp:nvSpPr>
        <dsp:cNvPr id="0" name=""/>
        <dsp:cNvSpPr/>
      </dsp:nvSpPr>
      <dsp:spPr>
        <a:xfrm rot="18713273">
          <a:off x="2261146" y="2123228"/>
          <a:ext cx="676675" cy="594967"/>
        </a:xfrm>
        <a:prstGeom prst="leftArrow">
          <a:avLst>
            <a:gd name="adj1" fmla="val 60000"/>
            <a:gd name="adj2" fmla="val 50000"/>
          </a:avLst>
        </a:prstGeom>
        <a:gradFill rotWithShape="0">
          <a:gsLst>
            <a:gs pos="0">
              <a:schemeClr val="accent4">
                <a:tint val="60000"/>
                <a:hueOff val="0"/>
                <a:satOff val="0"/>
                <a:lumOff val="0"/>
                <a:alphaOff val="0"/>
                <a:lumMod val="110000"/>
                <a:satMod val="105000"/>
                <a:tint val="67000"/>
              </a:schemeClr>
            </a:gs>
            <a:gs pos="50000">
              <a:schemeClr val="accent4">
                <a:tint val="60000"/>
                <a:hueOff val="0"/>
                <a:satOff val="0"/>
                <a:lumOff val="0"/>
                <a:alphaOff val="0"/>
                <a:lumMod val="105000"/>
                <a:satMod val="103000"/>
                <a:tint val="73000"/>
              </a:schemeClr>
            </a:gs>
            <a:gs pos="100000">
              <a:schemeClr val="accent4">
                <a:tint val="60000"/>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sp>
    <dsp:sp modelId="{F09DCD19-F1B2-4464-B9BA-104FFEE734A2}">
      <dsp:nvSpPr>
        <dsp:cNvPr id="0" name=""/>
        <dsp:cNvSpPr/>
      </dsp:nvSpPr>
      <dsp:spPr>
        <a:xfrm>
          <a:off x="361232" y="2784012"/>
          <a:ext cx="2087804" cy="1670243"/>
        </a:xfrm>
        <a:prstGeom prst="roundRect">
          <a:avLst>
            <a:gd name="adj" fmla="val 10000"/>
          </a:avLst>
        </a:prstGeom>
        <a:solidFill>
          <a:schemeClr val="bg1"/>
        </a:solidFill>
        <a:ln>
          <a:solidFill>
            <a:schemeClr val="tx1"/>
          </a:solid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9530" tIns="49530" rIns="49530" bIns="49530" numCol="1" spcCol="1270" anchor="ctr" anchorCtr="0">
          <a:noAutofit/>
        </a:bodyPr>
        <a:lstStyle/>
        <a:p>
          <a:pPr lvl="0" algn="ctr" defTabSz="1155700">
            <a:lnSpc>
              <a:spcPct val="90000"/>
            </a:lnSpc>
            <a:spcBef>
              <a:spcPct val="0"/>
            </a:spcBef>
            <a:spcAft>
              <a:spcPct val="35000"/>
            </a:spcAft>
          </a:pPr>
          <a:r>
            <a:rPr lang="en-US" sz="2600" kern="1200" dirty="0" smtClean="0"/>
            <a:t>Big 5</a:t>
          </a:r>
          <a:endParaRPr lang="en-US" sz="2600" kern="1200" dirty="0"/>
        </a:p>
      </dsp:txBody>
      <dsp:txXfrm>
        <a:off x="410152" y="2832932"/>
        <a:ext cx="1989964" cy="1572403"/>
      </dsp:txXfrm>
    </dsp:sp>
    <dsp:sp modelId="{153697AF-908D-42AA-B827-F3ACAA781D0E}">
      <dsp:nvSpPr>
        <dsp:cNvPr id="0" name=""/>
        <dsp:cNvSpPr/>
      </dsp:nvSpPr>
      <dsp:spPr>
        <a:xfrm rot="13522876">
          <a:off x="4240020" y="2121096"/>
          <a:ext cx="804659" cy="566538"/>
        </a:xfrm>
        <a:prstGeom prst="leftArrow">
          <a:avLst>
            <a:gd name="adj1" fmla="val 60000"/>
            <a:gd name="adj2" fmla="val 50000"/>
          </a:avLst>
        </a:prstGeom>
        <a:gradFill rotWithShape="0">
          <a:gsLst>
            <a:gs pos="0">
              <a:schemeClr val="accent4">
                <a:tint val="60000"/>
                <a:hueOff val="0"/>
                <a:satOff val="0"/>
                <a:lumOff val="0"/>
                <a:alphaOff val="0"/>
                <a:lumMod val="110000"/>
                <a:satMod val="105000"/>
                <a:tint val="67000"/>
              </a:schemeClr>
            </a:gs>
            <a:gs pos="50000">
              <a:schemeClr val="accent4">
                <a:tint val="60000"/>
                <a:hueOff val="0"/>
                <a:satOff val="0"/>
                <a:lumOff val="0"/>
                <a:alphaOff val="0"/>
                <a:lumMod val="105000"/>
                <a:satMod val="103000"/>
                <a:tint val="73000"/>
              </a:schemeClr>
            </a:gs>
            <a:gs pos="100000">
              <a:schemeClr val="accent4">
                <a:tint val="60000"/>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sp>
    <dsp:sp modelId="{322FD904-1E16-4E7A-87AE-A01663A3F17D}">
      <dsp:nvSpPr>
        <dsp:cNvPr id="0" name=""/>
        <dsp:cNvSpPr/>
      </dsp:nvSpPr>
      <dsp:spPr>
        <a:xfrm>
          <a:off x="4803772" y="2815491"/>
          <a:ext cx="2087804" cy="1670243"/>
        </a:xfrm>
        <a:prstGeom prst="roundRect">
          <a:avLst>
            <a:gd name="adj" fmla="val 10000"/>
          </a:avLst>
        </a:prstGeom>
        <a:noFill/>
        <a:ln>
          <a:solidFill>
            <a:schemeClr val="tx1"/>
          </a:solid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9530" tIns="49530" rIns="49530" bIns="49530" numCol="1" spcCol="1270" anchor="ctr" anchorCtr="0">
          <a:noAutofit/>
        </a:bodyPr>
        <a:lstStyle/>
        <a:p>
          <a:pPr lvl="0" algn="ctr" defTabSz="1155700">
            <a:lnSpc>
              <a:spcPct val="90000"/>
            </a:lnSpc>
            <a:spcBef>
              <a:spcPct val="0"/>
            </a:spcBef>
            <a:spcAft>
              <a:spcPct val="35000"/>
            </a:spcAft>
          </a:pPr>
          <a:r>
            <a:rPr lang="en-US" sz="2600" kern="1200" dirty="0" smtClean="0"/>
            <a:t>Supplemental 10</a:t>
          </a:r>
          <a:endParaRPr lang="en-US" sz="2600" kern="1200" dirty="0"/>
        </a:p>
      </dsp:txBody>
      <dsp:txXfrm>
        <a:off x="4852692" y="2864411"/>
        <a:ext cx="1989964" cy="157240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5045E9-06C3-47FF-8707-E82F970E8FA9}">
      <dsp:nvSpPr>
        <dsp:cNvPr id="0" name=""/>
        <dsp:cNvSpPr/>
      </dsp:nvSpPr>
      <dsp:spPr>
        <a:xfrm>
          <a:off x="1607" y="189473"/>
          <a:ext cx="3427660" cy="3888252"/>
        </a:xfrm>
        <a:prstGeom prst="roundRect">
          <a:avLst>
            <a:gd name="adj" fmla="val 1000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t" anchorCtr="0">
          <a:noAutofit/>
        </a:bodyPr>
        <a:lstStyle/>
        <a:p>
          <a:pPr lvl="0" algn="l" defTabSz="1422400" rtl="0">
            <a:lnSpc>
              <a:spcPct val="90000"/>
            </a:lnSpc>
            <a:spcBef>
              <a:spcPct val="0"/>
            </a:spcBef>
            <a:spcAft>
              <a:spcPct val="35000"/>
            </a:spcAft>
          </a:pPr>
          <a:r>
            <a:rPr lang="en-US" sz="3200" b="1" u="sng" kern="1200" dirty="0" smtClean="0"/>
            <a:t>CEP School</a:t>
          </a:r>
        </a:p>
        <a:p>
          <a:pPr lvl="0" algn="l" defTabSz="1422400" rtl="0">
            <a:lnSpc>
              <a:spcPct val="90000"/>
            </a:lnSpc>
            <a:spcBef>
              <a:spcPct val="0"/>
            </a:spcBef>
            <a:spcAft>
              <a:spcPct val="35000"/>
            </a:spcAft>
          </a:pPr>
          <a:r>
            <a:rPr lang="en-US" sz="2000" kern="1200" dirty="0" smtClean="0"/>
            <a:t>Composite of the sum of any or all of the following Identified Students:</a:t>
          </a:r>
          <a:endParaRPr lang="en-US" sz="2000" kern="1200" dirty="0"/>
        </a:p>
        <a:p>
          <a:pPr marL="228600" lvl="1" indent="-228600" algn="l" defTabSz="889000">
            <a:lnSpc>
              <a:spcPct val="90000"/>
            </a:lnSpc>
            <a:spcBef>
              <a:spcPct val="0"/>
            </a:spcBef>
            <a:spcAft>
              <a:spcPct val="15000"/>
            </a:spcAft>
            <a:buChar char="••"/>
          </a:pPr>
          <a:r>
            <a:rPr lang="en-US" sz="2000" kern="1200" dirty="0" smtClean="0"/>
            <a:t>Direct certification count</a:t>
          </a:r>
          <a:endParaRPr lang="en-US" sz="2000" kern="1200" dirty="0"/>
        </a:p>
        <a:p>
          <a:pPr marL="228600" lvl="1" indent="-228600" algn="l" defTabSz="889000">
            <a:lnSpc>
              <a:spcPct val="90000"/>
            </a:lnSpc>
            <a:spcBef>
              <a:spcPct val="0"/>
            </a:spcBef>
            <a:spcAft>
              <a:spcPct val="15000"/>
            </a:spcAft>
            <a:buChar char="••"/>
          </a:pPr>
          <a:r>
            <a:rPr lang="en-US" sz="2000" kern="1200" dirty="0" smtClean="0"/>
            <a:t>Foster student count</a:t>
          </a:r>
          <a:endParaRPr lang="en-US" sz="2000" kern="1200" dirty="0"/>
        </a:p>
        <a:p>
          <a:pPr marL="228600" lvl="1" indent="-228600" algn="l" defTabSz="889000">
            <a:lnSpc>
              <a:spcPct val="90000"/>
            </a:lnSpc>
            <a:spcBef>
              <a:spcPct val="0"/>
            </a:spcBef>
            <a:spcAft>
              <a:spcPct val="15000"/>
            </a:spcAft>
            <a:buChar char="••"/>
          </a:pPr>
          <a:r>
            <a:rPr lang="en-US" sz="2000" kern="1200" dirty="0" smtClean="0"/>
            <a:t>Homeless/Runaway count</a:t>
          </a:r>
          <a:endParaRPr lang="en-US" sz="2000" kern="1200" dirty="0"/>
        </a:p>
        <a:p>
          <a:pPr marL="228600" lvl="1" indent="-228600" algn="l" defTabSz="889000">
            <a:lnSpc>
              <a:spcPct val="90000"/>
            </a:lnSpc>
            <a:spcBef>
              <a:spcPct val="0"/>
            </a:spcBef>
            <a:spcAft>
              <a:spcPct val="15000"/>
            </a:spcAft>
            <a:buChar char="••"/>
          </a:pPr>
          <a:r>
            <a:rPr lang="en-US" sz="2000" kern="1200" dirty="0" smtClean="0"/>
            <a:t>Migrant count</a:t>
          </a:r>
          <a:endParaRPr lang="en-US" sz="2000" kern="1200" dirty="0"/>
        </a:p>
        <a:p>
          <a:pPr marL="228600" lvl="1" indent="-228600" algn="l" defTabSz="889000">
            <a:lnSpc>
              <a:spcPct val="90000"/>
            </a:lnSpc>
            <a:spcBef>
              <a:spcPct val="0"/>
            </a:spcBef>
            <a:spcAft>
              <a:spcPct val="15000"/>
            </a:spcAft>
            <a:buChar char="••"/>
          </a:pPr>
          <a:r>
            <a:rPr lang="en-US" sz="2000" kern="1200" dirty="0" err="1" smtClean="0"/>
            <a:t>Headstart</a:t>
          </a:r>
          <a:r>
            <a:rPr lang="en-US" sz="2000" kern="1200" dirty="0" smtClean="0"/>
            <a:t>/Even Start count (if eligible)</a:t>
          </a:r>
          <a:endParaRPr lang="en-US" sz="2000" kern="1200" dirty="0"/>
        </a:p>
      </dsp:txBody>
      <dsp:txXfrm>
        <a:off x="102000" y="289866"/>
        <a:ext cx="3226874" cy="3687466"/>
      </dsp:txXfrm>
    </dsp:sp>
    <dsp:sp modelId="{35E3C86F-979F-4690-BC70-B38E43D4499D}">
      <dsp:nvSpPr>
        <dsp:cNvPr id="0" name=""/>
        <dsp:cNvSpPr/>
      </dsp:nvSpPr>
      <dsp:spPr>
        <a:xfrm rot="21556690">
          <a:off x="3772073" y="1678079"/>
          <a:ext cx="726867" cy="850059"/>
        </a:xfrm>
        <a:prstGeom prst="righ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600200">
            <a:lnSpc>
              <a:spcPct val="90000"/>
            </a:lnSpc>
            <a:spcBef>
              <a:spcPct val="0"/>
            </a:spcBef>
            <a:spcAft>
              <a:spcPct val="35000"/>
            </a:spcAft>
          </a:pPr>
          <a:endParaRPr lang="en-US" sz="3600" kern="1200"/>
        </a:p>
      </dsp:txBody>
      <dsp:txXfrm>
        <a:off x="3772082" y="1849465"/>
        <a:ext cx="508807" cy="510035"/>
      </dsp:txXfrm>
    </dsp:sp>
    <dsp:sp modelId="{16CCA41F-575C-47C2-8A5D-BDC9B1497F9B}">
      <dsp:nvSpPr>
        <dsp:cNvPr id="0" name=""/>
        <dsp:cNvSpPr/>
      </dsp:nvSpPr>
      <dsp:spPr>
        <a:xfrm>
          <a:off x="4800606" y="129011"/>
          <a:ext cx="3427660" cy="3888252"/>
        </a:xfrm>
        <a:prstGeom prst="roundRect">
          <a:avLst>
            <a:gd name="adj" fmla="val 1000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rtl="0">
            <a:lnSpc>
              <a:spcPct val="90000"/>
            </a:lnSpc>
            <a:spcBef>
              <a:spcPct val="0"/>
            </a:spcBef>
            <a:spcAft>
              <a:spcPct val="35000"/>
            </a:spcAft>
          </a:pPr>
          <a:r>
            <a:rPr lang="en-US" sz="3200" b="1" u="sng" kern="1200" dirty="0" smtClean="0"/>
            <a:t>Non-CEP School</a:t>
          </a:r>
        </a:p>
        <a:p>
          <a:pPr lvl="0" algn="l" defTabSz="1422400" rtl="0">
            <a:lnSpc>
              <a:spcPct val="90000"/>
            </a:lnSpc>
            <a:spcBef>
              <a:spcPct val="0"/>
            </a:spcBef>
            <a:spcAft>
              <a:spcPct val="35000"/>
            </a:spcAft>
          </a:pPr>
          <a:r>
            <a:rPr lang="en-US" sz="2000" kern="1200" dirty="0" smtClean="0"/>
            <a:t>Same composite sum as used in CEP schools</a:t>
          </a:r>
          <a:endParaRPr lang="en-US" sz="3200" b="1" u="sng" kern="1200" dirty="0"/>
        </a:p>
      </dsp:txBody>
      <dsp:txXfrm>
        <a:off x="4900999" y="229404"/>
        <a:ext cx="3226874" cy="368746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5045E9-06C3-47FF-8707-E82F970E8FA9}">
      <dsp:nvSpPr>
        <dsp:cNvPr id="0" name=""/>
        <dsp:cNvSpPr/>
      </dsp:nvSpPr>
      <dsp:spPr>
        <a:xfrm>
          <a:off x="1637" y="703470"/>
          <a:ext cx="3491135" cy="2585622"/>
        </a:xfrm>
        <a:prstGeom prst="roundRect">
          <a:avLst>
            <a:gd name="adj" fmla="val 1000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t" anchorCtr="0">
          <a:noAutofit/>
        </a:bodyPr>
        <a:lstStyle/>
        <a:p>
          <a:pPr lvl="0" algn="ctr" defTabSz="1422400" rtl="0">
            <a:lnSpc>
              <a:spcPct val="90000"/>
            </a:lnSpc>
            <a:spcBef>
              <a:spcPct val="0"/>
            </a:spcBef>
            <a:spcAft>
              <a:spcPct val="35000"/>
            </a:spcAft>
          </a:pPr>
          <a:r>
            <a:rPr lang="en-US" sz="3200" b="1" u="sng" kern="1200" dirty="0" smtClean="0"/>
            <a:t>CEP School</a:t>
          </a:r>
        </a:p>
        <a:p>
          <a:pPr lvl="0" algn="l" defTabSz="1422400" rtl="0">
            <a:lnSpc>
              <a:spcPct val="90000"/>
            </a:lnSpc>
            <a:spcBef>
              <a:spcPct val="0"/>
            </a:spcBef>
            <a:spcAft>
              <a:spcPct val="35000"/>
            </a:spcAft>
          </a:pPr>
          <a:r>
            <a:rPr lang="en-US" sz="2000" b="1" kern="1200" dirty="0" smtClean="0"/>
            <a:t>Using the CEP Multiplier</a:t>
          </a:r>
          <a:r>
            <a:rPr lang="en-US" sz="1800" kern="1200" dirty="0" smtClean="0"/>
            <a:t>:</a:t>
          </a:r>
          <a:endParaRPr lang="en-US" sz="1800" kern="1200" dirty="0"/>
        </a:p>
        <a:p>
          <a:pPr marL="228600" lvl="1" indent="-228600" algn="l" defTabSz="889000" rtl="0">
            <a:lnSpc>
              <a:spcPct val="90000"/>
            </a:lnSpc>
            <a:spcBef>
              <a:spcPct val="0"/>
            </a:spcBef>
            <a:spcAft>
              <a:spcPct val="15000"/>
            </a:spcAft>
            <a:buChar char="••"/>
          </a:pPr>
          <a:r>
            <a:rPr lang="en-US" sz="2000" kern="1200" dirty="0" smtClean="0"/>
            <a:t>The sum of all identified students will be multiplied by the CEP Multiplier (currently 1.6)</a:t>
          </a:r>
          <a:endParaRPr lang="en-US" sz="2000" kern="1200" dirty="0"/>
        </a:p>
      </dsp:txBody>
      <dsp:txXfrm>
        <a:off x="77367" y="779200"/>
        <a:ext cx="3339675" cy="2434162"/>
      </dsp:txXfrm>
    </dsp:sp>
    <dsp:sp modelId="{35E3C86F-979F-4690-BC70-B38E43D4499D}">
      <dsp:nvSpPr>
        <dsp:cNvPr id="0" name=""/>
        <dsp:cNvSpPr/>
      </dsp:nvSpPr>
      <dsp:spPr>
        <a:xfrm>
          <a:off x="3841886" y="1563380"/>
          <a:ext cx="740120" cy="865801"/>
        </a:xfrm>
        <a:prstGeom prst="righ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644650">
            <a:lnSpc>
              <a:spcPct val="90000"/>
            </a:lnSpc>
            <a:spcBef>
              <a:spcPct val="0"/>
            </a:spcBef>
            <a:spcAft>
              <a:spcPct val="35000"/>
            </a:spcAft>
          </a:pPr>
          <a:endParaRPr lang="en-US" sz="3700" kern="1200"/>
        </a:p>
      </dsp:txBody>
      <dsp:txXfrm>
        <a:off x="3841886" y="1736540"/>
        <a:ext cx="518084" cy="519481"/>
      </dsp:txXfrm>
    </dsp:sp>
    <dsp:sp modelId="{16CCA41F-575C-47C2-8A5D-BDC9B1497F9B}">
      <dsp:nvSpPr>
        <dsp:cNvPr id="0" name=""/>
        <dsp:cNvSpPr/>
      </dsp:nvSpPr>
      <dsp:spPr>
        <a:xfrm>
          <a:off x="4889227" y="703470"/>
          <a:ext cx="3491135" cy="2585622"/>
        </a:xfrm>
        <a:prstGeom prst="roundRect">
          <a:avLst>
            <a:gd name="adj" fmla="val 1000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rtl="0">
            <a:lnSpc>
              <a:spcPct val="90000"/>
            </a:lnSpc>
            <a:spcBef>
              <a:spcPct val="0"/>
            </a:spcBef>
            <a:spcAft>
              <a:spcPct val="35000"/>
            </a:spcAft>
          </a:pPr>
          <a:r>
            <a:rPr lang="en-US" sz="3200" b="1" u="sng" kern="1200" smtClean="0"/>
            <a:t>Non-CEP School</a:t>
          </a:r>
        </a:p>
        <a:p>
          <a:pPr lvl="0" algn="ctr" defTabSz="1422400" rtl="0">
            <a:lnSpc>
              <a:spcPct val="90000"/>
            </a:lnSpc>
            <a:spcBef>
              <a:spcPct val="0"/>
            </a:spcBef>
            <a:spcAft>
              <a:spcPct val="35000"/>
            </a:spcAft>
          </a:pPr>
          <a:r>
            <a:rPr lang="en-US" sz="2000" b="1" kern="1200" smtClean="0"/>
            <a:t>Using the CEP Multiplier</a:t>
          </a:r>
          <a:r>
            <a:rPr lang="en-US" sz="2000" kern="1200" smtClean="0"/>
            <a:t>:</a:t>
          </a:r>
        </a:p>
        <a:p>
          <a:pPr lvl="0" algn="ctr" defTabSz="1422400" rtl="0">
            <a:lnSpc>
              <a:spcPct val="90000"/>
            </a:lnSpc>
            <a:spcBef>
              <a:spcPct val="0"/>
            </a:spcBef>
            <a:spcAft>
              <a:spcPct val="35000"/>
            </a:spcAft>
          </a:pPr>
          <a:r>
            <a:rPr lang="en-US" sz="2000" kern="1200" smtClean="0"/>
            <a:t>The sum of all identified students will be multiplied by the CEP Multiplier (currently 1.6)</a:t>
          </a:r>
          <a:endParaRPr lang="en-US" sz="2000" b="1" u="sng" kern="1200" dirty="0"/>
        </a:p>
      </dsp:txBody>
      <dsp:txXfrm>
        <a:off x="4964957" y="779200"/>
        <a:ext cx="3339675" cy="243416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5045E9-06C3-47FF-8707-E82F970E8FA9}">
      <dsp:nvSpPr>
        <dsp:cNvPr id="0" name=""/>
        <dsp:cNvSpPr/>
      </dsp:nvSpPr>
      <dsp:spPr>
        <a:xfrm>
          <a:off x="1651" y="882217"/>
          <a:ext cx="3522873" cy="2609128"/>
        </a:xfrm>
        <a:prstGeom prst="roundRect">
          <a:avLst>
            <a:gd name="adj" fmla="val 1000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t" anchorCtr="0">
          <a:noAutofit/>
        </a:bodyPr>
        <a:lstStyle/>
        <a:p>
          <a:pPr lvl="0" algn="ctr" defTabSz="1422400" rtl="0">
            <a:lnSpc>
              <a:spcPct val="90000"/>
            </a:lnSpc>
            <a:spcBef>
              <a:spcPct val="0"/>
            </a:spcBef>
            <a:spcAft>
              <a:spcPct val="35000"/>
            </a:spcAft>
          </a:pPr>
          <a:r>
            <a:rPr lang="en-US" sz="3200" b="1" u="sng" kern="1200" smtClean="0"/>
            <a:t>CEP School</a:t>
          </a:r>
        </a:p>
        <a:p>
          <a:pPr lvl="0" algn="l" defTabSz="1422400" rtl="0">
            <a:lnSpc>
              <a:spcPct val="90000"/>
            </a:lnSpc>
            <a:spcBef>
              <a:spcPct val="0"/>
            </a:spcBef>
            <a:spcAft>
              <a:spcPct val="35000"/>
            </a:spcAft>
          </a:pPr>
          <a:r>
            <a:rPr lang="en-US" sz="2000" b="1" kern="1200" smtClean="0"/>
            <a:t>Using the CEP Multiplier</a:t>
          </a:r>
          <a:r>
            <a:rPr lang="en-US" sz="1800" kern="1200" smtClean="0"/>
            <a:t>:</a:t>
          </a:r>
          <a:endParaRPr lang="en-US" sz="1800" kern="1200" dirty="0"/>
        </a:p>
        <a:p>
          <a:pPr marL="228600" lvl="1" indent="-228600" algn="l" defTabSz="889000" rtl="0">
            <a:lnSpc>
              <a:spcPct val="90000"/>
            </a:lnSpc>
            <a:spcBef>
              <a:spcPct val="0"/>
            </a:spcBef>
            <a:spcAft>
              <a:spcPct val="15000"/>
            </a:spcAft>
            <a:buChar char="••"/>
          </a:pPr>
          <a:r>
            <a:rPr lang="en-US" sz="2000" kern="1200" dirty="0" smtClean="0"/>
            <a:t>The sum of all identified students will be multiplied by the CEP Multiplier (currently 1.6)</a:t>
          </a:r>
          <a:endParaRPr lang="en-US" sz="2000" kern="1200" dirty="0"/>
        </a:p>
      </dsp:txBody>
      <dsp:txXfrm>
        <a:off x="78070" y="958636"/>
        <a:ext cx="3370035" cy="2456290"/>
      </dsp:txXfrm>
    </dsp:sp>
    <dsp:sp modelId="{35E3C86F-979F-4690-BC70-B38E43D4499D}">
      <dsp:nvSpPr>
        <dsp:cNvPr id="0" name=""/>
        <dsp:cNvSpPr/>
      </dsp:nvSpPr>
      <dsp:spPr>
        <a:xfrm>
          <a:off x="3876812" y="1749945"/>
          <a:ext cx="746849" cy="873672"/>
        </a:xfrm>
        <a:prstGeom prst="righ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644650">
            <a:lnSpc>
              <a:spcPct val="90000"/>
            </a:lnSpc>
            <a:spcBef>
              <a:spcPct val="0"/>
            </a:spcBef>
            <a:spcAft>
              <a:spcPct val="35000"/>
            </a:spcAft>
          </a:pPr>
          <a:endParaRPr lang="en-US" sz="3700" kern="1200"/>
        </a:p>
      </dsp:txBody>
      <dsp:txXfrm>
        <a:off x="3876812" y="1924679"/>
        <a:ext cx="522794" cy="524204"/>
      </dsp:txXfrm>
    </dsp:sp>
    <dsp:sp modelId="{16CCA41F-575C-47C2-8A5D-BDC9B1497F9B}">
      <dsp:nvSpPr>
        <dsp:cNvPr id="0" name=""/>
        <dsp:cNvSpPr/>
      </dsp:nvSpPr>
      <dsp:spPr>
        <a:xfrm>
          <a:off x="4933674" y="882217"/>
          <a:ext cx="3522873" cy="2609128"/>
        </a:xfrm>
        <a:prstGeom prst="roundRect">
          <a:avLst>
            <a:gd name="adj" fmla="val 1000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t" anchorCtr="0">
          <a:noAutofit/>
        </a:bodyPr>
        <a:lstStyle/>
        <a:p>
          <a:pPr lvl="0" algn="l" defTabSz="1422400" rtl="0">
            <a:lnSpc>
              <a:spcPct val="90000"/>
            </a:lnSpc>
            <a:spcBef>
              <a:spcPct val="0"/>
            </a:spcBef>
            <a:spcAft>
              <a:spcPct val="35000"/>
            </a:spcAft>
          </a:pPr>
          <a:r>
            <a:rPr lang="en-US" sz="3200" b="1" u="sng" kern="1200" dirty="0" smtClean="0"/>
            <a:t>Non-CEP School</a:t>
          </a:r>
          <a:endParaRPr lang="en-US" sz="3200" b="1" u="sng" kern="1200" dirty="0"/>
        </a:p>
        <a:p>
          <a:pPr marL="228600" lvl="1" indent="-228600" algn="l" defTabSz="889000" rtl="0">
            <a:lnSpc>
              <a:spcPct val="90000"/>
            </a:lnSpc>
            <a:spcBef>
              <a:spcPct val="0"/>
            </a:spcBef>
            <a:spcAft>
              <a:spcPct val="15000"/>
            </a:spcAft>
            <a:buChar char="••"/>
          </a:pPr>
          <a:r>
            <a:rPr lang="en-US" sz="2000" kern="1200" dirty="0" smtClean="0"/>
            <a:t>Determine the same as previous year’s (</a:t>
          </a:r>
          <a:r>
            <a:rPr lang="en-US" sz="2000" kern="1200" dirty="0" err="1" smtClean="0"/>
            <a:t>ie</a:t>
          </a:r>
          <a:r>
            <a:rPr lang="en-US" sz="2000" kern="1200" dirty="0" smtClean="0"/>
            <a:t> Free &amp; Reduced Lunch applications)</a:t>
          </a:r>
          <a:endParaRPr lang="en-US" sz="2000" kern="1200" dirty="0"/>
        </a:p>
      </dsp:txBody>
      <dsp:txXfrm>
        <a:off x="5010093" y="958636"/>
        <a:ext cx="3370035" cy="245629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8B609E-7632-4D3E-B8B4-B75CBAB81F1F}">
      <dsp:nvSpPr>
        <dsp:cNvPr id="0" name=""/>
        <dsp:cNvSpPr/>
      </dsp:nvSpPr>
      <dsp:spPr>
        <a:xfrm>
          <a:off x="202778" y="4120"/>
          <a:ext cx="2061269" cy="1030634"/>
        </a:xfrm>
        <a:prstGeom prst="roundRect">
          <a:avLst>
            <a:gd name="adj" fmla="val 1000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9055" tIns="39370" rIns="59055" bIns="39370" numCol="1" spcCol="1270" anchor="ctr" anchorCtr="0">
          <a:noAutofit/>
        </a:bodyPr>
        <a:lstStyle/>
        <a:p>
          <a:pPr lvl="0" algn="ctr" defTabSz="1377950" rtl="0">
            <a:lnSpc>
              <a:spcPct val="90000"/>
            </a:lnSpc>
            <a:spcBef>
              <a:spcPct val="0"/>
            </a:spcBef>
            <a:spcAft>
              <a:spcPct val="35000"/>
            </a:spcAft>
          </a:pPr>
          <a:r>
            <a:rPr lang="en-US" sz="3100" kern="1200" dirty="0" smtClean="0"/>
            <a:t>REAP/SRSA</a:t>
          </a:r>
          <a:endParaRPr lang="en-US" sz="3100" kern="1200" dirty="0"/>
        </a:p>
      </dsp:txBody>
      <dsp:txXfrm>
        <a:off x="232964" y="34306"/>
        <a:ext cx="2000897" cy="970262"/>
      </dsp:txXfrm>
    </dsp:sp>
    <dsp:sp modelId="{8B0FE144-F4B0-4123-9047-436DB3B3DCDD}">
      <dsp:nvSpPr>
        <dsp:cNvPr id="0" name=""/>
        <dsp:cNvSpPr/>
      </dsp:nvSpPr>
      <dsp:spPr>
        <a:xfrm>
          <a:off x="408905" y="1034755"/>
          <a:ext cx="206126" cy="772976"/>
        </a:xfrm>
        <a:custGeom>
          <a:avLst/>
          <a:gdLst/>
          <a:ahLst/>
          <a:cxnLst/>
          <a:rect l="0" t="0" r="0" b="0"/>
          <a:pathLst>
            <a:path>
              <a:moveTo>
                <a:pt x="0" y="0"/>
              </a:moveTo>
              <a:lnTo>
                <a:pt x="0" y="772976"/>
              </a:lnTo>
              <a:lnTo>
                <a:pt x="206126" y="772976"/>
              </a:lnTo>
            </a:path>
          </a:pathLst>
        </a:custGeom>
        <a:noFill/>
        <a:ln w="12700" cap="flat" cmpd="sng" algn="ctr">
          <a:solidFill>
            <a:schemeClr val="accent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1BEC950-63D9-4998-BFDF-70DB527CF8AE}">
      <dsp:nvSpPr>
        <dsp:cNvPr id="0" name=""/>
        <dsp:cNvSpPr/>
      </dsp:nvSpPr>
      <dsp:spPr>
        <a:xfrm>
          <a:off x="615032" y="1292414"/>
          <a:ext cx="1649015" cy="1030634"/>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ctr" defTabSz="889000" rtl="0">
            <a:lnSpc>
              <a:spcPct val="90000"/>
            </a:lnSpc>
            <a:spcBef>
              <a:spcPct val="0"/>
            </a:spcBef>
            <a:spcAft>
              <a:spcPct val="35000"/>
            </a:spcAft>
          </a:pPr>
          <a:r>
            <a:rPr lang="en-US" sz="2000" kern="1200" dirty="0" smtClean="0"/>
            <a:t>Small &amp; Rural</a:t>
          </a:r>
          <a:endParaRPr lang="en-US" sz="2000" kern="1200" dirty="0"/>
        </a:p>
      </dsp:txBody>
      <dsp:txXfrm>
        <a:off x="645218" y="1322600"/>
        <a:ext cx="1588643" cy="970262"/>
      </dsp:txXfrm>
    </dsp:sp>
    <dsp:sp modelId="{D8151D1B-CE5F-4F76-AF43-C9D0C64832B2}">
      <dsp:nvSpPr>
        <dsp:cNvPr id="0" name=""/>
        <dsp:cNvSpPr/>
      </dsp:nvSpPr>
      <dsp:spPr>
        <a:xfrm>
          <a:off x="408905" y="1034755"/>
          <a:ext cx="153803" cy="2639450"/>
        </a:xfrm>
        <a:custGeom>
          <a:avLst/>
          <a:gdLst/>
          <a:ahLst/>
          <a:cxnLst/>
          <a:rect l="0" t="0" r="0" b="0"/>
          <a:pathLst>
            <a:path>
              <a:moveTo>
                <a:pt x="0" y="0"/>
              </a:moveTo>
              <a:lnTo>
                <a:pt x="0" y="2639450"/>
              </a:lnTo>
              <a:lnTo>
                <a:pt x="153803" y="2639450"/>
              </a:lnTo>
            </a:path>
          </a:pathLst>
        </a:custGeom>
        <a:noFill/>
        <a:ln w="12700" cap="flat" cmpd="sng" algn="ctr">
          <a:solidFill>
            <a:schemeClr val="accent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E9D97AD-CFA4-48E1-A6AE-E939105D0AAC}">
      <dsp:nvSpPr>
        <dsp:cNvPr id="0" name=""/>
        <dsp:cNvSpPr/>
      </dsp:nvSpPr>
      <dsp:spPr>
        <a:xfrm>
          <a:off x="562708" y="2566319"/>
          <a:ext cx="1649015" cy="2215771"/>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t" anchorCtr="0">
          <a:noAutofit/>
        </a:bodyPr>
        <a:lstStyle/>
        <a:p>
          <a:pPr lvl="0" algn="l" defTabSz="889000" rtl="0">
            <a:lnSpc>
              <a:spcPct val="90000"/>
            </a:lnSpc>
            <a:spcBef>
              <a:spcPct val="0"/>
            </a:spcBef>
            <a:spcAft>
              <a:spcPct val="35000"/>
            </a:spcAft>
          </a:pPr>
          <a:r>
            <a:rPr lang="en-US" sz="2000" kern="1200" dirty="0" smtClean="0"/>
            <a:t>Three sources of funds</a:t>
          </a:r>
          <a:endParaRPr lang="en-US" sz="2000" kern="1200" dirty="0"/>
        </a:p>
        <a:p>
          <a:pPr marL="171450" lvl="1" indent="-171450" algn="l" defTabSz="711200" rtl="0">
            <a:lnSpc>
              <a:spcPct val="90000"/>
            </a:lnSpc>
            <a:spcBef>
              <a:spcPct val="0"/>
            </a:spcBef>
            <a:spcAft>
              <a:spcPct val="15000"/>
            </a:spcAft>
            <a:buChar char="••"/>
          </a:pPr>
          <a:r>
            <a:rPr lang="en-US" sz="1600" kern="1200" dirty="0" smtClean="0"/>
            <a:t>Title I-A</a:t>
          </a:r>
          <a:endParaRPr lang="en-US" sz="1600" kern="1200" dirty="0"/>
        </a:p>
        <a:p>
          <a:pPr marL="171450" lvl="1" indent="-171450" algn="l" defTabSz="711200" rtl="0">
            <a:lnSpc>
              <a:spcPct val="90000"/>
            </a:lnSpc>
            <a:spcBef>
              <a:spcPct val="0"/>
            </a:spcBef>
            <a:spcAft>
              <a:spcPct val="15000"/>
            </a:spcAft>
            <a:buChar char="••"/>
          </a:pPr>
          <a:r>
            <a:rPr lang="en-US" sz="1600" kern="1200" dirty="0" smtClean="0"/>
            <a:t>Title II-A/REAP Flex</a:t>
          </a:r>
          <a:endParaRPr lang="en-US" sz="1600" kern="1200" dirty="0"/>
        </a:p>
        <a:p>
          <a:pPr marL="171450" lvl="1" indent="-171450" algn="l" defTabSz="711200" rtl="0">
            <a:lnSpc>
              <a:spcPct val="90000"/>
            </a:lnSpc>
            <a:spcBef>
              <a:spcPct val="0"/>
            </a:spcBef>
            <a:spcAft>
              <a:spcPct val="15000"/>
            </a:spcAft>
            <a:buChar char="••"/>
          </a:pPr>
          <a:r>
            <a:rPr lang="en-US" sz="1600" kern="1200" dirty="0" smtClean="0"/>
            <a:t>SRSA (from USDE)</a:t>
          </a:r>
          <a:endParaRPr lang="en-US" sz="1600" kern="1200" dirty="0"/>
        </a:p>
      </dsp:txBody>
      <dsp:txXfrm>
        <a:off x="611006" y="2614617"/>
        <a:ext cx="1552419" cy="2119175"/>
      </dsp:txXfrm>
    </dsp:sp>
    <dsp:sp modelId="{E32F8E43-23E7-4296-8DBC-D6EE4B6C88FF}">
      <dsp:nvSpPr>
        <dsp:cNvPr id="0" name=""/>
        <dsp:cNvSpPr/>
      </dsp:nvSpPr>
      <dsp:spPr>
        <a:xfrm>
          <a:off x="2779365" y="4120"/>
          <a:ext cx="2061269" cy="1030634"/>
        </a:xfrm>
        <a:prstGeom prst="roundRect">
          <a:avLst>
            <a:gd name="adj" fmla="val 1000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9055" tIns="39370" rIns="59055" bIns="39370" numCol="1" spcCol="1270" anchor="ctr" anchorCtr="0">
          <a:noAutofit/>
        </a:bodyPr>
        <a:lstStyle/>
        <a:p>
          <a:pPr lvl="0" algn="ctr" defTabSz="1377950" rtl="0">
            <a:lnSpc>
              <a:spcPct val="90000"/>
            </a:lnSpc>
            <a:spcBef>
              <a:spcPct val="0"/>
            </a:spcBef>
            <a:spcAft>
              <a:spcPct val="35000"/>
            </a:spcAft>
          </a:pPr>
          <a:r>
            <a:rPr lang="en-US" sz="3100" kern="1200" dirty="0" smtClean="0"/>
            <a:t>RLIS</a:t>
          </a:r>
          <a:endParaRPr lang="en-US" sz="3100" kern="1200" dirty="0"/>
        </a:p>
      </dsp:txBody>
      <dsp:txXfrm>
        <a:off x="2809551" y="34306"/>
        <a:ext cx="2000897" cy="970262"/>
      </dsp:txXfrm>
    </dsp:sp>
    <dsp:sp modelId="{C893B4F9-8F18-417A-952B-79D916C2D074}">
      <dsp:nvSpPr>
        <dsp:cNvPr id="0" name=""/>
        <dsp:cNvSpPr/>
      </dsp:nvSpPr>
      <dsp:spPr>
        <a:xfrm>
          <a:off x="2985492" y="1034755"/>
          <a:ext cx="206126" cy="772976"/>
        </a:xfrm>
        <a:custGeom>
          <a:avLst/>
          <a:gdLst/>
          <a:ahLst/>
          <a:cxnLst/>
          <a:rect l="0" t="0" r="0" b="0"/>
          <a:pathLst>
            <a:path>
              <a:moveTo>
                <a:pt x="0" y="0"/>
              </a:moveTo>
              <a:lnTo>
                <a:pt x="0" y="772976"/>
              </a:lnTo>
              <a:lnTo>
                <a:pt x="206126" y="772976"/>
              </a:lnTo>
            </a:path>
          </a:pathLst>
        </a:custGeom>
        <a:noFill/>
        <a:ln w="12700" cap="flat" cmpd="sng" algn="ctr">
          <a:solidFill>
            <a:schemeClr val="accent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E02AF6D-4E2B-4229-8EC5-56971F84C7F1}">
      <dsp:nvSpPr>
        <dsp:cNvPr id="0" name=""/>
        <dsp:cNvSpPr/>
      </dsp:nvSpPr>
      <dsp:spPr>
        <a:xfrm>
          <a:off x="3191619" y="1292414"/>
          <a:ext cx="1649015" cy="1030634"/>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ctr" defTabSz="889000" rtl="0">
            <a:lnSpc>
              <a:spcPct val="90000"/>
            </a:lnSpc>
            <a:spcBef>
              <a:spcPct val="0"/>
            </a:spcBef>
            <a:spcAft>
              <a:spcPct val="35000"/>
            </a:spcAft>
          </a:pPr>
          <a:r>
            <a:rPr lang="en-US" sz="2000" kern="1200" dirty="0" smtClean="0"/>
            <a:t>Rural &amp; Low-Income</a:t>
          </a:r>
          <a:endParaRPr lang="en-US" sz="2000" kern="1200" dirty="0"/>
        </a:p>
      </dsp:txBody>
      <dsp:txXfrm>
        <a:off x="3221805" y="1322600"/>
        <a:ext cx="1588643" cy="970262"/>
      </dsp:txXfrm>
    </dsp:sp>
    <dsp:sp modelId="{47E69AC6-D8A3-49DC-BD51-421ED933FFC1}">
      <dsp:nvSpPr>
        <dsp:cNvPr id="0" name=""/>
        <dsp:cNvSpPr/>
      </dsp:nvSpPr>
      <dsp:spPr>
        <a:xfrm>
          <a:off x="2985492" y="1034755"/>
          <a:ext cx="206126" cy="2422965"/>
        </a:xfrm>
        <a:custGeom>
          <a:avLst/>
          <a:gdLst/>
          <a:ahLst/>
          <a:cxnLst/>
          <a:rect l="0" t="0" r="0" b="0"/>
          <a:pathLst>
            <a:path>
              <a:moveTo>
                <a:pt x="0" y="0"/>
              </a:moveTo>
              <a:lnTo>
                <a:pt x="0" y="2422965"/>
              </a:lnTo>
              <a:lnTo>
                <a:pt x="206126" y="2422965"/>
              </a:lnTo>
            </a:path>
          </a:pathLst>
        </a:custGeom>
        <a:noFill/>
        <a:ln w="12700" cap="flat" cmpd="sng" algn="ctr">
          <a:solidFill>
            <a:schemeClr val="accent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ACA4A72-326F-4613-95FE-69A21A81E09A}">
      <dsp:nvSpPr>
        <dsp:cNvPr id="0" name=""/>
        <dsp:cNvSpPr/>
      </dsp:nvSpPr>
      <dsp:spPr>
        <a:xfrm>
          <a:off x="3191619" y="2580707"/>
          <a:ext cx="1649015" cy="1754027"/>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t" anchorCtr="0">
          <a:noAutofit/>
        </a:bodyPr>
        <a:lstStyle/>
        <a:p>
          <a:pPr lvl="0" algn="l" defTabSz="889000" rtl="0">
            <a:lnSpc>
              <a:spcPct val="90000"/>
            </a:lnSpc>
            <a:spcBef>
              <a:spcPct val="0"/>
            </a:spcBef>
            <a:spcAft>
              <a:spcPct val="35000"/>
            </a:spcAft>
          </a:pPr>
          <a:r>
            <a:rPr lang="en-US" sz="2000" kern="1200" dirty="0" smtClean="0"/>
            <a:t>Three sources of funds</a:t>
          </a:r>
          <a:endParaRPr lang="en-US" sz="2000" kern="1200" dirty="0"/>
        </a:p>
        <a:p>
          <a:pPr marL="171450" lvl="1" indent="-171450" algn="l" defTabSz="711200" rtl="0">
            <a:lnSpc>
              <a:spcPct val="90000"/>
            </a:lnSpc>
            <a:spcBef>
              <a:spcPct val="0"/>
            </a:spcBef>
            <a:spcAft>
              <a:spcPct val="15000"/>
            </a:spcAft>
            <a:buChar char="••"/>
          </a:pPr>
          <a:r>
            <a:rPr lang="en-US" sz="1600" kern="1200" dirty="0" smtClean="0"/>
            <a:t>Title I-A</a:t>
          </a:r>
          <a:endParaRPr lang="en-US" sz="1600" kern="1200" dirty="0"/>
        </a:p>
        <a:p>
          <a:pPr marL="171450" lvl="1" indent="-171450" algn="l" defTabSz="711200" rtl="0">
            <a:lnSpc>
              <a:spcPct val="90000"/>
            </a:lnSpc>
            <a:spcBef>
              <a:spcPct val="0"/>
            </a:spcBef>
            <a:spcAft>
              <a:spcPct val="15000"/>
            </a:spcAft>
            <a:buChar char="••"/>
          </a:pPr>
          <a:r>
            <a:rPr lang="en-US" sz="1600" kern="1200" dirty="0" smtClean="0"/>
            <a:t>Title II-A</a:t>
          </a:r>
          <a:endParaRPr lang="en-US" sz="1600" kern="1200" dirty="0"/>
        </a:p>
        <a:p>
          <a:pPr marL="171450" lvl="1" indent="-171450" algn="l" defTabSz="711200" rtl="0">
            <a:lnSpc>
              <a:spcPct val="90000"/>
            </a:lnSpc>
            <a:spcBef>
              <a:spcPct val="0"/>
            </a:spcBef>
            <a:spcAft>
              <a:spcPct val="15000"/>
            </a:spcAft>
            <a:buChar char="••"/>
          </a:pPr>
          <a:r>
            <a:rPr lang="en-US" sz="1600" kern="1200" dirty="0" smtClean="0"/>
            <a:t>Title V-B RLIS</a:t>
          </a:r>
          <a:endParaRPr lang="en-US" sz="1600" kern="1200" dirty="0"/>
        </a:p>
      </dsp:txBody>
      <dsp:txXfrm>
        <a:off x="3239917" y="2629005"/>
        <a:ext cx="1552419" cy="1657431"/>
      </dsp:txXfrm>
    </dsp:sp>
    <dsp:sp modelId="{41CC5F15-E552-49F3-AA8B-28687FCC8C14}">
      <dsp:nvSpPr>
        <dsp:cNvPr id="0" name=""/>
        <dsp:cNvSpPr/>
      </dsp:nvSpPr>
      <dsp:spPr>
        <a:xfrm>
          <a:off x="5355952" y="4120"/>
          <a:ext cx="2061269" cy="1030634"/>
        </a:xfrm>
        <a:prstGeom prst="roundRect">
          <a:avLst>
            <a:gd name="adj" fmla="val 1000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9055" tIns="39370" rIns="59055" bIns="39370" numCol="1" spcCol="1270" anchor="ctr" anchorCtr="0">
          <a:noAutofit/>
        </a:bodyPr>
        <a:lstStyle/>
        <a:p>
          <a:pPr lvl="0" algn="ctr" defTabSz="1377950" rtl="0">
            <a:lnSpc>
              <a:spcPct val="90000"/>
            </a:lnSpc>
            <a:spcBef>
              <a:spcPct val="0"/>
            </a:spcBef>
            <a:spcAft>
              <a:spcPct val="35000"/>
            </a:spcAft>
          </a:pPr>
          <a:r>
            <a:rPr lang="en-US" sz="3100" kern="1200" dirty="0" smtClean="0"/>
            <a:t>Non-REAP/RLIS</a:t>
          </a:r>
          <a:endParaRPr lang="en-US" sz="3100" kern="1200" dirty="0"/>
        </a:p>
      </dsp:txBody>
      <dsp:txXfrm>
        <a:off x="5386138" y="34306"/>
        <a:ext cx="2000897" cy="970262"/>
      </dsp:txXfrm>
    </dsp:sp>
    <dsp:sp modelId="{92223B13-CE42-4C08-96B2-93AB1882F66D}">
      <dsp:nvSpPr>
        <dsp:cNvPr id="0" name=""/>
        <dsp:cNvSpPr/>
      </dsp:nvSpPr>
      <dsp:spPr>
        <a:xfrm>
          <a:off x="5562079" y="1034755"/>
          <a:ext cx="206126" cy="888329"/>
        </a:xfrm>
        <a:custGeom>
          <a:avLst/>
          <a:gdLst/>
          <a:ahLst/>
          <a:cxnLst/>
          <a:rect l="0" t="0" r="0" b="0"/>
          <a:pathLst>
            <a:path>
              <a:moveTo>
                <a:pt x="0" y="0"/>
              </a:moveTo>
              <a:lnTo>
                <a:pt x="0" y="888329"/>
              </a:lnTo>
              <a:lnTo>
                <a:pt x="206126" y="888329"/>
              </a:lnTo>
            </a:path>
          </a:pathLst>
        </a:custGeom>
        <a:noFill/>
        <a:ln w="12700" cap="flat" cmpd="sng" algn="ctr">
          <a:solidFill>
            <a:schemeClr val="accent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B15240D-C660-4ABD-8C63-29D610EF10E0}">
      <dsp:nvSpPr>
        <dsp:cNvPr id="0" name=""/>
        <dsp:cNvSpPr/>
      </dsp:nvSpPr>
      <dsp:spPr>
        <a:xfrm>
          <a:off x="5768206" y="1292414"/>
          <a:ext cx="1649015" cy="1261342"/>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ctr" defTabSz="889000" rtl="0">
            <a:lnSpc>
              <a:spcPct val="90000"/>
            </a:lnSpc>
            <a:spcBef>
              <a:spcPct val="0"/>
            </a:spcBef>
            <a:spcAft>
              <a:spcPct val="35000"/>
            </a:spcAft>
          </a:pPr>
          <a:r>
            <a:rPr lang="en-US" sz="2000" kern="1200" dirty="0" smtClean="0"/>
            <a:t>Does not meet state definition of RURAL</a:t>
          </a:r>
          <a:endParaRPr lang="en-US" sz="2000" kern="1200" dirty="0"/>
        </a:p>
      </dsp:txBody>
      <dsp:txXfrm>
        <a:off x="5805149" y="1329357"/>
        <a:ext cx="1575129" cy="1187456"/>
      </dsp:txXfrm>
    </dsp:sp>
    <dsp:sp modelId="{9EA16496-FE6A-4D3D-8759-7FFBEDF4EC61}">
      <dsp:nvSpPr>
        <dsp:cNvPr id="0" name=""/>
        <dsp:cNvSpPr/>
      </dsp:nvSpPr>
      <dsp:spPr>
        <a:xfrm>
          <a:off x="5562079" y="1034755"/>
          <a:ext cx="206126" cy="2618033"/>
        </a:xfrm>
        <a:custGeom>
          <a:avLst/>
          <a:gdLst/>
          <a:ahLst/>
          <a:cxnLst/>
          <a:rect l="0" t="0" r="0" b="0"/>
          <a:pathLst>
            <a:path>
              <a:moveTo>
                <a:pt x="0" y="0"/>
              </a:moveTo>
              <a:lnTo>
                <a:pt x="0" y="2618033"/>
              </a:lnTo>
              <a:lnTo>
                <a:pt x="206126" y="2618033"/>
              </a:lnTo>
            </a:path>
          </a:pathLst>
        </a:custGeom>
        <a:noFill/>
        <a:ln w="12700" cap="flat" cmpd="sng" algn="ctr">
          <a:solidFill>
            <a:schemeClr val="accent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8708775-ABF9-46D7-89F5-1C1E30FCF09F}">
      <dsp:nvSpPr>
        <dsp:cNvPr id="0" name=""/>
        <dsp:cNvSpPr/>
      </dsp:nvSpPr>
      <dsp:spPr>
        <a:xfrm>
          <a:off x="5768206" y="2811415"/>
          <a:ext cx="1649015" cy="1682748"/>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t" anchorCtr="0">
          <a:noAutofit/>
        </a:bodyPr>
        <a:lstStyle/>
        <a:p>
          <a:pPr lvl="0" algn="l" defTabSz="889000" rtl="0">
            <a:lnSpc>
              <a:spcPct val="90000"/>
            </a:lnSpc>
            <a:spcBef>
              <a:spcPct val="0"/>
            </a:spcBef>
            <a:spcAft>
              <a:spcPct val="35000"/>
            </a:spcAft>
          </a:pPr>
          <a:r>
            <a:rPr lang="en-US" sz="2000" kern="1200" dirty="0" smtClean="0"/>
            <a:t>Two sources of funds</a:t>
          </a:r>
          <a:endParaRPr lang="en-US" sz="2000" kern="1200" dirty="0"/>
        </a:p>
        <a:p>
          <a:pPr marL="171450" lvl="1" indent="-171450" algn="l" defTabSz="711200" rtl="0">
            <a:lnSpc>
              <a:spcPct val="90000"/>
            </a:lnSpc>
            <a:spcBef>
              <a:spcPct val="0"/>
            </a:spcBef>
            <a:spcAft>
              <a:spcPct val="15000"/>
            </a:spcAft>
            <a:buChar char="••"/>
          </a:pPr>
          <a:r>
            <a:rPr lang="en-US" sz="1600" kern="1200" dirty="0" smtClean="0"/>
            <a:t>Title I-A</a:t>
          </a:r>
          <a:endParaRPr lang="en-US" sz="1600" kern="1200" dirty="0"/>
        </a:p>
        <a:p>
          <a:pPr marL="171450" lvl="1" indent="-171450" algn="l" defTabSz="711200" rtl="0">
            <a:lnSpc>
              <a:spcPct val="90000"/>
            </a:lnSpc>
            <a:spcBef>
              <a:spcPct val="0"/>
            </a:spcBef>
            <a:spcAft>
              <a:spcPct val="15000"/>
            </a:spcAft>
            <a:buChar char="••"/>
          </a:pPr>
          <a:r>
            <a:rPr lang="en-US" sz="1600" kern="1200" dirty="0" smtClean="0"/>
            <a:t>Title II-A</a:t>
          </a:r>
          <a:endParaRPr lang="en-US" sz="1600" kern="1200" dirty="0"/>
        </a:p>
      </dsp:txBody>
      <dsp:txXfrm>
        <a:off x="5816504" y="2859713"/>
        <a:ext cx="1552419" cy="158615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76E81F-3A70-4EDA-BCC3-FF91797B111E}">
      <dsp:nvSpPr>
        <dsp:cNvPr id="0" name=""/>
        <dsp:cNvSpPr/>
      </dsp:nvSpPr>
      <dsp:spPr>
        <a:xfrm>
          <a:off x="4625361" y="2797566"/>
          <a:ext cx="479209" cy="1101887"/>
        </a:xfrm>
        <a:custGeom>
          <a:avLst/>
          <a:gdLst/>
          <a:ahLst/>
          <a:cxnLst/>
          <a:rect l="0" t="0" r="0" b="0"/>
          <a:pathLst>
            <a:path>
              <a:moveTo>
                <a:pt x="0" y="0"/>
              </a:moveTo>
              <a:lnTo>
                <a:pt x="0" y="1101887"/>
              </a:lnTo>
              <a:lnTo>
                <a:pt x="479209" y="1101887"/>
              </a:lnTo>
            </a:path>
          </a:pathLst>
        </a:custGeom>
        <a:no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3C26E81-09C5-4C71-88B9-1E41E4BDFB1E}">
      <dsp:nvSpPr>
        <dsp:cNvPr id="0" name=""/>
        <dsp:cNvSpPr/>
      </dsp:nvSpPr>
      <dsp:spPr>
        <a:xfrm>
          <a:off x="4087840" y="1386634"/>
          <a:ext cx="2173271" cy="417317"/>
        </a:xfrm>
        <a:custGeom>
          <a:avLst/>
          <a:gdLst/>
          <a:ahLst/>
          <a:cxnLst/>
          <a:rect l="0" t="0" r="0" b="0"/>
          <a:pathLst>
            <a:path>
              <a:moveTo>
                <a:pt x="0" y="0"/>
              </a:moveTo>
              <a:lnTo>
                <a:pt x="0" y="208658"/>
              </a:lnTo>
              <a:lnTo>
                <a:pt x="2173271" y="208658"/>
              </a:lnTo>
              <a:lnTo>
                <a:pt x="2173271" y="417317"/>
              </a:lnTo>
            </a:path>
          </a:pathLst>
        </a:custGeom>
        <a:noFill/>
        <a:ln w="12700" cap="flat" cmpd="sng" algn="ctr">
          <a:solidFill>
            <a:schemeClr val="accent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0041F73-39D4-47C4-AF0E-2CF127814444}">
      <dsp:nvSpPr>
        <dsp:cNvPr id="0" name=""/>
        <dsp:cNvSpPr/>
      </dsp:nvSpPr>
      <dsp:spPr>
        <a:xfrm>
          <a:off x="366083" y="2797566"/>
          <a:ext cx="129406" cy="1166065"/>
        </a:xfrm>
        <a:custGeom>
          <a:avLst/>
          <a:gdLst/>
          <a:ahLst/>
          <a:cxnLst/>
          <a:rect l="0" t="0" r="0" b="0"/>
          <a:pathLst>
            <a:path>
              <a:moveTo>
                <a:pt x="0" y="0"/>
              </a:moveTo>
              <a:lnTo>
                <a:pt x="0" y="1166065"/>
              </a:lnTo>
              <a:lnTo>
                <a:pt x="129406" y="1166065"/>
              </a:lnTo>
            </a:path>
          </a:pathLst>
        </a:custGeom>
        <a:no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62D8D68-EEAC-47E7-B0A9-FF5A0563B422}">
      <dsp:nvSpPr>
        <dsp:cNvPr id="0" name=""/>
        <dsp:cNvSpPr/>
      </dsp:nvSpPr>
      <dsp:spPr>
        <a:xfrm>
          <a:off x="1830415" y="1386634"/>
          <a:ext cx="2257425" cy="417317"/>
        </a:xfrm>
        <a:custGeom>
          <a:avLst/>
          <a:gdLst/>
          <a:ahLst/>
          <a:cxnLst/>
          <a:rect l="0" t="0" r="0" b="0"/>
          <a:pathLst>
            <a:path>
              <a:moveTo>
                <a:pt x="2257425" y="0"/>
              </a:moveTo>
              <a:lnTo>
                <a:pt x="2257425" y="208658"/>
              </a:lnTo>
              <a:lnTo>
                <a:pt x="0" y="208658"/>
              </a:lnTo>
              <a:lnTo>
                <a:pt x="0" y="417317"/>
              </a:lnTo>
            </a:path>
          </a:pathLst>
        </a:custGeom>
        <a:noFill/>
        <a:ln w="12700" cap="flat" cmpd="sng" algn="ctr">
          <a:solidFill>
            <a:schemeClr val="accent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80F744D-A6E0-4920-B2DE-1201D2FBAA06}">
      <dsp:nvSpPr>
        <dsp:cNvPr id="0" name=""/>
        <dsp:cNvSpPr/>
      </dsp:nvSpPr>
      <dsp:spPr>
        <a:xfrm>
          <a:off x="101054" y="393020"/>
          <a:ext cx="7973571" cy="993613"/>
        </a:xfrm>
        <a:prstGeom prst="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rtl="0">
            <a:lnSpc>
              <a:spcPct val="90000"/>
            </a:lnSpc>
            <a:spcBef>
              <a:spcPct val="0"/>
            </a:spcBef>
            <a:spcAft>
              <a:spcPct val="35000"/>
            </a:spcAft>
          </a:pPr>
          <a:r>
            <a:rPr lang="en-US" sz="2400" b="1" kern="1200" dirty="0" smtClean="0"/>
            <a:t>To be eligible, a LEA must be both “rural” and “small” </a:t>
          </a:r>
          <a:endParaRPr lang="en-US" sz="2400" b="1" kern="1200" dirty="0"/>
        </a:p>
      </dsp:txBody>
      <dsp:txXfrm>
        <a:off x="101054" y="393020"/>
        <a:ext cx="7973571" cy="993613"/>
      </dsp:txXfrm>
    </dsp:sp>
    <dsp:sp modelId="{E0AD2360-F32F-47D6-9D1B-DFF675A7EDEB}">
      <dsp:nvSpPr>
        <dsp:cNvPr id="0" name=""/>
        <dsp:cNvSpPr/>
      </dsp:nvSpPr>
      <dsp:spPr>
        <a:xfrm>
          <a:off x="0" y="1803952"/>
          <a:ext cx="3660830" cy="993613"/>
        </a:xfrm>
        <a:prstGeom prst="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rtl="0">
            <a:lnSpc>
              <a:spcPct val="90000"/>
            </a:lnSpc>
            <a:spcBef>
              <a:spcPct val="0"/>
            </a:spcBef>
            <a:spcAft>
              <a:spcPct val="35000"/>
            </a:spcAft>
          </a:pPr>
          <a:r>
            <a:rPr lang="en-US" sz="2000" kern="1200" dirty="0" smtClean="0"/>
            <a:t>To be RURAL, an LEA must; </a:t>
          </a:r>
          <a:endParaRPr lang="en-US" sz="2000" kern="1200" dirty="0"/>
        </a:p>
      </dsp:txBody>
      <dsp:txXfrm>
        <a:off x="0" y="1803952"/>
        <a:ext cx="3660830" cy="993613"/>
      </dsp:txXfrm>
    </dsp:sp>
    <dsp:sp modelId="{DA0506F3-9ADB-4503-A54B-91384DAD6312}">
      <dsp:nvSpPr>
        <dsp:cNvPr id="0" name=""/>
        <dsp:cNvSpPr/>
      </dsp:nvSpPr>
      <dsp:spPr>
        <a:xfrm>
          <a:off x="495489" y="3214883"/>
          <a:ext cx="2818822" cy="1497495"/>
        </a:xfrm>
        <a:prstGeom prst="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rtl="0">
            <a:lnSpc>
              <a:spcPct val="90000"/>
            </a:lnSpc>
            <a:spcBef>
              <a:spcPct val="0"/>
            </a:spcBef>
            <a:spcAft>
              <a:spcPct val="35000"/>
            </a:spcAft>
          </a:pPr>
          <a:r>
            <a:rPr lang="en-US" sz="1800" kern="1200" dirty="0" smtClean="0"/>
            <a:t>All schools served by the LEA have a school locale code of 6, 7, or 8</a:t>
          </a:r>
          <a:endParaRPr lang="en-US" sz="1800" kern="1200" dirty="0"/>
        </a:p>
      </dsp:txBody>
      <dsp:txXfrm>
        <a:off x="495489" y="3214883"/>
        <a:ext cx="2818822" cy="1497495"/>
      </dsp:txXfrm>
    </dsp:sp>
    <dsp:sp modelId="{1AC61AC4-ADC5-4D56-9C18-D4823E5C013D}">
      <dsp:nvSpPr>
        <dsp:cNvPr id="0" name=""/>
        <dsp:cNvSpPr/>
      </dsp:nvSpPr>
      <dsp:spPr>
        <a:xfrm>
          <a:off x="4216423" y="1803952"/>
          <a:ext cx="4089376" cy="993613"/>
        </a:xfrm>
        <a:prstGeom prst="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smtClean="0"/>
            <a:t>To be SMALL, an LEA must: </a:t>
          </a:r>
          <a:endParaRPr lang="en-US" sz="2400" kern="1200" dirty="0"/>
        </a:p>
      </dsp:txBody>
      <dsp:txXfrm>
        <a:off x="4216423" y="1803952"/>
        <a:ext cx="4089376" cy="993613"/>
      </dsp:txXfrm>
    </dsp:sp>
    <dsp:sp modelId="{9C92924D-B548-4F08-B459-79F028296AC7}">
      <dsp:nvSpPr>
        <dsp:cNvPr id="0" name=""/>
        <dsp:cNvSpPr/>
      </dsp:nvSpPr>
      <dsp:spPr>
        <a:xfrm>
          <a:off x="5104570" y="3262269"/>
          <a:ext cx="3197151" cy="1274369"/>
        </a:xfrm>
        <a:prstGeom prst="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rtl="0">
            <a:lnSpc>
              <a:spcPct val="90000"/>
            </a:lnSpc>
            <a:spcBef>
              <a:spcPct val="0"/>
            </a:spcBef>
            <a:spcAft>
              <a:spcPct val="35000"/>
            </a:spcAft>
          </a:pPr>
          <a:r>
            <a:rPr lang="en-US" sz="1800" kern="1200" dirty="0" smtClean="0"/>
            <a:t>Have 600 or fewer students in the district as determined by state ADA data</a:t>
          </a:r>
          <a:endParaRPr lang="en-US" sz="1800" kern="1200" dirty="0"/>
        </a:p>
      </dsp:txBody>
      <dsp:txXfrm>
        <a:off x="5104570" y="3262269"/>
        <a:ext cx="3197151" cy="1274369"/>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76E81F-3A70-4EDA-BCC3-FF91797B111E}">
      <dsp:nvSpPr>
        <dsp:cNvPr id="0" name=""/>
        <dsp:cNvSpPr/>
      </dsp:nvSpPr>
      <dsp:spPr>
        <a:xfrm>
          <a:off x="4625361" y="2909129"/>
          <a:ext cx="479209" cy="1101887"/>
        </a:xfrm>
        <a:custGeom>
          <a:avLst/>
          <a:gdLst/>
          <a:ahLst/>
          <a:cxnLst/>
          <a:rect l="0" t="0" r="0" b="0"/>
          <a:pathLst>
            <a:path>
              <a:moveTo>
                <a:pt x="0" y="0"/>
              </a:moveTo>
              <a:lnTo>
                <a:pt x="0" y="1101887"/>
              </a:lnTo>
              <a:lnTo>
                <a:pt x="479209" y="1101887"/>
              </a:lnTo>
            </a:path>
          </a:pathLst>
        </a:custGeom>
        <a:no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3C26E81-09C5-4C71-88B9-1E41E4BDFB1E}">
      <dsp:nvSpPr>
        <dsp:cNvPr id="0" name=""/>
        <dsp:cNvSpPr/>
      </dsp:nvSpPr>
      <dsp:spPr>
        <a:xfrm>
          <a:off x="4087840" y="1498197"/>
          <a:ext cx="2173271" cy="417317"/>
        </a:xfrm>
        <a:custGeom>
          <a:avLst/>
          <a:gdLst/>
          <a:ahLst/>
          <a:cxnLst/>
          <a:rect l="0" t="0" r="0" b="0"/>
          <a:pathLst>
            <a:path>
              <a:moveTo>
                <a:pt x="0" y="0"/>
              </a:moveTo>
              <a:lnTo>
                <a:pt x="0" y="208658"/>
              </a:lnTo>
              <a:lnTo>
                <a:pt x="2173271" y="208658"/>
              </a:lnTo>
              <a:lnTo>
                <a:pt x="2173271" y="417317"/>
              </a:lnTo>
            </a:path>
          </a:pathLst>
        </a:custGeom>
        <a:noFill/>
        <a:ln w="12700" cap="flat" cmpd="sng" algn="ctr">
          <a:solidFill>
            <a:schemeClr val="accent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0041F73-39D4-47C4-AF0E-2CF127814444}">
      <dsp:nvSpPr>
        <dsp:cNvPr id="0" name=""/>
        <dsp:cNvSpPr/>
      </dsp:nvSpPr>
      <dsp:spPr>
        <a:xfrm>
          <a:off x="366083" y="2909129"/>
          <a:ext cx="129406" cy="1025687"/>
        </a:xfrm>
        <a:custGeom>
          <a:avLst/>
          <a:gdLst/>
          <a:ahLst/>
          <a:cxnLst/>
          <a:rect l="0" t="0" r="0" b="0"/>
          <a:pathLst>
            <a:path>
              <a:moveTo>
                <a:pt x="0" y="0"/>
              </a:moveTo>
              <a:lnTo>
                <a:pt x="0" y="1025687"/>
              </a:lnTo>
              <a:lnTo>
                <a:pt x="129406" y="1025687"/>
              </a:lnTo>
            </a:path>
          </a:pathLst>
        </a:custGeom>
        <a:no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62D8D68-EEAC-47E7-B0A9-FF5A0563B422}">
      <dsp:nvSpPr>
        <dsp:cNvPr id="0" name=""/>
        <dsp:cNvSpPr/>
      </dsp:nvSpPr>
      <dsp:spPr>
        <a:xfrm>
          <a:off x="1830415" y="1498197"/>
          <a:ext cx="2257425" cy="417317"/>
        </a:xfrm>
        <a:custGeom>
          <a:avLst/>
          <a:gdLst/>
          <a:ahLst/>
          <a:cxnLst/>
          <a:rect l="0" t="0" r="0" b="0"/>
          <a:pathLst>
            <a:path>
              <a:moveTo>
                <a:pt x="2257425" y="0"/>
              </a:moveTo>
              <a:lnTo>
                <a:pt x="2257425" y="208658"/>
              </a:lnTo>
              <a:lnTo>
                <a:pt x="0" y="208658"/>
              </a:lnTo>
              <a:lnTo>
                <a:pt x="0" y="417317"/>
              </a:lnTo>
            </a:path>
          </a:pathLst>
        </a:custGeom>
        <a:noFill/>
        <a:ln w="12700" cap="flat" cmpd="sng" algn="ctr">
          <a:solidFill>
            <a:schemeClr val="accent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80F744D-A6E0-4920-B2DE-1201D2FBAA06}">
      <dsp:nvSpPr>
        <dsp:cNvPr id="0" name=""/>
        <dsp:cNvSpPr/>
      </dsp:nvSpPr>
      <dsp:spPr>
        <a:xfrm>
          <a:off x="101054" y="504583"/>
          <a:ext cx="7973571" cy="993613"/>
        </a:xfrm>
        <a:prstGeom prst="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rtl="0">
            <a:lnSpc>
              <a:spcPct val="90000"/>
            </a:lnSpc>
            <a:spcBef>
              <a:spcPct val="0"/>
            </a:spcBef>
            <a:spcAft>
              <a:spcPct val="35000"/>
            </a:spcAft>
          </a:pPr>
          <a:r>
            <a:rPr lang="en-US" sz="2400" b="1" kern="1200" dirty="0" smtClean="0"/>
            <a:t>To be eligible, a LEA must be both “rural” and “low-income” </a:t>
          </a:r>
          <a:endParaRPr lang="en-US" sz="2400" b="1" kern="1200" dirty="0"/>
        </a:p>
      </dsp:txBody>
      <dsp:txXfrm>
        <a:off x="101054" y="504583"/>
        <a:ext cx="7973571" cy="993613"/>
      </dsp:txXfrm>
    </dsp:sp>
    <dsp:sp modelId="{E0AD2360-F32F-47D6-9D1B-DFF675A7EDEB}">
      <dsp:nvSpPr>
        <dsp:cNvPr id="0" name=""/>
        <dsp:cNvSpPr/>
      </dsp:nvSpPr>
      <dsp:spPr>
        <a:xfrm>
          <a:off x="0" y="1915515"/>
          <a:ext cx="3660830" cy="993613"/>
        </a:xfrm>
        <a:prstGeom prst="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rtl="0">
            <a:lnSpc>
              <a:spcPct val="90000"/>
            </a:lnSpc>
            <a:spcBef>
              <a:spcPct val="0"/>
            </a:spcBef>
            <a:spcAft>
              <a:spcPct val="35000"/>
            </a:spcAft>
          </a:pPr>
          <a:r>
            <a:rPr lang="en-US" sz="2000" kern="1200" dirty="0" smtClean="0"/>
            <a:t>To be RURAL, an LEA must; </a:t>
          </a:r>
          <a:endParaRPr lang="en-US" sz="2000" kern="1200" dirty="0"/>
        </a:p>
      </dsp:txBody>
      <dsp:txXfrm>
        <a:off x="0" y="1915515"/>
        <a:ext cx="3660830" cy="993613"/>
      </dsp:txXfrm>
    </dsp:sp>
    <dsp:sp modelId="{DA0506F3-9ADB-4503-A54B-91384DAD6312}">
      <dsp:nvSpPr>
        <dsp:cNvPr id="0" name=""/>
        <dsp:cNvSpPr/>
      </dsp:nvSpPr>
      <dsp:spPr>
        <a:xfrm>
          <a:off x="495489" y="3326446"/>
          <a:ext cx="2818822" cy="1216739"/>
        </a:xfrm>
        <a:prstGeom prst="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rtl="0">
            <a:lnSpc>
              <a:spcPct val="90000"/>
            </a:lnSpc>
            <a:spcBef>
              <a:spcPct val="0"/>
            </a:spcBef>
            <a:spcAft>
              <a:spcPct val="35000"/>
            </a:spcAft>
          </a:pPr>
          <a:r>
            <a:rPr lang="en-US" sz="1800" kern="1200" dirty="0" smtClean="0"/>
            <a:t>All schools served by the LEA have a school locale code of 6, 7, or 8</a:t>
          </a:r>
          <a:endParaRPr lang="en-US" sz="1800" kern="1200" dirty="0"/>
        </a:p>
      </dsp:txBody>
      <dsp:txXfrm>
        <a:off x="495489" y="3326446"/>
        <a:ext cx="2818822" cy="1216739"/>
      </dsp:txXfrm>
    </dsp:sp>
    <dsp:sp modelId="{1AC61AC4-ADC5-4D56-9C18-D4823E5C013D}">
      <dsp:nvSpPr>
        <dsp:cNvPr id="0" name=""/>
        <dsp:cNvSpPr/>
      </dsp:nvSpPr>
      <dsp:spPr>
        <a:xfrm>
          <a:off x="4216423" y="1915515"/>
          <a:ext cx="4089376" cy="993613"/>
        </a:xfrm>
        <a:prstGeom prst="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smtClean="0"/>
            <a:t>To be LOW-INCOME, an LEA must: </a:t>
          </a:r>
          <a:endParaRPr lang="en-US" sz="2400" kern="1200" dirty="0"/>
        </a:p>
      </dsp:txBody>
      <dsp:txXfrm>
        <a:off x="4216423" y="1915515"/>
        <a:ext cx="4089376" cy="993613"/>
      </dsp:txXfrm>
    </dsp:sp>
    <dsp:sp modelId="{9C92924D-B548-4F08-B459-79F028296AC7}">
      <dsp:nvSpPr>
        <dsp:cNvPr id="0" name=""/>
        <dsp:cNvSpPr/>
      </dsp:nvSpPr>
      <dsp:spPr>
        <a:xfrm>
          <a:off x="5104570" y="3373832"/>
          <a:ext cx="3197151" cy="1274369"/>
        </a:xfrm>
        <a:prstGeom prst="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rtl="0">
            <a:lnSpc>
              <a:spcPct val="90000"/>
            </a:lnSpc>
            <a:spcBef>
              <a:spcPct val="0"/>
            </a:spcBef>
            <a:spcAft>
              <a:spcPct val="35000"/>
            </a:spcAft>
          </a:pPr>
          <a:r>
            <a:rPr lang="en-US" sz="1800" kern="1200" dirty="0" smtClean="0"/>
            <a:t>20% or more of the children ages 5 to 17 served by the LEA are from families with incomes below the poverty line</a:t>
          </a:r>
          <a:endParaRPr lang="en-US" sz="1800" kern="1200" dirty="0"/>
        </a:p>
      </dsp:txBody>
      <dsp:txXfrm>
        <a:off x="5104570" y="3373832"/>
        <a:ext cx="3197151" cy="1274369"/>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7235FC-26ED-48EA-AC2E-AA7436B4DA77}">
      <dsp:nvSpPr>
        <dsp:cNvPr id="0" name=""/>
        <dsp:cNvSpPr/>
      </dsp:nvSpPr>
      <dsp:spPr>
        <a:xfrm rot="5400000">
          <a:off x="5185243" y="-2117730"/>
          <a:ext cx="821769" cy="5266944"/>
        </a:xfrm>
        <a:prstGeom prst="round2SameRect">
          <a:avLst/>
        </a:prstGeom>
        <a:solidFill>
          <a:schemeClr val="lt1">
            <a:alpha val="90000"/>
            <a:tint val="40000"/>
            <a:hueOff val="0"/>
            <a:satOff val="0"/>
            <a:lumOff val="0"/>
            <a:alphaOff val="0"/>
          </a:schemeClr>
        </a:solidFill>
        <a:ln w="12700" cap="flat" cmpd="sng" algn="ctr">
          <a:solidFill>
            <a:schemeClr val="dk2">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26670" rIns="53340" bIns="26670" numCol="1" spcCol="1270" anchor="ctr" anchorCtr="0">
          <a:noAutofit/>
        </a:bodyPr>
        <a:lstStyle/>
        <a:p>
          <a:pPr marL="114300" lvl="1" indent="-114300" algn="l" defTabSz="622300" rtl="0">
            <a:lnSpc>
              <a:spcPct val="90000"/>
            </a:lnSpc>
            <a:spcBef>
              <a:spcPct val="0"/>
            </a:spcBef>
            <a:spcAft>
              <a:spcPct val="15000"/>
            </a:spcAft>
            <a:buChar char="••"/>
          </a:pPr>
          <a:r>
            <a:rPr lang="en-US" sz="1400" kern="1200" dirty="0" smtClean="0"/>
            <a:t>Attends consultations upon request</a:t>
          </a:r>
          <a:endParaRPr lang="en-US" sz="1400" kern="1200" dirty="0"/>
        </a:p>
        <a:p>
          <a:pPr marL="114300" lvl="1" indent="-114300" algn="l" defTabSz="622300" rtl="0">
            <a:lnSpc>
              <a:spcPct val="90000"/>
            </a:lnSpc>
            <a:spcBef>
              <a:spcPct val="0"/>
            </a:spcBef>
            <a:spcAft>
              <a:spcPct val="15000"/>
            </a:spcAft>
            <a:buChar char="••"/>
          </a:pPr>
          <a:r>
            <a:rPr lang="en-US" sz="1400" kern="1200" smtClean="0"/>
            <a:t>Ensures compliance with ESSA</a:t>
          </a:r>
          <a:endParaRPr lang="en-US" sz="1400" kern="1200" dirty="0"/>
        </a:p>
        <a:p>
          <a:pPr marL="114300" lvl="1" indent="-114300" algn="l" defTabSz="622300" rtl="0">
            <a:lnSpc>
              <a:spcPct val="90000"/>
            </a:lnSpc>
            <a:spcBef>
              <a:spcPct val="0"/>
            </a:spcBef>
            <a:spcAft>
              <a:spcPct val="15000"/>
            </a:spcAft>
            <a:buChar char="••"/>
          </a:pPr>
          <a:r>
            <a:rPr lang="en-US" sz="1400" kern="1200" dirty="0" smtClean="0"/>
            <a:t>Handles complaints for private schools</a:t>
          </a:r>
          <a:endParaRPr lang="en-US" sz="1400" kern="1200" dirty="0"/>
        </a:p>
      </dsp:txBody>
      <dsp:txXfrm rot="-5400000">
        <a:off x="2962656" y="144972"/>
        <a:ext cx="5226829" cy="741539"/>
      </dsp:txXfrm>
    </dsp:sp>
    <dsp:sp modelId="{32098927-9E76-433F-A64D-8245FA0B92FD}">
      <dsp:nvSpPr>
        <dsp:cNvPr id="0" name=""/>
        <dsp:cNvSpPr/>
      </dsp:nvSpPr>
      <dsp:spPr>
        <a:xfrm>
          <a:off x="0" y="2135"/>
          <a:ext cx="2962656" cy="1027211"/>
        </a:xfrm>
        <a:prstGeom prst="round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rtl="0">
            <a:lnSpc>
              <a:spcPct val="90000"/>
            </a:lnSpc>
            <a:spcBef>
              <a:spcPct val="0"/>
            </a:spcBef>
            <a:spcAft>
              <a:spcPct val="35000"/>
            </a:spcAft>
          </a:pPr>
          <a:r>
            <a:rPr lang="en-US" sz="2400" kern="1200" dirty="0" smtClean="0"/>
            <a:t>Ombudsman</a:t>
          </a:r>
          <a:endParaRPr lang="en-US" sz="2400" kern="1200" dirty="0"/>
        </a:p>
      </dsp:txBody>
      <dsp:txXfrm>
        <a:off x="50144" y="52279"/>
        <a:ext cx="2862368" cy="926923"/>
      </dsp:txXfrm>
    </dsp:sp>
    <dsp:sp modelId="{A222FEE4-436D-4AFC-AC0F-3BE6503EBE46}">
      <dsp:nvSpPr>
        <dsp:cNvPr id="0" name=""/>
        <dsp:cNvSpPr/>
      </dsp:nvSpPr>
      <dsp:spPr>
        <a:xfrm rot="5400000">
          <a:off x="5185243" y="-1039158"/>
          <a:ext cx="821769" cy="5266944"/>
        </a:xfrm>
        <a:prstGeom prst="round2SameRect">
          <a:avLst/>
        </a:prstGeom>
        <a:solidFill>
          <a:schemeClr val="lt1">
            <a:alpha val="90000"/>
            <a:tint val="40000"/>
            <a:hueOff val="0"/>
            <a:satOff val="0"/>
            <a:lumOff val="0"/>
            <a:alphaOff val="0"/>
          </a:schemeClr>
        </a:solidFill>
        <a:ln w="12700" cap="flat" cmpd="sng" algn="ctr">
          <a:solidFill>
            <a:schemeClr val="dk2">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26670" rIns="53340" bIns="26670" numCol="1" spcCol="1270" anchor="ctr" anchorCtr="0">
          <a:noAutofit/>
        </a:bodyPr>
        <a:lstStyle/>
        <a:p>
          <a:pPr marL="114300" lvl="1" indent="-114300" algn="l" defTabSz="622300" rtl="0">
            <a:lnSpc>
              <a:spcPct val="90000"/>
            </a:lnSpc>
            <a:spcBef>
              <a:spcPct val="0"/>
            </a:spcBef>
            <a:spcAft>
              <a:spcPct val="15000"/>
            </a:spcAft>
            <a:buChar char="••"/>
          </a:pPr>
          <a:r>
            <a:rPr lang="en-US" sz="1400" kern="1200" dirty="0" smtClean="0"/>
            <a:t>Please send to Joni Gilles </a:t>
          </a:r>
          <a:r>
            <a:rPr lang="en-US" sz="1400" kern="1200" dirty="0" smtClean="0">
              <a:hlinkClick xmlns:r="http://schemas.openxmlformats.org/officeDocument/2006/relationships" r:id="rId1"/>
            </a:rPr>
            <a:t>joni.gilles@state.or.us</a:t>
          </a:r>
          <a:r>
            <a:rPr lang="en-US" sz="1400" kern="1200" dirty="0" smtClean="0"/>
            <a:t> 30 days after consultation with private schools</a:t>
          </a:r>
          <a:endParaRPr lang="en-US" sz="1400" kern="1200" dirty="0"/>
        </a:p>
        <a:p>
          <a:pPr marL="114300" lvl="1" indent="-114300" algn="l" defTabSz="622300" rtl="0">
            <a:lnSpc>
              <a:spcPct val="90000"/>
            </a:lnSpc>
            <a:spcBef>
              <a:spcPct val="0"/>
            </a:spcBef>
            <a:spcAft>
              <a:spcPct val="15000"/>
            </a:spcAft>
            <a:buChar char="••"/>
          </a:pPr>
          <a:r>
            <a:rPr lang="en-US" sz="1400" kern="1200" dirty="0" smtClean="0"/>
            <a:t>Migrant Ed Programs (Title I-C)</a:t>
          </a:r>
          <a:endParaRPr lang="en-US" sz="1400" kern="1200" dirty="0"/>
        </a:p>
      </dsp:txBody>
      <dsp:txXfrm rot="-5400000">
        <a:off x="2962656" y="1223544"/>
        <a:ext cx="5226829" cy="741539"/>
      </dsp:txXfrm>
    </dsp:sp>
    <dsp:sp modelId="{893DE14C-E241-412B-AF60-E9AB2752C758}">
      <dsp:nvSpPr>
        <dsp:cNvPr id="0" name=""/>
        <dsp:cNvSpPr/>
      </dsp:nvSpPr>
      <dsp:spPr>
        <a:xfrm>
          <a:off x="0" y="1080707"/>
          <a:ext cx="2962656" cy="1027211"/>
        </a:xfrm>
        <a:prstGeom prst="round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rtl="0">
            <a:lnSpc>
              <a:spcPct val="90000"/>
            </a:lnSpc>
            <a:spcBef>
              <a:spcPct val="0"/>
            </a:spcBef>
            <a:spcAft>
              <a:spcPct val="35000"/>
            </a:spcAft>
          </a:pPr>
          <a:r>
            <a:rPr lang="en-US" sz="2400" kern="1200" dirty="0" smtClean="0"/>
            <a:t>Affirmation of Consultation</a:t>
          </a:r>
          <a:endParaRPr lang="en-US" sz="2400" kern="1200" dirty="0"/>
        </a:p>
      </dsp:txBody>
      <dsp:txXfrm>
        <a:off x="50144" y="1130851"/>
        <a:ext cx="2862368" cy="926923"/>
      </dsp:txXfrm>
    </dsp:sp>
    <dsp:sp modelId="{20951778-5833-432F-A58F-E9EEAADEF424}">
      <dsp:nvSpPr>
        <dsp:cNvPr id="0" name=""/>
        <dsp:cNvSpPr/>
      </dsp:nvSpPr>
      <dsp:spPr>
        <a:xfrm rot="5400000">
          <a:off x="5185243" y="39413"/>
          <a:ext cx="821769" cy="5266944"/>
        </a:xfrm>
        <a:prstGeom prst="round2SameRect">
          <a:avLst/>
        </a:prstGeom>
        <a:solidFill>
          <a:schemeClr val="lt1">
            <a:alpha val="90000"/>
            <a:tint val="40000"/>
            <a:hueOff val="0"/>
            <a:satOff val="0"/>
            <a:lumOff val="0"/>
            <a:alphaOff val="0"/>
          </a:schemeClr>
        </a:solidFill>
        <a:ln w="12700" cap="flat" cmpd="sng" algn="ctr">
          <a:solidFill>
            <a:schemeClr val="dk2">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26670" rIns="53340" bIns="26670" numCol="1" spcCol="1270" anchor="ctr" anchorCtr="0">
          <a:noAutofit/>
        </a:bodyPr>
        <a:lstStyle/>
        <a:p>
          <a:pPr marL="114300" lvl="1" indent="-114300" algn="l" defTabSz="622300" rtl="0">
            <a:lnSpc>
              <a:spcPct val="90000"/>
            </a:lnSpc>
            <a:spcBef>
              <a:spcPct val="0"/>
            </a:spcBef>
            <a:spcAft>
              <a:spcPct val="15000"/>
            </a:spcAft>
            <a:buChar char="••"/>
          </a:pPr>
          <a:r>
            <a:rPr lang="en-US" sz="1400" kern="1200" dirty="0" smtClean="0"/>
            <a:t>Based on needs assessments</a:t>
          </a:r>
          <a:endParaRPr lang="en-US" sz="1400" kern="1200" dirty="0"/>
        </a:p>
        <a:p>
          <a:pPr marL="114300" lvl="1" indent="-114300" algn="l" defTabSz="622300" rtl="0">
            <a:lnSpc>
              <a:spcPct val="90000"/>
            </a:lnSpc>
            <a:spcBef>
              <a:spcPct val="0"/>
            </a:spcBef>
            <a:spcAft>
              <a:spcPct val="15000"/>
            </a:spcAft>
            <a:buChar char="••"/>
          </a:pPr>
          <a:r>
            <a:rPr lang="en-US" sz="1400" kern="1200" dirty="0" smtClean="0"/>
            <a:t>Timely and meaningful consultation with private schools </a:t>
          </a:r>
          <a:r>
            <a:rPr lang="en-US" sz="1400" b="1" kern="1200" dirty="0" smtClean="0"/>
            <a:t>BEFORE</a:t>
          </a:r>
          <a:r>
            <a:rPr lang="en-US" sz="1400" kern="1200" dirty="0" smtClean="0"/>
            <a:t> transferring funds</a:t>
          </a:r>
          <a:endParaRPr lang="en-US" sz="1400" kern="1200" dirty="0"/>
        </a:p>
      </dsp:txBody>
      <dsp:txXfrm rot="-5400000">
        <a:off x="2962656" y="2302116"/>
        <a:ext cx="5226829" cy="741539"/>
      </dsp:txXfrm>
    </dsp:sp>
    <dsp:sp modelId="{ABA225C7-E825-4733-B24C-71483772235F}">
      <dsp:nvSpPr>
        <dsp:cNvPr id="0" name=""/>
        <dsp:cNvSpPr/>
      </dsp:nvSpPr>
      <dsp:spPr>
        <a:xfrm>
          <a:off x="0" y="2159279"/>
          <a:ext cx="2962656" cy="1027211"/>
        </a:xfrm>
        <a:prstGeom prst="round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rtl="0">
            <a:lnSpc>
              <a:spcPct val="90000"/>
            </a:lnSpc>
            <a:spcBef>
              <a:spcPct val="0"/>
            </a:spcBef>
            <a:spcAft>
              <a:spcPct val="35000"/>
            </a:spcAft>
          </a:pPr>
          <a:r>
            <a:rPr lang="en-US" sz="2400" kern="1200" dirty="0" smtClean="0"/>
            <a:t>Allocating funds for</a:t>
          </a:r>
        </a:p>
        <a:p>
          <a:pPr lvl="0" algn="ctr" defTabSz="1066800" rtl="0">
            <a:lnSpc>
              <a:spcPct val="90000"/>
            </a:lnSpc>
            <a:spcBef>
              <a:spcPct val="0"/>
            </a:spcBef>
            <a:spcAft>
              <a:spcPct val="35000"/>
            </a:spcAft>
          </a:pPr>
          <a:r>
            <a:rPr lang="en-US" sz="2400" kern="1200" dirty="0" smtClean="0"/>
            <a:t>Title IIA and IVA</a:t>
          </a:r>
          <a:endParaRPr lang="en-US" sz="2400" kern="1200" dirty="0"/>
        </a:p>
      </dsp:txBody>
      <dsp:txXfrm>
        <a:off x="50144" y="2209423"/>
        <a:ext cx="2862368" cy="926923"/>
      </dsp:txXfrm>
    </dsp:sp>
    <dsp:sp modelId="{E24E0AEA-C67F-44A8-B569-6857D4655251}">
      <dsp:nvSpPr>
        <dsp:cNvPr id="0" name=""/>
        <dsp:cNvSpPr/>
      </dsp:nvSpPr>
      <dsp:spPr>
        <a:xfrm rot="5400000">
          <a:off x="5185243" y="1117985"/>
          <a:ext cx="821769" cy="5266944"/>
        </a:xfrm>
        <a:prstGeom prst="round2SameRect">
          <a:avLst/>
        </a:prstGeom>
        <a:solidFill>
          <a:schemeClr val="lt1">
            <a:alpha val="90000"/>
            <a:tint val="40000"/>
            <a:hueOff val="0"/>
            <a:satOff val="0"/>
            <a:lumOff val="0"/>
            <a:alphaOff val="0"/>
          </a:schemeClr>
        </a:solidFill>
        <a:ln w="12700" cap="flat" cmpd="sng" algn="ctr">
          <a:solidFill>
            <a:schemeClr val="dk2">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26670" rIns="53340" bIns="26670" numCol="1" spcCol="1270" anchor="ctr" anchorCtr="0">
          <a:noAutofit/>
        </a:bodyPr>
        <a:lstStyle/>
        <a:p>
          <a:pPr marL="114300" lvl="1" indent="-114300" algn="l" defTabSz="622300" rtl="0">
            <a:lnSpc>
              <a:spcPct val="90000"/>
            </a:lnSpc>
            <a:spcBef>
              <a:spcPct val="0"/>
            </a:spcBef>
            <a:spcAft>
              <a:spcPct val="15000"/>
            </a:spcAft>
            <a:buChar char="••"/>
          </a:pPr>
          <a:r>
            <a:rPr lang="en-US" sz="1400" kern="1200" dirty="0" smtClean="0"/>
            <a:t>Attend consultation meetings</a:t>
          </a:r>
          <a:endParaRPr lang="en-US" sz="1400" kern="1200" dirty="0"/>
        </a:p>
        <a:p>
          <a:pPr marL="114300" lvl="1" indent="-114300" algn="l" defTabSz="622300" rtl="0">
            <a:lnSpc>
              <a:spcPct val="90000"/>
            </a:lnSpc>
            <a:spcBef>
              <a:spcPct val="0"/>
            </a:spcBef>
            <a:spcAft>
              <a:spcPct val="15000"/>
            </a:spcAft>
            <a:buChar char="••"/>
          </a:pPr>
          <a:r>
            <a:rPr lang="en-US" sz="1400" kern="1200" dirty="0" smtClean="0"/>
            <a:t>Provide poverty and resident information</a:t>
          </a:r>
          <a:endParaRPr lang="en-US" sz="1400" kern="1200" dirty="0"/>
        </a:p>
        <a:p>
          <a:pPr marL="114300" lvl="1" indent="-114300" algn="l" defTabSz="622300" rtl="0">
            <a:lnSpc>
              <a:spcPct val="90000"/>
            </a:lnSpc>
            <a:spcBef>
              <a:spcPct val="0"/>
            </a:spcBef>
            <a:spcAft>
              <a:spcPct val="15000"/>
            </a:spcAft>
            <a:buChar char="••"/>
          </a:pPr>
          <a:r>
            <a:rPr lang="en-US" sz="1400" kern="1200" dirty="0" smtClean="0"/>
            <a:t>Provide reports/documentation when requested</a:t>
          </a:r>
          <a:endParaRPr lang="en-US" sz="1400" kern="1200" dirty="0"/>
        </a:p>
      </dsp:txBody>
      <dsp:txXfrm rot="-5400000">
        <a:off x="2962656" y="3380688"/>
        <a:ext cx="5226829" cy="741539"/>
      </dsp:txXfrm>
    </dsp:sp>
    <dsp:sp modelId="{CA51C5C7-FB55-49FA-8168-D21301D3B452}">
      <dsp:nvSpPr>
        <dsp:cNvPr id="0" name=""/>
        <dsp:cNvSpPr/>
      </dsp:nvSpPr>
      <dsp:spPr>
        <a:xfrm>
          <a:off x="0" y="3237851"/>
          <a:ext cx="2962656" cy="1027211"/>
        </a:xfrm>
        <a:prstGeom prst="round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rtl="0">
            <a:lnSpc>
              <a:spcPct val="90000"/>
            </a:lnSpc>
            <a:spcBef>
              <a:spcPct val="0"/>
            </a:spcBef>
            <a:spcAft>
              <a:spcPct val="35000"/>
            </a:spcAft>
          </a:pPr>
          <a:r>
            <a:rPr lang="en-US" sz="2400" kern="1200" dirty="0" smtClean="0"/>
            <a:t>Responsibilities of Private Schools</a:t>
          </a:r>
          <a:endParaRPr lang="en-US" sz="2400" kern="1200" dirty="0"/>
        </a:p>
      </dsp:txBody>
      <dsp:txXfrm>
        <a:off x="50144" y="3287995"/>
        <a:ext cx="2862368" cy="926923"/>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layout1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340D864A-6C1F-4DC1-815D-69483B6A1671}" type="datetimeFigureOut">
              <a:rPr lang="en-US" smtClean="0"/>
              <a:t>8/27/2019</a:t>
            </a:fld>
            <a:endParaRPr lang="en-US"/>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48F46291-CB90-4313-912D-469ECB91AFBE}" type="slidenum">
              <a:rPr lang="en-US" smtClean="0"/>
              <a:t>‹#›</a:t>
            </a:fld>
            <a:endParaRPr lang="en-US"/>
          </a:p>
        </p:txBody>
      </p:sp>
    </p:spTree>
    <p:extLst>
      <p:ext uri="{BB962C8B-B14F-4D97-AF65-F5344CB8AC3E}">
        <p14:creationId xmlns:p14="http://schemas.microsoft.com/office/powerpoint/2010/main" val="25148577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6434"/>
          </a:xfrm>
          <a:prstGeom prst="rect">
            <a:avLst/>
          </a:prstGeom>
        </p:spPr>
        <p:txBody>
          <a:bodyPr vert="horz" lIns="93161" tIns="46580" rIns="93161" bIns="46580" rtlCol="0"/>
          <a:lstStyle>
            <a:lvl1pPr algn="l">
              <a:defRPr sz="1300"/>
            </a:lvl1pPr>
          </a:lstStyle>
          <a:p>
            <a:endParaRPr lang="en-US" dirty="0"/>
          </a:p>
        </p:txBody>
      </p:sp>
      <p:sp>
        <p:nvSpPr>
          <p:cNvPr id="3" name="Date Placeholder 2"/>
          <p:cNvSpPr>
            <a:spLocks noGrp="1"/>
          </p:cNvSpPr>
          <p:nvPr>
            <p:ph type="dt" idx="1"/>
          </p:nvPr>
        </p:nvSpPr>
        <p:spPr>
          <a:xfrm>
            <a:off x="3970939" y="1"/>
            <a:ext cx="3037840" cy="466434"/>
          </a:xfrm>
          <a:prstGeom prst="rect">
            <a:avLst/>
          </a:prstGeom>
        </p:spPr>
        <p:txBody>
          <a:bodyPr vert="horz" lIns="93161" tIns="46580" rIns="93161" bIns="46580" rtlCol="0"/>
          <a:lstStyle>
            <a:lvl1pPr algn="r">
              <a:defRPr sz="1300"/>
            </a:lvl1pPr>
          </a:lstStyle>
          <a:p>
            <a:fld id="{16E269B5-A450-40E7-A292-22517D9C251B}" type="datetimeFigureOut">
              <a:rPr lang="en-US" smtClean="0"/>
              <a:t>8/27/2019</a:t>
            </a:fld>
            <a:endParaRPr lang="en-US" dirty="0"/>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61" tIns="46580" rIns="93161" bIns="46580" rtlCol="0" anchor="ctr"/>
          <a:lstStyle/>
          <a:p>
            <a:endParaRPr lang="en-US" dirty="0"/>
          </a:p>
        </p:txBody>
      </p:sp>
      <p:sp>
        <p:nvSpPr>
          <p:cNvPr id="5" name="Notes Placeholder 4"/>
          <p:cNvSpPr>
            <a:spLocks noGrp="1"/>
          </p:cNvSpPr>
          <p:nvPr>
            <p:ph type="body" sz="quarter" idx="3"/>
          </p:nvPr>
        </p:nvSpPr>
        <p:spPr>
          <a:xfrm>
            <a:off x="701040" y="4473893"/>
            <a:ext cx="5608320" cy="3660458"/>
          </a:xfrm>
          <a:prstGeom prst="rect">
            <a:avLst/>
          </a:prstGeom>
        </p:spPr>
        <p:txBody>
          <a:bodyPr vert="horz" lIns="93161" tIns="46580" rIns="93161" bIns="4658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8"/>
            <a:ext cx="3037840" cy="466433"/>
          </a:xfrm>
          <a:prstGeom prst="rect">
            <a:avLst/>
          </a:prstGeom>
        </p:spPr>
        <p:txBody>
          <a:bodyPr vert="horz" lIns="93161" tIns="46580" rIns="93161" bIns="46580" rtlCol="0" anchor="b"/>
          <a:lstStyle>
            <a:lvl1pPr algn="l">
              <a:defRPr sz="1300"/>
            </a:lvl1pPr>
          </a:lstStyle>
          <a:p>
            <a:endParaRPr lang="en-US" dirty="0"/>
          </a:p>
        </p:txBody>
      </p:sp>
      <p:sp>
        <p:nvSpPr>
          <p:cNvPr id="7" name="Slide Number Placeholder 6"/>
          <p:cNvSpPr>
            <a:spLocks noGrp="1"/>
          </p:cNvSpPr>
          <p:nvPr>
            <p:ph type="sldNum" sz="quarter" idx="5"/>
          </p:nvPr>
        </p:nvSpPr>
        <p:spPr>
          <a:xfrm>
            <a:off x="3970939" y="8829968"/>
            <a:ext cx="3037840" cy="466433"/>
          </a:xfrm>
          <a:prstGeom prst="rect">
            <a:avLst/>
          </a:prstGeom>
        </p:spPr>
        <p:txBody>
          <a:bodyPr vert="horz" lIns="93161" tIns="46580" rIns="93161" bIns="46580" rtlCol="0" anchor="b"/>
          <a:lstStyle>
            <a:lvl1pPr algn="r">
              <a:defRPr sz="1300"/>
            </a:lvl1pPr>
          </a:lstStyle>
          <a:p>
            <a:fld id="{E2B63952-BBA8-4838-A0CF-80F9272645AB}" type="slidenum">
              <a:rPr lang="en-US" smtClean="0"/>
              <a:t>‹#›</a:t>
            </a:fld>
            <a:endParaRPr lang="en-US" dirty="0"/>
          </a:p>
        </p:txBody>
      </p:sp>
    </p:spTree>
    <p:extLst>
      <p:ext uri="{BB962C8B-B14F-4D97-AF65-F5344CB8AC3E}">
        <p14:creationId xmlns:p14="http://schemas.microsoft.com/office/powerpoint/2010/main" val="41154510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pPr marL="0" indent="0">
              <a:buNone/>
            </a:pPr>
            <a:endParaRPr lang="en-US" sz="1400" dirty="0"/>
          </a:p>
        </p:txBody>
      </p:sp>
      <p:sp>
        <p:nvSpPr>
          <p:cNvPr id="4" name="Slide Number Placeholder 3"/>
          <p:cNvSpPr>
            <a:spLocks noGrp="1"/>
          </p:cNvSpPr>
          <p:nvPr>
            <p:ph type="sldNum" sz="quarter" idx="10"/>
          </p:nvPr>
        </p:nvSpPr>
        <p:spPr/>
        <p:txBody>
          <a:bodyPr/>
          <a:lstStyle/>
          <a:p>
            <a:fld id="{E2B63952-BBA8-4838-A0CF-80F9272645AB}" type="slidenum">
              <a:rPr lang="en-US" smtClean="0"/>
              <a:t>1</a:t>
            </a:fld>
            <a:endParaRPr lang="en-US" dirty="0"/>
          </a:p>
        </p:txBody>
      </p:sp>
    </p:spTree>
    <p:extLst>
      <p:ext uri="{BB962C8B-B14F-4D97-AF65-F5344CB8AC3E}">
        <p14:creationId xmlns:p14="http://schemas.microsoft.com/office/powerpoint/2010/main" val="5778523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dirty="0" smtClean="0"/>
          </a:p>
        </p:txBody>
      </p:sp>
      <p:sp>
        <p:nvSpPr>
          <p:cNvPr id="4" name="Slide Number Placeholder 3"/>
          <p:cNvSpPr>
            <a:spLocks noGrp="1"/>
          </p:cNvSpPr>
          <p:nvPr>
            <p:ph type="sldNum" sz="quarter" idx="5"/>
          </p:nvPr>
        </p:nvSpPr>
        <p:spPr/>
        <p:txBody>
          <a:bodyPr/>
          <a:lstStyle/>
          <a:p>
            <a:fld id="{E2B63952-BBA8-4838-A0CF-80F9272645AB}" type="slidenum">
              <a:rPr lang="en-US" smtClean="0"/>
              <a:t>16</a:t>
            </a:fld>
            <a:endParaRPr lang="en-US" dirty="0"/>
          </a:p>
        </p:txBody>
      </p:sp>
    </p:spTree>
    <p:extLst>
      <p:ext uri="{BB962C8B-B14F-4D97-AF65-F5344CB8AC3E}">
        <p14:creationId xmlns:p14="http://schemas.microsoft.com/office/powerpoint/2010/main" val="29463099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dirty="0" smtClean="0"/>
          </a:p>
        </p:txBody>
      </p:sp>
      <p:sp>
        <p:nvSpPr>
          <p:cNvPr id="4" name="Slide Number Placeholder 3"/>
          <p:cNvSpPr>
            <a:spLocks noGrp="1"/>
          </p:cNvSpPr>
          <p:nvPr>
            <p:ph type="sldNum" sz="quarter" idx="5"/>
          </p:nvPr>
        </p:nvSpPr>
        <p:spPr/>
        <p:txBody>
          <a:bodyPr/>
          <a:lstStyle/>
          <a:p>
            <a:fld id="{E2B63952-BBA8-4838-A0CF-80F9272645AB}" type="slidenum">
              <a:rPr lang="en-US" smtClean="0"/>
              <a:t>17</a:t>
            </a:fld>
            <a:endParaRPr lang="en-US" dirty="0"/>
          </a:p>
        </p:txBody>
      </p:sp>
    </p:spTree>
    <p:extLst>
      <p:ext uri="{BB962C8B-B14F-4D97-AF65-F5344CB8AC3E}">
        <p14:creationId xmlns:p14="http://schemas.microsoft.com/office/powerpoint/2010/main" val="40123707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dirty="0"/>
          </a:p>
        </p:txBody>
      </p:sp>
      <p:sp>
        <p:nvSpPr>
          <p:cNvPr id="4" name="Slide Number Placeholder 3"/>
          <p:cNvSpPr>
            <a:spLocks noGrp="1"/>
          </p:cNvSpPr>
          <p:nvPr>
            <p:ph type="sldNum" sz="quarter" idx="5"/>
          </p:nvPr>
        </p:nvSpPr>
        <p:spPr/>
        <p:txBody>
          <a:bodyPr/>
          <a:lstStyle/>
          <a:p>
            <a:fld id="{E2B63952-BBA8-4838-A0CF-80F9272645AB}" type="slidenum">
              <a:rPr lang="en-US" smtClean="0"/>
              <a:t>18</a:t>
            </a:fld>
            <a:endParaRPr lang="en-US" dirty="0"/>
          </a:p>
        </p:txBody>
      </p:sp>
    </p:spTree>
    <p:extLst>
      <p:ext uri="{BB962C8B-B14F-4D97-AF65-F5344CB8AC3E}">
        <p14:creationId xmlns:p14="http://schemas.microsoft.com/office/powerpoint/2010/main" val="22506631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2B63952-BBA8-4838-A0CF-80F9272645AB}" type="slidenum">
              <a:rPr lang="en-US" smtClean="0"/>
              <a:t>19</a:t>
            </a:fld>
            <a:endParaRPr lang="en-US" dirty="0"/>
          </a:p>
        </p:txBody>
      </p:sp>
    </p:spTree>
    <p:extLst>
      <p:ext uri="{BB962C8B-B14F-4D97-AF65-F5344CB8AC3E}">
        <p14:creationId xmlns:p14="http://schemas.microsoft.com/office/powerpoint/2010/main" val="2629403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dirty="0"/>
          </a:p>
        </p:txBody>
      </p:sp>
      <p:sp>
        <p:nvSpPr>
          <p:cNvPr id="4" name="Slide Number Placeholder 3"/>
          <p:cNvSpPr>
            <a:spLocks noGrp="1"/>
          </p:cNvSpPr>
          <p:nvPr>
            <p:ph type="sldNum" sz="quarter" idx="5"/>
          </p:nvPr>
        </p:nvSpPr>
        <p:spPr/>
        <p:txBody>
          <a:bodyPr/>
          <a:lstStyle/>
          <a:p>
            <a:fld id="{E2B63952-BBA8-4838-A0CF-80F9272645AB}" type="slidenum">
              <a:rPr lang="en-US" smtClean="0"/>
              <a:t>20</a:t>
            </a:fld>
            <a:endParaRPr lang="en-US" dirty="0"/>
          </a:p>
        </p:txBody>
      </p:sp>
    </p:spTree>
    <p:extLst>
      <p:ext uri="{BB962C8B-B14F-4D97-AF65-F5344CB8AC3E}">
        <p14:creationId xmlns:p14="http://schemas.microsoft.com/office/powerpoint/2010/main" val="7094309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dirty="0"/>
          </a:p>
        </p:txBody>
      </p:sp>
      <p:sp>
        <p:nvSpPr>
          <p:cNvPr id="4" name="Slide Number Placeholder 3"/>
          <p:cNvSpPr>
            <a:spLocks noGrp="1"/>
          </p:cNvSpPr>
          <p:nvPr>
            <p:ph type="sldNum" sz="quarter" idx="5"/>
          </p:nvPr>
        </p:nvSpPr>
        <p:spPr/>
        <p:txBody>
          <a:bodyPr/>
          <a:lstStyle/>
          <a:p>
            <a:fld id="{E2B63952-BBA8-4838-A0CF-80F9272645AB}" type="slidenum">
              <a:rPr lang="en-US" smtClean="0"/>
              <a:t>22</a:t>
            </a:fld>
            <a:endParaRPr lang="en-US" dirty="0"/>
          </a:p>
        </p:txBody>
      </p:sp>
    </p:spTree>
    <p:extLst>
      <p:ext uri="{BB962C8B-B14F-4D97-AF65-F5344CB8AC3E}">
        <p14:creationId xmlns:p14="http://schemas.microsoft.com/office/powerpoint/2010/main" val="33613137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2B63952-BBA8-4838-A0CF-80F9272645AB}" type="slidenum">
              <a:rPr lang="en-US" smtClean="0"/>
              <a:t>23</a:t>
            </a:fld>
            <a:endParaRPr lang="en-US" dirty="0"/>
          </a:p>
        </p:txBody>
      </p:sp>
    </p:spTree>
    <p:extLst>
      <p:ext uri="{BB962C8B-B14F-4D97-AF65-F5344CB8AC3E}">
        <p14:creationId xmlns:p14="http://schemas.microsoft.com/office/powerpoint/2010/main" val="31298175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Transferring Funds </a:t>
            </a:r>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To provide districts the flexibility to use federal funds received under </a:t>
            </a:r>
            <a:r>
              <a:rPr lang="en-US" sz="1200" b="0" i="1" u="none" strike="noStrike" kern="1200" baseline="0" dirty="0" smtClean="0">
                <a:solidFill>
                  <a:schemeClr val="tx1"/>
                </a:solidFill>
                <a:latin typeface="+mn-lt"/>
                <a:ea typeface="+mn-ea"/>
                <a:cs typeface="+mn-cs"/>
              </a:rPr>
              <a:t>ESSA </a:t>
            </a:r>
            <a:r>
              <a:rPr lang="en-US" sz="1200" b="0" i="0" u="none" strike="noStrike" kern="1200" baseline="0" dirty="0" smtClean="0">
                <a:solidFill>
                  <a:schemeClr val="tx1"/>
                </a:solidFill>
                <a:latin typeface="+mn-lt"/>
                <a:ea typeface="+mn-ea"/>
                <a:cs typeface="+mn-cs"/>
              </a:rPr>
              <a:t>on those programs and services that would most effectively meet identified student and staff needs, the law allows for districts to transfer some of their federal formula grant funds from one Title to another.2 A few general rules apply to transfers of funds: </a:t>
            </a:r>
          </a:p>
          <a:p>
            <a:r>
              <a:rPr lang="en-US" sz="1200" b="0" i="0" u="none" strike="noStrike" kern="1200" baseline="0" dirty="0" smtClean="0">
                <a:solidFill>
                  <a:schemeClr val="tx1"/>
                </a:solidFill>
                <a:latin typeface="+mn-lt"/>
                <a:ea typeface="+mn-ea"/>
                <a:cs typeface="+mn-cs"/>
              </a:rPr>
              <a:t> A district may transfer funds </a:t>
            </a:r>
            <a:r>
              <a:rPr lang="en-US" sz="1200" b="1" i="0" u="none" strike="noStrike" kern="1200" baseline="0" dirty="0" smtClean="0">
                <a:solidFill>
                  <a:schemeClr val="tx1"/>
                </a:solidFill>
                <a:latin typeface="+mn-lt"/>
                <a:ea typeface="+mn-ea"/>
                <a:cs typeface="+mn-cs"/>
              </a:rPr>
              <a:t>only from </a:t>
            </a:r>
            <a:r>
              <a:rPr lang="en-US" sz="1200" b="0" i="0" u="none" strike="noStrike" kern="1200" baseline="0" dirty="0" smtClean="0">
                <a:solidFill>
                  <a:schemeClr val="tx1"/>
                </a:solidFill>
                <a:latin typeface="+mn-lt"/>
                <a:ea typeface="+mn-ea"/>
                <a:cs typeface="+mn-cs"/>
              </a:rPr>
              <a:t>Title II-A and Title IV-A. </a:t>
            </a:r>
          </a:p>
          <a:p>
            <a:r>
              <a:rPr lang="en-US" sz="1200" b="0" i="0" u="none" strike="noStrike" kern="1200" baseline="0" dirty="0" smtClean="0">
                <a:solidFill>
                  <a:schemeClr val="tx1"/>
                </a:solidFill>
                <a:latin typeface="+mn-lt"/>
                <a:ea typeface="+mn-ea"/>
                <a:cs typeface="+mn-cs"/>
              </a:rPr>
              <a:t> There are no limits on the amount of funds a district may transfer from those Titles. </a:t>
            </a:r>
          </a:p>
          <a:p>
            <a:r>
              <a:rPr lang="en-US" sz="1200" b="0" i="0" u="none" strike="noStrike" kern="1200" baseline="0" dirty="0" smtClean="0">
                <a:solidFill>
                  <a:schemeClr val="tx1"/>
                </a:solidFill>
                <a:latin typeface="+mn-lt"/>
                <a:ea typeface="+mn-ea"/>
                <a:cs typeface="+mn-cs"/>
              </a:rPr>
              <a:t> If applicable, a district must consult with the appropriate nonpublic school officials before transferring funds. </a:t>
            </a:r>
          </a:p>
          <a:p>
            <a:r>
              <a:rPr lang="en-US" sz="1200" b="0" i="0" u="none" strike="noStrike" kern="1200" baseline="0" dirty="0" smtClean="0">
                <a:solidFill>
                  <a:schemeClr val="tx1"/>
                </a:solidFill>
                <a:latin typeface="+mn-lt"/>
                <a:ea typeface="+mn-ea"/>
                <a:cs typeface="+mn-cs"/>
              </a:rPr>
              <a:t> Once funds are transferred, they take on the identity of the Title to which they were transferred and must be spent under rules applicable to that Title. </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F3A0800-D045-45F1-B778-0A44769417A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0668187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AB92EA-67F6-40DE-AED0-B753179D2F52}" type="slidenum">
              <a:rPr lang="en-US" smtClean="0"/>
              <a:t>25</a:t>
            </a:fld>
            <a:endParaRPr lang="en-US"/>
          </a:p>
        </p:txBody>
      </p:sp>
    </p:spTree>
    <p:extLst>
      <p:ext uri="{BB962C8B-B14F-4D97-AF65-F5344CB8AC3E}">
        <p14:creationId xmlns:p14="http://schemas.microsoft.com/office/powerpoint/2010/main" val="8605192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2B63952-BBA8-4838-A0CF-80F9272645AB}" type="slidenum">
              <a:rPr lang="en-US" smtClean="0"/>
              <a:t>26</a:t>
            </a:fld>
            <a:endParaRPr lang="en-US" dirty="0"/>
          </a:p>
        </p:txBody>
      </p:sp>
    </p:spTree>
    <p:extLst>
      <p:ext uri="{BB962C8B-B14F-4D97-AF65-F5344CB8AC3E}">
        <p14:creationId xmlns:p14="http://schemas.microsoft.com/office/powerpoint/2010/main" val="9898790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2B63952-BBA8-4838-A0CF-80F9272645AB}" type="slidenum">
              <a:rPr lang="en-US" smtClean="0"/>
              <a:t>2</a:t>
            </a:fld>
            <a:endParaRPr lang="en-US"/>
          </a:p>
        </p:txBody>
      </p:sp>
    </p:spTree>
    <p:extLst>
      <p:ext uri="{BB962C8B-B14F-4D97-AF65-F5344CB8AC3E}">
        <p14:creationId xmlns:p14="http://schemas.microsoft.com/office/powerpoint/2010/main" val="1051720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Questions for audience: Who was at COSA?  Who</a:t>
            </a:r>
            <a:r>
              <a:rPr lang="en-US" baseline="0" dirty="0" smtClean="0"/>
              <a:t> is new to Title?  </a:t>
            </a:r>
            <a:endParaRPr lang="en-US" dirty="0"/>
          </a:p>
        </p:txBody>
      </p:sp>
      <p:sp>
        <p:nvSpPr>
          <p:cNvPr id="4" name="Slide Number Placeholder 3"/>
          <p:cNvSpPr>
            <a:spLocks noGrp="1"/>
          </p:cNvSpPr>
          <p:nvPr>
            <p:ph type="sldNum" sz="quarter" idx="10"/>
          </p:nvPr>
        </p:nvSpPr>
        <p:spPr/>
        <p:txBody>
          <a:bodyPr/>
          <a:lstStyle/>
          <a:p>
            <a:fld id="{53AB92EA-67F6-40DE-AED0-B753179D2F52}" type="slidenum">
              <a:rPr lang="en-US" smtClean="0"/>
              <a:t>27</a:t>
            </a:fld>
            <a:endParaRPr lang="en-US"/>
          </a:p>
        </p:txBody>
      </p:sp>
    </p:spTree>
    <p:extLst>
      <p:ext uri="{BB962C8B-B14F-4D97-AF65-F5344CB8AC3E}">
        <p14:creationId xmlns:p14="http://schemas.microsoft.com/office/powerpoint/2010/main" val="116989601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2B63952-BBA8-4838-A0CF-80F9272645AB}" type="slidenum">
              <a:rPr lang="en-US" smtClean="0"/>
              <a:t>28</a:t>
            </a:fld>
            <a:endParaRPr lang="en-US" dirty="0"/>
          </a:p>
        </p:txBody>
      </p:sp>
    </p:spTree>
    <p:extLst>
      <p:ext uri="{BB962C8B-B14F-4D97-AF65-F5344CB8AC3E}">
        <p14:creationId xmlns:p14="http://schemas.microsoft.com/office/powerpoint/2010/main" val="252082519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Transferring Funds </a:t>
            </a:r>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To provide districts the flexibility to use federal funds received under </a:t>
            </a:r>
            <a:r>
              <a:rPr lang="en-US" sz="1200" b="0" i="1" u="none" strike="noStrike" kern="1200" baseline="0" dirty="0" smtClean="0">
                <a:solidFill>
                  <a:schemeClr val="tx1"/>
                </a:solidFill>
                <a:latin typeface="+mn-lt"/>
                <a:ea typeface="+mn-ea"/>
                <a:cs typeface="+mn-cs"/>
              </a:rPr>
              <a:t>ESSA </a:t>
            </a:r>
            <a:r>
              <a:rPr lang="en-US" sz="1200" b="0" i="0" u="none" strike="noStrike" kern="1200" baseline="0" dirty="0" smtClean="0">
                <a:solidFill>
                  <a:schemeClr val="tx1"/>
                </a:solidFill>
                <a:latin typeface="+mn-lt"/>
                <a:ea typeface="+mn-ea"/>
                <a:cs typeface="+mn-cs"/>
              </a:rPr>
              <a:t>on those programs and services that would most effectively meet identified student and staff needs, the law allows for districts to transfer some of their federal formula grant funds from one Title to another.2 A few general rules apply to transfers of funds: </a:t>
            </a:r>
          </a:p>
          <a:p>
            <a:r>
              <a:rPr lang="en-US" sz="1200" b="0" i="0" u="none" strike="noStrike" kern="1200" baseline="0" dirty="0" smtClean="0">
                <a:solidFill>
                  <a:schemeClr val="tx1"/>
                </a:solidFill>
                <a:latin typeface="+mn-lt"/>
                <a:ea typeface="+mn-ea"/>
                <a:cs typeface="+mn-cs"/>
              </a:rPr>
              <a:t> A district may transfer funds </a:t>
            </a:r>
            <a:r>
              <a:rPr lang="en-US" sz="1200" b="1" i="0" u="none" strike="noStrike" kern="1200" baseline="0" dirty="0" smtClean="0">
                <a:solidFill>
                  <a:schemeClr val="tx1"/>
                </a:solidFill>
                <a:latin typeface="+mn-lt"/>
                <a:ea typeface="+mn-ea"/>
                <a:cs typeface="+mn-cs"/>
              </a:rPr>
              <a:t>only from </a:t>
            </a:r>
            <a:r>
              <a:rPr lang="en-US" sz="1200" b="0" i="0" u="none" strike="noStrike" kern="1200" baseline="0" dirty="0" smtClean="0">
                <a:solidFill>
                  <a:schemeClr val="tx1"/>
                </a:solidFill>
                <a:latin typeface="+mn-lt"/>
                <a:ea typeface="+mn-ea"/>
                <a:cs typeface="+mn-cs"/>
              </a:rPr>
              <a:t>Title II-A and Title IV-A. </a:t>
            </a:r>
          </a:p>
          <a:p>
            <a:r>
              <a:rPr lang="en-US" sz="1200" b="0" i="0" u="none" strike="noStrike" kern="1200" baseline="0" dirty="0" smtClean="0">
                <a:solidFill>
                  <a:schemeClr val="tx1"/>
                </a:solidFill>
                <a:latin typeface="+mn-lt"/>
                <a:ea typeface="+mn-ea"/>
                <a:cs typeface="+mn-cs"/>
              </a:rPr>
              <a:t> There are no limits on the amount of funds a district may transfer from those Titles. </a:t>
            </a:r>
          </a:p>
          <a:p>
            <a:r>
              <a:rPr lang="en-US" sz="1200" b="0" i="0" u="none" strike="noStrike" kern="1200" baseline="0" dirty="0" smtClean="0">
                <a:solidFill>
                  <a:schemeClr val="tx1"/>
                </a:solidFill>
                <a:latin typeface="+mn-lt"/>
                <a:ea typeface="+mn-ea"/>
                <a:cs typeface="+mn-cs"/>
              </a:rPr>
              <a:t> If applicable, a district must consult with the appropriate nonpublic school officials before transferring funds. </a:t>
            </a:r>
          </a:p>
          <a:p>
            <a:r>
              <a:rPr lang="en-US" sz="1200" b="0" i="0" u="none" strike="noStrike" kern="1200" baseline="0" dirty="0" smtClean="0">
                <a:solidFill>
                  <a:schemeClr val="tx1"/>
                </a:solidFill>
                <a:latin typeface="+mn-lt"/>
                <a:ea typeface="+mn-ea"/>
                <a:cs typeface="+mn-cs"/>
              </a:rPr>
              <a:t> Once funds are transferred, they take on the identity of the Title to which they were transferred and must be spent under rules applicable to that Title. </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F3A0800-D045-45F1-B778-0A44769417A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2175569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Transferring Funds </a:t>
            </a:r>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To provide districts the flexibility to use federal funds received under </a:t>
            </a:r>
            <a:r>
              <a:rPr lang="en-US" sz="1200" b="0" i="1" u="none" strike="noStrike" kern="1200" baseline="0" dirty="0" smtClean="0">
                <a:solidFill>
                  <a:schemeClr val="tx1"/>
                </a:solidFill>
                <a:latin typeface="+mn-lt"/>
                <a:ea typeface="+mn-ea"/>
                <a:cs typeface="+mn-cs"/>
              </a:rPr>
              <a:t>ESSA </a:t>
            </a:r>
            <a:r>
              <a:rPr lang="en-US" sz="1200" b="0" i="0" u="none" strike="noStrike" kern="1200" baseline="0" dirty="0" smtClean="0">
                <a:solidFill>
                  <a:schemeClr val="tx1"/>
                </a:solidFill>
                <a:latin typeface="+mn-lt"/>
                <a:ea typeface="+mn-ea"/>
                <a:cs typeface="+mn-cs"/>
              </a:rPr>
              <a:t>on those programs and services that would most effectively meet identified student and staff needs, the law allows for districts to transfer some of their federal formula grant funds from one Title to another.2 A few general rules apply to transfers of funds: </a:t>
            </a:r>
          </a:p>
          <a:p>
            <a:r>
              <a:rPr lang="en-US" sz="1200" b="0" i="0" u="none" strike="noStrike" kern="1200" baseline="0" dirty="0" smtClean="0">
                <a:solidFill>
                  <a:schemeClr val="tx1"/>
                </a:solidFill>
                <a:latin typeface="+mn-lt"/>
                <a:ea typeface="+mn-ea"/>
                <a:cs typeface="+mn-cs"/>
              </a:rPr>
              <a:t> A district may transfer funds </a:t>
            </a:r>
            <a:r>
              <a:rPr lang="en-US" sz="1200" b="1" i="0" u="none" strike="noStrike" kern="1200" baseline="0" dirty="0" smtClean="0">
                <a:solidFill>
                  <a:schemeClr val="tx1"/>
                </a:solidFill>
                <a:latin typeface="+mn-lt"/>
                <a:ea typeface="+mn-ea"/>
                <a:cs typeface="+mn-cs"/>
              </a:rPr>
              <a:t>only from </a:t>
            </a:r>
            <a:r>
              <a:rPr lang="en-US" sz="1200" b="0" i="0" u="none" strike="noStrike" kern="1200" baseline="0" dirty="0" smtClean="0">
                <a:solidFill>
                  <a:schemeClr val="tx1"/>
                </a:solidFill>
                <a:latin typeface="+mn-lt"/>
                <a:ea typeface="+mn-ea"/>
                <a:cs typeface="+mn-cs"/>
              </a:rPr>
              <a:t>Title II-A and Title IV-A. </a:t>
            </a:r>
          </a:p>
          <a:p>
            <a:r>
              <a:rPr lang="en-US" sz="1200" b="0" i="0" u="none" strike="noStrike" kern="1200" baseline="0" dirty="0" smtClean="0">
                <a:solidFill>
                  <a:schemeClr val="tx1"/>
                </a:solidFill>
                <a:latin typeface="+mn-lt"/>
                <a:ea typeface="+mn-ea"/>
                <a:cs typeface="+mn-cs"/>
              </a:rPr>
              <a:t> There are no limits on the amount of funds a district may transfer from those Titles. </a:t>
            </a:r>
          </a:p>
          <a:p>
            <a:r>
              <a:rPr lang="en-US" sz="1200" b="0" i="0" u="none" strike="noStrike" kern="1200" baseline="0" dirty="0" smtClean="0">
                <a:solidFill>
                  <a:schemeClr val="tx1"/>
                </a:solidFill>
                <a:latin typeface="+mn-lt"/>
                <a:ea typeface="+mn-ea"/>
                <a:cs typeface="+mn-cs"/>
              </a:rPr>
              <a:t> If applicable, a district must consult with the appropriate nonpublic school officials before transferring funds. </a:t>
            </a:r>
          </a:p>
          <a:p>
            <a:r>
              <a:rPr lang="en-US" sz="1200" b="0" i="0" u="none" strike="noStrike" kern="1200" baseline="0" dirty="0" smtClean="0">
                <a:solidFill>
                  <a:schemeClr val="tx1"/>
                </a:solidFill>
                <a:latin typeface="+mn-lt"/>
                <a:ea typeface="+mn-ea"/>
                <a:cs typeface="+mn-cs"/>
              </a:rPr>
              <a:t> Once funds are transferred, they take on the identity of the Title to which they were transferred and must be spent under rules applicable to that Title. </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F3A0800-D045-45F1-B778-0A44769417A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7727124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Questions for audience: Who was at COSA?  Who</a:t>
            </a:r>
            <a:r>
              <a:rPr lang="en-US" baseline="0" dirty="0" smtClean="0"/>
              <a:t> is new to Title?  </a:t>
            </a:r>
            <a:endParaRPr lang="en-US" dirty="0"/>
          </a:p>
        </p:txBody>
      </p:sp>
      <p:sp>
        <p:nvSpPr>
          <p:cNvPr id="4" name="Slide Number Placeholder 3"/>
          <p:cNvSpPr>
            <a:spLocks noGrp="1"/>
          </p:cNvSpPr>
          <p:nvPr>
            <p:ph type="sldNum" sz="quarter" idx="10"/>
          </p:nvPr>
        </p:nvSpPr>
        <p:spPr/>
        <p:txBody>
          <a:bodyPr/>
          <a:lstStyle/>
          <a:p>
            <a:fld id="{53AB92EA-67F6-40DE-AED0-B753179D2F52}" type="slidenum">
              <a:rPr lang="en-US" smtClean="0"/>
              <a:t>31</a:t>
            </a:fld>
            <a:endParaRPr lang="en-US"/>
          </a:p>
        </p:txBody>
      </p:sp>
    </p:spTree>
    <p:extLst>
      <p:ext uri="{BB962C8B-B14F-4D97-AF65-F5344CB8AC3E}">
        <p14:creationId xmlns:p14="http://schemas.microsoft.com/office/powerpoint/2010/main" val="298845003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2B63952-BBA8-4838-A0CF-80F9272645AB}" type="slidenum">
              <a:rPr lang="en-US" smtClean="0"/>
              <a:t>32</a:t>
            </a:fld>
            <a:endParaRPr lang="en-US" dirty="0"/>
          </a:p>
        </p:txBody>
      </p:sp>
    </p:spTree>
    <p:extLst>
      <p:ext uri="{BB962C8B-B14F-4D97-AF65-F5344CB8AC3E}">
        <p14:creationId xmlns:p14="http://schemas.microsoft.com/office/powerpoint/2010/main" val="39269887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2B63952-BBA8-4838-A0CF-80F9272645AB}" type="slidenum">
              <a:rPr lang="en-US" smtClean="0"/>
              <a:t>33</a:t>
            </a:fld>
            <a:endParaRPr lang="en-US" dirty="0"/>
          </a:p>
        </p:txBody>
      </p:sp>
    </p:spTree>
    <p:extLst>
      <p:ext uri="{BB962C8B-B14F-4D97-AF65-F5344CB8AC3E}">
        <p14:creationId xmlns:p14="http://schemas.microsoft.com/office/powerpoint/2010/main" val="35241460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Questions for audience: Who was at COSA?  Who</a:t>
            </a:r>
            <a:r>
              <a:rPr lang="en-US" baseline="0" dirty="0" smtClean="0"/>
              <a:t> is new to Title?  </a:t>
            </a:r>
            <a:endParaRPr lang="en-US" dirty="0"/>
          </a:p>
        </p:txBody>
      </p:sp>
      <p:sp>
        <p:nvSpPr>
          <p:cNvPr id="4" name="Slide Number Placeholder 3"/>
          <p:cNvSpPr>
            <a:spLocks noGrp="1"/>
          </p:cNvSpPr>
          <p:nvPr>
            <p:ph type="sldNum" sz="quarter" idx="10"/>
          </p:nvPr>
        </p:nvSpPr>
        <p:spPr/>
        <p:txBody>
          <a:bodyPr/>
          <a:lstStyle/>
          <a:p>
            <a:fld id="{53AB92EA-67F6-40DE-AED0-B753179D2F52}" type="slidenum">
              <a:rPr lang="en-US" smtClean="0"/>
              <a:t>34</a:t>
            </a:fld>
            <a:endParaRPr lang="en-US"/>
          </a:p>
        </p:txBody>
      </p:sp>
    </p:spTree>
    <p:extLst>
      <p:ext uri="{BB962C8B-B14F-4D97-AF65-F5344CB8AC3E}">
        <p14:creationId xmlns:p14="http://schemas.microsoft.com/office/powerpoint/2010/main" val="202197733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2B63952-BBA8-4838-A0CF-80F9272645AB}" type="slidenum">
              <a:rPr lang="en-US" smtClean="0"/>
              <a:t>35</a:t>
            </a:fld>
            <a:endParaRPr lang="en-US" dirty="0"/>
          </a:p>
        </p:txBody>
      </p:sp>
    </p:spTree>
    <p:extLst>
      <p:ext uri="{BB962C8B-B14F-4D97-AF65-F5344CB8AC3E}">
        <p14:creationId xmlns:p14="http://schemas.microsoft.com/office/powerpoint/2010/main" val="370999544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mn-ea"/>
                <a:cs typeface="+mn-cs"/>
              </a:rPr>
              <a:t>A consideration here is that the same method of determining poverty is used for all schools.</a:t>
            </a:r>
          </a:p>
          <a:p>
            <a:pPr lvl="0"/>
            <a:r>
              <a:rPr lang="en-US" sz="1200" kern="1200" dirty="0" smtClean="0">
                <a:solidFill>
                  <a:schemeClr val="tx1"/>
                </a:solidFill>
                <a:effectLst/>
                <a:latin typeface="+mn-lt"/>
                <a:ea typeface="+mn-ea"/>
                <a:cs typeface="+mn-cs"/>
              </a:rPr>
              <a:t>This</a:t>
            </a:r>
            <a:r>
              <a:rPr lang="en-US" sz="1200" kern="1200" baseline="0" dirty="0" smtClean="0">
                <a:solidFill>
                  <a:schemeClr val="tx1"/>
                </a:solidFill>
                <a:effectLst/>
                <a:latin typeface="+mn-lt"/>
                <a:ea typeface="+mn-ea"/>
                <a:cs typeface="+mn-cs"/>
              </a:rPr>
              <a:t> option will </a:t>
            </a:r>
            <a:r>
              <a:rPr lang="en-US" sz="1200" kern="1200" dirty="0" smtClean="0">
                <a:solidFill>
                  <a:schemeClr val="tx1"/>
                </a:solidFill>
                <a:effectLst/>
                <a:latin typeface="+mn-lt"/>
                <a:ea typeface="+mn-ea"/>
                <a:cs typeface="+mn-cs"/>
              </a:rPr>
              <a:t>result in a lower poverty percentage for all schools.</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161421F-91E6-46A4-9F69-6E8AF1B73024}" type="slidenum">
              <a:rPr lang="en-US" smtClean="0"/>
              <a:t>37</a:t>
            </a:fld>
            <a:endParaRPr lang="en-US"/>
          </a:p>
        </p:txBody>
      </p:sp>
    </p:spTree>
    <p:extLst>
      <p:ext uri="{BB962C8B-B14F-4D97-AF65-F5344CB8AC3E}">
        <p14:creationId xmlns:p14="http://schemas.microsoft.com/office/powerpoint/2010/main" val="35144336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Questions for audience: Who was at COSA?  Who</a:t>
            </a:r>
            <a:r>
              <a:rPr lang="en-US" baseline="0" dirty="0" smtClean="0"/>
              <a:t> is new to Title?  </a:t>
            </a:r>
            <a:endParaRPr lang="en-US" dirty="0"/>
          </a:p>
        </p:txBody>
      </p:sp>
      <p:sp>
        <p:nvSpPr>
          <p:cNvPr id="4" name="Slide Number Placeholder 3"/>
          <p:cNvSpPr>
            <a:spLocks noGrp="1"/>
          </p:cNvSpPr>
          <p:nvPr>
            <p:ph type="sldNum" sz="quarter" idx="10"/>
          </p:nvPr>
        </p:nvSpPr>
        <p:spPr/>
        <p:txBody>
          <a:bodyPr/>
          <a:lstStyle/>
          <a:p>
            <a:fld id="{53AB92EA-67F6-40DE-AED0-B753179D2F52}" type="slidenum">
              <a:rPr lang="en-US" smtClean="0"/>
              <a:t>9</a:t>
            </a:fld>
            <a:endParaRPr lang="en-US"/>
          </a:p>
        </p:txBody>
      </p:sp>
    </p:spTree>
    <p:extLst>
      <p:ext uri="{BB962C8B-B14F-4D97-AF65-F5344CB8AC3E}">
        <p14:creationId xmlns:p14="http://schemas.microsoft.com/office/powerpoint/2010/main" val="144900186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mn-ea"/>
                <a:cs typeface="+mn-cs"/>
              </a:rPr>
              <a:t>A consideration here is again, the same method of determining poverty is used for all schools.</a:t>
            </a:r>
          </a:p>
          <a:p>
            <a:pPr lvl="0"/>
            <a:r>
              <a:rPr lang="en-US" sz="1200" kern="1200" dirty="0" smtClean="0">
                <a:solidFill>
                  <a:schemeClr val="tx1"/>
                </a:solidFill>
                <a:effectLst/>
                <a:latin typeface="+mn-lt"/>
                <a:ea typeface="+mn-ea"/>
                <a:cs typeface="+mn-cs"/>
              </a:rPr>
              <a:t>This</a:t>
            </a:r>
            <a:r>
              <a:rPr lang="en-US" sz="1200" kern="1200" baseline="0" dirty="0" smtClean="0">
                <a:solidFill>
                  <a:schemeClr val="tx1"/>
                </a:solidFill>
                <a:effectLst/>
                <a:latin typeface="+mn-lt"/>
                <a:ea typeface="+mn-ea"/>
                <a:cs typeface="+mn-cs"/>
              </a:rPr>
              <a:t> option will </a:t>
            </a:r>
            <a:r>
              <a:rPr lang="en-US" sz="1200" kern="1200" dirty="0" smtClean="0">
                <a:solidFill>
                  <a:schemeClr val="tx1"/>
                </a:solidFill>
                <a:effectLst/>
                <a:latin typeface="+mn-lt"/>
                <a:ea typeface="+mn-ea"/>
                <a:cs typeface="+mn-cs"/>
              </a:rPr>
              <a:t>result in a higher</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poverty percentage for all schools.</a:t>
            </a:r>
          </a:p>
          <a:p>
            <a:pPr lvl="0"/>
            <a:r>
              <a:rPr lang="en-US" sz="1200" kern="1200" dirty="0" smtClean="0">
                <a:solidFill>
                  <a:schemeClr val="tx1"/>
                </a:solidFill>
                <a:effectLst/>
                <a:latin typeface="+mn-lt"/>
                <a:ea typeface="+mn-ea"/>
                <a:cs typeface="+mn-cs"/>
              </a:rPr>
              <a:t>Title</a:t>
            </a:r>
            <a:r>
              <a:rPr lang="en-US" sz="1200" kern="1200" baseline="0" dirty="0" smtClean="0">
                <a:solidFill>
                  <a:schemeClr val="tx1"/>
                </a:solidFill>
                <a:effectLst/>
                <a:latin typeface="+mn-lt"/>
                <a:ea typeface="+mn-ea"/>
                <a:cs typeface="+mn-cs"/>
              </a:rPr>
              <a:t> I rank would be the same with Options 1 and 2.</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1161421F-91E6-46A4-9F69-6E8AF1B73024}" type="slidenum">
              <a:rPr lang="en-US" smtClean="0"/>
              <a:t>38</a:t>
            </a:fld>
            <a:endParaRPr lang="en-US"/>
          </a:p>
        </p:txBody>
      </p:sp>
    </p:spTree>
    <p:extLst>
      <p:ext uri="{BB962C8B-B14F-4D97-AF65-F5344CB8AC3E}">
        <p14:creationId xmlns:p14="http://schemas.microsoft.com/office/powerpoint/2010/main" val="89265008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mn-ea"/>
                <a:cs typeface="+mn-cs"/>
              </a:rPr>
              <a:t>With</a:t>
            </a:r>
            <a:r>
              <a:rPr lang="en-US" sz="1200" kern="1200" baseline="0" dirty="0" smtClean="0">
                <a:solidFill>
                  <a:schemeClr val="tx1"/>
                </a:solidFill>
                <a:effectLst/>
                <a:latin typeface="+mn-lt"/>
                <a:ea typeface="+mn-ea"/>
                <a:cs typeface="+mn-cs"/>
              </a:rPr>
              <a:t> this option, </a:t>
            </a:r>
            <a:r>
              <a:rPr lang="en-US" sz="1200" kern="1200" dirty="0" smtClean="0">
                <a:solidFill>
                  <a:schemeClr val="tx1"/>
                </a:solidFill>
                <a:effectLst/>
                <a:latin typeface="+mn-lt"/>
                <a:ea typeface="+mn-ea"/>
                <a:cs typeface="+mn-cs"/>
              </a:rPr>
              <a:t>CEP schools may rank higher as compared to non-CEP schools than</a:t>
            </a:r>
            <a:r>
              <a:rPr lang="en-US" sz="1200" kern="1200" baseline="0" dirty="0" smtClean="0">
                <a:solidFill>
                  <a:schemeClr val="tx1"/>
                </a:solidFill>
                <a:effectLst/>
                <a:latin typeface="+mn-lt"/>
                <a:ea typeface="+mn-ea"/>
                <a:cs typeface="+mn-cs"/>
              </a:rPr>
              <a:t> they would have using </a:t>
            </a:r>
            <a:r>
              <a:rPr lang="en-US" sz="1200" kern="1200" dirty="0" smtClean="0">
                <a:solidFill>
                  <a:schemeClr val="tx1"/>
                </a:solidFill>
                <a:effectLst/>
                <a:latin typeface="+mn-lt"/>
                <a:ea typeface="+mn-ea"/>
                <a:cs typeface="+mn-cs"/>
              </a:rPr>
              <a:t>Options</a:t>
            </a:r>
            <a:r>
              <a:rPr lang="en-US" sz="1200" kern="1200" baseline="0" dirty="0" smtClean="0">
                <a:solidFill>
                  <a:schemeClr val="tx1"/>
                </a:solidFill>
                <a:effectLst/>
                <a:latin typeface="+mn-lt"/>
                <a:ea typeface="+mn-ea"/>
                <a:cs typeface="+mn-cs"/>
              </a:rPr>
              <a:t> 1 or 2.</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1161421F-91E6-46A4-9F69-6E8AF1B73024}" type="slidenum">
              <a:rPr lang="en-US" smtClean="0"/>
              <a:t>39</a:t>
            </a:fld>
            <a:endParaRPr lang="en-US"/>
          </a:p>
        </p:txBody>
      </p:sp>
    </p:spTree>
    <p:extLst>
      <p:ext uri="{BB962C8B-B14F-4D97-AF65-F5344CB8AC3E}">
        <p14:creationId xmlns:p14="http://schemas.microsoft.com/office/powerpoint/2010/main" val="212948760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Questions for audience: Who was at COSA?  Who</a:t>
            </a:r>
            <a:r>
              <a:rPr lang="en-US" baseline="0" dirty="0" smtClean="0"/>
              <a:t> is new to Title?  </a:t>
            </a:r>
            <a:endParaRPr lang="en-US" dirty="0"/>
          </a:p>
        </p:txBody>
      </p:sp>
      <p:sp>
        <p:nvSpPr>
          <p:cNvPr id="4" name="Slide Number Placeholder 3"/>
          <p:cNvSpPr>
            <a:spLocks noGrp="1"/>
          </p:cNvSpPr>
          <p:nvPr>
            <p:ph type="sldNum" sz="quarter" idx="10"/>
          </p:nvPr>
        </p:nvSpPr>
        <p:spPr/>
        <p:txBody>
          <a:bodyPr/>
          <a:lstStyle/>
          <a:p>
            <a:fld id="{53AB92EA-67F6-40DE-AED0-B753179D2F52}" type="slidenum">
              <a:rPr lang="en-US" smtClean="0"/>
              <a:t>40</a:t>
            </a:fld>
            <a:endParaRPr lang="en-US"/>
          </a:p>
        </p:txBody>
      </p:sp>
    </p:spTree>
    <p:extLst>
      <p:ext uri="{BB962C8B-B14F-4D97-AF65-F5344CB8AC3E}">
        <p14:creationId xmlns:p14="http://schemas.microsoft.com/office/powerpoint/2010/main" val="77395966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2B63952-BBA8-4838-A0CF-80F9272645AB}" type="slidenum">
              <a:rPr lang="en-US" smtClean="0"/>
              <a:t>41</a:t>
            </a:fld>
            <a:endParaRPr lang="en-US" dirty="0"/>
          </a:p>
        </p:txBody>
      </p:sp>
    </p:spTree>
    <p:extLst>
      <p:ext uri="{BB962C8B-B14F-4D97-AF65-F5344CB8AC3E}">
        <p14:creationId xmlns:p14="http://schemas.microsoft.com/office/powerpoint/2010/main" val="18415827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2B63952-BBA8-4838-A0CF-80F9272645AB}" type="slidenum">
              <a:rPr lang="en-US" smtClean="0"/>
              <a:t>42</a:t>
            </a:fld>
            <a:endParaRPr lang="en-US" dirty="0"/>
          </a:p>
        </p:txBody>
      </p:sp>
    </p:spTree>
    <p:extLst>
      <p:ext uri="{BB962C8B-B14F-4D97-AF65-F5344CB8AC3E}">
        <p14:creationId xmlns:p14="http://schemas.microsoft.com/office/powerpoint/2010/main" val="323531885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2B63952-BBA8-4838-A0CF-80F9272645AB}" type="slidenum">
              <a:rPr lang="en-US" smtClean="0"/>
              <a:t>43</a:t>
            </a:fld>
            <a:endParaRPr lang="en-US" dirty="0"/>
          </a:p>
        </p:txBody>
      </p:sp>
    </p:spTree>
    <p:extLst>
      <p:ext uri="{BB962C8B-B14F-4D97-AF65-F5344CB8AC3E}">
        <p14:creationId xmlns:p14="http://schemas.microsoft.com/office/powerpoint/2010/main" val="351711312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34D66F-5653-4F6B-B136-1668F27DE46A}" type="slidenum">
              <a:rPr lang="en-US" altLang="en-US" smtClean="0">
                <a:solidFill>
                  <a:prstClr val="black"/>
                </a:solidFill>
              </a:rPr>
              <a:pPr/>
              <a:t>51</a:t>
            </a:fld>
            <a:endParaRPr lang="en-US" altLang="en-US" dirty="0">
              <a:solidFill>
                <a:prstClr val="black"/>
              </a:solidFill>
            </a:endParaRPr>
          </a:p>
        </p:txBody>
      </p:sp>
    </p:spTree>
    <p:extLst>
      <p:ext uri="{BB962C8B-B14F-4D97-AF65-F5344CB8AC3E}">
        <p14:creationId xmlns:p14="http://schemas.microsoft.com/office/powerpoint/2010/main" val="90113356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34D66F-5653-4F6B-B136-1668F27DE46A}" type="slidenum">
              <a:rPr lang="en-US" altLang="en-US" smtClean="0">
                <a:solidFill>
                  <a:prstClr val="black"/>
                </a:solidFill>
              </a:rPr>
              <a:pPr/>
              <a:t>56</a:t>
            </a:fld>
            <a:endParaRPr lang="en-US" altLang="en-US" dirty="0">
              <a:solidFill>
                <a:prstClr val="black"/>
              </a:solidFill>
            </a:endParaRPr>
          </a:p>
        </p:txBody>
      </p:sp>
    </p:spTree>
    <p:extLst>
      <p:ext uri="{BB962C8B-B14F-4D97-AF65-F5344CB8AC3E}">
        <p14:creationId xmlns:p14="http://schemas.microsoft.com/office/powerpoint/2010/main" val="137453168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34D66F-5653-4F6B-B136-1668F27DE46A}" type="slidenum">
              <a:rPr lang="en-US" altLang="en-US" smtClean="0">
                <a:solidFill>
                  <a:prstClr val="black"/>
                </a:solidFill>
              </a:rPr>
              <a:pPr/>
              <a:t>57</a:t>
            </a:fld>
            <a:endParaRPr lang="en-US" altLang="en-US" dirty="0">
              <a:solidFill>
                <a:prstClr val="black"/>
              </a:solidFill>
            </a:endParaRPr>
          </a:p>
        </p:txBody>
      </p:sp>
    </p:spTree>
    <p:extLst>
      <p:ext uri="{BB962C8B-B14F-4D97-AF65-F5344CB8AC3E}">
        <p14:creationId xmlns:p14="http://schemas.microsoft.com/office/powerpoint/2010/main" val="117009212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334D66F-5653-4F6B-B136-1668F27DE46A}" type="slidenum">
              <a:rPr kumimoji="0" lang="en-US" alt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61</a:t>
            </a:fld>
            <a:endParaRPr kumimoji="0" lang="en-US" alt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735890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dirty="0"/>
          </a:p>
        </p:txBody>
      </p:sp>
      <p:sp>
        <p:nvSpPr>
          <p:cNvPr id="4" name="Slide Number Placeholder 3"/>
          <p:cNvSpPr>
            <a:spLocks noGrp="1"/>
          </p:cNvSpPr>
          <p:nvPr>
            <p:ph type="sldNum" sz="quarter" idx="5"/>
          </p:nvPr>
        </p:nvSpPr>
        <p:spPr/>
        <p:txBody>
          <a:bodyPr/>
          <a:lstStyle/>
          <a:p>
            <a:fld id="{E2B63952-BBA8-4838-A0CF-80F9272645AB}" type="slidenum">
              <a:rPr lang="en-US" smtClean="0"/>
              <a:t>10</a:t>
            </a:fld>
            <a:endParaRPr lang="en-US" dirty="0"/>
          </a:p>
        </p:txBody>
      </p:sp>
    </p:spTree>
    <p:extLst>
      <p:ext uri="{BB962C8B-B14F-4D97-AF65-F5344CB8AC3E}">
        <p14:creationId xmlns:p14="http://schemas.microsoft.com/office/powerpoint/2010/main" val="88455567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r>
              <a:rPr lang="en-US" dirty="0" smtClean="0"/>
              <a:t>Local Codes:</a:t>
            </a:r>
          </a:p>
          <a:p>
            <a:r>
              <a:rPr lang="en-US" dirty="0" smtClean="0"/>
              <a:t>What is the definition of locale codes 7 &amp; 8? Schools receive locale code of “7” if according to the US Census Bureau it is located in a place that is outside the metropolitan statistical area (MSA) and has fewer than 2,500 persons. • A locale code of “8” indicates a school is located inside a MSA with a population fewer than 2,500 persons.</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22263A4-0AF1-41E3-989E-CF160AB10B6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5965819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r>
              <a:rPr lang="en-US" dirty="0" smtClean="0"/>
              <a:t>Local Codes:</a:t>
            </a:r>
          </a:p>
          <a:p>
            <a:r>
              <a:rPr lang="en-US" dirty="0" smtClean="0"/>
              <a:t>What is the definition of locale codes 7 &amp; 8? Schools receive locale code of “7” if according to the US Census Bureau it is located in a place that is outside the metropolitan statistical area (MSA) and has fewer than 2,500 persons. • A locale code of “8” indicates a school is located inside a MSA with a population fewer than 2,500 persons.</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22263A4-0AF1-41E3-989E-CF160AB10B6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8437807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2B63952-BBA8-4838-A0CF-80F9272645AB}" type="slidenum">
              <a:rPr lang="en-US" smtClean="0"/>
              <a:t>64</a:t>
            </a:fld>
            <a:endParaRPr lang="en-US" dirty="0"/>
          </a:p>
        </p:txBody>
      </p:sp>
    </p:spTree>
    <p:extLst>
      <p:ext uri="{BB962C8B-B14F-4D97-AF65-F5344CB8AC3E}">
        <p14:creationId xmlns:p14="http://schemas.microsoft.com/office/powerpoint/2010/main" val="116935553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34D66F-5653-4F6B-B136-1668F27DE46A}" type="slidenum">
              <a:rPr lang="en-US" altLang="en-US" smtClean="0"/>
              <a:pPr/>
              <a:t>65</a:t>
            </a:fld>
            <a:endParaRPr lang="en-US" altLang="en-US" dirty="0"/>
          </a:p>
        </p:txBody>
      </p:sp>
    </p:spTree>
    <p:extLst>
      <p:ext uri="{BB962C8B-B14F-4D97-AF65-F5344CB8AC3E}">
        <p14:creationId xmlns:p14="http://schemas.microsoft.com/office/powerpoint/2010/main" val="302552454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AB92EA-67F6-40DE-AED0-B753179D2F52}" type="slidenum">
              <a:rPr lang="en-US" smtClean="0"/>
              <a:t>66</a:t>
            </a:fld>
            <a:endParaRPr lang="en-US" dirty="0"/>
          </a:p>
        </p:txBody>
      </p:sp>
    </p:spTree>
    <p:extLst>
      <p:ext uri="{BB962C8B-B14F-4D97-AF65-F5344CB8AC3E}">
        <p14:creationId xmlns:p14="http://schemas.microsoft.com/office/powerpoint/2010/main" val="209113497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2B63952-BBA8-4838-A0CF-80F9272645AB}" type="slidenum">
              <a:rPr lang="en-US" smtClean="0"/>
              <a:t>67</a:t>
            </a:fld>
            <a:endParaRPr lang="en-US" dirty="0"/>
          </a:p>
        </p:txBody>
      </p:sp>
    </p:spTree>
    <p:extLst>
      <p:ext uri="{BB962C8B-B14F-4D97-AF65-F5344CB8AC3E}">
        <p14:creationId xmlns:p14="http://schemas.microsoft.com/office/powerpoint/2010/main" val="26146769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2B63952-BBA8-4838-A0CF-80F9272645AB}" type="slidenum">
              <a:rPr lang="en-US" smtClean="0"/>
              <a:t>68</a:t>
            </a:fld>
            <a:endParaRPr lang="en-US" dirty="0"/>
          </a:p>
        </p:txBody>
      </p:sp>
    </p:spTree>
    <p:extLst>
      <p:ext uri="{BB962C8B-B14F-4D97-AF65-F5344CB8AC3E}">
        <p14:creationId xmlns:p14="http://schemas.microsoft.com/office/powerpoint/2010/main" val="266959951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2B63952-BBA8-4838-A0CF-80F9272645AB}" type="slidenum">
              <a:rPr lang="en-US" smtClean="0"/>
              <a:t>69</a:t>
            </a:fld>
            <a:endParaRPr lang="en-US" dirty="0"/>
          </a:p>
        </p:txBody>
      </p:sp>
    </p:spTree>
    <p:extLst>
      <p:ext uri="{BB962C8B-B14F-4D97-AF65-F5344CB8AC3E}">
        <p14:creationId xmlns:p14="http://schemas.microsoft.com/office/powerpoint/2010/main" val="60571130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34D66F-5653-4F6B-B136-1668F27DE46A}" type="slidenum">
              <a:rPr lang="en-US" altLang="en-US" smtClean="0"/>
              <a:pPr/>
              <a:t>70</a:t>
            </a:fld>
            <a:endParaRPr lang="en-US" altLang="en-US" dirty="0"/>
          </a:p>
        </p:txBody>
      </p:sp>
    </p:spTree>
    <p:extLst>
      <p:ext uri="{BB962C8B-B14F-4D97-AF65-F5344CB8AC3E}">
        <p14:creationId xmlns:p14="http://schemas.microsoft.com/office/powerpoint/2010/main" val="358063804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2B63952-BBA8-4838-A0CF-80F9272645AB}" type="slidenum">
              <a:rPr lang="en-US" smtClean="0"/>
              <a:t>75</a:t>
            </a:fld>
            <a:endParaRPr lang="en-US" dirty="0"/>
          </a:p>
        </p:txBody>
      </p:sp>
    </p:spTree>
    <p:extLst>
      <p:ext uri="{BB962C8B-B14F-4D97-AF65-F5344CB8AC3E}">
        <p14:creationId xmlns:p14="http://schemas.microsoft.com/office/powerpoint/2010/main" val="19864997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2B63952-BBA8-4838-A0CF-80F9272645AB}" type="slidenum">
              <a:rPr lang="en-US" smtClean="0"/>
              <a:t>11</a:t>
            </a:fld>
            <a:endParaRPr lang="en-US" dirty="0"/>
          </a:p>
        </p:txBody>
      </p:sp>
    </p:spTree>
    <p:extLst>
      <p:ext uri="{BB962C8B-B14F-4D97-AF65-F5344CB8AC3E}">
        <p14:creationId xmlns:p14="http://schemas.microsoft.com/office/powerpoint/2010/main" val="100975360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F3A0800-D045-45F1-B778-0A44769417AB}" type="slidenum">
              <a:rPr lang="en-US" smtClean="0">
                <a:solidFill>
                  <a:prstClr val="black"/>
                </a:solidFill>
              </a:rPr>
              <a:pPr/>
              <a:t>79</a:t>
            </a:fld>
            <a:endParaRPr lang="en-US">
              <a:solidFill>
                <a:prstClr val="black"/>
              </a:solidFill>
            </a:endParaRPr>
          </a:p>
        </p:txBody>
      </p:sp>
    </p:spTree>
    <p:extLst>
      <p:ext uri="{BB962C8B-B14F-4D97-AF65-F5344CB8AC3E}">
        <p14:creationId xmlns:p14="http://schemas.microsoft.com/office/powerpoint/2010/main" val="151541100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2B63952-BBA8-4838-A0CF-80F9272645AB}" type="slidenum">
              <a:rPr lang="en-US" smtClean="0"/>
              <a:t>80</a:t>
            </a:fld>
            <a:endParaRPr lang="en-US" dirty="0"/>
          </a:p>
        </p:txBody>
      </p:sp>
    </p:spTree>
    <p:extLst>
      <p:ext uri="{BB962C8B-B14F-4D97-AF65-F5344CB8AC3E}">
        <p14:creationId xmlns:p14="http://schemas.microsoft.com/office/powerpoint/2010/main" val="38258120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dirty="0" smtClean="0"/>
          </a:p>
        </p:txBody>
      </p:sp>
      <p:sp>
        <p:nvSpPr>
          <p:cNvPr id="4" name="Slide Number Placeholder 3"/>
          <p:cNvSpPr>
            <a:spLocks noGrp="1"/>
          </p:cNvSpPr>
          <p:nvPr>
            <p:ph type="sldNum" sz="quarter" idx="5"/>
          </p:nvPr>
        </p:nvSpPr>
        <p:spPr/>
        <p:txBody>
          <a:bodyPr/>
          <a:lstStyle/>
          <a:p>
            <a:fld id="{E2B63952-BBA8-4838-A0CF-80F9272645AB}" type="slidenum">
              <a:rPr lang="en-US" smtClean="0"/>
              <a:t>12</a:t>
            </a:fld>
            <a:endParaRPr lang="en-US" dirty="0"/>
          </a:p>
        </p:txBody>
      </p:sp>
    </p:spTree>
    <p:extLst>
      <p:ext uri="{BB962C8B-B14F-4D97-AF65-F5344CB8AC3E}">
        <p14:creationId xmlns:p14="http://schemas.microsoft.com/office/powerpoint/2010/main" val="27692114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dirty="0" smtClean="0"/>
          </a:p>
        </p:txBody>
      </p:sp>
      <p:sp>
        <p:nvSpPr>
          <p:cNvPr id="4" name="Slide Number Placeholder 3"/>
          <p:cNvSpPr>
            <a:spLocks noGrp="1"/>
          </p:cNvSpPr>
          <p:nvPr>
            <p:ph type="sldNum" sz="quarter" idx="5"/>
          </p:nvPr>
        </p:nvSpPr>
        <p:spPr/>
        <p:txBody>
          <a:bodyPr/>
          <a:lstStyle/>
          <a:p>
            <a:fld id="{E2B63952-BBA8-4838-A0CF-80F9272645AB}" type="slidenum">
              <a:rPr lang="en-US" smtClean="0"/>
              <a:t>13</a:t>
            </a:fld>
            <a:endParaRPr lang="en-US" dirty="0"/>
          </a:p>
        </p:txBody>
      </p:sp>
    </p:spTree>
    <p:extLst>
      <p:ext uri="{BB962C8B-B14F-4D97-AF65-F5344CB8AC3E}">
        <p14:creationId xmlns:p14="http://schemas.microsoft.com/office/powerpoint/2010/main" val="18566190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dirty="0" smtClean="0"/>
          </a:p>
        </p:txBody>
      </p:sp>
      <p:sp>
        <p:nvSpPr>
          <p:cNvPr id="4" name="Slide Number Placeholder 3"/>
          <p:cNvSpPr>
            <a:spLocks noGrp="1"/>
          </p:cNvSpPr>
          <p:nvPr>
            <p:ph type="sldNum" sz="quarter" idx="5"/>
          </p:nvPr>
        </p:nvSpPr>
        <p:spPr/>
        <p:txBody>
          <a:bodyPr/>
          <a:lstStyle/>
          <a:p>
            <a:fld id="{E2B63952-BBA8-4838-A0CF-80F9272645AB}" type="slidenum">
              <a:rPr lang="en-US" smtClean="0"/>
              <a:t>14</a:t>
            </a:fld>
            <a:endParaRPr lang="en-US" dirty="0"/>
          </a:p>
        </p:txBody>
      </p:sp>
    </p:spTree>
    <p:extLst>
      <p:ext uri="{BB962C8B-B14F-4D97-AF65-F5344CB8AC3E}">
        <p14:creationId xmlns:p14="http://schemas.microsoft.com/office/powerpoint/2010/main" val="12183156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dirty="0" smtClean="0"/>
          </a:p>
        </p:txBody>
      </p:sp>
      <p:sp>
        <p:nvSpPr>
          <p:cNvPr id="4" name="Slide Number Placeholder 3"/>
          <p:cNvSpPr>
            <a:spLocks noGrp="1"/>
          </p:cNvSpPr>
          <p:nvPr>
            <p:ph type="sldNum" sz="quarter" idx="5"/>
          </p:nvPr>
        </p:nvSpPr>
        <p:spPr/>
        <p:txBody>
          <a:bodyPr/>
          <a:lstStyle/>
          <a:p>
            <a:fld id="{E2B63952-BBA8-4838-A0CF-80F9272645AB}" type="slidenum">
              <a:rPr lang="en-US" smtClean="0"/>
              <a:t>15</a:t>
            </a:fld>
            <a:endParaRPr lang="en-US" dirty="0"/>
          </a:p>
        </p:txBody>
      </p:sp>
    </p:spTree>
    <p:extLst>
      <p:ext uri="{BB962C8B-B14F-4D97-AF65-F5344CB8AC3E}">
        <p14:creationId xmlns:p14="http://schemas.microsoft.com/office/powerpoint/2010/main" val="248718320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jp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jpg"/><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2.jp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2.jp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jp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jpg"/><Relationship Id="rId1" Type="http://schemas.openxmlformats.org/officeDocument/2006/relationships/slideMaster" Target="../slideMasters/slideMaster3.xml"/><Relationship Id="rId4" Type="http://schemas.openxmlformats.org/officeDocument/2006/relationships/image" Target="../media/image7.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Logo only">
    <p:bg>
      <p:bgPr>
        <a:solidFill>
          <a:schemeClr val="bg1"/>
        </a:soli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619597" y="2935982"/>
            <a:ext cx="7886700" cy="1325563"/>
          </a:xfrm>
        </p:spPr>
        <p:txBody>
          <a:bodyPr/>
          <a:lstStyle>
            <a:lvl1pPr algn="ctr">
              <a:defRPr>
                <a:solidFill>
                  <a:schemeClr val="tx1"/>
                </a:solidFill>
              </a:defRPr>
            </a:lvl1pPr>
          </a:lstStyle>
          <a:p>
            <a:r>
              <a:rPr lang="en-US" dirty="0"/>
              <a:t>CLICK TO EDIT MASTER TITLE</a:t>
            </a:r>
          </a:p>
        </p:txBody>
      </p:sp>
      <p:pic>
        <p:nvPicPr>
          <p:cNvPr id="12" name="Picture 11" descr="Decorative geometric pattern"/>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494853"/>
          </a:xfrm>
          <a:prstGeom prst="rect">
            <a:avLst/>
          </a:prstGeom>
          <a:noFill/>
        </p:spPr>
      </p:pic>
      <p:pic>
        <p:nvPicPr>
          <p:cNvPr id="13" name="Picture 12" descr="Decorative blue ba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6494854"/>
            <a:ext cx="9144000" cy="368372"/>
          </a:xfrm>
          <a:prstGeom prst="rect">
            <a:avLst/>
          </a:prstGeom>
        </p:spPr>
      </p:pic>
      <p:pic>
        <p:nvPicPr>
          <p:cNvPr id="5" name="Picture 4" descr="Oregon Department of Education logo"/>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739081" y="615148"/>
            <a:ext cx="4296302" cy="2136580"/>
          </a:xfrm>
          <a:prstGeom prst="rect">
            <a:avLst/>
          </a:prstGeom>
        </p:spPr>
      </p:pic>
      <p:pic>
        <p:nvPicPr>
          <p:cNvPr id="9" name="Picture 8" descr="Decorative blue swoosh"/>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400138"/>
            <a:ext cx="9144000" cy="2103535"/>
          </a:xfrm>
          <a:prstGeom prst="rect">
            <a:avLst/>
          </a:prstGeom>
        </p:spPr>
      </p:pic>
      <p:sp>
        <p:nvSpPr>
          <p:cNvPr id="7" name="Slide Number Placeholder 3"/>
          <p:cNvSpPr>
            <a:spLocks noGrp="1"/>
          </p:cNvSpPr>
          <p:nvPr>
            <p:ph type="sldNum" sz="quarter" idx="4"/>
          </p:nvPr>
        </p:nvSpPr>
        <p:spPr>
          <a:xfrm>
            <a:off x="6457950" y="6492537"/>
            <a:ext cx="2057400" cy="365125"/>
          </a:xfrm>
          <a:prstGeom prst="rect">
            <a:avLst/>
          </a:prstGeom>
        </p:spPr>
        <p:txBody>
          <a:bodyPr vert="horz" lIns="91440" tIns="45720" rIns="91440" bIns="45720" rtlCol="0" anchor="ctr"/>
          <a:lstStyle>
            <a:lvl1pPr algn="r">
              <a:defRPr sz="1200">
                <a:solidFill>
                  <a:schemeClr val="bg1"/>
                </a:solidFill>
              </a:defRPr>
            </a:lvl1pPr>
          </a:lstStyle>
          <a:p>
            <a:fld id="{8A0BAB59-E1FB-40DE-BF54-BC3526BEF81F}" type="slidenum">
              <a:rPr lang="en-US" smtClean="0"/>
              <a:pPr/>
              <a:t>‹#›</a:t>
            </a:fld>
            <a:endParaRPr lang="en-US" dirty="0"/>
          </a:p>
        </p:txBody>
      </p:sp>
    </p:spTree>
    <p:extLst>
      <p:ext uri="{BB962C8B-B14F-4D97-AF65-F5344CB8AC3E}">
        <p14:creationId xmlns:p14="http://schemas.microsoft.com/office/powerpoint/2010/main" val="26848146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2711848" y="111581"/>
            <a:ext cx="6322423" cy="1013398"/>
          </a:xfrm>
        </p:spPr>
        <p:txBody>
          <a:bodyPr>
            <a:normAutofit/>
          </a:bodyPr>
          <a:lstStyle>
            <a:lvl1pPr algn="ctr">
              <a:defRPr sz="3600">
                <a:solidFill>
                  <a:schemeClr val="bg1"/>
                </a:solidFill>
              </a:defRPr>
            </a:lvl1pPr>
          </a:lstStyle>
          <a:p>
            <a:r>
              <a:rPr lang="en-US" dirty="0"/>
              <a:t>CLICK TO EDIT MASTER STYLE</a:t>
            </a:r>
          </a:p>
        </p:txBody>
      </p:sp>
      <p:sp>
        <p:nvSpPr>
          <p:cNvPr id="3" name="Content Placeholder 2"/>
          <p:cNvSpPr>
            <a:spLocks noGrp="1"/>
          </p:cNvSpPr>
          <p:nvPr>
            <p:ph idx="1"/>
          </p:nvPr>
        </p:nvSpPr>
        <p:spPr>
          <a:xfrm>
            <a:off x="3887391" y="1992834"/>
            <a:ext cx="4629150" cy="386821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3593039"/>
            <a:ext cx="2949178" cy="2275953"/>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Edit Master text styles</a:t>
            </a:r>
          </a:p>
        </p:txBody>
      </p:sp>
      <p:sp>
        <p:nvSpPr>
          <p:cNvPr id="5" name="Slide Number Placeholder 3"/>
          <p:cNvSpPr>
            <a:spLocks noGrp="1"/>
          </p:cNvSpPr>
          <p:nvPr>
            <p:ph type="sldNum" sz="quarter" idx="4"/>
          </p:nvPr>
        </p:nvSpPr>
        <p:spPr>
          <a:xfrm>
            <a:off x="6457950" y="6492537"/>
            <a:ext cx="2057400" cy="365125"/>
          </a:xfrm>
          <a:prstGeom prst="rect">
            <a:avLst/>
          </a:prstGeom>
        </p:spPr>
        <p:txBody>
          <a:bodyPr vert="horz" lIns="91440" tIns="45720" rIns="91440" bIns="45720" rtlCol="0" anchor="ctr"/>
          <a:lstStyle>
            <a:lvl1pPr algn="r">
              <a:defRPr sz="1200">
                <a:solidFill>
                  <a:schemeClr val="bg1"/>
                </a:solidFill>
              </a:defRPr>
            </a:lvl1pPr>
          </a:lstStyle>
          <a:p>
            <a:fld id="{8A0BAB59-E1FB-40DE-BF54-BC3526BEF81F}" type="slidenum">
              <a:rPr lang="en-US" smtClean="0"/>
              <a:pPr/>
              <a:t>‹#›</a:t>
            </a:fld>
            <a:endParaRPr lang="en-US" dirty="0"/>
          </a:p>
        </p:txBody>
      </p:sp>
    </p:spTree>
    <p:extLst>
      <p:ext uri="{BB962C8B-B14F-4D97-AF65-F5344CB8AC3E}">
        <p14:creationId xmlns:p14="http://schemas.microsoft.com/office/powerpoint/2010/main" val="20318013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711848" y="111581"/>
            <a:ext cx="6322423" cy="1013398"/>
          </a:xfrm>
        </p:spPr>
        <p:txBody>
          <a:bodyPr>
            <a:normAutofit/>
          </a:bodyPr>
          <a:lstStyle>
            <a:lvl1pPr algn="ctr">
              <a:defRPr sz="3600">
                <a:solidFill>
                  <a:schemeClr val="bg1"/>
                </a:solidFill>
              </a:defRPr>
            </a:lvl1pPr>
          </a:lstStyle>
          <a:p>
            <a:r>
              <a:rPr lang="en-US" dirty="0"/>
              <a:t>CLICK TO EDIT MASTER STYLE</a:t>
            </a:r>
          </a:p>
        </p:txBody>
      </p:sp>
      <p:sp>
        <p:nvSpPr>
          <p:cNvPr id="3" name="Picture Placeholder 2"/>
          <p:cNvSpPr>
            <a:spLocks noGrp="1"/>
          </p:cNvSpPr>
          <p:nvPr>
            <p:ph type="pic" idx="1"/>
          </p:nvPr>
        </p:nvSpPr>
        <p:spPr>
          <a:xfrm>
            <a:off x="3887391" y="1999818"/>
            <a:ext cx="4629150" cy="3861237"/>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dirty="0"/>
              <a:t>Click icon to add picture</a:t>
            </a:r>
          </a:p>
        </p:txBody>
      </p:sp>
      <p:sp>
        <p:nvSpPr>
          <p:cNvPr id="4" name="Text Placeholder 3"/>
          <p:cNvSpPr>
            <a:spLocks noGrp="1"/>
          </p:cNvSpPr>
          <p:nvPr>
            <p:ph type="body" sz="half" idx="2"/>
          </p:nvPr>
        </p:nvSpPr>
        <p:spPr>
          <a:xfrm>
            <a:off x="629841" y="3613978"/>
            <a:ext cx="2949178" cy="224707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Edit Master text styles</a:t>
            </a:r>
          </a:p>
        </p:txBody>
      </p:sp>
      <p:sp>
        <p:nvSpPr>
          <p:cNvPr id="6" name="Slide Number Placeholder 3"/>
          <p:cNvSpPr>
            <a:spLocks noGrp="1"/>
          </p:cNvSpPr>
          <p:nvPr>
            <p:ph type="sldNum" sz="quarter" idx="4"/>
          </p:nvPr>
        </p:nvSpPr>
        <p:spPr>
          <a:xfrm>
            <a:off x="6457950" y="6492537"/>
            <a:ext cx="2057400" cy="365125"/>
          </a:xfrm>
          <a:prstGeom prst="rect">
            <a:avLst/>
          </a:prstGeom>
        </p:spPr>
        <p:txBody>
          <a:bodyPr vert="horz" lIns="91440" tIns="45720" rIns="91440" bIns="45720" rtlCol="0" anchor="ctr"/>
          <a:lstStyle>
            <a:lvl1pPr algn="r">
              <a:defRPr sz="1200">
                <a:solidFill>
                  <a:schemeClr val="bg1"/>
                </a:solidFill>
              </a:defRPr>
            </a:lvl1pPr>
          </a:lstStyle>
          <a:p>
            <a:fld id="{8A0BAB59-E1FB-40DE-BF54-BC3526BEF81F}" type="slidenum">
              <a:rPr lang="en-US" smtClean="0"/>
              <a:pPr/>
              <a:t>‹#›</a:t>
            </a:fld>
            <a:endParaRPr lang="en-US" dirty="0"/>
          </a:p>
        </p:txBody>
      </p:sp>
    </p:spTree>
    <p:extLst>
      <p:ext uri="{BB962C8B-B14F-4D97-AF65-F5344CB8AC3E}">
        <p14:creationId xmlns:p14="http://schemas.microsoft.com/office/powerpoint/2010/main" val="22240080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3"/>
          </p:nvPr>
        </p:nvSpPr>
        <p:spPr>
          <a:xfrm>
            <a:off x="841248" y="2039112"/>
            <a:ext cx="3657600" cy="39502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4645152" y="2039112"/>
            <a:ext cx="3657600" cy="39502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5"/>
          </p:nvPr>
        </p:nvSpPr>
        <p:spPr/>
        <p:txBody>
          <a:bodyPr/>
          <a:lstStyle>
            <a:lvl1pPr eaLnBrk="0" fontAlgn="base" hangingPunct="0">
              <a:spcBef>
                <a:spcPct val="0"/>
              </a:spcBef>
              <a:spcAft>
                <a:spcPct val="0"/>
              </a:spcAft>
              <a:defRPr/>
            </a:lvl1pPr>
          </a:lstStyle>
          <a:p>
            <a:pPr>
              <a:defRPr/>
            </a:pPr>
            <a:endParaRPr lang="en-US" dirty="0"/>
          </a:p>
        </p:txBody>
      </p:sp>
      <p:sp>
        <p:nvSpPr>
          <p:cNvPr id="6" name="Footer Placeholder 5"/>
          <p:cNvSpPr>
            <a:spLocks noGrp="1"/>
          </p:cNvSpPr>
          <p:nvPr>
            <p:ph type="ftr" sz="quarter" idx="16"/>
          </p:nvPr>
        </p:nvSpPr>
        <p:spPr/>
        <p:txBody>
          <a:bodyPr/>
          <a:lstStyle>
            <a:lvl1pPr eaLnBrk="0" fontAlgn="base" hangingPunct="0">
              <a:spcBef>
                <a:spcPct val="0"/>
              </a:spcBef>
              <a:spcAft>
                <a:spcPct val="0"/>
              </a:spcAft>
              <a:defRPr/>
            </a:lvl1pPr>
          </a:lstStyle>
          <a:p>
            <a:pPr>
              <a:defRPr/>
            </a:pPr>
            <a:endParaRPr lang="en-US"/>
          </a:p>
        </p:txBody>
      </p:sp>
      <p:sp>
        <p:nvSpPr>
          <p:cNvPr id="7" name="Slide Number Placeholder 6"/>
          <p:cNvSpPr>
            <a:spLocks noGrp="1"/>
          </p:cNvSpPr>
          <p:nvPr>
            <p:ph type="sldNum" sz="quarter" idx="17"/>
          </p:nvPr>
        </p:nvSpPr>
        <p:spPr/>
        <p:txBody>
          <a:bodyPr/>
          <a:lstStyle>
            <a:lvl1pPr eaLnBrk="0" fontAlgn="base" hangingPunct="0">
              <a:spcBef>
                <a:spcPct val="0"/>
              </a:spcBef>
              <a:spcAft>
                <a:spcPct val="0"/>
              </a:spcAft>
              <a:defRPr/>
            </a:lvl1pPr>
          </a:lstStyle>
          <a:p>
            <a:pPr>
              <a:defRPr/>
            </a:pPr>
            <a:fld id="{3E96A2CB-F9BD-4449-8C67-2AF2AAE853F0}" type="slidenum">
              <a:rPr lang="en-US"/>
              <a:pPr>
                <a:defRPr/>
              </a:pPr>
              <a:t>‹#›</a:t>
            </a:fld>
            <a:endParaRPr lang="en-US" dirty="0"/>
          </a:p>
        </p:txBody>
      </p:sp>
    </p:spTree>
    <p:extLst>
      <p:ext uri="{BB962C8B-B14F-4D97-AF65-F5344CB8AC3E}">
        <p14:creationId xmlns:p14="http://schemas.microsoft.com/office/powerpoint/2010/main" val="41892288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blank">
  <p:cSld name="4_Blank">
    <p:bg>
      <p:bgPr>
        <a:blipFill dpi="0" rotWithShape="1">
          <a:blip r:embed="rId2">
            <a:lum/>
          </a:blip>
          <a:srcRect/>
          <a:stretch>
            <a:fillRect r="-17000"/>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111581"/>
            <a:ext cx="1714500" cy="669486"/>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111581"/>
            <a:ext cx="1714500" cy="669486"/>
          </a:xfrm>
          <a:prstGeom prst="rect">
            <a:avLst/>
          </a:prstGeom>
        </p:spPr>
      </p:pic>
      <p:pic>
        <p:nvPicPr>
          <p:cNvPr id="4" name="Pictur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 y="111581"/>
            <a:ext cx="1714500" cy="669486"/>
          </a:xfrm>
          <a:prstGeom prst="rect">
            <a:avLst/>
          </a:prstGeom>
        </p:spPr>
      </p:pic>
    </p:spTree>
    <p:extLst>
      <p:ext uri="{BB962C8B-B14F-4D97-AF65-F5344CB8AC3E}">
        <p14:creationId xmlns:p14="http://schemas.microsoft.com/office/powerpoint/2010/main" val="20418347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no pattern_Logo only">
    <p:bg>
      <p:bgPr>
        <a:solidFill>
          <a:schemeClr val="bg1"/>
        </a:soli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619597" y="2935982"/>
            <a:ext cx="7886700" cy="1325563"/>
          </a:xfrm>
        </p:spPr>
        <p:txBody>
          <a:bodyPr/>
          <a:lstStyle>
            <a:lvl1pPr algn="ctr">
              <a:defRPr>
                <a:solidFill>
                  <a:schemeClr val="tx1"/>
                </a:solidFill>
              </a:defRPr>
            </a:lvl1pPr>
          </a:lstStyle>
          <a:p>
            <a:r>
              <a:rPr lang="en-US" dirty="0"/>
              <a:t>CLICK TO EDIT MASTER TITLE</a:t>
            </a:r>
          </a:p>
        </p:txBody>
      </p:sp>
      <p:pic>
        <p:nvPicPr>
          <p:cNvPr id="13" name="Picture 12" descr="Decorative blue ba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494854"/>
            <a:ext cx="9144000" cy="368372"/>
          </a:xfrm>
          <a:prstGeom prst="rect">
            <a:avLst/>
          </a:prstGeom>
        </p:spPr>
      </p:pic>
      <p:pic>
        <p:nvPicPr>
          <p:cNvPr id="5" name="Picture 4" descr="Oregon Department of Education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739081" y="615148"/>
            <a:ext cx="4296302" cy="2136580"/>
          </a:xfrm>
          <a:prstGeom prst="rect">
            <a:avLst/>
          </a:prstGeom>
        </p:spPr>
      </p:pic>
      <p:pic>
        <p:nvPicPr>
          <p:cNvPr id="9" name="Picture 8" descr="Decorative blue swoosh"/>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400138"/>
            <a:ext cx="9144000" cy="2103535"/>
          </a:xfrm>
          <a:prstGeom prst="rect">
            <a:avLst/>
          </a:prstGeom>
        </p:spPr>
      </p:pic>
      <p:sp>
        <p:nvSpPr>
          <p:cNvPr id="7" name="Slide Number Placeholder 3"/>
          <p:cNvSpPr>
            <a:spLocks noGrp="1"/>
          </p:cNvSpPr>
          <p:nvPr>
            <p:ph type="sldNum" sz="quarter" idx="4"/>
          </p:nvPr>
        </p:nvSpPr>
        <p:spPr>
          <a:xfrm>
            <a:off x="6457950" y="6492537"/>
            <a:ext cx="2057400" cy="365125"/>
          </a:xfrm>
          <a:prstGeom prst="rect">
            <a:avLst/>
          </a:prstGeom>
        </p:spPr>
        <p:txBody>
          <a:bodyPr vert="horz" lIns="91440" tIns="45720" rIns="91440" bIns="45720" rtlCol="0" anchor="ctr"/>
          <a:lstStyle>
            <a:lvl1pPr algn="r">
              <a:defRPr sz="1200">
                <a:solidFill>
                  <a:schemeClr val="bg1"/>
                </a:solidFill>
              </a:defRPr>
            </a:lvl1pPr>
          </a:lstStyle>
          <a:p>
            <a:fld id="{8A0BAB59-E1FB-40DE-BF54-BC3526BEF81F}" type="slidenum">
              <a:rPr lang="en-US" smtClean="0"/>
              <a:pPr/>
              <a:t>‹#›</a:t>
            </a:fld>
            <a:endParaRPr lang="en-US" dirty="0"/>
          </a:p>
        </p:txBody>
      </p:sp>
    </p:spTree>
    <p:extLst>
      <p:ext uri="{BB962C8B-B14F-4D97-AF65-F5344CB8AC3E}">
        <p14:creationId xmlns:p14="http://schemas.microsoft.com/office/powerpoint/2010/main" val="25623450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1_no pattern_Blank">
    <p:bg>
      <p:bgPr>
        <a:solidFill>
          <a:schemeClr val="bg1"/>
        </a:solidFill>
        <a:effectLst/>
      </p:bgPr>
    </p:bg>
    <p:spTree>
      <p:nvGrpSpPr>
        <p:cNvPr id="1" name=""/>
        <p:cNvGrpSpPr/>
        <p:nvPr/>
      </p:nvGrpSpPr>
      <p:grpSpPr>
        <a:xfrm>
          <a:off x="0" y="0"/>
          <a:ext cx="0" cy="0"/>
          <a:chOff x="0" y="0"/>
          <a:chExt cx="0" cy="0"/>
        </a:xfrm>
      </p:grpSpPr>
      <p:sp>
        <p:nvSpPr>
          <p:cNvPr id="8" name="Title 1"/>
          <p:cNvSpPr txBox="1">
            <a:spLocks/>
          </p:cNvSpPr>
          <p:nvPr userDrawn="1"/>
        </p:nvSpPr>
        <p:spPr>
          <a:xfrm>
            <a:off x="0" y="1034505"/>
            <a:ext cx="9144000" cy="949744"/>
          </a:xfrm>
          <a:prstGeom prst="rect">
            <a:avLst/>
          </a:prstGeom>
          <a:solidFill>
            <a:schemeClr val="accent1"/>
          </a:solidFill>
        </p:spPr>
        <p:txBody>
          <a:bodyPr vert="horz" lIns="91440" tIns="45720" rIns="91440" bIns="45720" rtlCol="0" anchor="ctr">
            <a:normAutofit/>
          </a:bodyPr>
          <a:lstStyle>
            <a:lvl1pPr algn="l" defTabSz="914377" rtl="0" eaLnBrk="1" latinLnBrk="0" hangingPunct="1">
              <a:lnSpc>
                <a:spcPct val="90000"/>
              </a:lnSpc>
              <a:spcBef>
                <a:spcPct val="0"/>
              </a:spcBef>
              <a:buNone/>
              <a:defRPr sz="4400" b="1" kern="1200">
                <a:solidFill>
                  <a:schemeClr val="tx1"/>
                </a:solidFill>
                <a:latin typeface="+mj-lt"/>
                <a:ea typeface="+mj-ea"/>
                <a:cs typeface="+mj-cs"/>
              </a:defRPr>
            </a:lvl1pPr>
          </a:lstStyle>
          <a:p>
            <a:pPr marL="0" marR="0" lvl="0" indent="0" algn="l" defTabSz="914377" rtl="0" eaLnBrk="1" fontAlgn="auto" latinLnBrk="0" hangingPunct="1">
              <a:lnSpc>
                <a:spcPct val="90000"/>
              </a:lnSpc>
              <a:spcBef>
                <a:spcPct val="0"/>
              </a:spcBef>
              <a:spcAft>
                <a:spcPts val="0"/>
              </a:spcAft>
              <a:buClrTx/>
              <a:buSzTx/>
              <a:buFontTx/>
              <a:buNone/>
              <a:tabLst/>
              <a:defRPr/>
            </a:pPr>
            <a:endParaRPr kumimoji="0" lang="en-US" altLang="en-US" sz="1600" b="1" i="0" u="none" strike="noStrike" kern="1200" cap="none" spc="0" normalizeH="0" baseline="0" noProof="0" dirty="0">
              <a:ln>
                <a:noFill/>
              </a:ln>
              <a:solidFill>
                <a:prstClr val="white"/>
              </a:solidFill>
              <a:effectLst/>
              <a:uLnTx/>
              <a:uFillTx/>
              <a:latin typeface="Calibri"/>
              <a:ea typeface="+mj-ea"/>
              <a:cs typeface="+mj-cs"/>
            </a:endParaRPr>
          </a:p>
        </p:txBody>
      </p:sp>
      <p:sp>
        <p:nvSpPr>
          <p:cNvPr id="5" name="Title 1"/>
          <p:cNvSpPr>
            <a:spLocks noGrp="1"/>
          </p:cNvSpPr>
          <p:nvPr>
            <p:ph type="title" hasCustomPrompt="1"/>
          </p:nvPr>
        </p:nvSpPr>
        <p:spPr>
          <a:xfrm>
            <a:off x="0" y="1028295"/>
            <a:ext cx="7152434" cy="1013398"/>
          </a:xfrm>
        </p:spPr>
        <p:txBody>
          <a:bodyPr>
            <a:normAutofit/>
          </a:bodyPr>
          <a:lstStyle>
            <a:lvl1pPr algn="l">
              <a:defRPr sz="3600">
                <a:solidFill>
                  <a:schemeClr val="bg1"/>
                </a:solidFill>
              </a:defRPr>
            </a:lvl1pPr>
          </a:lstStyle>
          <a:p>
            <a:r>
              <a:rPr lang="en-US" dirty="0"/>
              <a:t>CLICK TO EDIT MASTER TITLE STYLE</a:t>
            </a:r>
          </a:p>
        </p:txBody>
      </p:sp>
      <p:pic>
        <p:nvPicPr>
          <p:cNvPr id="7" name="Picture 6" descr="Decorative blue ba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494854"/>
            <a:ext cx="9144000" cy="368372"/>
          </a:xfrm>
          <a:prstGeom prst="rect">
            <a:avLst/>
          </a:prstGeom>
        </p:spPr>
      </p:pic>
      <p:pic>
        <p:nvPicPr>
          <p:cNvPr id="4" name="Picture 3" descr="Oregon Department of Education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0611" y="53562"/>
            <a:ext cx="1972448" cy="980912"/>
          </a:xfrm>
          <a:prstGeom prst="rect">
            <a:avLst/>
          </a:prstGeom>
        </p:spPr>
      </p:pic>
      <p:sp>
        <p:nvSpPr>
          <p:cNvPr id="6" name="Slide Number Placeholder 3"/>
          <p:cNvSpPr>
            <a:spLocks noGrp="1"/>
          </p:cNvSpPr>
          <p:nvPr>
            <p:ph type="sldNum" sz="quarter" idx="4"/>
          </p:nvPr>
        </p:nvSpPr>
        <p:spPr>
          <a:xfrm>
            <a:off x="6457950" y="6492537"/>
            <a:ext cx="2057400" cy="365125"/>
          </a:xfrm>
          <a:prstGeom prst="rect">
            <a:avLst/>
          </a:prstGeom>
        </p:spPr>
        <p:txBody>
          <a:bodyPr vert="horz" lIns="91440" tIns="45720" rIns="91440" bIns="45720" rtlCol="0" anchor="ctr"/>
          <a:lstStyle>
            <a:lvl1pPr algn="r">
              <a:defRPr sz="1200">
                <a:solidFill>
                  <a:schemeClr val="bg1"/>
                </a:solidFill>
              </a:defRPr>
            </a:lvl1pPr>
          </a:lstStyle>
          <a:p>
            <a:fld id="{8A0BAB59-E1FB-40DE-BF54-BC3526BEF81F}" type="slidenum">
              <a:rPr lang="en-US" smtClean="0"/>
              <a:pPr/>
              <a:t>‹#›</a:t>
            </a:fld>
            <a:endParaRPr lang="en-US" dirty="0"/>
          </a:p>
        </p:txBody>
      </p:sp>
      <p:sp>
        <p:nvSpPr>
          <p:cNvPr id="9" name="Subtitle 2"/>
          <p:cNvSpPr>
            <a:spLocks noGrp="1"/>
          </p:cNvSpPr>
          <p:nvPr>
            <p:ph type="subTitle" idx="1"/>
          </p:nvPr>
        </p:nvSpPr>
        <p:spPr>
          <a:xfrm>
            <a:off x="989091" y="2809827"/>
            <a:ext cx="6858000" cy="1655762"/>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Tree>
    <p:extLst>
      <p:ext uri="{BB962C8B-B14F-4D97-AF65-F5344CB8AC3E}">
        <p14:creationId xmlns:p14="http://schemas.microsoft.com/office/powerpoint/2010/main" val="6384027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no pattern_Title Slide">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2679825" y="93193"/>
            <a:ext cx="6400800" cy="857421"/>
          </a:xfrm>
        </p:spPr>
        <p:txBody>
          <a:bodyPr>
            <a:noAutofit/>
          </a:bodyPr>
          <a:lstStyle>
            <a:lvl1pPr algn="r">
              <a:defRPr sz="320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989091" y="2809827"/>
            <a:ext cx="6858000" cy="1655762"/>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5" name="Slide Number Placeholder 3"/>
          <p:cNvSpPr>
            <a:spLocks noGrp="1"/>
          </p:cNvSpPr>
          <p:nvPr>
            <p:ph type="sldNum" sz="quarter" idx="4"/>
          </p:nvPr>
        </p:nvSpPr>
        <p:spPr>
          <a:xfrm>
            <a:off x="6457950" y="6492537"/>
            <a:ext cx="2057400" cy="365125"/>
          </a:xfrm>
          <a:prstGeom prst="rect">
            <a:avLst/>
          </a:prstGeom>
        </p:spPr>
        <p:txBody>
          <a:bodyPr vert="horz" lIns="91440" tIns="45720" rIns="91440" bIns="45720" rtlCol="0" anchor="ctr"/>
          <a:lstStyle>
            <a:lvl1pPr algn="r">
              <a:defRPr sz="1200">
                <a:solidFill>
                  <a:schemeClr val="bg1"/>
                </a:solidFill>
              </a:defRPr>
            </a:lvl1pPr>
          </a:lstStyle>
          <a:p>
            <a:fld id="{8A0BAB59-E1FB-40DE-BF54-BC3526BEF81F}" type="slidenum">
              <a:rPr lang="en-US" smtClean="0"/>
              <a:pPr/>
              <a:t>‹#›</a:t>
            </a:fld>
            <a:endParaRPr lang="en-US" dirty="0"/>
          </a:p>
        </p:txBody>
      </p:sp>
    </p:spTree>
    <p:extLst>
      <p:ext uri="{BB962C8B-B14F-4D97-AF65-F5344CB8AC3E}">
        <p14:creationId xmlns:p14="http://schemas.microsoft.com/office/powerpoint/2010/main" val="17995395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no pattern_Title and Content">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2679825" y="93193"/>
            <a:ext cx="6400800" cy="857421"/>
          </a:xfrm>
        </p:spPr>
        <p:txBody>
          <a:bodyPr>
            <a:noAutofit/>
          </a:bodyPr>
          <a:lstStyle>
            <a:lvl1pPr algn="r">
              <a:defRPr sz="3200">
                <a:solidFill>
                  <a:schemeClr val="bg1"/>
                </a:solidFill>
              </a:defRPr>
            </a:lvl1pPr>
          </a:lstStyle>
          <a:p>
            <a:r>
              <a:rPr lang="en-US" dirty="0"/>
              <a:t>CLICK TO EDIT MASTER TITLE STYLE</a:t>
            </a:r>
          </a:p>
        </p:txBody>
      </p:sp>
      <p:sp>
        <p:nvSpPr>
          <p:cNvPr id="3" name="Content Placeholder 2"/>
          <p:cNvSpPr>
            <a:spLocks noGrp="1"/>
          </p:cNvSpPr>
          <p:nvPr>
            <p:ph idx="1"/>
          </p:nvPr>
        </p:nvSpPr>
        <p:spPr>
          <a:xfrm>
            <a:off x="692024" y="2748246"/>
            <a:ext cx="7886700" cy="27497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3"/>
          <p:cNvSpPr>
            <a:spLocks noGrp="1"/>
          </p:cNvSpPr>
          <p:nvPr>
            <p:ph type="sldNum" sz="quarter" idx="4"/>
          </p:nvPr>
        </p:nvSpPr>
        <p:spPr>
          <a:xfrm>
            <a:off x="6457950" y="6492537"/>
            <a:ext cx="2057400" cy="365125"/>
          </a:xfrm>
          <a:prstGeom prst="rect">
            <a:avLst/>
          </a:prstGeom>
        </p:spPr>
        <p:txBody>
          <a:bodyPr vert="horz" lIns="91440" tIns="45720" rIns="91440" bIns="45720" rtlCol="0" anchor="ctr"/>
          <a:lstStyle>
            <a:lvl1pPr algn="r">
              <a:defRPr sz="1200">
                <a:solidFill>
                  <a:schemeClr val="bg1"/>
                </a:solidFill>
              </a:defRPr>
            </a:lvl1pPr>
          </a:lstStyle>
          <a:p>
            <a:fld id="{8A0BAB59-E1FB-40DE-BF54-BC3526BEF81F}" type="slidenum">
              <a:rPr lang="en-US" smtClean="0"/>
              <a:pPr/>
              <a:t>‹#›</a:t>
            </a:fld>
            <a:endParaRPr lang="en-US" dirty="0"/>
          </a:p>
        </p:txBody>
      </p:sp>
    </p:spTree>
    <p:extLst>
      <p:ext uri="{BB962C8B-B14F-4D97-AF65-F5344CB8AC3E}">
        <p14:creationId xmlns:p14="http://schemas.microsoft.com/office/powerpoint/2010/main" val="255423654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no pattern_Two Content">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679825" y="93193"/>
            <a:ext cx="6400800" cy="857421"/>
          </a:xfrm>
        </p:spPr>
        <p:txBody>
          <a:bodyPr>
            <a:noAutofit/>
          </a:bodyPr>
          <a:lstStyle>
            <a:lvl1pPr algn="r">
              <a:defRPr sz="3200">
                <a:solidFill>
                  <a:schemeClr val="bg1"/>
                </a:solidFill>
              </a:defRPr>
            </a:lvl1pPr>
          </a:lstStyle>
          <a:p>
            <a:r>
              <a:rPr lang="en-US" dirty="0"/>
              <a:t>CLICK TO EDIT MASTER TITLE STYLE</a:t>
            </a:r>
          </a:p>
        </p:txBody>
      </p:sp>
      <p:sp>
        <p:nvSpPr>
          <p:cNvPr id="3" name="Content Placeholder 2"/>
          <p:cNvSpPr>
            <a:spLocks noGrp="1"/>
          </p:cNvSpPr>
          <p:nvPr>
            <p:ph sz="half" idx="1"/>
          </p:nvPr>
        </p:nvSpPr>
        <p:spPr>
          <a:xfrm>
            <a:off x="655811" y="2558123"/>
            <a:ext cx="3886200" cy="27497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56311" y="2558123"/>
            <a:ext cx="3886200" cy="27497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3"/>
          <p:cNvSpPr>
            <a:spLocks noGrp="1"/>
          </p:cNvSpPr>
          <p:nvPr>
            <p:ph type="sldNum" sz="quarter" idx="4"/>
          </p:nvPr>
        </p:nvSpPr>
        <p:spPr>
          <a:xfrm>
            <a:off x="6457950" y="6492537"/>
            <a:ext cx="2057400" cy="365125"/>
          </a:xfrm>
          <a:prstGeom prst="rect">
            <a:avLst/>
          </a:prstGeom>
        </p:spPr>
        <p:txBody>
          <a:bodyPr vert="horz" lIns="91440" tIns="45720" rIns="91440" bIns="45720" rtlCol="0" anchor="ctr"/>
          <a:lstStyle>
            <a:lvl1pPr algn="r">
              <a:defRPr sz="1200">
                <a:solidFill>
                  <a:schemeClr val="bg1"/>
                </a:solidFill>
              </a:defRPr>
            </a:lvl1pPr>
          </a:lstStyle>
          <a:p>
            <a:fld id="{8A0BAB59-E1FB-40DE-BF54-BC3526BEF81F}" type="slidenum">
              <a:rPr lang="en-US" smtClean="0"/>
              <a:pPr/>
              <a:t>‹#›</a:t>
            </a:fld>
            <a:endParaRPr lang="en-US" dirty="0"/>
          </a:p>
        </p:txBody>
      </p:sp>
    </p:spTree>
    <p:extLst>
      <p:ext uri="{BB962C8B-B14F-4D97-AF65-F5344CB8AC3E}">
        <p14:creationId xmlns:p14="http://schemas.microsoft.com/office/powerpoint/2010/main" val="34458866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no pattern_Comparison">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2679825" y="93193"/>
            <a:ext cx="6400800" cy="857421"/>
          </a:xfrm>
        </p:spPr>
        <p:txBody>
          <a:bodyPr>
            <a:noAutofit/>
          </a:bodyPr>
          <a:lstStyle>
            <a:lvl1pPr algn="r">
              <a:defRPr sz="3200">
                <a:solidFill>
                  <a:schemeClr val="bg1"/>
                </a:solidFill>
              </a:defRPr>
            </a:lvl1pPr>
          </a:lstStyle>
          <a:p>
            <a:r>
              <a:rPr lang="en-US" dirty="0"/>
              <a:t>CLICK TO EDIT MASTER TITLE STYLE</a:t>
            </a:r>
          </a:p>
        </p:txBody>
      </p:sp>
      <p:sp>
        <p:nvSpPr>
          <p:cNvPr id="3" name="Text Placeholder 2"/>
          <p:cNvSpPr>
            <a:spLocks noGrp="1"/>
          </p:cNvSpPr>
          <p:nvPr>
            <p:ph type="body" idx="1"/>
          </p:nvPr>
        </p:nvSpPr>
        <p:spPr>
          <a:xfrm>
            <a:off x="584574" y="2471440"/>
            <a:ext cx="3868340"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584574" y="3372933"/>
            <a:ext cx="3868340" cy="224021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583884" y="2471440"/>
            <a:ext cx="3887391"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583884" y="3372934"/>
            <a:ext cx="3887391" cy="224021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laceholder 3"/>
          <p:cNvSpPr>
            <a:spLocks noGrp="1"/>
          </p:cNvSpPr>
          <p:nvPr>
            <p:ph type="sldNum" sz="quarter" idx="10"/>
          </p:nvPr>
        </p:nvSpPr>
        <p:spPr>
          <a:xfrm>
            <a:off x="6457950" y="6492537"/>
            <a:ext cx="2057400" cy="365125"/>
          </a:xfrm>
          <a:prstGeom prst="rect">
            <a:avLst/>
          </a:prstGeom>
        </p:spPr>
        <p:txBody>
          <a:bodyPr vert="horz" lIns="91440" tIns="45720" rIns="91440" bIns="45720" rtlCol="0" anchor="ctr"/>
          <a:lstStyle>
            <a:lvl1pPr algn="r">
              <a:defRPr sz="1200">
                <a:solidFill>
                  <a:schemeClr val="bg1"/>
                </a:solidFill>
              </a:defRPr>
            </a:lvl1pPr>
          </a:lstStyle>
          <a:p>
            <a:fld id="{8A0BAB59-E1FB-40DE-BF54-BC3526BEF81F}" type="slidenum">
              <a:rPr lang="en-US" smtClean="0"/>
              <a:pPr/>
              <a:t>‹#›</a:t>
            </a:fld>
            <a:endParaRPr lang="en-US" dirty="0"/>
          </a:p>
        </p:txBody>
      </p:sp>
    </p:spTree>
    <p:extLst>
      <p:ext uri="{BB962C8B-B14F-4D97-AF65-F5344CB8AC3E}">
        <p14:creationId xmlns:p14="http://schemas.microsoft.com/office/powerpoint/2010/main" val="23010623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2_Blank">
    <p:bg>
      <p:bgPr>
        <a:solidFill>
          <a:schemeClr val="bg1"/>
        </a:solidFill>
        <a:effectLst/>
      </p:bgPr>
    </p:bg>
    <p:spTree>
      <p:nvGrpSpPr>
        <p:cNvPr id="1" name=""/>
        <p:cNvGrpSpPr/>
        <p:nvPr/>
      </p:nvGrpSpPr>
      <p:grpSpPr>
        <a:xfrm>
          <a:off x="0" y="0"/>
          <a:ext cx="0" cy="0"/>
          <a:chOff x="0" y="0"/>
          <a:chExt cx="0" cy="0"/>
        </a:xfrm>
      </p:grpSpPr>
      <p:sp>
        <p:nvSpPr>
          <p:cNvPr id="12" name="Title 1"/>
          <p:cNvSpPr>
            <a:spLocks noGrp="1"/>
          </p:cNvSpPr>
          <p:nvPr>
            <p:ph type="title" hasCustomPrompt="1"/>
          </p:nvPr>
        </p:nvSpPr>
        <p:spPr>
          <a:xfrm>
            <a:off x="0" y="1028295"/>
            <a:ext cx="7152434" cy="1013398"/>
          </a:xfrm>
        </p:spPr>
        <p:txBody>
          <a:bodyPr>
            <a:normAutofit/>
          </a:bodyPr>
          <a:lstStyle>
            <a:lvl1pPr algn="l">
              <a:defRPr sz="3600">
                <a:solidFill>
                  <a:schemeClr val="bg1"/>
                </a:solidFill>
              </a:defRPr>
            </a:lvl1pPr>
          </a:lstStyle>
          <a:p>
            <a:r>
              <a:rPr lang="en-US" dirty="0"/>
              <a:t>CLICK TO EDIT MASTER TITLE STYLE</a:t>
            </a:r>
          </a:p>
        </p:txBody>
      </p:sp>
      <p:pic>
        <p:nvPicPr>
          <p:cNvPr id="6" name="Picture 5" descr="Decorative geometric pattern"/>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494853"/>
          </a:xfrm>
          <a:prstGeom prst="rect">
            <a:avLst/>
          </a:prstGeom>
          <a:noFill/>
        </p:spPr>
      </p:pic>
      <p:sp>
        <p:nvSpPr>
          <p:cNvPr id="9" name="Title 1"/>
          <p:cNvSpPr txBox="1">
            <a:spLocks/>
          </p:cNvSpPr>
          <p:nvPr userDrawn="1"/>
        </p:nvSpPr>
        <p:spPr>
          <a:xfrm>
            <a:off x="0" y="1034505"/>
            <a:ext cx="9144000" cy="949744"/>
          </a:xfrm>
          <a:prstGeom prst="rect">
            <a:avLst/>
          </a:prstGeom>
          <a:solidFill>
            <a:schemeClr val="accent1"/>
          </a:solidFill>
        </p:spPr>
        <p:txBody>
          <a:bodyPr vert="horz" lIns="91440" tIns="45720" rIns="91440" bIns="45720" rtlCol="0" anchor="ctr">
            <a:normAutofit/>
          </a:bodyPr>
          <a:lstStyle>
            <a:lvl1pPr algn="l" defTabSz="914377" rtl="0" eaLnBrk="1" latinLnBrk="0" hangingPunct="1">
              <a:lnSpc>
                <a:spcPct val="90000"/>
              </a:lnSpc>
              <a:spcBef>
                <a:spcPct val="0"/>
              </a:spcBef>
              <a:buNone/>
              <a:defRPr sz="4400" b="1" kern="1200">
                <a:solidFill>
                  <a:schemeClr val="tx1"/>
                </a:solidFill>
                <a:latin typeface="+mj-lt"/>
                <a:ea typeface="+mj-ea"/>
                <a:cs typeface="+mj-cs"/>
              </a:defRPr>
            </a:lvl1pPr>
          </a:lstStyle>
          <a:p>
            <a:pPr marL="0" marR="0" lvl="0" indent="0" algn="l" defTabSz="914377" rtl="0" eaLnBrk="1" fontAlgn="auto" latinLnBrk="0" hangingPunct="1">
              <a:lnSpc>
                <a:spcPct val="90000"/>
              </a:lnSpc>
              <a:spcBef>
                <a:spcPct val="0"/>
              </a:spcBef>
              <a:spcAft>
                <a:spcPts val="0"/>
              </a:spcAft>
              <a:buClrTx/>
              <a:buSzTx/>
              <a:buFontTx/>
              <a:buNone/>
              <a:tabLst/>
              <a:defRPr/>
            </a:pPr>
            <a:endParaRPr kumimoji="0" lang="en-US" altLang="en-US" sz="1600" b="1" i="0" u="none" strike="noStrike" kern="1200" cap="none" spc="0" normalizeH="0" baseline="0" noProof="0" dirty="0">
              <a:ln>
                <a:noFill/>
              </a:ln>
              <a:solidFill>
                <a:prstClr val="white"/>
              </a:solidFill>
              <a:effectLst/>
              <a:uLnTx/>
              <a:uFillTx/>
              <a:latin typeface="Calibri"/>
              <a:ea typeface="+mj-ea"/>
              <a:cs typeface="+mj-cs"/>
            </a:endParaRPr>
          </a:p>
        </p:txBody>
      </p:sp>
      <p:pic>
        <p:nvPicPr>
          <p:cNvPr id="7" name="Picture 6" descr="Decorative blue ba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6494854"/>
            <a:ext cx="9144000" cy="368372"/>
          </a:xfrm>
          <a:prstGeom prst="rect">
            <a:avLst/>
          </a:prstGeom>
        </p:spPr>
      </p:pic>
      <p:pic>
        <p:nvPicPr>
          <p:cNvPr id="4" name="Picture 3" descr="Oregon Department of Education Logo"/>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0611" y="53562"/>
            <a:ext cx="1972448" cy="980912"/>
          </a:xfrm>
          <a:prstGeom prst="rect">
            <a:avLst/>
          </a:prstGeom>
        </p:spPr>
      </p:pic>
      <p:sp>
        <p:nvSpPr>
          <p:cNvPr id="8" name="Slide Number Placeholder 3"/>
          <p:cNvSpPr>
            <a:spLocks noGrp="1"/>
          </p:cNvSpPr>
          <p:nvPr>
            <p:ph type="sldNum" sz="quarter" idx="4"/>
          </p:nvPr>
        </p:nvSpPr>
        <p:spPr>
          <a:xfrm>
            <a:off x="6457950" y="6492537"/>
            <a:ext cx="2057400" cy="365125"/>
          </a:xfrm>
          <a:prstGeom prst="rect">
            <a:avLst/>
          </a:prstGeom>
        </p:spPr>
        <p:txBody>
          <a:bodyPr vert="horz" lIns="91440" tIns="45720" rIns="91440" bIns="45720" rtlCol="0" anchor="ctr"/>
          <a:lstStyle>
            <a:lvl1pPr algn="r">
              <a:defRPr sz="1200">
                <a:solidFill>
                  <a:schemeClr val="bg1"/>
                </a:solidFill>
              </a:defRPr>
            </a:lvl1pPr>
          </a:lstStyle>
          <a:p>
            <a:fld id="{8A0BAB59-E1FB-40DE-BF54-BC3526BEF81F}" type="slidenum">
              <a:rPr lang="en-US" smtClean="0"/>
              <a:pPr/>
              <a:t>‹#›</a:t>
            </a:fld>
            <a:endParaRPr lang="en-US" dirty="0"/>
          </a:p>
        </p:txBody>
      </p:sp>
      <p:sp>
        <p:nvSpPr>
          <p:cNvPr id="11" name="Subtitle 2"/>
          <p:cNvSpPr>
            <a:spLocks noGrp="1"/>
          </p:cNvSpPr>
          <p:nvPr>
            <p:ph type="subTitle" idx="1"/>
          </p:nvPr>
        </p:nvSpPr>
        <p:spPr>
          <a:xfrm>
            <a:off x="989091" y="2809827"/>
            <a:ext cx="6858000" cy="1655762"/>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57500704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no pattern_Blank">
    <p:bg>
      <p:bgPr>
        <a:solidFill>
          <a:schemeClr val="bg1"/>
        </a:solidFill>
        <a:effectLst/>
      </p:bgPr>
    </p:bg>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1881838" y="111581"/>
            <a:ext cx="7152434" cy="1013398"/>
          </a:xfrm>
        </p:spPr>
        <p:txBody>
          <a:bodyPr>
            <a:normAutofit/>
          </a:bodyPr>
          <a:lstStyle>
            <a:lvl1pPr algn="r">
              <a:defRPr sz="3600">
                <a:solidFill>
                  <a:schemeClr val="tx1"/>
                </a:solidFill>
              </a:defRPr>
            </a:lvl1pPr>
          </a:lstStyle>
          <a:p>
            <a:r>
              <a:rPr lang="en-US" dirty="0"/>
              <a:t>CLICK TO EDIT MASTER TITLE STYLE</a:t>
            </a:r>
          </a:p>
        </p:txBody>
      </p:sp>
      <p:pic>
        <p:nvPicPr>
          <p:cNvPr id="7" name="Picture 6" descr="Decorative blue ba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494854"/>
            <a:ext cx="9144000" cy="368372"/>
          </a:xfrm>
          <a:prstGeom prst="rect">
            <a:avLst/>
          </a:prstGeom>
        </p:spPr>
      </p:pic>
      <p:pic>
        <p:nvPicPr>
          <p:cNvPr id="4" name="Picture 3" descr="Oregon Department of Education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0611" y="53562"/>
            <a:ext cx="1972448" cy="980912"/>
          </a:xfrm>
          <a:prstGeom prst="rect">
            <a:avLst/>
          </a:prstGeom>
        </p:spPr>
      </p:pic>
      <p:sp>
        <p:nvSpPr>
          <p:cNvPr id="6" name="Slide Number Placeholder 3"/>
          <p:cNvSpPr>
            <a:spLocks noGrp="1"/>
          </p:cNvSpPr>
          <p:nvPr>
            <p:ph type="sldNum" sz="quarter" idx="4"/>
          </p:nvPr>
        </p:nvSpPr>
        <p:spPr>
          <a:xfrm>
            <a:off x="6457950" y="6492537"/>
            <a:ext cx="2057400" cy="365125"/>
          </a:xfrm>
          <a:prstGeom prst="rect">
            <a:avLst/>
          </a:prstGeom>
        </p:spPr>
        <p:txBody>
          <a:bodyPr vert="horz" lIns="91440" tIns="45720" rIns="91440" bIns="45720" rtlCol="0" anchor="ctr"/>
          <a:lstStyle>
            <a:lvl1pPr algn="r">
              <a:defRPr sz="1200">
                <a:solidFill>
                  <a:schemeClr val="bg1"/>
                </a:solidFill>
              </a:defRPr>
            </a:lvl1pPr>
          </a:lstStyle>
          <a:p>
            <a:fld id="{8A0BAB59-E1FB-40DE-BF54-BC3526BEF81F}" type="slidenum">
              <a:rPr lang="en-US" smtClean="0"/>
              <a:pPr/>
              <a:t>‹#›</a:t>
            </a:fld>
            <a:endParaRPr lang="en-US" dirty="0"/>
          </a:p>
        </p:txBody>
      </p:sp>
    </p:spTree>
    <p:extLst>
      <p:ext uri="{BB962C8B-B14F-4D97-AF65-F5344CB8AC3E}">
        <p14:creationId xmlns:p14="http://schemas.microsoft.com/office/powerpoint/2010/main" val="131530889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no pattern_3_Blank">
    <p:bg>
      <p:bgPr>
        <a:solidFill>
          <a:schemeClr val="bg1"/>
        </a:solidFill>
        <a:effectLst/>
      </p:bgPr>
    </p:bg>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120178" y="138546"/>
            <a:ext cx="8924544" cy="793583"/>
          </a:xfrm>
        </p:spPr>
        <p:txBody>
          <a:bodyPr>
            <a:normAutofit/>
          </a:bodyPr>
          <a:lstStyle>
            <a:lvl1pPr algn="l">
              <a:defRPr sz="3600">
                <a:solidFill>
                  <a:schemeClr val="tx1"/>
                </a:solidFill>
              </a:defRPr>
            </a:lvl1pPr>
          </a:lstStyle>
          <a:p>
            <a:r>
              <a:rPr lang="en-US" dirty="0"/>
              <a:t>CLICK TO EDIT MASTER TITLE STYLE</a:t>
            </a:r>
          </a:p>
        </p:txBody>
      </p:sp>
      <p:pic>
        <p:nvPicPr>
          <p:cNvPr id="7" name="Picture 6" descr="Decorative blue ba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494854"/>
            <a:ext cx="9144000" cy="368372"/>
          </a:xfrm>
          <a:prstGeom prst="rect">
            <a:avLst/>
          </a:prstGeom>
        </p:spPr>
      </p:pic>
      <p:pic>
        <p:nvPicPr>
          <p:cNvPr id="4" name="Picture 3" descr="Oregon Department of Education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171552" y="5594283"/>
            <a:ext cx="1972448" cy="980912"/>
          </a:xfrm>
          <a:prstGeom prst="rect">
            <a:avLst/>
          </a:prstGeom>
        </p:spPr>
      </p:pic>
      <p:sp>
        <p:nvSpPr>
          <p:cNvPr id="6" name="Slide Number Placeholder 3"/>
          <p:cNvSpPr>
            <a:spLocks noGrp="1"/>
          </p:cNvSpPr>
          <p:nvPr>
            <p:ph type="sldNum" sz="quarter" idx="4"/>
          </p:nvPr>
        </p:nvSpPr>
        <p:spPr>
          <a:xfrm>
            <a:off x="6457950" y="6492537"/>
            <a:ext cx="2057400" cy="365125"/>
          </a:xfrm>
          <a:prstGeom prst="rect">
            <a:avLst/>
          </a:prstGeom>
        </p:spPr>
        <p:txBody>
          <a:bodyPr vert="horz" lIns="91440" tIns="45720" rIns="91440" bIns="45720" rtlCol="0" anchor="ctr"/>
          <a:lstStyle>
            <a:lvl1pPr algn="r">
              <a:defRPr sz="1200">
                <a:solidFill>
                  <a:schemeClr val="bg1"/>
                </a:solidFill>
              </a:defRPr>
            </a:lvl1pPr>
          </a:lstStyle>
          <a:p>
            <a:fld id="{8A0BAB59-E1FB-40DE-BF54-BC3526BEF81F}" type="slidenum">
              <a:rPr lang="en-US" smtClean="0"/>
              <a:pPr/>
              <a:t>‹#›</a:t>
            </a:fld>
            <a:endParaRPr lang="en-US" dirty="0"/>
          </a:p>
        </p:txBody>
      </p:sp>
    </p:spTree>
    <p:extLst>
      <p:ext uri="{BB962C8B-B14F-4D97-AF65-F5344CB8AC3E}">
        <p14:creationId xmlns:p14="http://schemas.microsoft.com/office/powerpoint/2010/main" val="101014779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no pattern_1_Blank">
    <p:bg>
      <p:bgPr>
        <a:solidFill>
          <a:schemeClr val="accent1"/>
        </a:solidFill>
        <a:effectLst/>
      </p:bgPr>
    </p:bg>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1881838" y="111581"/>
            <a:ext cx="7152434" cy="1013398"/>
          </a:xfrm>
        </p:spPr>
        <p:txBody>
          <a:bodyPr>
            <a:normAutofit/>
          </a:bodyPr>
          <a:lstStyle>
            <a:lvl1pPr algn="r">
              <a:defRPr sz="3600">
                <a:solidFill>
                  <a:schemeClr val="bg1"/>
                </a:solidFill>
              </a:defRPr>
            </a:lvl1pPr>
          </a:lstStyle>
          <a:p>
            <a:r>
              <a:rPr lang="en-US" dirty="0"/>
              <a:t>CLICK TO EDIT MASTER TITLE STYLE</a:t>
            </a: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0611" y="53562"/>
            <a:ext cx="1972448" cy="980911"/>
          </a:xfrm>
          <a:prstGeom prst="rect">
            <a:avLst/>
          </a:prstGeom>
        </p:spPr>
      </p:pic>
      <p:sp>
        <p:nvSpPr>
          <p:cNvPr id="5" name="Slide Number Placeholder 3"/>
          <p:cNvSpPr>
            <a:spLocks noGrp="1"/>
          </p:cNvSpPr>
          <p:nvPr>
            <p:ph type="sldNum" sz="quarter" idx="4"/>
          </p:nvPr>
        </p:nvSpPr>
        <p:spPr>
          <a:xfrm>
            <a:off x="6457950" y="6492537"/>
            <a:ext cx="2057400" cy="365125"/>
          </a:xfrm>
          <a:prstGeom prst="rect">
            <a:avLst/>
          </a:prstGeom>
        </p:spPr>
        <p:txBody>
          <a:bodyPr vert="horz" lIns="91440" tIns="45720" rIns="91440" bIns="45720" rtlCol="0" anchor="ctr"/>
          <a:lstStyle>
            <a:lvl1pPr algn="r">
              <a:defRPr sz="1200">
                <a:solidFill>
                  <a:schemeClr val="bg1"/>
                </a:solidFill>
              </a:defRPr>
            </a:lvl1pPr>
          </a:lstStyle>
          <a:p>
            <a:fld id="{8A0BAB59-E1FB-40DE-BF54-BC3526BEF81F}" type="slidenum">
              <a:rPr lang="en-US" smtClean="0"/>
              <a:pPr/>
              <a:t>‹#›</a:t>
            </a:fld>
            <a:endParaRPr lang="en-US" dirty="0"/>
          </a:p>
        </p:txBody>
      </p:sp>
    </p:spTree>
    <p:extLst>
      <p:ext uri="{BB962C8B-B14F-4D97-AF65-F5344CB8AC3E}">
        <p14:creationId xmlns:p14="http://schemas.microsoft.com/office/powerpoint/2010/main" val="389284416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no pattern_Content with Caption">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2711848" y="111581"/>
            <a:ext cx="6322423" cy="1013398"/>
          </a:xfrm>
        </p:spPr>
        <p:txBody>
          <a:bodyPr>
            <a:normAutofit/>
          </a:bodyPr>
          <a:lstStyle>
            <a:lvl1pPr algn="ctr">
              <a:defRPr sz="3600">
                <a:solidFill>
                  <a:schemeClr val="bg1"/>
                </a:solidFill>
              </a:defRPr>
            </a:lvl1pPr>
          </a:lstStyle>
          <a:p>
            <a:r>
              <a:rPr lang="en-US" dirty="0"/>
              <a:t>CLICK TO EDIT MASTER STYLE</a:t>
            </a:r>
          </a:p>
        </p:txBody>
      </p:sp>
      <p:sp>
        <p:nvSpPr>
          <p:cNvPr id="3" name="Content Placeholder 2"/>
          <p:cNvSpPr>
            <a:spLocks noGrp="1"/>
          </p:cNvSpPr>
          <p:nvPr>
            <p:ph idx="1"/>
          </p:nvPr>
        </p:nvSpPr>
        <p:spPr>
          <a:xfrm>
            <a:off x="3887391" y="1992834"/>
            <a:ext cx="4629150" cy="386821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29841" y="3593039"/>
            <a:ext cx="2949178" cy="2275953"/>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Slide Number Placeholder 3"/>
          <p:cNvSpPr>
            <a:spLocks noGrp="1"/>
          </p:cNvSpPr>
          <p:nvPr>
            <p:ph type="sldNum" sz="quarter" idx="4"/>
          </p:nvPr>
        </p:nvSpPr>
        <p:spPr>
          <a:xfrm>
            <a:off x="6457950" y="6492537"/>
            <a:ext cx="2057400" cy="365125"/>
          </a:xfrm>
          <a:prstGeom prst="rect">
            <a:avLst/>
          </a:prstGeom>
        </p:spPr>
        <p:txBody>
          <a:bodyPr vert="horz" lIns="91440" tIns="45720" rIns="91440" bIns="45720" rtlCol="0" anchor="ctr"/>
          <a:lstStyle>
            <a:lvl1pPr algn="r">
              <a:defRPr sz="1200">
                <a:solidFill>
                  <a:schemeClr val="bg1"/>
                </a:solidFill>
              </a:defRPr>
            </a:lvl1pPr>
          </a:lstStyle>
          <a:p>
            <a:fld id="{8A0BAB59-E1FB-40DE-BF54-BC3526BEF81F}" type="slidenum">
              <a:rPr lang="en-US" smtClean="0"/>
              <a:pPr/>
              <a:t>‹#›</a:t>
            </a:fld>
            <a:endParaRPr lang="en-US" dirty="0"/>
          </a:p>
        </p:txBody>
      </p:sp>
    </p:spTree>
    <p:extLst>
      <p:ext uri="{BB962C8B-B14F-4D97-AF65-F5344CB8AC3E}">
        <p14:creationId xmlns:p14="http://schemas.microsoft.com/office/powerpoint/2010/main" val="114197628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no pattern_Picture with Caption">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711848" y="111581"/>
            <a:ext cx="6322423" cy="1013398"/>
          </a:xfrm>
        </p:spPr>
        <p:txBody>
          <a:bodyPr>
            <a:normAutofit/>
          </a:bodyPr>
          <a:lstStyle>
            <a:lvl1pPr algn="ctr">
              <a:defRPr sz="3600">
                <a:solidFill>
                  <a:schemeClr val="bg1"/>
                </a:solidFill>
              </a:defRPr>
            </a:lvl1pPr>
          </a:lstStyle>
          <a:p>
            <a:r>
              <a:rPr lang="en-US" dirty="0"/>
              <a:t>CLICK TO EDIT MASTER STYLE</a:t>
            </a:r>
          </a:p>
        </p:txBody>
      </p:sp>
      <p:sp>
        <p:nvSpPr>
          <p:cNvPr id="3" name="Picture Placeholder 2"/>
          <p:cNvSpPr>
            <a:spLocks noGrp="1"/>
          </p:cNvSpPr>
          <p:nvPr>
            <p:ph type="pic" idx="1"/>
          </p:nvPr>
        </p:nvSpPr>
        <p:spPr>
          <a:xfrm>
            <a:off x="3887391" y="1999818"/>
            <a:ext cx="4629150" cy="3861237"/>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dirty="0"/>
              <a:t>Click icon to add picture</a:t>
            </a:r>
          </a:p>
        </p:txBody>
      </p:sp>
      <p:sp>
        <p:nvSpPr>
          <p:cNvPr id="4" name="Text Placeholder 3"/>
          <p:cNvSpPr>
            <a:spLocks noGrp="1"/>
          </p:cNvSpPr>
          <p:nvPr>
            <p:ph type="body" sz="half" idx="2"/>
          </p:nvPr>
        </p:nvSpPr>
        <p:spPr>
          <a:xfrm>
            <a:off x="629841" y="3613978"/>
            <a:ext cx="2949178" cy="224707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6" name="Slide Number Placeholder 3"/>
          <p:cNvSpPr>
            <a:spLocks noGrp="1"/>
          </p:cNvSpPr>
          <p:nvPr>
            <p:ph type="sldNum" sz="quarter" idx="4"/>
          </p:nvPr>
        </p:nvSpPr>
        <p:spPr>
          <a:xfrm>
            <a:off x="6457950" y="6492537"/>
            <a:ext cx="2057400" cy="365125"/>
          </a:xfrm>
          <a:prstGeom prst="rect">
            <a:avLst/>
          </a:prstGeom>
        </p:spPr>
        <p:txBody>
          <a:bodyPr vert="horz" lIns="91440" tIns="45720" rIns="91440" bIns="45720" rtlCol="0" anchor="ctr"/>
          <a:lstStyle>
            <a:lvl1pPr algn="r">
              <a:defRPr sz="1200">
                <a:solidFill>
                  <a:schemeClr val="bg1"/>
                </a:solidFill>
              </a:defRPr>
            </a:lvl1pPr>
          </a:lstStyle>
          <a:p>
            <a:fld id="{8A0BAB59-E1FB-40DE-BF54-BC3526BEF81F}" type="slidenum">
              <a:rPr lang="en-US" smtClean="0"/>
              <a:pPr/>
              <a:t>‹#›</a:t>
            </a:fld>
            <a:endParaRPr lang="en-US" dirty="0"/>
          </a:p>
        </p:txBody>
      </p:sp>
    </p:spTree>
    <p:extLst>
      <p:ext uri="{BB962C8B-B14F-4D97-AF65-F5344CB8AC3E}">
        <p14:creationId xmlns:p14="http://schemas.microsoft.com/office/powerpoint/2010/main" val="130171364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2679825" y="93193"/>
            <a:ext cx="6400800" cy="857421"/>
          </a:xfrm>
        </p:spPr>
        <p:txBody>
          <a:bodyPr>
            <a:noAutofit/>
          </a:bodyPr>
          <a:lstStyle>
            <a:lvl1pPr algn="r">
              <a:defRPr sz="3200">
                <a:solidFill>
                  <a:schemeClr val="bg1"/>
                </a:solidFill>
              </a:defRPr>
            </a:lvl1pPr>
          </a:lstStyle>
          <a:p>
            <a:r>
              <a:rPr lang="en-US" dirty="0"/>
              <a:t>CLICK TO EDIT MASTER TITLE STYLE</a:t>
            </a:r>
          </a:p>
        </p:txBody>
      </p:sp>
      <p:sp>
        <p:nvSpPr>
          <p:cNvPr id="3" name="Content Placeholder 2"/>
          <p:cNvSpPr>
            <a:spLocks noGrp="1"/>
          </p:cNvSpPr>
          <p:nvPr>
            <p:ph idx="1"/>
          </p:nvPr>
        </p:nvSpPr>
        <p:spPr>
          <a:xfrm>
            <a:off x="692024" y="2748246"/>
            <a:ext cx="7886700" cy="274970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3"/>
          <p:cNvSpPr>
            <a:spLocks noGrp="1"/>
          </p:cNvSpPr>
          <p:nvPr>
            <p:ph type="sldNum" sz="quarter" idx="4"/>
          </p:nvPr>
        </p:nvSpPr>
        <p:spPr>
          <a:xfrm>
            <a:off x="6457950" y="6492537"/>
            <a:ext cx="2057400" cy="365125"/>
          </a:xfrm>
          <a:prstGeom prst="rect">
            <a:avLst/>
          </a:prstGeom>
        </p:spPr>
        <p:txBody>
          <a:bodyPr vert="horz" lIns="91440" tIns="45720" rIns="91440" bIns="45720" rtlCol="0" anchor="ctr"/>
          <a:lstStyle>
            <a:lvl1pPr algn="r">
              <a:defRPr sz="1200">
                <a:solidFill>
                  <a:schemeClr val="bg1"/>
                </a:solidFill>
              </a:defRPr>
            </a:lvl1pPr>
          </a:lstStyle>
          <a:p>
            <a:fld id="{8A0BAB59-E1FB-40DE-BF54-BC3526BEF81F}" type="slidenum">
              <a:rPr lang="en-US" smtClean="0"/>
              <a:pPr/>
              <a:t>‹#›</a:t>
            </a:fld>
            <a:endParaRPr lang="en-US" dirty="0"/>
          </a:p>
        </p:txBody>
      </p:sp>
    </p:spTree>
    <p:extLst>
      <p:ext uri="{BB962C8B-B14F-4D97-AF65-F5344CB8AC3E}">
        <p14:creationId xmlns:p14="http://schemas.microsoft.com/office/powerpoint/2010/main" val="231644473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userDrawn="1">
  <p:cSld name="3_Blank">
    <p:bg>
      <p:bgPr>
        <a:solidFill>
          <a:schemeClr val="bg1"/>
        </a:solidFill>
        <a:effectLst/>
      </p:bgPr>
    </p:bg>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120178" y="138546"/>
            <a:ext cx="8924544" cy="793583"/>
          </a:xfrm>
        </p:spPr>
        <p:txBody>
          <a:bodyPr>
            <a:normAutofit/>
          </a:bodyPr>
          <a:lstStyle>
            <a:lvl1pPr algn="l">
              <a:defRPr sz="3600">
                <a:solidFill>
                  <a:schemeClr val="tx1"/>
                </a:solidFill>
              </a:defRPr>
            </a:lvl1pPr>
          </a:lstStyle>
          <a:p>
            <a:r>
              <a:rPr lang="en-US" dirty="0"/>
              <a:t>CLICK TO EDIT MASTER TITLE STYLE</a:t>
            </a:r>
          </a:p>
        </p:txBody>
      </p:sp>
      <p:pic>
        <p:nvPicPr>
          <p:cNvPr id="8" name="Picture 7" descr="Decorative geometric pattern"/>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494853"/>
          </a:xfrm>
          <a:prstGeom prst="rect">
            <a:avLst/>
          </a:prstGeom>
          <a:noFill/>
        </p:spPr>
      </p:pic>
      <p:pic>
        <p:nvPicPr>
          <p:cNvPr id="7" name="Picture 6" descr="Decorative blue ba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6494854"/>
            <a:ext cx="9144000" cy="368372"/>
          </a:xfrm>
          <a:prstGeom prst="rect">
            <a:avLst/>
          </a:prstGeom>
        </p:spPr>
      </p:pic>
      <p:pic>
        <p:nvPicPr>
          <p:cNvPr id="4" name="Picture 3" descr="Oregon Department of Education Logo"/>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171552" y="5594283"/>
            <a:ext cx="1972448" cy="980912"/>
          </a:xfrm>
          <a:prstGeom prst="rect">
            <a:avLst/>
          </a:prstGeom>
        </p:spPr>
      </p:pic>
      <p:sp>
        <p:nvSpPr>
          <p:cNvPr id="6" name="Slide Number Placeholder 3"/>
          <p:cNvSpPr>
            <a:spLocks noGrp="1"/>
          </p:cNvSpPr>
          <p:nvPr>
            <p:ph type="sldNum" sz="quarter" idx="4"/>
          </p:nvPr>
        </p:nvSpPr>
        <p:spPr>
          <a:xfrm>
            <a:off x="6457950" y="6492537"/>
            <a:ext cx="2057400" cy="365125"/>
          </a:xfrm>
          <a:prstGeom prst="rect">
            <a:avLst/>
          </a:prstGeom>
        </p:spPr>
        <p:txBody>
          <a:bodyPr vert="horz" lIns="91440" tIns="45720" rIns="91440" bIns="45720" rtlCol="0" anchor="ctr"/>
          <a:lstStyle>
            <a:lvl1pPr algn="r">
              <a:defRPr sz="1200">
                <a:solidFill>
                  <a:schemeClr val="bg1"/>
                </a:solidFill>
              </a:defRPr>
            </a:lvl1pPr>
          </a:lstStyle>
          <a:p>
            <a:fld id="{8A0BAB59-E1FB-40DE-BF54-BC3526BEF81F}" type="slidenum">
              <a:rPr lang="en-US" smtClean="0"/>
              <a:pPr/>
              <a:t>‹#›</a:t>
            </a:fld>
            <a:endParaRPr lang="en-US" dirty="0"/>
          </a:p>
        </p:txBody>
      </p:sp>
    </p:spTree>
    <p:extLst>
      <p:ext uri="{BB962C8B-B14F-4D97-AF65-F5344CB8AC3E}">
        <p14:creationId xmlns:p14="http://schemas.microsoft.com/office/powerpoint/2010/main" val="25938030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2679825" y="93193"/>
            <a:ext cx="6400800" cy="857421"/>
          </a:xfrm>
        </p:spPr>
        <p:txBody>
          <a:bodyPr>
            <a:noAutofit/>
          </a:bodyPr>
          <a:lstStyle>
            <a:lvl1pPr algn="r">
              <a:defRPr sz="320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989091" y="2809827"/>
            <a:ext cx="6858000" cy="1655762"/>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US" dirty="0"/>
          </a:p>
        </p:txBody>
      </p:sp>
      <p:sp>
        <p:nvSpPr>
          <p:cNvPr id="5" name="Slide Number Placeholder 3"/>
          <p:cNvSpPr>
            <a:spLocks noGrp="1"/>
          </p:cNvSpPr>
          <p:nvPr>
            <p:ph type="sldNum" sz="quarter" idx="4"/>
          </p:nvPr>
        </p:nvSpPr>
        <p:spPr>
          <a:xfrm>
            <a:off x="6457950" y="6492537"/>
            <a:ext cx="2057400" cy="365125"/>
          </a:xfrm>
          <a:prstGeom prst="rect">
            <a:avLst/>
          </a:prstGeom>
        </p:spPr>
        <p:txBody>
          <a:bodyPr vert="horz" lIns="91440" tIns="45720" rIns="91440" bIns="45720" rtlCol="0" anchor="ctr"/>
          <a:lstStyle>
            <a:lvl1pPr algn="r">
              <a:defRPr sz="1200">
                <a:solidFill>
                  <a:schemeClr val="bg1"/>
                </a:solidFill>
              </a:defRPr>
            </a:lvl1pPr>
          </a:lstStyle>
          <a:p>
            <a:fld id="{8A0BAB59-E1FB-40DE-BF54-BC3526BEF81F}" type="slidenum">
              <a:rPr lang="en-US" smtClean="0"/>
              <a:pPr/>
              <a:t>‹#›</a:t>
            </a:fld>
            <a:endParaRPr lang="en-US" dirty="0"/>
          </a:p>
        </p:txBody>
      </p:sp>
    </p:spTree>
    <p:extLst>
      <p:ext uri="{BB962C8B-B14F-4D97-AF65-F5344CB8AC3E}">
        <p14:creationId xmlns:p14="http://schemas.microsoft.com/office/powerpoint/2010/main" val="407156708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p:cSld name="Logo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57328" y="2326251"/>
            <a:ext cx="4655427" cy="2315175"/>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57328" y="2326251"/>
            <a:ext cx="4655427" cy="2315175"/>
          </a:xfrm>
          <a:prstGeom prst="rect">
            <a:avLst/>
          </a:prstGeom>
        </p:spPr>
      </p:pic>
      <p:pic>
        <p:nvPicPr>
          <p:cNvPr id="5" name="Picture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257328" y="2326251"/>
            <a:ext cx="4655427" cy="2315175"/>
          </a:xfrm>
          <a:prstGeom prst="rect">
            <a:avLst/>
          </a:prstGeom>
        </p:spPr>
      </p:pic>
    </p:spTree>
    <p:extLst>
      <p:ext uri="{BB962C8B-B14F-4D97-AF65-F5344CB8AC3E}">
        <p14:creationId xmlns:p14="http://schemas.microsoft.com/office/powerpoint/2010/main" val="334681510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p:cSld name="Logo/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8650" y="4462480"/>
            <a:ext cx="7886700" cy="1325563"/>
          </a:xfrm>
        </p:spPr>
        <p:txBody>
          <a:bodyPr/>
          <a:lstStyle>
            <a:lvl1pPr algn="ctr">
              <a:defRPr>
                <a:solidFill>
                  <a:schemeClr val="tx1"/>
                </a:solidFill>
              </a:defRPr>
            </a:lvl1pPr>
          </a:lstStyle>
          <a:p>
            <a:r>
              <a:rPr lang="en-US" dirty="0"/>
              <a:t>CLICK TO EDIT MASTER TITLE STYLE</a:t>
            </a: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57328" y="2147305"/>
            <a:ext cx="4655427" cy="2315175"/>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57328" y="2147305"/>
            <a:ext cx="4655427" cy="2315175"/>
          </a:xfrm>
          <a:prstGeom prst="rect">
            <a:avLst/>
          </a:prstGeom>
        </p:spPr>
      </p:pic>
      <p:pic>
        <p:nvPicPr>
          <p:cNvPr id="5" name="Picture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257328" y="2147305"/>
            <a:ext cx="4655427" cy="2315175"/>
          </a:xfrm>
          <a:prstGeom prst="rect">
            <a:avLst/>
          </a:prstGeom>
        </p:spPr>
      </p:pic>
    </p:spTree>
    <p:extLst>
      <p:ext uri="{BB962C8B-B14F-4D97-AF65-F5344CB8AC3E}">
        <p14:creationId xmlns:p14="http://schemas.microsoft.com/office/powerpoint/2010/main" val="14634454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2679825" y="93193"/>
            <a:ext cx="6400800" cy="857421"/>
          </a:xfrm>
        </p:spPr>
        <p:txBody>
          <a:bodyPr>
            <a:noAutofit/>
          </a:bodyPr>
          <a:lstStyle>
            <a:lvl1pPr algn="r">
              <a:defRPr sz="320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989091" y="2809827"/>
            <a:ext cx="6858000" cy="1655762"/>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US" dirty="0"/>
          </a:p>
        </p:txBody>
      </p:sp>
      <p:sp>
        <p:nvSpPr>
          <p:cNvPr id="5" name="Slide Number Placeholder 3"/>
          <p:cNvSpPr>
            <a:spLocks noGrp="1"/>
          </p:cNvSpPr>
          <p:nvPr>
            <p:ph type="sldNum" sz="quarter" idx="4"/>
          </p:nvPr>
        </p:nvSpPr>
        <p:spPr>
          <a:xfrm>
            <a:off x="6457950" y="6492537"/>
            <a:ext cx="2057400" cy="365125"/>
          </a:xfrm>
          <a:prstGeom prst="rect">
            <a:avLst/>
          </a:prstGeom>
        </p:spPr>
        <p:txBody>
          <a:bodyPr vert="horz" lIns="91440" tIns="45720" rIns="91440" bIns="45720" rtlCol="0" anchor="ctr"/>
          <a:lstStyle>
            <a:lvl1pPr algn="r">
              <a:defRPr sz="1200">
                <a:solidFill>
                  <a:schemeClr val="bg1"/>
                </a:solidFill>
              </a:defRPr>
            </a:lvl1pPr>
          </a:lstStyle>
          <a:p>
            <a:fld id="{8A0BAB59-E1FB-40DE-BF54-BC3526BEF81F}" type="slidenum">
              <a:rPr lang="en-US" smtClean="0"/>
              <a:pPr/>
              <a:t>‹#›</a:t>
            </a:fld>
            <a:endParaRPr lang="en-US" dirty="0"/>
          </a:p>
        </p:txBody>
      </p:sp>
    </p:spTree>
    <p:extLst>
      <p:ext uri="{BB962C8B-B14F-4D97-AF65-F5344CB8AC3E}">
        <p14:creationId xmlns:p14="http://schemas.microsoft.com/office/powerpoint/2010/main" val="95682450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982367"/>
            <a:ext cx="6858000" cy="2274477"/>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4348915"/>
            <a:ext cx="6858000" cy="1655762"/>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Tree>
    <p:extLst>
      <p:ext uri="{BB962C8B-B14F-4D97-AF65-F5344CB8AC3E}">
        <p14:creationId xmlns:p14="http://schemas.microsoft.com/office/powerpoint/2010/main" val="255963779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7075734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982363"/>
            <a:ext cx="7886700" cy="2580112"/>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8"/>
            <a:ext cx="78867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59745081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3427255"/>
            <a:ext cx="3886200" cy="27497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3427255"/>
            <a:ext cx="3886200" cy="27497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1767387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002541"/>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3440161"/>
            <a:ext cx="3868340"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4341655"/>
            <a:ext cx="3868340" cy="18480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2" y="3440161"/>
            <a:ext cx="3887391"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2" y="4341655"/>
            <a:ext cx="3887391" cy="18480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6442067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02023591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blank" preserve="1">
  <p:cSld name="Blank">
    <p:bg>
      <p:bgPr>
        <a:blipFill dpi="0" rotWithShape="1">
          <a:blip r:embed="rId2">
            <a:lum/>
          </a:blip>
          <a:srcRect/>
          <a:stretch>
            <a:fillRect r="-17000"/>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111581"/>
            <a:ext cx="1714500" cy="669486"/>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111581"/>
            <a:ext cx="1714500" cy="669486"/>
          </a:xfrm>
          <a:prstGeom prst="rect">
            <a:avLst/>
          </a:prstGeom>
        </p:spPr>
      </p:pic>
      <p:pic>
        <p:nvPicPr>
          <p:cNvPr id="4" name="Pictur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 y="111581"/>
            <a:ext cx="1714500" cy="669486"/>
          </a:xfrm>
          <a:prstGeom prst="rect">
            <a:avLst/>
          </a:prstGeom>
        </p:spPr>
      </p:pic>
    </p:spTree>
    <p:extLst>
      <p:ext uri="{BB962C8B-B14F-4D97-AF65-F5344CB8AC3E}">
        <p14:creationId xmlns:p14="http://schemas.microsoft.com/office/powerpoint/2010/main" val="166535522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1992834"/>
            <a:ext cx="2949178"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391" y="1992834"/>
            <a:ext cx="4629150" cy="386821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3593039"/>
            <a:ext cx="2949178" cy="2275953"/>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Tree>
    <p:extLst>
      <p:ext uri="{BB962C8B-B14F-4D97-AF65-F5344CB8AC3E}">
        <p14:creationId xmlns:p14="http://schemas.microsoft.com/office/powerpoint/2010/main" val="109557140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1999813"/>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p:cNvSpPr>
          <p:nvPr>
            <p:ph type="pic" idx="1"/>
          </p:nvPr>
        </p:nvSpPr>
        <p:spPr>
          <a:xfrm>
            <a:off x="3887391" y="1999818"/>
            <a:ext cx="4629150" cy="3861237"/>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dirty="0"/>
              <a:t>Click icon to add picture</a:t>
            </a:r>
          </a:p>
        </p:txBody>
      </p:sp>
      <p:sp>
        <p:nvSpPr>
          <p:cNvPr id="4" name="Text Placeholder 3"/>
          <p:cNvSpPr>
            <a:spLocks noGrp="1"/>
          </p:cNvSpPr>
          <p:nvPr>
            <p:ph type="body" sz="half" idx="2"/>
          </p:nvPr>
        </p:nvSpPr>
        <p:spPr>
          <a:xfrm>
            <a:off x="629841" y="3613977"/>
            <a:ext cx="2949178" cy="2289915"/>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Tree>
    <p:extLst>
      <p:ext uri="{BB962C8B-B14F-4D97-AF65-F5344CB8AC3E}">
        <p14:creationId xmlns:p14="http://schemas.microsoft.com/office/powerpoint/2010/main" val="141220595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userDrawn="1">
  <p:cSld name="no pattern_Blank">
    <p:bg>
      <p:bgPr>
        <a:solidFill>
          <a:schemeClr val="bg1"/>
        </a:solidFill>
        <a:effectLst/>
      </p:bgPr>
    </p:bg>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1881838" y="111581"/>
            <a:ext cx="7152434" cy="1013398"/>
          </a:xfrm>
        </p:spPr>
        <p:txBody>
          <a:bodyPr>
            <a:normAutofit/>
          </a:bodyPr>
          <a:lstStyle>
            <a:lvl1pPr algn="r">
              <a:defRPr sz="3600">
                <a:solidFill>
                  <a:schemeClr val="tx1"/>
                </a:solidFill>
              </a:defRPr>
            </a:lvl1pPr>
          </a:lstStyle>
          <a:p>
            <a:r>
              <a:rPr lang="en-US" dirty="0"/>
              <a:t>CLICK TO EDIT MASTER TITLE STYLE</a:t>
            </a:r>
          </a:p>
        </p:txBody>
      </p:sp>
      <p:pic>
        <p:nvPicPr>
          <p:cNvPr id="7" name="Picture 6" descr="Decorative blue ba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494854"/>
            <a:ext cx="9144000" cy="368372"/>
          </a:xfrm>
          <a:prstGeom prst="rect">
            <a:avLst/>
          </a:prstGeom>
        </p:spPr>
      </p:pic>
      <p:pic>
        <p:nvPicPr>
          <p:cNvPr id="4" name="Picture 3" descr="Oregon Department of Education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0611" y="53562"/>
            <a:ext cx="1972448" cy="980912"/>
          </a:xfrm>
          <a:prstGeom prst="rect">
            <a:avLst/>
          </a:prstGeom>
        </p:spPr>
      </p:pic>
      <p:sp>
        <p:nvSpPr>
          <p:cNvPr id="6" name="Slide Number Placeholder 3"/>
          <p:cNvSpPr>
            <a:spLocks noGrp="1"/>
          </p:cNvSpPr>
          <p:nvPr>
            <p:ph type="sldNum" sz="quarter" idx="4"/>
          </p:nvPr>
        </p:nvSpPr>
        <p:spPr>
          <a:xfrm>
            <a:off x="6457950" y="6492537"/>
            <a:ext cx="2057400" cy="365125"/>
          </a:xfrm>
          <a:prstGeom prst="rect">
            <a:avLst/>
          </a:prstGeom>
        </p:spPr>
        <p:txBody>
          <a:bodyPr vert="horz" lIns="91440" tIns="45720" rIns="91440" bIns="45720" rtlCol="0" anchor="ctr"/>
          <a:lstStyle>
            <a:lvl1pPr algn="r">
              <a:defRPr sz="1200">
                <a:solidFill>
                  <a:schemeClr val="bg1"/>
                </a:solidFill>
              </a:defRPr>
            </a:lvl1pPr>
          </a:lstStyle>
          <a:p>
            <a:fld id="{8A0BAB59-E1FB-40DE-BF54-BC3526BEF81F}" type="slidenum">
              <a:rPr lang="en-US" smtClean="0"/>
              <a:pPr/>
              <a:t>‹#›</a:t>
            </a:fld>
            <a:endParaRPr lang="en-US" dirty="0"/>
          </a:p>
        </p:txBody>
      </p:sp>
    </p:spTree>
    <p:extLst>
      <p:ext uri="{BB962C8B-B14F-4D97-AF65-F5344CB8AC3E}">
        <p14:creationId xmlns:p14="http://schemas.microsoft.com/office/powerpoint/2010/main" val="31718473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2679825" y="93193"/>
            <a:ext cx="6400800" cy="857421"/>
          </a:xfrm>
        </p:spPr>
        <p:txBody>
          <a:bodyPr>
            <a:noAutofit/>
          </a:bodyPr>
          <a:lstStyle>
            <a:lvl1pPr algn="r">
              <a:defRPr sz="3200">
                <a:solidFill>
                  <a:schemeClr val="bg1"/>
                </a:solidFill>
              </a:defRPr>
            </a:lvl1pPr>
          </a:lstStyle>
          <a:p>
            <a:r>
              <a:rPr lang="en-US" dirty="0"/>
              <a:t>CLICK TO EDIT MASTER TITLE STYLE</a:t>
            </a:r>
          </a:p>
        </p:txBody>
      </p:sp>
      <p:sp>
        <p:nvSpPr>
          <p:cNvPr id="3" name="Content Placeholder 2"/>
          <p:cNvSpPr>
            <a:spLocks noGrp="1"/>
          </p:cNvSpPr>
          <p:nvPr>
            <p:ph idx="1"/>
          </p:nvPr>
        </p:nvSpPr>
        <p:spPr>
          <a:xfrm>
            <a:off x="692024" y="2748246"/>
            <a:ext cx="7886700" cy="274970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3"/>
          <p:cNvSpPr>
            <a:spLocks noGrp="1"/>
          </p:cNvSpPr>
          <p:nvPr>
            <p:ph type="sldNum" sz="quarter" idx="4"/>
          </p:nvPr>
        </p:nvSpPr>
        <p:spPr>
          <a:xfrm>
            <a:off x="6457950" y="6492537"/>
            <a:ext cx="2057400" cy="365125"/>
          </a:xfrm>
          <a:prstGeom prst="rect">
            <a:avLst/>
          </a:prstGeom>
        </p:spPr>
        <p:txBody>
          <a:bodyPr vert="horz" lIns="91440" tIns="45720" rIns="91440" bIns="45720" rtlCol="0" anchor="ctr"/>
          <a:lstStyle>
            <a:lvl1pPr algn="r">
              <a:defRPr sz="1200">
                <a:solidFill>
                  <a:schemeClr val="bg1"/>
                </a:solidFill>
              </a:defRPr>
            </a:lvl1pPr>
          </a:lstStyle>
          <a:p>
            <a:fld id="{8A0BAB59-E1FB-40DE-BF54-BC3526BEF81F}" type="slidenum">
              <a:rPr lang="en-US" smtClean="0"/>
              <a:pPr/>
              <a:t>‹#›</a:t>
            </a:fld>
            <a:endParaRPr lang="en-US" dirty="0"/>
          </a:p>
        </p:txBody>
      </p:sp>
    </p:spTree>
    <p:extLst>
      <p:ext uri="{BB962C8B-B14F-4D97-AF65-F5344CB8AC3E}">
        <p14:creationId xmlns:p14="http://schemas.microsoft.com/office/powerpoint/2010/main" val="28147616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userDrawn="1">
  <p:cSld name="2_Blank">
    <p:bg>
      <p:bgPr>
        <a:solidFill>
          <a:schemeClr val="bg1"/>
        </a:solidFill>
        <a:effectLst/>
      </p:bgPr>
    </p:bg>
    <p:spTree>
      <p:nvGrpSpPr>
        <p:cNvPr id="1" name=""/>
        <p:cNvGrpSpPr/>
        <p:nvPr/>
      </p:nvGrpSpPr>
      <p:grpSpPr>
        <a:xfrm>
          <a:off x="0" y="0"/>
          <a:ext cx="0" cy="0"/>
          <a:chOff x="0" y="0"/>
          <a:chExt cx="0" cy="0"/>
        </a:xfrm>
      </p:grpSpPr>
      <p:sp>
        <p:nvSpPr>
          <p:cNvPr id="12" name="Title 1"/>
          <p:cNvSpPr>
            <a:spLocks noGrp="1"/>
          </p:cNvSpPr>
          <p:nvPr>
            <p:ph type="title" hasCustomPrompt="1"/>
          </p:nvPr>
        </p:nvSpPr>
        <p:spPr>
          <a:xfrm>
            <a:off x="0" y="1028295"/>
            <a:ext cx="7152434" cy="1013398"/>
          </a:xfrm>
        </p:spPr>
        <p:txBody>
          <a:bodyPr>
            <a:normAutofit/>
          </a:bodyPr>
          <a:lstStyle>
            <a:lvl1pPr algn="l">
              <a:defRPr sz="3600">
                <a:solidFill>
                  <a:schemeClr val="bg1"/>
                </a:solidFill>
              </a:defRPr>
            </a:lvl1pPr>
          </a:lstStyle>
          <a:p>
            <a:r>
              <a:rPr lang="en-US" dirty="0"/>
              <a:t>CLICK TO EDIT MASTER TITLE STYLE</a:t>
            </a:r>
          </a:p>
        </p:txBody>
      </p:sp>
      <p:pic>
        <p:nvPicPr>
          <p:cNvPr id="6" name="Picture 5" descr="Decorative geometric pattern"/>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494853"/>
          </a:xfrm>
          <a:prstGeom prst="rect">
            <a:avLst/>
          </a:prstGeom>
          <a:noFill/>
        </p:spPr>
      </p:pic>
      <p:sp>
        <p:nvSpPr>
          <p:cNvPr id="9" name="Title 1"/>
          <p:cNvSpPr txBox="1">
            <a:spLocks/>
          </p:cNvSpPr>
          <p:nvPr userDrawn="1"/>
        </p:nvSpPr>
        <p:spPr>
          <a:xfrm>
            <a:off x="0" y="1034505"/>
            <a:ext cx="9144000" cy="949744"/>
          </a:xfrm>
          <a:prstGeom prst="rect">
            <a:avLst/>
          </a:prstGeom>
          <a:solidFill>
            <a:schemeClr val="accent1"/>
          </a:solidFill>
        </p:spPr>
        <p:txBody>
          <a:bodyPr vert="horz" lIns="91440" tIns="45720" rIns="91440" bIns="45720" rtlCol="0" anchor="ctr">
            <a:normAutofit/>
          </a:bodyPr>
          <a:lstStyle>
            <a:lvl1pPr algn="l" defTabSz="914377" rtl="0" eaLnBrk="1" latinLnBrk="0" hangingPunct="1">
              <a:lnSpc>
                <a:spcPct val="90000"/>
              </a:lnSpc>
              <a:spcBef>
                <a:spcPct val="0"/>
              </a:spcBef>
              <a:buNone/>
              <a:defRPr sz="4400" b="1" kern="1200">
                <a:solidFill>
                  <a:schemeClr val="tx1"/>
                </a:solidFill>
                <a:latin typeface="+mj-lt"/>
                <a:ea typeface="+mj-ea"/>
                <a:cs typeface="+mj-cs"/>
              </a:defRPr>
            </a:lvl1pPr>
          </a:lstStyle>
          <a:p>
            <a:pPr marL="0" marR="0" lvl="0" indent="0" algn="l" defTabSz="914377" rtl="0" eaLnBrk="1" fontAlgn="auto" latinLnBrk="0" hangingPunct="1">
              <a:lnSpc>
                <a:spcPct val="90000"/>
              </a:lnSpc>
              <a:spcBef>
                <a:spcPct val="0"/>
              </a:spcBef>
              <a:spcAft>
                <a:spcPts val="0"/>
              </a:spcAft>
              <a:buClrTx/>
              <a:buSzTx/>
              <a:buFontTx/>
              <a:buNone/>
              <a:tabLst/>
              <a:defRPr/>
            </a:pPr>
            <a:endParaRPr kumimoji="0" lang="en-US" altLang="en-US" sz="1600" b="1" i="0" u="none" strike="noStrike" kern="1200" cap="none" spc="0" normalizeH="0" baseline="0" noProof="0" dirty="0">
              <a:ln>
                <a:noFill/>
              </a:ln>
              <a:solidFill>
                <a:prstClr val="white"/>
              </a:solidFill>
              <a:effectLst/>
              <a:uLnTx/>
              <a:uFillTx/>
              <a:latin typeface="Calibri"/>
              <a:ea typeface="+mj-ea"/>
              <a:cs typeface="+mj-cs"/>
            </a:endParaRPr>
          </a:p>
        </p:txBody>
      </p:sp>
      <p:pic>
        <p:nvPicPr>
          <p:cNvPr id="7" name="Picture 6" descr="Decorative blue ba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6494854"/>
            <a:ext cx="9144000" cy="368372"/>
          </a:xfrm>
          <a:prstGeom prst="rect">
            <a:avLst/>
          </a:prstGeom>
        </p:spPr>
      </p:pic>
      <p:pic>
        <p:nvPicPr>
          <p:cNvPr id="4" name="Picture 3" descr="Oregon Department of Education Logo"/>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0611" y="53562"/>
            <a:ext cx="1972448" cy="980912"/>
          </a:xfrm>
          <a:prstGeom prst="rect">
            <a:avLst/>
          </a:prstGeom>
        </p:spPr>
      </p:pic>
      <p:sp>
        <p:nvSpPr>
          <p:cNvPr id="8" name="Slide Number Placeholder 3"/>
          <p:cNvSpPr>
            <a:spLocks noGrp="1"/>
          </p:cNvSpPr>
          <p:nvPr>
            <p:ph type="sldNum" sz="quarter" idx="4"/>
          </p:nvPr>
        </p:nvSpPr>
        <p:spPr>
          <a:xfrm>
            <a:off x="6457950" y="6492537"/>
            <a:ext cx="2057400" cy="365125"/>
          </a:xfrm>
          <a:prstGeom prst="rect">
            <a:avLst/>
          </a:prstGeom>
        </p:spPr>
        <p:txBody>
          <a:bodyPr vert="horz" lIns="91440" tIns="45720" rIns="91440" bIns="45720" rtlCol="0" anchor="ctr"/>
          <a:lstStyle>
            <a:lvl1pPr algn="r">
              <a:defRPr sz="1200">
                <a:solidFill>
                  <a:schemeClr val="bg1"/>
                </a:solidFill>
              </a:defRPr>
            </a:lvl1pPr>
          </a:lstStyle>
          <a:p>
            <a:fld id="{8A0BAB59-E1FB-40DE-BF54-BC3526BEF81F}" type="slidenum">
              <a:rPr lang="en-US" smtClean="0"/>
              <a:pPr/>
              <a:t>‹#›</a:t>
            </a:fld>
            <a:endParaRPr lang="en-US" dirty="0"/>
          </a:p>
        </p:txBody>
      </p:sp>
      <p:sp>
        <p:nvSpPr>
          <p:cNvPr id="11" name="Subtitle 2"/>
          <p:cNvSpPr>
            <a:spLocks noGrp="1"/>
          </p:cNvSpPr>
          <p:nvPr>
            <p:ph type="subTitle" idx="1"/>
          </p:nvPr>
        </p:nvSpPr>
        <p:spPr>
          <a:xfrm>
            <a:off x="989091" y="2809827"/>
            <a:ext cx="6858000" cy="1655762"/>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38262627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679825" y="93193"/>
            <a:ext cx="6400800" cy="857421"/>
          </a:xfrm>
        </p:spPr>
        <p:txBody>
          <a:bodyPr>
            <a:noAutofit/>
          </a:bodyPr>
          <a:lstStyle>
            <a:lvl1pPr algn="r">
              <a:defRPr sz="3200">
                <a:solidFill>
                  <a:schemeClr val="bg1"/>
                </a:solidFill>
              </a:defRPr>
            </a:lvl1pPr>
          </a:lstStyle>
          <a:p>
            <a:r>
              <a:rPr lang="en-US" dirty="0"/>
              <a:t>CLICK TO EDIT MASTER TITLE STYLE</a:t>
            </a:r>
          </a:p>
        </p:txBody>
      </p:sp>
      <p:sp>
        <p:nvSpPr>
          <p:cNvPr id="3" name="Content Placeholder 2"/>
          <p:cNvSpPr>
            <a:spLocks noGrp="1"/>
          </p:cNvSpPr>
          <p:nvPr>
            <p:ph sz="half" idx="1"/>
          </p:nvPr>
        </p:nvSpPr>
        <p:spPr>
          <a:xfrm>
            <a:off x="655811" y="2558123"/>
            <a:ext cx="3886200" cy="274970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56311" y="2558123"/>
            <a:ext cx="3886200" cy="274970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3"/>
          <p:cNvSpPr>
            <a:spLocks noGrp="1"/>
          </p:cNvSpPr>
          <p:nvPr>
            <p:ph type="sldNum" sz="quarter" idx="4"/>
          </p:nvPr>
        </p:nvSpPr>
        <p:spPr>
          <a:xfrm>
            <a:off x="6457950" y="6492537"/>
            <a:ext cx="2057400" cy="365125"/>
          </a:xfrm>
          <a:prstGeom prst="rect">
            <a:avLst/>
          </a:prstGeom>
        </p:spPr>
        <p:txBody>
          <a:bodyPr vert="horz" lIns="91440" tIns="45720" rIns="91440" bIns="45720" rtlCol="0" anchor="ctr"/>
          <a:lstStyle>
            <a:lvl1pPr algn="r">
              <a:defRPr sz="1200">
                <a:solidFill>
                  <a:schemeClr val="bg1"/>
                </a:solidFill>
              </a:defRPr>
            </a:lvl1pPr>
          </a:lstStyle>
          <a:p>
            <a:fld id="{8A0BAB59-E1FB-40DE-BF54-BC3526BEF81F}" type="slidenum">
              <a:rPr lang="en-US" smtClean="0"/>
              <a:pPr/>
              <a:t>‹#›</a:t>
            </a:fld>
            <a:endParaRPr lang="en-US" dirty="0"/>
          </a:p>
        </p:txBody>
      </p:sp>
    </p:spTree>
    <p:extLst>
      <p:ext uri="{BB962C8B-B14F-4D97-AF65-F5344CB8AC3E}">
        <p14:creationId xmlns:p14="http://schemas.microsoft.com/office/powerpoint/2010/main" val="34739107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2679825" y="93193"/>
            <a:ext cx="6400800" cy="857421"/>
          </a:xfrm>
        </p:spPr>
        <p:txBody>
          <a:bodyPr>
            <a:noAutofit/>
          </a:bodyPr>
          <a:lstStyle>
            <a:lvl1pPr algn="r">
              <a:defRPr sz="3200">
                <a:solidFill>
                  <a:schemeClr val="bg1"/>
                </a:solidFill>
              </a:defRPr>
            </a:lvl1pPr>
          </a:lstStyle>
          <a:p>
            <a:r>
              <a:rPr lang="en-US" dirty="0"/>
              <a:t>CLICK TO EDIT MASTER TITLE STYLE</a:t>
            </a:r>
          </a:p>
        </p:txBody>
      </p:sp>
      <p:sp>
        <p:nvSpPr>
          <p:cNvPr id="3" name="Text Placeholder 2"/>
          <p:cNvSpPr>
            <a:spLocks noGrp="1"/>
          </p:cNvSpPr>
          <p:nvPr>
            <p:ph type="body" idx="1"/>
          </p:nvPr>
        </p:nvSpPr>
        <p:spPr>
          <a:xfrm>
            <a:off x="584574" y="2471440"/>
            <a:ext cx="3868340"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4" name="Content Placeholder 3"/>
          <p:cNvSpPr>
            <a:spLocks noGrp="1"/>
          </p:cNvSpPr>
          <p:nvPr>
            <p:ph sz="half" idx="2"/>
          </p:nvPr>
        </p:nvSpPr>
        <p:spPr>
          <a:xfrm>
            <a:off x="584574" y="3372933"/>
            <a:ext cx="3868340" cy="224021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583884" y="2471440"/>
            <a:ext cx="3887391"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6" name="Content Placeholder 5"/>
          <p:cNvSpPr>
            <a:spLocks noGrp="1"/>
          </p:cNvSpPr>
          <p:nvPr>
            <p:ph sz="quarter" idx="4"/>
          </p:nvPr>
        </p:nvSpPr>
        <p:spPr>
          <a:xfrm>
            <a:off x="4583884" y="3372934"/>
            <a:ext cx="3887391" cy="224021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Slide Number Placeholder 3"/>
          <p:cNvSpPr>
            <a:spLocks noGrp="1"/>
          </p:cNvSpPr>
          <p:nvPr>
            <p:ph type="sldNum" sz="quarter" idx="10"/>
          </p:nvPr>
        </p:nvSpPr>
        <p:spPr>
          <a:xfrm>
            <a:off x="6457950" y="6492537"/>
            <a:ext cx="2057400" cy="365125"/>
          </a:xfrm>
          <a:prstGeom prst="rect">
            <a:avLst/>
          </a:prstGeom>
        </p:spPr>
        <p:txBody>
          <a:bodyPr vert="horz" lIns="91440" tIns="45720" rIns="91440" bIns="45720" rtlCol="0" anchor="ctr"/>
          <a:lstStyle>
            <a:lvl1pPr algn="r">
              <a:defRPr sz="1200">
                <a:solidFill>
                  <a:schemeClr val="bg1"/>
                </a:solidFill>
              </a:defRPr>
            </a:lvl1pPr>
          </a:lstStyle>
          <a:p>
            <a:fld id="{8A0BAB59-E1FB-40DE-BF54-BC3526BEF81F}" type="slidenum">
              <a:rPr lang="en-US" smtClean="0"/>
              <a:pPr/>
              <a:t>‹#›</a:t>
            </a:fld>
            <a:endParaRPr lang="en-US" dirty="0"/>
          </a:p>
        </p:txBody>
      </p:sp>
    </p:spTree>
    <p:extLst>
      <p:ext uri="{BB962C8B-B14F-4D97-AF65-F5344CB8AC3E}">
        <p14:creationId xmlns:p14="http://schemas.microsoft.com/office/powerpoint/2010/main" val="32100816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Blank">
    <p:bg>
      <p:bgPr>
        <a:solidFill>
          <a:schemeClr val="bg1"/>
        </a:solidFill>
        <a:effectLst/>
      </p:bgPr>
    </p:bg>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1881838" y="111581"/>
            <a:ext cx="7152434" cy="1013398"/>
          </a:xfrm>
        </p:spPr>
        <p:txBody>
          <a:bodyPr>
            <a:normAutofit/>
          </a:bodyPr>
          <a:lstStyle>
            <a:lvl1pPr algn="r">
              <a:defRPr sz="3600">
                <a:solidFill>
                  <a:schemeClr val="tx1"/>
                </a:solidFill>
              </a:defRPr>
            </a:lvl1pPr>
          </a:lstStyle>
          <a:p>
            <a:r>
              <a:rPr lang="en-US" dirty="0"/>
              <a:t>CLICK TO EDIT MASTER TITLE STYLE</a:t>
            </a:r>
          </a:p>
        </p:txBody>
      </p:sp>
      <p:pic>
        <p:nvPicPr>
          <p:cNvPr id="6" name="Picture 5" descr="Decorative geometric pattern"/>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494853"/>
          </a:xfrm>
          <a:prstGeom prst="rect">
            <a:avLst/>
          </a:prstGeom>
          <a:noFill/>
        </p:spPr>
      </p:pic>
      <p:pic>
        <p:nvPicPr>
          <p:cNvPr id="7" name="Picture 6" descr="Decorative blue ba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6494854"/>
            <a:ext cx="9144000" cy="368372"/>
          </a:xfrm>
          <a:prstGeom prst="rect">
            <a:avLst/>
          </a:prstGeom>
        </p:spPr>
      </p:pic>
      <p:pic>
        <p:nvPicPr>
          <p:cNvPr id="4" name="Picture 3" descr="Oregon Department of Education Logo"/>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0611" y="53562"/>
            <a:ext cx="1972448" cy="980912"/>
          </a:xfrm>
          <a:prstGeom prst="rect">
            <a:avLst/>
          </a:prstGeom>
        </p:spPr>
      </p:pic>
      <p:sp>
        <p:nvSpPr>
          <p:cNvPr id="8" name="Slide Number Placeholder 3"/>
          <p:cNvSpPr>
            <a:spLocks noGrp="1"/>
          </p:cNvSpPr>
          <p:nvPr>
            <p:ph type="sldNum" sz="quarter" idx="4"/>
          </p:nvPr>
        </p:nvSpPr>
        <p:spPr>
          <a:xfrm>
            <a:off x="6457950" y="6492537"/>
            <a:ext cx="2057400" cy="365125"/>
          </a:xfrm>
          <a:prstGeom prst="rect">
            <a:avLst/>
          </a:prstGeom>
        </p:spPr>
        <p:txBody>
          <a:bodyPr vert="horz" lIns="91440" tIns="45720" rIns="91440" bIns="45720" rtlCol="0" anchor="ctr"/>
          <a:lstStyle>
            <a:lvl1pPr algn="r">
              <a:defRPr sz="1200">
                <a:solidFill>
                  <a:schemeClr val="bg1"/>
                </a:solidFill>
              </a:defRPr>
            </a:lvl1pPr>
          </a:lstStyle>
          <a:p>
            <a:fld id="{8A0BAB59-E1FB-40DE-BF54-BC3526BEF81F}" type="slidenum">
              <a:rPr lang="en-US" smtClean="0"/>
              <a:pPr/>
              <a:t>‹#›</a:t>
            </a:fld>
            <a:endParaRPr lang="en-US" dirty="0"/>
          </a:p>
        </p:txBody>
      </p:sp>
    </p:spTree>
    <p:extLst>
      <p:ext uri="{BB962C8B-B14F-4D97-AF65-F5344CB8AC3E}">
        <p14:creationId xmlns:p14="http://schemas.microsoft.com/office/powerpoint/2010/main" val="29321771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3_Blank">
    <p:bg>
      <p:bgPr>
        <a:solidFill>
          <a:schemeClr val="bg1"/>
        </a:solidFill>
        <a:effectLst/>
      </p:bgPr>
    </p:bg>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120178" y="138546"/>
            <a:ext cx="8924544" cy="793583"/>
          </a:xfrm>
        </p:spPr>
        <p:txBody>
          <a:bodyPr>
            <a:normAutofit/>
          </a:bodyPr>
          <a:lstStyle>
            <a:lvl1pPr algn="l">
              <a:defRPr sz="3600">
                <a:solidFill>
                  <a:schemeClr val="tx1"/>
                </a:solidFill>
              </a:defRPr>
            </a:lvl1pPr>
          </a:lstStyle>
          <a:p>
            <a:r>
              <a:rPr lang="en-US" dirty="0"/>
              <a:t>CLICK TO EDIT MASTER TITLE STYLE</a:t>
            </a:r>
          </a:p>
        </p:txBody>
      </p:sp>
      <p:pic>
        <p:nvPicPr>
          <p:cNvPr id="8" name="Picture 7" descr="Decorative geometric pattern"/>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494853"/>
          </a:xfrm>
          <a:prstGeom prst="rect">
            <a:avLst/>
          </a:prstGeom>
          <a:noFill/>
        </p:spPr>
      </p:pic>
      <p:pic>
        <p:nvPicPr>
          <p:cNvPr id="7" name="Picture 6" descr="Decorative blue ba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6494854"/>
            <a:ext cx="9144000" cy="368372"/>
          </a:xfrm>
          <a:prstGeom prst="rect">
            <a:avLst/>
          </a:prstGeom>
        </p:spPr>
      </p:pic>
      <p:pic>
        <p:nvPicPr>
          <p:cNvPr id="4" name="Picture 3" descr="Oregon Department of Education Logo"/>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171552" y="5594283"/>
            <a:ext cx="1972448" cy="980912"/>
          </a:xfrm>
          <a:prstGeom prst="rect">
            <a:avLst/>
          </a:prstGeom>
        </p:spPr>
      </p:pic>
      <p:sp>
        <p:nvSpPr>
          <p:cNvPr id="6" name="Slide Number Placeholder 3"/>
          <p:cNvSpPr>
            <a:spLocks noGrp="1"/>
          </p:cNvSpPr>
          <p:nvPr>
            <p:ph type="sldNum" sz="quarter" idx="4"/>
          </p:nvPr>
        </p:nvSpPr>
        <p:spPr>
          <a:xfrm>
            <a:off x="6457950" y="6492537"/>
            <a:ext cx="2057400" cy="365125"/>
          </a:xfrm>
          <a:prstGeom prst="rect">
            <a:avLst/>
          </a:prstGeom>
        </p:spPr>
        <p:txBody>
          <a:bodyPr vert="horz" lIns="91440" tIns="45720" rIns="91440" bIns="45720" rtlCol="0" anchor="ctr"/>
          <a:lstStyle>
            <a:lvl1pPr algn="r">
              <a:defRPr sz="1200">
                <a:solidFill>
                  <a:schemeClr val="bg1"/>
                </a:solidFill>
              </a:defRPr>
            </a:lvl1pPr>
          </a:lstStyle>
          <a:p>
            <a:fld id="{8A0BAB59-E1FB-40DE-BF54-BC3526BEF81F}" type="slidenum">
              <a:rPr lang="en-US" smtClean="0"/>
              <a:pPr/>
              <a:t>‹#›</a:t>
            </a:fld>
            <a:endParaRPr lang="en-US" dirty="0"/>
          </a:p>
        </p:txBody>
      </p:sp>
    </p:spTree>
    <p:extLst>
      <p:ext uri="{BB962C8B-B14F-4D97-AF65-F5344CB8AC3E}">
        <p14:creationId xmlns:p14="http://schemas.microsoft.com/office/powerpoint/2010/main" val="32380918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1_Blank">
    <p:bg>
      <p:bgPr>
        <a:solidFill>
          <a:schemeClr val="accent1"/>
        </a:solidFill>
        <a:effectLst/>
      </p:bgPr>
    </p:bg>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1881838" y="111581"/>
            <a:ext cx="7152434" cy="1013398"/>
          </a:xfrm>
        </p:spPr>
        <p:txBody>
          <a:bodyPr>
            <a:normAutofit/>
          </a:bodyPr>
          <a:lstStyle>
            <a:lvl1pPr algn="r">
              <a:defRPr sz="3600">
                <a:solidFill>
                  <a:schemeClr val="bg1"/>
                </a:solidFill>
              </a:defRPr>
            </a:lvl1pPr>
          </a:lstStyle>
          <a:p>
            <a:r>
              <a:rPr lang="en-US" dirty="0"/>
              <a:t>CLICK TO EDIT MASTER TITLE STYLE</a:t>
            </a: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0611" y="53562"/>
            <a:ext cx="1972448" cy="980911"/>
          </a:xfrm>
          <a:prstGeom prst="rect">
            <a:avLst/>
          </a:prstGeom>
        </p:spPr>
      </p:pic>
      <p:sp>
        <p:nvSpPr>
          <p:cNvPr id="5" name="Slide Number Placeholder 3"/>
          <p:cNvSpPr>
            <a:spLocks noGrp="1"/>
          </p:cNvSpPr>
          <p:nvPr>
            <p:ph type="sldNum" sz="quarter" idx="4"/>
          </p:nvPr>
        </p:nvSpPr>
        <p:spPr>
          <a:xfrm>
            <a:off x="6457950" y="6492537"/>
            <a:ext cx="2057400" cy="365125"/>
          </a:xfrm>
          <a:prstGeom prst="rect">
            <a:avLst/>
          </a:prstGeom>
        </p:spPr>
        <p:txBody>
          <a:bodyPr vert="horz" lIns="91440" tIns="45720" rIns="91440" bIns="45720" rtlCol="0" anchor="ctr"/>
          <a:lstStyle>
            <a:lvl1pPr algn="r">
              <a:defRPr sz="1200">
                <a:solidFill>
                  <a:schemeClr val="bg1"/>
                </a:solidFill>
              </a:defRPr>
            </a:lvl1pPr>
          </a:lstStyle>
          <a:p>
            <a:fld id="{8A0BAB59-E1FB-40DE-BF54-BC3526BEF81F}" type="slidenum">
              <a:rPr lang="en-US" smtClean="0"/>
              <a:pPr/>
              <a:t>‹#›</a:t>
            </a:fld>
            <a:endParaRPr lang="en-US" dirty="0"/>
          </a:p>
        </p:txBody>
      </p:sp>
    </p:spTree>
    <p:extLst>
      <p:ext uri="{BB962C8B-B14F-4D97-AF65-F5344CB8AC3E}">
        <p14:creationId xmlns:p14="http://schemas.microsoft.com/office/powerpoint/2010/main" val="15118791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4.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jpg"/><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18" Type="http://schemas.openxmlformats.org/officeDocument/2006/relationships/image" Target="../media/image4.png"/><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image" Target="../media/image3.jpg"/><Relationship Id="rId2" Type="http://schemas.openxmlformats.org/officeDocument/2006/relationships/slideLayout" Target="../slideLayouts/slideLayout15.xml"/><Relationship Id="rId16" Type="http://schemas.openxmlformats.org/officeDocument/2006/relationships/image" Target="../media/image2.png"/><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theme" Target="../theme/theme2.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slideLayout" Target="../slideLayouts/slideLayout40.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2" Type="http://schemas.openxmlformats.org/officeDocument/2006/relationships/slideLayout" Target="../slideLayouts/slideLayout29.xml"/><Relationship Id="rId16" Type="http://schemas.openxmlformats.org/officeDocument/2006/relationships/image" Target="../media/image4.png"/><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5" Type="http://schemas.openxmlformats.org/officeDocument/2006/relationships/image" Target="../media/image11.jpg"/><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199848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pic>
        <p:nvPicPr>
          <p:cNvPr id="10" name="Picture 9" descr="Decorative geometric pattern"/>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0" y="1"/>
            <a:ext cx="9144000" cy="6494854"/>
          </a:xfrm>
          <a:prstGeom prst="rect">
            <a:avLst/>
          </a:prstGeom>
          <a:noFill/>
        </p:spPr>
      </p:pic>
      <p:pic>
        <p:nvPicPr>
          <p:cNvPr id="11" name="Picture 10" descr="Decorative blue swoosh"/>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1" y="-902"/>
            <a:ext cx="9144001" cy="2075283"/>
          </a:xfrm>
          <a:prstGeom prst="rect">
            <a:avLst/>
          </a:prstGeom>
        </p:spPr>
      </p:pic>
      <p:pic>
        <p:nvPicPr>
          <p:cNvPr id="12" name="Picture 11" descr="Decorative blue bar"/>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0" y="6494854"/>
            <a:ext cx="9144000" cy="368372"/>
          </a:xfrm>
          <a:prstGeom prst="rect">
            <a:avLst/>
          </a:prstGeom>
        </p:spPr>
      </p:pic>
      <p:sp>
        <p:nvSpPr>
          <p:cNvPr id="3" name="Text Placeholder 2"/>
          <p:cNvSpPr>
            <a:spLocks noGrp="1"/>
          </p:cNvSpPr>
          <p:nvPr>
            <p:ph type="body" idx="1"/>
          </p:nvPr>
        </p:nvSpPr>
        <p:spPr>
          <a:xfrm>
            <a:off x="628650" y="3427255"/>
            <a:ext cx="7886700" cy="274970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9" name="Picture 8"/>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115173" y="186164"/>
            <a:ext cx="2710888" cy="1348143"/>
          </a:xfrm>
          <a:prstGeom prst="rect">
            <a:avLst/>
          </a:prstGeom>
        </p:spPr>
      </p:pic>
      <p:pic>
        <p:nvPicPr>
          <p:cNvPr id="5" name="Picture 4"/>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115173" y="186164"/>
            <a:ext cx="2710888" cy="1348143"/>
          </a:xfrm>
          <a:prstGeom prst="rect">
            <a:avLst/>
          </a:prstGeom>
        </p:spPr>
      </p:pic>
      <p:pic>
        <p:nvPicPr>
          <p:cNvPr id="6" name="Picture 5" descr="Oregon Department of Education Logo"/>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115173" y="186164"/>
            <a:ext cx="2710888" cy="1348143"/>
          </a:xfrm>
          <a:prstGeom prst="rect">
            <a:avLst/>
          </a:prstGeom>
        </p:spPr>
      </p:pic>
      <p:sp>
        <p:nvSpPr>
          <p:cNvPr id="4" name="Slide Number Placeholder 3"/>
          <p:cNvSpPr>
            <a:spLocks noGrp="1"/>
          </p:cNvSpPr>
          <p:nvPr>
            <p:ph type="sldNum" sz="quarter" idx="4"/>
          </p:nvPr>
        </p:nvSpPr>
        <p:spPr>
          <a:xfrm>
            <a:off x="6457950" y="6492537"/>
            <a:ext cx="2057400" cy="365125"/>
          </a:xfrm>
          <a:prstGeom prst="rect">
            <a:avLst/>
          </a:prstGeom>
        </p:spPr>
        <p:txBody>
          <a:bodyPr vert="horz" lIns="91440" tIns="45720" rIns="91440" bIns="45720" rtlCol="0" anchor="ctr"/>
          <a:lstStyle>
            <a:lvl1pPr algn="r">
              <a:defRPr sz="1200">
                <a:solidFill>
                  <a:schemeClr val="bg1"/>
                </a:solidFill>
              </a:defRPr>
            </a:lvl1pPr>
          </a:lstStyle>
          <a:p>
            <a:fld id="{8A0BAB59-E1FB-40DE-BF54-BC3526BEF81F}" type="slidenum">
              <a:rPr lang="en-US" smtClean="0"/>
              <a:pPr/>
              <a:t>‹#›</a:t>
            </a:fld>
            <a:endParaRPr lang="en-US" dirty="0"/>
          </a:p>
        </p:txBody>
      </p:sp>
    </p:spTree>
    <p:extLst>
      <p:ext uri="{BB962C8B-B14F-4D97-AF65-F5344CB8AC3E}">
        <p14:creationId xmlns:p14="http://schemas.microsoft.com/office/powerpoint/2010/main" val="260407740"/>
      </p:ext>
    </p:extLst>
  </p:cSld>
  <p:clrMap bg1="lt1" tx1="dk1" bg2="lt2" tx2="dk2" accent1="accent1" accent2="accent2" accent3="accent3" accent4="accent4" accent5="accent5" accent6="accent6" hlink="hlink" folHlink="folHlink"/>
  <p:sldLayoutIdLst>
    <p:sldLayoutId id="2147483696" r:id="rId1"/>
    <p:sldLayoutId id="2147483721" r:id="rId2"/>
    <p:sldLayoutId id="2147483698" r:id="rId3"/>
    <p:sldLayoutId id="2147483699" r:id="rId4"/>
    <p:sldLayoutId id="2147483701" r:id="rId5"/>
    <p:sldLayoutId id="2147483702" r:id="rId6"/>
    <p:sldLayoutId id="2147483704" r:id="rId7"/>
    <p:sldLayoutId id="2147483709" r:id="rId8"/>
    <p:sldLayoutId id="2147483707" r:id="rId9"/>
    <p:sldLayoutId id="2147483705" r:id="rId10"/>
    <p:sldLayoutId id="2147483706" r:id="rId11"/>
    <p:sldLayoutId id="2147483740" r:id="rId12"/>
    <p:sldLayoutId id="2147483742" r:id="rId13"/>
  </p:sldLayoutIdLst>
  <p:txStyles>
    <p:titleStyle>
      <a:lvl1pPr algn="l" defTabSz="914377"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199848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pic>
        <p:nvPicPr>
          <p:cNvPr id="11" name="Picture 10" descr="Decorative blue swoosh"/>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1" y="-902"/>
            <a:ext cx="9144001" cy="2075283"/>
          </a:xfrm>
          <a:prstGeom prst="rect">
            <a:avLst/>
          </a:prstGeom>
        </p:spPr>
      </p:pic>
      <p:pic>
        <p:nvPicPr>
          <p:cNvPr id="12" name="Picture 11" descr="Decorative blue bar"/>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0" y="6494854"/>
            <a:ext cx="9144000" cy="368372"/>
          </a:xfrm>
          <a:prstGeom prst="rect">
            <a:avLst/>
          </a:prstGeom>
        </p:spPr>
      </p:pic>
      <p:sp>
        <p:nvSpPr>
          <p:cNvPr id="3" name="Text Placeholder 2"/>
          <p:cNvSpPr>
            <a:spLocks noGrp="1"/>
          </p:cNvSpPr>
          <p:nvPr>
            <p:ph type="body" idx="1"/>
          </p:nvPr>
        </p:nvSpPr>
        <p:spPr>
          <a:xfrm>
            <a:off x="628650" y="3427255"/>
            <a:ext cx="7886700" cy="274970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9" name="Picture 8"/>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115173" y="186164"/>
            <a:ext cx="2710888" cy="1348143"/>
          </a:xfrm>
          <a:prstGeom prst="rect">
            <a:avLst/>
          </a:prstGeom>
        </p:spPr>
      </p:pic>
      <p:pic>
        <p:nvPicPr>
          <p:cNvPr id="5" name="Picture 4"/>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115173" y="186164"/>
            <a:ext cx="2710888" cy="1348143"/>
          </a:xfrm>
          <a:prstGeom prst="rect">
            <a:avLst/>
          </a:prstGeom>
        </p:spPr>
      </p:pic>
      <p:pic>
        <p:nvPicPr>
          <p:cNvPr id="6" name="Picture 5" descr="Oregon Department of Education Logo"/>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115173" y="186164"/>
            <a:ext cx="2710888" cy="1348143"/>
          </a:xfrm>
          <a:prstGeom prst="rect">
            <a:avLst/>
          </a:prstGeom>
        </p:spPr>
      </p:pic>
      <p:sp>
        <p:nvSpPr>
          <p:cNvPr id="10" name="Slide Number Placeholder 3"/>
          <p:cNvSpPr>
            <a:spLocks noGrp="1"/>
          </p:cNvSpPr>
          <p:nvPr>
            <p:ph type="sldNum" sz="quarter" idx="4"/>
          </p:nvPr>
        </p:nvSpPr>
        <p:spPr>
          <a:xfrm>
            <a:off x="6457950" y="6492537"/>
            <a:ext cx="2057400" cy="365125"/>
          </a:xfrm>
          <a:prstGeom prst="rect">
            <a:avLst/>
          </a:prstGeom>
        </p:spPr>
        <p:txBody>
          <a:bodyPr vert="horz" lIns="91440" tIns="45720" rIns="91440" bIns="45720" rtlCol="0" anchor="ctr"/>
          <a:lstStyle>
            <a:lvl1pPr algn="r">
              <a:defRPr sz="1200">
                <a:solidFill>
                  <a:schemeClr val="bg1"/>
                </a:solidFill>
              </a:defRPr>
            </a:lvl1pPr>
          </a:lstStyle>
          <a:p>
            <a:fld id="{8A0BAB59-E1FB-40DE-BF54-BC3526BEF81F}" type="slidenum">
              <a:rPr lang="en-US" smtClean="0"/>
              <a:pPr/>
              <a:t>‹#›</a:t>
            </a:fld>
            <a:endParaRPr lang="en-US" dirty="0"/>
          </a:p>
        </p:txBody>
      </p:sp>
    </p:spTree>
    <p:extLst>
      <p:ext uri="{BB962C8B-B14F-4D97-AF65-F5344CB8AC3E}">
        <p14:creationId xmlns:p14="http://schemas.microsoft.com/office/powerpoint/2010/main" val="2991520618"/>
      </p:ext>
    </p:extLst>
  </p:cSld>
  <p:clrMap bg1="lt1" tx1="dk1" bg2="lt2" tx2="dk2" accent1="accent1" accent2="accent2" accent3="accent3" accent4="accent4" accent5="accent5" accent6="accent6" hlink="hlink" folHlink="folHlink"/>
  <p:sldLayoutIdLst>
    <p:sldLayoutId id="2147483711" r:id="rId1"/>
    <p:sldLayoutId id="2147483722"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 id="2147483737" r:id="rId12"/>
    <p:sldLayoutId id="2147483741" r:id="rId13"/>
    <p:sldLayoutId id="2147483743" r:id="rId14"/>
  </p:sldLayoutIdLst>
  <p:txStyles>
    <p:titleStyle>
      <a:lvl1pPr algn="l" defTabSz="914377"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r="-17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199848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3427255"/>
            <a:ext cx="7886700" cy="274970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9" name="Picture 8"/>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115173" y="186164"/>
            <a:ext cx="2710888" cy="1348143"/>
          </a:xfrm>
          <a:prstGeom prst="rect">
            <a:avLst/>
          </a:prstGeom>
        </p:spPr>
      </p:pic>
      <p:pic>
        <p:nvPicPr>
          <p:cNvPr id="5" name="Picture 4"/>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115173" y="186164"/>
            <a:ext cx="2710888" cy="1348143"/>
          </a:xfrm>
          <a:prstGeom prst="rect">
            <a:avLst/>
          </a:prstGeom>
        </p:spPr>
      </p:pic>
      <p:pic>
        <p:nvPicPr>
          <p:cNvPr id="6" name="Picture 5"/>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115173" y="186164"/>
            <a:ext cx="2710888" cy="1348143"/>
          </a:xfrm>
          <a:prstGeom prst="rect">
            <a:avLst/>
          </a:prstGeom>
        </p:spPr>
      </p:pic>
    </p:spTree>
    <p:extLst>
      <p:ext uri="{BB962C8B-B14F-4D97-AF65-F5344CB8AC3E}">
        <p14:creationId xmlns:p14="http://schemas.microsoft.com/office/powerpoint/2010/main" val="2285337735"/>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 id="2147483735" r:id="rId12"/>
    <p:sldLayoutId id="2147483736" r:id="rId13"/>
  </p:sldLayoutIdLst>
  <p:hf hdr="0" ftr="0" dt="0"/>
  <p:txStyles>
    <p:titleStyle>
      <a:lvl1pPr algn="l" defTabSz="914377"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hyperlink" Target="https://creativecommons.org/licenses/by-sa/3.0/" TargetMode="External"/><Relationship Id="rId2" Type="http://schemas.openxmlformats.org/officeDocument/2006/relationships/notesSlide" Target="../notesSlides/notesSlide6.xml"/><Relationship Id="rId1" Type="http://schemas.openxmlformats.org/officeDocument/2006/relationships/slideLayout" Target="../slideLayouts/slideLayout20.xml"/><Relationship Id="rId4" Type="http://schemas.openxmlformats.org/officeDocument/2006/relationships/image" Target="../media/image15.jpeg"/></Relationships>
</file>

<file path=ppt/slides/_rels/slide13.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hyperlink" Target="https://creativecommons.org/licenses/by-sa/3.0/" TargetMode="External"/><Relationship Id="rId7" Type="http://schemas.openxmlformats.org/officeDocument/2006/relationships/diagramColors" Target="../diagrams/colors2.xml"/><Relationship Id="rId2" Type="http://schemas.openxmlformats.org/officeDocument/2006/relationships/notesSlide" Target="../notesSlides/notesSlide7.xml"/><Relationship Id="rId1" Type="http://schemas.openxmlformats.org/officeDocument/2006/relationships/slideLayout" Target="../slideLayouts/slideLayout39.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14.xml.rels><?xml version="1.0" encoding="UTF-8" standalone="yes"?>
<Relationships xmlns="http://schemas.openxmlformats.org/package/2006/relationships"><Relationship Id="rId3" Type="http://schemas.openxmlformats.org/officeDocument/2006/relationships/hyperlink" Target="https://creativecommons.org/licenses/by-sa/3.0/" TargetMode="External"/><Relationship Id="rId2" Type="http://schemas.openxmlformats.org/officeDocument/2006/relationships/notesSlide" Target="../notesSlides/notesSlide8.xml"/><Relationship Id="rId1" Type="http://schemas.openxmlformats.org/officeDocument/2006/relationships/slideLayout" Target="../slideLayouts/slideLayout39.xml"/></Relationships>
</file>

<file path=ppt/slides/_rels/slide15.xml.rels><?xml version="1.0" encoding="UTF-8" standalone="yes"?>
<Relationships xmlns="http://schemas.openxmlformats.org/package/2006/relationships"><Relationship Id="rId3" Type="http://schemas.openxmlformats.org/officeDocument/2006/relationships/hyperlink" Target="https://creativecommons.org/licenses/by-sa/3.0/" TargetMode="External"/><Relationship Id="rId2" Type="http://schemas.openxmlformats.org/officeDocument/2006/relationships/notesSlide" Target="../notesSlides/notesSlide9.xml"/><Relationship Id="rId1" Type="http://schemas.openxmlformats.org/officeDocument/2006/relationships/slideLayout" Target="../slideLayouts/slideLayout39.xml"/></Relationships>
</file>

<file path=ppt/slides/_rels/slide16.xml.rels><?xml version="1.0" encoding="UTF-8" standalone="yes"?>
<Relationships xmlns="http://schemas.openxmlformats.org/package/2006/relationships"><Relationship Id="rId3" Type="http://schemas.openxmlformats.org/officeDocument/2006/relationships/hyperlink" Target="https://creativecommons.org/licenses/by-sa/3.0/" TargetMode="External"/><Relationship Id="rId2" Type="http://schemas.openxmlformats.org/officeDocument/2006/relationships/notesSlide" Target="../notesSlides/notesSlide10.xml"/><Relationship Id="rId1" Type="http://schemas.openxmlformats.org/officeDocument/2006/relationships/slideLayout" Target="../slideLayouts/slideLayout39.xml"/><Relationship Id="rId4" Type="http://schemas.openxmlformats.org/officeDocument/2006/relationships/hyperlink" Target="https://www.oregon.gov/ode/schools-and-districts/Pages/CIP.aspx"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creativecommons.org/licenses/by-sa/3.0/" TargetMode="External"/><Relationship Id="rId2" Type="http://schemas.openxmlformats.org/officeDocument/2006/relationships/notesSlide" Target="../notesSlides/notesSlide11.xml"/><Relationship Id="rId1" Type="http://schemas.openxmlformats.org/officeDocument/2006/relationships/slideLayout" Target="../slideLayouts/slideLayout39.xml"/><Relationship Id="rId4" Type="http://schemas.openxmlformats.org/officeDocument/2006/relationships/image" Target="../media/image15.jpe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0.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hyperlink" Target="https://www.oregon.gov/ode/schools-and-districts/Pages/CIP.aspx" TargetMode="External"/><Relationship Id="rId2" Type="http://schemas.openxmlformats.org/officeDocument/2006/relationships/notesSlide" Target="../notesSlides/notesSlide14.xml"/><Relationship Id="rId1" Type="http://schemas.openxmlformats.org/officeDocument/2006/relationships/slideLayout" Target="../slideLayouts/slideLayout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26.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20.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5.xml"/></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20.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7.xml"/></Relationships>
</file>

<file path=ppt/slides/_rels/slide2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1.xml"/><Relationship Id="rId1" Type="http://schemas.openxmlformats.org/officeDocument/2006/relationships/slideLayout" Target="../slideLayouts/slideLayout20.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7.xml"/></Relationships>
</file>

<file path=ppt/slides/_rels/slide3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5.xml"/><Relationship Id="rId1" Type="http://schemas.openxmlformats.org/officeDocument/2006/relationships/slideLayout" Target="../slideLayouts/slideLayout20.xml"/></Relationships>
</file>

<file path=ppt/slides/_rels/slide3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6.xml"/><Relationship Id="rId1" Type="http://schemas.openxmlformats.org/officeDocument/2006/relationships/slideLayout" Target="../slideLayouts/slideLayout20.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7.xml"/></Relationships>
</file>

<file path=ppt/slides/_rels/slide3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8.xml"/><Relationship Id="rId1" Type="http://schemas.openxmlformats.org/officeDocument/2006/relationships/slideLayout" Target="../slideLayouts/slideLayout20.xml"/></Relationships>
</file>

<file path=ppt/slides/_rels/slide36.xml.rels><?xml version="1.0" encoding="UTF-8" standalone="yes"?>
<Relationships xmlns="http://schemas.openxmlformats.org/package/2006/relationships"><Relationship Id="rId2" Type="http://schemas.openxmlformats.org/officeDocument/2006/relationships/hyperlink" Target="https://www.oregon.gov/ode/students-and-family/childnutrition/SNP/Pages/CEP.aspx" TargetMode="External"/><Relationship Id="rId1" Type="http://schemas.openxmlformats.org/officeDocument/2006/relationships/slideLayout" Target="../slideLayouts/slideLayout25.xml"/></Relationships>
</file>

<file path=ppt/slides/_rels/slide3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9.xml"/><Relationship Id="rId1" Type="http://schemas.openxmlformats.org/officeDocument/2006/relationships/slideLayout" Target="../slideLayouts/slideLayout25.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8.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30.xml"/><Relationship Id="rId1" Type="http://schemas.openxmlformats.org/officeDocument/2006/relationships/slideLayout" Target="../slideLayouts/slideLayout25.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39.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31.xml"/><Relationship Id="rId1" Type="http://schemas.openxmlformats.org/officeDocument/2006/relationships/slideLayout" Target="../slideLayouts/slideLayout25.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3.xml"/><Relationship Id="rId1" Type="http://schemas.openxmlformats.org/officeDocument/2006/relationships/slideLayout" Target="../slideLayouts/slideLayout20.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5.xml"/></Relationships>
</file>

<file path=ppt/slides/_rels/slide4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5.xml"/><Relationship Id="rId1" Type="http://schemas.openxmlformats.org/officeDocument/2006/relationships/slideLayout" Target="../slideLayouts/slideLayout20.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hyperlink" Target="https://app.smartsheet.com/b/form/15327c24d8d44462afa1c2a383b44848" TargetMode="External"/><Relationship Id="rId2" Type="http://schemas.openxmlformats.org/officeDocument/2006/relationships/hyperlink" Target="https://app.smartsheet.com/b/form/7173ea15a2d441dc817dc83ee5ae41e1" TargetMode="Externa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3" Type="http://schemas.openxmlformats.org/officeDocument/2006/relationships/hyperlink" Target="http://www2.ed.gov/policy/elsec/guid/secletter/160713.html" TargetMode="External"/><Relationship Id="rId2" Type="http://schemas.openxmlformats.org/officeDocument/2006/relationships/hyperlink" Target="https://www2.ed.gov/policy/elsec/leg/essa/essassaegrantguid10212016.pdf" TargetMode="External"/><Relationship Id="rId1" Type="http://schemas.openxmlformats.org/officeDocument/2006/relationships/slideLayout" Target="../slideLayouts/slideLayout4.xml"/><Relationship Id="rId5" Type="http://schemas.openxmlformats.org/officeDocument/2006/relationships/hyperlink" Target="http://www2.ed.gov/policy/elsec/leg/essa/essaswpguidance9192016.pdf" TargetMode="External"/><Relationship Id="rId4" Type="http://schemas.openxmlformats.org/officeDocument/2006/relationships/hyperlink" Target="http://www.oregon.gov/ode/rules-and-policies/ESSA/ESSAResources/Documents/stemdearcolleagueltr.pdf"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39.xml"/><Relationship Id="rId1" Type="http://schemas.openxmlformats.org/officeDocument/2006/relationships/slideLayout" Target="../slideLayouts/slideLayout4.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62.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40.xml"/><Relationship Id="rId1" Type="http://schemas.openxmlformats.org/officeDocument/2006/relationships/slideLayout" Target="../slideLayouts/slideLayout4.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63.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41.xml"/><Relationship Id="rId1" Type="http://schemas.openxmlformats.org/officeDocument/2006/relationships/slideLayout" Target="../slideLayouts/slideLayout4.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43.xml"/><Relationship Id="rId1" Type="http://schemas.openxmlformats.org/officeDocument/2006/relationships/slideLayout" Target="../slideLayouts/slideLayout4.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66.xml.rels><?xml version="1.0" encoding="UTF-8" standalone="yes"?>
<Relationships xmlns="http://schemas.openxmlformats.org/package/2006/relationships"><Relationship Id="rId3" Type="http://schemas.openxmlformats.org/officeDocument/2006/relationships/hyperlink" Target="https://www.oregon.gov/ode/schools-and-districts/grants/ESEA/Pages/Private-Schools-Gen-Info.aspx" TargetMode="External"/><Relationship Id="rId2" Type="http://schemas.openxmlformats.org/officeDocument/2006/relationships/notesSlide" Target="../notesSlides/notesSlide44.xml"/><Relationship Id="rId1" Type="http://schemas.openxmlformats.org/officeDocument/2006/relationships/slideLayout" Target="../slideLayouts/slideLayout4.xml"/><Relationship Id="rId4" Type="http://schemas.openxmlformats.org/officeDocument/2006/relationships/image" Target="../media/image26.png"/></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5.xml"/></Relationships>
</file>

<file path=ppt/slides/_rels/slide68.xml.rels><?xml version="1.0" encoding="UTF-8" standalone="yes"?>
<Relationships xmlns="http://schemas.openxmlformats.org/package/2006/relationships"><Relationship Id="rId3" Type="http://schemas.openxmlformats.org/officeDocument/2006/relationships/hyperlink" Target="https://www.oregon.gov/ode/Pages/search-results.aspx?q=foster%20care" TargetMode="External"/><Relationship Id="rId2" Type="http://schemas.openxmlformats.org/officeDocument/2006/relationships/notesSlide" Target="../notesSlides/notesSlide46.xml"/><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3" Type="http://schemas.openxmlformats.org/officeDocument/2006/relationships/hyperlink" Target="http://www.oregon.gov/ode/schools-and-districts/grants/ESEA/McKinney-Vento/Pages/default.aspx" TargetMode="External"/><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2" Type="http://schemas.openxmlformats.org/officeDocument/2006/relationships/hyperlink" Target="https://www.oregon.gov/ode/schools-and-districts/grants/ESEA/McKinney-Vento/Pages/default.aspx" TargetMode="External"/><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3" Type="http://schemas.openxmlformats.org/officeDocument/2006/relationships/hyperlink" Target="mailto:stacie.ankrum@state.or.us" TargetMode="External"/><Relationship Id="rId2" Type="http://schemas.openxmlformats.org/officeDocument/2006/relationships/hyperlink" Target="mailto:dona.bolt@state.or.us" TargetMode="External"/><Relationship Id="rId1" Type="http://schemas.openxmlformats.org/officeDocument/2006/relationships/slideLayout" Target="../slideLayouts/slideLayout4.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5.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49.xml"/><Relationship Id="rId1" Type="http://schemas.openxmlformats.org/officeDocument/2006/relationships/slideLayout" Target="../slideLayouts/slideLayout4.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76.xml.rels><?xml version="1.0" encoding="UTF-8" standalone="yes"?>
<Relationships xmlns="http://schemas.openxmlformats.org/package/2006/relationships"><Relationship Id="rId2" Type="http://schemas.openxmlformats.org/officeDocument/2006/relationships/image" Target="../media/image27.gif"/><Relationship Id="rId1" Type="http://schemas.openxmlformats.org/officeDocument/2006/relationships/slideLayout" Target="../slideLayouts/slideLayout12.xml"/></Relationships>
</file>

<file path=ppt/slides/_rels/slide7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9.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50.xml"/><Relationship Id="rId1" Type="http://schemas.openxmlformats.org/officeDocument/2006/relationships/slideLayout" Target="../slideLayouts/slideLayout4.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0.xml.rels><?xml version="1.0" encoding="UTF-8" standalone="yes"?>
<Relationships xmlns="http://schemas.openxmlformats.org/package/2006/relationships"><Relationship Id="rId3" Type="http://schemas.openxmlformats.org/officeDocument/2006/relationships/image" Target="../media/image29.gif"/><Relationship Id="rId2" Type="http://schemas.openxmlformats.org/officeDocument/2006/relationships/notesSlide" Target="../notesSlides/notesSlide51.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descr="Federal Systems Team&#10;Title I-A&#10;&#10;Fall 2019 Regional Training &#10;&#10;" title="Federal Systems Team"/>
          <p:cNvSpPr txBox="1"/>
          <p:nvPr/>
        </p:nvSpPr>
        <p:spPr>
          <a:xfrm>
            <a:off x="470262" y="2534194"/>
            <a:ext cx="7772400" cy="1200329"/>
          </a:xfrm>
          <a:prstGeom prst="rect">
            <a:avLst/>
          </a:prstGeom>
          <a:noFill/>
        </p:spPr>
        <p:txBody>
          <a:bodyPr wrap="square" rtlCol="0">
            <a:spAutoFit/>
          </a:bodyPr>
          <a:lstStyle/>
          <a:p>
            <a:pPr algn="ctr"/>
            <a:endParaRPr lang="en-US" dirty="0">
              <a:latin typeface="+mj-lt"/>
            </a:endParaRPr>
          </a:p>
          <a:p>
            <a:pPr algn="ctr"/>
            <a:endParaRPr lang="en-US" dirty="0">
              <a:latin typeface="+mj-lt"/>
            </a:endParaRPr>
          </a:p>
          <a:p>
            <a:pPr algn="ctr"/>
            <a:endParaRPr lang="en-US" dirty="0">
              <a:latin typeface="+mj-lt"/>
            </a:endParaRPr>
          </a:p>
          <a:p>
            <a:pPr algn="ctr"/>
            <a:endParaRPr lang="en-US" dirty="0">
              <a:latin typeface="+mj-lt"/>
            </a:endParaRPr>
          </a:p>
        </p:txBody>
      </p:sp>
      <p:sp>
        <p:nvSpPr>
          <p:cNvPr id="2" name="Title 1"/>
          <p:cNvSpPr>
            <a:spLocks noGrp="1"/>
          </p:cNvSpPr>
          <p:nvPr>
            <p:ph type="title"/>
          </p:nvPr>
        </p:nvSpPr>
        <p:spPr>
          <a:xfrm>
            <a:off x="619597" y="2935982"/>
            <a:ext cx="7886700" cy="2462495"/>
          </a:xfrm>
        </p:spPr>
        <p:txBody>
          <a:bodyPr>
            <a:normAutofit fontScale="90000"/>
          </a:bodyPr>
          <a:lstStyle/>
          <a:p>
            <a:r>
              <a:rPr lang="en-US" dirty="0"/>
              <a:t>Federal Systems Team</a:t>
            </a:r>
            <a:br>
              <a:rPr lang="en-US" dirty="0"/>
            </a:br>
            <a:r>
              <a:rPr lang="en-US" dirty="0"/>
              <a:t>Title I-A</a:t>
            </a:r>
            <a:br>
              <a:rPr lang="en-US" dirty="0"/>
            </a:br>
            <a:r>
              <a:rPr lang="en-US" dirty="0"/>
              <a:t/>
            </a:r>
            <a:br>
              <a:rPr lang="en-US" dirty="0"/>
            </a:br>
            <a:r>
              <a:rPr lang="en-US" i="1" dirty="0"/>
              <a:t>Fall 2019 Regional Training </a:t>
            </a:r>
            <a:br>
              <a:rPr lang="en-US" i="1" dirty="0"/>
            </a:br>
            <a:endParaRPr lang="en-US" i="1" dirty="0" smtClean="0"/>
          </a:p>
        </p:txBody>
      </p:sp>
    </p:spTree>
    <p:extLst>
      <p:ext uri="{BB962C8B-B14F-4D97-AF65-F5344CB8AC3E}">
        <p14:creationId xmlns:p14="http://schemas.microsoft.com/office/powerpoint/2010/main" val="367577916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Essential Question</a:t>
            </a:r>
            <a:endParaRPr lang="en-US" dirty="0"/>
          </a:p>
        </p:txBody>
      </p:sp>
      <p:sp>
        <p:nvSpPr>
          <p:cNvPr id="3" name="Subtitle 2" descr="How do we anchor in the Continuous Improvement Process so that we have a clear Continuous Improvement Plan that guides and influences our investments to increase student learning  and honors federal requirements ?&#10;" title="ESSENTIAL QUESTION:  "/>
          <p:cNvSpPr>
            <a:spLocks noGrp="1"/>
          </p:cNvSpPr>
          <p:nvPr>
            <p:ph type="subTitle" idx="1"/>
          </p:nvPr>
        </p:nvSpPr>
        <p:spPr>
          <a:xfrm>
            <a:off x="989091" y="2268414"/>
            <a:ext cx="6858000" cy="3604847"/>
          </a:xfrm>
        </p:spPr>
        <p:txBody>
          <a:bodyPr>
            <a:normAutofit fontScale="55000" lnSpcReduction="20000"/>
          </a:bodyPr>
          <a:lstStyle/>
          <a:p>
            <a:endParaRPr lang="en-US" sz="6200" dirty="0" smtClean="0"/>
          </a:p>
          <a:p>
            <a:r>
              <a:rPr lang="en-US" sz="6200" dirty="0" smtClean="0"/>
              <a:t>How do we anchor in the Continuous Improvement Process so that we have a clear Continuous Improvement Plan that guides and influences our investments to increase student learning  and honors federal requirements ?</a:t>
            </a:r>
            <a:endParaRPr lang="en-US" sz="6200" dirty="0"/>
          </a:p>
        </p:txBody>
      </p:sp>
    </p:spTree>
    <p:extLst>
      <p:ext uri="{BB962C8B-B14F-4D97-AF65-F5344CB8AC3E}">
        <p14:creationId xmlns:p14="http://schemas.microsoft.com/office/powerpoint/2010/main" val="183856763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txBox="1">
            <a:spLocks/>
          </p:cNvSpPr>
          <p:nvPr/>
        </p:nvSpPr>
        <p:spPr>
          <a:xfrm>
            <a:off x="602832" y="2286000"/>
            <a:ext cx="7809648" cy="4378569"/>
          </a:xfrm>
          <a:prstGeom prst="rect">
            <a:avLst/>
          </a:prstGeom>
        </p:spPr>
        <p:txBody>
          <a:bodyPr>
            <a:noAutofit/>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3200" b="1" dirty="0" smtClean="0"/>
          </a:p>
          <a:p>
            <a:r>
              <a:rPr lang="en-US" dirty="0" smtClean="0"/>
              <a:t>Establish a common understanding of the continuous improvement </a:t>
            </a:r>
            <a:r>
              <a:rPr lang="en-US" i="1" u="sng" dirty="0" smtClean="0"/>
              <a:t>plan</a:t>
            </a:r>
            <a:r>
              <a:rPr lang="en-US" dirty="0" smtClean="0"/>
              <a:t> components.</a:t>
            </a:r>
          </a:p>
          <a:p>
            <a:r>
              <a:rPr lang="en-US" dirty="0" smtClean="0"/>
              <a:t>Clarify where the budget narrative lives within the continuous improvement </a:t>
            </a:r>
            <a:r>
              <a:rPr lang="en-US" i="1" u="sng" dirty="0" smtClean="0"/>
              <a:t>process.</a:t>
            </a:r>
          </a:p>
          <a:p>
            <a:r>
              <a:rPr lang="en-US" dirty="0" smtClean="0"/>
              <a:t>Clarify how to access federal funds in the budget narrative.</a:t>
            </a:r>
          </a:p>
          <a:p>
            <a:r>
              <a:rPr lang="en-US" dirty="0" smtClean="0"/>
              <a:t>Clarify specific Title I-A program components.</a:t>
            </a:r>
            <a:endParaRPr lang="en-US" dirty="0"/>
          </a:p>
        </p:txBody>
      </p:sp>
      <p:sp>
        <p:nvSpPr>
          <p:cNvPr id="2" name="Title 1"/>
          <p:cNvSpPr>
            <a:spLocks noGrp="1"/>
          </p:cNvSpPr>
          <p:nvPr>
            <p:ph type="title"/>
          </p:nvPr>
        </p:nvSpPr>
        <p:spPr>
          <a:xfrm>
            <a:off x="602832" y="1582616"/>
            <a:ext cx="7903465" cy="1441938"/>
          </a:xfrm>
        </p:spPr>
        <p:txBody>
          <a:bodyPr/>
          <a:lstStyle/>
          <a:p>
            <a:pPr algn="l"/>
            <a:r>
              <a:rPr lang="en-US" dirty="0" smtClean="0"/>
              <a:t>Objectives</a:t>
            </a:r>
            <a:endParaRPr lang="en-US" dirty="0"/>
          </a:p>
        </p:txBody>
      </p:sp>
    </p:spTree>
    <p:extLst>
      <p:ext uri="{BB962C8B-B14F-4D97-AF65-F5344CB8AC3E}">
        <p14:creationId xmlns:p14="http://schemas.microsoft.com/office/powerpoint/2010/main" val="159342517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240BFB18-26B2-4A50-822A-EDFCA837C80F}"/>
              </a:ext>
            </a:extLst>
          </p:cNvPr>
          <p:cNvSpPr txBox="1"/>
          <p:nvPr/>
        </p:nvSpPr>
        <p:spPr>
          <a:xfrm>
            <a:off x="2161068" y="6551758"/>
            <a:ext cx="5164765" cy="230832"/>
          </a:xfrm>
          <a:prstGeom prst="rect">
            <a:avLst/>
          </a:prstGeom>
          <a:noFill/>
        </p:spPr>
        <p:txBody>
          <a:bodyPr wrap="square" rtlCol="0">
            <a:spAutoFit/>
          </a:bodyPr>
          <a:lstStyle/>
          <a:p>
            <a:r>
              <a:rPr lang="en-US" sz="900" dirty="0">
                <a:hlinkClick r:id="rId3" tooltip="https://creativecommons.org/licenses/by-sa/3.0/"/>
              </a:rPr>
              <a:t>CC BY-SA</a:t>
            </a:r>
            <a:endParaRPr lang="en-US" sz="900" dirty="0"/>
          </a:p>
        </p:txBody>
      </p:sp>
      <p:pic>
        <p:nvPicPr>
          <p:cNvPr id="17" name="Picture 16" title="Continuous Improvement Circle"/>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166590" y="1046253"/>
            <a:ext cx="4981625" cy="4812879"/>
          </a:xfrm>
          <a:prstGeom prst="rect">
            <a:avLst/>
          </a:prstGeom>
        </p:spPr>
      </p:pic>
      <p:sp>
        <p:nvSpPr>
          <p:cNvPr id="2" name="Title 1"/>
          <p:cNvSpPr>
            <a:spLocks noGrp="1"/>
          </p:cNvSpPr>
          <p:nvPr>
            <p:ph type="title"/>
          </p:nvPr>
        </p:nvSpPr>
        <p:spPr>
          <a:xfrm>
            <a:off x="1881838" y="474785"/>
            <a:ext cx="7152434" cy="1142936"/>
          </a:xfrm>
        </p:spPr>
        <p:txBody>
          <a:bodyPr>
            <a:normAutofit fontScale="90000"/>
          </a:bodyPr>
          <a:lstStyle/>
          <a:p>
            <a:pPr algn="ctr"/>
            <a:r>
              <a:rPr lang="en-US" sz="4000" dirty="0"/>
              <a:t>Continuous Improvement Process</a:t>
            </a:r>
            <a:r>
              <a:rPr lang="en-US" dirty="0"/>
              <a:t/>
            </a:r>
            <a:br>
              <a:rPr lang="en-US" dirty="0"/>
            </a:br>
            <a:endParaRPr lang="en-US" dirty="0"/>
          </a:p>
        </p:txBody>
      </p:sp>
    </p:spTree>
    <p:extLst>
      <p:ext uri="{BB962C8B-B14F-4D97-AF65-F5344CB8AC3E}">
        <p14:creationId xmlns:p14="http://schemas.microsoft.com/office/powerpoint/2010/main" val="400139044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240BFB18-26B2-4A50-822A-EDFCA837C80F}"/>
              </a:ext>
            </a:extLst>
          </p:cNvPr>
          <p:cNvSpPr txBox="1"/>
          <p:nvPr/>
        </p:nvSpPr>
        <p:spPr>
          <a:xfrm>
            <a:off x="2161068" y="6551758"/>
            <a:ext cx="5164765" cy="230832"/>
          </a:xfrm>
          <a:prstGeom prst="rect">
            <a:avLst/>
          </a:prstGeom>
          <a:noFill/>
        </p:spPr>
        <p:txBody>
          <a:bodyPr wrap="square" rtlCol="0">
            <a:spAutoFit/>
          </a:bodyPr>
          <a:lstStyle/>
          <a:p>
            <a:r>
              <a:rPr lang="en-US" sz="900" dirty="0">
                <a:hlinkClick r:id="rId3" tooltip="https://creativecommons.org/licenses/by-sa/3.0/"/>
              </a:rPr>
              <a:t>CC BY-SA</a:t>
            </a:r>
            <a:endParaRPr lang="en-US" sz="900" dirty="0"/>
          </a:p>
        </p:txBody>
      </p:sp>
      <p:sp>
        <p:nvSpPr>
          <p:cNvPr id="2" name="Title 1"/>
          <p:cNvSpPr>
            <a:spLocks noGrp="1"/>
          </p:cNvSpPr>
          <p:nvPr>
            <p:ph type="title"/>
          </p:nvPr>
        </p:nvSpPr>
        <p:spPr>
          <a:xfrm>
            <a:off x="1881838" y="474785"/>
            <a:ext cx="7152434" cy="1142936"/>
          </a:xfrm>
        </p:spPr>
        <p:txBody>
          <a:bodyPr>
            <a:normAutofit/>
          </a:bodyPr>
          <a:lstStyle/>
          <a:p>
            <a:pPr algn="ctr"/>
            <a:r>
              <a:rPr lang="en-US" sz="4000" dirty="0"/>
              <a:t>Continuous Improvement </a:t>
            </a:r>
            <a:r>
              <a:rPr lang="en-US" sz="4000" dirty="0" smtClean="0"/>
              <a:t>Plan</a:t>
            </a:r>
            <a:r>
              <a:rPr lang="en-US" dirty="0"/>
              <a:t/>
            </a:r>
            <a:br>
              <a:rPr lang="en-US" dirty="0"/>
            </a:br>
            <a:endParaRPr lang="en-US" dirty="0"/>
          </a:p>
        </p:txBody>
      </p:sp>
      <p:graphicFrame>
        <p:nvGraphicFramePr>
          <p:cNvPr id="5" name="Diagram 4" descr="Continuous Improvement Plan with Big 5 and Supplemental 10" title="Continuous Improvement Plan with Big 5 and Supplemental 10 "/>
          <p:cNvGraphicFramePr/>
          <p:nvPr>
            <p:extLst>
              <p:ext uri="{D42A27DB-BD31-4B8C-83A1-F6EECF244321}">
                <p14:modId xmlns:p14="http://schemas.microsoft.com/office/powerpoint/2010/main" val="4021601007"/>
              </p:ext>
            </p:extLst>
          </p:nvPr>
        </p:nvGraphicFramePr>
        <p:xfrm>
          <a:off x="1223493" y="1236372"/>
          <a:ext cx="6962975" cy="4572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82527030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240BFB18-26B2-4A50-822A-EDFCA837C80F}"/>
              </a:ext>
            </a:extLst>
          </p:cNvPr>
          <p:cNvSpPr txBox="1"/>
          <p:nvPr/>
        </p:nvSpPr>
        <p:spPr>
          <a:xfrm>
            <a:off x="2161068" y="6551758"/>
            <a:ext cx="5164765" cy="230832"/>
          </a:xfrm>
          <a:prstGeom prst="rect">
            <a:avLst/>
          </a:prstGeom>
          <a:noFill/>
        </p:spPr>
        <p:txBody>
          <a:bodyPr wrap="square" rtlCol="0">
            <a:spAutoFit/>
          </a:bodyPr>
          <a:lstStyle/>
          <a:p>
            <a:r>
              <a:rPr lang="en-US" sz="900" dirty="0">
                <a:hlinkClick r:id="rId3" tooltip="https://creativecommons.org/licenses/by-sa/3.0/"/>
              </a:rPr>
              <a:t>CC BY-SA</a:t>
            </a:r>
            <a:endParaRPr lang="en-US" sz="900" dirty="0"/>
          </a:p>
        </p:txBody>
      </p:sp>
      <p:sp>
        <p:nvSpPr>
          <p:cNvPr id="2" name="Title 1"/>
          <p:cNvSpPr>
            <a:spLocks noGrp="1"/>
          </p:cNvSpPr>
          <p:nvPr>
            <p:ph type="title"/>
          </p:nvPr>
        </p:nvSpPr>
        <p:spPr>
          <a:xfrm>
            <a:off x="1881838" y="474785"/>
            <a:ext cx="7152434" cy="1142936"/>
          </a:xfrm>
        </p:spPr>
        <p:txBody>
          <a:bodyPr>
            <a:normAutofit/>
          </a:bodyPr>
          <a:lstStyle/>
          <a:p>
            <a:pPr algn="ctr"/>
            <a:r>
              <a:rPr lang="en-US" sz="4000" dirty="0"/>
              <a:t>Continuous Improvement </a:t>
            </a:r>
            <a:r>
              <a:rPr lang="en-US" sz="4000" dirty="0" smtClean="0"/>
              <a:t>Plan </a:t>
            </a:r>
            <a:r>
              <a:rPr lang="en-US" dirty="0"/>
              <a:t/>
            </a:r>
            <a:br>
              <a:rPr lang="en-US" dirty="0"/>
            </a:br>
            <a:endParaRPr lang="en-US" dirty="0"/>
          </a:p>
        </p:txBody>
      </p:sp>
      <p:sp>
        <p:nvSpPr>
          <p:cNvPr id="3" name="Rectangle 2"/>
          <p:cNvSpPr/>
          <p:nvPr/>
        </p:nvSpPr>
        <p:spPr>
          <a:xfrm>
            <a:off x="1416676" y="1617722"/>
            <a:ext cx="6375042" cy="3108543"/>
          </a:xfrm>
          <a:prstGeom prst="rect">
            <a:avLst/>
          </a:prstGeom>
        </p:spPr>
        <p:txBody>
          <a:bodyPr wrap="square">
            <a:spAutoFit/>
          </a:bodyPr>
          <a:lstStyle/>
          <a:p>
            <a:r>
              <a:rPr lang="en-US" sz="2800" dirty="0"/>
              <a:t>The Big Five</a:t>
            </a:r>
          </a:p>
          <a:p>
            <a:endParaRPr lang="en-US" sz="2800" dirty="0"/>
          </a:p>
          <a:p>
            <a:r>
              <a:rPr lang="en-US" sz="2800" dirty="0"/>
              <a:t>I.        	 </a:t>
            </a:r>
            <a:r>
              <a:rPr lang="en-US" sz="2800" u="sng" dirty="0"/>
              <a:t>District Vision</a:t>
            </a:r>
            <a:endParaRPr lang="en-US" sz="2800" dirty="0"/>
          </a:p>
          <a:p>
            <a:r>
              <a:rPr lang="en-US" sz="2800" dirty="0"/>
              <a:t>II.       	 </a:t>
            </a:r>
            <a:r>
              <a:rPr lang="en-US" sz="2800" u="sng" dirty="0"/>
              <a:t>District Mission</a:t>
            </a:r>
            <a:endParaRPr lang="en-US" sz="2800" dirty="0"/>
          </a:p>
          <a:p>
            <a:r>
              <a:rPr lang="en-US" sz="2800" dirty="0"/>
              <a:t>III.	 </a:t>
            </a:r>
            <a:r>
              <a:rPr lang="en-US" sz="2800" u="sng" dirty="0"/>
              <a:t>Strategic Goals/Priorities:  (3-5)</a:t>
            </a:r>
          </a:p>
          <a:p>
            <a:r>
              <a:rPr lang="en-US" sz="2800" dirty="0"/>
              <a:t>IV.       	 </a:t>
            </a:r>
            <a:r>
              <a:rPr lang="en-US" sz="2800" u="sng" dirty="0"/>
              <a:t>District Implementation Plan</a:t>
            </a:r>
            <a:endParaRPr lang="en-US" sz="2800" dirty="0"/>
          </a:p>
          <a:p>
            <a:r>
              <a:rPr lang="en-US" sz="2800" dirty="0"/>
              <a:t>V.      	 </a:t>
            </a:r>
            <a:r>
              <a:rPr lang="en-US" sz="2800" u="sng" dirty="0"/>
              <a:t>Review / Monitoring of the Plan</a:t>
            </a:r>
            <a:endParaRPr lang="en-US" sz="2800" dirty="0"/>
          </a:p>
        </p:txBody>
      </p:sp>
    </p:spTree>
    <p:extLst>
      <p:ext uri="{BB962C8B-B14F-4D97-AF65-F5344CB8AC3E}">
        <p14:creationId xmlns:p14="http://schemas.microsoft.com/office/powerpoint/2010/main" val="370168723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240BFB18-26B2-4A50-822A-EDFCA837C80F}"/>
              </a:ext>
            </a:extLst>
          </p:cNvPr>
          <p:cNvSpPr txBox="1"/>
          <p:nvPr/>
        </p:nvSpPr>
        <p:spPr>
          <a:xfrm>
            <a:off x="2161068" y="6551758"/>
            <a:ext cx="5164765" cy="230832"/>
          </a:xfrm>
          <a:prstGeom prst="rect">
            <a:avLst/>
          </a:prstGeom>
          <a:noFill/>
        </p:spPr>
        <p:txBody>
          <a:bodyPr wrap="square" rtlCol="0">
            <a:spAutoFit/>
          </a:bodyPr>
          <a:lstStyle/>
          <a:p>
            <a:r>
              <a:rPr lang="en-US" sz="900" dirty="0">
                <a:hlinkClick r:id="rId3" tooltip="https://creativecommons.org/licenses/by-sa/3.0/"/>
              </a:rPr>
              <a:t>CC BY-SA</a:t>
            </a:r>
            <a:endParaRPr lang="en-US" sz="900" dirty="0"/>
          </a:p>
        </p:txBody>
      </p:sp>
      <p:sp>
        <p:nvSpPr>
          <p:cNvPr id="2" name="Title 1"/>
          <p:cNvSpPr>
            <a:spLocks noGrp="1"/>
          </p:cNvSpPr>
          <p:nvPr>
            <p:ph type="title"/>
          </p:nvPr>
        </p:nvSpPr>
        <p:spPr>
          <a:xfrm>
            <a:off x="1881838" y="474785"/>
            <a:ext cx="7152434" cy="1142936"/>
          </a:xfrm>
        </p:spPr>
        <p:txBody>
          <a:bodyPr>
            <a:normAutofit/>
          </a:bodyPr>
          <a:lstStyle/>
          <a:p>
            <a:pPr algn="ctr"/>
            <a:r>
              <a:rPr lang="en-US" sz="4000" dirty="0"/>
              <a:t>Continuous Improvement </a:t>
            </a:r>
            <a:r>
              <a:rPr lang="en-US" sz="4000" dirty="0" smtClean="0"/>
              <a:t>Plan </a:t>
            </a:r>
            <a:r>
              <a:rPr lang="en-US" dirty="0"/>
              <a:t/>
            </a:r>
            <a:br>
              <a:rPr lang="en-US" dirty="0"/>
            </a:br>
            <a:endParaRPr lang="en-US" dirty="0"/>
          </a:p>
        </p:txBody>
      </p:sp>
      <p:sp>
        <p:nvSpPr>
          <p:cNvPr id="4" name="Rectangle 3"/>
          <p:cNvSpPr/>
          <p:nvPr/>
        </p:nvSpPr>
        <p:spPr>
          <a:xfrm>
            <a:off x="901521" y="1428453"/>
            <a:ext cx="7109138" cy="4524315"/>
          </a:xfrm>
          <a:prstGeom prst="rect">
            <a:avLst/>
          </a:prstGeom>
        </p:spPr>
        <p:txBody>
          <a:bodyPr wrap="square">
            <a:spAutoFit/>
          </a:bodyPr>
          <a:lstStyle/>
          <a:p>
            <a:r>
              <a:rPr lang="en-US" sz="2400" dirty="0"/>
              <a:t>The Supplemental Ten</a:t>
            </a:r>
          </a:p>
          <a:p>
            <a:endParaRPr lang="en-US" sz="2400" i="1" dirty="0"/>
          </a:p>
          <a:p>
            <a:pPr lvl="0" fontAlgn="base"/>
            <a:r>
              <a:rPr lang="en-US" sz="2400" i="1" dirty="0"/>
              <a:t>1. Standards-aligned Curriculum</a:t>
            </a:r>
            <a:endParaRPr lang="en-US" sz="2400" dirty="0"/>
          </a:p>
          <a:p>
            <a:r>
              <a:rPr lang="en-US" sz="2400" i="1" dirty="0"/>
              <a:t>2. High Quality Instruction</a:t>
            </a:r>
          </a:p>
          <a:p>
            <a:r>
              <a:rPr lang="en-US" sz="2400" i="1" dirty="0"/>
              <a:t>3. Talent Management, </a:t>
            </a:r>
            <a:r>
              <a:rPr lang="en-US" sz="2400" i="1" dirty="0" smtClean="0"/>
              <a:t>Professional Development</a:t>
            </a:r>
            <a:endParaRPr lang="en-US" sz="2400" i="1" dirty="0"/>
          </a:p>
          <a:p>
            <a:r>
              <a:rPr lang="en-US" sz="2400" i="1" dirty="0"/>
              <a:t>4. Safe  &amp; Inclusive Climate</a:t>
            </a:r>
          </a:p>
          <a:p>
            <a:r>
              <a:rPr lang="en-US" sz="2400" i="1" dirty="0"/>
              <a:t>5. Family, Community &amp; Stakeholder Engagement</a:t>
            </a:r>
          </a:p>
          <a:p>
            <a:r>
              <a:rPr lang="en-US" sz="2400" i="1" dirty="0"/>
              <a:t>6. Leadership Development</a:t>
            </a:r>
          </a:p>
          <a:p>
            <a:r>
              <a:rPr lang="en-US" sz="2400" i="1" dirty="0"/>
              <a:t>7. High Quality Data Systems</a:t>
            </a:r>
          </a:p>
          <a:p>
            <a:r>
              <a:rPr lang="en-US" sz="2400" i="1" dirty="0"/>
              <a:t>8. Continuous Improvement Planning</a:t>
            </a:r>
          </a:p>
          <a:p>
            <a:r>
              <a:rPr lang="en-US" sz="2400" i="1" dirty="0"/>
              <a:t>9. Supports and Interventions for Students</a:t>
            </a:r>
          </a:p>
          <a:p>
            <a:r>
              <a:rPr lang="en-US" sz="2400" i="1" dirty="0"/>
              <a:t>10. Library Program</a:t>
            </a:r>
          </a:p>
        </p:txBody>
      </p:sp>
    </p:spTree>
    <p:extLst>
      <p:ext uri="{BB962C8B-B14F-4D97-AF65-F5344CB8AC3E}">
        <p14:creationId xmlns:p14="http://schemas.microsoft.com/office/powerpoint/2010/main" val="381190961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240BFB18-26B2-4A50-822A-EDFCA837C80F}"/>
              </a:ext>
            </a:extLst>
          </p:cNvPr>
          <p:cNvSpPr txBox="1"/>
          <p:nvPr/>
        </p:nvSpPr>
        <p:spPr>
          <a:xfrm>
            <a:off x="2161068" y="6551758"/>
            <a:ext cx="5164765" cy="230832"/>
          </a:xfrm>
          <a:prstGeom prst="rect">
            <a:avLst/>
          </a:prstGeom>
          <a:noFill/>
        </p:spPr>
        <p:txBody>
          <a:bodyPr wrap="square" rtlCol="0">
            <a:spAutoFit/>
          </a:bodyPr>
          <a:lstStyle/>
          <a:p>
            <a:r>
              <a:rPr lang="en-US" sz="900" dirty="0">
                <a:hlinkClick r:id="rId3" tooltip="https://creativecommons.org/licenses/by-sa/3.0/"/>
              </a:rPr>
              <a:t>CC BY-SA</a:t>
            </a:r>
            <a:endParaRPr lang="en-US" sz="900" dirty="0"/>
          </a:p>
        </p:txBody>
      </p:sp>
      <p:sp>
        <p:nvSpPr>
          <p:cNvPr id="2" name="Title 1"/>
          <p:cNvSpPr>
            <a:spLocks noGrp="1"/>
          </p:cNvSpPr>
          <p:nvPr>
            <p:ph type="title"/>
          </p:nvPr>
        </p:nvSpPr>
        <p:spPr>
          <a:xfrm>
            <a:off x="1991566" y="-116729"/>
            <a:ext cx="7152434" cy="3000778"/>
          </a:xfrm>
        </p:spPr>
        <p:txBody>
          <a:bodyPr>
            <a:normAutofit/>
          </a:bodyPr>
          <a:lstStyle/>
          <a:p>
            <a:pPr algn="ctr"/>
            <a:r>
              <a:rPr lang="en-US" dirty="0"/>
              <a:t>Access to the Continuous Improvement Plan </a:t>
            </a:r>
            <a:br>
              <a:rPr lang="en-US" dirty="0"/>
            </a:br>
            <a:r>
              <a:rPr lang="en-US" dirty="0"/>
              <a:t/>
            </a:r>
            <a:br>
              <a:rPr lang="en-US" dirty="0"/>
            </a:br>
            <a:endParaRPr lang="en-US" dirty="0"/>
          </a:p>
        </p:txBody>
      </p:sp>
      <p:sp>
        <p:nvSpPr>
          <p:cNvPr id="7" name="TextBox 6">
            <a:extLst>
              <a:ext uri="{FF2B5EF4-FFF2-40B4-BE49-F238E27FC236}">
                <a16:creationId xmlns:a16="http://schemas.microsoft.com/office/drawing/2014/main" id="{145E9F87-E2E9-734B-9DD5-DED3128865E5}"/>
              </a:ext>
            </a:extLst>
          </p:cNvPr>
          <p:cNvSpPr txBox="1"/>
          <p:nvPr/>
        </p:nvSpPr>
        <p:spPr>
          <a:xfrm>
            <a:off x="880927" y="1844958"/>
            <a:ext cx="7725045" cy="2431435"/>
          </a:xfrm>
          <a:prstGeom prst="rect">
            <a:avLst/>
          </a:prstGeom>
          <a:noFill/>
        </p:spPr>
        <p:txBody>
          <a:bodyPr wrap="square" rtlCol="0">
            <a:spAutoFit/>
          </a:bodyPr>
          <a:lstStyle/>
          <a:p>
            <a:endParaRPr lang="en-US" sz="4400" dirty="0"/>
          </a:p>
          <a:p>
            <a:pPr algn="ctr"/>
            <a:r>
              <a:rPr lang="en-US" sz="3600" i="1" dirty="0" err="1">
                <a:solidFill>
                  <a:srgbClr val="FF0000"/>
                </a:solidFill>
              </a:rPr>
              <a:t>Smartsheets</a:t>
            </a:r>
            <a:r>
              <a:rPr lang="en-US" sz="3600" i="1" dirty="0">
                <a:solidFill>
                  <a:srgbClr val="FF0000"/>
                </a:solidFill>
              </a:rPr>
              <a:t> </a:t>
            </a:r>
            <a:endParaRPr lang="en-US" sz="3600" i="1" dirty="0" smtClean="0">
              <a:solidFill>
                <a:srgbClr val="FF0000"/>
              </a:solidFill>
            </a:endParaRPr>
          </a:p>
          <a:p>
            <a:pPr algn="ctr"/>
            <a:r>
              <a:rPr lang="en-US" sz="3600" i="1" dirty="0" smtClean="0">
                <a:solidFill>
                  <a:srgbClr val="FF0000"/>
                </a:solidFill>
              </a:rPr>
              <a:t>for </a:t>
            </a:r>
            <a:r>
              <a:rPr lang="en-US" sz="3600" i="1" dirty="0">
                <a:solidFill>
                  <a:srgbClr val="FF0000"/>
                </a:solidFill>
              </a:rPr>
              <a:t>Big </a:t>
            </a:r>
            <a:r>
              <a:rPr lang="en-US" sz="3600" i="1" dirty="0" smtClean="0">
                <a:solidFill>
                  <a:srgbClr val="FF0000"/>
                </a:solidFill>
              </a:rPr>
              <a:t>Five </a:t>
            </a:r>
            <a:r>
              <a:rPr lang="en-US" sz="3600" i="1" dirty="0">
                <a:solidFill>
                  <a:srgbClr val="FF0000"/>
                </a:solidFill>
              </a:rPr>
              <a:t>and Supplemental Ten </a:t>
            </a:r>
            <a:endParaRPr lang="en-US" sz="3600" i="1" dirty="0" smtClean="0">
              <a:solidFill>
                <a:srgbClr val="FF0000"/>
              </a:solidFill>
            </a:endParaRPr>
          </a:p>
          <a:p>
            <a:pPr algn="ctr"/>
            <a:r>
              <a:rPr lang="en-US" sz="3600" i="1" dirty="0" smtClean="0">
                <a:solidFill>
                  <a:srgbClr val="FF0000"/>
                </a:solidFill>
                <a:hlinkClick r:id="rId4"/>
              </a:rPr>
              <a:t>ODE </a:t>
            </a:r>
            <a:r>
              <a:rPr lang="en-US" sz="3600" i="1" dirty="0">
                <a:solidFill>
                  <a:srgbClr val="FF0000"/>
                </a:solidFill>
                <a:hlinkClick r:id="rId4"/>
              </a:rPr>
              <a:t>Continuous Improvement Page</a:t>
            </a:r>
            <a:endParaRPr lang="en-US" sz="3600" i="1" dirty="0">
              <a:solidFill>
                <a:srgbClr val="FF0000"/>
              </a:solidFill>
            </a:endParaRPr>
          </a:p>
        </p:txBody>
      </p:sp>
    </p:spTree>
    <p:extLst>
      <p:ext uri="{BB962C8B-B14F-4D97-AF65-F5344CB8AC3E}">
        <p14:creationId xmlns:p14="http://schemas.microsoft.com/office/powerpoint/2010/main" val="269925944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240BFB18-26B2-4A50-822A-EDFCA837C80F}"/>
              </a:ext>
            </a:extLst>
          </p:cNvPr>
          <p:cNvSpPr txBox="1"/>
          <p:nvPr/>
        </p:nvSpPr>
        <p:spPr>
          <a:xfrm>
            <a:off x="2161068" y="6551758"/>
            <a:ext cx="5164765" cy="230832"/>
          </a:xfrm>
          <a:prstGeom prst="rect">
            <a:avLst/>
          </a:prstGeom>
          <a:noFill/>
        </p:spPr>
        <p:txBody>
          <a:bodyPr wrap="square" rtlCol="0">
            <a:spAutoFit/>
          </a:bodyPr>
          <a:lstStyle/>
          <a:p>
            <a:r>
              <a:rPr lang="en-US" sz="900" dirty="0">
                <a:hlinkClick r:id="rId3" tooltip="https://creativecommons.org/licenses/by-sa/3.0/"/>
              </a:rPr>
              <a:t>CC BY-SA</a:t>
            </a:r>
            <a:endParaRPr lang="en-US" sz="900" dirty="0"/>
          </a:p>
        </p:txBody>
      </p:sp>
      <p:pic>
        <p:nvPicPr>
          <p:cNvPr id="17" name="Picture 16" title="Continuous Improvement Circle"/>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967880" y="1295798"/>
            <a:ext cx="4981625" cy="4812879"/>
          </a:xfrm>
          <a:prstGeom prst="rect">
            <a:avLst/>
          </a:prstGeom>
        </p:spPr>
      </p:pic>
      <p:sp>
        <p:nvSpPr>
          <p:cNvPr id="2" name="Title 1"/>
          <p:cNvSpPr>
            <a:spLocks noGrp="1"/>
          </p:cNvSpPr>
          <p:nvPr>
            <p:ph type="title"/>
          </p:nvPr>
        </p:nvSpPr>
        <p:spPr>
          <a:xfrm>
            <a:off x="1881838" y="476517"/>
            <a:ext cx="7152434" cy="819281"/>
          </a:xfrm>
        </p:spPr>
        <p:txBody>
          <a:bodyPr>
            <a:normAutofit fontScale="90000"/>
          </a:bodyPr>
          <a:lstStyle/>
          <a:p>
            <a:r>
              <a:rPr lang="en-US" dirty="0"/>
              <a:t>Where does the Budget Narrative fit?</a:t>
            </a:r>
            <a:br>
              <a:rPr lang="en-US" dirty="0"/>
            </a:br>
            <a:endParaRPr lang="en-US" dirty="0"/>
          </a:p>
        </p:txBody>
      </p:sp>
    </p:spTree>
    <p:extLst>
      <p:ext uri="{BB962C8B-B14F-4D97-AF65-F5344CB8AC3E}">
        <p14:creationId xmlns:p14="http://schemas.microsoft.com/office/powerpoint/2010/main" val="230356030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6732" y="1016859"/>
            <a:ext cx="7152434" cy="1013398"/>
          </a:xfrm>
        </p:spPr>
        <p:txBody>
          <a:bodyPr>
            <a:normAutofit/>
          </a:bodyPr>
          <a:lstStyle/>
          <a:p>
            <a:pPr algn="ctr"/>
            <a:r>
              <a:rPr lang="en-US" dirty="0">
                <a:solidFill>
                  <a:schemeClr val="tx1"/>
                </a:solidFill>
              </a:rPr>
              <a:t>ESSA FEDERAL </a:t>
            </a:r>
            <a:r>
              <a:rPr lang="en-US" dirty="0" smtClean="0">
                <a:solidFill>
                  <a:schemeClr val="tx1"/>
                </a:solidFill>
              </a:rPr>
              <a:t>PROGRAMS</a:t>
            </a:r>
            <a:br>
              <a:rPr lang="en-US" dirty="0" smtClean="0">
                <a:solidFill>
                  <a:schemeClr val="tx1"/>
                </a:solidFill>
              </a:rPr>
            </a:br>
            <a:r>
              <a:rPr lang="en-US" sz="2400" dirty="0" smtClean="0">
                <a:solidFill>
                  <a:schemeClr val="tx1"/>
                </a:solidFill>
              </a:rPr>
              <a:t>included in the CIP Budget Narrative </a:t>
            </a:r>
            <a:endParaRPr lang="en-US" dirty="0">
              <a:solidFill>
                <a:schemeClr val="tx1"/>
              </a:solidFill>
            </a:endParaRPr>
          </a:p>
        </p:txBody>
      </p:sp>
      <p:sp>
        <p:nvSpPr>
          <p:cNvPr id="3" name="Subtitle 2"/>
          <p:cNvSpPr>
            <a:spLocks noGrp="1"/>
          </p:cNvSpPr>
          <p:nvPr>
            <p:ph type="subTitle" idx="1"/>
          </p:nvPr>
        </p:nvSpPr>
        <p:spPr>
          <a:xfrm>
            <a:off x="532436" y="2413999"/>
            <a:ext cx="8160152" cy="3303894"/>
          </a:xfrm>
        </p:spPr>
        <p:txBody>
          <a:bodyPr>
            <a:normAutofit/>
          </a:bodyPr>
          <a:lstStyle/>
          <a:p>
            <a:pPr marL="800089" lvl="1" indent="-342900" algn="l">
              <a:buFont typeface="Arial" panose="020B0604020202020204" pitchFamily="34" charset="0"/>
              <a:buChar char="•"/>
            </a:pPr>
            <a:r>
              <a:rPr lang="en-US" sz="2400" dirty="0"/>
              <a:t>Title I, Part A (Improving Basic Programs) </a:t>
            </a:r>
          </a:p>
          <a:p>
            <a:pPr marL="800089" lvl="1" indent="-342900" algn="l">
              <a:buFont typeface="Arial" panose="020B0604020202020204" pitchFamily="34" charset="0"/>
              <a:buChar char="•"/>
            </a:pPr>
            <a:r>
              <a:rPr lang="en-US" sz="2400" dirty="0"/>
              <a:t>Title I, Part C (Migrant Education) </a:t>
            </a:r>
          </a:p>
          <a:p>
            <a:pPr marL="800089" lvl="1" indent="-342900" algn="l">
              <a:buFont typeface="Arial" panose="020B0604020202020204" pitchFamily="34" charset="0"/>
              <a:buChar char="•"/>
            </a:pPr>
            <a:r>
              <a:rPr lang="en-US" sz="2400" dirty="0"/>
              <a:t>Title I, Part D (Neglected and Delinquent)</a:t>
            </a:r>
          </a:p>
          <a:p>
            <a:pPr marL="800089" lvl="1" indent="-342900" algn="l">
              <a:buFont typeface="Arial" panose="020B0604020202020204" pitchFamily="34" charset="0"/>
              <a:buChar char="•"/>
            </a:pPr>
            <a:r>
              <a:rPr lang="en-US" sz="2400" dirty="0"/>
              <a:t>Title II, Part A (Supporting Effective Instruction) </a:t>
            </a:r>
          </a:p>
          <a:p>
            <a:pPr marL="800089" lvl="1" indent="-342900" algn="l">
              <a:buFont typeface="Arial" panose="020B0604020202020204" pitchFamily="34" charset="0"/>
              <a:buChar char="•"/>
            </a:pPr>
            <a:r>
              <a:rPr lang="en-US" sz="2400" dirty="0"/>
              <a:t>Title III, Part A (English </a:t>
            </a:r>
            <a:r>
              <a:rPr lang="en-US" sz="2400" dirty="0" smtClean="0"/>
              <a:t>Learner and Immigrant Youth) </a:t>
            </a:r>
            <a:endParaRPr lang="en-US" sz="2400" dirty="0"/>
          </a:p>
          <a:p>
            <a:pPr marL="800089" lvl="1" indent="-342900" algn="l">
              <a:buFont typeface="Arial" panose="020B0604020202020204" pitchFamily="34" charset="0"/>
              <a:buChar char="•"/>
            </a:pPr>
            <a:r>
              <a:rPr lang="en-US" sz="2400" dirty="0"/>
              <a:t>Title IV, Part A (Student Support &amp; Academic Enrichment) </a:t>
            </a:r>
          </a:p>
          <a:p>
            <a:pPr marL="800089" lvl="1" indent="-342900" algn="l">
              <a:buFont typeface="Arial" panose="020B0604020202020204" pitchFamily="34" charset="0"/>
              <a:buChar char="•"/>
            </a:pPr>
            <a:r>
              <a:rPr lang="en-US" sz="2400" dirty="0"/>
              <a:t>Title V (REAP and RLIS</a:t>
            </a:r>
            <a:r>
              <a:rPr lang="en-US" sz="2400" dirty="0" smtClean="0"/>
              <a:t>)</a:t>
            </a:r>
            <a:endParaRPr lang="en-US" sz="2400" dirty="0"/>
          </a:p>
        </p:txBody>
      </p:sp>
    </p:spTree>
    <p:extLst>
      <p:ext uri="{BB962C8B-B14F-4D97-AF65-F5344CB8AC3E}">
        <p14:creationId xmlns:p14="http://schemas.microsoft.com/office/powerpoint/2010/main" val="371031158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9123" y="701888"/>
            <a:ext cx="7361499" cy="791244"/>
          </a:xfrm>
        </p:spPr>
        <p:txBody>
          <a:bodyPr>
            <a:normAutofit fontScale="90000"/>
          </a:bodyPr>
          <a:lstStyle/>
          <a:p>
            <a:pPr algn="ctr"/>
            <a:r>
              <a:rPr lang="en-US" dirty="0" smtClean="0"/>
              <a:t>Continuous Improvement Process </a:t>
            </a:r>
            <a:br>
              <a:rPr lang="en-US" dirty="0" smtClean="0"/>
            </a:br>
            <a:r>
              <a:rPr lang="en-US" dirty="0" smtClean="0"/>
              <a:t>BUDGET NARRATIVE</a:t>
            </a:r>
            <a:br>
              <a:rPr lang="en-US" dirty="0" smtClean="0"/>
            </a:br>
            <a:endParaRPr lang="en-US" sz="3100" b="0" dirty="0"/>
          </a:p>
        </p:txBody>
      </p:sp>
      <p:pic>
        <p:nvPicPr>
          <p:cNvPr id="4" name="Picture 3" descr="Picture of Budget Narrative Workbook Page with required components of CIP Plan, Assurances, Prayer Certificate, Contacts, Private Schools " title="Picture of Budget Narrative Workbook Page "/>
          <p:cNvPicPr>
            <a:picLocks noChangeAspect="1"/>
          </p:cNvPicPr>
          <p:nvPr/>
        </p:nvPicPr>
        <p:blipFill>
          <a:blip r:embed="rId3"/>
          <a:stretch>
            <a:fillRect/>
          </a:stretch>
        </p:blipFill>
        <p:spPr>
          <a:xfrm>
            <a:off x="603848" y="2202971"/>
            <a:ext cx="7625877" cy="2429414"/>
          </a:xfrm>
          <a:prstGeom prst="rect">
            <a:avLst/>
          </a:prstGeom>
        </p:spPr>
      </p:pic>
    </p:spTree>
    <p:extLst>
      <p:ext uri="{BB962C8B-B14F-4D97-AF65-F5344CB8AC3E}">
        <p14:creationId xmlns:p14="http://schemas.microsoft.com/office/powerpoint/2010/main" val="412307713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1" y="878038"/>
            <a:ext cx="9143999" cy="1013398"/>
          </a:xfrm>
          <a:solidFill>
            <a:schemeClr val="accent1"/>
          </a:solidFill>
        </p:spPr>
        <p:txBody>
          <a:bodyPr>
            <a:normAutofit/>
          </a:bodyPr>
          <a:lstStyle/>
          <a:p>
            <a:pPr lvl="0" algn="l">
              <a:defRPr/>
            </a:pPr>
            <a:r>
              <a:rPr lang="en-US" altLang="en-US" dirty="0">
                <a:solidFill>
                  <a:prstClr val="white"/>
                </a:solidFill>
                <a:ea typeface="+mn-ea"/>
                <a:cs typeface="+mn-cs"/>
              </a:rPr>
              <a:t>Oregon Department of Education</a:t>
            </a:r>
            <a:br>
              <a:rPr lang="en-US" altLang="en-US" dirty="0">
                <a:solidFill>
                  <a:prstClr val="white"/>
                </a:solidFill>
                <a:ea typeface="+mn-ea"/>
                <a:cs typeface="+mn-cs"/>
              </a:rPr>
            </a:br>
            <a:r>
              <a:rPr lang="en-US" altLang="en-US" sz="2400" b="0" dirty="0">
                <a:solidFill>
                  <a:prstClr val="white"/>
                </a:solidFill>
                <a:ea typeface="+mn-ea"/>
                <a:cs typeface="+mn-cs"/>
              </a:rPr>
              <a:t>“Our Why” </a:t>
            </a:r>
            <a:endParaRPr lang="en-US" altLang="en-US" sz="1600" dirty="0">
              <a:solidFill>
                <a:prstClr val="white"/>
              </a:solidFill>
              <a:ea typeface="+mn-ea"/>
              <a:cs typeface="+mn-cs"/>
            </a:endParaRPr>
          </a:p>
        </p:txBody>
      </p:sp>
      <p:sp>
        <p:nvSpPr>
          <p:cNvPr id="3" name="Slide Number Placeholder 2"/>
          <p:cNvSpPr>
            <a:spLocks noGrp="1"/>
          </p:cNvSpPr>
          <p:nvPr>
            <p:ph type="sldNum" sz="quarter" idx="4"/>
          </p:nvPr>
        </p:nvSpPr>
        <p:spPr/>
        <p:txBody>
          <a:bodyPr/>
          <a:lstStyle/>
          <a:p>
            <a:fld id="{8A0BAB59-E1FB-40DE-BF54-BC3526BEF81F}" type="slidenum">
              <a:rPr lang="en-US" smtClean="0"/>
              <a:pPr/>
              <a:t>2</a:t>
            </a:fld>
            <a:endParaRPr lang="en-US"/>
          </a:p>
        </p:txBody>
      </p:sp>
      <p:sp>
        <p:nvSpPr>
          <p:cNvPr id="6" name="Rectangle 5"/>
          <p:cNvSpPr/>
          <p:nvPr/>
        </p:nvSpPr>
        <p:spPr>
          <a:xfrm>
            <a:off x="239753" y="2108074"/>
            <a:ext cx="8664493" cy="2852063"/>
          </a:xfrm>
          <a:prstGeom prst="rect">
            <a:avLst/>
          </a:prstGeom>
        </p:spPr>
        <p:txBody>
          <a:bodyPr wrap="square">
            <a:spAutoFit/>
          </a:bodyPr>
          <a:lstStyle/>
          <a:p>
            <a:pPr marL="0" marR="0" lvl="0" indent="0" algn="l" defTabSz="914400" rtl="0" eaLnBrk="1" fontAlgn="auto" latinLnBrk="0" hangingPunct="1">
              <a:lnSpc>
                <a:spcPct val="100000"/>
              </a:lnSpc>
              <a:spcBef>
                <a:spcPts val="100"/>
              </a:spcBef>
              <a:spcAft>
                <a:spcPts val="0"/>
              </a:spcAft>
              <a:buClrTx/>
              <a:buSzTx/>
              <a:buFontTx/>
              <a:buNone/>
              <a:tabLst/>
              <a:defRPr/>
            </a:pPr>
            <a:r>
              <a:rPr lang="en-US" altLang="en-US" sz="2200" b="1" noProof="0" dirty="0" smtClean="0">
                <a:solidFill>
                  <a:prstClr val="black"/>
                </a:solidFill>
                <a:latin typeface="Calibri"/>
              </a:rPr>
              <a:t>Equity and Excellence for Every Learner</a:t>
            </a:r>
            <a:endParaRPr kumimoji="0" lang="en-US" altLang="en-US" sz="2200" b="1" i="0" u="none" strike="noStrike" kern="1200" cap="none" spc="0" normalizeH="0" baseline="0" noProof="0" dirty="0" smtClean="0">
              <a:ln>
                <a:noFill/>
              </a:ln>
              <a:solidFill>
                <a:prstClr val="black"/>
              </a:solidFill>
              <a:effectLst/>
              <a:uLnTx/>
              <a:uFillTx/>
              <a:latin typeface="Calibri"/>
            </a:endParaRPr>
          </a:p>
          <a:p>
            <a:pPr marL="285750" marR="0" lvl="0" indent="-285750" algn="l" defTabSz="914400" rtl="0" eaLnBrk="1" fontAlgn="auto" latinLnBrk="0" hangingPunct="1">
              <a:lnSpc>
                <a:spcPct val="100000"/>
              </a:lnSpc>
              <a:spcBef>
                <a:spcPts val="100"/>
              </a:spcBef>
              <a:spcAft>
                <a:spcPts val="0"/>
              </a:spcAft>
              <a:buClrTx/>
              <a:buSzTx/>
              <a:buFont typeface="Arial" panose="020B0604020202020204" pitchFamily="34" charset="0"/>
              <a:buChar char="•"/>
              <a:tabLst/>
              <a:defRPr/>
            </a:pPr>
            <a:r>
              <a:rPr kumimoji="0" lang="en-US" altLang="en-US" sz="2200" b="0" i="0" u="none" strike="noStrike" kern="1200" cap="none" spc="0" normalizeH="0" baseline="0" noProof="0" dirty="0" smtClean="0">
                <a:ln>
                  <a:noFill/>
                </a:ln>
                <a:solidFill>
                  <a:prstClr val="black"/>
                </a:solidFill>
                <a:effectLst/>
                <a:uLnTx/>
                <a:uFillTx/>
                <a:latin typeface="Calibri"/>
              </a:rPr>
              <a:t>The Oregon Department of Education works in partnership with school districts</a:t>
            </a:r>
            <a:r>
              <a:rPr lang="en-US" altLang="en-US" sz="2200" dirty="0" smtClean="0">
                <a:solidFill>
                  <a:prstClr val="black"/>
                </a:solidFill>
                <a:latin typeface="Calibri"/>
              </a:rPr>
              <a:t>, </a:t>
            </a:r>
            <a:r>
              <a:rPr kumimoji="0" lang="en-US" altLang="en-US" sz="2200" b="0" i="0" u="none" strike="noStrike" kern="1200" cap="none" spc="0" normalizeH="0" baseline="0" noProof="0" dirty="0" smtClean="0">
                <a:ln>
                  <a:noFill/>
                </a:ln>
                <a:solidFill>
                  <a:prstClr val="black"/>
                </a:solidFill>
                <a:effectLst/>
                <a:uLnTx/>
                <a:uFillTx/>
                <a:latin typeface="Calibri"/>
              </a:rPr>
              <a:t>education service districts</a:t>
            </a:r>
            <a:r>
              <a:rPr kumimoji="0" lang="en-US" altLang="en-US" sz="2200" b="0" i="0" u="none" strike="noStrike" kern="1200" cap="none" spc="0" normalizeH="0" noProof="0" dirty="0" smtClean="0">
                <a:ln>
                  <a:noFill/>
                </a:ln>
                <a:solidFill>
                  <a:prstClr val="black"/>
                </a:solidFill>
                <a:effectLst/>
                <a:uLnTx/>
                <a:uFillTx/>
                <a:latin typeface="Calibri"/>
              </a:rPr>
              <a:t> and community partners</a:t>
            </a:r>
            <a:r>
              <a:rPr lang="en-US" altLang="en-US" sz="2200" dirty="0" smtClean="0">
                <a:solidFill>
                  <a:prstClr val="black"/>
                </a:solidFill>
                <a:latin typeface="Calibri"/>
              </a:rPr>
              <a:t>;</a:t>
            </a:r>
          </a:p>
          <a:p>
            <a:pPr marL="285750" marR="0" lvl="0" indent="-285750" algn="l" defTabSz="914400" rtl="0" eaLnBrk="1" fontAlgn="auto" latinLnBrk="0" hangingPunct="1">
              <a:lnSpc>
                <a:spcPct val="100000"/>
              </a:lnSpc>
              <a:spcBef>
                <a:spcPts val="100"/>
              </a:spcBef>
              <a:spcAft>
                <a:spcPts val="0"/>
              </a:spcAft>
              <a:buClrTx/>
              <a:buSzTx/>
              <a:buFont typeface="Arial" panose="020B0604020202020204" pitchFamily="34" charset="0"/>
              <a:buChar char="•"/>
              <a:tabLst/>
              <a:defRPr/>
            </a:pPr>
            <a:r>
              <a:rPr kumimoji="0" lang="en-US" altLang="en-US" sz="2200" b="0" i="0" u="none" strike="noStrike" kern="1200" cap="none" spc="0" normalizeH="0" noProof="0" dirty="0" smtClean="0">
                <a:ln>
                  <a:noFill/>
                </a:ln>
                <a:solidFill>
                  <a:prstClr val="black"/>
                </a:solidFill>
                <a:effectLst/>
                <a:uLnTx/>
                <a:uFillTx/>
                <a:latin typeface="Calibri"/>
              </a:rPr>
              <a:t>Together, we serve over 580,000 K-12 students;</a:t>
            </a:r>
          </a:p>
          <a:p>
            <a:pPr marL="285750" marR="0" lvl="0" indent="-285750" algn="l" defTabSz="914400" rtl="0" eaLnBrk="1" fontAlgn="auto" latinLnBrk="0" hangingPunct="1">
              <a:lnSpc>
                <a:spcPct val="100000"/>
              </a:lnSpc>
              <a:spcBef>
                <a:spcPts val="100"/>
              </a:spcBef>
              <a:spcAft>
                <a:spcPts val="0"/>
              </a:spcAft>
              <a:buClrTx/>
              <a:buSzTx/>
              <a:buFont typeface="Arial" panose="020B0604020202020204" pitchFamily="34" charset="0"/>
              <a:buChar char="•"/>
              <a:tabLst/>
              <a:defRPr/>
            </a:pPr>
            <a:r>
              <a:rPr lang="en-US" altLang="en-US" sz="2200" dirty="0" smtClean="0">
                <a:solidFill>
                  <a:prstClr val="black"/>
                </a:solidFill>
                <a:latin typeface="Calibri"/>
              </a:rPr>
              <a:t>We believe every student should have access to a </a:t>
            </a:r>
            <a:r>
              <a:rPr kumimoji="0" lang="en-US" altLang="en-US" sz="2200" b="0" i="0" u="none" strike="noStrike" kern="1200" cap="none" spc="0" normalizeH="0" noProof="0" dirty="0" smtClean="0">
                <a:ln>
                  <a:noFill/>
                </a:ln>
                <a:solidFill>
                  <a:prstClr val="black"/>
                </a:solidFill>
                <a:effectLst/>
                <a:uLnTx/>
                <a:uFillTx/>
                <a:latin typeface="Calibri"/>
              </a:rPr>
              <a:t>high-</a:t>
            </a:r>
            <a:r>
              <a:rPr lang="en-US" altLang="en-US" sz="2200" dirty="0" smtClean="0">
                <a:solidFill>
                  <a:prstClr val="black"/>
                </a:solidFill>
                <a:latin typeface="Calibri"/>
              </a:rPr>
              <a:t>quality, well-rounded learning experience;</a:t>
            </a:r>
          </a:p>
          <a:p>
            <a:pPr marL="285750" marR="0" lvl="0" indent="-285750" algn="l" defTabSz="914400" rtl="0" eaLnBrk="1" fontAlgn="auto" latinLnBrk="0" hangingPunct="1">
              <a:lnSpc>
                <a:spcPct val="100000"/>
              </a:lnSpc>
              <a:spcBef>
                <a:spcPts val="100"/>
              </a:spcBef>
              <a:spcAft>
                <a:spcPts val="0"/>
              </a:spcAft>
              <a:buClrTx/>
              <a:buSzTx/>
              <a:buFont typeface="Arial" panose="020B0604020202020204" pitchFamily="34" charset="0"/>
              <a:buChar char="•"/>
              <a:tabLst/>
              <a:defRPr/>
            </a:pPr>
            <a:r>
              <a:rPr lang="en-US" altLang="en-US" sz="2200" dirty="0" smtClean="0">
                <a:solidFill>
                  <a:prstClr val="black"/>
                </a:solidFill>
                <a:latin typeface="Calibri"/>
              </a:rPr>
              <a:t>We work to achieve the Governor’s vision that every student in Oregon graduates with a plan for their future</a:t>
            </a:r>
            <a:r>
              <a:rPr lang="en-US" sz="2200" dirty="0" smtClean="0">
                <a:solidFill>
                  <a:prstClr val="black"/>
                </a:solidFill>
                <a:latin typeface="Calibri"/>
              </a:rPr>
              <a:t>.</a:t>
            </a:r>
            <a:endParaRPr kumimoji="0" lang="en-US" sz="2200" b="0" i="0" u="none" strike="noStrike" kern="1200" cap="none" spc="0" normalizeH="0" baseline="0" noProof="0" dirty="0">
              <a:ln>
                <a:noFill/>
              </a:ln>
              <a:solidFill>
                <a:prstClr val="black"/>
              </a:solidFill>
              <a:effectLst/>
              <a:uLnTx/>
              <a:uFillTx/>
              <a:latin typeface="Calibri"/>
            </a:endParaRPr>
          </a:p>
        </p:txBody>
      </p:sp>
      <p:pic>
        <p:nvPicPr>
          <p:cNvPr id="5" name="Picture 4" descr="&quot;&quot;"/>
          <p:cNvPicPr>
            <a:picLocks noChangeAspect="1"/>
          </p:cNvPicPr>
          <p:nvPr/>
        </p:nvPicPr>
        <p:blipFill rotWithShape="1">
          <a:blip r:embed="rId3" cstate="print">
            <a:extLst>
              <a:ext uri="{28A0092B-C50C-407E-A947-70E740481C1C}">
                <a14:useLocalDpi xmlns:a14="http://schemas.microsoft.com/office/drawing/2010/main" val="0"/>
              </a:ext>
            </a:extLst>
          </a:blip>
          <a:srcRect t="39380" b="18402"/>
          <a:stretch/>
        </p:blipFill>
        <p:spPr>
          <a:xfrm>
            <a:off x="1" y="5010151"/>
            <a:ext cx="9143999" cy="1847849"/>
          </a:xfrm>
          <a:prstGeom prst="rect">
            <a:avLst/>
          </a:prstGeom>
        </p:spPr>
      </p:pic>
    </p:spTree>
    <p:extLst>
      <p:ext uri="{BB962C8B-B14F-4D97-AF65-F5344CB8AC3E}">
        <p14:creationId xmlns:p14="http://schemas.microsoft.com/office/powerpoint/2010/main" val="224449493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81838" y="600592"/>
            <a:ext cx="7152434" cy="996387"/>
          </a:xfrm>
        </p:spPr>
        <p:txBody>
          <a:bodyPr>
            <a:normAutofit fontScale="90000"/>
          </a:bodyPr>
          <a:lstStyle/>
          <a:p>
            <a:pPr algn="l"/>
            <a:r>
              <a:rPr lang="en-US" dirty="0"/>
              <a:t>ACCESS TO FUNDS and SUBMISSION</a:t>
            </a:r>
            <a:br>
              <a:rPr lang="en-US" dirty="0"/>
            </a:br>
            <a:endParaRPr lang="en-US" dirty="0"/>
          </a:p>
        </p:txBody>
      </p:sp>
      <p:sp>
        <p:nvSpPr>
          <p:cNvPr id="4" name="Content Placeholder 3"/>
          <p:cNvSpPr>
            <a:spLocks noGrp="1"/>
          </p:cNvSpPr>
          <p:nvPr>
            <p:ph sz="half" idx="4294967295"/>
          </p:nvPr>
        </p:nvSpPr>
        <p:spPr>
          <a:xfrm>
            <a:off x="72736" y="3016250"/>
            <a:ext cx="3868738" cy="3217863"/>
          </a:xfrm>
          <a:ln>
            <a:solidFill>
              <a:schemeClr val="tx1"/>
            </a:solidFill>
          </a:ln>
        </p:spPr>
        <p:txBody>
          <a:bodyPr>
            <a:normAutofit fontScale="92500" lnSpcReduction="20000"/>
          </a:bodyPr>
          <a:lstStyle/>
          <a:p>
            <a:pPr marL="0" indent="0">
              <a:buNone/>
            </a:pPr>
            <a:r>
              <a:rPr lang="en-US" sz="2400" dirty="0"/>
              <a:t>Submission of FOUR pre-requisites:</a:t>
            </a:r>
          </a:p>
          <a:p>
            <a:pPr marL="457200" indent="-457200">
              <a:buAutoNum type="arabicPeriod"/>
            </a:pPr>
            <a:r>
              <a:rPr lang="en-US" sz="2400" dirty="0" smtClean="0"/>
              <a:t>ESEA Statement of Assurances</a:t>
            </a:r>
            <a:endParaRPr lang="en-US" sz="2400" dirty="0"/>
          </a:p>
          <a:p>
            <a:pPr marL="457200" indent="-457200">
              <a:buAutoNum type="arabicPeriod"/>
            </a:pPr>
            <a:r>
              <a:rPr lang="en-US" sz="2400" dirty="0" smtClean="0"/>
              <a:t>ESEA School Prayer Certificate</a:t>
            </a:r>
            <a:endParaRPr lang="en-US" sz="2400" dirty="0"/>
          </a:p>
          <a:p>
            <a:pPr marL="457200" indent="-457200">
              <a:buAutoNum type="arabicPeriod"/>
            </a:pPr>
            <a:r>
              <a:rPr lang="en-US" sz="2400" dirty="0" smtClean="0"/>
              <a:t>Contacts</a:t>
            </a:r>
            <a:endParaRPr lang="en-US" sz="2400" dirty="0"/>
          </a:p>
          <a:p>
            <a:pPr marL="457200" indent="-457200">
              <a:buAutoNum type="arabicPeriod"/>
            </a:pPr>
            <a:r>
              <a:rPr lang="en-US" sz="2400" dirty="0"/>
              <a:t>Private </a:t>
            </a:r>
            <a:r>
              <a:rPr lang="en-US" sz="2400" dirty="0" smtClean="0"/>
              <a:t>Schools</a:t>
            </a:r>
          </a:p>
          <a:p>
            <a:pPr marL="0" indent="0">
              <a:buNone/>
            </a:pPr>
            <a:r>
              <a:rPr lang="en-US" sz="1900" i="1" dirty="0" smtClean="0">
                <a:solidFill>
                  <a:srgbClr val="FF0000"/>
                </a:solidFill>
              </a:rPr>
              <a:t>All </a:t>
            </a:r>
            <a:r>
              <a:rPr lang="en-US" sz="1900" i="1" dirty="0">
                <a:solidFill>
                  <a:srgbClr val="FF0000"/>
                </a:solidFill>
              </a:rPr>
              <a:t>four pre-requisites located in first section of Budget Narrative (opens August 8)</a:t>
            </a:r>
          </a:p>
          <a:p>
            <a:pPr marL="457200" indent="-457200">
              <a:buAutoNum type="arabicPeriod"/>
            </a:pPr>
            <a:endParaRPr lang="en-US" sz="2400" dirty="0"/>
          </a:p>
        </p:txBody>
      </p:sp>
      <p:sp>
        <p:nvSpPr>
          <p:cNvPr id="5" name="Text Placeholder 4"/>
          <p:cNvSpPr>
            <a:spLocks noGrp="1"/>
          </p:cNvSpPr>
          <p:nvPr>
            <p:ph type="body" sz="quarter" idx="4294967295"/>
          </p:nvPr>
        </p:nvSpPr>
        <p:spPr>
          <a:xfrm>
            <a:off x="4867085" y="2190894"/>
            <a:ext cx="4167187" cy="865188"/>
          </a:xfrm>
          <a:ln>
            <a:solidFill>
              <a:schemeClr val="tx1"/>
            </a:solidFill>
          </a:ln>
        </p:spPr>
        <p:txBody>
          <a:bodyPr/>
          <a:lstStyle/>
          <a:p>
            <a:pPr marL="0" indent="0" algn="ctr">
              <a:buNone/>
            </a:pPr>
            <a:r>
              <a:rPr lang="en-US" dirty="0"/>
              <a:t>ACCESS TO 100 % </a:t>
            </a:r>
            <a:r>
              <a:rPr lang="en-US" dirty="0" smtClean="0"/>
              <a:t>FUNDING</a:t>
            </a:r>
            <a:endParaRPr lang="en-US" dirty="0"/>
          </a:p>
        </p:txBody>
      </p:sp>
      <p:sp>
        <p:nvSpPr>
          <p:cNvPr id="6" name="Content Placeholder 5"/>
          <p:cNvSpPr>
            <a:spLocks noGrp="1"/>
          </p:cNvSpPr>
          <p:nvPr>
            <p:ph sz="quarter" idx="4294967295"/>
          </p:nvPr>
        </p:nvSpPr>
        <p:spPr>
          <a:xfrm>
            <a:off x="4867084" y="3035300"/>
            <a:ext cx="4167187" cy="3198813"/>
          </a:xfrm>
          <a:ln>
            <a:solidFill>
              <a:schemeClr val="tx1"/>
            </a:solidFill>
          </a:ln>
        </p:spPr>
        <p:txBody>
          <a:bodyPr>
            <a:normAutofit/>
          </a:bodyPr>
          <a:lstStyle/>
          <a:p>
            <a:pPr marL="0" indent="0">
              <a:buNone/>
            </a:pPr>
            <a:r>
              <a:rPr lang="en-US" sz="2400" dirty="0"/>
              <a:t>Submission and approval of:</a:t>
            </a:r>
          </a:p>
          <a:p>
            <a:pPr marL="457200" indent="-457200">
              <a:buAutoNum type="arabicPeriod"/>
            </a:pPr>
            <a:r>
              <a:rPr lang="en-US" sz="2400" dirty="0" smtClean="0"/>
              <a:t>CIP Planning Template</a:t>
            </a:r>
            <a:endParaRPr lang="en-US" sz="2400" dirty="0"/>
          </a:p>
          <a:p>
            <a:pPr marL="457200" indent="-457200">
              <a:buAutoNum type="arabicPeriod"/>
            </a:pPr>
            <a:r>
              <a:rPr lang="en-US" sz="2400" dirty="0"/>
              <a:t>Ten </a:t>
            </a:r>
            <a:r>
              <a:rPr lang="en-US" sz="2400" dirty="0" smtClean="0"/>
              <a:t>ESSA/State Supplemental </a:t>
            </a:r>
            <a:r>
              <a:rPr lang="en-US" sz="2400" dirty="0"/>
              <a:t>Questions</a:t>
            </a:r>
          </a:p>
          <a:p>
            <a:pPr marL="457200" indent="-457200">
              <a:buAutoNum type="arabicPeriod"/>
            </a:pPr>
            <a:r>
              <a:rPr lang="en-US" sz="2400" dirty="0" smtClean="0"/>
              <a:t>Program Budget Narrative</a:t>
            </a:r>
            <a:endParaRPr lang="en-US" sz="1050" dirty="0" smtClean="0"/>
          </a:p>
          <a:p>
            <a:pPr marL="0" indent="0">
              <a:buNone/>
            </a:pPr>
            <a:r>
              <a:rPr lang="en-US" sz="2400" dirty="0" smtClean="0"/>
              <a:t> </a:t>
            </a:r>
          </a:p>
          <a:p>
            <a:pPr marL="0" indent="0">
              <a:buNone/>
            </a:pPr>
            <a:r>
              <a:rPr lang="en-US" sz="1700" i="1" dirty="0" err="1" smtClean="0">
                <a:solidFill>
                  <a:srgbClr val="FF0000"/>
                </a:solidFill>
              </a:rPr>
              <a:t>Smartsheets</a:t>
            </a:r>
            <a:r>
              <a:rPr lang="en-US" sz="1700" i="1" dirty="0" smtClean="0">
                <a:solidFill>
                  <a:srgbClr val="FF0000"/>
                </a:solidFill>
              </a:rPr>
              <a:t> </a:t>
            </a:r>
            <a:r>
              <a:rPr lang="en-US" sz="1700" i="1" dirty="0">
                <a:solidFill>
                  <a:srgbClr val="FF0000"/>
                </a:solidFill>
              </a:rPr>
              <a:t>for </a:t>
            </a:r>
            <a:r>
              <a:rPr lang="en-US" sz="1700" i="1" dirty="0" smtClean="0">
                <a:solidFill>
                  <a:srgbClr val="FF0000"/>
                </a:solidFill>
              </a:rPr>
              <a:t>Big Plan </a:t>
            </a:r>
            <a:r>
              <a:rPr lang="en-US" sz="1700" i="1" dirty="0">
                <a:solidFill>
                  <a:srgbClr val="FF0000"/>
                </a:solidFill>
              </a:rPr>
              <a:t>and </a:t>
            </a:r>
            <a:r>
              <a:rPr lang="en-US" sz="1700" i="1" dirty="0" smtClean="0">
                <a:solidFill>
                  <a:srgbClr val="FF0000"/>
                </a:solidFill>
              </a:rPr>
              <a:t>Supplemental Ten </a:t>
            </a:r>
            <a:r>
              <a:rPr lang="en-US" sz="1700" i="1" dirty="0" smtClean="0">
                <a:solidFill>
                  <a:srgbClr val="FF0000"/>
                </a:solidFill>
                <a:hlinkClick r:id="rId3"/>
              </a:rPr>
              <a:t>ODE Continuous Improvement Page</a:t>
            </a:r>
            <a:endParaRPr lang="en-US" sz="1700" i="1" dirty="0" smtClean="0">
              <a:solidFill>
                <a:srgbClr val="FF0000"/>
              </a:solidFill>
            </a:endParaRPr>
          </a:p>
          <a:p>
            <a:pPr marL="0" indent="0">
              <a:buNone/>
            </a:pPr>
            <a:endParaRPr lang="en-US" sz="900" i="1" dirty="0" smtClean="0">
              <a:solidFill>
                <a:srgbClr val="FF0000"/>
              </a:solidFill>
            </a:endParaRPr>
          </a:p>
          <a:p>
            <a:pPr marL="0" indent="0">
              <a:buNone/>
            </a:pPr>
            <a:endParaRPr lang="en-US" sz="2000" i="1" dirty="0">
              <a:solidFill>
                <a:srgbClr val="FF0000"/>
              </a:solidFill>
            </a:endParaRPr>
          </a:p>
          <a:p>
            <a:pPr marL="0" indent="0">
              <a:buNone/>
            </a:pPr>
            <a:endParaRPr lang="en-US" sz="2400" dirty="0"/>
          </a:p>
        </p:txBody>
      </p:sp>
      <p:sp>
        <p:nvSpPr>
          <p:cNvPr id="3" name="Text Placeholder 2"/>
          <p:cNvSpPr>
            <a:spLocks noGrp="1"/>
          </p:cNvSpPr>
          <p:nvPr>
            <p:ph type="body" idx="4294967295"/>
          </p:nvPr>
        </p:nvSpPr>
        <p:spPr>
          <a:xfrm>
            <a:off x="72736" y="2187430"/>
            <a:ext cx="3868738" cy="825500"/>
          </a:xfrm>
          <a:noFill/>
          <a:ln>
            <a:solidFill>
              <a:schemeClr val="tx1"/>
            </a:solidFill>
          </a:ln>
        </p:spPr>
        <p:txBody>
          <a:bodyPr>
            <a:normAutofit/>
          </a:bodyPr>
          <a:lstStyle/>
          <a:p>
            <a:pPr marL="0" indent="0" algn="ctr">
              <a:buNone/>
            </a:pPr>
            <a:r>
              <a:rPr lang="en-US" dirty="0"/>
              <a:t>ACCESS TO 20 % </a:t>
            </a:r>
            <a:r>
              <a:rPr lang="en-US" dirty="0" smtClean="0"/>
              <a:t>Funding</a:t>
            </a:r>
            <a:r>
              <a:rPr lang="en-US" dirty="0"/>
              <a:t>	</a:t>
            </a:r>
          </a:p>
        </p:txBody>
      </p:sp>
    </p:spTree>
    <p:extLst>
      <p:ext uri="{BB962C8B-B14F-4D97-AF65-F5344CB8AC3E}">
        <p14:creationId xmlns:p14="http://schemas.microsoft.com/office/powerpoint/2010/main" val="371345876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5400" dirty="0" smtClean="0"/>
              <a:t>Key Dates</a:t>
            </a:r>
            <a:endParaRPr lang="en-US" sz="5400" dirty="0"/>
          </a:p>
        </p:txBody>
      </p:sp>
      <p:graphicFrame>
        <p:nvGraphicFramePr>
          <p:cNvPr id="3" name="Table 2" descr="Budget Narrative opens 8-15-19, CIP due 11-1-19 with possible extension until 12-6-19, federal program budget narratives due 3-20-20, if CIP and budget narratives are not submitted, federal funds will be frozen on 3-21-20 and liquidated on 6-1-20" title="Key dates"/>
          <p:cNvGraphicFramePr>
            <a:graphicFrameLocks noGrp="1"/>
          </p:cNvGraphicFramePr>
          <p:nvPr>
            <p:extLst>
              <p:ext uri="{D42A27DB-BD31-4B8C-83A1-F6EECF244321}">
                <p14:modId xmlns:p14="http://schemas.microsoft.com/office/powerpoint/2010/main" val="3922932108"/>
              </p:ext>
            </p:extLst>
          </p:nvPr>
        </p:nvGraphicFramePr>
        <p:xfrm>
          <a:off x="565079" y="1284271"/>
          <a:ext cx="7828907" cy="5351213"/>
        </p:xfrm>
        <a:graphic>
          <a:graphicData uri="http://schemas.openxmlformats.org/drawingml/2006/table">
            <a:tbl>
              <a:tblPr firstRow="1" firstCol="1" bandRow="1">
                <a:tableStyleId>{5C22544A-7EE6-4342-B048-85BDC9FD1C3A}</a:tableStyleId>
              </a:tblPr>
              <a:tblGrid>
                <a:gridCol w="3901182">
                  <a:extLst>
                    <a:ext uri="{9D8B030D-6E8A-4147-A177-3AD203B41FA5}">
                      <a16:colId xmlns:a16="http://schemas.microsoft.com/office/drawing/2014/main" val="2323465658"/>
                    </a:ext>
                  </a:extLst>
                </a:gridCol>
                <a:gridCol w="3927725">
                  <a:extLst>
                    <a:ext uri="{9D8B030D-6E8A-4147-A177-3AD203B41FA5}">
                      <a16:colId xmlns:a16="http://schemas.microsoft.com/office/drawing/2014/main" val="1235469997"/>
                    </a:ext>
                  </a:extLst>
                </a:gridCol>
              </a:tblGrid>
              <a:tr h="2316258">
                <a:tc>
                  <a:txBody>
                    <a:bodyPr/>
                    <a:lstStyle/>
                    <a:p>
                      <a:pPr marL="0" marR="0">
                        <a:lnSpc>
                          <a:spcPct val="115000"/>
                        </a:lnSpc>
                        <a:spcBef>
                          <a:spcPts val="0"/>
                        </a:spcBef>
                        <a:spcAft>
                          <a:spcPts val="0"/>
                        </a:spcAft>
                      </a:pPr>
                      <a:r>
                        <a:rPr lang="en-US" sz="1400" u="sng" dirty="0">
                          <a:effectLst/>
                        </a:rPr>
                        <a:t>KEY DATES</a:t>
                      </a:r>
                      <a:r>
                        <a:rPr lang="en-US" sz="1400" dirty="0">
                          <a:effectLst/>
                        </a:rPr>
                        <a:t>	</a:t>
                      </a:r>
                    </a:p>
                    <a:p>
                      <a:pPr marL="0" marR="0">
                        <a:lnSpc>
                          <a:spcPct val="115000"/>
                        </a:lnSpc>
                        <a:spcBef>
                          <a:spcPts val="0"/>
                        </a:spcBef>
                        <a:spcAft>
                          <a:spcPts val="0"/>
                        </a:spcAft>
                      </a:pPr>
                      <a:r>
                        <a:rPr lang="en-US" sz="1400" dirty="0">
                          <a:effectLst/>
                        </a:rPr>
                        <a:t>Continuous Improvement </a:t>
                      </a:r>
                      <a:r>
                        <a:rPr lang="en-US" sz="1400" dirty="0" smtClean="0">
                          <a:effectLst/>
                        </a:rPr>
                        <a:t>Plan </a:t>
                      </a:r>
                      <a:r>
                        <a:rPr lang="en-US" sz="1400" dirty="0">
                          <a:effectLst/>
                        </a:rPr>
                        <a:t>(CIP</a:t>
                      </a:r>
                      <a:r>
                        <a:rPr lang="en-US" sz="1400" dirty="0" smtClean="0">
                          <a:effectLst/>
                        </a:rPr>
                        <a:t>)</a:t>
                      </a:r>
                    </a:p>
                    <a:p>
                      <a:pPr marL="0" marR="0">
                        <a:lnSpc>
                          <a:spcPct val="115000"/>
                        </a:lnSpc>
                        <a:spcBef>
                          <a:spcPts val="0"/>
                        </a:spcBef>
                        <a:spcAft>
                          <a:spcPts val="0"/>
                        </a:spcAft>
                      </a:pPr>
                      <a:r>
                        <a:rPr lang="en-US" sz="1400" dirty="0" smtClean="0">
                          <a:effectLst/>
                        </a:rPr>
                        <a:t>and Budget </a:t>
                      </a:r>
                      <a:r>
                        <a:rPr lang="en-US" sz="1400" dirty="0">
                          <a:effectLst/>
                        </a:rPr>
                        <a:t>Narrative </a:t>
                      </a:r>
                      <a:r>
                        <a:rPr lang="en-US" sz="1400" dirty="0" smtClean="0">
                          <a:effectLst/>
                        </a:rPr>
                        <a:t>opens in August 2019</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2526" marR="42526" marT="0" marB="0"/>
                </a:tc>
                <a:tc>
                  <a:txBody>
                    <a:bodyPr/>
                    <a:lstStyle/>
                    <a:p>
                      <a:pPr marL="0" marR="0" lvl="0" indent="0">
                        <a:lnSpc>
                          <a:spcPct val="115000"/>
                        </a:lnSpc>
                        <a:spcBef>
                          <a:spcPts val="0"/>
                        </a:spcBef>
                        <a:spcAft>
                          <a:spcPts val="0"/>
                        </a:spcAft>
                        <a:buFont typeface="Symbol" panose="05050102010706020507" pitchFamily="18" charset="2"/>
                        <a:buNone/>
                      </a:pPr>
                      <a:r>
                        <a:rPr lang="en-US" sz="1400" u="sng" dirty="0">
                          <a:solidFill>
                            <a:schemeClr val="bg1"/>
                          </a:solidFill>
                          <a:effectLst/>
                        </a:rPr>
                        <a:t>20 % </a:t>
                      </a:r>
                      <a:r>
                        <a:rPr lang="en-US" sz="1400" dirty="0">
                          <a:effectLst/>
                        </a:rPr>
                        <a:t>of funds may be released for each program once the four pre-requisites have been </a:t>
                      </a:r>
                      <a:r>
                        <a:rPr lang="en-US" sz="1400" dirty="0" smtClean="0">
                          <a:effectLst/>
                        </a:rPr>
                        <a:t>submitted:</a:t>
                      </a:r>
                      <a:endParaRPr lang="en-US" sz="1400" dirty="0">
                        <a:effectLst/>
                      </a:endParaRPr>
                    </a:p>
                    <a:p>
                      <a:pPr marL="342900" marR="0" lvl="0" indent="-342900">
                        <a:lnSpc>
                          <a:spcPct val="115000"/>
                        </a:lnSpc>
                        <a:spcBef>
                          <a:spcPts val="0"/>
                        </a:spcBef>
                        <a:spcAft>
                          <a:spcPts val="0"/>
                        </a:spcAft>
                        <a:buFont typeface="+mj-lt"/>
                        <a:buAutoNum type="arabicPeriod"/>
                      </a:pPr>
                      <a:r>
                        <a:rPr lang="en-US" sz="1400" dirty="0">
                          <a:effectLst/>
                        </a:rPr>
                        <a:t>ESEA Statement of Assurances</a:t>
                      </a:r>
                    </a:p>
                    <a:p>
                      <a:pPr marL="342900" marR="0" lvl="0" indent="-342900">
                        <a:lnSpc>
                          <a:spcPct val="115000"/>
                        </a:lnSpc>
                        <a:spcBef>
                          <a:spcPts val="0"/>
                        </a:spcBef>
                        <a:spcAft>
                          <a:spcPts val="0"/>
                        </a:spcAft>
                        <a:buFont typeface="+mj-lt"/>
                        <a:buAutoNum type="arabicPeriod"/>
                      </a:pPr>
                      <a:r>
                        <a:rPr lang="en-US" sz="1400" dirty="0">
                          <a:effectLst/>
                        </a:rPr>
                        <a:t>School Prayer Certificate of Compliance</a:t>
                      </a:r>
                    </a:p>
                    <a:p>
                      <a:pPr marL="342900" marR="0" lvl="0" indent="-342900">
                        <a:lnSpc>
                          <a:spcPct val="115000"/>
                        </a:lnSpc>
                        <a:spcBef>
                          <a:spcPts val="0"/>
                        </a:spcBef>
                        <a:spcAft>
                          <a:spcPts val="0"/>
                        </a:spcAft>
                        <a:buFont typeface="+mj-lt"/>
                        <a:buAutoNum type="arabicPeriod"/>
                      </a:pPr>
                      <a:r>
                        <a:rPr lang="en-US" sz="1400" dirty="0">
                          <a:effectLst/>
                        </a:rPr>
                        <a:t>Budget Narrative Contacts</a:t>
                      </a:r>
                    </a:p>
                    <a:p>
                      <a:pPr marL="342900" marR="0" lvl="0" indent="-342900">
                        <a:lnSpc>
                          <a:spcPct val="115000"/>
                        </a:lnSpc>
                        <a:spcBef>
                          <a:spcPts val="0"/>
                        </a:spcBef>
                        <a:spcAft>
                          <a:spcPts val="0"/>
                        </a:spcAft>
                        <a:buFont typeface="+mj-lt"/>
                        <a:buAutoNum type="arabicPeriod"/>
                      </a:pPr>
                      <a:r>
                        <a:rPr lang="en-US" sz="1400" dirty="0">
                          <a:effectLst/>
                        </a:rPr>
                        <a:t>Private </a:t>
                      </a:r>
                      <a:r>
                        <a:rPr lang="en-US" sz="1400" dirty="0" smtClean="0">
                          <a:effectLst/>
                        </a:rPr>
                        <a:t>Schools</a:t>
                      </a:r>
                    </a:p>
                    <a:p>
                      <a:pPr marL="342900" marR="0" lvl="0" indent="-342900">
                        <a:lnSpc>
                          <a:spcPct val="115000"/>
                        </a:lnSpc>
                        <a:spcBef>
                          <a:spcPts val="0"/>
                        </a:spcBef>
                        <a:spcAft>
                          <a:spcPts val="0"/>
                        </a:spcAft>
                        <a:buFont typeface="+mj-lt"/>
                        <a:buAutoNum type="arabicPeriod"/>
                      </a:pPr>
                      <a:endParaRPr lang="en-US" sz="1400" dirty="0">
                        <a:effectLst/>
                      </a:endParaRPr>
                    </a:p>
                    <a:p>
                      <a:pPr marL="0" marR="0" lvl="0" indent="0">
                        <a:lnSpc>
                          <a:spcPct val="115000"/>
                        </a:lnSpc>
                        <a:spcBef>
                          <a:spcPts val="0"/>
                        </a:spcBef>
                        <a:spcAft>
                          <a:spcPts val="0"/>
                        </a:spcAft>
                        <a:buFont typeface="Symbol" panose="05050102010706020507" pitchFamily="18" charset="2"/>
                        <a:buNone/>
                      </a:pPr>
                      <a:r>
                        <a:rPr lang="en-US" sz="1400" u="sng" dirty="0">
                          <a:solidFill>
                            <a:schemeClr val="bg1"/>
                          </a:solidFill>
                          <a:effectLst/>
                        </a:rPr>
                        <a:t>100 % </a:t>
                      </a:r>
                      <a:r>
                        <a:rPr lang="en-US" sz="1400" dirty="0">
                          <a:effectLst/>
                        </a:rPr>
                        <a:t>of funds may be released for each program once the programs CIP Plan and CIP Budget Narrative have been </a:t>
                      </a:r>
                      <a:r>
                        <a:rPr lang="en-US" sz="1400" dirty="0" smtClean="0">
                          <a:effectLst/>
                        </a:rPr>
                        <a:t>approved.</a:t>
                      </a:r>
                      <a:endParaRPr lang="en-US" sz="1400" dirty="0">
                        <a:effectLst/>
                      </a:endParaRPr>
                    </a:p>
                    <a:p>
                      <a:pPr marL="0" marR="0">
                        <a:lnSpc>
                          <a:spcPct val="115000"/>
                        </a:lnSpc>
                        <a:spcBef>
                          <a:spcPts val="0"/>
                        </a:spcBef>
                        <a:spcAft>
                          <a:spcPts val="0"/>
                        </a:spcAft>
                      </a:pPr>
                      <a:r>
                        <a:rPr lang="en-US" sz="1400" dirty="0">
                          <a:effectLst/>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2526" marR="42526" marT="0" marB="0">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64524181"/>
                  </a:ext>
                </a:extLst>
              </a:tr>
              <a:tr h="609171">
                <a:tc>
                  <a:txBody>
                    <a:bodyPr/>
                    <a:lstStyle/>
                    <a:p>
                      <a:pPr marL="0" marR="0">
                        <a:lnSpc>
                          <a:spcPct val="115000"/>
                        </a:lnSpc>
                        <a:spcBef>
                          <a:spcPts val="0"/>
                        </a:spcBef>
                        <a:spcAft>
                          <a:spcPts val="0"/>
                        </a:spcAft>
                      </a:pPr>
                      <a:r>
                        <a:rPr lang="en-US" sz="1400" dirty="0">
                          <a:effectLst/>
                        </a:rPr>
                        <a:t>November 1, 2019</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2526" marR="42526" marT="0" marB="0">
                    <a:lnR w="12700" cap="flat" cmpd="sng" algn="ctr">
                      <a:solidFill>
                        <a:schemeClr val="tx1"/>
                      </a:solidFill>
                      <a:prstDash val="solid"/>
                      <a:round/>
                      <a:headEnd type="none" w="med" len="med"/>
                      <a:tailEnd type="none" w="med" len="med"/>
                    </a:lnR>
                  </a:tcPr>
                </a:tc>
                <a:tc>
                  <a:txBody>
                    <a:bodyPr/>
                    <a:lstStyle/>
                    <a:p>
                      <a:pPr marL="0" marR="0">
                        <a:lnSpc>
                          <a:spcPct val="115000"/>
                        </a:lnSpc>
                        <a:spcBef>
                          <a:spcPts val="0"/>
                        </a:spcBef>
                        <a:spcAft>
                          <a:spcPts val="0"/>
                        </a:spcAft>
                      </a:pPr>
                      <a:r>
                        <a:rPr lang="en-US" sz="1400" dirty="0">
                          <a:effectLst/>
                        </a:rPr>
                        <a:t>Continuous Improvement Plan (CIP) (Big Five and </a:t>
                      </a:r>
                      <a:r>
                        <a:rPr lang="en-US" sz="1400" dirty="0" smtClean="0">
                          <a:effectLst/>
                        </a:rPr>
                        <a:t> </a:t>
                      </a:r>
                      <a:r>
                        <a:rPr lang="en-US" sz="1400" dirty="0">
                          <a:effectLst/>
                        </a:rPr>
                        <a:t>Supplemental </a:t>
                      </a:r>
                      <a:r>
                        <a:rPr lang="en-US" sz="1400" dirty="0" smtClean="0">
                          <a:effectLst/>
                        </a:rPr>
                        <a:t>Ten responses) </a:t>
                      </a:r>
                      <a:r>
                        <a:rPr lang="en-US" sz="1400" dirty="0">
                          <a:effectLst/>
                        </a:rPr>
                        <a:t>Due </a:t>
                      </a:r>
                      <a:endParaRPr lang="en-US" sz="1400" dirty="0" smtClean="0">
                        <a:effectLst/>
                      </a:endParaRPr>
                    </a:p>
                    <a:p>
                      <a:pPr marL="0" marR="0">
                        <a:lnSpc>
                          <a:spcPct val="115000"/>
                        </a:lnSpc>
                        <a:spcBef>
                          <a:spcPts val="0"/>
                        </a:spcBef>
                        <a:spcAft>
                          <a:spcPts val="0"/>
                        </a:spcAft>
                      </a:pPr>
                      <a:r>
                        <a:rPr lang="en-US" sz="1400" dirty="0" smtClean="0">
                          <a:effectLst/>
                        </a:rPr>
                        <a:t>Extension can be granted </a:t>
                      </a:r>
                      <a:r>
                        <a:rPr lang="en-US" sz="1400" dirty="0">
                          <a:effectLst/>
                        </a:rPr>
                        <a:t>until December 6</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2526" marR="4252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00134758"/>
                  </a:ext>
                </a:extLst>
              </a:tr>
              <a:tr h="406114">
                <a:tc>
                  <a:txBody>
                    <a:bodyPr/>
                    <a:lstStyle/>
                    <a:p>
                      <a:pPr marL="0" marR="0">
                        <a:lnSpc>
                          <a:spcPct val="115000"/>
                        </a:lnSpc>
                        <a:spcBef>
                          <a:spcPts val="0"/>
                        </a:spcBef>
                        <a:spcAft>
                          <a:spcPts val="0"/>
                        </a:spcAft>
                      </a:pPr>
                      <a:r>
                        <a:rPr lang="en-US" sz="1400" dirty="0">
                          <a:effectLst/>
                        </a:rPr>
                        <a:t>March 20, 2020</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2526" marR="42526" marT="0" marB="0">
                    <a:lnR w="12700" cap="flat" cmpd="sng" algn="ctr">
                      <a:solidFill>
                        <a:schemeClr val="tx1"/>
                      </a:solidFill>
                      <a:prstDash val="solid"/>
                      <a:round/>
                      <a:headEnd type="none" w="med" len="med"/>
                      <a:tailEnd type="none" w="med" len="med"/>
                    </a:lnR>
                  </a:tcPr>
                </a:tc>
                <a:tc>
                  <a:txBody>
                    <a:bodyPr/>
                    <a:lstStyle/>
                    <a:p>
                      <a:pPr marL="0" marR="0">
                        <a:lnSpc>
                          <a:spcPct val="115000"/>
                        </a:lnSpc>
                        <a:spcBef>
                          <a:spcPts val="0"/>
                        </a:spcBef>
                        <a:spcAft>
                          <a:spcPts val="0"/>
                        </a:spcAft>
                      </a:pPr>
                      <a:r>
                        <a:rPr lang="en-US" sz="1400" b="1" u="sng" dirty="0">
                          <a:effectLst/>
                        </a:rPr>
                        <a:t>FINAL</a:t>
                      </a:r>
                      <a:r>
                        <a:rPr lang="en-US" sz="1400" dirty="0">
                          <a:effectLst/>
                        </a:rPr>
                        <a:t> date for submission of Federal Program CIP Budget Narratives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2526" marR="4252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70793651"/>
                  </a:ext>
                </a:extLst>
              </a:tr>
              <a:tr h="534521">
                <a:tc>
                  <a:txBody>
                    <a:bodyPr/>
                    <a:lstStyle/>
                    <a:p>
                      <a:pPr marL="0" marR="0">
                        <a:lnSpc>
                          <a:spcPct val="115000"/>
                        </a:lnSpc>
                        <a:spcBef>
                          <a:spcPts val="0"/>
                        </a:spcBef>
                        <a:spcAft>
                          <a:spcPts val="0"/>
                        </a:spcAft>
                      </a:pPr>
                      <a:r>
                        <a:rPr lang="en-US" sz="1400">
                          <a:effectLst/>
                        </a:rPr>
                        <a:t>March 21, 2020</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42526" marR="42526" marT="0" marB="0">
                    <a:lnR w="12700" cap="flat" cmpd="sng" algn="ctr">
                      <a:solidFill>
                        <a:schemeClr val="tx1"/>
                      </a:solidFill>
                      <a:prstDash val="solid"/>
                      <a:round/>
                      <a:headEnd type="none" w="med" len="med"/>
                      <a:tailEnd type="none" w="med" len="med"/>
                    </a:lnR>
                  </a:tcPr>
                </a:tc>
                <a:tc>
                  <a:txBody>
                    <a:bodyPr/>
                    <a:lstStyle/>
                    <a:p>
                      <a:pPr marL="0" marR="0">
                        <a:lnSpc>
                          <a:spcPct val="115000"/>
                        </a:lnSpc>
                        <a:spcBef>
                          <a:spcPts val="0"/>
                        </a:spcBef>
                        <a:spcAft>
                          <a:spcPts val="0"/>
                        </a:spcAft>
                      </a:pPr>
                      <a:r>
                        <a:rPr lang="en-US" sz="1400" dirty="0">
                          <a:effectLst/>
                        </a:rPr>
                        <a:t>Funds will be frozen for those districts that have not submitted the CIP Plan and Budget Narratives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2526" marR="4252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19138144"/>
                  </a:ext>
                </a:extLst>
              </a:tr>
              <a:tr h="890868">
                <a:tc>
                  <a:txBody>
                    <a:bodyPr/>
                    <a:lstStyle/>
                    <a:p>
                      <a:pPr marL="0" marR="0">
                        <a:lnSpc>
                          <a:spcPct val="115000"/>
                        </a:lnSpc>
                        <a:spcBef>
                          <a:spcPts val="0"/>
                        </a:spcBef>
                        <a:spcAft>
                          <a:spcPts val="0"/>
                        </a:spcAft>
                      </a:pPr>
                      <a:r>
                        <a:rPr lang="en-US" sz="1400" dirty="0">
                          <a:effectLst/>
                        </a:rPr>
                        <a:t>June 1, 2020</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2526" marR="42526" marT="0" marB="0">
                    <a:lnR w="12700" cap="flat" cmpd="sng" algn="ctr">
                      <a:solidFill>
                        <a:schemeClr val="tx1"/>
                      </a:solidFill>
                      <a:prstDash val="solid"/>
                      <a:round/>
                      <a:headEnd type="none" w="med" len="med"/>
                      <a:tailEnd type="none" w="med" len="med"/>
                    </a:lnR>
                  </a:tcPr>
                </a:tc>
                <a:tc>
                  <a:txBody>
                    <a:bodyPr/>
                    <a:lstStyle/>
                    <a:p>
                      <a:pPr marL="0" marR="0">
                        <a:lnSpc>
                          <a:spcPct val="115000"/>
                        </a:lnSpc>
                        <a:spcBef>
                          <a:spcPts val="0"/>
                        </a:spcBef>
                        <a:spcAft>
                          <a:spcPts val="0"/>
                        </a:spcAft>
                      </a:pPr>
                      <a:r>
                        <a:rPr lang="en-US" sz="1400" dirty="0">
                          <a:effectLst/>
                        </a:rPr>
                        <a:t>Liquidation of funds if district level CIP (Big Five and </a:t>
                      </a:r>
                      <a:r>
                        <a:rPr lang="en-US" sz="1400" dirty="0" smtClean="0">
                          <a:effectLst/>
                        </a:rPr>
                        <a:t>Supplemental Ten</a:t>
                      </a:r>
                      <a:r>
                        <a:rPr lang="en-US" sz="1400" baseline="0" dirty="0" smtClean="0">
                          <a:effectLst/>
                        </a:rPr>
                        <a:t> responses)</a:t>
                      </a:r>
                      <a:r>
                        <a:rPr lang="en-US" sz="1400" dirty="0" smtClean="0">
                          <a:effectLst/>
                        </a:rPr>
                        <a:t> </a:t>
                      </a:r>
                      <a:r>
                        <a:rPr lang="en-US" sz="1400" dirty="0">
                          <a:effectLst/>
                        </a:rPr>
                        <a:t>and </a:t>
                      </a:r>
                      <a:r>
                        <a:rPr lang="en-US" sz="1400" dirty="0" smtClean="0">
                          <a:effectLst/>
                        </a:rPr>
                        <a:t>CIP Budget Narrative</a:t>
                      </a:r>
                      <a:r>
                        <a:rPr lang="en-US" sz="1400" baseline="0" dirty="0" smtClean="0">
                          <a:effectLst/>
                        </a:rPr>
                        <a:t> </a:t>
                      </a:r>
                      <a:r>
                        <a:rPr lang="en-US" sz="1400" dirty="0" smtClean="0">
                          <a:effectLst/>
                        </a:rPr>
                        <a:t>are </a:t>
                      </a:r>
                      <a:r>
                        <a:rPr lang="en-US" sz="1400" dirty="0">
                          <a:effectLst/>
                        </a:rPr>
                        <a:t>not submitted and </a:t>
                      </a:r>
                      <a:r>
                        <a:rPr lang="en-US" sz="1400" dirty="0" smtClean="0">
                          <a:effectLst/>
                        </a:rPr>
                        <a:t>approved</a:t>
                      </a:r>
                      <a:r>
                        <a:rPr lang="en-US" sz="1400" dirty="0">
                          <a:effectLst/>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2526" marR="4252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06981582"/>
                  </a:ext>
                </a:extLst>
              </a:tr>
            </a:tbl>
          </a:graphicData>
        </a:graphic>
      </p:graphicFrame>
    </p:spTree>
    <p:extLst>
      <p:ext uri="{BB962C8B-B14F-4D97-AF65-F5344CB8AC3E}">
        <p14:creationId xmlns:p14="http://schemas.microsoft.com/office/powerpoint/2010/main" val="96528744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Forum Categories - ACE Enigma"/>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9187" y="457200"/>
            <a:ext cx="2381582" cy="2305372"/>
          </a:xfrm>
          <a:prstGeom prst="rect">
            <a:avLst/>
          </a:prstGeom>
        </p:spPr>
      </p:pic>
      <p:sp>
        <p:nvSpPr>
          <p:cNvPr id="8" name="TextBox 7"/>
          <p:cNvSpPr txBox="1"/>
          <p:nvPr/>
        </p:nvSpPr>
        <p:spPr>
          <a:xfrm>
            <a:off x="461125" y="2762572"/>
            <a:ext cx="3971108" cy="3200876"/>
          </a:xfrm>
          <a:prstGeom prst="rect">
            <a:avLst/>
          </a:prstGeom>
          <a:noFill/>
        </p:spPr>
        <p:txBody>
          <a:bodyPr wrap="square" rtlCol="0">
            <a:spAutoFit/>
          </a:bodyPr>
          <a:lstStyle/>
          <a:p>
            <a:pPr algn="ctr"/>
            <a:r>
              <a:rPr lang="en-US" sz="2400" b="1" u="sng" dirty="0"/>
              <a:t>Guiding </a:t>
            </a:r>
            <a:r>
              <a:rPr lang="en-US" sz="2400" b="1" u="sng" dirty="0" smtClean="0"/>
              <a:t>Questions:</a:t>
            </a:r>
          </a:p>
          <a:p>
            <a:pPr algn="ctr"/>
            <a:endParaRPr lang="en-US" sz="2400" b="1" u="sng" dirty="0"/>
          </a:p>
          <a:p>
            <a:pPr marL="342900" indent="-342900">
              <a:buAutoNum type="arabicPeriod"/>
            </a:pPr>
            <a:r>
              <a:rPr lang="en-US" sz="2000" b="1" dirty="0"/>
              <a:t>Clarifications</a:t>
            </a:r>
            <a:r>
              <a:rPr lang="en-US" sz="2000" b="1" dirty="0" smtClean="0"/>
              <a:t>?</a:t>
            </a:r>
          </a:p>
          <a:p>
            <a:pPr marL="342900" indent="-342900">
              <a:buAutoNum type="arabicPeriod"/>
            </a:pPr>
            <a:endParaRPr lang="en-US" sz="2000" b="1" dirty="0"/>
          </a:p>
          <a:p>
            <a:pPr marL="342900" indent="-342900">
              <a:buAutoNum type="arabicPeriod"/>
            </a:pPr>
            <a:r>
              <a:rPr lang="en-US" sz="2000" b="1" dirty="0"/>
              <a:t>Resources/TA needed</a:t>
            </a:r>
            <a:r>
              <a:rPr lang="en-US" sz="2000" b="1" dirty="0" smtClean="0"/>
              <a:t>?</a:t>
            </a:r>
          </a:p>
          <a:p>
            <a:pPr marL="342900" indent="-342900">
              <a:buAutoNum type="arabicPeriod"/>
            </a:pPr>
            <a:endParaRPr lang="en-US" sz="2000" b="1" dirty="0"/>
          </a:p>
          <a:p>
            <a:pPr marL="342900" indent="-342900">
              <a:buAutoNum type="arabicPeriod"/>
            </a:pPr>
            <a:r>
              <a:rPr lang="en-US" sz="2000" b="1" dirty="0"/>
              <a:t>Strategies </a:t>
            </a:r>
            <a:r>
              <a:rPr lang="en-US" sz="2000" b="1" dirty="0" smtClean="0"/>
              <a:t>to share?</a:t>
            </a:r>
            <a:endParaRPr lang="en-US" sz="2000" b="1" dirty="0"/>
          </a:p>
          <a:p>
            <a:pPr marL="342900" indent="-342900">
              <a:buAutoNum type="arabicPeriod"/>
            </a:pPr>
            <a:endParaRPr lang="en-US" b="1" i="1" dirty="0"/>
          </a:p>
          <a:p>
            <a:pPr marL="342900" indent="-342900">
              <a:buAutoNum type="arabicPeriod"/>
            </a:pPr>
            <a:endParaRPr lang="en-US" dirty="0"/>
          </a:p>
          <a:p>
            <a:endParaRPr lang="en-US" dirty="0"/>
          </a:p>
        </p:txBody>
      </p:sp>
      <p:sp>
        <p:nvSpPr>
          <p:cNvPr id="2" name="Title 1"/>
          <p:cNvSpPr>
            <a:spLocks noGrp="1"/>
          </p:cNvSpPr>
          <p:nvPr>
            <p:ph type="title"/>
          </p:nvPr>
        </p:nvSpPr>
        <p:spPr>
          <a:xfrm>
            <a:off x="120178" y="138546"/>
            <a:ext cx="8924544" cy="2913747"/>
          </a:xfrm>
        </p:spPr>
        <p:txBody>
          <a:bodyPr>
            <a:normAutofit/>
          </a:bodyPr>
          <a:lstStyle/>
          <a:p>
            <a:pPr algn="r"/>
            <a:r>
              <a:rPr lang="en-US" dirty="0"/>
              <a:t>IMPACT ON YOUR DISTRICT?</a:t>
            </a:r>
            <a:br>
              <a:rPr lang="en-US" dirty="0"/>
            </a:br>
            <a:endParaRPr lang="en-US" dirty="0"/>
          </a:p>
        </p:txBody>
      </p:sp>
    </p:spTree>
    <p:extLst>
      <p:ext uri="{BB962C8B-B14F-4D97-AF65-F5344CB8AC3E}">
        <p14:creationId xmlns:p14="http://schemas.microsoft.com/office/powerpoint/2010/main" val="2273923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9123" y="701888"/>
            <a:ext cx="7361499" cy="791244"/>
          </a:xfrm>
        </p:spPr>
        <p:txBody>
          <a:bodyPr>
            <a:normAutofit fontScale="90000"/>
          </a:bodyPr>
          <a:lstStyle/>
          <a:p>
            <a:pPr algn="ctr"/>
            <a:r>
              <a:rPr lang="en-US" dirty="0" smtClean="0"/>
              <a:t>BUDGET NARRATIVE OVERVIEW</a:t>
            </a:r>
            <a:br>
              <a:rPr lang="en-US" dirty="0" smtClean="0"/>
            </a:br>
            <a:endParaRPr lang="en-US" sz="3100" b="0" dirty="0"/>
          </a:p>
        </p:txBody>
      </p:sp>
      <p:pic>
        <p:nvPicPr>
          <p:cNvPr id="3" name="Picture 2" descr="Picture of Budget Narrative Workbook Page " title="Picture of Budget Narrative Workbook Page "/>
          <p:cNvPicPr>
            <a:picLocks noChangeAspect="1"/>
          </p:cNvPicPr>
          <p:nvPr/>
        </p:nvPicPr>
        <p:blipFill>
          <a:blip r:embed="rId3"/>
          <a:stretch>
            <a:fillRect/>
          </a:stretch>
        </p:blipFill>
        <p:spPr>
          <a:xfrm>
            <a:off x="123288" y="1417834"/>
            <a:ext cx="8739736" cy="4828854"/>
          </a:xfrm>
          <a:prstGeom prst="rect">
            <a:avLst/>
          </a:prstGeom>
        </p:spPr>
      </p:pic>
    </p:spTree>
    <p:extLst>
      <p:ext uri="{BB962C8B-B14F-4D97-AF65-F5344CB8AC3E}">
        <p14:creationId xmlns:p14="http://schemas.microsoft.com/office/powerpoint/2010/main" val="199253104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Transferring Funds Rules</a:t>
            </a:r>
            <a:endParaRPr lang="en-US" dirty="0"/>
          </a:p>
        </p:txBody>
      </p:sp>
      <p:sp>
        <p:nvSpPr>
          <p:cNvPr id="3" name="Content Placeholder 2"/>
          <p:cNvSpPr>
            <a:spLocks noGrp="1"/>
          </p:cNvSpPr>
          <p:nvPr>
            <p:ph idx="1"/>
          </p:nvPr>
        </p:nvSpPr>
        <p:spPr>
          <a:xfrm>
            <a:off x="692024" y="2748246"/>
            <a:ext cx="7886700" cy="3138846"/>
          </a:xfrm>
        </p:spPr>
        <p:txBody>
          <a:bodyPr>
            <a:normAutofit fontScale="77500" lnSpcReduction="20000"/>
          </a:bodyPr>
          <a:lstStyle/>
          <a:p>
            <a:pPr marL="514338" indent="-514338">
              <a:buFont typeface="+mj-lt"/>
              <a:buAutoNum type="arabicPeriod"/>
            </a:pPr>
            <a:r>
              <a:rPr lang="en-US" dirty="0" smtClean="0"/>
              <a:t>Needs Assessment with stakeholder </a:t>
            </a:r>
            <a:r>
              <a:rPr lang="en-US" dirty="0"/>
              <a:t>e</a:t>
            </a:r>
            <a:r>
              <a:rPr lang="en-US" dirty="0" smtClean="0"/>
              <a:t>ngagement, including private schools</a:t>
            </a:r>
          </a:p>
          <a:p>
            <a:pPr marL="514338" indent="-514338">
              <a:buFont typeface="+mj-lt"/>
              <a:buAutoNum type="arabicPeriod"/>
            </a:pPr>
            <a:endParaRPr lang="en-US" dirty="0" smtClean="0"/>
          </a:p>
          <a:p>
            <a:pPr marL="514338" indent="-514338">
              <a:buFont typeface="+mj-lt"/>
              <a:buAutoNum type="arabicPeriod"/>
            </a:pPr>
            <a:r>
              <a:rPr lang="en-US" dirty="0" smtClean="0"/>
              <a:t>Transfer only from Title II-A and Title IV-A</a:t>
            </a:r>
          </a:p>
          <a:p>
            <a:pPr marL="514338" indent="-514338">
              <a:buFont typeface="+mj-lt"/>
              <a:buAutoNum type="arabicPeriod"/>
            </a:pPr>
            <a:endParaRPr lang="en-US" dirty="0" smtClean="0"/>
          </a:p>
          <a:p>
            <a:pPr marL="514338" indent="-514338">
              <a:buFont typeface="+mj-lt"/>
              <a:buAutoNum type="arabicPeriod"/>
            </a:pPr>
            <a:r>
              <a:rPr lang="en-US" dirty="0" smtClean="0"/>
              <a:t>No limits on the amounts of funds to transfer</a:t>
            </a:r>
          </a:p>
          <a:p>
            <a:pPr marL="514338" indent="-514338">
              <a:buFont typeface="+mj-lt"/>
              <a:buAutoNum type="arabicPeriod"/>
            </a:pPr>
            <a:endParaRPr lang="en-US" dirty="0" smtClean="0"/>
          </a:p>
          <a:p>
            <a:pPr marL="514338" indent="-514338">
              <a:buFont typeface="+mj-lt"/>
              <a:buAutoNum type="arabicPeriod"/>
            </a:pPr>
            <a:r>
              <a:rPr lang="en-US" dirty="0" smtClean="0"/>
              <a:t>Once funds are transferred, they take on the identity of that Title AND must be spent under rules applicable to that Title</a:t>
            </a:r>
          </a:p>
          <a:p>
            <a:pPr marL="0" indent="0">
              <a:buNone/>
            </a:pPr>
            <a:endParaRPr lang="en-US" dirty="0"/>
          </a:p>
        </p:txBody>
      </p:sp>
      <p:sp>
        <p:nvSpPr>
          <p:cNvPr id="4" name="Slide Number Placeholder 3"/>
          <p:cNvSpPr>
            <a:spLocks noGrp="1"/>
          </p:cNvSpPr>
          <p:nvPr>
            <p:ph type="sldNum" sz="quarter" idx="4294967295"/>
          </p:nvPr>
        </p:nvSpPr>
        <p:spPr/>
        <p:txBody>
          <a:bodyPr/>
          <a:lstStyle/>
          <a:p>
            <a:pPr>
              <a:defRPr/>
            </a:pPr>
            <a:fld id="{A8E111BA-A08B-4DA3-BD25-C3492E41115B}" type="slidenum">
              <a:rPr lang="en-US" altLang="en-US">
                <a:solidFill>
                  <a:srgbClr val="000000"/>
                </a:solidFill>
                <a:latin typeface="Corbel"/>
              </a:rPr>
              <a:pPr>
                <a:defRPr/>
              </a:pPr>
              <a:t>24</a:t>
            </a:fld>
            <a:endParaRPr lang="en-US" altLang="en-US">
              <a:solidFill>
                <a:srgbClr val="000000"/>
              </a:solidFill>
              <a:latin typeface="Corbel"/>
            </a:endParaRPr>
          </a:p>
        </p:txBody>
      </p:sp>
    </p:spTree>
    <p:extLst>
      <p:ext uri="{BB962C8B-B14F-4D97-AF65-F5344CB8AC3E}">
        <p14:creationId xmlns:p14="http://schemas.microsoft.com/office/powerpoint/2010/main" val="153828079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56337"/>
            <a:ext cx="8229600" cy="1143000"/>
          </a:xfrm>
        </p:spPr>
        <p:txBody>
          <a:bodyPr/>
          <a:lstStyle/>
          <a:p>
            <a:r>
              <a:rPr lang="en-US" sz="3600" dirty="0" smtClean="0"/>
              <a:t>Transferring Funds</a:t>
            </a:r>
            <a:endParaRPr lang="en-US" sz="3600" dirty="0"/>
          </a:p>
        </p:txBody>
      </p:sp>
      <p:graphicFrame>
        <p:nvGraphicFramePr>
          <p:cNvPr id="4" name="Content Placeholder 3" descr="Transferring Funds Graph" title="Transferring Funds Graph"/>
          <p:cNvGraphicFramePr>
            <a:graphicFrameLocks noGrp="1"/>
          </p:cNvGraphicFramePr>
          <p:nvPr>
            <p:ph idx="1"/>
            <p:extLst>
              <p:ext uri="{D42A27DB-BD31-4B8C-83A1-F6EECF244321}">
                <p14:modId xmlns:p14="http://schemas.microsoft.com/office/powerpoint/2010/main" val="1979770865"/>
              </p:ext>
            </p:extLst>
          </p:nvPr>
        </p:nvGraphicFramePr>
        <p:xfrm>
          <a:off x="285750" y="1520575"/>
          <a:ext cx="8229600" cy="5715000"/>
        </p:xfrm>
        <a:graphic>
          <a:graphicData uri="http://schemas.openxmlformats.org/drawingml/2006/table">
            <a:tbl>
              <a:tblPr firstRow="1" bandRow="1">
                <a:tableStyleId>{2A488322-F2BA-4B5B-9748-0D474271808F}</a:tableStyleId>
              </a:tblPr>
              <a:tblGrid>
                <a:gridCol w="41148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60516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900" u="none" strike="noStrike" kern="1200" baseline="0" dirty="0" smtClean="0"/>
                        <a:t>Districts May Transfer All or Some Funds From: 	</a:t>
                      </a:r>
                      <a:endParaRPr lang="en-US" sz="1900" b="0" i="0" u="none" strike="noStrike" kern="1200" baseline="0" dirty="0" smtClean="0">
                        <a:solidFill>
                          <a:schemeClr val="lt1"/>
                        </a:solidFill>
                        <a:latin typeface="+mn-lt"/>
                        <a:ea typeface="+mn-ea"/>
                        <a:cs typeface="+mn-cs"/>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900" u="none" strike="noStrike" kern="1200" baseline="0" dirty="0" smtClean="0"/>
                        <a:t>Districts May Transfer Funds Into: 	</a:t>
                      </a:r>
                    </a:p>
                    <a:p>
                      <a:endParaRPr lang="en-US" sz="1900" dirty="0"/>
                    </a:p>
                  </a:txBody>
                  <a:tcPr/>
                </a:tc>
                <a:extLst>
                  <a:ext uri="{0D108BD9-81ED-4DB2-BD59-A6C34878D82A}">
                    <a16:rowId xmlns:a16="http://schemas.microsoft.com/office/drawing/2014/main" val="10000"/>
                  </a:ext>
                </a:extLst>
              </a:tr>
              <a:tr h="4552465">
                <a:tc>
                  <a:txBody>
                    <a:bodyPr/>
                    <a:lstStyle/>
                    <a:p>
                      <a:endParaRPr lang="en-US" sz="1900" u="none" strike="noStrike" kern="1200" baseline="0" dirty="0" smtClean="0"/>
                    </a:p>
                    <a:p>
                      <a:endParaRPr lang="en-US" sz="1900" u="none" strike="noStrike" kern="1200" baseline="0" dirty="0" smtClean="0"/>
                    </a:p>
                    <a:p>
                      <a:endParaRPr lang="en-US" sz="1900" u="none" strike="noStrike" kern="1200" baseline="0" dirty="0" smtClean="0"/>
                    </a:p>
                    <a:p>
                      <a:pPr marL="285750" indent="-285750">
                        <a:buFont typeface="Arial" panose="020B0604020202020204" pitchFamily="34" charset="0"/>
                        <a:buChar char="•"/>
                      </a:pPr>
                      <a:r>
                        <a:rPr lang="en-US" sz="1900" b="1" u="none" strike="noStrike" kern="1200" baseline="0" dirty="0" smtClean="0"/>
                        <a:t>Title II-A</a:t>
                      </a:r>
                      <a:r>
                        <a:rPr lang="en-US" sz="1900" u="none" strike="noStrike" kern="1200" baseline="0" dirty="0" smtClean="0"/>
                        <a:t>, Supporting                   Effective  Instruction</a:t>
                      </a:r>
                    </a:p>
                    <a:p>
                      <a:pPr marL="285750" indent="-285750">
                        <a:buFont typeface="Arial" panose="020B0604020202020204" pitchFamily="34" charset="0"/>
                        <a:buChar char="•"/>
                      </a:pPr>
                      <a:endParaRPr lang="en-US" sz="1900" u="none" strike="noStrike" kern="1200" baseline="0" dirty="0" smtClean="0"/>
                    </a:p>
                    <a:p>
                      <a:pPr marL="285750" indent="-285750">
                        <a:buFont typeface="Arial" panose="020B0604020202020204" pitchFamily="34" charset="0"/>
                        <a:buChar char="•"/>
                      </a:pPr>
                      <a:r>
                        <a:rPr lang="en-US" sz="1900" b="1" u="none" strike="noStrike" kern="1200" baseline="0" dirty="0" smtClean="0"/>
                        <a:t>Title IV-A</a:t>
                      </a:r>
                      <a:r>
                        <a:rPr lang="en-US" sz="1900" u="none" strike="noStrike" kern="1200" baseline="0" dirty="0" smtClean="0"/>
                        <a:t>, Student Support                 and Academic Enrichment</a:t>
                      </a:r>
                    </a:p>
                    <a:p>
                      <a:r>
                        <a:rPr lang="en-US" sz="1900" u="none" strike="noStrike" kern="1200" baseline="0" dirty="0" smtClean="0"/>
                        <a:t>	</a:t>
                      </a:r>
                      <a:endParaRPr lang="en-US" sz="1900" b="0" i="0" u="none" strike="noStrike" kern="1200" baseline="0" dirty="0" smtClean="0">
                        <a:solidFill>
                          <a:schemeClr val="dk1"/>
                        </a:solidFill>
                        <a:latin typeface="+mn-lt"/>
                        <a:ea typeface="+mn-ea"/>
                        <a:cs typeface="+mn-cs"/>
                      </a:endParaRPr>
                    </a:p>
                  </a:txBody>
                  <a:tcPr/>
                </a:tc>
                <a:tc>
                  <a:txBody>
                    <a:bodyPr/>
                    <a:lstStyle/>
                    <a:p>
                      <a:pPr marL="285750" indent="-285750">
                        <a:buFont typeface="Arial" panose="020B0604020202020204" pitchFamily="34" charset="0"/>
                        <a:buChar char="•"/>
                      </a:pPr>
                      <a:r>
                        <a:rPr lang="en-US" sz="1900" b="1" dirty="0" smtClean="0"/>
                        <a:t>Title I-A</a:t>
                      </a:r>
                      <a:r>
                        <a:rPr lang="en-US" sz="1900" dirty="0" smtClean="0"/>
                        <a:t>, Improving Basic Programs </a:t>
                      </a:r>
                    </a:p>
                    <a:p>
                      <a:pPr marL="0" indent="0">
                        <a:buFont typeface="Arial" panose="020B0604020202020204" pitchFamily="34" charset="0"/>
                        <a:buNone/>
                      </a:pPr>
                      <a:endParaRPr lang="en-US" sz="800" dirty="0" smtClean="0"/>
                    </a:p>
                    <a:p>
                      <a:pPr marL="285750" indent="-285750">
                        <a:buFont typeface="Arial" panose="020B0604020202020204" pitchFamily="34" charset="0"/>
                        <a:buChar char="•"/>
                      </a:pPr>
                      <a:r>
                        <a:rPr lang="en-US" sz="1900" b="1" dirty="0" smtClean="0"/>
                        <a:t>Title</a:t>
                      </a:r>
                      <a:r>
                        <a:rPr lang="en-US" sz="1900" b="1" baseline="0" dirty="0" smtClean="0"/>
                        <a:t> I-C, </a:t>
                      </a:r>
                      <a:r>
                        <a:rPr lang="en-US" sz="1900" b="0" baseline="0" dirty="0" smtClean="0"/>
                        <a:t>Migrant Education</a:t>
                      </a:r>
                    </a:p>
                    <a:p>
                      <a:pPr marL="0" indent="0">
                        <a:buFont typeface="Arial" panose="020B0604020202020204" pitchFamily="34" charset="0"/>
                        <a:buNone/>
                      </a:pPr>
                      <a:endParaRPr lang="en-US" sz="700" b="1" dirty="0" smtClean="0"/>
                    </a:p>
                    <a:p>
                      <a:pPr marL="285750" indent="-285750">
                        <a:buFont typeface="Arial" panose="020B0604020202020204" pitchFamily="34" charset="0"/>
                        <a:buChar char="•"/>
                      </a:pPr>
                      <a:r>
                        <a:rPr lang="en-US" sz="1900" b="1" dirty="0" smtClean="0"/>
                        <a:t>Title I-D</a:t>
                      </a:r>
                      <a:r>
                        <a:rPr lang="en-US" sz="1900" dirty="0" smtClean="0"/>
                        <a:t>, Prevention and Intervention Programs for Children and Youth who are Neglected, Delinquent, or At-Risk</a:t>
                      </a:r>
                    </a:p>
                    <a:p>
                      <a:pPr marL="285750" indent="-285750">
                        <a:buFont typeface="Arial" panose="020B0604020202020204" pitchFamily="34" charset="0"/>
                        <a:buChar char="•"/>
                      </a:pPr>
                      <a:endParaRPr lang="en-US" sz="1100" dirty="0" smtClean="0"/>
                    </a:p>
                    <a:p>
                      <a:pPr marL="285750" indent="-285750">
                        <a:buFont typeface="Arial" panose="020B0604020202020204" pitchFamily="34" charset="0"/>
                        <a:buChar char="•"/>
                      </a:pPr>
                      <a:r>
                        <a:rPr lang="en-US" sz="1900" b="1" dirty="0" smtClean="0"/>
                        <a:t>Title II-A</a:t>
                      </a:r>
                      <a:r>
                        <a:rPr lang="en-US" sz="1900" dirty="0" smtClean="0"/>
                        <a:t>, Supporting Effective Instruction</a:t>
                      </a:r>
                    </a:p>
                    <a:p>
                      <a:pPr marL="285750" indent="-285750">
                        <a:buFont typeface="Arial" panose="020B0604020202020204" pitchFamily="34" charset="0"/>
                        <a:buChar char="•"/>
                      </a:pPr>
                      <a:endParaRPr lang="en-US" sz="1100" dirty="0" smtClean="0"/>
                    </a:p>
                    <a:p>
                      <a:pPr marL="285750" indent="-285750">
                        <a:buFont typeface="Arial" panose="020B0604020202020204" pitchFamily="34" charset="0"/>
                        <a:buChar char="•"/>
                      </a:pPr>
                      <a:r>
                        <a:rPr lang="en-US" sz="1900" b="1" dirty="0" smtClean="0"/>
                        <a:t>Title III-A</a:t>
                      </a:r>
                      <a:r>
                        <a:rPr lang="en-US" sz="1900" dirty="0" smtClean="0"/>
                        <a:t>, English Language Acquisition, Language Enhancement, and Academic Achievement</a:t>
                      </a:r>
                    </a:p>
                    <a:p>
                      <a:pPr marL="285750" indent="-285750">
                        <a:buFont typeface="Arial" panose="020B0604020202020204" pitchFamily="34" charset="0"/>
                        <a:buChar char="•"/>
                      </a:pPr>
                      <a:endParaRPr lang="en-US" sz="1100" dirty="0" smtClean="0"/>
                    </a:p>
                    <a:p>
                      <a:pPr marL="285750" indent="-285750">
                        <a:buFont typeface="Arial" panose="020B0604020202020204" pitchFamily="34" charset="0"/>
                        <a:buChar char="•"/>
                      </a:pPr>
                      <a:r>
                        <a:rPr lang="en-US" sz="1900" b="1" dirty="0" smtClean="0"/>
                        <a:t>Title IV-A</a:t>
                      </a:r>
                      <a:r>
                        <a:rPr lang="en-US" sz="1900" dirty="0" smtClean="0"/>
                        <a:t>, Student Support and Academic Enrichment</a:t>
                      </a:r>
                    </a:p>
                    <a:p>
                      <a:pPr marL="285750" indent="-285750">
                        <a:buFont typeface="Arial" panose="020B0604020202020204" pitchFamily="34" charset="0"/>
                        <a:buChar char="•"/>
                      </a:pPr>
                      <a:endParaRPr lang="en-US" sz="1100" dirty="0" smtClean="0"/>
                    </a:p>
                    <a:p>
                      <a:pPr marL="285750" indent="-285750">
                        <a:buFont typeface="Arial" panose="020B0604020202020204" pitchFamily="34" charset="0"/>
                        <a:buChar char="•"/>
                      </a:pPr>
                      <a:r>
                        <a:rPr lang="en-US" sz="1900" b="1" dirty="0" smtClean="0"/>
                        <a:t>Title V-B</a:t>
                      </a:r>
                      <a:r>
                        <a:rPr lang="en-US" sz="1900" dirty="0" smtClean="0"/>
                        <a:t>, Rural Education Initiative</a:t>
                      </a:r>
                      <a:endParaRPr lang="en-US" sz="1900" dirty="0"/>
                    </a:p>
                  </a:txBody>
                  <a:tcPr/>
                </a:tc>
                <a:extLst>
                  <a:ext uri="{0D108BD9-81ED-4DB2-BD59-A6C34878D82A}">
                    <a16:rowId xmlns:a16="http://schemas.microsoft.com/office/drawing/2014/main" val="10001"/>
                  </a:ext>
                </a:extLst>
              </a:tr>
            </a:tbl>
          </a:graphicData>
        </a:graphic>
      </p:graphicFrame>
      <p:sp>
        <p:nvSpPr>
          <p:cNvPr id="5" name="Right Arrow 4" descr="Red arrow to Title explanations" title="Red arrow to Title explanations"/>
          <p:cNvSpPr/>
          <p:nvPr/>
        </p:nvSpPr>
        <p:spPr>
          <a:xfrm>
            <a:off x="3886200" y="3395520"/>
            <a:ext cx="914400" cy="64308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srgbClr val="99CCFF"/>
              </a:solidFill>
              <a:latin typeface="Corbel"/>
            </a:endParaRPr>
          </a:p>
        </p:txBody>
      </p:sp>
      <p:sp>
        <p:nvSpPr>
          <p:cNvPr id="3" name="Slide Number Placeholder 2"/>
          <p:cNvSpPr>
            <a:spLocks noGrp="1"/>
          </p:cNvSpPr>
          <p:nvPr>
            <p:ph type="sldNum" sz="quarter" idx="4294967295"/>
          </p:nvPr>
        </p:nvSpPr>
        <p:spPr/>
        <p:txBody>
          <a:bodyPr/>
          <a:lstStyle/>
          <a:p>
            <a:pPr>
              <a:defRPr/>
            </a:pPr>
            <a:fld id="{A8E111BA-A08B-4DA3-BD25-C3492E41115B}" type="slidenum">
              <a:rPr lang="en-US" altLang="en-US">
                <a:solidFill>
                  <a:srgbClr val="000000"/>
                </a:solidFill>
                <a:latin typeface="Corbel"/>
              </a:rPr>
              <a:pPr>
                <a:defRPr/>
              </a:pPr>
              <a:t>25</a:t>
            </a:fld>
            <a:endParaRPr lang="en-US" altLang="en-US">
              <a:solidFill>
                <a:srgbClr val="000000"/>
              </a:solidFill>
              <a:latin typeface="Corbel"/>
            </a:endParaRPr>
          </a:p>
        </p:txBody>
      </p:sp>
    </p:spTree>
    <p:extLst>
      <p:ext uri="{BB962C8B-B14F-4D97-AF65-F5344CB8AC3E}">
        <p14:creationId xmlns:p14="http://schemas.microsoft.com/office/powerpoint/2010/main" val="428213279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Title I-A Budget Narrative</a:t>
            </a:r>
            <a:br>
              <a:rPr lang="en-US" dirty="0" smtClean="0"/>
            </a:br>
            <a:endParaRPr lang="en-US" dirty="0"/>
          </a:p>
        </p:txBody>
      </p:sp>
      <p:pic>
        <p:nvPicPr>
          <p:cNvPr id="4" name="Picture 3" descr="Title I-A Budget Narrative Page with tabs for Overview, Targeting, Set-asides, Budget Narrative, Spending and Print " title="Title I-A Budget Narrative"/>
          <p:cNvPicPr>
            <a:picLocks noChangeAspect="1"/>
          </p:cNvPicPr>
          <p:nvPr/>
        </p:nvPicPr>
        <p:blipFill>
          <a:blip r:embed="rId3"/>
          <a:stretch>
            <a:fillRect/>
          </a:stretch>
        </p:blipFill>
        <p:spPr>
          <a:xfrm>
            <a:off x="1089061" y="2568539"/>
            <a:ext cx="7048071" cy="1489753"/>
          </a:xfrm>
          <a:prstGeom prst="rect">
            <a:avLst/>
          </a:prstGeom>
        </p:spPr>
      </p:pic>
    </p:spTree>
    <p:extLst>
      <p:ext uri="{BB962C8B-B14F-4D97-AF65-F5344CB8AC3E}">
        <p14:creationId xmlns:p14="http://schemas.microsoft.com/office/powerpoint/2010/main" val="112930396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ctrTitle"/>
          </p:nvPr>
        </p:nvSpPr>
        <p:spPr/>
        <p:txBody>
          <a:bodyPr/>
          <a:lstStyle/>
          <a:p>
            <a:r>
              <a:rPr lang="en-US" b="1" dirty="0" smtClean="0"/>
              <a:t>Title I-A Budget Narrative</a:t>
            </a:r>
            <a:r>
              <a:rPr lang="en-US" b="1" baseline="0" dirty="0" smtClean="0"/>
              <a:t> OVERVIEW Page</a:t>
            </a:r>
            <a:r>
              <a:rPr lang="en-US" b="1" dirty="0" smtClean="0"/>
              <a:t/>
            </a:r>
            <a:br>
              <a:rPr lang="en-US" b="1" dirty="0" smtClean="0"/>
            </a:br>
            <a:endParaRPr lang="en-US" b="1" dirty="0"/>
          </a:p>
        </p:txBody>
      </p:sp>
      <p:sp>
        <p:nvSpPr>
          <p:cNvPr id="3" name="Subtitle 2"/>
          <p:cNvSpPr>
            <a:spLocks noGrp="1"/>
          </p:cNvSpPr>
          <p:nvPr>
            <p:ph type="subTitle" idx="1"/>
          </p:nvPr>
        </p:nvSpPr>
        <p:spPr/>
        <p:txBody>
          <a:bodyPr>
            <a:normAutofit/>
          </a:bodyPr>
          <a:lstStyle/>
          <a:p>
            <a:r>
              <a:rPr lang="en-US" sz="4800" dirty="0" smtClean="0"/>
              <a:t>Title I-A Budget Narrative</a:t>
            </a:r>
          </a:p>
          <a:p>
            <a:r>
              <a:rPr lang="en-US" sz="4800" dirty="0" smtClean="0"/>
              <a:t>OVERVIEW Page</a:t>
            </a:r>
            <a:endParaRPr lang="en-US" sz="4800" dirty="0"/>
          </a:p>
        </p:txBody>
      </p:sp>
    </p:spTree>
    <p:extLst>
      <p:ext uri="{BB962C8B-B14F-4D97-AF65-F5344CB8AC3E}">
        <p14:creationId xmlns:p14="http://schemas.microsoft.com/office/powerpoint/2010/main" val="77085268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9123" y="701888"/>
            <a:ext cx="7361499" cy="791244"/>
          </a:xfrm>
        </p:spPr>
        <p:txBody>
          <a:bodyPr>
            <a:normAutofit fontScale="90000"/>
          </a:bodyPr>
          <a:lstStyle/>
          <a:p>
            <a:pPr algn="ctr"/>
            <a:r>
              <a:rPr lang="en-US" dirty="0" smtClean="0"/>
              <a:t>Title I-A Overview Page</a:t>
            </a:r>
            <a:br>
              <a:rPr lang="en-US" dirty="0" smtClean="0"/>
            </a:br>
            <a:endParaRPr lang="en-US" sz="3100" b="0" dirty="0"/>
          </a:p>
        </p:txBody>
      </p:sp>
      <p:pic>
        <p:nvPicPr>
          <p:cNvPr id="3" name="Picture 2" descr="Title I-A Overview Page" title="Title I-A Overview Page"/>
          <p:cNvPicPr>
            <a:picLocks noChangeAspect="1"/>
          </p:cNvPicPr>
          <p:nvPr/>
        </p:nvPicPr>
        <p:blipFill>
          <a:blip r:embed="rId3"/>
          <a:stretch>
            <a:fillRect/>
          </a:stretch>
        </p:blipFill>
        <p:spPr>
          <a:xfrm>
            <a:off x="386694" y="1097510"/>
            <a:ext cx="8486356" cy="5213438"/>
          </a:xfrm>
          <a:prstGeom prst="rect">
            <a:avLst/>
          </a:prstGeom>
        </p:spPr>
      </p:pic>
    </p:spTree>
    <p:extLst>
      <p:ext uri="{BB962C8B-B14F-4D97-AF65-F5344CB8AC3E}">
        <p14:creationId xmlns:p14="http://schemas.microsoft.com/office/powerpoint/2010/main" val="314384196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Methodology </a:t>
            </a:r>
            <a:endParaRPr lang="en-US" dirty="0"/>
          </a:p>
        </p:txBody>
      </p:sp>
      <p:sp>
        <p:nvSpPr>
          <p:cNvPr id="3" name="Content Placeholder 2"/>
          <p:cNvSpPr>
            <a:spLocks noGrp="1"/>
          </p:cNvSpPr>
          <p:nvPr>
            <p:ph idx="1"/>
          </p:nvPr>
        </p:nvSpPr>
        <p:spPr/>
        <p:txBody>
          <a:bodyPr>
            <a:normAutofit fontScale="92500" lnSpcReduction="20000"/>
          </a:bodyPr>
          <a:lstStyle/>
          <a:p>
            <a:pPr marL="0" indent="0">
              <a:buNone/>
            </a:pPr>
            <a:r>
              <a:rPr lang="en-US" dirty="0"/>
              <a:t>A</a:t>
            </a:r>
            <a:r>
              <a:rPr lang="en-US" dirty="0" smtClean="0"/>
              <a:t>n </a:t>
            </a:r>
            <a:r>
              <a:rPr lang="en-US" dirty="0"/>
              <a:t>LEA must show that its methodology to allocate State and local funds to schools results in each Title I-A school receiving all of the State and local funds it would otherwise receive if it were not receiving Title I-A funds</a:t>
            </a:r>
            <a:r>
              <a:rPr lang="en-US" dirty="0" smtClean="0"/>
              <a:t>.</a:t>
            </a:r>
          </a:p>
          <a:p>
            <a:pPr marL="0" indent="0">
              <a:buNone/>
            </a:pPr>
            <a:endParaRPr lang="en-US" dirty="0"/>
          </a:p>
          <a:p>
            <a:pPr marL="0" indent="0">
              <a:buNone/>
            </a:pPr>
            <a:r>
              <a:rPr lang="en-US" dirty="0" smtClean="0"/>
              <a:t>In </a:t>
            </a:r>
            <a:r>
              <a:rPr lang="en-US" dirty="0"/>
              <a:t>other words, an LEA’s methodology must be “Title I neutral” in that it allocates State and local funds to schools without regard for Title I-A status. </a:t>
            </a:r>
          </a:p>
          <a:p>
            <a:pPr marL="0" indent="0">
              <a:buNone/>
            </a:pPr>
            <a:endParaRPr lang="en-US" dirty="0"/>
          </a:p>
        </p:txBody>
      </p:sp>
      <p:sp>
        <p:nvSpPr>
          <p:cNvPr id="4" name="Slide Number Placeholder 3"/>
          <p:cNvSpPr>
            <a:spLocks noGrp="1"/>
          </p:cNvSpPr>
          <p:nvPr>
            <p:ph type="sldNum" sz="quarter" idx="4294967295"/>
          </p:nvPr>
        </p:nvSpPr>
        <p:spPr/>
        <p:txBody>
          <a:bodyPr/>
          <a:lstStyle/>
          <a:p>
            <a:pPr>
              <a:defRPr/>
            </a:pPr>
            <a:fld id="{A8E111BA-A08B-4DA3-BD25-C3492E41115B}" type="slidenum">
              <a:rPr lang="en-US" altLang="en-US">
                <a:solidFill>
                  <a:srgbClr val="000000"/>
                </a:solidFill>
                <a:latin typeface="Corbel"/>
              </a:rPr>
              <a:pPr>
                <a:defRPr/>
              </a:pPr>
              <a:t>29</a:t>
            </a:fld>
            <a:endParaRPr lang="en-US" altLang="en-US">
              <a:solidFill>
                <a:srgbClr val="000000"/>
              </a:solidFill>
              <a:latin typeface="Corbel"/>
            </a:endParaRPr>
          </a:p>
        </p:txBody>
      </p:sp>
    </p:spTree>
    <p:extLst>
      <p:ext uri="{BB962C8B-B14F-4D97-AF65-F5344CB8AC3E}">
        <p14:creationId xmlns:p14="http://schemas.microsoft.com/office/powerpoint/2010/main" val="299230943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0" y="970851"/>
            <a:ext cx="9144000" cy="1013398"/>
          </a:xfrm>
          <a:solidFill>
            <a:schemeClr val="accent1"/>
          </a:solidFill>
        </p:spPr>
        <p:txBody>
          <a:bodyPr>
            <a:normAutofit/>
          </a:bodyPr>
          <a:lstStyle/>
          <a:p>
            <a:pPr lvl="0" algn="l">
              <a:defRPr/>
            </a:pPr>
            <a:r>
              <a:rPr lang="en-US" altLang="en-US" dirty="0">
                <a:solidFill>
                  <a:prstClr val="white"/>
                </a:solidFill>
                <a:ea typeface="+mn-ea"/>
                <a:cs typeface="+mn-cs"/>
              </a:rPr>
              <a:t>Oregon Department of Education</a:t>
            </a:r>
            <a:br>
              <a:rPr lang="en-US" altLang="en-US" dirty="0">
                <a:solidFill>
                  <a:prstClr val="white"/>
                </a:solidFill>
                <a:ea typeface="+mn-ea"/>
                <a:cs typeface="+mn-cs"/>
              </a:rPr>
            </a:br>
            <a:r>
              <a:rPr lang="en-US" altLang="en-US" sz="2400" b="0" dirty="0">
                <a:solidFill>
                  <a:prstClr val="white"/>
                </a:solidFill>
                <a:ea typeface="+mn-ea"/>
                <a:cs typeface="+mn-cs"/>
              </a:rPr>
              <a:t>Education Equity Stance</a:t>
            </a:r>
            <a:endParaRPr lang="en-US" altLang="en-US" sz="1600" dirty="0">
              <a:solidFill>
                <a:prstClr val="white"/>
              </a:solidFill>
              <a:ea typeface="+mn-ea"/>
              <a:cs typeface="+mn-cs"/>
            </a:endParaRPr>
          </a:p>
        </p:txBody>
      </p:sp>
      <p:sp>
        <p:nvSpPr>
          <p:cNvPr id="3" name="Slide Number Placeholder 2"/>
          <p:cNvSpPr>
            <a:spLocks noGrp="1"/>
          </p:cNvSpPr>
          <p:nvPr>
            <p:ph type="sldNum" sz="quarter" idx="4"/>
          </p:nvPr>
        </p:nvSpPr>
        <p:spPr/>
        <p:txBody>
          <a:bodyPr/>
          <a:lstStyle/>
          <a:p>
            <a:fld id="{8A0BAB59-E1FB-40DE-BF54-BC3526BEF81F}" type="slidenum">
              <a:rPr lang="en-US" smtClean="0"/>
              <a:pPr/>
              <a:t>3</a:t>
            </a:fld>
            <a:endParaRPr lang="en-US"/>
          </a:p>
        </p:txBody>
      </p:sp>
      <p:sp>
        <p:nvSpPr>
          <p:cNvPr id="5" name="Rectangle 4"/>
          <p:cNvSpPr/>
          <p:nvPr/>
        </p:nvSpPr>
        <p:spPr>
          <a:xfrm>
            <a:off x="341333" y="2784521"/>
            <a:ext cx="8461334" cy="2677656"/>
          </a:xfrm>
          <a:prstGeom prst="rect">
            <a:avLst/>
          </a:prstGeom>
        </p:spPr>
        <p:txBody>
          <a:bodyPr wrap="square">
            <a:spAutoFit/>
          </a:bodyPr>
          <a:lstStyle/>
          <a:p>
            <a:pPr algn="ctr"/>
            <a:r>
              <a:rPr lang="en-US" sz="2400" i="1" dirty="0" smtClean="0"/>
              <a:t>Education </a:t>
            </a:r>
            <a:r>
              <a:rPr lang="en-US" sz="2400" i="1" dirty="0"/>
              <a:t>equity is the equitable implementation of policy, practices, procedures, and legislation that translates into resource allocation, education rigor, and opportunities for historically and currently marginalized youth, students, and families including civil rights protected classes. This means the restructuring and dismantling of systems and institutions that create the dichotomy of beneficiaries and the oppressed and marginalized.</a:t>
            </a:r>
          </a:p>
        </p:txBody>
      </p:sp>
    </p:spTree>
    <p:extLst>
      <p:ext uri="{BB962C8B-B14F-4D97-AF65-F5344CB8AC3E}">
        <p14:creationId xmlns:p14="http://schemas.microsoft.com/office/powerpoint/2010/main" val="48016925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Methodology </a:t>
            </a:r>
            <a:endParaRPr lang="en-US" dirty="0"/>
          </a:p>
        </p:txBody>
      </p:sp>
      <p:sp>
        <p:nvSpPr>
          <p:cNvPr id="3" name="Content Placeholder 2"/>
          <p:cNvSpPr>
            <a:spLocks noGrp="1"/>
          </p:cNvSpPr>
          <p:nvPr>
            <p:ph idx="1"/>
          </p:nvPr>
        </p:nvSpPr>
        <p:spPr/>
        <p:txBody>
          <a:bodyPr/>
          <a:lstStyle/>
          <a:p>
            <a:r>
              <a:rPr lang="en-US" dirty="0" smtClean="0"/>
              <a:t>Methodology statement considerations:</a:t>
            </a:r>
          </a:p>
          <a:p>
            <a:endParaRPr lang="en-US" dirty="0" smtClean="0"/>
          </a:p>
          <a:p>
            <a:r>
              <a:rPr lang="en-US" dirty="0" smtClean="0"/>
              <a:t>Public charter schools</a:t>
            </a:r>
          </a:p>
          <a:p>
            <a:r>
              <a:rPr lang="en-US" dirty="0" smtClean="0"/>
              <a:t>Different grade spans</a:t>
            </a:r>
            <a:endParaRPr lang="en-US" dirty="0"/>
          </a:p>
        </p:txBody>
      </p:sp>
      <p:sp>
        <p:nvSpPr>
          <p:cNvPr id="4" name="Slide Number Placeholder 3"/>
          <p:cNvSpPr>
            <a:spLocks noGrp="1"/>
          </p:cNvSpPr>
          <p:nvPr>
            <p:ph type="sldNum" sz="quarter" idx="4"/>
          </p:nvPr>
        </p:nvSpPr>
        <p:spPr/>
        <p:txBody>
          <a:bodyPr/>
          <a:lstStyle/>
          <a:p>
            <a:fld id="{A8E111BA-A08B-4DA3-BD25-C3492E41115B}" type="slidenum">
              <a:rPr lang="en-US" altLang="en-US" smtClean="0"/>
              <a:pPr/>
              <a:t>30</a:t>
            </a:fld>
            <a:endParaRPr lang="en-US" altLang="en-US"/>
          </a:p>
        </p:txBody>
      </p:sp>
    </p:spTree>
    <p:extLst>
      <p:ext uri="{BB962C8B-B14F-4D97-AF65-F5344CB8AC3E}">
        <p14:creationId xmlns:p14="http://schemas.microsoft.com/office/powerpoint/2010/main" val="156427497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ctrTitle"/>
          </p:nvPr>
        </p:nvSpPr>
        <p:spPr/>
        <p:txBody>
          <a:bodyPr/>
          <a:lstStyle/>
          <a:p>
            <a:pPr rtl="0" eaLnBrk="1" latinLnBrk="0" hangingPunct="1"/>
            <a:r>
              <a:rPr lang="en-US" sz="3200" b="1" kern="1200" dirty="0" smtClean="0">
                <a:solidFill>
                  <a:schemeClr val="bg1"/>
                </a:solidFill>
                <a:effectLst/>
                <a:latin typeface="+mj-lt"/>
                <a:ea typeface="+mj-ea"/>
                <a:cs typeface="+mj-cs"/>
              </a:rPr>
              <a:t>Title I-A Budget Narrative</a:t>
            </a:r>
            <a:endParaRPr lang="en-US" dirty="0" smtClean="0">
              <a:effectLst/>
            </a:endParaRPr>
          </a:p>
          <a:p>
            <a:pPr rtl="0" eaLnBrk="1" latinLnBrk="0" hangingPunct="1"/>
            <a:r>
              <a:rPr lang="en-US" sz="3200" b="1" kern="1200" dirty="0" smtClean="0">
                <a:solidFill>
                  <a:schemeClr val="bg1"/>
                </a:solidFill>
                <a:effectLst/>
                <a:latin typeface="+mj-lt"/>
                <a:ea typeface="+mj-ea"/>
                <a:cs typeface="+mj-cs"/>
              </a:rPr>
              <a:t>SET ASIDES Page</a:t>
            </a:r>
            <a:endParaRPr lang="en-US" dirty="0" smtClean="0">
              <a:effectLst/>
            </a:endParaRPr>
          </a:p>
          <a:p>
            <a:r>
              <a:rPr lang="en-US" b="1" dirty="0" smtClean="0"/>
              <a:t/>
            </a:r>
            <a:br>
              <a:rPr lang="en-US" b="1" dirty="0" smtClean="0"/>
            </a:br>
            <a:endParaRPr lang="en-US" b="1" dirty="0"/>
          </a:p>
        </p:txBody>
      </p:sp>
      <p:sp>
        <p:nvSpPr>
          <p:cNvPr id="3" name="Subtitle 2"/>
          <p:cNvSpPr>
            <a:spLocks noGrp="1"/>
          </p:cNvSpPr>
          <p:nvPr>
            <p:ph type="subTitle" idx="1"/>
          </p:nvPr>
        </p:nvSpPr>
        <p:spPr/>
        <p:txBody>
          <a:bodyPr>
            <a:normAutofit/>
          </a:bodyPr>
          <a:lstStyle/>
          <a:p>
            <a:r>
              <a:rPr lang="en-US" sz="4800" dirty="0" smtClean="0"/>
              <a:t>Title I-A Budget Narrative</a:t>
            </a:r>
          </a:p>
          <a:p>
            <a:r>
              <a:rPr lang="en-US" sz="4800" dirty="0" smtClean="0"/>
              <a:t>SET ASIDES Page</a:t>
            </a:r>
            <a:endParaRPr lang="en-US" sz="4800" dirty="0"/>
          </a:p>
        </p:txBody>
      </p:sp>
    </p:spTree>
    <p:extLst>
      <p:ext uri="{BB962C8B-B14F-4D97-AF65-F5344CB8AC3E}">
        <p14:creationId xmlns:p14="http://schemas.microsoft.com/office/powerpoint/2010/main" val="338634336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9123" y="701888"/>
            <a:ext cx="7361499" cy="791244"/>
          </a:xfrm>
        </p:spPr>
        <p:txBody>
          <a:bodyPr>
            <a:normAutofit fontScale="90000"/>
          </a:bodyPr>
          <a:lstStyle/>
          <a:p>
            <a:pPr algn="ctr"/>
            <a:r>
              <a:rPr lang="en-US" dirty="0"/>
              <a:t>Title I-A </a:t>
            </a:r>
            <a:r>
              <a:rPr lang="en-US" dirty="0" smtClean="0"/>
              <a:t>Set-aside Page</a:t>
            </a:r>
            <a:r>
              <a:rPr lang="en-US" dirty="0"/>
              <a:t/>
            </a:r>
            <a:br>
              <a:rPr lang="en-US" dirty="0"/>
            </a:br>
            <a:r>
              <a:rPr lang="en-US" dirty="0" smtClean="0"/>
              <a:t/>
            </a:r>
            <a:br>
              <a:rPr lang="en-US" dirty="0" smtClean="0"/>
            </a:br>
            <a:endParaRPr lang="en-US" sz="3100" b="0" dirty="0"/>
          </a:p>
        </p:txBody>
      </p:sp>
      <p:pic>
        <p:nvPicPr>
          <p:cNvPr id="3" name="Picture 2" descr="Title I-A Set-aside Page" title="Title I-A Set-aside Page"/>
          <p:cNvPicPr>
            <a:picLocks noChangeAspect="1"/>
          </p:cNvPicPr>
          <p:nvPr/>
        </p:nvPicPr>
        <p:blipFill>
          <a:blip r:embed="rId3"/>
          <a:stretch>
            <a:fillRect/>
          </a:stretch>
        </p:blipFill>
        <p:spPr>
          <a:xfrm>
            <a:off x="178085" y="936046"/>
            <a:ext cx="8965915" cy="5353005"/>
          </a:xfrm>
          <a:prstGeom prst="rect">
            <a:avLst/>
          </a:prstGeom>
        </p:spPr>
      </p:pic>
    </p:spTree>
    <p:extLst>
      <p:ext uri="{BB962C8B-B14F-4D97-AF65-F5344CB8AC3E}">
        <p14:creationId xmlns:p14="http://schemas.microsoft.com/office/powerpoint/2010/main" val="13988403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9123" y="701888"/>
            <a:ext cx="7361499" cy="791244"/>
          </a:xfrm>
        </p:spPr>
        <p:txBody>
          <a:bodyPr>
            <a:normAutofit fontScale="90000"/>
          </a:bodyPr>
          <a:lstStyle/>
          <a:p>
            <a:pPr algn="ctr"/>
            <a:r>
              <a:rPr lang="en-US" dirty="0"/>
              <a:t>Title I-A </a:t>
            </a:r>
            <a:r>
              <a:rPr lang="en-US" dirty="0" smtClean="0"/>
              <a:t>Set-aside Page</a:t>
            </a:r>
            <a:r>
              <a:rPr lang="en-US" dirty="0"/>
              <a:t/>
            </a:r>
            <a:br>
              <a:rPr lang="en-US" dirty="0"/>
            </a:br>
            <a:r>
              <a:rPr lang="en-US" dirty="0" smtClean="0"/>
              <a:t/>
            </a:r>
            <a:br>
              <a:rPr lang="en-US" dirty="0" smtClean="0"/>
            </a:br>
            <a:endParaRPr lang="en-US" sz="3100" b="0" dirty="0"/>
          </a:p>
        </p:txBody>
      </p:sp>
      <p:pic>
        <p:nvPicPr>
          <p:cNvPr id="4" name="Picture 3" descr="Title I-A Set-aside Page" title="Title I-A Set-aside Page"/>
          <p:cNvPicPr>
            <a:picLocks noChangeAspect="1"/>
          </p:cNvPicPr>
          <p:nvPr/>
        </p:nvPicPr>
        <p:blipFill>
          <a:blip r:embed="rId3"/>
          <a:stretch>
            <a:fillRect/>
          </a:stretch>
        </p:blipFill>
        <p:spPr>
          <a:xfrm>
            <a:off x="114048" y="945223"/>
            <a:ext cx="9031648" cy="5568594"/>
          </a:xfrm>
          <a:prstGeom prst="rect">
            <a:avLst/>
          </a:prstGeom>
        </p:spPr>
      </p:pic>
    </p:spTree>
    <p:extLst>
      <p:ext uri="{BB962C8B-B14F-4D97-AF65-F5344CB8AC3E}">
        <p14:creationId xmlns:p14="http://schemas.microsoft.com/office/powerpoint/2010/main" val="299250720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ctrTitle"/>
          </p:nvPr>
        </p:nvSpPr>
        <p:spPr/>
        <p:txBody>
          <a:bodyPr/>
          <a:lstStyle/>
          <a:p>
            <a:pPr rtl="0" eaLnBrk="1" latinLnBrk="0" hangingPunct="1"/>
            <a:r>
              <a:rPr lang="en-US" sz="3200" b="1" kern="1200" dirty="0" smtClean="0">
                <a:solidFill>
                  <a:schemeClr val="bg1"/>
                </a:solidFill>
                <a:effectLst/>
                <a:latin typeface="+mj-lt"/>
                <a:ea typeface="+mj-ea"/>
                <a:cs typeface="+mj-cs"/>
              </a:rPr>
              <a:t>Title I-A Budget Narrative</a:t>
            </a:r>
            <a:endParaRPr lang="en-US" dirty="0" smtClean="0">
              <a:effectLst/>
            </a:endParaRPr>
          </a:p>
          <a:p>
            <a:pPr rtl="0" eaLnBrk="1" latinLnBrk="0" hangingPunct="1"/>
            <a:r>
              <a:rPr lang="en-US" sz="3200" b="1" kern="1200" dirty="0" smtClean="0">
                <a:solidFill>
                  <a:schemeClr val="bg1"/>
                </a:solidFill>
                <a:effectLst/>
                <a:latin typeface="+mj-lt"/>
                <a:ea typeface="+mj-ea"/>
                <a:cs typeface="+mj-cs"/>
              </a:rPr>
              <a:t>TARGETING Page</a:t>
            </a:r>
            <a:endParaRPr lang="en-US" dirty="0" smtClean="0">
              <a:effectLst/>
            </a:endParaRPr>
          </a:p>
          <a:p>
            <a:r>
              <a:rPr lang="en-US" b="1" dirty="0" smtClean="0"/>
              <a:t/>
            </a:r>
            <a:br>
              <a:rPr lang="en-US" b="1" dirty="0" smtClean="0"/>
            </a:br>
            <a:endParaRPr lang="en-US" b="1" dirty="0"/>
          </a:p>
        </p:txBody>
      </p:sp>
      <p:sp>
        <p:nvSpPr>
          <p:cNvPr id="3" name="Subtitle 2"/>
          <p:cNvSpPr>
            <a:spLocks noGrp="1"/>
          </p:cNvSpPr>
          <p:nvPr>
            <p:ph type="subTitle" idx="1"/>
          </p:nvPr>
        </p:nvSpPr>
        <p:spPr/>
        <p:txBody>
          <a:bodyPr>
            <a:normAutofit/>
          </a:bodyPr>
          <a:lstStyle/>
          <a:p>
            <a:r>
              <a:rPr lang="en-US" sz="4800" dirty="0" smtClean="0"/>
              <a:t>Title I-A Budget Narrative</a:t>
            </a:r>
          </a:p>
          <a:p>
            <a:r>
              <a:rPr lang="en-US" sz="4800" dirty="0" smtClean="0"/>
              <a:t>TARGETING Page</a:t>
            </a:r>
            <a:endParaRPr lang="en-US" sz="4800" dirty="0"/>
          </a:p>
        </p:txBody>
      </p:sp>
    </p:spTree>
    <p:extLst>
      <p:ext uri="{BB962C8B-B14F-4D97-AF65-F5344CB8AC3E}">
        <p14:creationId xmlns:p14="http://schemas.microsoft.com/office/powerpoint/2010/main" val="88247064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9123" y="701888"/>
            <a:ext cx="7361499" cy="791244"/>
          </a:xfrm>
        </p:spPr>
        <p:txBody>
          <a:bodyPr>
            <a:normAutofit fontScale="90000"/>
          </a:bodyPr>
          <a:lstStyle/>
          <a:p>
            <a:pPr algn="ctr"/>
            <a:r>
              <a:rPr lang="en-US" dirty="0"/>
              <a:t>Title I-A </a:t>
            </a:r>
            <a:r>
              <a:rPr lang="en-US" dirty="0" smtClean="0"/>
              <a:t>Targeting </a:t>
            </a:r>
            <a:r>
              <a:rPr lang="en-US" dirty="0"/>
              <a:t>Page</a:t>
            </a:r>
            <a:br>
              <a:rPr lang="en-US" dirty="0"/>
            </a:br>
            <a:r>
              <a:rPr lang="en-US" dirty="0" smtClean="0"/>
              <a:t/>
            </a:r>
            <a:br>
              <a:rPr lang="en-US" dirty="0" smtClean="0"/>
            </a:br>
            <a:endParaRPr lang="en-US" sz="3100" b="0" dirty="0"/>
          </a:p>
        </p:txBody>
      </p:sp>
      <p:pic>
        <p:nvPicPr>
          <p:cNvPr id="3" name="Picture 2" descr="Title I-A Targeting Page" title="Title I-A Targeting Page"/>
          <p:cNvPicPr>
            <a:picLocks noChangeAspect="1"/>
          </p:cNvPicPr>
          <p:nvPr/>
        </p:nvPicPr>
        <p:blipFill>
          <a:blip r:embed="rId3"/>
          <a:stretch>
            <a:fillRect/>
          </a:stretch>
        </p:blipFill>
        <p:spPr>
          <a:xfrm>
            <a:off x="114296" y="1097510"/>
            <a:ext cx="9029704" cy="4591252"/>
          </a:xfrm>
          <a:prstGeom prst="rect">
            <a:avLst/>
          </a:prstGeom>
        </p:spPr>
      </p:pic>
    </p:spTree>
    <p:extLst>
      <p:ext uri="{BB962C8B-B14F-4D97-AF65-F5344CB8AC3E}">
        <p14:creationId xmlns:p14="http://schemas.microsoft.com/office/powerpoint/2010/main" val="143392160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Community Eligibility Provision</a:t>
            </a:r>
            <a:endParaRPr lang="en-US" dirty="0"/>
          </a:p>
        </p:txBody>
      </p:sp>
      <p:sp>
        <p:nvSpPr>
          <p:cNvPr id="3" name="Content Placeholder 2"/>
          <p:cNvSpPr>
            <a:spLocks noGrp="1"/>
          </p:cNvSpPr>
          <p:nvPr>
            <p:ph idx="1"/>
          </p:nvPr>
        </p:nvSpPr>
        <p:spPr/>
        <p:txBody>
          <a:bodyPr>
            <a:normAutofit/>
          </a:bodyPr>
          <a:lstStyle/>
          <a:p>
            <a:pPr marL="0" indent="0" algn="ctr">
              <a:buNone/>
            </a:pPr>
            <a:r>
              <a:rPr lang="en-US" sz="4000" dirty="0" smtClean="0"/>
              <a:t>Community Eligibility Provision (CEP)</a:t>
            </a:r>
          </a:p>
          <a:p>
            <a:pPr marL="0" indent="0" algn="ctr">
              <a:buNone/>
            </a:pPr>
            <a:endParaRPr lang="en-US" sz="4000" dirty="0" smtClean="0"/>
          </a:p>
          <a:p>
            <a:pPr marL="0" indent="0" algn="ctr">
              <a:buNone/>
            </a:pPr>
            <a:r>
              <a:rPr lang="en-US" sz="2000" dirty="0">
                <a:hlinkClick r:id="rId2"/>
              </a:rPr>
              <a:t>https://</a:t>
            </a:r>
            <a:r>
              <a:rPr lang="en-US" sz="2000" dirty="0" smtClean="0">
                <a:hlinkClick r:id="rId2"/>
              </a:rPr>
              <a:t>www.oregon.gov/ode/students-and-family/childnutrition/SNP/Pages/CEP.aspx</a:t>
            </a:r>
            <a:r>
              <a:rPr lang="en-US" sz="2000" dirty="0" smtClean="0"/>
              <a:t> </a:t>
            </a:r>
            <a:endParaRPr lang="en-US" sz="2000" dirty="0"/>
          </a:p>
        </p:txBody>
      </p:sp>
    </p:spTree>
    <p:extLst>
      <p:ext uri="{BB962C8B-B14F-4D97-AF65-F5344CB8AC3E}">
        <p14:creationId xmlns:p14="http://schemas.microsoft.com/office/powerpoint/2010/main" val="339672262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3" descr="Determining Poverty Count" title="Determining Poverty Count"/>
          <p:cNvSpPr>
            <a:spLocks noGrp="1"/>
          </p:cNvSpPr>
          <p:nvPr>
            <p:ph type="title"/>
          </p:nvPr>
        </p:nvSpPr>
        <p:spPr>
          <a:xfrm>
            <a:off x="457200" y="274638"/>
            <a:ext cx="8229600" cy="721955"/>
          </a:xfrm>
        </p:spPr>
        <p:txBody>
          <a:bodyPr>
            <a:normAutofit fontScale="90000"/>
          </a:bodyPr>
          <a:lstStyle/>
          <a:p>
            <a:r>
              <a:rPr lang="en-US" altLang="en-US" dirty="0" smtClean="0"/>
              <a:t>Determining Poverty Count</a:t>
            </a:r>
            <a:br>
              <a:rPr lang="en-US" altLang="en-US" dirty="0" smtClean="0"/>
            </a:br>
            <a:r>
              <a:rPr lang="en-US" altLang="en-US" dirty="0" smtClean="0"/>
              <a:t>(Option #1)</a:t>
            </a:r>
          </a:p>
        </p:txBody>
      </p:sp>
      <p:graphicFrame>
        <p:nvGraphicFramePr>
          <p:cNvPr id="9" name="Content Placeholder 8" descr="Determining Poverty Count" title="Determining Poverty Count"/>
          <p:cNvGraphicFramePr>
            <a:graphicFrameLocks noGrp="1"/>
          </p:cNvGraphicFramePr>
          <p:nvPr>
            <p:ph idx="1"/>
            <p:extLst>
              <p:ext uri="{D42A27DB-BD31-4B8C-83A1-F6EECF244321}">
                <p14:modId xmlns:p14="http://schemas.microsoft.com/office/powerpoint/2010/main" val="1545926874"/>
              </p:ext>
            </p:extLst>
          </p:nvPr>
        </p:nvGraphicFramePr>
        <p:xfrm>
          <a:off x="685800" y="1828801"/>
          <a:ext cx="8229600" cy="4267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19717805"/>
      </p:ext>
    </p:extLst>
  </p:cSld>
  <p:clrMapOvr>
    <a:masterClrMapping/>
  </p:clrMapOvr>
  <p:transition spd="slow"/>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3"/>
          <p:cNvSpPr>
            <a:spLocks noGrp="1"/>
          </p:cNvSpPr>
          <p:nvPr>
            <p:ph type="title"/>
          </p:nvPr>
        </p:nvSpPr>
        <p:spPr>
          <a:xfrm>
            <a:off x="457200" y="274638"/>
            <a:ext cx="8229600" cy="732229"/>
          </a:xfrm>
        </p:spPr>
        <p:txBody>
          <a:bodyPr>
            <a:normAutofit fontScale="90000"/>
          </a:bodyPr>
          <a:lstStyle/>
          <a:p>
            <a:r>
              <a:rPr lang="en-US" altLang="en-US" dirty="0" smtClean="0"/>
              <a:t>Determining Poverty Count</a:t>
            </a:r>
            <a:br>
              <a:rPr lang="en-US" altLang="en-US" dirty="0" smtClean="0"/>
            </a:br>
            <a:r>
              <a:rPr lang="en-US" altLang="en-US" dirty="0" smtClean="0"/>
              <a:t>(Option #2)</a:t>
            </a:r>
          </a:p>
        </p:txBody>
      </p:sp>
      <p:graphicFrame>
        <p:nvGraphicFramePr>
          <p:cNvPr id="9" name="Content Placeholder 8" descr="Determining Poverty Count with multiplier of 1.6 for both CEP and non-CEP schools" title="Determining Poverty Count"/>
          <p:cNvGraphicFramePr>
            <a:graphicFrameLocks noGrp="1"/>
          </p:cNvGraphicFramePr>
          <p:nvPr>
            <p:ph idx="1"/>
            <p:extLst>
              <p:ext uri="{D42A27DB-BD31-4B8C-83A1-F6EECF244321}">
                <p14:modId xmlns:p14="http://schemas.microsoft.com/office/powerpoint/2010/main" val="209286460"/>
              </p:ext>
            </p:extLst>
          </p:nvPr>
        </p:nvGraphicFramePr>
        <p:xfrm>
          <a:off x="457200" y="2133600"/>
          <a:ext cx="8382000" cy="39925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00805317"/>
      </p:ext>
    </p:extLst>
  </p:cSld>
  <p:clrMapOvr>
    <a:masterClrMapping/>
  </p:clrMapOvr>
  <p:transition spd="slow"/>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3"/>
          <p:cNvSpPr>
            <a:spLocks noGrp="1"/>
          </p:cNvSpPr>
          <p:nvPr>
            <p:ph type="title"/>
          </p:nvPr>
        </p:nvSpPr>
        <p:spPr>
          <a:xfrm>
            <a:off x="457200" y="274638"/>
            <a:ext cx="8229600" cy="773326"/>
          </a:xfrm>
        </p:spPr>
        <p:txBody>
          <a:bodyPr>
            <a:normAutofit fontScale="90000"/>
          </a:bodyPr>
          <a:lstStyle/>
          <a:p>
            <a:r>
              <a:rPr lang="en-US" altLang="en-US" dirty="0" smtClean="0"/>
              <a:t>Determining Poverty Count</a:t>
            </a:r>
            <a:br>
              <a:rPr lang="en-US" altLang="en-US" dirty="0" smtClean="0"/>
            </a:br>
            <a:r>
              <a:rPr lang="en-US" altLang="en-US" dirty="0" smtClean="0"/>
              <a:t>(Option #3)</a:t>
            </a:r>
          </a:p>
        </p:txBody>
      </p:sp>
      <p:graphicFrame>
        <p:nvGraphicFramePr>
          <p:cNvPr id="9" name="Content Placeholder 8" descr="Determining Poverty Count with multiplier of 1.6 for CEP schools and free and reduced lunch applications for non-CEP schools" title="Determining Poverty Count"/>
          <p:cNvGraphicFramePr>
            <a:graphicFrameLocks noGrp="1"/>
          </p:cNvGraphicFramePr>
          <p:nvPr>
            <p:ph idx="1"/>
            <p:extLst>
              <p:ext uri="{D42A27DB-BD31-4B8C-83A1-F6EECF244321}">
                <p14:modId xmlns:p14="http://schemas.microsoft.com/office/powerpoint/2010/main" val="4203697710"/>
              </p:ext>
            </p:extLst>
          </p:nvPr>
        </p:nvGraphicFramePr>
        <p:xfrm>
          <a:off x="457200" y="1752600"/>
          <a:ext cx="8458200" cy="43735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47248591"/>
      </p:ext>
    </p:extLst>
  </p:cSld>
  <p:clrMapOvr>
    <a:masterClrMapping/>
  </p:clrMapOvr>
  <p:transition spd="slow"/>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0" y="943301"/>
            <a:ext cx="9144000" cy="1013398"/>
          </a:xfrm>
          <a:solidFill>
            <a:schemeClr val="accent1"/>
          </a:solidFill>
        </p:spPr>
        <p:txBody>
          <a:bodyPr/>
          <a:lstStyle/>
          <a:p>
            <a:pPr lvl="0" algn="l">
              <a:defRPr/>
            </a:pPr>
            <a:r>
              <a:rPr lang="en-US" altLang="en-US" dirty="0">
                <a:solidFill>
                  <a:prstClr val="white"/>
                </a:solidFill>
                <a:ea typeface="+mn-ea"/>
                <a:cs typeface="+mn-cs"/>
              </a:rPr>
              <a:t>Who We Serve</a:t>
            </a:r>
            <a:br>
              <a:rPr lang="en-US" altLang="en-US" dirty="0">
                <a:solidFill>
                  <a:prstClr val="white"/>
                </a:solidFill>
                <a:ea typeface="+mn-ea"/>
                <a:cs typeface="+mn-cs"/>
              </a:rPr>
            </a:br>
            <a:r>
              <a:rPr lang="en-US" altLang="en-US" sz="2400" b="0" dirty="0">
                <a:solidFill>
                  <a:prstClr val="white"/>
                </a:solidFill>
                <a:ea typeface="+mn-ea"/>
                <a:cs typeface="+mn-cs"/>
              </a:rPr>
              <a:t>Our Customers </a:t>
            </a:r>
            <a:endParaRPr lang="en-US" altLang="en-US" sz="1600" dirty="0">
              <a:solidFill>
                <a:prstClr val="white"/>
              </a:solidFill>
              <a:ea typeface="+mn-ea"/>
              <a:cs typeface="+mn-cs"/>
            </a:endParaRPr>
          </a:p>
        </p:txBody>
      </p:sp>
      <p:sp>
        <p:nvSpPr>
          <p:cNvPr id="3" name="Slide Number Placeholder 2"/>
          <p:cNvSpPr>
            <a:spLocks noGrp="1"/>
          </p:cNvSpPr>
          <p:nvPr>
            <p:ph type="sldNum" sz="quarter" idx="4"/>
          </p:nvPr>
        </p:nvSpPr>
        <p:spPr/>
        <p:txBody>
          <a:bodyPr/>
          <a:lstStyle/>
          <a:p>
            <a:fld id="{8A0BAB59-E1FB-40DE-BF54-BC3526BEF81F}" type="slidenum">
              <a:rPr lang="en-US" smtClean="0"/>
              <a:pPr/>
              <a:t>4</a:t>
            </a:fld>
            <a:endParaRPr lang="en-US"/>
          </a:p>
        </p:txBody>
      </p:sp>
      <p:sp>
        <p:nvSpPr>
          <p:cNvPr id="6" name="TextBox 5"/>
          <p:cNvSpPr txBox="1"/>
          <p:nvPr/>
        </p:nvSpPr>
        <p:spPr>
          <a:xfrm>
            <a:off x="158137" y="2149417"/>
            <a:ext cx="4375763" cy="1446550"/>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2200" b="1" dirty="0" smtClean="0">
                <a:solidFill>
                  <a:schemeClr val="accent1"/>
                </a:solidFill>
                <a:ea typeface="Adobe Gothic Std B" panose="020B0800000000000000" pitchFamily="34" charset="-128"/>
              </a:rPr>
              <a:t>Early Childhood</a:t>
            </a:r>
          </a:p>
          <a:p>
            <a:pPr marL="285750" indent="-285750">
              <a:spcBef>
                <a:spcPts val="0"/>
              </a:spcBef>
              <a:buFont typeface="Arial" panose="020B0604020202020204" pitchFamily="34" charset="0"/>
              <a:buChar char="•"/>
              <a:defRPr/>
            </a:pPr>
            <a:r>
              <a:rPr lang="en-US" sz="2200" b="1" dirty="0">
                <a:solidFill>
                  <a:srgbClr val="0070C0"/>
                </a:solidFill>
                <a:ea typeface="Adobe Gothic Std B" panose="020B0800000000000000" pitchFamily="34" charset="-128"/>
              </a:rPr>
              <a:t>232,168 </a:t>
            </a:r>
            <a:r>
              <a:rPr lang="en-US" sz="2200" dirty="0">
                <a:solidFill>
                  <a:schemeClr val="tx1"/>
                </a:solidFill>
                <a:ea typeface="Adobe Gothic Std B" panose="020B0800000000000000" pitchFamily="34" charset="-128"/>
              </a:rPr>
              <a:t>children under age </a:t>
            </a:r>
            <a:r>
              <a:rPr lang="en-US" sz="2200" dirty="0" smtClean="0">
                <a:solidFill>
                  <a:schemeClr val="tx1"/>
                </a:solidFill>
                <a:ea typeface="Adobe Gothic Std B" panose="020B0800000000000000" pitchFamily="34" charset="-128"/>
              </a:rPr>
              <a:t>five;</a:t>
            </a:r>
          </a:p>
          <a:p>
            <a:pPr marL="285750" indent="-285750">
              <a:spcBef>
                <a:spcPts val="0"/>
              </a:spcBef>
              <a:buFont typeface="Arial" panose="020B0604020202020204" pitchFamily="34" charset="0"/>
              <a:buChar char="•"/>
              <a:defRPr/>
            </a:pPr>
            <a:r>
              <a:rPr lang="en-US" sz="2200" b="1" dirty="0" smtClean="0">
                <a:solidFill>
                  <a:schemeClr val="accent6"/>
                </a:solidFill>
                <a:ea typeface="Adobe Gothic Std B" panose="020B0800000000000000" pitchFamily="34" charset="-128"/>
              </a:rPr>
              <a:t>Approximately 4,000 </a:t>
            </a:r>
            <a:r>
              <a:rPr lang="en-US" sz="2200" dirty="0" smtClean="0">
                <a:solidFill>
                  <a:schemeClr val="tx1"/>
                </a:solidFill>
                <a:ea typeface="Adobe Gothic Std B" panose="020B0800000000000000" pitchFamily="34" charset="-128"/>
              </a:rPr>
              <a:t>licensed </a:t>
            </a:r>
            <a:r>
              <a:rPr lang="en-US" sz="2200" dirty="0">
                <a:solidFill>
                  <a:schemeClr val="tx1"/>
                </a:solidFill>
                <a:ea typeface="Adobe Gothic Std B" panose="020B0800000000000000" pitchFamily="34" charset="-128"/>
              </a:rPr>
              <a:t>child care </a:t>
            </a:r>
            <a:r>
              <a:rPr lang="en-US" sz="2200" dirty="0" smtClean="0">
                <a:solidFill>
                  <a:schemeClr val="tx1"/>
                </a:solidFill>
                <a:ea typeface="Adobe Gothic Std B" panose="020B0800000000000000" pitchFamily="34" charset="-128"/>
              </a:rPr>
              <a:t>facilities</a:t>
            </a:r>
            <a:r>
              <a:rPr lang="en-US" sz="2200" dirty="0">
                <a:solidFill>
                  <a:schemeClr val="tx1"/>
                </a:solidFill>
              </a:rPr>
              <a:t>.</a:t>
            </a:r>
            <a:endParaRPr lang="en-US" sz="2200" dirty="0" smtClean="0">
              <a:solidFill>
                <a:schemeClr val="tx1"/>
              </a:solidFill>
            </a:endParaRPr>
          </a:p>
        </p:txBody>
      </p:sp>
      <p:sp>
        <p:nvSpPr>
          <p:cNvPr id="7" name="TextBox 6"/>
          <p:cNvSpPr txBox="1"/>
          <p:nvPr/>
        </p:nvSpPr>
        <p:spPr>
          <a:xfrm>
            <a:off x="158137" y="3647153"/>
            <a:ext cx="4914497" cy="1446550"/>
          </a:xfrm>
          <a:prstGeom prst="rect">
            <a:avLst/>
          </a:prstGeom>
          <a:noFill/>
          <a:ln>
            <a:noFill/>
          </a:ln>
        </p:spPr>
        <p:txBody>
          <a:bodyPr wrap="square" rtlCol="0">
            <a:spAutoFit/>
          </a:bodyPr>
          <a:lstStyle/>
          <a:p>
            <a:pPr>
              <a:defRPr/>
            </a:pPr>
            <a:r>
              <a:rPr lang="en-US" sz="2200" b="1" dirty="0" smtClean="0">
                <a:solidFill>
                  <a:schemeClr val="accent2"/>
                </a:solidFill>
                <a:ea typeface="Adobe Gothic Std B" panose="020B0800000000000000" pitchFamily="34" charset="-128"/>
              </a:rPr>
              <a:t>Students &amp; Youth</a:t>
            </a:r>
            <a:endParaRPr lang="en-US" sz="2200" b="1" dirty="0">
              <a:solidFill>
                <a:schemeClr val="accent2"/>
              </a:solidFill>
              <a:ea typeface="Adobe Gothic Std B" panose="020B0800000000000000" pitchFamily="34" charset="-128"/>
            </a:endParaRPr>
          </a:p>
          <a:p>
            <a:pPr marL="285750" indent="-285750">
              <a:spcBef>
                <a:spcPts val="0"/>
              </a:spcBef>
              <a:buFont typeface="Arial" panose="020B0604020202020204" pitchFamily="34" charset="0"/>
              <a:buChar char="•"/>
              <a:defRPr/>
            </a:pPr>
            <a:r>
              <a:rPr lang="en-US" sz="2200" b="1" dirty="0">
                <a:solidFill>
                  <a:schemeClr val="accent2"/>
                </a:solidFill>
                <a:ea typeface="Adobe Gothic Std B" panose="020B0800000000000000" pitchFamily="34" charset="-128"/>
              </a:rPr>
              <a:t>580,690 </a:t>
            </a:r>
            <a:r>
              <a:rPr lang="en-US" sz="2200" dirty="0">
                <a:ea typeface="Adobe Gothic Std B" panose="020B0800000000000000" pitchFamily="34" charset="-128"/>
              </a:rPr>
              <a:t>students in K-12 </a:t>
            </a:r>
            <a:r>
              <a:rPr lang="en-US" sz="2200" dirty="0"/>
              <a:t>(2017-18</a:t>
            </a:r>
            <a:r>
              <a:rPr lang="en-US" sz="2200" dirty="0" smtClean="0"/>
              <a:t>);</a:t>
            </a:r>
            <a:r>
              <a:rPr lang="en-US" sz="2200" dirty="0"/>
              <a:t> </a:t>
            </a:r>
            <a:r>
              <a:rPr lang="en-US" sz="2200" dirty="0" smtClean="0"/>
              <a:t>and </a:t>
            </a:r>
            <a:r>
              <a:rPr lang="en-US" sz="2200" b="1" dirty="0" smtClean="0">
                <a:solidFill>
                  <a:schemeClr val="accent2"/>
                </a:solidFill>
              </a:rPr>
              <a:t>11,939</a:t>
            </a:r>
            <a:r>
              <a:rPr lang="en-US" sz="2200" dirty="0" smtClean="0"/>
              <a:t> </a:t>
            </a:r>
            <a:r>
              <a:rPr lang="en-US" sz="2200" dirty="0" smtClean="0">
                <a:ea typeface="Adobe Gothic Std B" panose="020B0800000000000000" pitchFamily="34" charset="-128"/>
              </a:rPr>
              <a:t>at-risk youth </a:t>
            </a:r>
            <a:r>
              <a:rPr lang="en-US" sz="2200" dirty="0">
                <a:ea typeface="Adobe Gothic Std B" panose="020B0800000000000000" pitchFamily="34" charset="-128"/>
              </a:rPr>
              <a:t>ages </a:t>
            </a:r>
            <a:r>
              <a:rPr lang="en-US" sz="2200" dirty="0" smtClean="0">
                <a:ea typeface="Adobe Gothic Std B" panose="020B0800000000000000" pitchFamily="34" charset="-128"/>
              </a:rPr>
              <a:t>6-24</a:t>
            </a:r>
            <a:r>
              <a:rPr lang="en-US" sz="2200" dirty="0" smtClean="0"/>
              <a:t>.</a:t>
            </a:r>
          </a:p>
          <a:p>
            <a:endParaRPr lang="en-US" sz="2200" b="1" dirty="0"/>
          </a:p>
        </p:txBody>
      </p:sp>
      <p:sp>
        <p:nvSpPr>
          <p:cNvPr id="9" name="TextBox 8"/>
          <p:cNvSpPr txBox="1"/>
          <p:nvPr/>
        </p:nvSpPr>
        <p:spPr>
          <a:xfrm>
            <a:off x="4966895" y="2149417"/>
            <a:ext cx="4090648" cy="1446550"/>
          </a:xfrm>
          <a:prstGeom prst="rect">
            <a:avLst/>
          </a:prstGeom>
          <a:noFill/>
          <a:ln w="12700">
            <a:noFill/>
          </a:ln>
        </p:spPr>
        <p:txBody>
          <a:bodyPr wrap="square" rtlCol="0">
            <a:spAutoFit/>
          </a:bodyPr>
          <a:lstStyle/>
          <a:p>
            <a:pPr>
              <a:defRPr/>
            </a:pPr>
            <a:r>
              <a:rPr lang="en-US" sz="2200" b="1" dirty="0">
                <a:solidFill>
                  <a:schemeClr val="accent3"/>
                </a:solidFill>
                <a:ea typeface="Adobe Gothic Std B" panose="020B0800000000000000" pitchFamily="34" charset="-128"/>
              </a:rPr>
              <a:t>Districts </a:t>
            </a:r>
            <a:r>
              <a:rPr lang="en-US" sz="2200" b="1" dirty="0" smtClean="0">
                <a:solidFill>
                  <a:schemeClr val="accent3"/>
                </a:solidFill>
                <a:ea typeface="Adobe Gothic Std B" panose="020B0800000000000000" pitchFamily="34" charset="-128"/>
              </a:rPr>
              <a:t>&amp; Schools</a:t>
            </a:r>
            <a:endParaRPr lang="en-US" sz="2200" b="1" dirty="0">
              <a:solidFill>
                <a:schemeClr val="bg1"/>
              </a:solidFill>
            </a:endParaRPr>
          </a:p>
          <a:p>
            <a:pPr marL="285750" indent="-285750">
              <a:buFont typeface="Arial" panose="020B0604020202020204" pitchFamily="34" charset="0"/>
              <a:buChar char="•"/>
              <a:defRPr/>
            </a:pPr>
            <a:r>
              <a:rPr lang="en-US" sz="2200" b="1" dirty="0" smtClean="0">
                <a:solidFill>
                  <a:schemeClr val="accent3"/>
                </a:solidFill>
                <a:ea typeface="Adobe Gothic Std B" panose="020B0800000000000000" pitchFamily="34" charset="-128"/>
              </a:rPr>
              <a:t>197 </a:t>
            </a:r>
            <a:r>
              <a:rPr lang="en-US" sz="2200" dirty="0" smtClean="0">
                <a:ea typeface="Adobe Gothic Std B" panose="020B0800000000000000" pitchFamily="34" charset="-128"/>
              </a:rPr>
              <a:t>school districts;</a:t>
            </a:r>
          </a:p>
          <a:p>
            <a:pPr marL="285750" indent="-285750">
              <a:buFont typeface="Arial" panose="020B0604020202020204" pitchFamily="34" charset="0"/>
              <a:buChar char="•"/>
              <a:defRPr/>
            </a:pPr>
            <a:r>
              <a:rPr lang="en-US" sz="2200" b="1" dirty="0" smtClean="0">
                <a:solidFill>
                  <a:schemeClr val="accent3"/>
                </a:solidFill>
                <a:ea typeface="Adobe Gothic Std B" panose="020B0800000000000000" pitchFamily="34" charset="-128"/>
              </a:rPr>
              <a:t>19</a:t>
            </a:r>
            <a:r>
              <a:rPr lang="en-US" sz="2200" dirty="0" smtClean="0">
                <a:ea typeface="Adobe Gothic Std B" panose="020B0800000000000000" pitchFamily="34" charset="-128"/>
              </a:rPr>
              <a:t> education service districts;</a:t>
            </a:r>
            <a:endParaRPr lang="en-US" sz="2200" dirty="0" smtClean="0">
              <a:solidFill>
                <a:schemeClr val="accent3"/>
              </a:solidFill>
              <a:ea typeface="Adobe Gothic Std B" panose="020B0800000000000000" pitchFamily="34" charset="-128"/>
            </a:endParaRPr>
          </a:p>
          <a:p>
            <a:pPr marL="285750" indent="-285750">
              <a:buFont typeface="Arial" panose="020B0604020202020204" pitchFamily="34" charset="0"/>
              <a:buChar char="•"/>
              <a:defRPr/>
            </a:pPr>
            <a:r>
              <a:rPr lang="en-US" sz="2200" b="1" dirty="0" smtClean="0">
                <a:solidFill>
                  <a:schemeClr val="accent3"/>
                </a:solidFill>
                <a:ea typeface="Adobe Gothic Std B" panose="020B0800000000000000" pitchFamily="34" charset="-128"/>
              </a:rPr>
              <a:t>1,335</a:t>
            </a:r>
            <a:r>
              <a:rPr lang="en-US" sz="2200" dirty="0" smtClean="0">
                <a:ea typeface="Adobe Gothic Std B" panose="020B0800000000000000" pitchFamily="34" charset="-128"/>
              </a:rPr>
              <a:t> schools</a:t>
            </a:r>
            <a:r>
              <a:rPr lang="en-US" sz="2200" dirty="0">
                <a:ea typeface="Adobe Gothic Std B" panose="020B0800000000000000" pitchFamily="34" charset="-128"/>
              </a:rPr>
              <a:t>.</a:t>
            </a:r>
          </a:p>
        </p:txBody>
      </p:sp>
      <p:sp>
        <p:nvSpPr>
          <p:cNvPr id="10" name="Rectangle 9"/>
          <p:cNvSpPr/>
          <p:nvPr/>
        </p:nvSpPr>
        <p:spPr>
          <a:xfrm>
            <a:off x="5072634" y="3647153"/>
            <a:ext cx="3667124" cy="1446550"/>
          </a:xfrm>
          <a:prstGeom prst="rect">
            <a:avLst/>
          </a:prstGeom>
        </p:spPr>
        <p:txBody>
          <a:bodyPr wrap="square">
            <a:spAutoFit/>
          </a:bodyPr>
          <a:lstStyle/>
          <a:p>
            <a:pPr>
              <a:spcBef>
                <a:spcPts val="0"/>
              </a:spcBef>
              <a:defRPr/>
            </a:pPr>
            <a:r>
              <a:rPr lang="en-US" sz="2200" b="1" dirty="0" smtClean="0">
                <a:solidFill>
                  <a:srgbClr val="204565"/>
                </a:solidFill>
                <a:ea typeface="Adobe Gothic Std B" panose="020B0800000000000000" pitchFamily="34" charset="-128"/>
              </a:rPr>
              <a:t>Educators</a:t>
            </a:r>
          </a:p>
          <a:p>
            <a:pPr marL="285750" indent="-285750">
              <a:spcBef>
                <a:spcPts val="0"/>
              </a:spcBef>
              <a:buFont typeface="Arial" panose="020B0604020202020204" pitchFamily="34" charset="0"/>
              <a:buChar char="•"/>
              <a:defRPr/>
            </a:pPr>
            <a:r>
              <a:rPr lang="en-US" sz="2200" b="1" dirty="0" smtClean="0">
                <a:solidFill>
                  <a:srgbClr val="204565"/>
                </a:solidFill>
                <a:ea typeface="Adobe Gothic Std B" panose="020B0800000000000000" pitchFamily="34" charset="-128"/>
              </a:rPr>
              <a:t>Approximately</a:t>
            </a:r>
            <a:r>
              <a:rPr lang="en-US" sz="2200" b="1" dirty="0" smtClean="0">
                <a:solidFill>
                  <a:srgbClr val="204565"/>
                </a:solidFill>
              </a:rPr>
              <a:t> </a:t>
            </a:r>
            <a:r>
              <a:rPr lang="en-US" sz="2200" b="1" dirty="0">
                <a:solidFill>
                  <a:srgbClr val="204565"/>
                </a:solidFill>
                <a:ea typeface="Adobe Gothic Std B" panose="020B0800000000000000" pitchFamily="34" charset="-128"/>
              </a:rPr>
              <a:t>77,899 </a:t>
            </a:r>
            <a:r>
              <a:rPr lang="en-US" sz="2200" dirty="0">
                <a:ea typeface="Adobe Gothic Std B" panose="020B0800000000000000" pitchFamily="34" charset="-128"/>
              </a:rPr>
              <a:t>teachers, administrators and other local </a:t>
            </a:r>
            <a:r>
              <a:rPr lang="en-US" sz="2200" dirty="0" smtClean="0">
                <a:ea typeface="Adobe Gothic Std B" panose="020B0800000000000000" pitchFamily="34" charset="-128"/>
              </a:rPr>
              <a:t>employees</a:t>
            </a:r>
            <a:r>
              <a:rPr lang="en-US" sz="2200" dirty="0">
                <a:ea typeface="Adobe Gothic Std B" panose="020B0800000000000000" pitchFamily="34" charset="-128"/>
              </a:rPr>
              <a:t>.</a:t>
            </a:r>
            <a:endParaRPr lang="en-US" sz="2200" dirty="0"/>
          </a:p>
        </p:txBody>
      </p:sp>
      <p:sp>
        <p:nvSpPr>
          <p:cNvPr id="8" name="Content Placeholder 2"/>
          <p:cNvSpPr txBox="1">
            <a:spLocks/>
          </p:cNvSpPr>
          <p:nvPr/>
        </p:nvSpPr>
        <p:spPr>
          <a:xfrm>
            <a:off x="158137" y="5088661"/>
            <a:ext cx="8176238" cy="1524776"/>
          </a:xfrm>
          <a:prstGeom prst="rect">
            <a:avLst/>
          </a:prstGeom>
        </p:spPr>
        <p:txBody>
          <a:bodyPr vert="horz" lIns="91440" tIns="45720" rIns="91440" bIns="45720" rtlCol="0">
            <a:noAutofit/>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Font typeface="Arial" panose="020B0604020202020204" pitchFamily="34" charset="0"/>
              <a:buNone/>
              <a:defRPr/>
            </a:pPr>
            <a:r>
              <a:rPr lang="en-US" sz="2200" b="1" dirty="0" smtClean="0">
                <a:solidFill>
                  <a:schemeClr val="accent5"/>
                </a:solidFill>
                <a:ea typeface="Adobe Gothic Std B" panose="020B0800000000000000" pitchFamily="34" charset="-128"/>
              </a:rPr>
              <a:t>Oregon Tribes, Stakeholders, &amp; the Public </a:t>
            </a:r>
            <a:endParaRPr lang="en-US" sz="2200" b="1" dirty="0" smtClean="0"/>
          </a:p>
          <a:p>
            <a:pPr>
              <a:spcBef>
                <a:spcPts val="0"/>
              </a:spcBef>
              <a:defRPr/>
            </a:pPr>
            <a:r>
              <a:rPr lang="en-US" sz="2200" dirty="0" smtClean="0"/>
              <a:t>Families, business community partners, education advocacy groups, the Legislature, other state agencies;</a:t>
            </a:r>
          </a:p>
          <a:p>
            <a:pPr>
              <a:spcBef>
                <a:spcPts val="0"/>
              </a:spcBef>
              <a:defRPr/>
            </a:pPr>
            <a:r>
              <a:rPr lang="en-US" sz="2200" dirty="0" smtClean="0"/>
              <a:t>Oregon tribes, non-profits and the general public.</a:t>
            </a:r>
            <a:endParaRPr lang="en-US" sz="2200" dirty="0"/>
          </a:p>
        </p:txBody>
      </p:sp>
    </p:spTree>
    <p:extLst>
      <p:ext uri="{BB962C8B-B14F-4D97-AF65-F5344CB8AC3E}">
        <p14:creationId xmlns:p14="http://schemas.microsoft.com/office/powerpoint/2010/main" val="100161970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ctrTitle"/>
          </p:nvPr>
        </p:nvSpPr>
        <p:spPr/>
        <p:txBody>
          <a:bodyPr/>
          <a:lstStyle/>
          <a:p>
            <a:pPr rtl="0" eaLnBrk="1" latinLnBrk="0" hangingPunct="1"/>
            <a:r>
              <a:rPr lang="en-US" sz="3200" b="1" kern="1200" dirty="0" smtClean="0">
                <a:solidFill>
                  <a:schemeClr val="bg1"/>
                </a:solidFill>
                <a:effectLst/>
                <a:latin typeface="+mj-lt"/>
                <a:ea typeface="+mj-ea"/>
                <a:cs typeface="+mj-cs"/>
              </a:rPr>
              <a:t>Title I-A Budget Narrative </a:t>
            </a:r>
            <a:endParaRPr lang="en-US" dirty="0" smtClean="0">
              <a:effectLst/>
            </a:endParaRPr>
          </a:p>
          <a:p>
            <a:pPr rtl="0" eaLnBrk="1" latinLnBrk="0" hangingPunct="1"/>
            <a:r>
              <a:rPr lang="en-US" sz="3200" b="1" kern="1200" dirty="0" smtClean="0">
                <a:solidFill>
                  <a:schemeClr val="bg1"/>
                </a:solidFill>
                <a:effectLst/>
                <a:latin typeface="+mj-lt"/>
                <a:ea typeface="+mj-ea"/>
                <a:cs typeface="+mj-cs"/>
              </a:rPr>
              <a:t>BUDGET NARRATIVE Page</a:t>
            </a:r>
            <a:endParaRPr lang="en-US" dirty="0" smtClean="0">
              <a:effectLst/>
            </a:endParaRPr>
          </a:p>
          <a:p>
            <a:r>
              <a:rPr lang="en-US" b="1" dirty="0" smtClean="0"/>
              <a:t/>
            </a:r>
            <a:br>
              <a:rPr lang="en-US" b="1" dirty="0" smtClean="0"/>
            </a:br>
            <a:endParaRPr lang="en-US" b="1" dirty="0"/>
          </a:p>
        </p:txBody>
      </p:sp>
      <p:sp>
        <p:nvSpPr>
          <p:cNvPr id="3" name="Subtitle 2"/>
          <p:cNvSpPr>
            <a:spLocks noGrp="1"/>
          </p:cNvSpPr>
          <p:nvPr>
            <p:ph type="subTitle" idx="1"/>
          </p:nvPr>
        </p:nvSpPr>
        <p:spPr/>
        <p:txBody>
          <a:bodyPr>
            <a:normAutofit/>
          </a:bodyPr>
          <a:lstStyle/>
          <a:p>
            <a:r>
              <a:rPr lang="en-US" sz="4800" dirty="0" smtClean="0"/>
              <a:t>Title I-A Budget Narrative </a:t>
            </a:r>
          </a:p>
          <a:p>
            <a:r>
              <a:rPr lang="en-US" sz="4800" dirty="0" smtClean="0"/>
              <a:t>BUDGET NARRATIVE Page</a:t>
            </a:r>
            <a:endParaRPr lang="en-US" sz="4800" dirty="0"/>
          </a:p>
        </p:txBody>
      </p:sp>
    </p:spTree>
    <p:extLst>
      <p:ext uri="{BB962C8B-B14F-4D97-AF65-F5344CB8AC3E}">
        <p14:creationId xmlns:p14="http://schemas.microsoft.com/office/powerpoint/2010/main" val="99234747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9123" y="701888"/>
            <a:ext cx="7361499" cy="791244"/>
          </a:xfrm>
        </p:spPr>
        <p:txBody>
          <a:bodyPr>
            <a:normAutofit fontScale="90000"/>
          </a:bodyPr>
          <a:lstStyle/>
          <a:p>
            <a:pPr algn="ctr"/>
            <a:r>
              <a:rPr lang="en-US" dirty="0"/>
              <a:t>Title I-A </a:t>
            </a:r>
            <a:r>
              <a:rPr lang="en-US" dirty="0" smtClean="0"/>
              <a:t>Budget Narrative Page</a:t>
            </a:r>
            <a:r>
              <a:rPr lang="en-US" dirty="0"/>
              <a:t/>
            </a:r>
            <a:br>
              <a:rPr lang="en-US" dirty="0"/>
            </a:br>
            <a:r>
              <a:rPr lang="en-US" dirty="0" smtClean="0"/>
              <a:t/>
            </a:r>
            <a:br>
              <a:rPr lang="en-US" dirty="0" smtClean="0"/>
            </a:br>
            <a:endParaRPr lang="en-US" sz="3100" b="0" dirty="0"/>
          </a:p>
        </p:txBody>
      </p:sp>
      <p:pic>
        <p:nvPicPr>
          <p:cNvPr id="4" name="Picture 3" descr="Title I-A Budget Narrative Page" title="Title I-A Budget Narrative Page"/>
          <p:cNvPicPr>
            <a:picLocks noChangeAspect="1"/>
          </p:cNvPicPr>
          <p:nvPr/>
        </p:nvPicPr>
        <p:blipFill>
          <a:blip r:embed="rId3"/>
          <a:stretch>
            <a:fillRect/>
          </a:stretch>
        </p:blipFill>
        <p:spPr>
          <a:xfrm>
            <a:off x="0" y="996592"/>
            <a:ext cx="8811647" cy="5388367"/>
          </a:xfrm>
          <a:prstGeom prst="rect">
            <a:avLst/>
          </a:prstGeom>
        </p:spPr>
      </p:pic>
    </p:spTree>
    <p:extLst>
      <p:ext uri="{BB962C8B-B14F-4D97-AF65-F5344CB8AC3E}">
        <p14:creationId xmlns:p14="http://schemas.microsoft.com/office/powerpoint/2010/main" val="338663053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Title I-A Spending Page</a:t>
            </a:r>
            <a:endParaRPr lang="en-US" dirty="0"/>
          </a:p>
        </p:txBody>
      </p:sp>
      <p:sp>
        <p:nvSpPr>
          <p:cNvPr id="5" name="Content Placeholder 4"/>
          <p:cNvSpPr>
            <a:spLocks noGrp="1"/>
          </p:cNvSpPr>
          <p:nvPr>
            <p:ph idx="1"/>
          </p:nvPr>
        </p:nvSpPr>
        <p:spPr>
          <a:xfrm>
            <a:off x="717782" y="2137025"/>
            <a:ext cx="7886700" cy="3791164"/>
          </a:xfrm>
        </p:spPr>
        <p:txBody>
          <a:bodyPr>
            <a:normAutofit/>
          </a:bodyPr>
          <a:lstStyle/>
          <a:p>
            <a:pPr marL="457189" lvl="1" indent="0">
              <a:buNone/>
            </a:pPr>
            <a:r>
              <a:rPr lang="en-US" sz="3600" dirty="0" smtClean="0"/>
              <a:t>Reminders:</a:t>
            </a:r>
          </a:p>
          <a:p>
            <a:pPr lvl="1"/>
            <a:r>
              <a:rPr lang="en-US" sz="3200" dirty="0" smtClean="0"/>
              <a:t>The allocation for each school on the Targeting Page </a:t>
            </a:r>
            <a:r>
              <a:rPr lang="en-US" sz="3200" u="sng" dirty="0" smtClean="0">
                <a:solidFill>
                  <a:srgbClr val="0070C0"/>
                </a:solidFill>
              </a:rPr>
              <a:t>must equal </a:t>
            </a:r>
            <a:r>
              <a:rPr lang="en-US" sz="3200" dirty="0" smtClean="0"/>
              <a:t>each school’s allocation on the Budget Narrative Page.</a:t>
            </a:r>
          </a:p>
          <a:p>
            <a:pPr marL="457189" lvl="1" indent="0">
              <a:buNone/>
            </a:pPr>
            <a:endParaRPr lang="en-US" sz="3200" dirty="0" smtClean="0"/>
          </a:p>
          <a:p>
            <a:pPr lvl="1"/>
            <a:r>
              <a:rPr lang="en-US" sz="3200" dirty="0" smtClean="0"/>
              <a:t>The Dollars Remaining on both pages must be </a:t>
            </a:r>
            <a:r>
              <a:rPr lang="en-US" sz="3200" u="sng" dirty="0" smtClean="0">
                <a:solidFill>
                  <a:srgbClr val="0070C0"/>
                </a:solidFill>
              </a:rPr>
              <a:t>zero</a:t>
            </a:r>
            <a:r>
              <a:rPr lang="en-US" sz="3200" dirty="0" smtClean="0"/>
              <a:t>.</a:t>
            </a:r>
          </a:p>
          <a:p>
            <a:pPr marL="457189" lvl="1" indent="0" algn="ctr">
              <a:buNone/>
            </a:pPr>
            <a:endParaRPr lang="en-US" sz="4000" dirty="0"/>
          </a:p>
        </p:txBody>
      </p:sp>
    </p:spTree>
    <p:extLst>
      <p:ext uri="{BB962C8B-B14F-4D97-AF65-F5344CB8AC3E}">
        <p14:creationId xmlns:p14="http://schemas.microsoft.com/office/powerpoint/2010/main" val="379732130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9123" y="701888"/>
            <a:ext cx="7361499" cy="791244"/>
          </a:xfrm>
        </p:spPr>
        <p:txBody>
          <a:bodyPr>
            <a:normAutofit fontScale="90000"/>
          </a:bodyPr>
          <a:lstStyle/>
          <a:p>
            <a:pPr algn="ctr"/>
            <a:r>
              <a:rPr lang="en-US" dirty="0"/>
              <a:t>Title I-A </a:t>
            </a:r>
            <a:r>
              <a:rPr lang="en-US" dirty="0" smtClean="0"/>
              <a:t>Spending Page</a:t>
            </a:r>
            <a:r>
              <a:rPr lang="en-US" dirty="0"/>
              <a:t/>
            </a:r>
            <a:br>
              <a:rPr lang="en-US" dirty="0"/>
            </a:br>
            <a:r>
              <a:rPr lang="en-US" dirty="0" smtClean="0"/>
              <a:t/>
            </a:r>
            <a:br>
              <a:rPr lang="en-US" dirty="0" smtClean="0"/>
            </a:br>
            <a:endParaRPr lang="en-US" sz="3100" b="0" dirty="0"/>
          </a:p>
        </p:txBody>
      </p:sp>
      <p:pic>
        <p:nvPicPr>
          <p:cNvPr id="3" name="Picture 2" descr="Title I-A Spending Page" title="Title I-A Spending Page"/>
          <p:cNvPicPr>
            <a:picLocks noChangeAspect="1"/>
          </p:cNvPicPr>
          <p:nvPr/>
        </p:nvPicPr>
        <p:blipFill>
          <a:blip r:embed="rId3"/>
          <a:stretch>
            <a:fillRect/>
          </a:stretch>
        </p:blipFill>
        <p:spPr>
          <a:xfrm>
            <a:off x="212801" y="1209640"/>
            <a:ext cx="8931199" cy="4903484"/>
          </a:xfrm>
          <a:prstGeom prst="rect">
            <a:avLst/>
          </a:prstGeom>
        </p:spPr>
      </p:pic>
    </p:spTree>
    <p:extLst>
      <p:ext uri="{BB962C8B-B14F-4D97-AF65-F5344CB8AC3E}">
        <p14:creationId xmlns:p14="http://schemas.microsoft.com/office/powerpoint/2010/main" val="219008366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490897" y="1946201"/>
            <a:ext cx="6858000" cy="3493212"/>
          </a:xfrm>
        </p:spPr>
        <p:txBody>
          <a:bodyPr>
            <a:normAutofit/>
          </a:bodyPr>
          <a:lstStyle/>
          <a:p>
            <a:pPr algn="l"/>
            <a:endParaRPr lang="en-US" sz="3600" b="1" dirty="0" smtClean="0"/>
          </a:p>
          <a:p>
            <a:pPr marL="571500" indent="-571500" algn="l">
              <a:buFont typeface="Arial" panose="020B0604020202020204" pitchFamily="34" charset="0"/>
              <a:buChar char="•"/>
            </a:pPr>
            <a:r>
              <a:rPr lang="en-US" sz="3600" dirty="0" smtClean="0"/>
              <a:t>Cannot exceed 15%</a:t>
            </a:r>
          </a:p>
          <a:p>
            <a:pPr marL="571500" indent="-571500" algn="l">
              <a:buFont typeface="Arial" panose="020B0604020202020204" pitchFamily="34" charset="0"/>
              <a:buChar char="•"/>
            </a:pPr>
            <a:r>
              <a:rPr lang="en-US" sz="3600" dirty="0" smtClean="0"/>
              <a:t>Once every 3 years</a:t>
            </a:r>
          </a:p>
          <a:p>
            <a:pPr marL="571500" indent="-571500" algn="l">
              <a:buFont typeface="Arial" panose="020B0604020202020204" pitchFamily="34" charset="0"/>
              <a:buChar char="•"/>
            </a:pPr>
            <a:r>
              <a:rPr lang="en-US" sz="3600" dirty="0" smtClean="0"/>
              <a:t>No current ED Flex Waiver</a:t>
            </a:r>
          </a:p>
        </p:txBody>
      </p:sp>
      <p:sp>
        <p:nvSpPr>
          <p:cNvPr id="3" name="Title 2"/>
          <p:cNvSpPr>
            <a:spLocks noGrp="1"/>
          </p:cNvSpPr>
          <p:nvPr>
            <p:ph type="title"/>
          </p:nvPr>
        </p:nvSpPr>
        <p:spPr/>
        <p:txBody>
          <a:bodyPr/>
          <a:lstStyle/>
          <a:p>
            <a:r>
              <a:rPr lang="en-US" dirty="0" smtClean="0"/>
              <a:t>Title I-A Carryover</a:t>
            </a:r>
            <a:endParaRPr lang="en-US" dirty="0"/>
          </a:p>
        </p:txBody>
      </p:sp>
    </p:spTree>
    <p:extLst>
      <p:ext uri="{BB962C8B-B14F-4D97-AF65-F5344CB8AC3E}">
        <p14:creationId xmlns:p14="http://schemas.microsoft.com/office/powerpoint/2010/main" val="382976599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989091" y="2095928"/>
            <a:ext cx="6858000" cy="4263775"/>
          </a:xfrm>
        </p:spPr>
        <p:txBody>
          <a:bodyPr>
            <a:normAutofit/>
          </a:bodyPr>
          <a:lstStyle/>
          <a:p>
            <a:endParaRPr lang="en-US" sz="3600" b="1" dirty="0" smtClean="0"/>
          </a:p>
          <a:p>
            <a:pPr marL="571500" indent="-571500">
              <a:buFont typeface="Arial" panose="020B0604020202020204" pitchFamily="34" charset="0"/>
              <a:buChar char="•"/>
            </a:pPr>
            <a:r>
              <a:rPr lang="en-US" sz="3600" dirty="0" smtClean="0"/>
              <a:t>No longer in </a:t>
            </a:r>
            <a:r>
              <a:rPr lang="en-US" sz="3600" dirty="0" err="1" smtClean="0"/>
              <a:t>Indistar</a:t>
            </a:r>
            <a:endParaRPr lang="en-US" sz="3600" dirty="0" smtClean="0"/>
          </a:p>
          <a:p>
            <a:pPr marL="571500" indent="-571500">
              <a:buFont typeface="Arial" panose="020B0604020202020204" pitchFamily="34" charset="0"/>
              <a:buChar char="•"/>
            </a:pPr>
            <a:r>
              <a:rPr lang="en-US" sz="3600" dirty="0" smtClean="0"/>
              <a:t>Now in </a:t>
            </a:r>
            <a:r>
              <a:rPr lang="en-US" sz="3600" dirty="0" err="1" smtClean="0"/>
              <a:t>Smartsheets</a:t>
            </a:r>
            <a:endParaRPr lang="en-US" sz="3600" dirty="0" smtClean="0"/>
          </a:p>
          <a:p>
            <a:pPr lvl="0"/>
            <a:r>
              <a:rPr lang="en-US" u="sng" dirty="0">
                <a:hlinkClick r:id="rId2"/>
              </a:rPr>
              <a:t>Title I-A </a:t>
            </a:r>
            <a:r>
              <a:rPr lang="en-US" u="sng" dirty="0" err="1">
                <a:hlinkClick r:id="rId2"/>
              </a:rPr>
              <a:t>SchoolWide</a:t>
            </a:r>
            <a:r>
              <a:rPr lang="en-US" u="sng" dirty="0">
                <a:hlinkClick r:id="rId2"/>
              </a:rPr>
              <a:t> </a:t>
            </a:r>
            <a:r>
              <a:rPr lang="en-US" u="sng" dirty="0" smtClean="0">
                <a:hlinkClick r:id="rId2"/>
              </a:rPr>
              <a:t>Plan </a:t>
            </a:r>
            <a:r>
              <a:rPr lang="en-US" u="sng" dirty="0">
                <a:hlinkClick r:id="rId2"/>
              </a:rPr>
              <a:t>Submission</a:t>
            </a:r>
            <a:endParaRPr lang="en-US" dirty="0"/>
          </a:p>
          <a:p>
            <a:pPr lvl="0"/>
            <a:r>
              <a:rPr lang="en-US" u="sng" dirty="0">
                <a:hlinkClick r:id="rId3"/>
              </a:rPr>
              <a:t>Title I-A Targeted Assistance School Plan Submission</a:t>
            </a:r>
            <a:endParaRPr lang="en-US" dirty="0"/>
          </a:p>
          <a:p>
            <a:endParaRPr lang="en-US" sz="3600" b="1" dirty="0" smtClean="0"/>
          </a:p>
        </p:txBody>
      </p:sp>
      <p:sp>
        <p:nvSpPr>
          <p:cNvPr id="3" name="Title 2"/>
          <p:cNvSpPr>
            <a:spLocks noGrp="1"/>
          </p:cNvSpPr>
          <p:nvPr>
            <p:ph type="title"/>
          </p:nvPr>
        </p:nvSpPr>
        <p:spPr/>
        <p:txBody>
          <a:bodyPr/>
          <a:lstStyle/>
          <a:p>
            <a:r>
              <a:rPr lang="en-US" dirty="0" smtClean="0"/>
              <a:t>Title I-A School Level Plans</a:t>
            </a:r>
            <a:endParaRPr lang="en-US" dirty="0"/>
          </a:p>
        </p:txBody>
      </p:sp>
    </p:spTree>
    <p:extLst>
      <p:ext uri="{BB962C8B-B14F-4D97-AF65-F5344CB8AC3E}">
        <p14:creationId xmlns:p14="http://schemas.microsoft.com/office/powerpoint/2010/main" val="356511720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987137" y="2150219"/>
            <a:ext cx="6858000" cy="3493212"/>
          </a:xfrm>
        </p:spPr>
        <p:txBody>
          <a:bodyPr>
            <a:normAutofit fontScale="85000" lnSpcReduction="20000"/>
          </a:bodyPr>
          <a:lstStyle/>
          <a:p>
            <a:r>
              <a:rPr lang="en-US" dirty="0" smtClean="0"/>
              <a:t> </a:t>
            </a:r>
            <a:endParaRPr lang="en-US" sz="3600" b="1" dirty="0" smtClean="0"/>
          </a:p>
          <a:p>
            <a:pPr marL="571500" indent="-571500" algn="l">
              <a:buFont typeface="Arial" panose="020B0604020202020204" pitchFamily="34" charset="0"/>
              <a:buChar char="•"/>
            </a:pPr>
            <a:r>
              <a:rPr lang="en-US" sz="3600" b="1" dirty="0" smtClean="0"/>
              <a:t>Review and revision of the plans and documents is an annual process.</a:t>
            </a:r>
          </a:p>
          <a:p>
            <a:pPr marL="571500" indent="-571500" algn="l">
              <a:buFont typeface="Arial" panose="020B0604020202020204" pitchFamily="34" charset="0"/>
              <a:buChar char="•"/>
            </a:pPr>
            <a:r>
              <a:rPr lang="en-US" sz="3600" b="1" dirty="0"/>
              <a:t>T</a:t>
            </a:r>
            <a:r>
              <a:rPr lang="en-US" sz="3600" b="1" dirty="0" smtClean="0"/>
              <a:t>he district can choose each year when the plan and documents are updated.</a:t>
            </a:r>
          </a:p>
          <a:p>
            <a:pPr marL="571500" indent="-571500" algn="l">
              <a:buFont typeface="Arial" panose="020B0604020202020204" pitchFamily="34" charset="0"/>
              <a:buChar char="•"/>
            </a:pPr>
            <a:r>
              <a:rPr lang="en-US" sz="3600" b="1" dirty="0" smtClean="0"/>
              <a:t>ODE will check by the end of March each year that the plans and documents have been submitted.</a:t>
            </a:r>
          </a:p>
        </p:txBody>
      </p:sp>
      <p:sp>
        <p:nvSpPr>
          <p:cNvPr id="3" name="Title 2"/>
          <p:cNvSpPr>
            <a:spLocks noGrp="1"/>
          </p:cNvSpPr>
          <p:nvPr>
            <p:ph type="title"/>
          </p:nvPr>
        </p:nvSpPr>
        <p:spPr/>
        <p:txBody>
          <a:bodyPr/>
          <a:lstStyle/>
          <a:p>
            <a:r>
              <a:rPr lang="en-US" dirty="0" smtClean="0"/>
              <a:t>Title  I-A School Level Plans</a:t>
            </a:r>
            <a:endParaRPr lang="en-US" dirty="0"/>
          </a:p>
        </p:txBody>
      </p:sp>
    </p:spTree>
    <p:extLst>
      <p:ext uri="{BB962C8B-B14F-4D97-AF65-F5344CB8AC3E}">
        <p14:creationId xmlns:p14="http://schemas.microsoft.com/office/powerpoint/2010/main" val="38482921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Title I-D Neglected &amp; Delinquent</a:t>
            </a:r>
            <a:endParaRPr lang="en-US" dirty="0"/>
          </a:p>
        </p:txBody>
      </p:sp>
    </p:spTree>
    <p:extLst>
      <p:ext uri="{BB962C8B-B14F-4D97-AF65-F5344CB8AC3E}">
        <p14:creationId xmlns:p14="http://schemas.microsoft.com/office/powerpoint/2010/main" val="176383298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Title I-D: Subpart 2</a:t>
            </a:r>
            <a:endParaRPr lang="en-US" dirty="0"/>
          </a:p>
        </p:txBody>
      </p:sp>
      <p:sp>
        <p:nvSpPr>
          <p:cNvPr id="3" name="Content Placeholder 2"/>
          <p:cNvSpPr>
            <a:spLocks noGrp="1"/>
          </p:cNvSpPr>
          <p:nvPr>
            <p:ph idx="1"/>
          </p:nvPr>
        </p:nvSpPr>
        <p:spPr>
          <a:xfrm>
            <a:off x="514350" y="1957975"/>
            <a:ext cx="8001000" cy="4267199"/>
          </a:xfrm>
          <a:ln>
            <a:noFill/>
          </a:ln>
        </p:spPr>
        <p:txBody>
          <a:bodyPr/>
          <a:lstStyle/>
          <a:p>
            <a:r>
              <a:rPr lang="en-US" sz="2800" dirty="0"/>
              <a:t>Purpose:  </a:t>
            </a:r>
          </a:p>
          <a:p>
            <a:pPr lvl="1"/>
            <a:r>
              <a:rPr lang="en-US" sz="2400" dirty="0"/>
              <a:t>to improve educational services for students in locally operated facilities for neglected or delinquent students.</a:t>
            </a:r>
          </a:p>
          <a:p>
            <a:r>
              <a:rPr lang="en-US" sz="2800" dirty="0"/>
              <a:t>Eligibility:</a:t>
            </a:r>
          </a:p>
          <a:p>
            <a:pPr lvl="1"/>
            <a:r>
              <a:rPr lang="en-US" sz="2400" dirty="0"/>
              <a:t>An LEA is eligible to receive funds if there is a </a:t>
            </a:r>
            <a:r>
              <a:rPr lang="en-US" sz="2400" b="1" u="sng" dirty="0"/>
              <a:t>locally</a:t>
            </a:r>
            <a:r>
              <a:rPr lang="en-US" sz="2400" b="1" dirty="0"/>
              <a:t> </a:t>
            </a:r>
            <a:r>
              <a:rPr lang="en-US" sz="2400" b="1" u="sng" dirty="0"/>
              <a:t>operated facility </a:t>
            </a:r>
            <a:r>
              <a:rPr lang="en-US" sz="2400" dirty="0"/>
              <a:t>within its geographical boundaries.</a:t>
            </a:r>
          </a:p>
          <a:p>
            <a:r>
              <a:rPr lang="en-US" sz="2800" dirty="0"/>
              <a:t>Funding:</a:t>
            </a:r>
          </a:p>
          <a:p>
            <a:pPr lvl="1"/>
            <a:r>
              <a:rPr lang="en-US" sz="2400" dirty="0"/>
              <a:t>Determined by annual October Caseload Count </a:t>
            </a:r>
          </a:p>
          <a:p>
            <a:pPr lvl="1"/>
            <a:r>
              <a:rPr lang="en-US" sz="2400" dirty="0"/>
              <a:t>Neglected funds flow through Title I-A</a:t>
            </a:r>
          </a:p>
          <a:p>
            <a:pPr lvl="1"/>
            <a:r>
              <a:rPr lang="en-US" sz="2400" dirty="0"/>
              <a:t>Funds can be use at facility, district, and school levels.</a:t>
            </a:r>
          </a:p>
          <a:p>
            <a:pPr marL="457189" lvl="1" indent="0">
              <a:buNone/>
            </a:pPr>
            <a:endParaRPr lang="en-US" sz="2400" dirty="0"/>
          </a:p>
        </p:txBody>
      </p:sp>
      <p:sp>
        <p:nvSpPr>
          <p:cNvPr id="4" name="Slide Number Placeholder 3"/>
          <p:cNvSpPr>
            <a:spLocks noGrp="1"/>
          </p:cNvSpPr>
          <p:nvPr>
            <p:ph type="sldNum" sz="quarter" idx="4294967295"/>
          </p:nvPr>
        </p:nvSpPr>
        <p:spPr/>
        <p:txBody>
          <a:bodyPr/>
          <a:lstStyle/>
          <a:p>
            <a:fld id="{A8E111BA-A08B-4DA3-BD25-C3492E41115B}" type="slidenum">
              <a:rPr lang="en-US" altLang="en-US" smtClean="0">
                <a:solidFill>
                  <a:srgbClr val="000000"/>
                </a:solidFill>
              </a:rPr>
              <a:pPr/>
              <a:t>48</a:t>
            </a:fld>
            <a:endParaRPr lang="en-US" altLang="en-US" dirty="0">
              <a:solidFill>
                <a:srgbClr val="000000"/>
              </a:solidFill>
            </a:endParaRPr>
          </a:p>
        </p:txBody>
      </p:sp>
    </p:spTree>
    <p:extLst>
      <p:ext uri="{BB962C8B-B14F-4D97-AF65-F5344CB8AC3E}">
        <p14:creationId xmlns:p14="http://schemas.microsoft.com/office/powerpoint/2010/main" val="181143594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Title I-D: Subpart 2</a:t>
            </a:r>
            <a:endParaRPr lang="en-US" dirty="0"/>
          </a:p>
        </p:txBody>
      </p:sp>
      <p:sp>
        <p:nvSpPr>
          <p:cNvPr id="3" name="Content Placeholder 2"/>
          <p:cNvSpPr>
            <a:spLocks noGrp="1"/>
          </p:cNvSpPr>
          <p:nvPr>
            <p:ph idx="1"/>
          </p:nvPr>
        </p:nvSpPr>
        <p:spPr>
          <a:xfrm>
            <a:off x="599209" y="2128501"/>
            <a:ext cx="8001000" cy="3712209"/>
          </a:xfrm>
          <a:ln>
            <a:noFill/>
          </a:ln>
        </p:spPr>
        <p:txBody>
          <a:bodyPr>
            <a:normAutofit/>
          </a:bodyPr>
          <a:lstStyle/>
          <a:p>
            <a:pPr marL="0" indent="0">
              <a:buNone/>
            </a:pPr>
            <a:r>
              <a:rPr lang="en-US" sz="2800" b="1" u="sng" dirty="0"/>
              <a:t>Important Changes</a:t>
            </a:r>
          </a:p>
          <a:p>
            <a:r>
              <a:rPr lang="en-US" sz="2800" dirty="0"/>
              <a:t>LEA Transition Contact</a:t>
            </a:r>
          </a:p>
          <a:p>
            <a:pPr lvl="1"/>
            <a:r>
              <a:rPr lang="en-US" sz="2400" dirty="0"/>
              <a:t>Districts will be required to identify a point of contact to assist with enrollment, withdrawal, and </a:t>
            </a:r>
            <a:r>
              <a:rPr lang="en-US" sz="2400" dirty="0" smtClean="0"/>
              <a:t>records</a:t>
            </a:r>
            <a:r>
              <a:rPr lang="en-US" dirty="0"/>
              <a:t>.</a:t>
            </a:r>
            <a:endParaRPr lang="en-US" sz="2400" dirty="0"/>
          </a:p>
        </p:txBody>
      </p:sp>
      <p:sp>
        <p:nvSpPr>
          <p:cNvPr id="4" name="Slide Number Placeholder 3"/>
          <p:cNvSpPr>
            <a:spLocks noGrp="1"/>
          </p:cNvSpPr>
          <p:nvPr>
            <p:ph type="sldNum" sz="quarter" idx="4294967295"/>
          </p:nvPr>
        </p:nvSpPr>
        <p:spPr/>
        <p:txBody>
          <a:bodyPr/>
          <a:lstStyle/>
          <a:p>
            <a:fld id="{A8E111BA-A08B-4DA3-BD25-C3492E41115B}" type="slidenum">
              <a:rPr lang="en-US" altLang="en-US" smtClean="0">
                <a:solidFill>
                  <a:srgbClr val="000000"/>
                </a:solidFill>
              </a:rPr>
              <a:pPr/>
              <a:t>49</a:t>
            </a:fld>
            <a:endParaRPr lang="en-US" altLang="en-US" dirty="0">
              <a:solidFill>
                <a:srgbClr val="000000"/>
              </a:solidFill>
            </a:endParaRPr>
          </a:p>
        </p:txBody>
      </p:sp>
    </p:spTree>
    <p:extLst>
      <p:ext uri="{BB962C8B-B14F-4D97-AF65-F5344CB8AC3E}">
        <p14:creationId xmlns:p14="http://schemas.microsoft.com/office/powerpoint/2010/main" val="68107835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0" y="985636"/>
            <a:ext cx="9144000" cy="1013398"/>
          </a:xfrm>
          <a:solidFill>
            <a:schemeClr val="accent1"/>
          </a:solidFill>
        </p:spPr>
        <p:txBody>
          <a:bodyPr/>
          <a:lstStyle/>
          <a:p>
            <a:pPr lvl="0" algn="l">
              <a:defRPr/>
            </a:pPr>
            <a:r>
              <a:rPr lang="en-US" altLang="en-US" dirty="0">
                <a:solidFill>
                  <a:prstClr val="white"/>
                </a:solidFill>
                <a:ea typeface="+mn-ea"/>
                <a:cs typeface="+mn-cs"/>
              </a:rPr>
              <a:t>Who We Serve</a:t>
            </a:r>
            <a:br>
              <a:rPr lang="en-US" altLang="en-US" dirty="0">
                <a:solidFill>
                  <a:prstClr val="white"/>
                </a:solidFill>
                <a:ea typeface="+mn-ea"/>
                <a:cs typeface="+mn-cs"/>
              </a:rPr>
            </a:br>
            <a:r>
              <a:rPr lang="en-US" altLang="en-US" sz="2400" b="0" dirty="0">
                <a:solidFill>
                  <a:prstClr val="white"/>
                </a:solidFill>
                <a:ea typeface="+mn-ea"/>
                <a:cs typeface="+mn-cs"/>
              </a:rPr>
              <a:t>2017-18 Student Demographics</a:t>
            </a:r>
            <a:endParaRPr lang="en-US" altLang="en-US" sz="1600" dirty="0">
              <a:solidFill>
                <a:prstClr val="white"/>
              </a:solidFill>
              <a:ea typeface="+mn-ea"/>
              <a:cs typeface="+mn-cs"/>
            </a:endParaRPr>
          </a:p>
        </p:txBody>
      </p:sp>
      <p:sp>
        <p:nvSpPr>
          <p:cNvPr id="3" name="Slide Number Placeholder 2"/>
          <p:cNvSpPr>
            <a:spLocks noGrp="1"/>
          </p:cNvSpPr>
          <p:nvPr>
            <p:ph type="sldNum" sz="quarter" idx="4"/>
          </p:nvPr>
        </p:nvSpPr>
        <p:spPr/>
        <p:txBody>
          <a:bodyPr/>
          <a:lstStyle/>
          <a:p>
            <a:fld id="{8A0BAB59-E1FB-40DE-BF54-BC3526BEF81F}" type="slidenum">
              <a:rPr lang="en-US" smtClean="0"/>
              <a:pPr/>
              <a:t>5</a:t>
            </a:fld>
            <a:endParaRPr lang="en-US"/>
          </a:p>
        </p:txBody>
      </p:sp>
      <p:sp>
        <p:nvSpPr>
          <p:cNvPr id="2" name="Rectangle 1"/>
          <p:cNvSpPr/>
          <p:nvPr/>
        </p:nvSpPr>
        <p:spPr>
          <a:xfrm>
            <a:off x="176714" y="2181596"/>
            <a:ext cx="4974020" cy="430887"/>
          </a:xfrm>
          <a:prstGeom prst="rect">
            <a:avLst/>
          </a:prstGeom>
        </p:spPr>
        <p:txBody>
          <a:bodyPr wrap="square">
            <a:spAutoFit/>
          </a:bodyPr>
          <a:lstStyle/>
          <a:p>
            <a:pPr lvl="0">
              <a:spcAft>
                <a:spcPts val="600"/>
              </a:spcAft>
              <a:defRPr/>
            </a:pPr>
            <a:r>
              <a:rPr lang="en-US" sz="2200" b="1" dirty="0" smtClean="0">
                <a:solidFill>
                  <a:prstClr val="black"/>
                </a:solidFill>
              </a:rPr>
              <a:t>Student Groups by Race &amp; Ethnicity</a:t>
            </a:r>
            <a:endParaRPr lang="en-US" sz="2200" b="1" dirty="0">
              <a:solidFill>
                <a:prstClr val="black"/>
              </a:solidFill>
            </a:endParaRPr>
          </a:p>
        </p:txBody>
      </p:sp>
      <p:graphicFrame>
        <p:nvGraphicFramePr>
          <p:cNvPr id="4" name="Chart 3" descr="2017-18 Oregon student demographic pie chart. White 62.41%. Asian 4.02%. Black/African American 2.33%. Hispanic/Latino 23.05%. American Indian/Alaska Native 1.33%. Multi-Racial 6.14%. Native Hawaiian/Pacivic Islander 0.73%."/>
          <p:cNvGraphicFramePr/>
          <p:nvPr>
            <p:extLst/>
          </p:nvPr>
        </p:nvGraphicFramePr>
        <p:xfrm>
          <a:off x="1206924" y="2546721"/>
          <a:ext cx="6443942" cy="394581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13557319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smtClean="0"/>
              <a:t>Title IV-A </a:t>
            </a:r>
            <a:br>
              <a:rPr lang="en-US" dirty="0" smtClean="0"/>
            </a:br>
            <a:r>
              <a:rPr lang="en-US" dirty="0" smtClean="0"/>
              <a:t>Student Success and Academic Achievement</a:t>
            </a:r>
            <a:endParaRPr lang="en-US" dirty="0"/>
          </a:p>
        </p:txBody>
      </p:sp>
    </p:spTree>
    <p:extLst>
      <p:ext uri="{BB962C8B-B14F-4D97-AF65-F5344CB8AC3E}">
        <p14:creationId xmlns:p14="http://schemas.microsoft.com/office/powerpoint/2010/main" val="341177068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Title </a:t>
            </a:r>
            <a:r>
              <a:rPr lang="en-US" dirty="0" smtClean="0"/>
              <a:t>IV-A: Program Requirements</a:t>
            </a:r>
            <a:endParaRPr lang="en-US" dirty="0"/>
          </a:p>
        </p:txBody>
      </p:sp>
      <p:sp>
        <p:nvSpPr>
          <p:cNvPr id="3" name="Content Placeholder 2"/>
          <p:cNvSpPr>
            <a:spLocks noGrp="1"/>
          </p:cNvSpPr>
          <p:nvPr>
            <p:ph idx="1"/>
          </p:nvPr>
        </p:nvSpPr>
        <p:spPr>
          <a:xfrm>
            <a:off x="1058238" y="2057402"/>
            <a:ext cx="6714162" cy="4035173"/>
          </a:xfrm>
          <a:ln>
            <a:noFill/>
          </a:ln>
        </p:spPr>
        <p:txBody>
          <a:bodyPr>
            <a:normAutofit/>
          </a:bodyPr>
          <a:lstStyle/>
          <a:p>
            <a:r>
              <a:rPr lang="en-US" sz="2400" dirty="0"/>
              <a:t>Under ESSA, a block grant for:</a:t>
            </a:r>
          </a:p>
          <a:p>
            <a:pPr lvl="1"/>
            <a:r>
              <a:rPr lang="en-US" dirty="0"/>
              <a:t>Well-rounded education;</a:t>
            </a:r>
          </a:p>
          <a:p>
            <a:pPr lvl="1"/>
            <a:r>
              <a:rPr lang="en-US" dirty="0"/>
              <a:t>Improving school conditions for learning; and</a:t>
            </a:r>
          </a:p>
          <a:p>
            <a:pPr lvl="1"/>
            <a:r>
              <a:rPr lang="en-US" dirty="0"/>
              <a:t>Use of technology to improve academic achievement and digital literacy of all students</a:t>
            </a:r>
          </a:p>
          <a:p>
            <a:pPr marL="342900" lvl="1" indent="0">
              <a:buNone/>
            </a:pPr>
            <a:endParaRPr lang="en-US" dirty="0"/>
          </a:p>
          <a:p>
            <a:r>
              <a:rPr lang="en-US" sz="2400" dirty="0"/>
              <a:t>Formula grant to all districts </a:t>
            </a:r>
            <a:r>
              <a:rPr lang="en-US" sz="2400" b="1" i="1" dirty="0"/>
              <a:t>based on Title I-A formula--relevant only to districts receiving Title I-A</a:t>
            </a:r>
          </a:p>
          <a:p>
            <a:r>
              <a:rPr lang="en-US" sz="2400" dirty="0"/>
              <a:t>No district may receive less than $10,000</a:t>
            </a:r>
          </a:p>
        </p:txBody>
      </p:sp>
      <p:sp>
        <p:nvSpPr>
          <p:cNvPr id="4" name="Slide Number Placeholder 3"/>
          <p:cNvSpPr>
            <a:spLocks noGrp="1"/>
          </p:cNvSpPr>
          <p:nvPr>
            <p:ph type="sldNum" sz="quarter" idx="4294967295"/>
          </p:nvPr>
        </p:nvSpPr>
        <p:spPr/>
        <p:txBody>
          <a:bodyPr/>
          <a:lstStyle/>
          <a:p>
            <a:fld id="{A8E111BA-A08B-4DA3-BD25-C3492E41115B}" type="slidenum">
              <a:rPr lang="en-US" altLang="en-US" smtClean="0">
                <a:solidFill>
                  <a:srgbClr val="000000"/>
                </a:solidFill>
              </a:rPr>
              <a:pPr/>
              <a:t>51</a:t>
            </a:fld>
            <a:endParaRPr lang="en-US" altLang="en-US" dirty="0">
              <a:solidFill>
                <a:srgbClr val="000000"/>
              </a:solidFill>
            </a:endParaRPr>
          </a:p>
        </p:txBody>
      </p:sp>
    </p:spTree>
    <p:extLst>
      <p:ext uri="{BB962C8B-B14F-4D97-AF65-F5344CB8AC3E}">
        <p14:creationId xmlns:p14="http://schemas.microsoft.com/office/powerpoint/2010/main" val="28518528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Blank" title="Blank"/>
          <p:cNvSpPr>
            <a:spLocks noGrp="1"/>
          </p:cNvSpPr>
          <p:nvPr>
            <p:ph type="title"/>
          </p:nvPr>
        </p:nvSpPr>
        <p:spPr>
          <a:xfrm>
            <a:off x="2743200" y="0"/>
            <a:ext cx="6400800" cy="857421"/>
          </a:xfrm>
        </p:spPr>
        <p:txBody>
          <a:bodyPr/>
          <a:lstStyle/>
          <a:p>
            <a:r>
              <a:rPr lang="en-US" dirty="0" smtClean="0"/>
              <a:t>Needs Assessment</a:t>
            </a:r>
            <a:endParaRPr lang="en-US" dirty="0"/>
          </a:p>
        </p:txBody>
      </p:sp>
      <p:sp>
        <p:nvSpPr>
          <p:cNvPr id="3" name="Content Placeholder 2" descr="Blank" title="Blank"/>
          <p:cNvSpPr>
            <a:spLocks noGrp="1"/>
          </p:cNvSpPr>
          <p:nvPr>
            <p:ph idx="1"/>
          </p:nvPr>
        </p:nvSpPr>
        <p:spPr/>
        <p:txBody>
          <a:bodyPr/>
          <a:lstStyle/>
          <a:p>
            <a:r>
              <a:rPr lang="en-US" dirty="0"/>
              <a:t>Districts that receive $30,000 or </a:t>
            </a:r>
            <a:r>
              <a:rPr lang="en-US" dirty="0" smtClean="0"/>
              <a:t>more must complete a comprehensive needs assessment.</a:t>
            </a:r>
          </a:p>
          <a:p>
            <a:pPr marL="0" indent="0">
              <a:buNone/>
            </a:pPr>
            <a:r>
              <a:rPr lang="en-US" dirty="0" smtClean="0"/>
              <a:t> </a:t>
            </a:r>
          </a:p>
          <a:p>
            <a:r>
              <a:rPr lang="en-US" dirty="0" smtClean="0"/>
              <a:t>The needs assessment must be completed even if the district plans to transfer Title IVA funds into other programs.</a:t>
            </a:r>
          </a:p>
          <a:p>
            <a:pPr marL="0" indent="0">
              <a:buNone/>
            </a:pPr>
            <a:endParaRPr lang="en-US" dirty="0"/>
          </a:p>
        </p:txBody>
      </p:sp>
      <p:sp>
        <p:nvSpPr>
          <p:cNvPr id="4" name="Rectangle 3" descr="Blank" title="Blank"/>
          <p:cNvSpPr/>
          <p:nvPr/>
        </p:nvSpPr>
        <p:spPr>
          <a:xfrm>
            <a:off x="3040811" y="3290500"/>
            <a:ext cx="223138" cy="300082"/>
          </a:xfrm>
          <a:prstGeom prst="rect">
            <a:avLst/>
          </a:prstGeom>
        </p:spPr>
        <p:txBody>
          <a:bodyPr wrap="none">
            <a:spAutoFit/>
          </a:bodyPr>
          <a:lstStyle/>
          <a:p>
            <a:r>
              <a:rPr lang="en-US" sz="1350" dirty="0"/>
              <a:t> </a:t>
            </a:r>
          </a:p>
        </p:txBody>
      </p:sp>
    </p:spTree>
    <p:extLst>
      <p:ext uri="{BB962C8B-B14F-4D97-AF65-F5344CB8AC3E}">
        <p14:creationId xmlns:p14="http://schemas.microsoft.com/office/powerpoint/2010/main" val="289440493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The Oregon Integrated Systems (ORIS) framework needs assessment can be used for Title IV-A.&#10; &#10;USDE also has a needs assessment tool specific to Title IV-A that can be used.&#10;" title="Needs Assessment Tools"/>
          <p:cNvSpPr>
            <a:spLocks noGrp="1"/>
          </p:cNvSpPr>
          <p:nvPr>
            <p:ph type="title"/>
          </p:nvPr>
        </p:nvSpPr>
        <p:spPr/>
        <p:txBody>
          <a:bodyPr/>
          <a:lstStyle/>
          <a:p>
            <a:r>
              <a:rPr lang="en-US" dirty="0" smtClean="0"/>
              <a:t>Needs Asses</a:t>
            </a:r>
            <a:r>
              <a:rPr lang="en-US" i="1" dirty="0" smtClean="0"/>
              <a:t>s</a:t>
            </a:r>
            <a:r>
              <a:rPr lang="en-US" dirty="0" smtClean="0"/>
              <a:t>ment Tools</a:t>
            </a:r>
            <a:endParaRPr lang="en-US" dirty="0"/>
          </a:p>
        </p:txBody>
      </p:sp>
      <p:sp>
        <p:nvSpPr>
          <p:cNvPr id="3" name="Content Placeholder 2" descr="The Oregon Integrated Systems (ORIS) framework needs assessment can be used for Title IV-A.&#10; &#10;USDE also has a needs assessment tool specific to Title IV-A that can be used.&#10;" title="Needs Assessment Tools"/>
          <p:cNvSpPr>
            <a:spLocks noGrp="1"/>
          </p:cNvSpPr>
          <p:nvPr>
            <p:ph idx="1"/>
          </p:nvPr>
        </p:nvSpPr>
        <p:spPr/>
        <p:txBody>
          <a:bodyPr/>
          <a:lstStyle/>
          <a:p>
            <a:r>
              <a:rPr lang="en-US" dirty="0" smtClean="0"/>
              <a:t>The Oregon Integrated Systems (ORIS) framework needs assessment can be used for Title IV-A.</a:t>
            </a:r>
          </a:p>
          <a:p>
            <a:pPr marL="0" indent="0">
              <a:buNone/>
            </a:pPr>
            <a:r>
              <a:rPr lang="en-US" dirty="0" smtClean="0"/>
              <a:t> </a:t>
            </a:r>
          </a:p>
          <a:p>
            <a:r>
              <a:rPr lang="en-US" dirty="0" smtClean="0"/>
              <a:t>USDE also has a needs assessment tool specific to Title IV-A that can be used.</a:t>
            </a:r>
          </a:p>
          <a:p>
            <a:pPr marL="0" indent="0">
              <a:buNone/>
            </a:pPr>
            <a:endParaRPr lang="en-US" dirty="0"/>
          </a:p>
        </p:txBody>
      </p:sp>
      <p:sp>
        <p:nvSpPr>
          <p:cNvPr id="4" name="Rectangle 3" descr="Blank" title="Blank"/>
          <p:cNvSpPr/>
          <p:nvPr/>
        </p:nvSpPr>
        <p:spPr>
          <a:xfrm>
            <a:off x="3040811" y="3290500"/>
            <a:ext cx="223138" cy="300082"/>
          </a:xfrm>
          <a:prstGeom prst="rect">
            <a:avLst/>
          </a:prstGeom>
        </p:spPr>
        <p:txBody>
          <a:bodyPr wrap="none">
            <a:spAutoFit/>
          </a:bodyPr>
          <a:lstStyle/>
          <a:p>
            <a:r>
              <a:rPr lang="en-US" sz="1350" dirty="0"/>
              <a:t> </a:t>
            </a:r>
          </a:p>
        </p:txBody>
      </p:sp>
    </p:spTree>
    <p:extLst>
      <p:ext uri="{BB962C8B-B14F-4D97-AF65-F5344CB8AC3E}">
        <p14:creationId xmlns:p14="http://schemas.microsoft.com/office/powerpoint/2010/main" val="340200012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LEAs must prioritize SSAE funds to schools that:&#10;Have the greatest needs as determined by the LEA&#10;Have the highest percentages or numbers of low-income children&#10;Are identified for comprehensive support and improvement under Title I&#10;Are implementing targeted support and improvement plans under Title I&#10;Are identified as a persistently dangerous school under Section 8532&#10;" title="Prioritizing High-Need Schools"/>
          <p:cNvSpPr>
            <a:spLocks noGrp="1"/>
          </p:cNvSpPr>
          <p:nvPr>
            <p:ph type="title"/>
          </p:nvPr>
        </p:nvSpPr>
        <p:spPr>
          <a:xfrm>
            <a:off x="838200" y="164388"/>
            <a:ext cx="8229600" cy="1027414"/>
          </a:xfrm>
        </p:spPr>
        <p:txBody>
          <a:bodyPr/>
          <a:lstStyle/>
          <a:p>
            <a:r>
              <a:rPr lang="en-US" dirty="0"/>
              <a:t>Prioritizing High-Need Schools</a:t>
            </a:r>
            <a:r>
              <a:rPr lang="en-US" b="1" dirty="0"/>
              <a:t/>
            </a:r>
            <a:br>
              <a:rPr lang="en-US" b="1" dirty="0"/>
            </a:br>
            <a:endParaRPr lang="en-US" dirty="0"/>
          </a:p>
        </p:txBody>
      </p:sp>
      <p:sp>
        <p:nvSpPr>
          <p:cNvPr id="3" name="Content Placeholder 2" descr="LEAs must prioritize SSAE funds to schools that:&#10;Have the greatest needs as determined by the LEA&#10;Have the highest percentages or numbers of low-income children&#10;Are identified for comprehensive support and improvement under Title I&#10;Are implementing targeted support and improvement plans under Title I&#10;Are identified as a persistently dangerous school under Section 8532&#10;" title="Prioritizing High-Need Schools"/>
          <p:cNvSpPr>
            <a:spLocks noGrp="1"/>
          </p:cNvSpPr>
          <p:nvPr>
            <p:ph idx="1"/>
          </p:nvPr>
        </p:nvSpPr>
        <p:spPr>
          <a:xfrm>
            <a:off x="493160" y="2506894"/>
            <a:ext cx="8574640" cy="3585681"/>
          </a:xfrm>
        </p:spPr>
        <p:txBody>
          <a:bodyPr>
            <a:noAutofit/>
          </a:bodyPr>
          <a:lstStyle/>
          <a:p>
            <a:pPr marL="0" indent="0">
              <a:buNone/>
            </a:pPr>
            <a:r>
              <a:rPr lang="en-US" sz="2400" dirty="0"/>
              <a:t>LEAs must prioritize SSAE funds to schools that:</a:t>
            </a:r>
          </a:p>
          <a:p>
            <a:pPr lvl="0"/>
            <a:r>
              <a:rPr lang="en-US" sz="2400" dirty="0"/>
              <a:t>Have the greatest needs as determined by the LEA</a:t>
            </a:r>
          </a:p>
          <a:p>
            <a:pPr lvl="0"/>
            <a:r>
              <a:rPr lang="en-US" sz="2400" dirty="0"/>
              <a:t>Have the highest percentages or numbers of low-income children</a:t>
            </a:r>
          </a:p>
          <a:p>
            <a:pPr lvl="0"/>
            <a:r>
              <a:rPr lang="en-US" sz="2400" dirty="0"/>
              <a:t>Are identified for comprehensive support and improvement under Title I</a:t>
            </a:r>
          </a:p>
          <a:p>
            <a:pPr lvl="0"/>
            <a:r>
              <a:rPr lang="en-US" sz="2400" dirty="0"/>
              <a:t>Are implementing targeted support and improvement plans under Title I</a:t>
            </a:r>
          </a:p>
          <a:p>
            <a:pPr lvl="0"/>
            <a:r>
              <a:rPr lang="en-US" sz="2400" dirty="0"/>
              <a:t>Are identified as a persistently dangerous school under Section 8532</a:t>
            </a:r>
          </a:p>
          <a:p>
            <a:endParaRPr lang="en-US" sz="2400" dirty="0"/>
          </a:p>
        </p:txBody>
      </p:sp>
    </p:spTree>
    <p:extLst>
      <p:ext uri="{BB962C8B-B14F-4D97-AF65-F5344CB8AC3E}">
        <p14:creationId xmlns:p14="http://schemas.microsoft.com/office/powerpoint/2010/main" val="123278811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Stakeholder Engagement</a:t>
            </a:r>
            <a:endParaRPr lang="en-US" dirty="0"/>
          </a:p>
        </p:txBody>
      </p:sp>
      <p:sp>
        <p:nvSpPr>
          <p:cNvPr id="3" name="Content Placeholder 2"/>
          <p:cNvSpPr>
            <a:spLocks noGrp="1"/>
          </p:cNvSpPr>
          <p:nvPr>
            <p:ph idx="1"/>
          </p:nvPr>
        </p:nvSpPr>
        <p:spPr/>
        <p:txBody>
          <a:bodyPr>
            <a:normAutofit fontScale="92500" lnSpcReduction="20000"/>
          </a:bodyPr>
          <a:lstStyle/>
          <a:p>
            <a:r>
              <a:rPr lang="en-US" dirty="0">
                <a:ea typeface="Times New Roman" panose="02020603050405020304" pitchFamily="18" charset="0"/>
              </a:rPr>
              <a:t>LEAs must meaningfully consult with a wide array of stakeholders when designing their SSAE </a:t>
            </a:r>
            <a:r>
              <a:rPr lang="en-US" dirty="0" smtClean="0">
                <a:ea typeface="Times New Roman" panose="02020603050405020304" pitchFamily="18" charset="0"/>
              </a:rPr>
              <a:t>programs and before transferring funds. </a:t>
            </a:r>
          </a:p>
          <a:p>
            <a:pPr marL="0" indent="0">
              <a:buNone/>
            </a:pPr>
            <a:endParaRPr lang="en-US" dirty="0" smtClean="0">
              <a:ea typeface="Times New Roman" panose="02020603050405020304" pitchFamily="18" charset="0"/>
            </a:endParaRPr>
          </a:p>
          <a:p>
            <a:r>
              <a:rPr lang="en-US" dirty="0" smtClean="0">
                <a:ea typeface="Times New Roman" panose="02020603050405020304" pitchFamily="18" charset="0"/>
              </a:rPr>
              <a:t>They </a:t>
            </a:r>
            <a:r>
              <a:rPr lang="en-US" dirty="0">
                <a:ea typeface="Times New Roman" panose="02020603050405020304" pitchFamily="18" charset="0"/>
              </a:rPr>
              <a:t>must also engage in continuing consultation with stakeholders to improve SSAE activities and to coordinate SSAE activities with other activities conducted in the community.</a:t>
            </a:r>
          </a:p>
          <a:p>
            <a:endParaRPr lang="en-US" dirty="0"/>
          </a:p>
        </p:txBody>
      </p:sp>
    </p:spTree>
    <p:extLst>
      <p:ext uri="{BB962C8B-B14F-4D97-AF65-F5344CB8AC3E}">
        <p14:creationId xmlns:p14="http://schemas.microsoft.com/office/powerpoint/2010/main" val="70621735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Title IV-A: Funding Parameters</a:t>
            </a:r>
            <a:endParaRPr lang="en-US" dirty="0"/>
          </a:p>
        </p:txBody>
      </p:sp>
      <p:sp>
        <p:nvSpPr>
          <p:cNvPr id="3" name="Content Placeholder 2"/>
          <p:cNvSpPr>
            <a:spLocks noGrp="1"/>
          </p:cNvSpPr>
          <p:nvPr>
            <p:ph idx="1"/>
          </p:nvPr>
        </p:nvSpPr>
        <p:spPr>
          <a:xfrm>
            <a:off x="1099335" y="2057402"/>
            <a:ext cx="6730215" cy="3839964"/>
          </a:xfrm>
        </p:spPr>
        <p:txBody>
          <a:bodyPr>
            <a:normAutofit fontScale="77500" lnSpcReduction="20000"/>
          </a:bodyPr>
          <a:lstStyle/>
          <a:p>
            <a:r>
              <a:rPr lang="en-US" sz="3400" dirty="0"/>
              <a:t>Districts that receive $30,000 or more must spend:</a:t>
            </a:r>
          </a:p>
          <a:p>
            <a:pPr lvl="1"/>
            <a:r>
              <a:rPr lang="en-US" sz="3400" dirty="0"/>
              <a:t>At least 20% to support well-rounded education;</a:t>
            </a:r>
          </a:p>
          <a:p>
            <a:pPr lvl="1"/>
            <a:r>
              <a:rPr lang="en-US" sz="3400" dirty="0"/>
              <a:t>At least 20% to support safe and healthy students; and</a:t>
            </a:r>
          </a:p>
          <a:p>
            <a:pPr lvl="1"/>
            <a:r>
              <a:rPr lang="en-US" sz="3400" dirty="0"/>
              <a:t>At least “some funds” to support the effective use of technology. </a:t>
            </a:r>
          </a:p>
          <a:p>
            <a:pPr marL="642938" lvl="2" indent="0">
              <a:buNone/>
            </a:pPr>
            <a:r>
              <a:rPr lang="en-US" sz="3400" dirty="0" smtClean="0">
                <a:sym typeface="Wingdings 3"/>
              </a:rPr>
              <a:t>  </a:t>
            </a:r>
            <a:r>
              <a:rPr lang="en-US" sz="3400" dirty="0" smtClean="0"/>
              <a:t>May not spend more than 15% on technology infrastructure</a:t>
            </a:r>
            <a:endParaRPr lang="en-US" sz="3400" dirty="0"/>
          </a:p>
          <a:p>
            <a:r>
              <a:rPr lang="en-US" sz="3400" dirty="0"/>
              <a:t>Districts that receive less than $30,000 must meet at least one of the above requirements</a:t>
            </a:r>
            <a:r>
              <a:rPr lang="en-US" sz="1800" dirty="0"/>
              <a:t>.</a:t>
            </a:r>
          </a:p>
        </p:txBody>
      </p:sp>
      <p:sp>
        <p:nvSpPr>
          <p:cNvPr id="4" name="Slide Number Placeholder 3"/>
          <p:cNvSpPr>
            <a:spLocks noGrp="1"/>
          </p:cNvSpPr>
          <p:nvPr>
            <p:ph type="sldNum" sz="quarter" idx="4294967295"/>
          </p:nvPr>
        </p:nvSpPr>
        <p:spPr/>
        <p:txBody>
          <a:bodyPr/>
          <a:lstStyle/>
          <a:p>
            <a:fld id="{A8E111BA-A08B-4DA3-BD25-C3492E41115B}" type="slidenum">
              <a:rPr lang="en-US" altLang="en-US" smtClean="0">
                <a:solidFill>
                  <a:srgbClr val="000000"/>
                </a:solidFill>
              </a:rPr>
              <a:pPr/>
              <a:t>56</a:t>
            </a:fld>
            <a:endParaRPr lang="en-US" altLang="en-US" dirty="0">
              <a:solidFill>
                <a:srgbClr val="000000"/>
              </a:solidFill>
            </a:endParaRPr>
          </a:p>
        </p:txBody>
      </p:sp>
    </p:spTree>
    <p:extLst>
      <p:ext uri="{BB962C8B-B14F-4D97-AF65-F5344CB8AC3E}">
        <p14:creationId xmlns:p14="http://schemas.microsoft.com/office/powerpoint/2010/main" val="557284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Title IV-A: Allowable Uses</a:t>
            </a:r>
            <a:endParaRPr lang="en-US" dirty="0"/>
          </a:p>
        </p:txBody>
      </p:sp>
      <p:graphicFrame>
        <p:nvGraphicFramePr>
          <p:cNvPr id="5" name="Content Placeholder 4" descr="Well-Rounded Education&#10;Safe &amp; Healthy Students&#10;Use of Technology" title="Title IV-A"/>
          <p:cNvGraphicFramePr>
            <a:graphicFrameLocks noGrp="1"/>
          </p:cNvGraphicFramePr>
          <p:nvPr>
            <p:ph idx="1"/>
            <p:extLst/>
          </p:nvPr>
        </p:nvGraphicFramePr>
        <p:xfrm>
          <a:off x="1485900" y="1885950"/>
          <a:ext cx="6515100" cy="3764280"/>
        </p:xfrm>
        <a:graphic>
          <a:graphicData uri="http://schemas.openxmlformats.org/drawingml/2006/table">
            <a:tbl>
              <a:tblPr firstRow="1" bandRow="1">
                <a:tableStyleId>{F5AB1C69-6EDB-4FF4-983F-18BD219EF322}</a:tableStyleId>
              </a:tblPr>
              <a:tblGrid>
                <a:gridCol w="2171700">
                  <a:extLst>
                    <a:ext uri="{9D8B030D-6E8A-4147-A177-3AD203B41FA5}">
                      <a16:colId xmlns:a16="http://schemas.microsoft.com/office/drawing/2014/main" val="20000"/>
                    </a:ext>
                  </a:extLst>
                </a:gridCol>
                <a:gridCol w="2171700">
                  <a:extLst>
                    <a:ext uri="{9D8B030D-6E8A-4147-A177-3AD203B41FA5}">
                      <a16:colId xmlns:a16="http://schemas.microsoft.com/office/drawing/2014/main" val="20001"/>
                    </a:ext>
                  </a:extLst>
                </a:gridCol>
                <a:gridCol w="2171700">
                  <a:extLst>
                    <a:ext uri="{9D8B030D-6E8A-4147-A177-3AD203B41FA5}">
                      <a16:colId xmlns:a16="http://schemas.microsoft.com/office/drawing/2014/main" val="20002"/>
                    </a:ext>
                  </a:extLst>
                </a:gridCol>
              </a:tblGrid>
              <a:tr h="274320">
                <a:tc>
                  <a:txBody>
                    <a:bodyPr/>
                    <a:lstStyle/>
                    <a:p>
                      <a:r>
                        <a:rPr lang="en-US" sz="1400" b="1" dirty="0" smtClean="0">
                          <a:solidFill>
                            <a:schemeClr val="tx1"/>
                          </a:solidFill>
                        </a:rPr>
                        <a:t>Well-Rounded</a:t>
                      </a:r>
                      <a:r>
                        <a:rPr lang="en-US" sz="1400" b="1" baseline="0" dirty="0" smtClean="0">
                          <a:solidFill>
                            <a:schemeClr val="tx1"/>
                          </a:solidFill>
                        </a:rPr>
                        <a:t> Education</a:t>
                      </a:r>
                      <a:endParaRPr lang="en-US" sz="1400" b="1" dirty="0" smtClean="0">
                        <a:solidFill>
                          <a:schemeClr val="tx1"/>
                        </a:solidFill>
                      </a:endParaRPr>
                    </a:p>
                  </a:txBody>
                  <a:tcPr marL="68580" marR="68580" marT="34290" marB="34290"/>
                </a:tc>
                <a:tc>
                  <a:txBody>
                    <a:bodyPr/>
                    <a:lstStyle/>
                    <a:p>
                      <a:r>
                        <a:rPr lang="en-US" sz="1400" b="1" dirty="0" smtClean="0">
                          <a:solidFill>
                            <a:schemeClr val="tx1"/>
                          </a:solidFill>
                        </a:rPr>
                        <a:t>Safe</a:t>
                      </a:r>
                      <a:r>
                        <a:rPr lang="en-US" sz="1400" b="1" baseline="0" dirty="0" smtClean="0">
                          <a:solidFill>
                            <a:schemeClr val="tx1"/>
                          </a:solidFill>
                        </a:rPr>
                        <a:t> &amp; Healthy Students</a:t>
                      </a:r>
                      <a:endParaRPr lang="en-US" sz="1400" b="1" dirty="0">
                        <a:solidFill>
                          <a:schemeClr val="tx1"/>
                        </a:solidFill>
                      </a:endParaRPr>
                    </a:p>
                  </a:txBody>
                  <a:tcPr marL="68580" marR="68580" marT="34290" marB="34290"/>
                </a:tc>
                <a:tc>
                  <a:txBody>
                    <a:bodyPr/>
                    <a:lstStyle/>
                    <a:p>
                      <a:r>
                        <a:rPr lang="en-US" sz="1400" b="1" dirty="0" smtClean="0">
                          <a:solidFill>
                            <a:schemeClr val="tx1"/>
                          </a:solidFill>
                        </a:rPr>
                        <a:t>Use of Technology</a:t>
                      </a:r>
                      <a:endParaRPr lang="en-US" sz="1400" b="1" dirty="0">
                        <a:solidFill>
                          <a:schemeClr val="tx1"/>
                        </a:solidFill>
                      </a:endParaRPr>
                    </a:p>
                  </a:txBody>
                  <a:tcPr marL="68580" marR="68580" marT="34290" marB="34290"/>
                </a:tc>
                <a:extLst>
                  <a:ext uri="{0D108BD9-81ED-4DB2-BD59-A6C34878D82A}">
                    <a16:rowId xmlns:a16="http://schemas.microsoft.com/office/drawing/2014/main" val="10000"/>
                  </a:ext>
                </a:extLst>
              </a:tr>
              <a:tr h="3097530">
                <a:tc>
                  <a:txBody>
                    <a:bodyPr/>
                    <a:lstStyle/>
                    <a:p>
                      <a:pPr marL="285750" indent="-285750">
                        <a:buFont typeface="Wingdings" panose="05000000000000000000" pitchFamily="2" charset="2"/>
                        <a:buChar char="§"/>
                      </a:pPr>
                      <a:r>
                        <a:rPr lang="en-US" sz="1400" dirty="0" smtClean="0"/>
                        <a:t>College &amp; career</a:t>
                      </a:r>
                      <a:r>
                        <a:rPr lang="en-US" sz="1400" baseline="0" dirty="0" smtClean="0"/>
                        <a:t> guidance</a:t>
                      </a:r>
                    </a:p>
                    <a:p>
                      <a:pPr marL="285750" indent="-285750">
                        <a:buFont typeface="Wingdings" panose="05000000000000000000" pitchFamily="2" charset="2"/>
                        <a:buChar char="§"/>
                      </a:pPr>
                      <a:r>
                        <a:rPr lang="en-US" sz="1400" baseline="0" dirty="0" smtClean="0"/>
                        <a:t>Music &amp; Arts</a:t>
                      </a:r>
                    </a:p>
                    <a:p>
                      <a:pPr marL="285750" indent="-285750">
                        <a:buFont typeface="Wingdings" panose="05000000000000000000" pitchFamily="2" charset="2"/>
                        <a:buChar char="§"/>
                      </a:pPr>
                      <a:r>
                        <a:rPr lang="en-US" sz="1400" baseline="0" dirty="0" smtClean="0"/>
                        <a:t>STEM</a:t>
                      </a:r>
                    </a:p>
                    <a:p>
                      <a:pPr marL="285750" indent="-285750">
                        <a:buFont typeface="Wingdings" panose="05000000000000000000" pitchFamily="2" charset="2"/>
                        <a:buChar char="§"/>
                      </a:pPr>
                      <a:r>
                        <a:rPr lang="en-US" sz="1400" baseline="0" dirty="0" smtClean="0"/>
                        <a:t>Accelerated learning</a:t>
                      </a:r>
                    </a:p>
                    <a:p>
                      <a:pPr marL="285750" indent="-285750">
                        <a:buFont typeface="Wingdings" panose="05000000000000000000" pitchFamily="2" charset="2"/>
                        <a:buChar char="§"/>
                      </a:pPr>
                      <a:r>
                        <a:rPr lang="en-US" sz="1400" baseline="0" dirty="0" smtClean="0"/>
                        <a:t>History, civics, economics, geography, government education</a:t>
                      </a:r>
                    </a:p>
                    <a:p>
                      <a:pPr marL="285750" indent="-285750">
                        <a:buFont typeface="Wingdings" panose="05000000000000000000" pitchFamily="2" charset="2"/>
                        <a:buChar char="§"/>
                      </a:pPr>
                      <a:r>
                        <a:rPr lang="en-US" sz="1400" baseline="0" dirty="0" smtClean="0"/>
                        <a:t>Foreign language </a:t>
                      </a:r>
                    </a:p>
                    <a:p>
                      <a:pPr marL="285750" indent="-285750">
                        <a:buFont typeface="Wingdings" panose="05000000000000000000" pitchFamily="2" charset="2"/>
                        <a:buChar char="§"/>
                      </a:pPr>
                      <a:r>
                        <a:rPr lang="en-US" sz="1400" baseline="0" dirty="0" smtClean="0"/>
                        <a:t>Environmental education</a:t>
                      </a:r>
                    </a:p>
                    <a:p>
                      <a:pPr marL="285750" indent="-285750">
                        <a:buFont typeface="Wingdings" panose="05000000000000000000" pitchFamily="2" charset="2"/>
                        <a:buChar char="§"/>
                      </a:pPr>
                      <a:r>
                        <a:rPr lang="en-US" sz="1400" baseline="0" dirty="0" smtClean="0"/>
                        <a:t>Volunteerism &amp; community involvement</a:t>
                      </a:r>
                    </a:p>
                    <a:p>
                      <a:pPr marL="285750" indent="-285750">
                        <a:buFont typeface="Wingdings" panose="05000000000000000000" pitchFamily="2" charset="2"/>
                        <a:buChar char="§"/>
                      </a:pPr>
                      <a:r>
                        <a:rPr lang="en-US" sz="1400" baseline="0" dirty="0" smtClean="0"/>
                        <a:t>Integrating multiple disciplines</a:t>
                      </a:r>
                    </a:p>
                  </a:txBody>
                  <a:tcPr marL="68580" marR="68580" marT="34290" marB="34290"/>
                </a:tc>
                <a:tc>
                  <a:txBody>
                    <a:bodyPr/>
                    <a:lstStyle/>
                    <a:p>
                      <a:pPr marL="285750" indent="-285750">
                        <a:buFont typeface="Wingdings" panose="05000000000000000000" pitchFamily="2" charset="2"/>
                        <a:buChar char="§"/>
                      </a:pPr>
                      <a:r>
                        <a:rPr lang="en-US" sz="1400" dirty="0" smtClean="0"/>
                        <a:t>Drug &amp; violence prevention</a:t>
                      </a:r>
                    </a:p>
                    <a:p>
                      <a:pPr marL="285750" indent="-285750">
                        <a:buFont typeface="Wingdings" panose="05000000000000000000" pitchFamily="2" charset="2"/>
                        <a:buChar char="§"/>
                      </a:pPr>
                      <a:r>
                        <a:rPr lang="en-US" sz="1400" dirty="0" smtClean="0"/>
                        <a:t>School-based mental health services</a:t>
                      </a:r>
                    </a:p>
                    <a:p>
                      <a:pPr marL="285750" indent="-285750">
                        <a:buFont typeface="Wingdings" panose="05000000000000000000" pitchFamily="2" charset="2"/>
                        <a:buChar char="§"/>
                      </a:pPr>
                      <a:r>
                        <a:rPr lang="en-US" sz="1400" dirty="0" smtClean="0"/>
                        <a:t>Health &amp; safety programs</a:t>
                      </a:r>
                    </a:p>
                    <a:p>
                      <a:pPr marL="285750" indent="-285750">
                        <a:buFont typeface="Wingdings" panose="05000000000000000000" pitchFamily="2" charset="2"/>
                        <a:buChar char="§"/>
                      </a:pPr>
                      <a:r>
                        <a:rPr lang="en-US" sz="1400" dirty="0" smtClean="0"/>
                        <a:t>Addressing</a:t>
                      </a:r>
                      <a:r>
                        <a:rPr lang="en-US" sz="1400" baseline="0" dirty="0" smtClean="0"/>
                        <a:t> trauma </a:t>
                      </a:r>
                    </a:p>
                    <a:p>
                      <a:pPr marL="285750" indent="-285750">
                        <a:buFont typeface="Wingdings" panose="05000000000000000000" pitchFamily="2" charset="2"/>
                        <a:buChar char="§"/>
                      </a:pPr>
                      <a:r>
                        <a:rPr lang="en-US" sz="1400" baseline="0" dirty="0" smtClean="0"/>
                        <a:t>Addressing sexual abuse</a:t>
                      </a:r>
                    </a:p>
                    <a:p>
                      <a:pPr marL="285750" indent="-285750">
                        <a:buFont typeface="Wingdings" panose="05000000000000000000" pitchFamily="2" charset="2"/>
                        <a:buChar char="§"/>
                      </a:pPr>
                      <a:r>
                        <a:rPr lang="en-US" sz="1400" baseline="0" dirty="0" smtClean="0"/>
                        <a:t>Reducing exclusionary discipline practices</a:t>
                      </a:r>
                    </a:p>
                    <a:p>
                      <a:pPr marL="285750" indent="-285750">
                        <a:buFont typeface="Wingdings" panose="05000000000000000000" pitchFamily="2" charset="2"/>
                        <a:buChar char="§"/>
                      </a:pPr>
                      <a:r>
                        <a:rPr lang="en-US" sz="1400" baseline="0" dirty="0" smtClean="0"/>
                        <a:t>Positive behavioral interventions</a:t>
                      </a:r>
                    </a:p>
                    <a:p>
                      <a:pPr marL="285750" indent="-285750">
                        <a:buFont typeface="Wingdings" panose="05000000000000000000" pitchFamily="2" charset="2"/>
                        <a:buChar char="§"/>
                      </a:pPr>
                      <a:r>
                        <a:rPr lang="en-US" sz="1400" baseline="0" dirty="0" smtClean="0"/>
                        <a:t>Resource coordinator</a:t>
                      </a:r>
                    </a:p>
                    <a:p>
                      <a:pPr marL="285750" indent="-285750">
                        <a:buFont typeface="Wingdings" panose="05000000000000000000" pitchFamily="2" charset="2"/>
                        <a:buChar char="§"/>
                      </a:pPr>
                      <a:r>
                        <a:rPr lang="en-US" sz="1400" baseline="0" dirty="0" smtClean="0"/>
                        <a:t>Pay for success</a:t>
                      </a:r>
                    </a:p>
                    <a:p>
                      <a:pPr marL="285750" indent="-285750">
                        <a:buFont typeface="Arial" panose="020B0604020202020204" pitchFamily="34" charset="0"/>
                        <a:buChar char="•"/>
                      </a:pPr>
                      <a:endParaRPr lang="en-US" sz="1400" dirty="0"/>
                    </a:p>
                  </a:txBody>
                  <a:tcPr marL="68580" marR="68580" marT="34290" marB="34290"/>
                </a:tc>
                <a:tc>
                  <a:txBody>
                    <a:bodyPr/>
                    <a:lstStyle/>
                    <a:p>
                      <a:pPr marL="285750" indent="-285750">
                        <a:buFont typeface="Wingdings" panose="05000000000000000000" pitchFamily="2" charset="2"/>
                        <a:buChar char="§"/>
                      </a:pPr>
                      <a:r>
                        <a:rPr lang="en-US" sz="1400" dirty="0" smtClean="0"/>
                        <a:t>Professional learning</a:t>
                      </a:r>
                    </a:p>
                    <a:p>
                      <a:pPr marL="285750" indent="-285750">
                        <a:buFont typeface="Wingdings" panose="05000000000000000000" pitchFamily="2" charset="2"/>
                        <a:buChar char="§"/>
                      </a:pPr>
                      <a:r>
                        <a:rPr lang="en-US" sz="1400" dirty="0" smtClean="0"/>
                        <a:t>Technological</a:t>
                      </a:r>
                      <a:r>
                        <a:rPr lang="en-US" sz="1400" baseline="0" dirty="0" smtClean="0"/>
                        <a:t>  capacity &amp; infrastructure</a:t>
                      </a:r>
                    </a:p>
                    <a:p>
                      <a:pPr marL="285750" indent="-285750">
                        <a:buFont typeface="Wingdings" panose="05000000000000000000" pitchFamily="2" charset="2"/>
                        <a:buChar char="§"/>
                      </a:pPr>
                      <a:r>
                        <a:rPr lang="en-US" sz="1400" baseline="0" dirty="0" smtClean="0"/>
                        <a:t>Delivering courses through technology</a:t>
                      </a:r>
                    </a:p>
                    <a:p>
                      <a:pPr marL="285750" indent="-285750">
                        <a:buFont typeface="Wingdings" panose="05000000000000000000" pitchFamily="2" charset="2"/>
                        <a:buChar char="§"/>
                      </a:pPr>
                      <a:r>
                        <a:rPr lang="en-US" sz="1400" baseline="0" dirty="0" smtClean="0"/>
                        <a:t>Blended learning</a:t>
                      </a:r>
                    </a:p>
                    <a:p>
                      <a:pPr marL="285750" indent="-285750">
                        <a:buFont typeface="Wingdings" panose="05000000000000000000" pitchFamily="2" charset="2"/>
                        <a:buChar char="§"/>
                      </a:pPr>
                      <a:r>
                        <a:rPr lang="en-US" sz="1400" baseline="0" dirty="0" smtClean="0"/>
                        <a:t>PD on use of technology in STEM areas</a:t>
                      </a:r>
                    </a:p>
                    <a:p>
                      <a:pPr marL="285750" indent="-285750">
                        <a:buFont typeface="Wingdings" panose="05000000000000000000" pitchFamily="2" charset="2"/>
                        <a:buChar char="§"/>
                      </a:pPr>
                      <a:r>
                        <a:rPr lang="en-US" sz="1400" baseline="0" dirty="0" smtClean="0"/>
                        <a:t>Access to digital learning</a:t>
                      </a:r>
                    </a:p>
                    <a:p>
                      <a:pPr marL="285750" indent="-285750">
                        <a:buFont typeface="Wingdings" panose="05000000000000000000" pitchFamily="2" charset="2"/>
                        <a:buChar char="§"/>
                      </a:pPr>
                      <a:endParaRPr lang="en-US" sz="1400" baseline="0" dirty="0" smtClean="0"/>
                    </a:p>
                  </a:txBody>
                  <a:tcPr marL="68580" marR="68580" marT="34290" marB="34290"/>
                </a:tc>
                <a:extLst>
                  <a:ext uri="{0D108BD9-81ED-4DB2-BD59-A6C34878D82A}">
                    <a16:rowId xmlns:a16="http://schemas.microsoft.com/office/drawing/2014/main" val="10001"/>
                  </a:ext>
                </a:extLst>
              </a:tr>
            </a:tbl>
          </a:graphicData>
        </a:graphic>
      </p:graphicFrame>
      <p:sp>
        <p:nvSpPr>
          <p:cNvPr id="3" name="Slide Number Placeholder 2"/>
          <p:cNvSpPr>
            <a:spLocks noGrp="1"/>
          </p:cNvSpPr>
          <p:nvPr>
            <p:ph type="sldNum" sz="quarter" idx="4294967295"/>
          </p:nvPr>
        </p:nvSpPr>
        <p:spPr/>
        <p:txBody>
          <a:bodyPr/>
          <a:lstStyle/>
          <a:p>
            <a:fld id="{A8E111BA-A08B-4DA3-BD25-C3492E41115B}" type="slidenum">
              <a:rPr lang="en-US" altLang="en-US" smtClean="0">
                <a:solidFill>
                  <a:srgbClr val="000000"/>
                </a:solidFill>
              </a:rPr>
              <a:pPr/>
              <a:t>57</a:t>
            </a:fld>
            <a:endParaRPr lang="en-US" altLang="en-US" dirty="0">
              <a:solidFill>
                <a:srgbClr val="000000"/>
              </a:solidFill>
            </a:endParaRPr>
          </a:p>
        </p:txBody>
      </p:sp>
    </p:spTree>
    <p:extLst>
      <p:ext uri="{BB962C8B-B14F-4D97-AF65-F5344CB8AC3E}">
        <p14:creationId xmlns:p14="http://schemas.microsoft.com/office/powerpoint/2010/main" val="4368665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Equitable Services</a:t>
            </a:r>
            <a:endParaRPr lang="en-US" dirty="0"/>
          </a:p>
        </p:txBody>
      </p:sp>
      <p:sp>
        <p:nvSpPr>
          <p:cNvPr id="3" name="Content Placeholder 2"/>
          <p:cNvSpPr>
            <a:spLocks noGrp="1"/>
          </p:cNvSpPr>
          <p:nvPr>
            <p:ph idx="1"/>
          </p:nvPr>
        </p:nvSpPr>
        <p:spPr/>
        <p:txBody>
          <a:bodyPr/>
          <a:lstStyle/>
          <a:p>
            <a:r>
              <a:rPr lang="en-US" dirty="0"/>
              <a:t>SSAE funds are subject to an equitable services </a:t>
            </a:r>
            <a:r>
              <a:rPr lang="en-US" dirty="0" smtClean="0"/>
              <a:t>requirement</a:t>
            </a:r>
            <a:r>
              <a:rPr lang="en-US" dirty="0"/>
              <a:t> </a:t>
            </a:r>
            <a:r>
              <a:rPr lang="en-US" dirty="0" smtClean="0"/>
              <a:t>to private schools.</a:t>
            </a:r>
          </a:p>
          <a:p>
            <a:endParaRPr lang="en-US" dirty="0" smtClean="0"/>
          </a:p>
          <a:p>
            <a:r>
              <a:rPr lang="en-US" dirty="0" smtClean="0"/>
              <a:t>LEAs </a:t>
            </a:r>
            <a:r>
              <a:rPr lang="en-US" dirty="0"/>
              <a:t>must reserve funds to provide SSAE services to eligible private school children, teachers, and other educational personnel in private schools.</a:t>
            </a:r>
          </a:p>
          <a:p>
            <a:endParaRPr lang="en-US" dirty="0"/>
          </a:p>
        </p:txBody>
      </p:sp>
    </p:spTree>
    <p:extLst>
      <p:ext uri="{BB962C8B-B14F-4D97-AF65-F5344CB8AC3E}">
        <p14:creationId xmlns:p14="http://schemas.microsoft.com/office/powerpoint/2010/main" val="127709627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 for Title IV-A</a:t>
            </a:r>
            <a:endParaRPr lang="en-US" dirty="0"/>
          </a:p>
        </p:txBody>
      </p:sp>
      <p:sp>
        <p:nvSpPr>
          <p:cNvPr id="3" name="Content Placeholder 2"/>
          <p:cNvSpPr>
            <a:spLocks noGrp="1"/>
          </p:cNvSpPr>
          <p:nvPr>
            <p:ph idx="1"/>
          </p:nvPr>
        </p:nvSpPr>
        <p:spPr/>
        <p:txBody>
          <a:bodyPr>
            <a:normAutofit lnSpcReduction="10000"/>
          </a:bodyPr>
          <a:lstStyle/>
          <a:p>
            <a:pPr lvl="0"/>
            <a:r>
              <a:rPr lang="en-US" dirty="0"/>
              <a:t>Non-Regulatory Guidance: </a:t>
            </a:r>
            <a:r>
              <a:rPr lang="en-US" u="sng" dirty="0">
                <a:hlinkClick r:id="rId2"/>
              </a:rPr>
              <a:t>ESSA Title IV, Part A Guidance – Student Support And Academic Enrichment Program</a:t>
            </a:r>
            <a:endParaRPr lang="en-US" dirty="0"/>
          </a:p>
          <a:p>
            <a:pPr lvl="0"/>
            <a:r>
              <a:rPr lang="en-US" u="sng" dirty="0">
                <a:hlinkClick r:id="rId3"/>
              </a:rPr>
              <a:t>Humanities Education</a:t>
            </a:r>
            <a:endParaRPr lang="en-US" dirty="0"/>
          </a:p>
          <a:p>
            <a:pPr lvl="0"/>
            <a:r>
              <a:rPr lang="en-US" u="sng" dirty="0">
                <a:hlinkClick r:id="rId4"/>
              </a:rPr>
              <a:t>STEM and CTE</a:t>
            </a:r>
            <a:endParaRPr lang="en-US" dirty="0"/>
          </a:p>
          <a:p>
            <a:pPr lvl="0"/>
            <a:r>
              <a:rPr lang="en-US" u="sng" dirty="0">
                <a:hlinkClick r:id="rId5"/>
              </a:rPr>
              <a:t>Title I-A </a:t>
            </a:r>
            <a:r>
              <a:rPr lang="en-US" u="sng" dirty="0" err="1">
                <a:hlinkClick r:id="rId5"/>
              </a:rPr>
              <a:t>Schoolwide</a:t>
            </a:r>
            <a:r>
              <a:rPr lang="en-US" u="sng" dirty="0">
                <a:hlinkClick r:id="rId5"/>
              </a:rPr>
              <a:t> Guidance</a:t>
            </a:r>
            <a:endParaRPr lang="en-US" dirty="0"/>
          </a:p>
          <a:p>
            <a:endParaRPr lang="en-US" dirty="0"/>
          </a:p>
        </p:txBody>
      </p:sp>
    </p:spTree>
    <p:extLst>
      <p:ext uri="{BB962C8B-B14F-4D97-AF65-F5344CB8AC3E}">
        <p14:creationId xmlns:p14="http://schemas.microsoft.com/office/powerpoint/2010/main" val="12196468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0" y="931388"/>
            <a:ext cx="9144000" cy="1013398"/>
          </a:xfrm>
          <a:solidFill>
            <a:schemeClr val="accent1"/>
          </a:solidFill>
        </p:spPr>
        <p:txBody>
          <a:bodyPr>
            <a:normAutofit/>
          </a:bodyPr>
          <a:lstStyle/>
          <a:p>
            <a:pPr lvl="0" algn="l">
              <a:defRPr/>
            </a:pPr>
            <a:r>
              <a:rPr lang="en-US" altLang="en-US" dirty="0">
                <a:solidFill>
                  <a:prstClr val="white"/>
                </a:solidFill>
                <a:ea typeface="+mn-ea"/>
                <a:cs typeface="+mn-cs"/>
              </a:rPr>
              <a:t>Who We Serve</a:t>
            </a:r>
            <a:br>
              <a:rPr lang="en-US" altLang="en-US" dirty="0">
                <a:solidFill>
                  <a:prstClr val="white"/>
                </a:solidFill>
                <a:ea typeface="+mn-ea"/>
                <a:cs typeface="+mn-cs"/>
              </a:rPr>
            </a:br>
            <a:r>
              <a:rPr lang="en-US" altLang="en-US" sz="2400" b="0" dirty="0" smtClean="0">
                <a:solidFill>
                  <a:prstClr val="white"/>
                </a:solidFill>
                <a:ea typeface="+mn-ea"/>
                <a:cs typeface="+mn-cs"/>
              </a:rPr>
              <a:t>Additional 2017-18 </a:t>
            </a:r>
            <a:r>
              <a:rPr lang="en-US" altLang="en-US" sz="2400" b="0" dirty="0">
                <a:solidFill>
                  <a:prstClr val="white"/>
                </a:solidFill>
                <a:ea typeface="+mn-ea"/>
                <a:cs typeface="+mn-cs"/>
              </a:rPr>
              <a:t>Student Demographics</a:t>
            </a:r>
            <a:endParaRPr lang="en-US" altLang="en-US" sz="1600" dirty="0">
              <a:solidFill>
                <a:prstClr val="white"/>
              </a:solidFill>
              <a:ea typeface="+mn-ea"/>
              <a:cs typeface="+mn-cs"/>
            </a:endParaRPr>
          </a:p>
        </p:txBody>
      </p:sp>
      <p:sp>
        <p:nvSpPr>
          <p:cNvPr id="3" name="Slide Number Placeholder 2"/>
          <p:cNvSpPr>
            <a:spLocks noGrp="1"/>
          </p:cNvSpPr>
          <p:nvPr>
            <p:ph type="sldNum" sz="quarter" idx="4"/>
          </p:nvPr>
        </p:nvSpPr>
        <p:spPr/>
        <p:txBody>
          <a:bodyPr/>
          <a:lstStyle/>
          <a:p>
            <a:fld id="{8A0BAB59-E1FB-40DE-BF54-BC3526BEF81F}" type="slidenum">
              <a:rPr lang="en-US" smtClean="0"/>
              <a:pPr/>
              <a:t>6</a:t>
            </a:fld>
            <a:endParaRPr lang="en-US"/>
          </a:p>
        </p:txBody>
      </p:sp>
      <p:sp>
        <p:nvSpPr>
          <p:cNvPr id="4" name="TextBox 3"/>
          <p:cNvSpPr txBox="1"/>
          <p:nvPr/>
        </p:nvSpPr>
        <p:spPr>
          <a:xfrm>
            <a:off x="347240" y="2366103"/>
            <a:ext cx="4508571" cy="3339376"/>
          </a:xfrm>
          <a:prstGeom prst="rect">
            <a:avLst/>
          </a:prstGeom>
          <a:noFill/>
        </p:spPr>
        <p:txBody>
          <a:bodyPr wrap="square" rtlCol="0">
            <a:spAutoFit/>
          </a:bodyPr>
          <a:lstStyle/>
          <a:p>
            <a:pPr marR="0" lvl="0" algn="l" defTabSz="914400" rtl="0" eaLnBrk="1" fontAlgn="auto" latinLnBrk="0" hangingPunct="1">
              <a:lnSpc>
                <a:spcPct val="100000"/>
              </a:lnSpc>
              <a:spcBef>
                <a:spcPts val="0"/>
              </a:spcBef>
              <a:spcAft>
                <a:spcPts val="600"/>
              </a:spcAft>
              <a:buClrTx/>
              <a:buSzTx/>
              <a:tabLst/>
              <a:defRPr/>
            </a:pPr>
            <a:r>
              <a:rPr lang="en-US" sz="2200" b="1" dirty="0" smtClean="0">
                <a:solidFill>
                  <a:prstClr val="black"/>
                </a:solidFill>
              </a:rPr>
              <a:t>Other Student Groups</a:t>
            </a:r>
            <a:endParaRPr kumimoji="0" lang="en-US" sz="2200" b="1" i="0" u="none" strike="noStrike" kern="1200" cap="none" spc="0" normalizeH="0" baseline="0" noProof="0" dirty="0" smtClean="0">
              <a:ln>
                <a:noFill/>
              </a:ln>
              <a:solidFill>
                <a:prstClr val="black"/>
              </a:solidFill>
              <a:effectLst/>
              <a:uLnTx/>
              <a:uFillTx/>
            </a:endParaRP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2200" b="0" i="0" u="none" strike="noStrike" kern="1200" cap="none" spc="0" normalizeH="0" baseline="0" noProof="0" dirty="0" smtClean="0">
                <a:ln>
                  <a:noFill/>
                </a:ln>
                <a:solidFill>
                  <a:prstClr val="black"/>
                </a:solidFill>
                <a:effectLst/>
                <a:uLnTx/>
                <a:uFillTx/>
              </a:rPr>
              <a:t>Economically Disadvantaged: 52.1%</a:t>
            </a:r>
            <a:endParaRPr kumimoji="0" lang="en-US" sz="2200" b="0" i="0" u="none" strike="noStrike" kern="1200" cap="none" spc="0" normalizeH="0" baseline="0" noProof="0" dirty="0">
              <a:ln>
                <a:noFill/>
              </a:ln>
              <a:solidFill>
                <a:prstClr val="black"/>
              </a:solidFill>
              <a:effectLst/>
              <a:uLnTx/>
              <a:uFillTx/>
            </a:endParaRP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prstClr val="black"/>
                </a:solidFill>
                <a:effectLst/>
                <a:uLnTx/>
                <a:uFillTx/>
              </a:rPr>
              <a:t>Ever English </a:t>
            </a:r>
            <a:r>
              <a:rPr kumimoji="0" lang="en-US" sz="2200" b="0" i="0" u="none" strike="noStrike" kern="1200" cap="none" spc="0" normalizeH="0" baseline="0" noProof="0" dirty="0" smtClean="0">
                <a:ln>
                  <a:noFill/>
                </a:ln>
                <a:solidFill>
                  <a:prstClr val="black"/>
                </a:solidFill>
                <a:effectLst/>
                <a:uLnTx/>
                <a:uFillTx/>
              </a:rPr>
              <a:t>Learners: 18.3%</a:t>
            </a:r>
            <a:endParaRPr kumimoji="0" lang="en-US" sz="2200" b="0" i="0" u="none" strike="noStrike" kern="1200" cap="none" spc="0" normalizeH="0" baseline="0" noProof="0" dirty="0">
              <a:ln>
                <a:noFill/>
              </a:ln>
              <a:solidFill>
                <a:prstClr val="black"/>
              </a:solidFill>
              <a:effectLst/>
              <a:uLnTx/>
              <a:uFillTx/>
            </a:endParaRPr>
          </a:p>
          <a:p>
            <a:pPr marL="285750" indent="-285750">
              <a:spcAft>
                <a:spcPts val="600"/>
              </a:spcAft>
              <a:buFont typeface="Arial" panose="020B0604020202020204" pitchFamily="34" charset="0"/>
              <a:buChar char="•"/>
              <a:defRPr/>
            </a:pPr>
            <a:r>
              <a:rPr lang="en-US" sz="2200" dirty="0">
                <a:solidFill>
                  <a:prstClr val="black"/>
                </a:solidFill>
              </a:rPr>
              <a:t>Homeless: </a:t>
            </a:r>
            <a:r>
              <a:rPr lang="en-US" sz="2200" dirty="0"/>
              <a:t>3.8</a:t>
            </a:r>
            <a:r>
              <a:rPr lang="en-US" sz="2200" dirty="0" smtClean="0"/>
              <a:t>%</a:t>
            </a:r>
            <a:endParaRPr lang="en-US" sz="2200" dirty="0" smtClean="0">
              <a:solidFill>
                <a:prstClr val="black"/>
              </a:solidFill>
            </a:endParaRPr>
          </a:p>
          <a:p>
            <a:pPr marL="285750" indent="-285750">
              <a:spcAft>
                <a:spcPts val="600"/>
              </a:spcAft>
              <a:buFont typeface="Arial" panose="020B0604020202020204" pitchFamily="34" charset="0"/>
              <a:buChar char="•"/>
              <a:defRPr/>
            </a:pPr>
            <a:r>
              <a:rPr lang="en-US" sz="2200" dirty="0" smtClean="0">
                <a:solidFill>
                  <a:prstClr val="black"/>
                </a:solidFill>
              </a:rPr>
              <a:t>Lesbian/Gay </a:t>
            </a:r>
            <a:r>
              <a:rPr lang="en-US" sz="2200" dirty="0">
                <a:solidFill>
                  <a:prstClr val="black"/>
                </a:solidFill>
              </a:rPr>
              <a:t>(11</a:t>
            </a:r>
            <a:r>
              <a:rPr lang="en-US" sz="2200" baseline="30000" dirty="0">
                <a:solidFill>
                  <a:prstClr val="black"/>
                </a:solidFill>
              </a:rPr>
              <a:t>th</a:t>
            </a:r>
            <a:r>
              <a:rPr lang="en-US" sz="2200" dirty="0">
                <a:solidFill>
                  <a:prstClr val="black"/>
                </a:solidFill>
              </a:rPr>
              <a:t> grade): 9.1%</a:t>
            </a:r>
          </a:p>
          <a:p>
            <a:pPr marL="285750" indent="-285750">
              <a:spcAft>
                <a:spcPts val="600"/>
              </a:spcAft>
              <a:buFont typeface="Arial" panose="020B0604020202020204" pitchFamily="34" charset="0"/>
              <a:buChar char="•"/>
              <a:defRPr/>
            </a:pPr>
            <a:r>
              <a:rPr lang="en-US" sz="2200" dirty="0">
                <a:solidFill>
                  <a:prstClr val="black"/>
                </a:solidFill>
              </a:rPr>
              <a:t>Mobile Students: </a:t>
            </a:r>
            <a:r>
              <a:rPr lang="en-US" sz="2200" dirty="0"/>
              <a:t>12.0</a:t>
            </a:r>
            <a:r>
              <a:rPr lang="en-US" sz="2200" dirty="0" smtClean="0"/>
              <a:t>%</a:t>
            </a:r>
            <a:endParaRPr kumimoji="0" lang="en-US" sz="2200" b="0" i="0" u="none" strike="noStrike" kern="1200" cap="none" spc="0" normalizeH="0" baseline="0" noProof="0" dirty="0" smtClean="0">
              <a:ln>
                <a:noFill/>
              </a:ln>
              <a:solidFill>
                <a:prstClr val="black"/>
              </a:solidFill>
              <a:effectLst/>
              <a:uLnTx/>
              <a:uFillTx/>
            </a:endParaRP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2200" b="0" i="0" u="none" strike="noStrike" kern="1200" cap="none" spc="0" normalizeH="0" baseline="0" noProof="0" dirty="0" smtClean="0">
                <a:ln>
                  <a:noFill/>
                </a:ln>
                <a:solidFill>
                  <a:prstClr val="black"/>
                </a:solidFill>
                <a:effectLst/>
                <a:uLnTx/>
                <a:uFillTx/>
              </a:rPr>
              <a:t>Students </a:t>
            </a:r>
            <a:r>
              <a:rPr kumimoji="0" lang="en-US" sz="2200" b="0" i="0" u="none" strike="noStrike" kern="1200" cap="none" spc="0" normalizeH="0" baseline="0" noProof="0" dirty="0">
                <a:ln>
                  <a:noFill/>
                </a:ln>
                <a:solidFill>
                  <a:prstClr val="black"/>
                </a:solidFill>
                <a:effectLst/>
                <a:uLnTx/>
                <a:uFillTx/>
              </a:rPr>
              <a:t>with </a:t>
            </a:r>
            <a:r>
              <a:rPr kumimoji="0" lang="en-US" sz="2200" b="0" i="0" u="none" strike="noStrike" kern="1200" cap="none" spc="0" normalizeH="0" baseline="0" noProof="0" dirty="0" smtClean="0">
                <a:ln>
                  <a:noFill/>
                </a:ln>
                <a:solidFill>
                  <a:prstClr val="black"/>
                </a:solidFill>
                <a:effectLst/>
                <a:uLnTx/>
                <a:uFillTx/>
              </a:rPr>
              <a:t>Disabilities: 13.6%</a:t>
            </a:r>
            <a:endParaRPr kumimoji="0" lang="en-US" sz="2200" b="0" i="0" u="none" strike="noStrike" kern="1200" cap="none" spc="0" normalizeH="0" baseline="0" noProof="0" dirty="0">
              <a:ln>
                <a:noFill/>
              </a:ln>
              <a:solidFill>
                <a:prstClr val="black"/>
              </a:solidFill>
              <a:effectLst/>
              <a:uLnTx/>
              <a:uFillTx/>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dirty="0">
              <a:ln>
                <a:noFill/>
              </a:ln>
              <a:solidFill>
                <a:prstClr val="black"/>
              </a:solidFill>
              <a:effectLst/>
              <a:uLnTx/>
              <a:uFillTx/>
            </a:endParaRPr>
          </a:p>
        </p:txBody>
      </p:sp>
      <p:pic>
        <p:nvPicPr>
          <p:cNvPr id="6" name="Picture 5" descr="&quot;&quot;"/>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88725" y="3576578"/>
            <a:ext cx="4127567" cy="2751176"/>
          </a:xfrm>
          <a:prstGeom prst="rect">
            <a:avLst/>
          </a:prstGeom>
        </p:spPr>
      </p:pic>
    </p:spTree>
    <p:extLst>
      <p:ext uri="{BB962C8B-B14F-4D97-AF65-F5344CB8AC3E}">
        <p14:creationId xmlns:p14="http://schemas.microsoft.com/office/powerpoint/2010/main" val="3342384384"/>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smtClean="0"/>
              <a:t>Title V-B </a:t>
            </a:r>
            <a:br>
              <a:rPr lang="en-US" dirty="0" smtClean="0"/>
            </a:br>
            <a:r>
              <a:rPr lang="en-US" dirty="0" smtClean="0"/>
              <a:t>REAP, RLIS, and SRSA</a:t>
            </a:r>
            <a:endParaRPr lang="en-US" dirty="0"/>
          </a:p>
        </p:txBody>
      </p:sp>
    </p:spTree>
    <p:extLst>
      <p:ext uri="{BB962C8B-B14F-4D97-AF65-F5344CB8AC3E}">
        <p14:creationId xmlns:p14="http://schemas.microsoft.com/office/powerpoint/2010/main" val="3870227897"/>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Differences</a:t>
            </a:r>
            <a:endParaRPr lang="en-US" dirty="0"/>
          </a:p>
        </p:txBody>
      </p:sp>
      <p:graphicFrame>
        <p:nvGraphicFramePr>
          <p:cNvPr id="4" name="Content Placeholder 3" descr="REAP/SRSA, RLIS and Non-REAP/RLIS Differences" title="REAP/SRSA, RLIS and Non-REAP/RLIS Differences"/>
          <p:cNvGraphicFramePr>
            <a:graphicFrameLocks noGrp="1"/>
          </p:cNvGraphicFramePr>
          <p:nvPr>
            <p:ph idx="1"/>
            <p:extLst>
              <p:ext uri="{D42A27DB-BD31-4B8C-83A1-F6EECF244321}">
                <p14:modId xmlns:p14="http://schemas.microsoft.com/office/powerpoint/2010/main" val="1916288105"/>
              </p:ext>
            </p:extLst>
          </p:nvPr>
        </p:nvGraphicFramePr>
        <p:xfrm>
          <a:off x="1143000" y="1219200"/>
          <a:ext cx="7620000" cy="4800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Slide Number Placeholder 4"/>
          <p:cNvSpPr>
            <a:spLocks noGrp="1"/>
          </p:cNvSpPr>
          <p:nvPr>
            <p:ph type="sldNum" sz="quarter" idx="4294967295"/>
          </p:nvPr>
        </p:nvSpPr>
        <p:spPr/>
        <p:txBody>
          <a:bodyPr/>
          <a:lstStyle/>
          <a:p>
            <a:pPr fontAlgn="base">
              <a:spcBef>
                <a:spcPct val="0"/>
              </a:spcBef>
              <a:spcAft>
                <a:spcPct val="0"/>
              </a:spcAft>
              <a:defRPr/>
            </a:pPr>
            <a:fld id="{5B154561-C250-4D30-A0E1-3A6AE0BA1E6B}" type="slidenum">
              <a:rPr lang="en-US" altLang="en-US">
                <a:solidFill>
                  <a:srgbClr val="000000"/>
                </a:solidFill>
              </a:rPr>
              <a:pPr fontAlgn="base">
                <a:spcBef>
                  <a:spcPct val="0"/>
                </a:spcBef>
                <a:spcAft>
                  <a:spcPct val="0"/>
                </a:spcAft>
                <a:defRPr/>
              </a:pPr>
              <a:t>61</a:t>
            </a:fld>
            <a:endParaRPr lang="en-US" altLang="en-US">
              <a:solidFill>
                <a:srgbClr val="000000"/>
              </a:solidFill>
            </a:endParaRPr>
          </a:p>
        </p:txBody>
      </p:sp>
    </p:spTree>
    <p:extLst>
      <p:ext uri="{BB962C8B-B14F-4D97-AF65-F5344CB8AC3E}">
        <p14:creationId xmlns:p14="http://schemas.microsoft.com/office/powerpoint/2010/main" val="3863827968"/>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REAP </a:t>
            </a:r>
            <a:r>
              <a:rPr lang="en-US" dirty="0"/>
              <a:t>Eligibility</a:t>
            </a:r>
          </a:p>
        </p:txBody>
      </p:sp>
      <p:graphicFrame>
        <p:nvGraphicFramePr>
          <p:cNvPr id="4" name="Content Placeholder 3" descr="RLIS Eligibility Graph" title="RLIS Eligibility Graph"/>
          <p:cNvGraphicFramePr>
            <a:graphicFrameLocks noGrp="1"/>
          </p:cNvGraphicFramePr>
          <p:nvPr>
            <p:ph idx="1"/>
            <p:extLst/>
          </p:nvPr>
        </p:nvGraphicFramePr>
        <p:xfrm>
          <a:off x="609600" y="1295400"/>
          <a:ext cx="8305800" cy="5105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Slide Number Placeholder 4"/>
          <p:cNvSpPr>
            <a:spLocks noGrp="1"/>
          </p:cNvSpPr>
          <p:nvPr>
            <p:ph type="sldNum" sz="quarter" idx="4294967295"/>
          </p:nvPr>
        </p:nvSpPr>
        <p:spPr/>
        <p:txBody>
          <a:bodyPr/>
          <a:lstStyle/>
          <a:p>
            <a:pPr fontAlgn="base">
              <a:spcBef>
                <a:spcPct val="0"/>
              </a:spcBef>
              <a:spcAft>
                <a:spcPct val="0"/>
              </a:spcAft>
              <a:defRPr/>
            </a:pPr>
            <a:fld id="{5B154561-C250-4D30-A0E1-3A6AE0BA1E6B}" type="slidenum">
              <a:rPr lang="en-US" altLang="en-US">
                <a:solidFill>
                  <a:srgbClr val="000000"/>
                </a:solidFill>
              </a:rPr>
              <a:pPr fontAlgn="base">
                <a:spcBef>
                  <a:spcPct val="0"/>
                </a:spcBef>
                <a:spcAft>
                  <a:spcPct val="0"/>
                </a:spcAft>
                <a:defRPr/>
              </a:pPr>
              <a:t>62</a:t>
            </a:fld>
            <a:endParaRPr lang="en-US" altLang="en-US">
              <a:solidFill>
                <a:srgbClr val="000000"/>
              </a:solidFill>
            </a:endParaRPr>
          </a:p>
        </p:txBody>
      </p:sp>
    </p:spTree>
    <p:extLst>
      <p:ext uri="{BB962C8B-B14F-4D97-AF65-F5344CB8AC3E}">
        <p14:creationId xmlns:p14="http://schemas.microsoft.com/office/powerpoint/2010/main" val="1665588172"/>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RLIS </a:t>
            </a:r>
            <a:r>
              <a:rPr lang="en-US" dirty="0"/>
              <a:t>Eligibility</a:t>
            </a:r>
          </a:p>
        </p:txBody>
      </p:sp>
      <p:graphicFrame>
        <p:nvGraphicFramePr>
          <p:cNvPr id="4" name="Content Placeholder 3" descr="RLIS Eligibility Graph" title="RLIS Eligibility Graph"/>
          <p:cNvGraphicFramePr>
            <a:graphicFrameLocks noGrp="1"/>
          </p:cNvGraphicFramePr>
          <p:nvPr>
            <p:ph idx="1"/>
            <p:extLst/>
          </p:nvPr>
        </p:nvGraphicFramePr>
        <p:xfrm>
          <a:off x="609600" y="1295400"/>
          <a:ext cx="8305800" cy="5105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Slide Number Placeholder 4"/>
          <p:cNvSpPr>
            <a:spLocks noGrp="1"/>
          </p:cNvSpPr>
          <p:nvPr>
            <p:ph type="sldNum" sz="quarter" idx="4294967295"/>
          </p:nvPr>
        </p:nvSpPr>
        <p:spPr/>
        <p:txBody>
          <a:bodyPr/>
          <a:lstStyle/>
          <a:p>
            <a:pPr fontAlgn="base">
              <a:spcBef>
                <a:spcPct val="0"/>
              </a:spcBef>
              <a:spcAft>
                <a:spcPct val="0"/>
              </a:spcAft>
              <a:defRPr/>
            </a:pPr>
            <a:fld id="{5B154561-C250-4D30-A0E1-3A6AE0BA1E6B}" type="slidenum">
              <a:rPr lang="en-US" altLang="en-US">
                <a:solidFill>
                  <a:srgbClr val="000000"/>
                </a:solidFill>
              </a:rPr>
              <a:pPr fontAlgn="base">
                <a:spcBef>
                  <a:spcPct val="0"/>
                </a:spcBef>
                <a:spcAft>
                  <a:spcPct val="0"/>
                </a:spcAft>
                <a:defRPr/>
              </a:pPr>
              <a:t>63</a:t>
            </a:fld>
            <a:endParaRPr lang="en-US" altLang="en-US">
              <a:solidFill>
                <a:srgbClr val="000000"/>
              </a:solidFill>
            </a:endParaRPr>
          </a:p>
        </p:txBody>
      </p:sp>
    </p:spTree>
    <p:extLst>
      <p:ext uri="{BB962C8B-B14F-4D97-AF65-F5344CB8AC3E}">
        <p14:creationId xmlns:p14="http://schemas.microsoft.com/office/powerpoint/2010/main" val="3573765526"/>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86107" y="2514601"/>
            <a:ext cx="6942157" cy="1979314"/>
          </a:xfrm>
        </p:spPr>
        <p:txBody>
          <a:bodyPr>
            <a:normAutofit/>
          </a:bodyPr>
          <a:lstStyle/>
          <a:p>
            <a:pPr algn="ctr"/>
            <a:r>
              <a:rPr lang="en-US" sz="4400" dirty="0">
                <a:solidFill>
                  <a:schemeClr val="tx1"/>
                </a:solidFill>
              </a:rPr>
              <a:t>Equitable Services for Private Schools</a:t>
            </a:r>
          </a:p>
        </p:txBody>
      </p:sp>
    </p:spTree>
    <p:extLst>
      <p:ext uri="{BB962C8B-B14F-4D97-AF65-F5344CB8AC3E}">
        <p14:creationId xmlns:p14="http://schemas.microsoft.com/office/powerpoint/2010/main" val="210519099"/>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69069" y="283198"/>
            <a:ext cx="6574931" cy="857421"/>
          </a:xfrm>
        </p:spPr>
        <p:txBody>
          <a:bodyPr/>
          <a:lstStyle/>
          <a:p>
            <a:pPr algn="ctr"/>
            <a:r>
              <a:rPr lang="en-US" dirty="0" smtClean="0"/>
              <a:t>ESSA:  Equitable Services for Private Schools</a:t>
            </a:r>
            <a:endParaRPr lang="en-US" dirty="0"/>
          </a:p>
        </p:txBody>
      </p:sp>
      <p:graphicFrame>
        <p:nvGraphicFramePr>
          <p:cNvPr id="4" name="Content Placeholder 3" descr="Shows four changes with the new ESSA law" title="Changes with ESSA"/>
          <p:cNvGraphicFramePr>
            <a:graphicFrameLocks noGrp="1"/>
          </p:cNvGraphicFramePr>
          <p:nvPr>
            <p:ph idx="1"/>
            <p:extLst/>
          </p:nvPr>
        </p:nvGraphicFramePr>
        <p:xfrm>
          <a:off x="838200" y="1600212"/>
          <a:ext cx="8229600" cy="42671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p:cNvSpPr>
            <a:spLocks noGrp="1"/>
          </p:cNvSpPr>
          <p:nvPr>
            <p:ph type="sldNum" sz="quarter" idx="4294967295"/>
          </p:nvPr>
        </p:nvSpPr>
        <p:spPr/>
        <p:txBody>
          <a:bodyPr/>
          <a:lstStyle/>
          <a:p>
            <a:fld id="{A8E111BA-A08B-4DA3-BD25-C3492E41115B}" type="slidenum">
              <a:rPr lang="en-US" altLang="en-US" smtClean="0">
                <a:solidFill>
                  <a:srgbClr val="000000"/>
                </a:solidFill>
              </a:rPr>
              <a:pPr/>
              <a:t>65</a:t>
            </a:fld>
            <a:endParaRPr lang="en-US" altLang="en-US" dirty="0">
              <a:solidFill>
                <a:srgbClr val="000000"/>
              </a:solidFill>
            </a:endParaRPr>
          </a:p>
        </p:txBody>
      </p:sp>
    </p:spTree>
    <p:extLst>
      <p:ext uri="{BB962C8B-B14F-4D97-AF65-F5344CB8AC3E}">
        <p14:creationId xmlns:p14="http://schemas.microsoft.com/office/powerpoint/2010/main" val="995297097"/>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Equitable Services</a:t>
            </a:r>
            <a:endParaRPr lang="en-US" dirty="0"/>
          </a:p>
        </p:txBody>
      </p:sp>
      <p:sp>
        <p:nvSpPr>
          <p:cNvPr id="3" name="Content Placeholder 2"/>
          <p:cNvSpPr>
            <a:spLocks noGrp="1"/>
          </p:cNvSpPr>
          <p:nvPr>
            <p:ph idx="1"/>
          </p:nvPr>
        </p:nvSpPr>
        <p:spPr>
          <a:xfrm>
            <a:off x="838200" y="1993186"/>
            <a:ext cx="8229600" cy="4161033"/>
          </a:xfrm>
        </p:spPr>
        <p:txBody>
          <a:bodyPr>
            <a:normAutofit/>
          </a:bodyPr>
          <a:lstStyle/>
          <a:p>
            <a:r>
              <a:rPr lang="en-US" sz="2200" dirty="0" smtClean="0"/>
              <a:t>Consultation that is timely, meaningful and ongoing </a:t>
            </a:r>
            <a:r>
              <a:rPr lang="en-US" sz="2200" dirty="0"/>
              <a:t>is at the          </a:t>
            </a:r>
            <a:r>
              <a:rPr lang="en-US" sz="2200" dirty="0" smtClean="0"/>
              <a:t>of Equitable Services</a:t>
            </a:r>
            <a:endParaRPr lang="en-US" sz="2200" dirty="0"/>
          </a:p>
          <a:p>
            <a:r>
              <a:rPr lang="en-US" sz="2200" b="1" dirty="0" smtClean="0"/>
              <a:t>ALLOCATION</a:t>
            </a:r>
            <a:r>
              <a:rPr lang="en-US" sz="2200" dirty="0" smtClean="0"/>
              <a:t> is based on residence </a:t>
            </a:r>
            <a:r>
              <a:rPr lang="en-US" sz="2200" b="1" dirty="0" smtClean="0"/>
              <a:t>AND</a:t>
            </a:r>
            <a:r>
              <a:rPr lang="en-US" sz="2200" dirty="0" smtClean="0"/>
              <a:t> poverty</a:t>
            </a:r>
          </a:p>
          <a:p>
            <a:r>
              <a:rPr lang="en-US" sz="2200" b="1" dirty="0" smtClean="0"/>
              <a:t>SERVICE</a:t>
            </a:r>
            <a:r>
              <a:rPr lang="en-US" sz="2200" dirty="0" smtClean="0"/>
              <a:t> is based on residence </a:t>
            </a:r>
            <a:r>
              <a:rPr lang="en-US" sz="2200" b="1" dirty="0" smtClean="0"/>
              <a:t>AND</a:t>
            </a:r>
            <a:r>
              <a:rPr lang="en-US" sz="2200" dirty="0" smtClean="0"/>
              <a:t> need</a:t>
            </a:r>
            <a:endParaRPr lang="en-US" sz="2200" dirty="0"/>
          </a:p>
          <a:p>
            <a:r>
              <a:rPr lang="en-US" sz="2200" dirty="0"/>
              <a:t>Targeted assistance (for those eligible students) NOT </a:t>
            </a:r>
            <a:r>
              <a:rPr lang="en-US" sz="2200" dirty="0" smtClean="0"/>
              <a:t>school wide</a:t>
            </a:r>
            <a:endParaRPr lang="en-US" sz="2200" dirty="0"/>
          </a:p>
          <a:p>
            <a:r>
              <a:rPr lang="en-US" sz="2200" dirty="0"/>
              <a:t> Coming soon</a:t>
            </a:r>
          </a:p>
          <a:p>
            <a:pPr lvl="2"/>
            <a:r>
              <a:rPr lang="en-US" sz="2000" dirty="0" smtClean="0"/>
              <a:t>FAQ’s </a:t>
            </a:r>
            <a:r>
              <a:rPr lang="en-US" sz="2000" dirty="0"/>
              <a:t>for Equitable Services and </a:t>
            </a:r>
            <a:r>
              <a:rPr lang="en-US" sz="2000" dirty="0">
                <a:hlinkClick r:id="rId3"/>
              </a:rPr>
              <a:t>General Private School Questions</a:t>
            </a:r>
            <a:endParaRPr lang="en-US" sz="2000" dirty="0"/>
          </a:p>
          <a:p>
            <a:pPr lvl="2"/>
            <a:r>
              <a:rPr lang="en-US" sz="2000" dirty="0"/>
              <a:t>List of private schools</a:t>
            </a:r>
          </a:p>
          <a:p>
            <a:pPr lvl="2"/>
            <a:r>
              <a:rPr lang="en-US" sz="2000" dirty="0"/>
              <a:t>Ombudsman Updates (from me to you with most current state and national information and </a:t>
            </a:r>
            <a:r>
              <a:rPr lang="en-US" sz="2000" dirty="0" smtClean="0"/>
              <a:t>information)</a:t>
            </a:r>
            <a:endParaRPr lang="en-US" dirty="0"/>
          </a:p>
          <a:p>
            <a:r>
              <a:rPr lang="en-US" sz="2200" dirty="0" smtClean="0"/>
              <a:t>What is missing?  How can we assist?</a:t>
            </a:r>
          </a:p>
        </p:txBody>
      </p:sp>
      <p:sp>
        <p:nvSpPr>
          <p:cNvPr id="4" name="Slide Number Placeholder 3"/>
          <p:cNvSpPr>
            <a:spLocks noGrp="1"/>
          </p:cNvSpPr>
          <p:nvPr>
            <p:ph type="sldNum" sz="quarter" idx="4294967295"/>
          </p:nvPr>
        </p:nvSpPr>
        <p:spPr/>
        <p:txBody>
          <a:bodyPr/>
          <a:lstStyle/>
          <a:p>
            <a:fld id="{A8E111BA-A08B-4DA3-BD25-C3492E41115B}" type="slidenum">
              <a:rPr lang="en-US" altLang="en-US" smtClean="0">
                <a:solidFill>
                  <a:srgbClr val="000000"/>
                </a:solidFill>
              </a:rPr>
              <a:pPr/>
              <a:t>66</a:t>
            </a:fld>
            <a:endParaRPr lang="en-US" altLang="en-US" dirty="0">
              <a:solidFill>
                <a:srgbClr val="000000"/>
              </a:solidFill>
            </a:endParaRPr>
          </a:p>
        </p:txBody>
      </p:sp>
      <p:pic>
        <p:nvPicPr>
          <p:cNvPr id="5" name="Picture 4" descr="Consultation is a major part of equitable services" title="Heart"/>
          <p:cNvPicPr/>
          <p:nvPr/>
        </p:nvPicPr>
        <p:blipFill>
          <a:blip r:embed="rId4" cstate="print">
            <a:extLst>
              <a:ext uri="{28A0092B-C50C-407E-A947-70E740481C1C}">
                <a14:useLocalDpi xmlns:a14="http://schemas.microsoft.com/office/drawing/2010/main" val="0"/>
              </a:ext>
            </a:extLst>
          </a:blip>
          <a:stretch>
            <a:fillRect/>
          </a:stretch>
        </p:blipFill>
        <p:spPr>
          <a:xfrm>
            <a:off x="7976695" y="1993186"/>
            <a:ext cx="538655" cy="483476"/>
          </a:xfrm>
          <a:prstGeom prst="rect">
            <a:avLst/>
          </a:prstGeom>
        </p:spPr>
      </p:pic>
    </p:spTree>
    <p:extLst>
      <p:ext uri="{BB962C8B-B14F-4D97-AF65-F5344CB8AC3E}">
        <p14:creationId xmlns:p14="http://schemas.microsoft.com/office/powerpoint/2010/main" val="1314246119"/>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Oregon Foster Care: Educational Stability (2016-2017) </a:t>
            </a:r>
            <a:endParaRPr lang="en-US" dirty="0"/>
          </a:p>
        </p:txBody>
      </p:sp>
      <p:sp>
        <p:nvSpPr>
          <p:cNvPr id="3" name="Content Placeholder 2"/>
          <p:cNvSpPr>
            <a:spLocks noGrp="1"/>
          </p:cNvSpPr>
          <p:nvPr>
            <p:ph type="subTitle" idx="1"/>
          </p:nvPr>
        </p:nvSpPr>
        <p:spPr/>
        <p:txBody>
          <a:bodyPr>
            <a:normAutofit/>
          </a:bodyPr>
          <a:lstStyle/>
          <a:p>
            <a:pPr marL="0" indent="0">
              <a:buNone/>
            </a:pPr>
            <a:r>
              <a:rPr lang="en-US" sz="1200" dirty="0" smtClean="0"/>
              <a:t>* Data represents unverified 2016-17 school year data; based on 10,800 students </a:t>
            </a:r>
            <a:r>
              <a:rPr lang="en-US" sz="1200" dirty="0"/>
              <a:t>in public schools in foster </a:t>
            </a:r>
            <a:r>
              <a:rPr lang="en-US" sz="1200" dirty="0" smtClean="0"/>
              <a:t>care between January 1, 2012 and December 31, 2017.</a:t>
            </a:r>
            <a:endParaRPr lang="en-US" sz="1200" dirty="0"/>
          </a:p>
          <a:p>
            <a:endParaRPr lang="en-US" sz="1600" dirty="0"/>
          </a:p>
        </p:txBody>
      </p:sp>
      <p:graphicFrame>
        <p:nvGraphicFramePr>
          <p:cNvPr id="4" name="Table 3" descr="Foster Care: 35%&#10;&#10;Non-Foster Care 77%" title="2016-2017 Graduation Rates"/>
          <p:cNvGraphicFramePr>
            <a:graphicFrameLocks noGrp="1"/>
          </p:cNvGraphicFramePr>
          <p:nvPr>
            <p:extLst>
              <p:ext uri="{D42A27DB-BD31-4B8C-83A1-F6EECF244321}">
                <p14:modId xmlns:p14="http://schemas.microsoft.com/office/powerpoint/2010/main" val="2360804592"/>
              </p:ext>
            </p:extLst>
          </p:nvPr>
        </p:nvGraphicFramePr>
        <p:xfrm>
          <a:off x="628650" y="2373268"/>
          <a:ext cx="7943850" cy="2250700"/>
        </p:xfrm>
        <a:graphic>
          <a:graphicData uri="http://schemas.openxmlformats.org/drawingml/2006/table">
            <a:tbl>
              <a:tblPr firstRow="1" firstCol="1" bandRow="1">
                <a:tableStyleId>{7DF18680-E054-41AD-8BC1-D1AEF772440D}</a:tableStyleId>
              </a:tblPr>
              <a:tblGrid>
                <a:gridCol w="3457575">
                  <a:extLst>
                    <a:ext uri="{9D8B030D-6E8A-4147-A177-3AD203B41FA5}">
                      <a16:colId xmlns:a16="http://schemas.microsoft.com/office/drawing/2014/main" val="2455730854"/>
                    </a:ext>
                  </a:extLst>
                </a:gridCol>
                <a:gridCol w="2276475">
                  <a:extLst>
                    <a:ext uri="{9D8B030D-6E8A-4147-A177-3AD203B41FA5}">
                      <a16:colId xmlns:a16="http://schemas.microsoft.com/office/drawing/2014/main" val="3974348336"/>
                    </a:ext>
                  </a:extLst>
                </a:gridCol>
                <a:gridCol w="2209800">
                  <a:extLst>
                    <a:ext uri="{9D8B030D-6E8A-4147-A177-3AD203B41FA5}">
                      <a16:colId xmlns:a16="http://schemas.microsoft.com/office/drawing/2014/main" val="3772369510"/>
                    </a:ext>
                  </a:extLst>
                </a:gridCol>
              </a:tblGrid>
              <a:tr h="353480">
                <a:tc>
                  <a:txBody>
                    <a:bodyPr/>
                    <a:lstStyle/>
                    <a:p>
                      <a:pPr marL="0" marR="0" algn="l">
                        <a:spcBef>
                          <a:spcPts val="0"/>
                        </a:spcBef>
                        <a:spcAft>
                          <a:spcPts val="0"/>
                        </a:spcAft>
                      </a:pPr>
                      <a:r>
                        <a:rPr lang="en-US" sz="2400" dirty="0">
                          <a:effectLst/>
                        </a:rPr>
                        <a:t>Student Outcome</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6"/>
                    </a:solidFill>
                  </a:tcPr>
                </a:tc>
                <a:tc>
                  <a:txBody>
                    <a:bodyPr/>
                    <a:lstStyle/>
                    <a:p>
                      <a:pPr marL="0" marR="0" algn="l">
                        <a:spcBef>
                          <a:spcPts val="0"/>
                        </a:spcBef>
                        <a:spcAft>
                          <a:spcPts val="0"/>
                        </a:spcAft>
                      </a:pPr>
                      <a:r>
                        <a:rPr lang="en-US" sz="2400" dirty="0">
                          <a:effectLst/>
                        </a:rPr>
                        <a:t>Foster Care</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6"/>
                    </a:solidFill>
                  </a:tcPr>
                </a:tc>
                <a:tc>
                  <a:txBody>
                    <a:bodyPr/>
                    <a:lstStyle/>
                    <a:p>
                      <a:pPr marL="0" marR="0" algn="l">
                        <a:spcBef>
                          <a:spcPts val="0"/>
                        </a:spcBef>
                        <a:spcAft>
                          <a:spcPts val="0"/>
                        </a:spcAft>
                      </a:pPr>
                      <a:r>
                        <a:rPr lang="en-US" sz="2400" dirty="0">
                          <a:effectLst/>
                        </a:rPr>
                        <a:t>Non-Foster Care</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6"/>
                    </a:solidFill>
                  </a:tcPr>
                </a:tc>
                <a:extLst>
                  <a:ext uri="{0D108BD9-81ED-4DB2-BD59-A6C34878D82A}">
                    <a16:rowId xmlns:a16="http://schemas.microsoft.com/office/drawing/2014/main" val="1997482737"/>
                  </a:ext>
                </a:extLst>
              </a:tr>
              <a:tr h="353480">
                <a:tc>
                  <a:txBody>
                    <a:bodyPr/>
                    <a:lstStyle/>
                    <a:p>
                      <a:pPr marL="0" marR="0" algn="l">
                        <a:spcBef>
                          <a:spcPts val="0"/>
                        </a:spcBef>
                        <a:spcAft>
                          <a:spcPts val="0"/>
                        </a:spcAft>
                      </a:pPr>
                      <a:r>
                        <a:rPr lang="en-US" sz="2000" b="0" dirty="0">
                          <a:effectLst/>
                        </a:rPr>
                        <a:t>Graduates</a:t>
                      </a:r>
                      <a:endParaRPr lang="en-US" sz="20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6"/>
                    </a:solidFill>
                  </a:tcPr>
                </a:tc>
                <a:tc>
                  <a:txBody>
                    <a:bodyPr/>
                    <a:lstStyle/>
                    <a:p>
                      <a:pPr marL="0" marR="0" algn="ctr">
                        <a:spcBef>
                          <a:spcPts val="0"/>
                        </a:spcBef>
                        <a:spcAft>
                          <a:spcPts val="0"/>
                        </a:spcAft>
                      </a:pPr>
                      <a:r>
                        <a:rPr lang="en-US" sz="2800" dirty="0">
                          <a:solidFill>
                            <a:schemeClr val="bg1">
                              <a:lumMod val="95000"/>
                            </a:schemeClr>
                          </a:solidFill>
                          <a:effectLst/>
                        </a:rPr>
                        <a:t>35%</a:t>
                      </a:r>
                      <a:endParaRPr lang="en-US" sz="2800" dirty="0">
                        <a:solidFill>
                          <a:schemeClr val="bg1">
                            <a:lumMod val="9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6"/>
                    </a:solidFill>
                  </a:tcPr>
                </a:tc>
                <a:tc>
                  <a:txBody>
                    <a:bodyPr/>
                    <a:lstStyle/>
                    <a:p>
                      <a:pPr marL="0" marR="0" algn="ctr">
                        <a:spcBef>
                          <a:spcPts val="0"/>
                        </a:spcBef>
                        <a:spcAft>
                          <a:spcPts val="0"/>
                        </a:spcAft>
                      </a:pPr>
                      <a:r>
                        <a:rPr lang="en-US" sz="2800" dirty="0">
                          <a:solidFill>
                            <a:schemeClr val="bg1">
                              <a:lumMod val="95000"/>
                            </a:schemeClr>
                          </a:solidFill>
                          <a:effectLst/>
                        </a:rPr>
                        <a:t>77%</a:t>
                      </a:r>
                      <a:endParaRPr lang="en-US" sz="2800" dirty="0">
                        <a:solidFill>
                          <a:schemeClr val="bg1">
                            <a:lumMod val="9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6"/>
                    </a:solidFill>
                  </a:tcPr>
                </a:tc>
                <a:extLst>
                  <a:ext uri="{0D108BD9-81ED-4DB2-BD59-A6C34878D82A}">
                    <a16:rowId xmlns:a16="http://schemas.microsoft.com/office/drawing/2014/main" val="3437777690"/>
                  </a:ext>
                </a:extLst>
              </a:tr>
              <a:tr h="353480">
                <a:tc>
                  <a:txBody>
                    <a:bodyPr/>
                    <a:lstStyle/>
                    <a:p>
                      <a:pPr marL="0" marR="0" algn="l">
                        <a:spcBef>
                          <a:spcPts val="0"/>
                        </a:spcBef>
                        <a:spcAft>
                          <a:spcPts val="0"/>
                        </a:spcAft>
                      </a:pPr>
                      <a:r>
                        <a:rPr lang="en-US" sz="2000" b="0" dirty="0">
                          <a:effectLst/>
                        </a:rPr>
                        <a:t>Other Completers</a:t>
                      </a:r>
                      <a:endParaRPr lang="en-US" sz="20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6"/>
                    </a:solidFill>
                  </a:tcPr>
                </a:tc>
                <a:tc>
                  <a:txBody>
                    <a:bodyPr/>
                    <a:lstStyle/>
                    <a:p>
                      <a:pPr marL="0" marR="0" algn="ctr">
                        <a:spcBef>
                          <a:spcPts val="0"/>
                        </a:spcBef>
                        <a:spcAft>
                          <a:spcPts val="0"/>
                        </a:spcAft>
                      </a:pPr>
                      <a:r>
                        <a:rPr lang="en-US" sz="2800" dirty="0">
                          <a:solidFill>
                            <a:schemeClr val="bg1">
                              <a:lumMod val="95000"/>
                            </a:schemeClr>
                          </a:solidFill>
                          <a:effectLst/>
                        </a:rPr>
                        <a:t>11%</a:t>
                      </a:r>
                      <a:endParaRPr lang="en-US" sz="2800" dirty="0">
                        <a:solidFill>
                          <a:schemeClr val="bg1">
                            <a:lumMod val="9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6"/>
                    </a:solidFill>
                  </a:tcPr>
                </a:tc>
                <a:tc>
                  <a:txBody>
                    <a:bodyPr/>
                    <a:lstStyle/>
                    <a:p>
                      <a:pPr marL="0" marR="0" algn="ctr">
                        <a:spcBef>
                          <a:spcPts val="0"/>
                        </a:spcBef>
                        <a:spcAft>
                          <a:spcPts val="0"/>
                        </a:spcAft>
                      </a:pPr>
                      <a:r>
                        <a:rPr lang="en-US" sz="2800" dirty="0" smtClean="0">
                          <a:solidFill>
                            <a:schemeClr val="bg1">
                              <a:lumMod val="95000"/>
                            </a:schemeClr>
                          </a:solidFill>
                          <a:effectLst/>
                        </a:rPr>
                        <a:t>3</a:t>
                      </a:r>
                      <a:r>
                        <a:rPr lang="en-US" sz="2800" dirty="0">
                          <a:solidFill>
                            <a:schemeClr val="bg1">
                              <a:lumMod val="95000"/>
                            </a:schemeClr>
                          </a:solidFill>
                          <a:effectLst/>
                        </a:rPr>
                        <a:t>%</a:t>
                      </a:r>
                      <a:endParaRPr lang="en-US" sz="2800" dirty="0">
                        <a:solidFill>
                          <a:schemeClr val="bg1">
                            <a:lumMod val="9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6"/>
                    </a:solidFill>
                  </a:tcPr>
                </a:tc>
                <a:extLst>
                  <a:ext uri="{0D108BD9-81ED-4DB2-BD59-A6C34878D82A}">
                    <a16:rowId xmlns:a16="http://schemas.microsoft.com/office/drawing/2014/main" val="1384198475"/>
                  </a:ext>
                </a:extLst>
              </a:tr>
              <a:tr h="353480">
                <a:tc>
                  <a:txBody>
                    <a:bodyPr/>
                    <a:lstStyle/>
                    <a:p>
                      <a:pPr marL="0" marR="0" algn="l">
                        <a:spcBef>
                          <a:spcPts val="0"/>
                        </a:spcBef>
                        <a:spcAft>
                          <a:spcPts val="0"/>
                        </a:spcAft>
                      </a:pPr>
                      <a:r>
                        <a:rPr lang="en-US" sz="2000" b="0" dirty="0">
                          <a:effectLst/>
                        </a:rPr>
                        <a:t>Continuing Enrollment</a:t>
                      </a:r>
                      <a:endParaRPr lang="en-US" sz="20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6"/>
                    </a:solidFill>
                  </a:tcPr>
                </a:tc>
                <a:tc>
                  <a:txBody>
                    <a:bodyPr/>
                    <a:lstStyle/>
                    <a:p>
                      <a:pPr marL="0" marR="0" algn="ctr">
                        <a:spcBef>
                          <a:spcPts val="0"/>
                        </a:spcBef>
                        <a:spcAft>
                          <a:spcPts val="0"/>
                        </a:spcAft>
                      </a:pPr>
                      <a:r>
                        <a:rPr lang="en-US" sz="2800" dirty="0">
                          <a:solidFill>
                            <a:schemeClr val="bg1">
                              <a:lumMod val="95000"/>
                            </a:schemeClr>
                          </a:solidFill>
                          <a:effectLst/>
                        </a:rPr>
                        <a:t>18%</a:t>
                      </a:r>
                      <a:endParaRPr lang="en-US" sz="2800" dirty="0">
                        <a:solidFill>
                          <a:schemeClr val="bg1">
                            <a:lumMod val="9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6"/>
                    </a:solidFill>
                  </a:tcPr>
                </a:tc>
                <a:tc>
                  <a:txBody>
                    <a:bodyPr/>
                    <a:lstStyle/>
                    <a:p>
                      <a:pPr marL="0" marR="0" algn="ctr">
                        <a:spcBef>
                          <a:spcPts val="0"/>
                        </a:spcBef>
                        <a:spcAft>
                          <a:spcPts val="0"/>
                        </a:spcAft>
                      </a:pPr>
                      <a:r>
                        <a:rPr lang="en-US" sz="2800" dirty="0" smtClean="0">
                          <a:solidFill>
                            <a:schemeClr val="bg1">
                              <a:lumMod val="95000"/>
                            </a:schemeClr>
                          </a:solidFill>
                          <a:effectLst/>
                        </a:rPr>
                        <a:t>6</a:t>
                      </a:r>
                      <a:r>
                        <a:rPr lang="en-US" sz="2800" dirty="0">
                          <a:solidFill>
                            <a:schemeClr val="bg1">
                              <a:lumMod val="95000"/>
                            </a:schemeClr>
                          </a:solidFill>
                          <a:effectLst/>
                        </a:rPr>
                        <a:t>%</a:t>
                      </a:r>
                      <a:endParaRPr lang="en-US" sz="2800" dirty="0">
                        <a:solidFill>
                          <a:schemeClr val="bg1">
                            <a:lumMod val="9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6"/>
                    </a:solidFill>
                  </a:tcPr>
                </a:tc>
                <a:extLst>
                  <a:ext uri="{0D108BD9-81ED-4DB2-BD59-A6C34878D82A}">
                    <a16:rowId xmlns:a16="http://schemas.microsoft.com/office/drawing/2014/main" val="999772021"/>
                  </a:ext>
                </a:extLst>
              </a:tr>
              <a:tr h="604780">
                <a:tc>
                  <a:txBody>
                    <a:bodyPr/>
                    <a:lstStyle/>
                    <a:p>
                      <a:pPr marL="0" marR="0" algn="l">
                        <a:spcBef>
                          <a:spcPts val="0"/>
                        </a:spcBef>
                        <a:spcAft>
                          <a:spcPts val="0"/>
                        </a:spcAft>
                      </a:pPr>
                      <a:r>
                        <a:rPr lang="en-US" sz="2000" b="0" dirty="0">
                          <a:effectLst/>
                        </a:rPr>
                        <a:t>Non-completers/dropouts</a:t>
                      </a:r>
                      <a:endParaRPr lang="en-US" sz="20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6"/>
                    </a:solidFill>
                  </a:tcPr>
                </a:tc>
                <a:tc>
                  <a:txBody>
                    <a:bodyPr/>
                    <a:lstStyle/>
                    <a:p>
                      <a:pPr marL="0" marR="0" algn="ctr">
                        <a:spcBef>
                          <a:spcPts val="0"/>
                        </a:spcBef>
                        <a:spcAft>
                          <a:spcPts val="0"/>
                        </a:spcAft>
                      </a:pPr>
                      <a:r>
                        <a:rPr lang="en-US" sz="2800" dirty="0">
                          <a:solidFill>
                            <a:schemeClr val="bg1">
                              <a:lumMod val="95000"/>
                            </a:schemeClr>
                          </a:solidFill>
                          <a:effectLst/>
                        </a:rPr>
                        <a:t>37%</a:t>
                      </a:r>
                      <a:endParaRPr lang="en-US" sz="2800" dirty="0">
                        <a:solidFill>
                          <a:schemeClr val="bg1">
                            <a:lumMod val="9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6"/>
                    </a:solidFill>
                  </a:tcPr>
                </a:tc>
                <a:tc>
                  <a:txBody>
                    <a:bodyPr/>
                    <a:lstStyle/>
                    <a:p>
                      <a:pPr marL="0" marR="0" algn="ctr">
                        <a:spcBef>
                          <a:spcPts val="0"/>
                        </a:spcBef>
                        <a:spcAft>
                          <a:spcPts val="0"/>
                        </a:spcAft>
                      </a:pPr>
                      <a:r>
                        <a:rPr lang="en-US" sz="2800" dirty="0">
                          <a:solidFill>
                            <a:schemeClr val="bg1">
                              <a:lumMod val="95000"/>
                            </a:schemeClr>
                          </a:solidFill>
                          <a:effectLst/>
                        </a:rPr>
                        <a:t>13%</a:t>
                      </a:r>
                      <a:endParaRPr lang="en-US" sz="2800" dirty="0">
                        <a:solidFill>
                          <a:schemeClr val="bg1">
                            <a:lumMod val="9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6"/>
                    </a:solidFill>
                  </a:tcPr>
                </a:tc>
                <a:extLst>
                  <a:ext uri="{0D108BD9-81ED-4DB2-BD59-A6C34878D82A}">
                    <a16:rowId xmlns:a16="http://schemas.microsoft.com/office/drawing/2014/main" val="1916651661"/>
                  </a:ext>
                </a:extLst>
              </a:tr>
            </a:tbl>
          </a:graphicData>
        </a:graphic>
      </p:graphicFrame>
    </p:spTree>
    <p:extLst>
      <p:ext uri="{BB962C8B-B14F-4D97-AF65-F5344CB8AC3E}">
        <p14:creationId xmlns:p14="http://schemas.microsoft.com/office/powerpoint/2010/main" val="49867952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412" y="292485"/>
            <a:ext cx="6400800" cy="857421"/>
          </a:xfrm>
        </p:spPr>
        <p:txBody>
          <a:bodyPr/>
          <a:lstStyle/>
          <a:p>
            <a:pPr algn="ctr"/>
            <a:r>
              <a:rPr lang="en-US" dirty="0" smtClean="0"/>
              <a:t>Foster Care:  Providing </a:t>
            </a:r>
            <a:r>
              <a:rPr lang="en-US" dirty="0"/>
              <a:t>E</a:t>
            </a:r>
            <a:r>
              <a:rPr lang="en-US" dirty="0" smtClean="0"/>
              <a:t>ducational Stability</a:t>
            </a:r>
            <a:endParaRPr lang="en-US" dirty="0"/>
          </a:p>
        </p:txBody>
      </p:sp>
      <p:sp>
        <p:nvSpPr>
          <p:cNvPr id="3" name="Content Placeholder 2"/>
          <p:cNvSpPr>
            <a:spLocks noGrp="1"/>
          </p:cNvSpPr>
          <p:nvPr>
            <p:ph idx="1"/>
          </p:nvPr>
        </p:nvSpPr>
        <p:spPr>
          <a:xfrm>
            <a:off x="597430" y="2301766"/>
            <a:ext cx="7886700" cy="3594537"/>
          </a:xfrm>
        </p:spPr>
        <p:txBody>
          <a:bodyPr>
            <a:normAutofit/>
          </a:bodyPr>
          <a:lstStyle/>
          <a:p>
            <a:r>
              <a:rPr lang="en-US" dirty="0" smtClean="0">
                <a:hlinkClick r:id="rId3"/>
              </a:rPr>
              <a:t>Point of Contact </a:t>
            </a:r>
            <a:r>
              <a:rPr lang="en-US" dirty="0" smtClean="0"/>
              <a:t>in each district</a:t>
            </a:r>
          </a:p>
          <a:p>
            <a:r>
              <a:rPr lang="en-US" dirty="0" smtClean="0"/>
              <a:t>School/district of Origin</a:t>
            </a:r>
          </a:p>
          <a:p>
            <a:r>
              <a:rPr lang="en-US" dirty="0" smtClean="0"/>
              <a:t>Best Interest Finding</a:t>
            </a:r>
          </a:p>
          <a:p>
            <a:r>
              <a:rPr lang="en-US" dirty="0" smtClean="0"/>
              <a:t>Each district must develop and implement procedures on how transportation will be provided to maintain  school of origin</a:t>
            </a:r>
          </a:p>
          <a:p>
            <a:r>
              <a:rPr lang="en-US" dirty="0" smtClean="0"/>
              <a:t>Stay Tuned for dates of Fall and Spring Trainings</a:t>
            </a:r>
          </a:p>
          <a:p>
            <a:endParaRPr lang="en-US" dirty="0"/>
          </a:p>
        </p:txBody>
      </p:sp>
    </p:spTree>
    <p:extLst>
      <p:ext uri="{BB962C8B-B14F-4D97-AF65-F5344CB8AC3E}">
        <p14:creationId xmlns:p14="http://schemas.microsoft.com/office/powerpoint/2010/main" val="258895259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86107" y="2514601"/>
            <a:ext cx="6942157" cy="1979314"/>
          </a:xfrm>
        </p:spPr>
        <p:txBody>
          <a:bodyPr>
            <a:normAutofit fontScale="90000"/>
          </a:bodyPr>
          <a:lstStyle/>
          <a:p>
            <a:pPr algn="ctr"/>
            <a:r>
              <a:rPr lang="en-US" sz="4400" dirty="0" smtClean="0">
                <a:solidFill>
                  <a:schemeClr val="tx1"/>
                </a:solidFill>
              </a:rPr>
              <a:t>McKinney- Vento (MV) </a:t>
            </a:r>
            <a:br>
              <a:rPr lang="en-US" sz="4400" dirty="0" smtClean="0">
                <a:solidFill>
                  <a:schemeClr val="tx1"/>
                </a:solidFill>
              </a:rPr>
            </a:br>
            <a:r>
              <a:rPr lang="en-US" sz="4400" dirty="0" smtClean="0">
                <a:solidFill>
                  <a:schemeClr val="tx1"/>
                </a:solidFill>
              </a:rPr>
              <a:t>Homeless Children &amp; Youth</a:t>
            </a:r>
            <a:r>
              <a:rPr lang="en-US" dirty="0" smtClean="0">
                <a:solidFill>
                  <a:schemeClr val="tx1"/>
                </a:solidFill>
              </a:rPr>
              <a:t/>
            </a:r>
            <a:br>
              <a:rPr lang="en-US" dirty="0" smtClean="0">
                <a:solidFill>
                  <a:schemeClr val="tx1"/>
                </a:solidFill>
              </a:rPr>
            </a:br>
            <a:r>
              <a:rPr lang="en-US" sz="2000" dirty="0">
                <a:hlinkClick r:id="rId3"/>
              </a:rPr>
              <a:t>ODE McKinney-Vento Website</a:t>
            </a:r>
            <a:r>
              <a:rPr lang="en-US" dirty="0"/>
              <a:t/>
            </a:r>
            <a:br>
              <a:rPr lang="en-US" dirty="0"/>
            </a:br>
            <a:endParaRPr lang="en-US" dirty="0">
              <a:solidFill>
                <a:schemeClr val="tx1"/>
              </a:solidFill>
            </a:endParaRPr>
          </a:p>
        </p:txBody>
      </p:sp>
    </p:spTree>
    <p:extLst>
      <p:ext uri="{BB962C8B-B14F-4D97-AF65-F5344CB8AC3E}">
        <p14:creationId xmlns:p14="http://schemas.microsoft.com/office/powerpoint/2010/main" val="308163991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Agenda</a:t>
            </a:r>
            <a:endParaRPr lang="en-US" sz="4000" dirty="0"/>
          </a:p>
        </p:txBody>
      </p:sp>
      <p:graphicFrame>
        <p:nvGraphicFramePr>
          <p:cNvPr id="5" name="Content Placeholder 4" descr="outline of what is being covered" title="agenda for the day"/>
          <p:cNvGraphicFramePr>
            <a:graphicFrameLocks noGrp="1"/>
          </p:cNvGraphicFramePr>
          <p:nvPr>
            <p:ph idx="1"/>
            <p:extLst>
              <p:ext uri="{D42A27DB-BD31-4B8C-83A1-F6EECF244321}">
                <p14:modId xmlns:p14="http://schemas.microsoft.com/office/powerpoint/2010/main" val="1779063677"/>
              </p:ext>
            </p:extLst>
          </p:nvPr>
        </p:nvGraphicFramePr>
        <p:xfrm>
          <a:off x="838200" y="1681316"/>
          <a:ext cx="8077200" cy="432619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Slide Number Placeholder 5"/>
          <p:cNvSpPr>
            <a:spLocks noGrp="1"/>
          </p:cNvSpPr>
          <p:nvPr>
            <p:ph type="sldNum" sz="quarter" idx="4294967295"/>
          </p:nvPr>
        </p:nvSpPr>
        <p:spPr/>
        <p:txBody>
          <a:bodyPr/>
          <a:lstStyle/>
          <a:p>
            <a:fld id="{A8E111BA-A08B-4DA3-BD25-C3492E41115B}" type="slidenum">
              <a:rPr lang="en-US" altLang="en-US" smtClean="0">
                <a:solidFill>
                  <a:srgbClr val="000000"/>
                </a:solidFill>
              </a:rPr>
              <a:pPr/>
              <a:t>7</a:t>
            </a:fld>
            <a:endParaRPr lang="en-US" altLang="en-US" dirty="0">
              <a:solidFill>
                <a:srgbClr val="000000"/>
              </a:solidFill>
            </a:endParaRPr>
          </a:p>
        </p:txBody>
      </p:sp>
    </p:spTree>
    <p:extLst>
      <p:ext uri="{BB962C8B-B14F-4D97-AF65-F5344CB8AC3E}">
        <p14:creationId xmlns:p14="http://schemas.microsoft.com/office/powerpoint/2010/main" val="1769624718"/>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MV: District Requirements</a:t>
            </a:r>
            <a:r>
              <a:rPr lang="en-US" dirty="0" smtClean="0"/>
              <a:t/>
            </a:r>
            <a:br>
              <a:rPr lang="en-US" dirty="0" smtClean="0"/>
            </a:br>
            <a:r>
              <a:rPr lang="en-US" sz="2400" dirty="0"/>
              <a:t>(examples)</a:t>
            </a:r>
          </a:p>
        </p:txBody>
      </p:sp>
      <p:sp>
        <p:nvSpPr>
          <p:cNvPr id="3" name="Content Placeholder 2"/>
          <p:cNvSpPr>
            <a:spLocks noGrp="1"/>
          </p:cNvSpPr>
          <p:nvPr>
            <p:ph idx="1"/>
          </p:nvPr>
        </p:nvSpPr>
        <p:spPr>
          <a:xfrm>
            <a:off x="838200" y="2136531"/>
            <a:ext cx="7924800" cy="3730880"/>
          </a:xfrm>
          <a:ln>
            <a:noFill/>
          </a:ln>
        </p:spPr>
        <p:txBody>
          <a:bodyPr/>
          <a:lstStyle/>
          <a:p>
            <a:r>
              <a:rPr lang="en-US" sz="2400" dirty="0"/>
              <a:t>Adopt OSBA Homeless Student Policy (sample)</a:t>
            </a:r>
          </a:p>
          <a:p>
            <a:r>
              <a:rPr lang="en-US" sz="2400" dirty="0"/>
              <a:t>Designate District Liaison to fulfill MV duties and maintain compliance </a:t>
            </a:r>
          </a:p>
          <a:p>
            <a:r>
              <a:rPr lang="en-US" sz="2400" dirty="0"/>
              <a:t>Liaison must be trained and provide awareness training to district staff</a:t>
            </a:r>
          </a:p>
          <a:p>
            <a:r>
              <a:rPr lang="en-US" sz="2400" dirty="0"/>
              <a:t>Provide annual count data, including on homeless children in Head Start</a:t>
            </a:r>
          </a:p>
          <a:p>
            <a:r>
              <a:rPr lang="en-US" sz="2400" dirty="0"/>
              <a:t>Co-arrange inter-district transportation when required </a:t>
            </a:r>
          </a:p>
          <a:p>
            <a:r>
              <a:rPr lang="en-US" sz="2400" dirty="0"/>
              <a:t>Collaborate with community service providers</a:t>
            </a:r>
          </a:p>
          <a:p>
            <a:pPr lvl="1"/>
            <a:endParaRPr lang="en-US" dirty="0" smtClean="0"/>
          </a:p>
          <a:p>
            <a:pPr lvl="1"/>
            <a:endParaRPr lang="en-US" dirty="0"/>
          </a:p>
        </p:txBody>
      </p:sp>
      <p:sp>
        <p:nvSpPr>
          <p:cNvPr id="5" name="Slide Number Placeholder 4"/>
          <p:cNvSpPr>
            <a:spLocks noGrp="1"/>
          </p:cNvSpPr>
          <p:nvPr>
            <p:ph type="sldNum" sz="quarter" idx="4294967295"/>
          </p:nvPr>
        </p:nvSpPr>
        <p:spPr/>
        <p:txBody>
          <a:bodyPr/>
          <a:lstStyle/>
          <a:p>
            <a:fld id="{A8E111BA-A08B-4DA3-BD25-C3492E41115B}" type="slidenum">
              <a:rPr lang="en-US" altLang="en-US" smtClean="0">
                <a:solidFill>
                  <a:srgbClr val="000000"/>
                </a:solidFill>
              </a:rPr>
              <a:pPr/>
              <a:t>70</a:t>
            </a:fld>
            <a:endParaRPr lang="en-US" altLang="en-US" dirty="0">
              <a:solidFill>
                <a:srgbClr val="000000"/>
              </a:solidFill>
            </a:endParaRPr>
          </a:p>
        </p:txBody>
      </p:sp>
    </p:spTree>
    <p:extLst>
      <p:ext uri="{BB962C8B-B14F-4D97-AF65-F5344CB8AC3E}">
        <p14:creationId xmlns:p14="http://schemas.microsoft.com/office/powerpoint/2010/main" val="392352965"/>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Set-Asides for Homeless Students</a:t>
            </a:r>
            <a:endParaRPr lang="en-US" b="1" dirty="0"/>
          </a:p>
        </p:txBody>
      </p:sp>
      <p:sp>
        <p:nvSpPr>
          <p:cNvPr id="3" name="Content Placeholder 2"/>
          <p:cNvSpPr>
            <a:spLocks noGrp="1"/>
          </p:cNvSpPr>
          <p:nvPr>
            <p:ph idx="1"/>
          </p:nvPr>
        </p:nvSpPr>
        <p:spPr>
          <a:xfrm>
            <a:off x="692024" y="2127738"/>
            <a:ext cx="7886700" cy="3648808"/>
          </a:xfrm>
        </p:spPr>
        <p:txBody>
          <a:bodyPr>
            <a:noAutofit/>
          </a:bodyPr>
          <a:lstStyle/>
          <a:p>
            <a:r>
              <a:rPr lang="en-US" sz="2000" dirty="0" smtClean="0"/>
              <a:t>All districts that receive Title I-A funds must reserve a portion to serve homeless students</a:t>
            </a:r>
          </a:p>
          <a:p>
            <a:pPr marL="0" indent="0">
              <a:buNone/>
            </a:pPr>
            <a:endParaRPr lang="en-US" sz="1200" dirty="0" smtClean="0"/>
          </a:p>
          <a:p>
            <a:r>
              <a:rPr lang="en-US" sz="2000" b="1" dirty="0" smtClean="0"/>
              <a:t>Amount of set-aside must be based on a needs assessment and include consultation with the Liaison</a:t>
            </a:r>
          </a:p>
          <a:p>
            <a:pPr marL="0" indent="0">
              <a:buNone/>
            </a:pPr>
            <a:endParaRPr lang="en-US" sz="1200" dirty="0"/>
          </a:p>
          <a:p>
            <a:r>
              <a:rPr lang="en-US" sz="2000" dirty="0" smtClean="0"/>
              <a:t>Broad use of funds: school transportation, Liaison FTE, student supplies, emergency medical/dental needs, clothing, shoes, tutoring, etc. May not be used for housing or lodging expenses.</a:t>
            </a:r>
          </a:p>
          <a:p>
            <a:endParaRPr lang="en-US" sz="1200" dirty="0"/>
          </a:p>
          <a:p>
            <a:r>
              <a:rPr lang="en-US" sz="2000" dirty="0" smtClean="0"/>
              <a:t>Calculation sheet posted on </a:t>
            </a:r>
            <a:r>
              <a:rPr lang="en-US" sz="2000" dirty="0" smtClean="0">
                <a:hlinkClick r:id="rId2"/>
              </a:rPr>
              <a:t>ODE MV Program Website</a:t>
            </a:r>
            <a:endParaRPr lang="en-US" sz="2000" dirty="0"/>
          </a:p>
        </p:txBody>
      </p:sp>
    </p:spTree>
    <p:extLst>
      <p:ext uri="{BB962C8B-B14F-4D97-AF65-F5344CB8AC3E}">
        <p14:creationId xmlns:p14="http://schemas.microsoft.com/office/powerpoint/2010/main" val="1555878950"/>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McKinney-Vento Program</a:t>
            </a:r>
            <a:endParaRPr lang="en-US" b="1" dirty="0"/>
          </a:p>
        </p:txBody>
      </p:sp>
      <p:sp>
        <p:nvSpPr>
          <p:cNvPr id="3" name="Content Placeholder 2"/>
          <p:cNvSpPr>
            <a:spLocks noGrp="1"/>
          </p:cNvSpPr>
          <p:nvPr>
            <p:ph idx="1"/>
          </p:nvPr>
        </p:nvSpPr>
        <p:spPr/>
        <p:txBody>
          <a:bodyPr>
            <a:normAutofit fontScale="92500" lnSpcReduction="10000"/>
          </a:bodyPr>
          <a:lstStyle/>
          <a:p>
            <a:pPr marL="0" indent="0" algn="ctr">
              <a:buNone/>
            </a:pPr>
            <a:endParaRPr lang="en-US" dirty="0" smtClean="0"/>
          </a:p>
          <a:p>
            <a:pPr marL="0" indent="0" algn="ctr">
              <a:buNone/>
            </a:pPr>
            <a:r>
              <a:rPr lang="en-US" dirty="0" smtClean="0"/>
              <a:t>State Coordinator: Dona Bolt</a:t>
            </a:r>
          </a:p>
          <a:p>
            <a:pPr marL="0" indent="0" algn="ctr">
              <a:buNone/>
            </a:pPr>
            <a:r>
              <a:rPr lang="en-US" dirty="0" smtClean="0">
                <a:hlinkClick r:id="rId2"/>
              </a:rPr>
              <a:t>dona.bolt@state.or.us</a:t>
            </a:r>
            <a:r>
              <a:rPr lang="en-US" dirty="0" smtClean="0"/>
              <a:t>     503-947-5781</a:t>
            </a:r>
          </a:p>
          <a:p>
            <a:pPr marL="0" indent="0" algn="ctr">
              <a:buNone/>
            </a:pPr>
            <a:endParaRPr lang="en-US" dirty="0"/>
          </a:p>
          <a:p>
            <a:pPr marL="0" indent="0" algn="ctr">
              <a:buNone/>
            </a:pPr>
            <a:r>
              <a:rPr lang="en-US" dirty="0" smtClean="0"/>
              <a:t>Program Assistant:  Stacie </a:t>
            </a:r>
            <a:r>
              <a:rPr lang="en-US" dirty="0" err="1" smtClean="0"/>
              <a:t>Ankrum</a:t>
            </a:r>
            <a:endParaRPr lang="en-US" dirty="0" smtClean="0"/>
          </a:p>
          <a:p>
            <a:pPr marL="0" indent="0" algn="ctr">
              <a:buNone/>
            </a:pPr>
            <a:r>
              <a:rPr lang="en-US" dirty="0">
                <a:hlinkClick r:id="rId3"/>
              </a:rPr>
              <a:t>s</a:t>
            </a:r>
            <a:r>
              <a:rPr lang="en-US" dirty="0" smtClean="0">
                <a:hlinkClick r:id="rId3"/>
              </a:rPr>
              <a:t>tacie.ankrum@state.or.us</a:t>
            </a:r>
            <a:r>
              <a:rPr lang="en-US" dirty="0" smtClean="0"/>
              <a:t>   503-947-5633</a:t>
            </a:r>
            <a:endParaRPr lang="en-US" dirty="0"/>
          </a:p>
        </p:txBody>
      </p:sp>
      <p:sp>
        <p:nvSpPr>
          <p:cNvPr id="4" name="Slide Number Placeholder 3"/>
          <p:cNvSpPr>
            <a:spLocks noGrp="1"/>
          </p:cNvSpPr>
          <p:nvPr>
            <p:ph type="sldNum" sz="quarter" idx="4294967295"/>
          </p:nvPr>
        </p:nvSpPr>
        <p:spPr/>
        <p:txBody>
          <a:bodyPr/>
          <a:lstStyle/>
          <a:p>
            <a:fld id="{A8E111BA-A08B-4DA3-BD25-C3492E41115B}" type="slidenum">
              <a:rPr lang="en-US" altLang="en-US" smtClean="0">
                <a:solidFill>
                  <a:srgbClr val="000000"/>
                </a:solidFill>
              </a:rPr>
              <a:pPr/>
              <a:t>72</a:t>
            </a:fld>
            <a:endParaRPr lang="en-US" altLang="en-US" dirty="0">
              <a:solidFill>
                <a:srgbClr val="000000"/>
              </a:solidFill>
            </a:endParaRPr>
          </a:p>
        </p:txBody>
      </p:sp>
    </p:spTree>
    <p:extLst>
      <p:ext uri="{BB962C8B-B14F-4D97-AF65-F5344CB8AC3E}">
        <p14:creationId xmlns:p14="http://schemas.microsoft.com/office/powerpoint/2010/main" val="2510329191"/>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ESEA Monitoring</a:t>
            </a:r>
            <a:endParaRPr lang="en-US" dirty="0"/>
          </a:p>
        </p:txBody>
      </p:sp>
    </p:spTree>
    <p:extLst>
      <p:ext uri="{BB962C8B-B14F-4D97-AF65-F5344CB8AC3E}">
        <p14:creationId xmlns:p14="http://schemas.microsoft.com/office/powerpoint/2010/main" val="3678203311"/>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8" name="Title 1"/>
          <p:cNvSpPr>
            <a:spLocks noGrp="1"/>
          </p:cNvSpPr>
          <p:nvPr>
            <p:ph type="title"/>
          </p:nvPr>
        </p:nvSpPr>
        <p:spPr/>
        <p:txBody>
          <a:bodyPr/>
          <a:lstStyle/>
          <a:p>
            <a:pPr eaLnBrk="1" hangingPunct="1"/>
            <a:r>
              <a:rPr lang="en-US" altLang="en-US" dirty="0" smtClean="0"/>
              <a:t>Which programs are included?</a:t>
            </a:r>
          </a:p>
        </p:txBody>
      </p:sp>
      <p:sp>
        <p:nvSpPr>
          <p:cNvPr id="270339" name="Content Placeholder 2"/>
          <p:cNvSpPr>
            <a:spLocks noGrp="1"/>
          </p:cNvSpPr>
          <p:nvPr>
            <p:ph idx="1"/>
          </p:nvPr>
        </p:nvSpPr>
        <p:spPr/>
        <p:txBody>
          <a:bodyPr>
            <a:normAutofit lnSpcReduction="10000"/>
          </a:bodyPr>
          <a:lstStyle/>
          <a:p>
            <a:pPr eaLnBrk="1" hangingPunct="1"/>
            <a:r>
              <a:rPr lang="en-US" altLang="en-US" dirty="0" smtClean="0"/>
              <a:t>Title I-A – Improving Basic Programs</a:t>
            </a:r>
          </a:p>
          <a:p>
            <a:pPr eaLnBrk="1" hangingPunct="1"/>
            <a:r>
              <a:rPr lang="en-US" altLang="en-US" dirty="0" smtClean="0"/>
              <a:t>Title II-A – Supporting Effective Instruction</a:t>
            </a:r>
          </a:p>
          <a:p>
            <a:pPr eaLnBrk="1" hangingPunct="1"/>
            <a:r>
              <a:rPr lang="en-US" altLang="en-US" dirty="0"/>
              <a:t>Title IV-A Student Support and Academic </a:t>
            </a:r>
            <a:r>
              <a:rPr lang="en-US" altLang="en-US" dirty="0" smtClean="0"/>
              <a:t>Enrichment</a:t>
            </a:r>
          </a:p>
          <a:p>
            <a:pPr eaLnBrk="1" hangingPunct="1"/>
            <a:r>
              <a:rPr lang="en-US" altLang="en-US" dirty="0" smtClean="0"/>
              <a:t>McKinney-Vento Homeless </a:t>
            </a:r>
            <a:r>
              <a:rPr lang="en-US" altLang="en-US" dirty="0"/>
              <a:t>E</a:t>
            </a:r>
            <a:r>
              <a:rPr lang="en-US" altLang="en-US" dirty="0" smtClean="0"/>
              <a:t>ducation</a:t>
            </a:r>
          </a:p>
          <a:p>
            <a:pPr eaLnBrk="1" hangingPunct="1"/>
            <a:r>
              <a:rPr lang="en-US" altLang="en-US" dirty="0" smtClean="0"/>
              <a:t>Equitable Services to Private Schools</a:t>
            </a:r>
          </a:p>
          <a:p>
            <a:pPr marL="0" indent="0" eaLnBrk="1" hangingPunct="1">
              <a:buNone/>
            </a:pPr>
            <a:endParaRPr lang="en-US" altLang="en-US" dirty="0" smtClean="0"/>
          </a:p>
          <a:p>
            <a:pPr marL="0" indent="0" eaLnBrk="1" hangingPunct="1">
              <a:buNone/>
            </a:pPr>
            <a:endParaRPr lang="en-US" altLang="en-US" dirty="0"/>
          </a:p>
        </p:txBody>
      </p:sp>
      <p:sp>
        <p:nvSpPr>
          <p:cNvPr id="3" name="Slide Number Placeholder 2"/>
          <p:cNvSpPr>
            <a:spLocks noGrp="1"/>
          </p:cNvSpPr>
          <p:nvPr>
            <p:ph type="sldNum" sz="quarter" idx="4294967295"/>
          </p:nvPr>
        </p:nvSpPr>
        <p:spPr/>
        <p:txBody>
          <a:bodyPr/>
          <a:lstStyle/>
          <a:p>
            <a:pPr>
              <a:defRPr/>
            </a:pPr>
            <a:fld id="{23916C99-6141-4427-B11F-E5D158FB7210}" type="slidenum">
              <a:rPr lang="en-US"/>
              <a:pPr>
                <a:defRPr/>
              </a:pPr>
              <a:t>74</a:t>
            </a:fld>
            <a:endParaRPr lang="en-US"/>
          </a:p>
        </p:txBody>
      </p:sp>
    </p:spTree>
    <p:extLst>
      <p:ext uri="{BB962C8B-B14F-4D97-AF65-F5344CB8AC3E}">
        <p14:creationId xmlns:p14="http://schemas.microsoft.com/office/powerpoint/2010/main" val="2580620283"/>
      </p:ext>
    </p:extLst>
  </p:cSld>
  <p:clrMapOvr>
    <a:masterClrMapping/>
  </p:clrMapOvr>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pPr algn="r"/>
            <a:r>
              <a:rPr lang="en-US" sz="3200" dirty="0" smtClean="0">
                <a:solidFill>
                  <a:schemeClr val="bg1"/>
                </a:solidFill>
              </a:rPr>
              <a:t>Risk Assessment for Monitoring</a:t>
            </a:r>
            <a:endParaRPr lang="en-US" sz="3200" dirty="0">
              <a:solidFill>
                <a:schemeClr val="bg1"/>
              </a:solidFill>
            </a:endParaRPr>
          </a:p>
        </p:txBody>
      </p:sp>
      <p:graphicFrame>
        <p:nvGraphicFramePr>
          <p:cNvPr id="3" name="Content Placeholder 2" descr="1. Unresolved Findings&#10;2. Student Achievement&#10;3. District Specific Metrics&#10;4. Last Monitoring Cycle" title="Risk Assessment for Monitoring"/>
          <p:cNvGraphicFramePr>
            <a:graphicFrameLocks noGrp="1"/>
          </p:cNvGraphicFramePr>
          <p:nvPr>
            <p:ph idx="1"/>
            <p:extLst>
              <p:ext uri="{D42A27DB-BD31-4B8C-83A1-F6EECF244321}">
                <p14:modId xmlns:p14="http://schemas.microsoft.com/office/powerpoint/2010/main" val="2237726504"/>
              </p:ext>
            </p:extLst>
          </p:nvPr>
        </p:nvGraphicFramePr>
        <p:xfrm>
          <a:off x="609022" y="1392382"/>
          <a:ext cx="7823201" cy="49149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4"/>
          </p:nvPr>
        </p:nvSpPr>
        <p:spPr/>
        <p:txBody>
          <a:bodyPr/>
          <a:lstStyle/>
          <a:p>
            <a:pPr>
              <a:defRPr/>
            </a:pPr>
            <a:fld id="{23916C99-6141-4427-B11F-E5D158FB7210}" type="slidenum">
              <a:rPr lang="en-US" smtClean="0"/>
              <a:pPr>
                <a:defRPr/>
              </a:pPr>
              <a:t>75</a:t>
            </a:fld>
            <a:endParaRPr lang="en-US"/>
          </a:p>
        </p:txBody>
      </p:sp>
    </p:spTree>
    <p:extLst>
      <p:ext uri="{BB962C8B-B14F-4D97-AF65-F5344CB8AC3E}">
        <p14:creationId xmlns:p14="http://schemas.microsoft.com/office/powerpoint/2010/main" val="439282756"/>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70579" y="251178"/>
            <a:ext cx="8749145" cy="852056"/>
          </a:xfrm>
        </p:spPr>
        <p:txBody>
          <a:bodyPr>
            <a:normAutofit/>
          </a:bodyPr>
          <a:lstStyle/>
          <a:p>
            <a:pPr algn="r"/>
            <a:r>
              <a:rPr lang="en-US" dirty="0" smtClean="0">
                <a:solidFill>
                  <a:schemeClr val="bg1"/>
                </a:solidFill>
              </a:rPr>
              <a:t>A new look for Monitoring</a:t>
            </a:r>
            <a:endParaRPr lang="en-US" sz="3200" dirty="0">
              <a:solidFill>
                <a:schemeClr val="bg1"/>
              </a:solidFill>
            </a:endParaRPr>
          </a:p>
        </p:txBody>
      </p:sp>
      <p:pic>
        <p:nvPicPr>
          <p:cNvPr id="2" name="Content Placeholder 1" descr="September | 2013 | Rockylou's DS106 Blog | Page 2"/>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7021689" y="4787907"/>
            <a:ext cx="1790700" cy="1543050"/>
          </a:xfrm>
        </p:spPr>
      </p:pic>
      <p:sp>
        <p:nvSpPr>
          <p:cNvPr id="7" name="Content Placeholder 6"/>
          <p:cNvSpPr>
            <a:spLocks noGrp="1"/>
          </p:cNvSpPr>
          <p:nvPr>
            <p:ph sz="quarter" idx="14"/>
          </p:nvPr>
        </p:nvSpPr>
        <p:spPr>
          <a:xfrm>
            <a:off x="840795" y="2105378"/>
            <a:ext cx="7806493" cy="3279422"/>
          </a:xfrm>
        </p:spPr>
        <p:txBody>
          <a:bodyPr>
            <a:normAutofit lnSpcReduction="10000"/>
          </a:bodyPr>
          <a:lstStyle/>
          <a:p>
            <a:endParaRPr lang="en-US" dirty="0" smtClean="0"/>
          </a:p>
          <a:p>
            <a:pPr marL="0" indent="0">
              <a:buNone/>
            </a:pPr>
            <a:r>
              <a:rPr lang="en-US" dirty="0"/>
              <a:t>Goal: Less paperwork submission for districts.</a:t>
            </a:r>
          </a:p>
          <a:p>
            <a:r>
              <a:rPr lang="en-US" dirty="0" smtClean="0"/>
              <a:t>Student Achievement takes a larger role.</a:t>
            </a:r>
          </a:p>
          <a:p>
            <a:r>
              <a:rPr lang="en-US" dirty="0" smtClean="0"/>
              <a:t>Federal Systems Team will partner with school improvement efforts to support districts.</a:t>
            </a:r>
          </a:p>
          <a:p>
            <a:r>
              <a:rPr lang="en-US" dirty="0" smtClean="0"/>
              <a:t>Title I-A items will now be submitted annually through the </a:t>
            </a:r>
            <a:r>
              <a:rPr lang="en-US" dirty="0" err="1" smtClean="0"/>
              <a:t>Smartsheet</a:t>
            </a:r>
            <a:r>
              <a:rPr lang="en-US" dirty="0" smtClean="0"/>
              <a:t> process.</a:t>
            </a:r>
          </a:p>
          <a:p>
            <a:endParaRPr lang="en-US" dirty="0"/>
          </a:p>
        </p:txBody>
      </p:sp>
      <p:sp>
        <p:nvSpPr>
          <p:cNvPr id="4" name="Slide Number Placeholder 3"/>
          <p:cNvSpPr>
            <a:spLocks noGrp="1"/>
          </p:cNvSpPr>
          <p:nvPr>
            <p:ph type="sldNum" sz="quarter" idx="4294967295"/>
          </p:nvPr>
        </p:nvSpPr>
        <p:spPr>
          <a:xfrm>
            <a:off x="7010400" y="6148395"/>
            <a:ext cx="2133600" cy="365125"/>
          </a:xfrm>
        </p:spPr>
        <p:txBody>
          <a:bodyPr/>
          <a:lstStyle/>
          <a:p>
            <a:pPr>
              <a:defRPr/>
            </a:pPr>
            <a:fld id="{23916C99-6141-4427-B11F-E5D158FB7210}" type="slidenum">
              <a:rPr lang="en-US" smtClean="0"/>
              <a:pPr>
                <a:defRPr/>
              </a:pPr>
              <a:t>76</a:t>
            </a:fld>
            <a:endParaRPr lang="en-US"/>
          </a:p>
        </p:txBody>
      </p:sp>
      <p:sp>
        <p:nvSpPr>
          <p:cNvPr id="8" name="TextBox 7"/>
          <p:cNvSpPr txBox="1"/>
          <p:nvPr/>
        </p:nvSpPr>
        <p:spPr>
          <a:xfrm>
            <a:off x="575733" y="5504987"/>
            <a:ext cx="6258277" cy="523220"/>
          </a:xfrm>
          <a:prstGeom prst="rect">
            <a:avLst/>
          </a:prstGeom>
          <a:noFill/>
          <a:ln w="38100">
            <a:solidFill>
              <a:srgbClr val="FF0000"/>
            </a:solidFill>
          </a:ln>
        </p:spPr>
        <p:txBody>
          <a:bodyPr wrap="square" rtlCol="0">
            <a:spAutoFit/>
          </a:bodyPr>
          <a:lstStyle/>
          <a:p>
            <a:r>
              <a:rPr lang="en-US" sz="2800" dirty="0" smtClean="0"/>
              <a:t>District Notification by October 15, 2019 </a:t>
            </a:r>
            <a:endParaRPr lang="en-US" sz="2800" dirty="0"/>
          </a:p>
        </p:txBody>
      </p:sp>
    </p:spTree>
    <p:extLst>
      <p:ext uri="{BB962C8B-B14F-4D97-AF65-F5344CB8AC3E}">
        <p14:creationId xmlns:p14="http://schemas.microsoft.com/office/powerpoint/2010/main" val="762325195"/>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p:cNvSpPr>
            <a:spLocks noGrp="1"/>
          </p:cNvSpPr>
          <p:nvPr>
            <p:ph type="title"/>
          </p:nvPr>
        </p:nvSpPr>
        <p:spPr>
          <a:xfrm>
            <a:off x="612775" y="228600"/>
            <a:ext cx="8153400" cy="990600"/>
          </a:xfrm>
        </p:spPr>
        <p:txBody>
          <a:bodyPr/>
          <a:lstStyle/>
          <a:p>
            <a:r>
              <a:rPr lang="en-US" altLang="en-US" dirty="0" smtClean="0"/>
              <a:t>Questions and Discussion</a:t>
            </a:r>
          </a:p>
        </p:txBody>
      </p:sp>
      <p:sp>
        <p:nvSpPr>
          <p:cNvPr id="2" name="Slide Number Placeholder 1"/>
          <p:cNvSpPr>
            <a:spLocks noGrp="1"/>
          </p:cNvSpPr>
          <p:nvPr>
            <p:ph type="sldNum" sz="quarter" idx="4294967295"/>
          </p:nvPr>
        </p:nvSpPr>
        <p:spPr/>
        <p:txBody>
          <a:bodyPr/>
          <a:lstStyle/>
          <a:p>
            <a:fld id="{A8E111BA-A08B-4DA3-BD25-C3492E41115B}" type="slidenum">
              <a:rPr lang="en-US" altLang="en-US" smtClean="0">
                <a:solidFill>
                  <a:srgbClr val="000000"/>
                </a:solidFill>
              </a:rPr>
              <a:pPr/>
              <a:t>77</a:t>
            </a:fld>
            <a:endParaRPr lang="en-US" altLang="en-US" dirty="0">
              <a:solidFill>
                <a:srgbClr val="000000"/>
              </a:solidFill>
            </a:endParaRPr>
          </a:p>
        </p:txBody>
      </p:sp>
      <p:pic>
        <p:nvPicPr>
          <p:cNvPr id="3" name="Picture 2" descr="Man-With-Question-0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24210" y="1905010"/>
            <a:ext cx="2913063" cy="2913063"/>
          </a:xfrm>
          <a:prstGeom prst="rect">
            <a:avLst/>
          </a:prstGeom>
        </p:spPr>
      </p:pic>
    </p:spTree>
    <p:extLst>
      <p:ext uri="{BB962C8B-B14F-4D97-AF65-F5344CB8AC3E}">
        <p14:creationId xmlns:p14="http://schemas.microsoft.com/office/powerpoint/2010/main" val="11631504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Future Training Opportunities </a:t>
            </a:r>
            <a:endParaRPr lang="en-US" dirty="0"/>
          </a:p>
        </p:txBody>
      </p:sp>
      <p:sp>
        <p:nvSpPr>
          <p:cNvPr id="3" name="Content Placeholder 2"/>
          <p:cNvSpPr>
            <a:spLocks noGrp="1"/>
          </p:cNvSpPr>
          <p:nvPr>
            <p:ph idx="1"/>
          </p:nvPr>
        </p:nvSpPr>
        <p:spPr/>
        <p:txBody>
          <a:bodyPr/>
          <a:lstStyle/>
          <a:p>
            <a:r>
              <a:rPr lang="en-US" dirty="0" smtClean="0"/>
              <a:t>Ideas and options to consider:</a:t>
            </a:r>
          </a:p>
          <a:p>
            <a:endParaRPr lang="en-US" dirty="0" smtClean="0"/>
          </a:p>
          <a:p>
            <a:pPr lvl="1"/>
            <a:r>
              <a:rPr lang="en-US" dirty="0" smtClean="0"/>
              <a:t>All day session for new Title I-A colleagues</a:t>
            </a:r>
          </a:p>
          <a:p>
            <a:pPr lvl="1"/>
            <a:endParaRPr lang="en-US" dirty="0" smtClean="0"/>
          </a:p>
          <a:p>
            <a:pPr lvl="1"/>
            <a:r>
              <a:rPr lang="en-US" dirty="0" smtClean="0"/>
              <a:t>Two day conference for all of federal programs</a:t>
            </a:r>
          </a:p>
          <a:p>
            <a:pPr marL="914377" lvl="2" indent="0">
              <a:buNone/>
            </a:pPr>
            <a:endParaRPr lang="en-US" dirty="0" smtClean="0"/>
          </a:p>
        </p:txBody>
      </p:sp>
    </p:spTree>
    <p:extLst>
      <p:ext uri="{BB962C8B-B14F-4D97-AF65-F5344CB8AC3E}">
        <p14:creationId xmlns:p14="http://schemas.microsoft.com/office/powerpoint/2010/main" val="247498800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 </a:t>
            </a:r>
            <a:endParaRPr lang="en-US" dirty="0"/>
          </a:p>
        </p:txBody>
      </p:sp>
      <p:graphicFrame>
        <p:nvGraphicFramePr>
          <p:cNvPr id="4" name="Content Placeholder 3" descr="go to these for more information" title="Websites"/>
          <p:cNvGraphicFramePr>
            <a:graphicFrameLocks noGrp="1"/>
          </p:cNvGraphicFramePr>
          <p:nvPr>
            <p:ph idx="1"/>
            <p:extLst>
              <p:ext uri="{D42A27DB-BD31-4B8C-83A1-F6EECF244321}">
                <p14:modId xmlns:p14="http://schemas.microsoft.com/office/powerpoint/2010/main" val="1368421090"/>
              </p:ext>
            </p:extLst>
          </p:nvPr>
        </p:nvGraphicFramePr>
        <p:xfrm>
          <a:off x="838200" y="1777428"/>
          <a:ext cx="8229600" cy="462337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Slide Number Placeholder 4"/>
          <p:cNvSpPr>
            <a:spLocks noGrp="1"/>
          </p:cNvSpPr>
          <p:nvPr>
            <p:ph type="sldNum" sz="quarter" idx="4294967295"/>
          </p:nvPr>
        </p:nvSpPr>
        <p:spPr/>
        <p:txBody>
          <a:bodyPr/>
          <a:lstStyle/>
          <a:p>
            <a:fld id="{A8E111BA-A08B-4DA3-BD25-C3492E41115B}" type="slidenum">
              <a:rPr lang="en-US" altLang="en-US" smtClean="0">
                <a:solidFill>
                  <a:srgbClr val="000000"/>
                </a:solidFill>
              </a:rPr>
              <a:pPr/>
              <a:t>79</a:t>
            </a:fld>
            <a:endParaRPr lang="en-US" altLang="en-US" dirty="0">
              <a:solidFill>
                <a:srgbClr val="000000"/>
              </a:solidFill>
            </a:endParaRPr>
          </a:p>
        </p:txBody>
      </p:sp>
    </p:spTree>
    <p:extLst>
      <p:ext uri="{BB962C8B-B14F-4D97-AF65-F5344CB8AC3E}">
        <p14:creationId xmlns:p14="http://schemas.microsoft.com/office/powerpoint/2010/main" val="38938432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0" y="167333"/>
            <a:ext cx="6400800" cy="857421"/>
          </a:xfrm>
        </p:spPr>
        <p:txBody>
          <a:bodyPr/>
          <a:lstStyle/>
          <a:p>
            <a:r>
              <a:rPr lang="en-US" sz="4000" dirty="0" smtClean="0"/>
              <a:t>Handouts </a:t>
            </a:r>
            <a:r>
              <a:rPr lang="en-US" sz="4000" dirty="0"/>
              <a:t>for Today’s </a:t>
            </a:r>
            <a:r>
              <a:rPr lang="en-US" sz="4000" dirty="0" smtClean="0"/>
              <a:t>Session</a:t>
            </a:r>
            <a:endParaRPr lang="en-US" dirty="0"/>
          </a:p>
        </p:txBody>
      </p:sp>
      <p:sp>
        <p:nvSpPr>
          <p:cNvPr id="3" name="Content Placeholder 2"/>
          <p:cNvSpPr>
            <a:spLocks noGrp="1"/>
          </p:cNvSpPr>
          <p:nvPr>
            <p:ph idx="1"/>
          </p:nvPr>
        </p:nvSpPr>
        <p:spPr>
          <a:xfrm>
            <a:off x="712572" y="2162619"/>
            <a:ext cx="7886700" cy="3632006"/>
          </a:xfrm>
        </p:spPr>
        <p:txBody>
          <a:bodyPr>
            <a:normAutofit/>
          </a:bodyPr>
          <a:lstStyle/>
          <a:p>
            <a:pPr lvl="1"/>
            <a:r>
              <a:rPr lang="en-US" dirty="0" smtClean="0"/>
              <a:t>Agenda </a:t>
            </a:r>
          </a:p>
          <a:p>
            <a:pPr lvl="1"/>
            <a:r>
              <a:rPr lang="en-US" dirty="0" smtClean="0"/>
              <a:t>Continuous Improvement Plan (CIP) Information</a:t>
            </a:r>
          </a:p>
          <a:p>
            <a:pPr lvl="1"/>
            <a:r>
              <a:rPr lang="en-US" dirty="0" smtClean="0"/>
              <a:t>Title I-A and Community Eligibility Provision (CEP)</a:t>
            </a:r>
          </a:p>
          <a:p>
            <a:pPr lvl="1"/>
            <a:r>
              <a:rPr lang="en-US" dirty="0" smtClean="0"/>
              <a:t>Title I-A Methodology Statement Reference</a:t>
            </a:r>
          </a:p>
          <a:p>
            <a:pPr lvl="1"/>
            <a:r>
              <a:rPr lang="en-US" dirty="0" smtClean="0"/>
              <a:t>Title I-A Program Calendar</a:t>
            </a:r>
          </a:p>
          <a:p>
            <a:pPr lvl="1"/>
            <a:r>
              <a:rPr lang="en-US" dirty="0" smtClean="0"/>
              <a:t>Title I-A Plan Information</a:t>
            </a:r>
          </a:p>
          <a:p>
            <a:pPr lvl="1"/>
            <a:r>
              <a:rPr lang="en-US" dirty="0" smtClean="0"/>
              <a:t>Title I-A Private School Proportionate Share Flowchart</a:t>
            </a:r>
          </a:p>
          <a:p>
            <a:pPr lvl="1"/>
            <a:r>
              <a:rPr lang="en-US" dirty="0" smtClean="0"/>
              <a:t>Title I-A McKinney-Vento Set-Aside Calculation</a:t>
            </a:r>
          </a:p>
          <a:p>
            <a:pPr marL="0" indent="0">
              <a:buNone/>
            </a:pPr>
            <a:endParaRPr lang="en-US" dirty="0" smtClean="0"/>
          </a:p>
        </p:txBody>
      </p:sp>
      <p:sp>
        <p:nvSpPr>
          <p:cNvPr id="4" name="Slide Number Placeholder 3"/>
          <p:cNvSpPr>
            <a:spLocks noGrp="1"/>
          </p:cNvSpPr>
          <p:nvPr>
            <p:ph type="sldNum" sz="quarter" idx="4294967295"/>
          </p:nvPr>
        </p:nvSpPr>
        <p:spPr/>
        <p:txBody>
          <a:bodyPr/>
          <a:lstStyle/>
          <a:p>
            <a:fld id="{A8E111BA-A08B-4DA3-BD25-C3492E41115B}" type="slidenum">
              <a:rPr lang="en-US" altLang="en-US" smtClean="0">
                <a:solidFill>
                  <a:srgbClr val="000000"/>
                </a:solidFill>
              </a:rPr>
              <a:pPr/>
              <a:t>8</a:t>
            </a:fld>
            <a:endParaRPr lang="en-US" altLang="en-US" dirty="0">
              <a:solidFill>
                <a:srgbClr val="000000"/>
              </a:solidFill>
            </a:endParaRPr>
          </a:p>
        </p:txBody>
      </p:sp>
    </p:spTree>
    <p:extLst>
      <p:ext uri="{BB962C8B-B14F-4D97-AF65-F5344CB8AC3E}">
        <p14:creationId xmlns:p14="http://schemas.microsoft.com/office/powerpoint/2010/main" val="3342635894"/>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Thank you!</a:t>
            </a:r>
            <a:endParaRPr lang="en-US" dirty="0"/>
          </a:p>
        </p:txBody>
      </p:sp>
      <p:pic>
        <p:nvPicPr>
          <p:cNvPr id="6" name="Picture 5" descr="EDM 310 Class Blog: November 20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46021" y="2191554"/>
            <a:ext cx="5778706" cy="2848068"/>
          </a:xfrm>
          <a:prstGeom prst="rect">
            <a:avLst/>
          </a:prstGeom>
        </p:spPr>
      </p:pic>
    </p:spTree>
    <p:extLst>
      <p:ext uri="{BB962C8B-B14F-4D97-AF65-F5344CB8AC3E}">
        <p14:creationId xmlns:p14="http://schemas.microsoft.com/office/powerpoint/2010/main" val="32930473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ctrTitle"/>
          </p:nvPr>
        </p:nvSpPr>
        <p:spPr/>
        <p:txBody>
          <a:bodyPr/>
          <a:lstStyle/>
          <a:p>
            <a:r>
              <a:rPr lang="en-US" b="1" dirty="0" smtClean="0"/>
              <a:t>Continuous</a:t>
            </a:r>
            <a:r>
              <a:rPr lang="en-US" b="1" baseline="0" dirty="0" smtClean="0"/>
              <a:t> Improvements Plans &amp; Budget Narratives</a:t>
            </a:r>
            <a:r>
              <a:rPr lang="en-US" b="1" dirty="0" smtClean="0"/>
              <a:t/>
            </a:r>
            <a:br>
              <a:rPr lang="en-US" b="1" dirty="0" smtClean="0"/>
            </a:br>
            <a:endParaRPr lang="en-US" b="1" dirty="0"/>
          </a:p>
        </p:txBody>
      </p:sp>
      <p:sp>
        <p:nvSpPr>
          <p:cNvPr id="3" name="Subtitle 2"/>
          <p:cNvSpPr>
            <a:spLocks noGrp="1"/>
          </p:cNvSpPr>
          <p:nvPr>
            <p:ph type="subTitle" idx="1"/>
          </p:nvPr>
        </p:nvSpPr>
        <p:spPr/>
        <p:txBody>
          <a:bodyPr>
            <a:normAutofit/>
          </a:bodyPr>
          <a:lstStyle/>
          <a:p>
            <a:r>
              <a:rPr lang="en-US" sz="4800" dirty="0" smtClean="0"/>
              <a:t>Continuous Improvement Plan &amp; Budget Narratives</a:t>
            </a:r>
            <a:endParaRPr lang="en-US" sz="4800" dirty="0"/>
          </a:p>
        </p:txBody>
      </p:sp>
    </p:spTree>
    <p:extLst>
      <p:ext uri="{BB962C8B-B14F-4D97-AF65-F5344CB8AC3E}">
        <p14:creationId xmlns:p14="http://schemas.microsoft.com/office/powerpoint/2010/main" val="478485313"/>
      </p:ext>
    </p:extLst>
  </p:cSld>
  <p:clrMapOvr>
    <a:masterClrMapping/>
  </p:clrMapOvr>
  <p:timing>
    <p:tnLst>
      <p:par>
        <p:cTn id="1" dur="indefinite" restart="never" nodeType="tmRoot"/>
      </p:par>
    </p:tnLst>
  </p:timing>
</p:sld>
</file>

<file path=ppt/theme/theme1.xml><?xml version="1.0" encoding="utf-8"?>
<a:theme xmlns:a="http://schemas.openxmlformats.org/drawingml/2006/main" name="ODE_Powerpoint - pattern background">
  <a:themeElements>
    <a:clrScheme name="ODE Color Theme">
      <a:dk1>
        <a:sysClr val="windowText" lastClr="000000"/>
      </a:dk1>
      <a:lt1>
        <a:sysClr val="window" lastClr="FFFFFF"/>
      </a:lt1>
      <a:dk2>
        <a:srgbClr val="344654"/>
      </a:dk2>
      <a:lt2>
        <a:srgbClr val="E2F4FC"/>
      </a:lt2>
      <a:accent1>
        <a:srgbClr val="1B75BC"/>
      </a:accent1>
      <a:accent2>
        <a:srgbClr val="9F2065"/>
      </a:accent2>
      <a:accent3>
        <a:srgbClr val="E26B2A"/>
      </a:accent3>
      <a:accent4>
        <a:srgbClr val="72C9F1"/>
      </a:accent4>
      <a:accent5>
        <a:srgbClr val="408740"/>
      </a:accent5>
      <a:accent6>
        <a:srgbClr val="1B75BC"/>
      </a:accent6>
      <a:hlink>
        <a:srgbClr val="1B75BC"/>
      </a:hlink>
      <a:folHlink>
        <a:srgbClr val="21AAE8"/>
      </a:folHlink>
    </a:clrScheme>
    <a:fontScheme name="ODE">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D672BCB2-EAC7-46E4-A670-3ED36BA53CEC}" vid="{7F503C52-12B9-4EA8-9F89-165746C6E469}"/>
    </a:ext>
  </a:extLst>
</a:theme>
</file>

<file path=ppt/theme/theme2.xml><?xml version="1.0" encoding="utf-8"?>
<a:theme xmlns:a="http://schemas.openxmlformats.org/drawingml/2006/main" name="ODE_Powerpoint">
  <a:themeElements>
    <a:clrScheme name="ODE Color Theme">
      <a:dk1>
        <a:sysClr val="windowText" lastClr="000000"/>
      </a:dk1>
      <a:lt1>
        <a:sysClr val="window" lastClr="FFFFFF"/>
      </a:lt1>
      <a:dk2>
        <a:srgbClr val="344654"/>
      </a:dk2>
      <a:lt2>
        <a:srgbClr val="E2F4FC"/>
      </a:lt2>
      <a:accent1>
        <a:srgbClr val="1B75BC"/>
      </a:accent1>
      <a:accent2>
        <a:srgbClr val="9F2065"/>
      </a:accent2>
      <a:accent3>
        <a:srgbClr val="E26B2A"/>
      </a:accent3>
      <a:accent4>
        <a:srgbClr val="72C9F1"/>
      </a:accent4>
      <a:accent5>
        <a:srgbClr val="408740"/>
      </a:accent5>
      <a:accent6>
        <a:srgbClr val="1B75BC"/>
      </a:accent6>
      <a:hlink>
        <a:srgbClr val="1B75BC"/>
      </a:hlink>
      <a:folHlink>
        <a:srgbClr val="21AAE8"/>
      </a:folHlink>
    </a:clrScheme>
    <a:fontScheme name="ODE">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D672BCB2-EAC7-46E4-A670-3ED36BA53CEC}" vid="{45A6DAF1-5290-4CB7-877E-E266750732AE}"/>
    </a:ext>
  </a:extLst>
</a:theme>
</file>

<file path=ppt/theme/theme3.xml><?xml version="1.0" encoding="utf-8"?>
<a:theme xmlns:a="http://schemas.openxmlformats.org/drawingml/2006/main" name="ODE_Powerpoint Template B">
  <a:themeElements>
    <a:clrScheme name="ODE-blue links">
      <a:dk1>
        <a:sysClr val="windowText" lastClr="000000"/>
      </a:dk1>
      <a:lt1>
        <a:sysClr val="window" lastClr="FFFFFF"/>
      </a:lt1>
      <a:dk2>
        <a:srgbClr val="344654"/>
      </a:dk2>
      <a:lt2>
        <a:srgbClr val="E2F4FC"/>
      </a:lt2>
      <a:accent1>
        <a:srgbClr val="1B75BC"/>
      </a:accent1>
      <a:accent2>
        <a:srgbClr val="9F2065"/>
      </a:accent2>
      <a:accent3>
        <a:srgbClr val="E26B2A"/>
      </a:accent3>
      <a:accent4>
        <a:srgbClr val="72C9F1"/>
      </a:accent4>
      <a:accent5>
        <a:srgbClr val="408740"/>
      </a:accent5>
      <a:accent6>
        <a:srgbClr val="1B75BC"/>
      </a:accent6>
      <a:hlink>
        <a:srgbClr val="1B75BC"/>
      </a:hlink>
      <a:folHlink>
        <a:srgbClr val="21AAE8"/>
      </a:folHlink>
    </a:clrScheme>
    <a:fontScheme name="ODE">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ctr">
          <a:defRPr sz="3600" b="1" dirty="0" smtClean="0"/>
        </a:defPPr>
      </a:lstStyle>
    </a:txDef>
  </a:objectDefaults>
  <a:extraClrSchemeLst/>
  <a:extLst>
    <a:ext uri="{05A4C25C-085E-4340-85A3-A5531E510DB2}">
      <thm15:themeFamily xmlns:thm15="http://schemas.microsoft.com/office/thememl/2012/main" name="3695_ODE_Powerpoint Template-standard_2017.potx" id="{1C7C9591-0F56-4626-B1BA-C39AEEF34B76}" vid="{BD8C16AE-534C-4634-A8F2-EC416CD1064F}"/>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3812F45279552458458D0611D127A50" ma:contentTypeVersion="7" ma:contentTypeDescription="Create a new document." ma:contentTypeScope="" ma:versionID="6bdae2dbe247fbd1a9219b90e32b8d03">
  <xsd:schema xmlns:xsd="http://www.w3.org/2001/XMLSchema" xmlns:xs="http://www.w3.org/2001/XMLSchema" xmlns:p="http://schemas.microsoft.com/office/2006/metadata/properties" xmlns:ns1="http://schemas.microsoft.com/sharepoint/v3" xmlns:ns2="033ab11c-6041-4f50-b845-c0c38e41b3e3" xmlns:ns3="54031767-dd6d-417c-ab73-583408f47564" targetNamespace="http://schemas.microsoft.com/office/2006/metadata/properties" ma:root="true" ma:fieldsID="e18252215fa447399964ade5cc238a15" ns1:_="" ns2:_="" ns3:_="">
    <xsd:import namespace="http://schemas.microsoft.com/sharepoint/v3"/>
    <xsd:import namespace="033ab11c-6041-4f50-b845-c0c38e41b3e3"/>
    <xsd:import namespace="54031767-dd6d-417c-ab73-583408f47564"/>
    <xsd:element name="properties">
      <xsd:complexType>
        <xsd:sequence>
          <xsd:element name="documentManagement">
            <xsd:complexType>
              <xsd:all>
                <xsd:element ref="ns1:PublishingStartDate" minOccurs="0"/>
                <xsd:element ref="ns1:PublishingExpirationDate" minOccurs="0"/>
                <xsd:element ref="ns2:Estimated_x0020_Creation_x0020_Date" minOccurs="0"/>
                <xsd:element ref="ns2:Remediation_x0020_Date" minOccurs="0"/>
                <xsd:element ref="ns2:Priority" minOccurs="0"/>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4"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5"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033ab11c-6041-4f50-b845-c0c38e41b3e3" elementFormDefault="qualified">
    <xsd:import namespace="http://schemas.microsoft.com/office/2006/documentManagement/types"/>
    <xsd:import namespace="http://schemas.microsoft.com/office/infopath/2007/PartnerControls"/>
    <xsd:element name="Estimated_x0020_Creation_x0020_Date" ma:index="6" nillable="true" ma:displayName="Estimated Creation Date" ma:format="DateOnly" ma:internalName="Estimated_x0020_Creation_x0020_Date" ma:readOnly="false">
      <xsd:simpleType>
        <xsd:restriction base="dms:DateTime"/>
      </xsd:simpleType>
    </xsd:element>
    <xsd:element name="Remediation_x0020_Date" ma:index="7" nillable="true" ma:displayName="Remediation Date" ma:default="[today]" ma:format="DateOnly" ma:internalName="Remediation_x0020_Date" ma:readOnly="false">
      <xsd:simpleType>
        <xsd:restriction base="dms:DateTime"/>
      </xsd:simpleType>
    </xsd:element>
    <xsd:element name="Priority" ma:index="8" nillable="true" ma:displayName="Priority" ma:default="New" ma:description="What Priority Level Is This Document?" ma:format="RadioButtons" ma:internalName="Priority" ma:readOnly="false">
      <xsd:simpleType>
        <xsd:restriction base="dms:Choice">
          <xsd:enumeration value="New"/>
          <xsd:enumeration value="Legacy"/>
          <xsd:enumeration value="Tier 1"/>
          <xsd:enumeration value="Tier 2"/>
          <xsd:enumeration value="Tier 3"/>
        </xsd:restriction>
      </xsd:simpleType>
    </xsd:element>
  </xsd:schema>
  <xsd:schema xmlns:xsd="http://www.w3.org/2001/XMLSchema" xmlns:xs="http://www.w3.org/2001/XMLSchema" xmlns:dms="http://schemas.microsoft.com/office/2006/documentManagement/types" xmlns:pc="http://schemas.microsoft.com/office/infopath/2007/PartnerControls" targetNamespace="54031767-dd6d-417c-ab73-583408f47564"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9"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Remediation_x0020_Date xmlns="033ab11c-6041-4f50-b845-c0c38e41b3e3">2019-08-27T07:00:00+00:00</Remediation_x0020_Date>
    <Priority xmlns="033ab11c-6041-4f50-b845-c0c38e41b3e3">New</Priority>
    <Estimated_x0020_Creation_x0020_Date xmlns="033ab11c-6041-4f50-b845-c0c38e41b3e3" xsi:nil="true"/>
  </documentManagement>
</p:properties>
</file>

<file path=customXml/itemProps1.xml><?xml version="1.0" encoding="utf-8"?>
<ds:datastoreItem xmlns:ds="http://schemas.openxmlformats.org/officeDocument/2006/customXml" ds:itemID="{67C1F67F-1C39-4611-9E71-B3900CD98E22}"/>
</file>

<file path=customXml/itemProps2.xml><?xml version="1.0" encoding="utf-8"?>
<ds:datastoreItem xmlns:ds="http://schemas.openxmlformats.org/officeDocument/2006/customXml" ds:itemID="{DB4DE76C-B4BD-4544-B269-BA810B7833FC}"/>
</file>

<file path=customXml/itemProps3.xml><?xml version="1.0" encoding="utf-8"?>
<ds:datastoreItem xmlns:ds="http://schemas.openxmlformats.org/officeDocument/2006/customXml" ds:itemID="{29BE0DCD-6F60-475D-98A8-44A9709D38AB}"/>
</file>

<file path=docProps/app.xml><?xml version="1.0" encoding="utf-8"?>
<Properties xmlns="http://schemas.openxmlformats.org/officeDocument/2006/extended-properties" xmlns:vt="http://schemas.openxmlformats.org/officeDocument/2006/docPropsVTypes">
  <Template>ODE Powerpoint Template March 2019</Template>
  <TotalTime>8772</TotalTime>
  <Words>3732</Words>
  <Application>Microsoft Office PowerPoint</Application>
  <PresentationFormat>On-screen Show (4:3)</PresentationFormat>
  <Paragraphs>619</Paragraphs>
  <Slides>80</Slides>
  <Notes>51</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80</vt:i4>
      </vt:variant>
    </vt:vector>
  </HeadingPairs>
  <TitlesOfParts>
    <vt:vector size="91" baseType="lpstr">
      <vt:lpstr>Adobe Gothic Std B</vt:lpstr>
      <vt:lpstr>Arial</vt:lpstr>
      <vt:lpstr>Calibri</vt:lpstr>
      <vt:lpstr>Corbel</vt:lpstr>
      <vt:lpstr>Symbol</vt:lpstr>
      <vt:lpstr>Times New Roman</vt:lpstr>
      <vt:lpstr>Wingdings</vt:lpstr>
      <vt:lpstr>Wingdings 3</vt:lpstr>
      <vt:lpstr>ODE_Powerpoint - pattern background</vt:lpstr>
      <vt:lpstr>ODE_Powerpoint</vt:lpstr>
      <vt:lpstr>ODE_Powerpoint Template B</vt:lpstr>
      <vt:lpstr>Federal Systems Team Title I-A  Fall 2019 Regional Training  </vt:lpstr>
      <vt:lpstr>Oregon Department of Education “Our Why” </vt:lpstr>
      <vt:lpstr>Oregon Department of Education Education Equity Stance</vt:lpstr>
      <vt:lpstr>Who We Serve Our Customers </vt:lpstr>
      <vt:lpstr>Who We Serve 2017-18 Student Demographics</vt:lpstr>
      <vt:lpstr>Who We Serve Additional 2017-18 Student Demographics</vt:lpstr>
      <vt:lpstr>Agenda</vt:lpstr>
      <vt:lpstr>Handouts for Today’s Session</vt:lpstr>
      <vt:lpstr>Continuous Improvements Plans &amp; Budget Narratives </vt:lpstr>
      <vt:lpstr>Essential Question</vt:lpstr>
      <vt:lpstr>Objectives</vt:lpstr>
      <vt:lpstr>Continuous Improvement Process </vt:lpstr>
      <vt:lpstr>Continuous Improvement Plan </vt:lpstr>
      <vt:lpstr>Continuous Improvement Plan  </vt:lpstr>
      <vt:lpstr>Continuous Improvement Plan  </vt:lpstr>
      <vt:lpstr>Access to the Continuous Improvement Plan   </vt:lpstr>
      <vt:lpstr>Where does the Budget Narrative fit? </vt:lpstr>
      <vt:lpstr>ESSA FEDERAL PROGRAMS included in the CIP Budget Narrative </vt:lpstr>
      <vt:lpstr>Continuous Improvement Process  BUDGET NARRATIVE </vt:lpstr>
      <vt:lpstr>ACCESS TO FUNDS and SUBMISSION </vt:lpstr>
      <vt:lpstr>Key Dates</vt:lpstr>
      <vt:lpstr>IMPACT ON YOUR DISTRICT? </vt:lpstr>
      <vt:lpstr>BUDGET NARRATIVE OVERVIEW </vt:lpstr>
      <vt:lpstr>Transferring Funds Rules</vt:lpstr>
      <vt:lpstr>Transferring Funds</vt:lpstr>
      <vt:lpstr>Title I-A Budget Narrative </vt:lpstr>
      <vt:lpstr>Title I-A Budget Narrative OVERVIEW Page </vt:lpstr>
      <vt:lpstr>Title I-A Overview Page </vt:lpstr>
      <vt:lpstr>Methodology </vt:lpstr>
      <vt:lpstr>Methodology </vt:lpstr>
      <vt:lpstr>Title I-A Budget Narrative SET ASIDES Page  </vt:lpstr>
      <vt:lpstr>Title I-A Set-aside Page  </vt:lpstr>
      <vt:lpstr>Title I-A Set-aside Page  </vt:lpstr>
      <vt:lpstr>Title I-A Budget Narrative TARGETING Page  </vt:lpstr>
      <vt:lpstr>Title I-A Targeting Page  </vt:lpstr>
      <vt:lpstr>Community Eligibility Provision</vt:lpstr>
      <vt:lpstr>Determining Poverty Count (Option #1)</vt:lpstr>
      <vt:lpstr>Determining Poverty Count (Option #2)</vt:lpstr>
      <vt:lpstr>Determining Poverty Count (Option #3)</vt:lpstr>
      <vt:lpstr>Title I-A Budget Narrative  BUDGET NARRATIVE Page  </vt:lpstr>
      <vt:lpstr>Title I-A Budget Narrative Page  </vt:lpstr>
      <vt:lpstr>Title I-A Spending Page</vt:lpstr>
      <vt:lpstr>Title I-A Spending Page  </vt:lpstr>
      <vt:lpstr>Title I-A Carryover</vt:lpstr>
      <vt:lpstr>Title I-A School Level Plans</vt:lpstr>
      <vt:lpstr>Title  I-A School Level Plans</vt:lpstr>
      <vt:lpstr>Title I-D Neglected &amp; Delinquent</vt:lpstr>
      <vt:lpstr>Title I-D: Subpart 2</vt:lpstr>
      <vt:lpstr>Title I-D: Subpart 2</vt:lpstr>
      <vt:lpstr>Title IV-A  Student Success and Academic Achievement</vt:lpstr>
      <vt:lpstr>Title IV-A: Program Requirements</vt:lpstr>
      <vt:lpstr>Needs Assessment</vt:lpstr>
      <vt:lpstr>Needs Assessment Tools</vt:lpstr>
      <vt:lpstr>Prioritizing High-Need Schools </vt:lpstr>
      <vt:lpstr>Stakeholder Engagement</vt:lpstr>
      <vt:lpstr>Title IV-A: Funding Parameters</vt:lpstr>
      <vt:lpstr>Title IV-A: Allowable Uses</vt:lpstr>
      <vt:lpstr>Equitable Services</vt:lpstr>
      <vt:lpstr>Resources for Title IV-A</vt:lpstr>
      <vt:lpstr>Title V-B  REAP, RLIS, and SRSA</vt:lpstr>
      <vt:lpstr>Differences</vt:lpstr>
      <vt:lpstr>REAP Eligibility</vt:lpstr>
      <vt:lpstr>RLIS Eligibility</vt:lpstr>
      <vt:lpstr>Equitable Services for Private Schools</vt:lpstr>
      <vt:lpstr>ESSA:  Equitable Services for Private Schools</vt:lpstr>
      <vt:lpstr>Equitable Services</vt:lpstr>
      <vt:lpstr>Oregon Foster Care: Educational Stability (2016-2017) </vt:lpstr>
      <vt:lpstr>Foster Care:  Providing Educational Stability</vt:lpstr>
      <vt:lpstr>McKinney- Vento (MV)  Homeless Children &amp; Youth ODE McKinney-Vento Website </vt:lpstr>
      <vt:lpstr>MV: District Requirements (examples)</vt:lpstr>
      <vt:lpstr>Set-Asides for Homeless Students</vt:lpstr>
      <vt:lpstr>McKinney-Vento Program</vt:lpstr>
      <vt:lpstr>ESEA Monitoring</vt:lpstr>
      <vt:lpstr>Which programs are included?</vt:lpstr>
      <vt:lpstr>Risk Assessment for Monitoring</vt:lpstr>
      <vt:lpstr>A new look for Monitoring</vt:lpstr>
      <vt:lpstr>Questions and Discussion</vt:lpstr>
      <vt:lpstr>Future Training Opportunities </vt:lpstr>
      <vt:lpstr>Resources </vt:lpstr>
      <vt:lpstr>Thank you!</vt:lpstr>
    </vt:vector>
  </TitlesOfParts>
  <Company>Oregon Department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I-A Regional Training</dc:title>
  <dc:creator>GILLES Joni - ODE</dc:creator>
  <cp:lastModifiedBy>SWOPE Emily - ODE</cp:lastModifiedBy>
  <cp:revision>181</cp:revision>
  <cp:lastPrinted>2019-08-22T19:12:05Z</cp:lastPrinted>
  <dcterms:created xsi:type="dcterms:W3CDTF">2019-08-01T19:55:48Z</dcterms:created>
  <dcterms:modified xsi:type="dcterms:W3CDTF">2019-08-27T20:44:21Z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0x010100B3812F45279552458458D0611D127A50</vt:lpwstr>
  </property>
</Properties>
</file>