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8.xml" ContentType="application/vnd.openxmlformats-officedocument.presentationml.slide+xml"/>
  <Override PartName="/ppt/slides/slide11.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7.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Masters/slideMaster2.xml" ContentType="application/vnd.openxmlformats-officedocument.presentationml.slideMaster+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slideMasters/slideMaster1.xml" ContentType="application/vnd.openxmlformats-officedocument.presentationml.slideMaster+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21.xml" ContentType="application/vnd.openxmlformats-officedocument.presentationml.slideLayout+xml"/>
  <Override PartName="/ppt/slideLayouts/slideLayout32.xml" ContentType="application/vnd.openxmlformats-officedocument.presentationml.slideLayout+xml"/>
  <Override PartName="/ppt/slideLayouts/slideLayout3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slideLayouts/slideLayout30.xml" ContentType="application/vnd.openxmlformats-officedocument.presentationml.slideLayout+xml"/>
  <Override PartName="/ppt/slideLayouts/slideLayout29.xml" ContentType="application/vnd.openxmlformats-officedocument.presentationml.slideLayout+xml"/>
  <Override PartName="/ppt/slideLayouts/slideLayout28.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62" r:id="rId1"/>
    <p:sldMasterId id="2147483764" r:id="rId2"/>
  </p:sldMasterIdLst>
  <p:notesMasterIdLst>
    <p:notesMasterId r:id="rId14"/>
  </p:notesMasterIdLst>
  <p:sldIdLst>
    <p:sldId id="257" r:id="rId3"/>
    <p:sldId id="258" r:id="rId4"/>
    <p:sldId id="259" r:id="rId5"/>
    <p:sldId id="260" r:id="rId6"/>
    <p:sldId id="261" r:id="rId7"/>
    <p:sldId id="262" r:id="rId8"/>
    <p:sldId id="263" r:id="rId9"/>
    <p:sldId id="264" r:id="rId10"/>
    <p:sldId id="265" r:id="rId11"/>
    <p:sldId id="266" r:id="rId12"/>
    <p:sldId id="271" r:id="rId1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562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86" y="11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customXml" Target="../customXml/item3.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customXml" Target="../customXml/item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mailto:Janette.Newton@ODE.Oregon.Gov"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9"/>
        <p:cNvGrpSpPr/>
        <p:nvPr/>
      </p:nvGrpSpPr>
      <p:grpSpPr>
        <a:xfrm>
          <a:off x="0" y="0"/>
          <a:ext cx="0" cy="0"/>
          <a:chOff x="0" y="0"/>
          <a:chExt cx="0" cy="0"/>
        </a:xfrm>
      </p:grpSpPr>
      <p:sp>
        <p:nvSpPr>
          <p:cNvPr id="800" name="Google Shape;800;g1f15b23b88f_0_102: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01" name="Google Shape;801;g1f15b23b88f_0_10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1"/>
        <p:cNvGrpSpPr/>
        <p:nvPr/>
      </p:nvGrpSpPr>
      <p:grpSpPr>
        <a:xfrm>
          <a:off x="0" y="0"/>
          <a:ext cx="0" cy="0"/>
          <a:chOff x="0" y="0"/>
          <a:chExt cx="0" cy="0"/>
        </a:xfrm>
      </p:grpSpPr>
      <p:sp>
        <p:nvSpPr>
          <p:cNvPr id="862" name="Google Shape;862;g1f15b23b88f_0_2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3" name="Google Shape;863;g1f15b23b88f_0_2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1"/>
        <p:cNvGrpSpPr/>
        <p:nvPr/>
      </p:nvGrpSpPr>
      <p:grpSpPr>
        <a:xfrm>
          <a:off x="0" y="0"/>
          <a:ext cx="0" cy="0"/>
          <a:chOff x="0" y="0"/>
          <a:chExt cx="0" cy="0"/>
        </a:xfrm>
      </p:grpSpPr>
      <p:sp>
        <p:nvSpPr>
          <p:cNvPr id="892" name="Google Shape;892;g12856f13186_0_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3" name="Google Shape;893;g12856f13186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Email: </a:t>
            </a:r>
            <a:r>
              <a:rPr lang="en" u="sng">
                <a:solidFill>
                  <a:schemeClr val="hlink"/>
                </a:solidFill>
                <a:hlinkClick r:id="rId3"/>
              </a:rPr>
              <a:t>Janette.Newton@ODE.Oregon.Gov</a:t>
            </a:r>
            <a:endParaRPr/>
          </a:p>
          <a:p>
            <a:pPr marL="0" lvl="0" indent="0" algn="l" rtl="0">
              <a:spcBef>
                <a:spcPts val="0"/>
              </a:spcBef>
              <a:spcAft>
                <a:spcPts val="0"/>
              </a:spcAft>
              <a:buNone/>
            </a:pPr>
            <a:r>
              <a:rPr lang="en"/>
              <a:t>Call/Text: 503-551-9405</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7"/>
        <p:cNvGrpSpPr/>
        <p:nvPr/>
      </p:nvGrpSpPr>
      <p:grpSpPr>
        <a:xfrm>
          <a:off x="0" y="0"/>
          <a:ext cx="0" cy="0"/>
          <a:chOff x="0" y="0"/>
          <a:chExt cx="0" cy="0"/>
        </a:xfrm>
      </p:grpSpPr>
      <p:sp>
        <p:nvSpPr>
          <p:cNvPr id="808" name="Google Shape;808;g1f15b23b88f_0_2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09" name="Google Shape;809;g1f15b23b88f_0_2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3"/>
        <p:cNvGrpSpPr/>
        <p:nvPr/>
      </p:nvGrpSpPr>
      <p:grpSpPr>
        <a:xfrm>
          <a:off x="0" y="0"/>
          <a:ext cx="0" cy="0"/>
          <a:chOff x="0" y="0"/>
          <a:chExt cx="0" cy="0"/>
        </a:xfrm>
      </p:grpSpPr>
      <p:sp>
        <p:nvSpPr>
          <p:cNvPr id="814" name="Google Shape;814;g1f15b23b88f_0_20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5" name="Google Shape;815;g1f15b23b88f_0_2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9"/>
        <p:cNvGrpSpPr/>
        <p:nvPr/>
      </p:nvGrpSpPr>
      <p:grpSpPr>
        <a:xfrm>
          <a:off x="0" y="0"/>
          <a:ext cx="0" cy="0"/>
          <a:chOff x="0" y="0"/>
          <a:chExt cx="0" cy="0"/>
        </a:xfrm>
      </p:grpSpPr>
      <p:sp>
        <p:nvSpPr>
          <p:cNvPr id="820" name="Google Shape;820;g1f15b23b88f_0_2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1" name="Google Shape;821;g1f15b23b88f_0_2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5"/>
        <p:cNvGrpSpPr/>
        <p:nvPr/>
      </p:nvGrpSpPr>
      <p:grpSpPr>
        <a:xfrm>
          <a:off x="0" y="0"/>
          <a:ext cx="0" cy="0"/>
          <a:chOff x="0" y="0"/>
          <a:chExt cx="0" cy="0"/>
        </a:xfrm>
      </p:grpSpPr>
      <p:sp>
        <p:nvSpPr>
          <p:cNvPr id="826" name="Google Shape;826;g1f15b23b88f_0_2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7" name="Google Shape;827;g1f15b23b88f_0_2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5"/>
        <p:cNvGrpSpPr/>
        <p:nvPr/>
      </p:nvGrpSpPr>
      <p:grpSpPr>
        <a:xfrm>
          <a:off x="0" y="0"/>
          <a:ext cx="0" cy="0"/>
          <a:chOff x="0" y="0"/>
          <a:chExt cx="0" cy="0"/>
        </a:xfrm>
      </p:grpSpPr>
      <p:sp>
        <p:nvSpPr>
          <p:cNvPr id="836" name="Google Shape;836;g1f15b23b88f_0_2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7" name="Google Shape;837;g1f15b23b88f_0_2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3"/>
        <p:cNvGrpSpPr/>
        <p:nvPr/>
      </p:nvGrpSpPr>
      <p:grpSpPr>
        <a:xfrm>
          <a:off x="0" y="0"/>
          <a:ext cx="0" cy="0"/>
          <a:chOff x="0" y="0"/>
          <a:chExt cx="0" cy="0"/>
        </a:xfrm>
      </p:grpSpPr>
      <p:sp>
        <p:nvSpPr>
          <p:cNvPr id="844" name="Google Shape;844;g1f15b23b88f_0_2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5" name="Google Shape;845;g1f15b23b88f_0_2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9"/>
        <p:cNvGrpSpPr/>
        <p:nvPr/>
      </p:nvGrpSpPr>
      <p:grpSpPr>
        <a:xfrm>
          <a:off x="0" y="0"/>
          <a:ext cx="0" cy="0"/>
          <a:chOff x="0" y="0"/>
          <a:chExt cx="0" cy="0"/>
        </a:xfrm>
      </p:grpSpPr>
      <p:sp>
        <p:nvSpPr>
          <p:cNvPr id="850" name="Google Shape;850;g1f15b23b88f_0_2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1" name="Google Shape;851;g1f15b23b88f_0_2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5"/>
        <p:cNvGrpSpPr/>
        <p:nvPr/>
      </p:nvGrpSpPr>
      <p:grpSpPr>
        <a:xfrm>
          <a:off x="0" y="0"/>
          <a:ext cx="0" cy="0"/>
          <a:chOff x="0" y="0"/>
          <a:chExt cx="0" cy="0"/>
        </a:xfrm>
      </p:grpSpPr>
      <p:sp>
        <p:nvSpPr>
          <p:cNvPr id="856" name="Google Shape;856;g1f15b23b88f_0_2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7" name="Google Shape;857;g1f15b23b88f_0_2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71"/>
        <p:cNvGrpSpPr/>
        <p:nvPr/>
      </p:nvGrpSpPr>
      <p:grpSpPr>
        <a:xfrm>
          <a:off x="0" y="0"/>
          <a:ext cx="0" cy="0"/>
          <a:chOff x="0" y="0"/>
          <a:chExt cx="0" cy="0"/>
        </a:xfrm>
      </p:grpSpPr>
      <p:sp>
        <p:nvSpPr>
          <p:cNvPr id="72" name="Google Shape;72;p16"/>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rtl="0">
              <a:lnSpc>
                <a:spcPct val="90000"/>
              </a:lnSpc>
              <a:spcBef>
                <a:spcPts val="0"/>
              </a:spcBef>
              <a:spcAft>
                <a:spcPts val="0"/>
              </a:spcAft>
              <a:buClr>
                <a:schemeClr val="accent1"/>
              </a:buClr>
              <a:buSzPts val="14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73" name="Google Shape;73;p16"/>
          <p:cNvSpPr txBox="1">
            <a:spLocks noGrp="1"/>
          </p:cNvSpPr>
          <p:nvPr>
            <p:ph type="body" idx="1"/>
          </p:nvPr>
        </p:nvSpPr>
        <p:spPr>
          <a:xfrm>
            <a:off x="537882" y="1369219"/>
            <a:ext cx="8088300" cy="30819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74" name="Google Shape;74;p16"/>
          <p:cNvSpPr txBox="1">
            <a:spLocks noGrp="1"/>
          </p:cNvSpPr>
          <p:nvPr>
            <p:ph type="dt" idx="10"/>
          </p:nvPr>
        </p:nvSpPr>
        <p:spPr>
          <a:xfrm>
            <a:off x="2891118" y="4604845"/>
            <a:ext cx="3381900" cy="273900"/>
          </a:xfrm>
          <a:prstGeom prst="rect">
            <a:avLst/>
          </a:prstGeom>
          <a:noFill/>
          <a:ln>
            <a:noFill/>
          </a:ln>
        </p:spPr>
        <p:txBody>
          <a:bodyPr spcFirstLastPara="1" wrap="square" lIns="68575" tIns="34275" rIns="68575" bIns="34275" anchor="ctr" anchorCtr="0">
            <a:noAutofit/>
          </a:bodyPr>
          <a:lstStyle>
            <a:lvl1pPr lvl="0" algn="ct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75" name="Google Shape;75;p16"/>
          <p:cNvSpPr txBox="1">
            <a:spLocks noGrp="1"/>
          </p:cNvSpPr>
          <p:nvPr>
            <p:ph type="ftr" idx="11"/>
          </p:nvPr>
        </p:nvSpPr>
        <p:spPr>
          <a:xfrm>
            <a:off x="537882" y="4604845"/>
            <a:ext cx="2148000" cy="273900"/>
          </a:xfrm>
          <a:prstGeom prst="rect">
            <a:avLst/>
          </a:prstGeom>
          <a:noFill/>
          <a:ln>
            <a:noFill/>
          </a:ln>
        </p:spPr>
        <p:txBody>
          <a:bodyPr spcFirstLastPara="1" wrap="square" lIns="68575" tIns="34275" rIns="68575" bIns="34275" anchor="ctr"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76" name="Google Shape;76;p16"/>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matchingName="Blank">
  <p:cSld name="Blank">
    <p:spTree>
      <p:nvGrpSpPr>
        <p:cNvPr id="1" name="Shape 144"/>
        <p:cNvGrpSpPr/>
        <p:nvPr/>
      </p:nvGrpSpPr>
      <p:grpSpPr>
        <a:xfrm>
          <a:off x="0" y="0"/>
          <a:ext cx="0" cy="0"/>
          <a:chOff x="0" y="0"/>
          <a:chExt cx="0" cy="0"/>
        </a:xfrm>
      </p:grpSpPr>
      <p:sp>
        <p:nvSpPr>
          <p:cNvPr id="145" name="Google Shape;145;p25"/>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spcBef>
                <a:spcPts val="0"/>
              </a:spcBef>
              <a:spcAft>
                <a:spcPts val="0"/>
              </a:spcAft>
              <a:buNone/>
            </a:pPr>
            <a:r>
              <a:rPr lang="en" sz="1400" b="0" i="0" u="none" strike="noStrike" cap="none">
                <a:solidFill>
                  <a:schemeClr val="lt1"/>
                </a:solidFill>
                <a:latin typeface="Calibri"/>
                <a:ea typeface="Calibri"/>
                <a:cs typeface="Calibri"/>
                <a:sym typeface="Calibri"/>
              </a:rPr>
              <a:t>v</a:t>
            </a:r>
            <a:endParaRPr sz="1400" b="0" i="0" u="none" strike="noStrike" cap="none">
              <a:solidFill>
                <a:schemeClr val="lt1"/>
              </a:solidFill>
              <a:latin typeface="Calibri"/>
              <a:ea typeface="Calibri"/>
              <a:cs typeface="Calibri"/>
              <a:sym typeface="Calibri"/>
            </a:endParaRPr>
          </a:p>
        </p:txBody>
      </p:sp>
      <p:sp>
        <p:nvSpPr>
          <p:cNvPr id="146" name="Google Shape;146;p25"/>
          <p:cNvSpPr txBox="1">
            <a:spLocks noGrp="1"/>
          </p:cNvSpPr>
          <p:nvPr>
            <p:ph type="dt" idx="10"/>
          </p:nvPr>
        </p:nvSpPr>
        <p:spPr>
          <a:xfrm>
            <a:off x="2891118" y="4604845"/>
            <a:ext cx="3381900" cy="273900"/>
          </a:xfrm>
          <a:prstGeom prst="rect">
            <a:avLst/>
          </a:prstGeom>
          <a:noFill/>
          <a:ln>
            <a:noFill/>
          </a:ln>
        </p:spPr>
        <p:txBody>
          <a:bodyPr spcFirstLastPara="1" wrap="square" lIns="68575" tIns="34275" rIns="68575" bIns="34275" anchor="ctr" anchorCtr="0">
            <a:noAutofit/>
          </a:bodyPr>
          <a:lstStyle>
            <a:lvl1pPr lvl="0" algn="ct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147" name="Google Shape;147;p25"/>
          <p:cNvSpPr txBox="1">
            <a:spLocks noGrp="1"/>
          </p:cNvSpPr>
          <p:nvPr>
            <p:ph type="ftr" idx="11"/>
          </p:nvPr>
        </p:nvSpPr>
        <p:spPr>
          <a:xfrm>
            <a:off x="537882" y="4604845"/>
            <a:ext cx="2148000" cy="273900"/>
          </a:xfrm>
          <a:prstGeom prst="rect">
            <a:avLst/>
          </a:prstGeom>
          <a:noFill/>
          <a:ln>
            <a:noFill/>
          </a:ln>
        </p:spPr>
        <p:txBody>
          <a:bodyPr spcFirstLastPara="1" wrap="square" lIns="68575" tIns="34275" rIns="68575" bIns="34275" anchor="ctr"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148" name="Google Shape;148;p25"/>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
        <p:nvSpPr>
          <p:cNvPr id="149" name="Google Shape;149;p25"/>
          <p:cNvSpPr txBox="1">
            <a:spLocks noGrp="1"/>
          </p:cNvSpPr>
          <p:nvPr>
            <p:ph type="body" idx="1"/>
          </p:nvPr>
        </p:nvSpPr>
        <p:spPr>
          <a:xfrm>
            <a:off x="537882" y="494969"/>
            <a:ext cx="8088300" cy="40491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Large Type">
  <p:cSld name="Large Type">
    <p:bg>
      <p:bgPr>
        <a:solidFill>
          <a:schemeClr val="accent1"/>
        </a:solidFill>
        <a:effectLst/>
      </p:bgPr>
    </p:bg>
    <p:spTree>
      <p:nvGrpSpPr>
        <p:cNvPr id="1" name="Shape 150"/>
        <p:cNvGrpSpPr/>
        <p:nvPr/>
      </p:nvGrpSpPr>
      <p:grpSpPr>
        <a:xfrm>
          <a:off x="0" y="0"/>
          <a:ext cx="0" cy="0"/>
          <a:chOff x="0" y="0"/>
          <a:chExt cx="0" cy="0"/>
        </a:xfrm>
      </p:grpSpPr>
      <p:sp>
        <p:nvSpPr>
          <p:cNvPr id="151" name="Google Shape;151;p26"/>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Calibri"/>
              <a:ea typeface="Calibri"/>
              <a:cs typeface="Calibri"/>
              <a:sym typeface="Calibri"/>
            </a:endParaRPr>
          </a:p>
        </p:txBody>
      </p:sp>
      <p:pic>
        <p:nvPicPr>
          <p:cNvPr id="152" name="Google Shape;152;p26" descr="Decorative line break"/>
          <p:cNvPicPr preferRelativeResize="0"/>
          <p:nvPr/>
        </p:nvPicPr>
        <p:blipFill rotWithShape="1">
          <a:blip r:embed="rId2">
            <a:alphaModFix/>
          </a:blip>
          <a:srcRect/>
          <a:stretch/>
        </p:blipFill>
        <p:spPr>
          <a:xfrm>
            <a:off x="4089652" y="2886671"/>
            <a:ext cx="964694" cy="18288"/>
          </a:xfrm>
          <a:prstGeom prst="rect">
            <a:avLst/>
          </a:prstGeom>
          <a:noFill/>
          <a:ln>
            <a:noFill/>
          </a:ln>
        </p:spPr>
      </p:pic>
      <p:sp>
        <p:nvSpPr>
          <p:cNvPr id="153" name="Google Shape;153;p26"/>
          <p:cNvSpPr txBox="1">
            <a:spLocks noGrp="1"/>
          </p:cNvSpPr>
          <p:nvPr>
            <p:ph type="ctrTitle"/>
          </p:nvPr>
        </p:nvSpPr>
        <p:spPr>
          <a:xfrm>
            <a:off x="1143000" y="1124344"/>
            <a:ext cx="6858000" cy="1790700"/>
          </a:xfrm>
          <a:prstGeom prst="rect">
            <a:avLst/>
          </a:prstGeom>
          <a:noFill/>
          <a:ln>
            <a:noFill/>
          </a:ln>
        </p:spPr>
        <p:txBody>
          <a:bodyPr spcFirstLastPara="1" wrap="square" lIns="68575" tIns="34275" rIns="68575" bIns="34275" anchor="b" anchorCtr="0">
            <a:noAutofit/>
          </a:bodyPr>
          <a:lstStyle>
            <a:lvl1pPr lvl="0" algn="ctr" rtl="0">
              <a:lnSpc>
                <a:spcPct val="90000"/>
              </a:lnSpc>
              <a:spcBef>
                <a:spcPts val="0"/>
              </a:spcBef>
              <a:spcAft>
                <a:spcPts val="0"/>
              </a:spcAft>
              <a:buClr>
                <a:schemeClr val="accent1"/>
              </a:buClr>
              <a:buSzPts val="9000"/>
              <a:buFont typeface="Calibri"/>
              <a:buNone/>
              <a:defRPr sz="9000">
                <a:solidFill>
                  <a:schemeClr val="accent1"/>
                </a:solidFill>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154" name="Google Shape;154;p26"/>
          <p:cNvSpPr txBox="1">
            <a:spLocks noGrp="1"/>
          </p:cNvSpPr>
          <p:nvPr>
            <p:ph type="dt" idx="10"/>
          </p:nvPr>
        </p:nvSpPr>
        <p:spPr>
          <a:xfrm>
            <a:off x="2891118" y="4604845"/>
            <a:ext cx="3381900" cy="273900"/>
          </a:xfrm>
          <a:prstGeom prst="rect">
            <a:avLst/>
          </a:prstGeom>
          <a:noFill/>
          <a:ln>
            <a:noFill/>
          </a:ln>
        </p:spPr>
        <p:txBody>
          <a:bodyPr spcFirstLastPara="1" wrap="square" lIns="68575" tIns="34275" rIns="68575" bIns="34275" anchor="ctr" anchorCtr="0">
            <a:noAutofit/>
          </a:bodyPr>
          <a:lstStyle>
            <a:lvl1pPr lvl="0" algn="ct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155" name="Google Shape;155;p26"/>
          <p:cNvSpPr txBox="1">
            <a:spLocks noGrp="1"/>
          </p:cNvSpPr>
          <p:nvPr>
            <p:ph type="ftr" idx="11"/>
          </p:nvPr>
        </p:nvSpPr>
        <p:spPr>
          <a:xfrm>
            <a:off x="537882" y="4604845"/>
            <a:ext cx="2148000" cy="273900"/>
          </a:xfrm>
          <a:prstGeom prst="rect">
            <a:avLst/>
          </a:prstGeom>
          <a:noFill/>
          <a:ln>
            <a:noFill/>
          </a:ln>
        </p:spPr>
        <p:txBody>
          <a:bodyPr spcFirstLastPara="1" wrap="square" lIns="68575" tIns="34275" rIns="68575" bIns="34275" anchor="ctr"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156" name="Google Shape;156;p26"/>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
        <p:nvSpPr>
          <p:cNvPr id="157" name="Google Shape;157;p26"/>
          <p:cNvSpPr txBox="1">
            <a:spLocks noGrp="1"/>
          </p:cNvSpPr>
          <p:nvPr>
            <p:ph type="subTitle" idx="1"/>
          </p:nvPr>
        </p:nvSpPr>
        <p:spPr>
          <a:xfrm>
            <a:off x="1143000" y="3002388"/>
            <a:ext cx="6858000" cy="660300"/>
          </a:xfrm>
          <a:prstGeom prst="rect">
            <a:avLst/>
          </a:prstGeom>
          <a:noFill/>
          <a:ln>
            <a:noFill/>
          </a:ln>
        </p:spPr>
        <p:txBody>
          <a:bodyPr spcFirstLastPara="1" wrap="square" lIns="68575" tIns="34275" rIns="68575" bIns="34275" anchor="t" anchorCtr="0">
            <a:normAutofit/>
          </a:bodyPr>
          <a:lstStyle>
            <a:lvl1pPr lvl="0" algn="ctr" rtl="0">
              <a:lnSpc>
                <a:spcPct val="90000"/>
              </a:lnSpc>
              <a:spcBef>
                <a:spcPts val="800"/>
              </a:spcBef>
              <a:spcAft>
                <a:spcPts val="0"/>
              </a:spcAft>
              <a:buClr>
                <a:schemeClr val="accent1"/>
              </a:buClr>
              <a:buSzPts val="1800"/>
              <a:buNone/>
              <a:defRPr sz="1800">
                <a:solidFill>
                  <a:schemeClr val="accent1"/>
                </a:solidFill>
              </a:defRPr>
            </a:lvl1pPr>
            <a:lvl2pPr lvl="1" algn="ctr" rtl="0">
              <a:lnSpc>
                <a:spcPct val="90000"/>
              </a:lnSpc>
              <a:spcBef>
                <a:spcPts val="400"/>
              </a:spcBef>
              <a:spcAft>
                <a:spcPts val="0"/>
              </a:spcAft>
              <a:buClr>
                <a:schemeClr val="dk1"/>
              </a:buClr>
              <a:buSzPts val="1500"/>
              <a:buNone/>
              <a:defRPr sz="1500"/>
            </a:lvl2pPr>
            <a:lvl3pPr lvl="2" algn="ctr" rtl="0">
              <a:lnSpc>
                <a:spcPct val="90000"/>
              </a:lnSpc>
              <a:spcBef>
                <a:spcPts val="400"/>
              </a:spcBef>
              <a:spcAft>
                <a:spcPts val="0"/>
              </a:spcAft>
              <a:buClr>
                <a:schemeClr val="dk1"/>
              </a:buClr>
              <a:buSzPts val="1400"/>
              <a:buNone/>
              <a:defRPr sz="1400"/>
            </a:lvl3pPr>
            <a:lvl4pPr lvl="3" algn="ctr" rtl="0">
              <a:lnSpc>
                <a:spcPct val="90000"/>
              </a:lnSpc>
              <a:spcBef>
                <a:spcPts val="400"/>
              </a:spcBef>
              <a:spcAft>
                <a:spcPts val="0"/>
              </a:spcAft>
              <a:buClr>
                <a:schemeClr val="dk1"/>
              </a:buClr>
              <a:buSzPts val="1200"/>
              <a:buNone/>
              <a:defRPr sz="1200"/>
            </a:lvl4pPr>
            <a:lvl5pPr lvl="4" algn="ctr" rtl="0">
              <a:lnSpc>
                <a:spcPct val="90000"/>
              </a:lnSpc>
              <a:spcBef>
                <a:spcPts val="400"/>
              </a:spcBef>
              <a:spcAft>
                <a:spcPts val="0"/>
              </a:spcAft>
              <a:buClr>
                <a:schemeClr val="dk1"/>
              </a:buClr>
              <a:buSzPts val="1200"/>
              <a:buNone/>
              <a:defRPr sz="1200"/>
            </a:lvl5pPr>
            <a:lvl6pPr lvl="5" algn="ctr" rtl="0">
              <a:lnSpc>
                <a:spcPct val="90000"/>
              </a:lnSpc>
              <a:spcBef>
                <a:spcPts val="400"/>
              </a:spcBef>
              <a:spcAft>
                <a:spcPts val="0"/>
              </a:spcAft>
              <a:buClr>
                <a:schemeClr val="dk1"/>
              </a:buClr>
              <a:buSzPts val="1200"/>
              <a:buNone/>
              <a:defRPr sz="1200"/>
            </a:lvl6pPr>
            <a:lvl7pPr lvl="6" algn="ctr" rtl="0">
              <a:lnSpc>
                <a:spcPct val="90000"/>
              </a:lnSpc>
              <a:spcBef>
                <a:spcPts val="400"/>
              </a:spcBef>
              <a:spcAft>
                <a:spcPts val="0"/>
              </a:spcAft>
              <a:buClr>
                <a:schemeClr val="dk1"/>
              </a:buClr>
              <a:buSzPts val="1200"/>
              <a:buNone/>
              <a:defRPr sz="1200"/>
            </a:lvl7pPr>
            <a:lvl8pPr lvl="7" algn="ctr" rtl="0">
              <a:lnSpc>
                <a:spcPct val="90000"/>
              </a:lnSpc>
              <a:spcBef>
                <a:spcPts val="400"/>
              </a:spcBef>
              <a:spcAft>
                <a:spcPts val="0"/>
              </a:spcAft>
              <a:buClr>
                <a:schemeClr val="dk1"/>
              </a:buClr>
              <a:buSzPts val="1200"/>
              <a:buNone/>
              <a:defRPr sz="1200"/>
            </a:lvl8pPr>
            <a:lvl9pPr lvl="8" algn="ctr" rtl="0">
              <a:lnSpc>
                <a:spcPct val="90000"/>
              </a:lnSpc>
              <a:spcBef>
                <a:spcPts val="400"/>
              </a:spcBef>
              <a:spcAft>
                <a:spcPts val="0"/>
              </a:spcAft>
              <a:buClr>
                <a:schemeClr val="dk1"/>
              </a:buClr>
              <a:buSzPts val="1200"/>
              <a:buNone/>
              <a:defRPr sz="1200"/>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Green_2-Section Header">
  <p:cSld name="Green_2-Section Header">
    <p:bg>
      <p:bgPr>
        <a:solidFill>
          <a:schemeClr val="accent5"/>
        </a:solidFill>
        <a:effectLst/>
      </p:bgPr>
    </p:bg>
    <p:spTree>
      <p:nvGrpSpPr>
        <p:cNvPr id="1" name="Shape 158"/>
        <p:cNvGrpSpPr/>
        <p:nvPr/>
      </p:nvGrpSpPr>
      <p:grpSpPr>
        <a:xfrm>
          <a:off x="0" y="0"/>
          <a:ext cx="0" cy="0"/>
          <a:chOff x="0" y="0"/>
          <a:chExt cx="0" cy="0"/>
        </a:xfrm>
      </p:grpSpPr>
      <p:sp>
        <p:nvSpPr>
          <p:cNvPr id="159" name="Google Shape;159;p27"/>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spcBef>
                <a:spcPts val="0"/>
              </a:spcBef>
              <a:spcAft>
                <a:spcPts val="0"/>
              </a:spcAft>
              <a:buNone/>
            </a:pPr>
            <a:endParaRPr sz="1400">
              <a:solidFill>
                <a:schemeClr val="lt1"/>
              </a:solidFill>
              <a:latin typeface="Calibri"/>
              <a:ea typeface="Calibri"/>
              <a:cs typeface="Calibri"/>
              <a:sym typeface="Calibri"/>
            </a:endParaRPr>
          </a:p>
        </p:txBody>
      </p:sp>
      <p:sp>
        <p:nvSpPr>
          <p:cNvPr id="160" name="Google Shape;160;p27"/>
          <p:cNvSpPr/>
          <p:nvPr/>
        </p:nvSpPr>
        <p:spPr>
          <a:xfrm>
            <a:off x="154640" y="1866568"/>
            <a:ext cx="8831100" cy="1425300"/>
          </a:xfrm>
          <a:prstGeom prst="rect">
            <a:avLst/>
          </a:prstGeom>
          <a:solidFill>
            <a:srgbClr val="F0F4E6"/>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200">
              <a:solidFill>
                <a:schemeClr val="lt1"/>
              </a:solidFill>
              <a:latin typeface="Calibri"/>
              <a:ea typeface="Calibri"/>
              <a:cs typeface="Calibri"/>
              <a:sym typeface="Calibri"/>
            </a:endParaRPr>
          </a:p>
        </p:txBody>
      </p:sp>
      <p:sp>
        <p:nvSpPr>
          <p:cNvPr id="161" name="Google Shape;161;p27"/>
          <p:cNvSpPr txBox="1">
            <a:spLocks noGrp="1"/>
          </p:cNvSpPr>
          <p:nvPr>
            <p:ph type="ctrTitle"/>
          </p:nvPr>
        </p:nvSpPr>
        <p:spPr>
          <a:xfrm>
            <a:off x="537883" y="1866568"/>
            <a:ext cx="8088300" cy="1425300"/>
          </a:xfrm>
          <a:prstGeom prst="rect">
            <a:avLst/>
          </a:prstGeom>
          <a:noFill/>
          <a:ln>
            <a:noFill/>
          </a:ln>
        </p:spPr>
        <p:txBody>
          <a:bodyPr spcFirstLastPara="1" wrap="square" lIns="68575" tIns="34275" rIns="68575" bIns="34275" anchor="ctr" anchorCtr="0">
            <a:noAutofit/>
          </a:bodyPr>
          <a:lstStyle>
            <a:lvl1pPr lvl="0" algn="ctr" rtl="0">
              <a:lnSpc>
                <a:spcPct val="90000"/>
              </a:lnSpc>
              <a:spcBef>
                <a:spcPts val="0"/>
              </a:spcBef>
              <a:spcAft>
                <a:spcPts val="0"/>
              </a:spcAft>
              <a:buClr>
                <a:schemeClr val="accent5"/>
              </a:buClr>
              <a:buSzPts val="5100"/>
              <a:buFont typeface="Calibri"/>
              <a:buNone/>
              <a:defRPr sz="5100">
                <a:solidFill>
                  <a:schemeClr val="accent5"/>
                </a:solidFill>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pic>
        <p:nvPicPr>
          <p:cNvPr id="162" name="Google Shape;162;p27" descr="Oregon Department of Education Logo"/>
          <p:cNvPicPr preferRelativeResize="0"/>
          <p:nvPr/>
        </p:nvPicPr>
        <p:blipFill rotWithShape="1">
          <a:blip r:embed="rId2">
            <a:alphaModFix/>
          </a:blip>
          <a:srcRect/>
          <a:stretch/>
        </p:blipFill>
        <p:spPr>
          <a:xfrm>
            <a:off x="3775327" y="160537"/>
            <a:ext cx="1593344" cy="1625348"/>
          </a:xfrm>
          <a:prstGeom prst="rect">
            <a:avLst/>
          </a:prstGeom>
          <a:noFill/>
          <a:ln>
            <a:noFill/>
          </a:ln>
        </p:spPr>
      </p:pic>
      <p:sp>
        <p:nvSpPr>
          <p:cNvPr id="163" name="Google Shape;163;p27"/>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spcBef>
                <a:spcPts val="0"/>
              </a:spcBef>
              <a:spcAft>
                <a:spcPts val="0"/>
              </a:spcAft>
              <a:buNone/>
            </a:pPr>
            <a:r>
              <a:rPr lang="en" sz="900">
                <a:solidFill>
                  <a:srgbClr val="595959"/>
                </a:solidFill>
                <a:latin typeface="Calibri"/>
                <a:ea typeface="Calibri"/>
                <a:cs typeface="Calibri"/>
                <a:sym typeface="Calibri"/>
              </a:rPr>
              <a:t>Oregon Department of Education</a:t>
            </a:r>
            <a:endParaRPr sz="1100"/>
          </a:p>
        </p:txBody>
      </p:sp>
      <p:sp>
        <p:nvSpPr>
          <p:cNvPr id="164" name="Google Shape;164;p27"/>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matchingName="Orange_2-Section Header">
  <p:cSld name="Orange_2-Section Header">
    <p:bg>
      <p:bgPr>
        <a:solidFill>
          <a:schemeClr val="accent3"/>
        </a:solidFill>
        <a:effectLst/>
      </p:bgPr>
    </p:bg>
    <p:spTree>
      <p:nvGrpSpPr>
        <p:cNvPr id="1" name="Shape 165"/>
        <p:cNvGrpSpPr/>
        <p:nvPr/>
      </p:nvGrpSpPr>
      <p:grpSpPr>
        <a:xfrm>
          <a:off x="0" y="0"/>
          <a:ext cx="0" cy="0"/>
          <a:chOff x="0" y="0"/>
          <a:chExt cx="0" cy="0"/>
        </a:xfrm>
      </p:grpSpPr>
      <p:sp>
        <p:nvSpPr>
          <p:cNvPr id="166" name="Google Shape;166;p28"/>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67" name="Google Shape;167;p28"/>
          <p:cNvSpPr/>
          <p:nvPr/>
        </p:nvSpPr>
        <p:spPr>
          <a:xfrm>
            <a:off x="154640" y="1866568"/>
            <a:ext cx="8831100" cy="1425300"/>
          </a:xfrm>
          <a:prstGeom prst="rect">
            <a:avLst/>
          </a:prstGeom>
          <a:solidFill>
            <a:srgbClr val="FCEDE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a:solidFill>
                <a:schemeClr val="lt1"/>
              </a:solidFill>
              <a:latin typeface="Calibri"/>
              <a:ea typeface="Calibri"/>
              <a:cs typeface="Calibri"/>
              <a:sym typeface="Calibri"/>
            </a:endParaRPr>
          </a:p>
        </p:txBody>
      </p:sp>
      <p:sp>
        <p:nvSpPr>
          <p:cNvPr id="168" name="Google Shape;168;p28"/>
          <p:cNvSpPr txBox="1">
            <a:spLocks noGrp="1"/>
          </p:cNvSpPr>
          <p:nvPr>
            <p:ph type="ctrTitle"/>
          </p:nvPr>
        </p:nvSpPr>
        <p:spPr>
          <a:xfrm>
            <a:off x="537883" y="1866568"/>
            <a:ext cx="8088300" cy="1425300"/>
          </a:xfrm>
          <a:prstGeom prst="rect">
            <a:avLst/>
          </a:prstGeom>
          <a:noFill/>
          <a:ln>
            <a:noFill/>
          </a:ln>
        </p:spPr>
        <p:txBody>
          <a:bodyPr spcFirstLastPara="1" wrap="square" lIns="91425" tIns="45700" rIns="91425" bIns="45700" anchor="ctr" anchorCtr="0">
            <a:noAutofit/>
          </a:bodyPr>
          <a:lstStyle>
            <a:lvl1pPr lvl="0" algn="ctr" rtl="0">
              <a:lnSpc>
                <a:spcPct val="90000"/>
              </a:lnSpc>
              <a:spcBef>
                <a:spcPts val="0"/>
              </a:spcBef>
              <a:spcAft>
                <a:spcPts val="0"/>
              </a:spcAft>
              <a:buClr>
                <a:schemeClr val="accent3"/>
              </a:buClr>
              <a:buSzPts val="6800"/>
              <a:buFont typeface="Calibri"/>
              <a:buNone/>
              <a:defRPr sz="6800">
                <a:solidFill>
                  <a:schemeClr val="accent3"/>
                </a:solidFill>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pic>
        <p:nvPicPr>
          <p:cNvPr id="169" name="Google Shape;169;p28" descr="Oregon Department of Education Logo"/>
          <p:cNvPicPr preferRelativeResize="0"/>
          <p:nvPr/>
        </p:nvPicPr>
        <p:blipFill rotWithShape="1">
          <a:blip r:embed="rId2">
            <a:alphaModFix/>
          </a:blip>
          <a:srcRect/>
          <a:stretch/>
        </p:blipFill>
        <p:spPr>
          <a:xfrm>
            <a:off x="3775327" y="160537"/>
            <a:ext cx="1195008" cy="1219011"/>
          </a:xfrm>
          <a:prstGeom prst="rect">
            <a:avLst/>
          </a:prstGeom>
          <a:noFill/>
          <a:ln>
            <a:noFill/>
          </a:ln>
        </p:spPr>
      </p:pic>
      <p:sp>
        <p:nvSpPr>
          <p:cNvPr id="170" name="Google Shape;170;p28"/>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 sz="1200">
                <a:solidFill>
                  <a:srgbClr val="595959"/>
                </a:solidFill>
                <a:latin typeface="Calibri"/>
                <a:ea typeface="Calibri"/>
                <a:cs typeface="Calibri"/>
                <a:sym typeface="Calibri"/>
              </a:rPr>
              <a:t>Oregon Department of Education</a:t>
            </a:r>
            <a:endParaRPr sz="1400"/>
          </a:p>
        </p:txBody>
      </p:sp>
      <p:sp>
        <p:nvSpPr>
          <p:cNvPr id="171" name="Google Shape;171;p28"/>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matchingName="Green_3-Title Bar and Content">
  <p:cSld name="Green_3-Title Bar and Content">
    <p:bg>
      <p:bgPr>
        <a:solidFill>
          <a:schemeClr val="accent5"/>
        </a:solidFill>
        <a:effectLst/>
      </p:bgPr>
    </p:bg>
    <p:spTree>
      <p:nvGrpSpPr>
        <p:cNvPr id="1" name="Shape 172"/>
        <p:cNvGrpSpPr/>
        <p:nvPr/>
      </p:nvGrpSpPr>
      <p:grpSpPr>
        <a:xfrm>
          <a:off x="0" y="0"/>
          <a:ext cx="0" cy="0"/>
          <a:chOff x="0" y="0"/>
          <a:chExt cx="0" cy="0"/>
        </a:xfrm>
      </p:grpSpPr>
      <p:sp>
        <p:nvSpPr>
          <p:cNvPr id="173" name="Google Shape;173;p29"/>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spcBef>
                <a:spcPts val="0"/>
              </a:spcBef>
              <a:spcAft>
                <a:spcPts val="0"/>
              </a:spcAft>
              <a:buNone/>
            </a:pPr>
            <a:endParaRPr sz="1400">
              <a:solidFill>
                <a:schemeClr val="lt1"/>
              </a:solidFill>
              <a:latin typeface="Calibri"/>
              <a:ea typeface="Calibri"/>
              <a:cs typeface="Calibri"/>
              <a:sym typeface="Calibri"/>
            </a:endParaRPr>
          </a:p>
        </p:txBody>
      </p:sp>
      <p:sp>
        <p:nvSpPr>
          <p:cNvPr id="174" name="Google Shape;174;p29"/>
          <p:cNvSpPr/>
          <p:nvPr/>
        </p:nvSpPr>
        <p:spPr>
          <a:xfrm>
            <a:off x="154641" y="161365"/>
            <a:ext cx="8831100" cy="1048200"/>
          </a:xfrm>
          <a:prstGeom prst="rect">
            <a:avLst/>
          </a:prstGeom>
          <a:solidFill>
            <a:srgbClr val="F0F4E6"/>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a:solidFill>
                <a:schemeClr val="lt1"/>
              </a:solidFill>
              <a:latin typeface="Calibri"/>
              <a:ea typeface="Calibri"/>
              <a:cs typeface="Calibri"/>
              <a:sym typeface="Calibri"/>
            </a:endParaRPr>
          </a:p>
        </p:txBody>
      </p:sp>
      <p:sp>
        <p:nvSpPr>
          <p:cNvPr id="175" name="Google Shape;175;p29"/>
          <p:cNvSpPr txBox="1">
            <a:spLocks noGrp="1"/>
          </p:cNvSpPr>
          <p:nvPr>
            <p:ph type="body" idx="1"/>
          </p:nvPr>
        </p:nvSpPr>
        <p:spPr>
          <a:xfrm>
            <a:off x="537882" y="1369219"/>
            <a:ext cx="8088300" cy="30819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176" name="Google Shape;176;p29"/>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rtl="0">
              <a:lnSpc>
                <a:spcPct val="90000"/>
              </a:lnSpc>
              <a:spcBef>
                <a:spcPts val="0"/>
              </a:spcBef>
              <a:spcAft>
                <a:spcPts val="0"/>
              </a:spcAft>
              <a:buClr>
                <a:schemeClr val="accent5"/>
              </a:buClr>
              <a:buSzPts val="3300"/>
              <a:buFont typeface="Calibri"/>
              <a:buNone/>
              <a:defRPr>
                <a:solidFill>
                  <a:schemeClr val="accent5"/>
                </a:solidFill>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177" name="Google Shape;177;p29"/>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spcBef>
                <a:spcPts val="0"/>
              </a:spcBef>
              <a:spcAft>
                <a:spcPts val="0"/>
              </a:spcAft>
              <a:buNone/>
            </a:pPr>
            <a:r>
              <a:rPr lang="en" sz="900">
                <a:solidFill>
                  <a:srgbClr val="595959"/>
                </a:solidFill>
                <a:latin typeface="Calibri"/>
                <a:ea typeface="Calibri"/>
                <a:cs typeface="Calibri"/>
                <a:sym typeface="Calibri"/>
              </a:rPr>
              <a:t>Oregon Department of Education</a:t>
            </a:r>
            <a:endParaRPr sz="1100"/>
          </a:p>
        </p:txBody>
      </p:sp>
      <p:sp>
        <p:nvSpPr>
          <p:cNvPr id="178" name="Google Shape;178;p29"/>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matchingName="Red_2-Section Header">
  <p:cSld name="Red_2-Section Header">
    <p:bg>
      <p:bgPr>
        <a:solidFill>
          <a:schemeClr val="accent2"/>
        </a:solidFill>
        <a:effectLst/>
      </p:bgPr>
    </p:bg>
    <p:spTree>
      <p:nvGrpSpPr>
        <p:cNvPr id="1" name="Shape 179"/>
        <p:cNvGrpSpPr/>
        <p:nvPr/>
      </p:nvGrpSpPr>
      <p:grpSpPr>
        <a:xfrm>
          <a:off x="0" y="0"/>
          <a:ext cx="0" cy="0"/>
          <a:chOff x="0" y="0"/>
          <a:chExt cx="0" cy="0"/>
        </a:xfrm>
      </p:grpSpPr>
      <p:sp>
        <p:nvSpPr>
          <p:cNvPr id="180" name="Google Shape;180;p30"/>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spcBef>
                <a:spcPts val="0"/>
              </a:spcBef>
              <a:spcAft>
                <a:spcPts val="0"/>
              </a:spcAft>
              <a:buNone/>
            </a:pPr>
            <a:endParaRPr sz="1400">
              <a:solidFill>
                <a:schemeClr val="lt1"/>
              </a:solidFill>
              <a:latin typeface="Calibri"/>
              <a:ea typeface="Calibri"/>
              <a:cs typeface="Calibri"/>
              <a:sym typeface="Calibri"/>
            </a:endParaRPr>
          </a:p>
        </p:txBody>
      </p:sp>
      <p:sp>
        <p:nvSpPr>
          <p:cNvPr id="181" name="Google Shape;181;p30"/>
          <p:cNvSpPr/>
          <p:nvPr/>
        </p:nvSpPr>
        <p:spPr>
          <a:xfrm>
            <a:off x="154640" y="1866568"/>
            <a:ext cx="8831100" cy="1425300"/>
          </a:xfrm>
          <a:prstGeom prst="rect">
            <a:avLst/>
          </a:prstGeom>
          <a:solidFill>
            <a:srgbClr val="FCF4F8"/>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200">
              <a:solidFill>
                <a:schemeClr val="lt1"/>
              </a:solidFill>
              <a:latin typeface="Calibri"/>
              <a:ea typeface="Calibri"/>
              <a:cs typeface="Calibri"/>
              <a:sym typeface="Calibri"/>
            </a:endParaRPr>
          </a:p>
        </p:txBody>
      </p:sp>
      <p:sp>
        <p:nvSpPr>
          <p:cNvPr id="182" name="Google Shape;182;p30"/>
          <p:cNvSpPr txBox="1">
            <a:spLocks noGrp="1"/>
          </p:cNvSpPr>
          <p:nvPr>
            <p:ph type="ctrTitle"/>
          </p:nvPr>
        </p:nvSpPr>
        <p:spPr>
          <a:xfrm>
            <a:off x="537883" y="1866568"/>
            <a:ext cx="8088300" cy="1425300"/>
          </a:xfrm>
          <a:prstGeom prst="rect">
            <a:avLst/>
          </a:prstGeom>
          <a:noFill/>
          <a:ln>
            <a:noFill/>
          </a:ln>
        </p:spPr>
        <p:txBody>
          <a:bodyPr spcFirstLastPara="1" wrap="square" lIns="68575" tIns="34275" rIns="68575" bIns="34275" anchor="ctr" anchorCtr="0">
            <a:noAutofit/>
          </a:bodyPr>
          <a:lstStyle>
            <a:lvl1pPr lvl="0" algn="ctr" rtl="0">
              <a:lnSpc>
                <a:spcPct val="90000"/>
              </a:lnSpc>
              <a:spcBef>
                <a:spcPts val="0"/>
              </a:spcBef>
              <a:spcAft>
                <a:spcPts val="0"/>
              </a:spcAft>
              <a:buClr>
                <a:schemeClr val="accent2"/>
              </a:buClr>
              <a:buSzPts val="5100"/>
              <a:buFont typeface="Calibri"/>
              <a:buNone/>
              <a:defRPr sz="5100">
                <a:solidFill>
                  <a:schemeClr val="accent2"/>
                </a:solidFill>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pic>
        <p:nvPicPr>
          <p:cNvPr id="183" name="Google Shape;183;p30" descr="Oregon Department of Education Logo"/>
          <p:cNvPicPr preferRelativeResize="0"/>
          <p:nvPr/>
        </p:nvPicPr>
        <p:blipFill rotWithShape="1">
          <a:blip r:embed="rId2">
            <a:alphaModFix/>
          </a:blip>
          <a:srcRect/>
          <a:stretch/>
        </p:blipFill>
        <p:spPr>
          <a:xfrm>
            <a:off x="3775327" y="160537"/>
            <a:ext cx="1593344" cy="1625348"/>
          </a:xfrm>
          <a:prstGeom prst="rect">
            <a:avLst/>
          </a:prstGeom>
          <a:noFill/>
          <a:ln>
            <a:noFill/>
          </a:ln>
        </p:spPr>
      </p:pic>
      <p:sp>
        <p:nvSpPr>
          <p:cNvPr id="184" name="Google Shape;184;p30"/>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spcBef>
                <a:spcPts val="0"/>
              </a:spcBef>
              <a:spcAft>
                <a:spcPts val="0"/>
              </a:spcAft>
              <a:buNone/>
            </a:pPr>
            <a:r>
              <a:rPr lang="en" sz="900">
                <a:solidFill>
                  <a:srgbClr val="595959"/>
                </a:solidFill>
                <a:latin typeface="Calibri"/>
                <a:ea typeface="Calibri"/>
                <a:cs typeface="Calibri"/>
                <a:sym typeface="Calibri"/>
              </a:rPr>
              <a:t>Oregon Department of Education</a:t>
            </a:r>
            <a:endParaRPr sz="1100"/>
          </a:p>
        </p:txBody>
      </p:sp>
      <p:sp>
        <p:nvSpPr>
          <p:cNvPr id="185" name="Google Shape;185;p30"/>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matchingName="Red_3-Title Bar and Content">
  <p:cSld name="Red_3-Title Bar and Content">
    <p:bg>
      <p:bgPr>
        <a:solidFill>
          <a:schemeClr val="accent2"/>
        </a:solidFill>
        <a:effectLst/>
      </p:bgPr>
    </p:bg>
    <p:spTree>
      <p:nvGrpSpPr>
        <p:cNvPr id="1" name="Shape 186"/>
        <p:cNvGrpSpPr/>
        <p:nvPr/>
      </p:nvGrpSpPr>
      <p:grpSpPr>
        <a:xfrm>
          <a:off x="0" y="0"/>
          <a:ext cx="0" cy="0"/>
          <a:chOff x="0" y="0"/>
          <a:chExt cx="0" cy="0"/>
        </a:xfrm>
      </p:grpSpPr>
      <p:sp>
        <p:nvSpPr>
          <p:cNvPr id="187" name="Google Shape;187;p31"/>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spcBef>
                <a:spcPts val="0"/>
              </a:spcBef>
              <a:spcAft>
                <a:spcPts val="0"/>
              </a:spcAft>
              <a:buNone/>
            </a:pPr>
            <a:endParaRPr sz="1400">
              <a:solidFill>
                <a:schemeClr val="lt1"/>
              </a:solidFill>
              <a:latin typeface="Calibri"/>
              <a:ea typeface="Calibri"/>
              <a:cs typeface="Calibri"/>
              <a:sym typeface="Calibri"/>
            </a:endParaRPr>
          </a:p>
        </p:txBody>
      </p:sp>
      <p:sp>
        <p:nvSpPr>
          <p:cNvPr id="188" name="Google Shape;188;p31"/>
          <p:cNvSpPr/>
          <p:nvPr/>
        </p:nvSpPr>
        <p:spPr>
          <a:xfrm>
            <a:off x="154641" y="161365"/>
            <a:ext cx="8831100" cy="1048200"/>
          </a:xfrm>
          <a:prstGeom prst="rect">
            <a:avLst/>
          </a:prstGeom>
          <a:solidFill>
            <a:srgbClr val="FCF4F8"/>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a:solidFill>
                <a:schemeClr val="lt1"/>
              </a:solidFill>
              <a:latin typeface="Calibri"/>
              <a:ea typeface="Calibri"/>
              <a:cs typeface="Calibri"/>
              <a:sym typeface="Calibri"/>
            </a:endParaRPr>
          </a:p>
        </p:txBody>
      </p:sp>
      <p:sp>
        <p:nvSpPr>
          <p:cNvPr id="189" name="Google Shape;189;p31"/>
          <p:cNvSpPr txBox="1">
            <a:spLocks noGrp="1"/>
          </p:cNvSpPr>
          <p:nvPr>
            <p:ph type="body" idx="1"/>
          </p:nvPr>
        </p:nvSpPr>
        <p:spPr>
          <a:xfrm>
            <a:off x="537882" y="1369219"/>
            <a:ext cx="8088300" cy="30819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190" name="Google Shape;190;p31"/>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rtl="0">
              <a:lnSpc>
                <a:spcPct val="90000"/>
              </a:lnSpc>
              <a:spcBef>
                <a:spcPts val="0"/>
              </a:spcBef>
              <a:spcAft>
                <a:spcPts val="0"/>
              </a:spcAft>
              <a:buClr>
                <a:schemeClr val="accent2"/>
              </a:buClr>
              <a:buSzPts val="3300"/>
              <a:buFont typeface="Calibri"/>
              <a:buNone/>
              <a:defRPr>
                <a:solidFill>
                  <a:schemeClr val="accent2"/>
                </a:solidFill>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191" name="Google Shape;191;p31"/>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spcBef>
                <a:spcPts val="0"/>
              </a:spcBef>
              <a:spcAft>
                <a:spcPts val="0"/>
              </a:spcAft>
              <a:buNone/>
            </a:pPr>
            <a:r>
              <a:rPr lang="en" sz="900">
                <a:solidFill>
                  <a:srgbClr val="595959"/>
                </a:solidFill>
                <a:latin typeface="Calibri"/>
                <a:ea typeface="Calibri"/>
                <a:cs typeface="Calibri"/>
                <a:sym typeface="Calibri"/>
              </a:rPr>
              <a:t>Oregon Department of Education</a:t>
            </a:r>
            <a:endParaRPr sz="1100"/>
          </a:p>
        </p:txBody>
      </p:sp>
      <p:sp>
        <p:nvSpPr>
          <p:cNvPr id="192" name="Google Shape;192;p31"/>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matchingName="Blue_2-Section Header">
  <p:cSld name="Blue_2-Section Header">
    <p:bg>
      <p:bgPr>
        <a:solidFill>
          <a:schemeClr val="accent1"/>
        </a:solidFill>
        <a:effectLst/>
      </p:bgPr>
    </p:bg>
    <p:spTree>
      <p:nvGrpSpPr>
        <p:cNvPr id="1" name="Shape 193"/>
        <p:cNvGrpSpPr/>
        <p:nvPr/>
      </p:nvGrpSpPr>
      <p:grpSpPr>
        <a:xfrm>
          <a:off x="0" y="0"/>
          <a:ext cx="0" cy="0"/>
          <a:chOff x="0" y="0"/>
          <a:chExt cx="0" cy="0"/>
        </a:xfrm>
      </p:grpSpPr>
      <p:sp>
        <p:nvSpPr>
          <p:cNvPr id="194" name="Google Shape;194;p32"/>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spcBef>
                <a:spcPts val="0"/>
              </a:spcBef>
              <a:spcAft>
                <a:spcPts val="0"/>
              </a:spcAft>
              <a:buNone/>
            </a:pPr>
            <a:endParaRPr sz="1400">
              <a:solidFill>
                <a:schemeClr val="lt1"/>
              </a:solidFill>
              <a:latin typeface="Calibri"/>
              <a:ea typeface="Calibri"/>
              <a:cs typeface="Calibri"/>
              <a:sym typeface="Calibri"/>
            </a:endParaRPr>
          </a:p>
        </p:txBody>
      </p:sp>
      <p:sp>
        <p:nvSpPr>
          <p:cNvPr id="195" name="Google Shape;195;p32"/>
          <p:cNvSpPr/>
          <p:nvPr/>
        </p:nvSpPr>
        <p:spPr>
          <a:xfrm>
            <a:off x="154640" y="1866568"/>
            <a:ext cx="8831100" cy="1425300"/>
          </a:xfrm>
          <a:prstGeom prst="rect">
            <a:avLst/>
          </a:prstGeom>
          <a:solidFill>
            <a:schemeClr val="lt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200">
              <a:solidFill>
                <a:schemeClr val="lt1"/>
              </a:solidFill>
              <a:latin typeface="Calibri"/>
              <a:ea typeface="Calibri"/>
              <a:cs typeface="Calibri"/>
              <a:sym typeface="Calibri"/>
            </a:endParaRPr>
          </a:p>
        </p:txBody>
      </p:sp>
      <p:sp>
        <p:nvSpPr>
          <p:cNvPr id="196" name="Google Shape;196;p32"/>
          <p:cNvSpPr txBox="1">
            <a:spLocks noGrp="1"/>
          </p:cNvSpPr>
          <p:nvPr>
            <p:ph type="ctrTitle"/>
          </p:nvPr>
        </p:nvSpPr>
        <p:spPr>
          <a:xfrm>
            <a:off x="537883" y="1866568"/>
            <a:ext cx="8088300" cy="1425300"/>
          </a:xfrm>
          <a:prstGeom prst="rect">
            <a:avLst/>
          </a:prstGeom>
          <a:noFill/>
          <a:ln>
            <a:noFill/>
          </a:ln>
        </p:spPr>
        <p:txBody>
          <a:bodyPr spcFirstLastPara="1" wrap="square" lIns="68575" tIns="34275" rIns="68575" bIns="34275" anchor="ctr" anchorCtr="0">
            <a:noAutofit/>
          </a:bodyPr>
          <a:lstStyle>
            <a:lvl1pPr lvl="0" algn="ctr" rtl="0">
              <a:lnSpc>
                <a:spcPct val="90000"/>
              </a:lnSpc>
              <a:spcBef>
                <a:spcPts val="0"/>
              </a:spcBef>
              <a:spcAft>
                <a:spcPts val="0"/>
              </a:spcAft>
              <a:buClr>
                <a:schemeClr val="accent1"/>
              </a:buClr>
              <a:buSzPts val="5100"/>
              <a:buFont typeface="Calibri"/>
              <a:buNone/>
              <a:defRPr sz="5100">
                <a:solidFill>
                  <a:schemeClr val="accent1"/>
                </a:solidFill>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pic>
        <p:nvPicPr>
          <p:cNvPr id="197" name="Google Shape;197;p32" descr="Oregon Department of Education Logo"/>
          <p:cNvPicPr preferRelativeResize="0"/>
          <p:nvPr/>
        </p:nvPicPr>
        <p:blipFill rotWithShape="1">
          <a:blip r:embed="rId2">
            <a:alphaModFix/>
          </a:blip>
          <a:srcRect/>
          <a:stretch/>
        </p:blipFill>
        <p:spPr>
          <a:xfrm>
            <a:off x="3775327" y="160537"/>
            <a:ext cx="1593344" cy="1625348"/>
          </a:xfrm>
          <a:prstGeom prst="rect">
            <a:avLst/>
          </a:prstGeom>
          <a:noFill/>
          <a:ln>
            <a:noFill/>
          </a:ln>
        </p:spPr>
      </p:pic>
      <p:sp>
        <p:nvSpPr>
          <p:cNvPr id="198" name="Google Shape;198;p32"/>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spcBef>
                <a:spcPts val="0"/>
              </a:spcBef>
              <a:spcAft>
                <a:spcPts val="0"/>
              </a:spcAft>
              <a:buNone/>
            </a:pPr>
            <a:r>
              <a:rPr lang="en" sz="900">
                <a:solidFill>
                  <a:srgbClr val="595959"/>
                </a:solidFill>
                <a:latin typeface="Calibri"/>
                <a:ea typeface="Calibri"/>
                <a:cs typeface="Calibri"/>
                <a:sym typeface="Calibri"/>
              </a:rPr>
              <a:t>Oregon Department of Education</a:t>
            </a:r>
            <a:endParaRPr sz="1100"/>
          </a:p>
        </p:txBody>
      </p:sp>
      <p:sp>
        <p:nvSpPr>
          <p:cNvPr id="199" name="Google Shape;199;p32"/>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matchingName="Blue_8-Title Only">
  <p:cSld name="Blue_8-Title Only">
    <p:spTree>
      <p:nvGrpSpPr>
        <p:cNvPr id="1" name="Shape 200"/>
        <p:cNvGrpSpPr/>
        <p:nvPr/>
      </p:nvGrpSpPr>
      <p:grpSpPr>
        <a:xfrm>
          <a:off x="0" y="0"/>
          <a:ext cx="0" cy="0"/>
          <a:chOff x="0" y="0"/>
          <a:chExt cx="0" cy="0"/>
        </a:xfrm>
      </p:grpSpPr>
      <p:sp>
        <p:nvSpPr>
          <p:cNvPr id="201" name="Google Shape;201;p33"/>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spcBef>
                <a:spcPts val="0"/>
              </a:spcBef>
              <a:spcAft>
                <a:spcPts val="0"/>
              </a:spcAft>
              <a:buNone/>
            </a:pPr>
            <a:endParaRPr sz="1400">
              <a:solidFill>
                <a:schemeClr val="lt1"/>
              </a:solidFill>
              <a:latin typeface="Calibri"/>
              <a:ea typeface="Calibri"/>
              <a:cs typeface="Calibri"/>
              <a:sym typeface="Calibri"/>
            </a:endParaRPr>
          </a:p>
        </p:txBody>
      </p:sp>
      <p:sp>
        <p:nvSpPr>
          <p:cNvPr id="202" name="Google Shape;202;p33"/>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rtl="0">
              <a:lnSpc>
                <a:spcPct val="90000"/>
              </a:lnSpc>
              <a:spcBef>
                <a:spcPts val="0"/>
              </a:spcBef>
              <a:spcAft>
                <a:spcPts val="0"/>
              </a:spcAft>
              <a:buClr>
                <a:schemeClr val="accent1"/>
              </a:buClr>
              <a:buSzPts val="14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203" name="Google Shape;203;p33"/>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spcBef>
                <a:spcPts val="0"/>
              </a:spcBef>
              <a:spcAft>
                <a:spcPts val="0"/>
              </a:spcAft>
              <a:buNone/>
            </a:pPr>
            <a:r>
              <a:rPr lang="en" sz="900">
                <a:solidFill>
                  <a:srgbClr val="595959"/>
                </a:solidFill>
                <a:latin typeface="Calibri"/>
                <a:ea typeface="Calibri"/>
                <a:cs typeface="Calibri"/>
                <a:sym typeface="Calibri"/>
              </a:rPr>
              <a:t>Oregon Department of Education</a:t>
            </a:r>
            <a:endParaRPr sz="1100"/>
          </a:p>
        </p:txBody>
      </p:sp>
      <p:sp>
        <p:nvSpPr>
          <p:cNvPr id="204" name="Google Shape;204;p33"/>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matchingName="Blue_9-Blank">
  <p:cSld name="Blue_9-Blank">
    <p:spTree>
      <p:nvGrpSpPr>
        <p:cNvPr id="1" name="Shape 205"/>
        <p:cNvGrpSpPr/>
        <p:nvPr/>
      </p:nvGrpSpPr>
      <p:grpSpPr>
        <a:xfrm>
          <a:off x="0" y="0"/>
          <a:ext cx="0" cy="0"/>
          <a:chOff x="0" y="0"/>
          <a:chExt cx="0" cy="0"/>
        </a:xfrm>
      </p:grpSpPr>
      <p:sp>
        <p:nvSpPr>
          <p:cNvPr id="206" name="Google Shape;206;p34"/>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spcBef>
                <a:spcPts val="0"/>
              </a:spcBef>
              <a:spcAft>
                <a:spcPts val="0"/>
              </a:spcAft>
              <a:buNone/>
            </a:pPr>
            <a:r>
              <a:rPr lang="en" sz="1400">
                <a:solidFill>
                  <a:schemeClr val="lt1"/>
                </a:solidFill>
                <a:latin typeface="Calibri"/>
                <a:ea typeface="Calibri"/>
                <a:cs typeface="Calibri"/>
                <a:sym typeface="Calibri"/>
              </a:rPr>
              <a:t>v</a:t>
            </a:r>
            <a:endParaRPr sz="1100"/>
          </a:p>
        </p:txBody>
      </p:sp>
      <p:sp>
        <p:nvSpPr>
          <p:cNvPr id="207" name="Google Shape;207;p34"/>
          <p:cNvSpPr txBox="1">
            <a:spLocks noGrp="1"/>
          </p:cNvSpPr>
          <p:nvPr>
            <p:ph type="body" idx="1"/>
          </p:nvPr>
        </p:nvSpPr>
        <p:spPr>
          <a:xfrm>
            <a:off x="537882" y="494969"/>
            <a:ext cx="8088300" cy="40491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208" name="Google Shape;208;p34"/>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spcBef>
                <a:spcPts val="0"/>
              </a:spcBef>
              <a:spcAft>
                <a:spcPts val="0"/>
              </a:spcAft>
              <a:buNone/>
            </a:pPr>
            <a:r>
              <a:rPr lang="en" sz="900">
                <a:solidFill>
                  <a:srgbClr val="595959"/>
                </a:solidFill>
                <a:latin typeface="Calibri"/>
                <a:ea typeface="Calibri"/>
                <a:cs typeface="Calibri"/>
                <a:sym typeface="Calibri"/>
              </a:rPr>
              <a:t>Oregon Department of Education</a:t>
            </a:r>
            <a:endParaRPr sz="1100"/>
          </a:p>
        </p:txBody>
      </p:sp>
      <p:sp>
        <p:nvSpPr>
          <p:cNvPr id="209" name="Google Shape;209;p34"/>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Follow Us">
  <p:cSld name="Follow Us">
    <p:bg>
      <p:bgPr>
        <a:solidFill>
          <a:schemeClr val="accent1"/>
        </a:solidFill>
        <a:effectLst/>
      </p:bgPr>
    </p:bg>
    <p:spTree>
      <p:nvGrpSpPr>
        <p:cNvPr id="1" name="Shape 77"/>
        <p:cNvGrpSpPr/>
        <p:nvPr/>
      </p:nvGrpSpPr>
      <p:grpSpPr>
        <a:xfrm>
          <a:off x="0" y="0"/>
          <a:ext cx="0" cy="0"/>
          <a:chOff x="0" y="0"/>
          <a:chExt cx="0" cy="0"/>
        </a:xfrm>
      </p:grpSpPr>
      <p:sp>
        <p:nvSpPr>
          <p:cNvPr id="78" name="Google Shape;78;p17"/>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Calibri"/>
              <a:ea typeface="Calibri"/>
              <a:cs typeface="Calibri"/>
              <a:sym typeface="Calibri"/>
            </a:endParaRPr>
          </a:p>
        </p:txBody>
      </p:sp>
      <p:pic>
        <p:nvPicPr>
          <p:cNvPr id="79" name="Google Shape;79;p17" descr="Decorative line break"/>
          <p:cNvPicPr preferRelativeResize="0"/>
          <p:nvPr/>
        </p:nvPicPr>
        <p:blipFill rotWithShape="1">
          <a:blip r:embed="rId2">
            <a:alphaModFix/>
          </a:blip>
          <a:srcRect/>
          <a:stretch/>
        </p:blipFill>
        <p:spPr>
          <a:xfrm>
            <a:off x="4089652" y="2886671"/>
            <a:ext cx="964694" cy="18288"/>
          </a:xfrm>
          <a:prstGeom prst="rect">
            <a:avLst/>
          </a:prstGeom>
          <a:noFill/>
          <a:ln>
            <a:noFill/>
          </a:ln>
        </p:spPr>
      </p:pic>
      <p:sp>
        <p:nvSpPr>
          <p:cNvPr id="80" name="Google Shape;80;p17"/>
          <p:cNvSpPr txBox="1">
            <a:spLocks noGrp="1"/>
          </p:cNvSpPr>
          <p:nvPr>
            <p:ph type="ctrTitle"/>
          </p:nvPr>
        </p:nvSpPr>
        <p:spPr>
          <a:xfrm>
            <a:off x="1143000" y="1124344"/>
            <a:ext cx="6858000" cy="1790700"/>
          </a:xfrm>
          <a:prstGeom prst="rect">
            <a:avLst/>
          </a:prstGeom>
          <a:noFill/>
          <a:ln>
            <a:noFill/>
          </a:ln>
        </p:spPr>
        <p:txBody>
          <a:bodyPr spcFirstLastPara="1" wrap="square" lIns="68575" tIns="34275" rIns="68575" bIns="34275" anchor="b" anchorCtr="0">
            <a:noAutofit/>
          </a:bodyPr>
          <a:lstStyle>
            <a:lvl1pPr lvl="0" algn="ctr" rtl="0">
              <a:lnSpc>
                <a:spcPct val="90000"/>
              </a:lnSpc>
              <a:spcBef>
                <a:spcPts val="0"/>
              </a:spcBef>
              <a:spcAft>
                <a:spcPts val="0"/>
              </a:spcAft>
              <a:buClr>
                <a:schemeClr val="accent1"/>
              </a:buClr>
              <a:buSzPts val="9000"/>
              <a:buFont typeface="Calibri"/>
              <a:buNone/>
              <a:defRPr sz="9000">
                <a:solidFill>
                  <a:schemeClr val="accent1"/>
                </a:solidFill>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81" name="Google Shape;81;p17"/>
          <p:cNvSpPr txBox="1">
            <a:spLocks noGrp="1"/>
          </p:cNvSpPr>
          <p:nvPr>
            <p:ph type="dt" idx="10"/>
          </p:nvPr>
        </p:nvSpPr>
        <p:spPr>
          <a:xfrm>
            <a:off x="2891118" y="4604845"/>
            <a:ext cx="3381900" cy="273900"/>
          </a:xfrm>
          <a:prstGeom prst="rect">
            <a:avLst/>
          </a:prstGeom>
          <a:noFill/>
          <a:ln>
            <a:noFill/>
          </a:ln>
        </p:spPr>
        <p:txBody>
          <a:bodyPr spcFirstLastPara="1" wrap="square" lIns="68575" tIns="34275" rIns="68575" bIns="34275" anchor="ctr" anchorCtr="0">
            <a:noAutofit/>
          </a:bodyPr>
          <a:lstStyle>
            <a:lvl1pPr lvl="0" algn="ct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82" name="Google Shape;82;p17"/>
          <p:cNvSpPr txBox="1">
            <a:spLocks noGrp="1"/>
          </p:cNvSpPr>
          <p:nvPr>
            <p:ph type="ftr" idx="11"/>
          </p:nvPr>
        </p:nvSpPr>
        <p:spPr>
          <a:xfrm>
            <a:off x="537882" y="4604845"/>
            <a:ext cx="2148000" cy="273900"/>
          </a:xfrm>
          <a:prstGeom prst="rect">
            <a:avLst/>
          </a:prstGeom>
          <a:noFill/>
          <a:ln>
            <a:noFill/>
          </a:ln>
        </p:spPr>
        <p:txBody>
          <a:bodyPr spcFirstLastPara="1" wrap="square" lIns="68575" tIns="34275" rIns="68575" bIns="34275" anchor="ctr"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83" name="Google Shape;83;p17"/>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pic>
        <p:nvPicPr>
          <p:cNvPr id="84" name="Google Shape;84;p17" descr="Twitter icon"/>
          <p:cNvPicPr preferRelativeResize="0"/>
          <p:nvPr/>
        </p:nvPicPr>
        <p:blipFill rotWithShape="1">
          <a:blip r:embed="rId3">
            <a:alphaModFix/>
          </a:blip>
          <a:srcRect/>
          <a:stretch/>
        </p:blipFill>
        <p:spPr>
          <a:xfrm>
            <a:off x="2038718" y="3032551"/>
            <a:ext cx="375030" cy="375030"/>
          </a:xfrm>
          <a:prstGeom prst="rect">
            <a:avLst/>
          </a:prstGeom>
          <a:noFill/>
          <a:ln>
            <a:noFill/>
          </a:ln>
        </p:spPr>
      </p:pic>
      <p:pic>
        <p:nvPicPr>
          <p:cNvPr id="85" name="Google Shape;85;p17" descr="Facebook icon"/>
          <p:cNvPicPr preferRelativeResize="0"/>
          <p:nvPr/>
        </p:nvPicPr>
        <p:blipFill rotWithShape="1">
          <a:blip r:embed="rId4">
            <a:alphaModFix/>
          </a:blip>
          <a:srcRect/>
          <a:stretch/>
        </p:blipFill>
        <p:spPr>
          <a:xfrm>
            <a:off x="6768720" y="3032551"/>
            <a:ext cx="375030" cy="375030"/>
          </a:xfrm>
          <a:prstGeom prst="rect">
            <a:avLst/>
          </a:prstGeom>
          <a:noFill/>
          <a:ln>
            <a:noFill/>
          </a:ln>
        </p:spPr>
      </p:pic>
      <p:sp>
        <p:nvSpPr>
          <p:cNvPr id="86" name="Google Shape;86;p17"/>
          <p:cNvSpPr txBox="1"/>
          <p:nvPr/>
        </p:nvSpPr>
        <p:spPr>
          <a:xfrm>
            <a:off x="2038718" y="3032551"/>
            <a:ext cx="5105100" cy="346200"/>
          </a:xfrm>
          <a:prstGeom prst="rect">
            <a:avLst/>
          </a:prstGeom>
          <a:noFill/>
          <a:ln>
            <a:noFill/>
          </a:ln>
        </p:spPr>
        <p:txBody>
          <a:bodyPr spcFirstLastPara="1" wrap="square" lIns="68575" tIns="34275" rIns="68575" bIns="34275" anchor="t" anchorCtr="0">
            <a:spAutoFit/>
          </a:bodyPr>
          <a:lstStyle/>
          <a:p>
            <a:pPr marL="0" marR="0" lvl="0" indent="0" algn="ctr" rtl="0">
              <a:lnSpc>
                <a:spcPct val="100000"/>
              </a:lnSpc>
              <a:spcBef>
                <a:spcPts val="0"/>
              </a:spcBef>
              <a:spcAft>
                <a:spcPts val="0"/>
              </a:spcAft>
              <a:buClr>
                <a:schemeClr val="accent1"/>
              </a:buClr>
              <a:buSzPts val="1800"/>
              <a:buFont typeface="Calibri"/>
              <a:buNone/>
            </a:pPr>
            <a:r>
              <a:rPr lang="en" sz="1800" b="0" i="0" u="none" strike="noStrike" cap="none">
                <a:solidFill>
                  <a:schemeClr val="accent1"/>
                </a:solidFill>
                <a:latin typeface="Calibri"/>
                <a:ea typeface="Calibri"/>
                <a:cs typeface="Calibri"/>
                <a:sym typeface="Calibri"/>
              </a:rPr>
              <a:t>twitter.com/ORDeptEd | fb.com/ORDeptEd</a:t>
            </a:r>
            <a:endParaRPr sz="1800" b="0" i="0" u="none" strike="noStrike" cap="none">
              <a:solidFill>
                <a:schemeClr val="accent1"/>
              </a:solidFill>
              <a:latin typeface="Calibri"/>
              <a:ea typeface="Calibri"/>
              <a:cs typeface="Calibri"/>
              <a:sym typeface="Calibri"/>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matchingName="Blue_3-Title Bar and Content">
  <p:cSld name="Blue_3-Title Bar and Content">
    <p:bg>
      <p:bgPr>
        <a:solidFill>
          <a:schemeClr val="accent1"/>
        </a:solidFill>
        <a:effectLst/>
      </p:bgPr>
    </p:bg>
    <p:spTree>
      <p:nvGrpSpPr>
        <p:cNvPr id="1" name="Shape 210"/>
        <p:cNvGrpSpPr/>
        <p:nvPr/>
      </p:nvGrpSpPr>
      <p:grpSpPr>
        <a:xfrm>
          <a:off x="0" y="0"/>
          <a:ext cx="0" cy="0"/>
          <a:chOff x="0" y="0"/>
          <a:chExt cx="0" cy="0"/>
        </a:xfrm>
      </p:grpSpPr>
      <p:sp>
        <p:nvSpPr>
          <p:cNvPr id="211" name="Google Shape;211;p35"/>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spcBef>
                <a:spcPts val="0"/>
              </a:spcBef>
              <a:spcAft>
                <a:spcPts val="0"/>
              </a:spcAft>
              <a:buNone/>
            </a:pPr>
            <a:endParaRPr sz="1400">
              <a:solidFill>
                <a:schemeClr val="lt1"/>
              </a:solidFill>
              <a:latin typeface="Calibri"/>
              <a:ea typeface="Calibri"/>
              <a:cs typeface="Calibri"/>
              <a:sym typeface="Calibri"/>
            </a:endParaRPr>
          </a:p>
        </p:txBody>
      </p:sp>
      <p:sp>
        <p:nvSpPr>
          <p:cNvPr id="212" name="Google Shape;212;p35"/>
          <p:cNvSpPr/>
          <p:nvPr/>
        </p:nvSpPr>
        <p:spPr>
          <a:xfrm>
            <a:off x="154641" y="161365"/>
            <a:ext cx="8831100" cy="1048200"/>
          </a:xfrm>
          <a:prstGeom prst="rect">
            <a:avLst/>
          </a:prstGeom>
          <a:solidFill>
            <a:schemeClr val="lt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a:solidFill>
                <a:schemeClr val="lt1"/>
              </a:solidFill>
              <a:latin typeface="Calibri"/>
              <a:ea typeface="Calibri"/>
              <a:cs typeface="Calibri"/>
              <a:sym typeface="Calibri"/>
            </a:endParaRPr>
          </a:p>
        </p:txBody>
      </p:sp>
      <p:sp>
        <p:nvSpPr>
          <p:cNvPr id="213" name="Google Shape;213;p35"/>
          <p:cNvSpPr txBox="1">
            <a:spLocks noGrp="1"/>
          </p:cNvSpPr>
          <p:nvPr>
            <p:ph type="body" idx="1"/>
          </p:nvPr>
        </p:nvSpPr>
        <p:spPr>
          <a:xfrm>
            <a:off x="537882" y="1369219"/>
            <a:ext cx="8088300" cy="30819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214" name="Google Shape;214;p35"/>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rtl="0">
              <a:lnSpc>
                <a:spcPct val="90000"/>
              </a:lnSpc>
              <a:spcBef>
                <a:spcPts val="0"/>
              </a:spcBef>
              <a:spcAft>
                <a:spcPts val="0"/>
              </a:spcAft>
              <a:buClr>
                <a:schemeClr val="accent1"/>
              </a:buClr>
              <a:buSzPts val="14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215" name="Google Shape;215;p35"/>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spcBef>
                <a:spcPts val="0"/>
              </a:spcBef>
              <a:spcAft>
                <a:spcPts val="0"/>
              </a:spcAft>
              <a:buNone/>
            </a:pPr>
            <a:r>
              <a:rPr lang="en" sz="900">
                <a:solidFill>
                  <a:srgbClr val="595959"/>
                </a:solidFill>
                <a:latin typeface="Calibri"/>
                <a:ea typeface="Calibri"/>
                <a:cs typeface="Calibri"/>
                <a:sym typeface="Calibri"/>
              </a:rPr>
              <a:t>Oregon Department of Education</a:t>
            </a:r>
            <a:endParaRPr sz="1100"/>
          </a:p>
        </p:txBody>
      </p:sp>
      <p:sp>
        <p:nvSpPr>
          <p:cNvPr id="216" name="Google Shape;216;p35"/>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17"/>
        <p:cNvGrpSpPr/>
        <p:nvPr/>
      </p:nvGrpSpPr>
      <p:grpSpPr>
        <a:xfrm>
          <a:off x="0" y="0"/>
          <a:ext cx="0" cy="0"/>
          <a:chOff x="0" y="0"/>
          <a:chExt cx="0" cy="0"/>
        </a:xfrm>
      </p:grpSpPr>
      <p:sp>
        <p:nvSpPr>
          <p:cNvPr id="218" name="Google Shape;218;p36"/>
          <p:cNvSpPr txBox="1">
            <a:spLocks noGrp="1"/>
          </p:cNvSpPr>
          <p:nvPr>
            <p:ph type="title"/>
          </p:nvPr>
        </p:nvSpPr>
        <p:spPr>
          <a:xfrm>
            <a:off x="311700" y="445025"/>
            <a:ext cx="8520600" cy="572700"/>
          </a:xfrm>
          <a:prstGeom prst="rect">
            <a:avLst/>
          </a:prstGeom>
        </p:spPr>
        <p:txBody>
          <a:bodyPr spcFirstLastPara="1" wrap="square" lIns="68575" tIns="34275" rIns="68575" bIns="34275" anchor="b" anchorCtr="0">
            <a:normAutofit/>
          </a:bodyPr>
          <a:lstStyle>
            <a:lvl1pPr lvl="0" rtl="0">
              <a:spcBef>
                <a:spcPts val="0"/>
              </a:spcBef>
              <a:spcAft>
                <a:spcPts val="0"/>
              </a:spcAft>
              <a:buSzPts val="33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219" name="Google Shape;219;p36"/>
          <p:cNvSpPr txBox="1">
            <a:spLocks noGrp="1"/>
          </p:cNvSpPr>
          <p:nvPr>
            <p:ph type="body" idx="1"/>
          </p:nvPr>
        </p:nvSpPr>
        <p:spPr>
          <a:xfrm>
            <a:off x="311700" y="1152475"/>
            <a:ext cx="8520600" cy="3416400"/>
          </a:xfrm>
          <a:prstGeom prst="rect">
            <a:avLst/>
          </a:prstGeom>
        </p:spPr>
        <p:txBody>
          <a:bodyPr spcFirstLastPara="1" wrap="square" lIns="68575" tIns="34275" rIns="68575" bIns="34275" anchor="t" anchorCtr="0">
            <a:normAutofit/>
          </a:bodyPr>
          <a:lstStyle>
            <a:lvl1pPr marL="457200" lvl="0" indent="-342900" rtl="0">
              <a:spcBef>
                <a:spcPts val="800"/>
              </a:spcBef>
              <a:spcAft>
                <a:spcPts val="0"/>
              </a:spcAft>
              <a:buSzPts val="1800"/>
              <a:buChar char="•"/>
              <a:defRPr/>
            </a:lvl1pPr>
            <a:lvl2pPr marL="914400" lvl="1" indent="-342900" rtl="0">
              <a:spcBef>
                <a:spcPts val="400"/>
              </a:spcBef>
              <a:spcAft>
                <a:spcPts val="0"/>
              </a:spcAft>
              <a:buSzPts val="1800"/>
              <a:buChar char="•"/>
              <a:defRPr/>
            </a:lvl2pPr>
            <a:lvl3pPr marL="1371600" lvl="2" indent="-342900" rtl="0">
              <a:spcBef>
                <a:spcPts val="400"/>
              </a:spcBef>
              <a:spcAft>
                <a:spcPts val="0"/>
              </a:spcAft>
              <a:buSzPts val="1800"/>
              <a:buChar char="•"/>
              <a:defRPr/>
            </a:lvl3pPr>
            <a:lvl4pPr marL="1828800" lvl="3" indent="-342900" rtl="0">
              <a:spcBef>
                <a:spcPts val="400"/>
              </a:spcBef>
              <a:spcAft>
                <a:spcPts val="0"/>
              </a:spcAft>
              <a:buSzPts val="1800"/>
              <a:buChar char="•"/>
              <a:defRPr/>
            </a:lvl4pPr>
            <a:lvl5pPr marL="2286000" lvl="4" indent="-342900" rtl="0">
              <a:spcBef>
                <a:spcPts val="400"/>
              </a:spcBef>
              <a:spcAft>
                <a:spcPts val="0"/>
              </a:spcAft>
              <a:buSzPts val="1800"/>
              <a:buChar char="•"/>
              <a:defRPr/>
            </a:lvl5pPr>
            <a:lvl6pPr marL="2743200" lvl="5" indent="-317500" rtl="0">
              <a:spcBef>
                <a:spcPts val="400"/>
              </a:spcBef>
              <a:spcAft>
                <a:spcPts val="0"/>
              </a:spcAft>
              <a:buSzPts val="1400"/>
              <a:buChar char="•"/>
              <a:defRPr/>
            </a:lvl6pPr>
            <a:lvl7pPr marL="3200400" lvl="6" indent="-317500" rtl="0">
              <a:spcBef>
                <a:spcPts val="400"/>
              </a:spcBef>
              <a:spcAft>
                <a:spcPts val="0"/>
              </a:spcAft>
              <a:buSzPts val="1400"/>
              <a:buChar char="•"/>
              <a:defRPr/>
            </a:lvl7pPr>
            <a:lvl8pPr marL="3657600" lvl="7" indent="-317500" rtl="0">
              <a:spcBef>
                <a:spcPts val="400"/>
              </a:spcBef>
              <a:spcAft>
                <a:spcPts val="0"/>
              </a:spcAft>
              <a:buSzPts val="1400"/>
              <a:buChar char="•"/>
              <a:defRPr/>
            </a:lvl8pPr>
            <a:lvl9pPr marL="4114800" lvl="8" indent="-317500" rtl="0">
              <a:spcBef>
                <a:spcPts val="400"/>
              </a:spcBef>
              <a:spcAft>
                <a:spcPts val="0"/>
              </a:spcAft>
              <a:buSzPts val="1400"/>
              <a:buChar char="•"/>
              <a:defRPr/>
            </a:lvl9pPr>
          </a:lstStyle>
          <a:p>
            <a:endParaRPr/>
          </a:p>
        </p:txBody>
      </p:sp>
      <p:sp>
        <p:nvSpPr>
          <p:cNvPr id="220" name="Google Shape;220;p36"/>
          <p:cNvSpPr txBox="1">
            <a:spLocks noGrp="1"/>
          </p:cNvSpPr>
          <p:nvPr>
            <p:ph type="sldNum" idx="12"/>
          </p:nvPr>
        </p:nvSpPr>
        <p:spPr>
          <a:xfrm>
            <a:off x="8472458" y="4663217"/>
            <a:ext cx="548700" cy="393600"/>
          </a:xfrm>
          <a:prstGeom prst="rect">
            <a:avLst/>
          </a:prstGeom>
        </p:spPr>
        <p:txBody>
          <a:bodyPr spcFirstLastPara="1" wrap="square" lIns="68575" tIns="34275" rIns="68575" bIns="3427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bg>
      <p:bgPr>
        <a:solidFill>
          <a:schemeClr val="accent1"/>
        </a:solidFill>
        <a:effectLst/>
      </p:bgPr>
    </p:bg>
    <p:spTree>
      <p:nvGrpSpPr>
        <p:cNvPr id="1" name="Shape 705"/>
        <p:cNvGrpSpPr/>
        <p:nvPr/>
      </p:nvGrpSpPr>
      <p:grpSpPr>
        <a:xfrm>
          <a:off x="0" y="0"/>
          <a:ext cx="0" cy="0"/>
          <a:chOff x="0" y="0"/>
          <a:chExt cx="0" cy="0"/>
        </a:xfrm>
      </p:grpSpPr>
      <p:sp>
        <p:nvSpPr>
          <p:cNvPr id="706" name="Google Shape;706;p107"/>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Calibri"/>
              <a:ea typeface="Calibri"/>
              <a:cs typeface="Calibri"/>
              <a:sym typeface="Calibri"/>
            </a:endParaRPr>
          </a:p>
        </p:txBody>
      </p:sp>
      <p:sp>
        <p:nvSpPr>
          <p:cNvPr id="707" name="Google Shape;707;p107"/>
          <p:cNvSpPr/>
          <p:nvPr/>
        </p:nvSpPr>
        <p:spPr>
          <a:xfrm>
            <a:off x="154641" y="4461062"/>
            <a:ext cx="8831100" cy="524400"/>
          </a:xfrm>
          <a:prstGeom prst="rect">
            <a:avLst/>
          </a:prstGeom>
          <a:solidFill>
            <a:schemeClr val="lt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Calibri"/>
              <a:ea typeface="Calibri"/>
              <a:cs typeface="Calibri"/>
              <a:sym typeface="Calibri"/>
            </a:endParaRPr>
          </a:p>
        </p:txBody>
      </p:sp>
      <p:pic>
        <p:nvPicPr>
          <p:cNvPr id="708" name="Google Shape;708;p107" descr="Decorative line break"/>
          <p:cNvPicPr preferRelativeResize="0"/>
          <p:nvPr/>
        </p:nvPicPr>
        <p:blipFill rotWithShape="1">
          <a:blip r:embed="rId2">
            <a:alphaModFix/>
          </a:blip>
          <a:srcRect/>
          <a:stretch/>
        </p:blipFill>
        <p:spPr>
          <a:xfrm>
            <a:off x="4089652" y="2604100"/>
            <a:ext cx="964694" cy="18288"/>
          </a:xfrm>
          <a:prstGeom prst="rect">
            <a:avLst/>
          </a:prstGeom>
          <a:noFill/>
          <a:ln>
            <a:noFill/>
          </a:ln>
        </p:spPr>
      </p:pic>
      <p:sp>
        <p:nvSpPr>
          <p:cNvPr id="709" name="Google Shape;709;p107"/>
          <p:cNvSpPr txBox="1">
            <a:spLocks noGrp="1"/>
          </p:cNvSpPr>
          <p:nvPr>
            <p:ph type="ctrTitle"/>
          </p:nvPr>
        </p:nvSpPr>
        <p:spPr>
          <a:xfrm>
            <a:off x="1143000" y="1865026"/>
            <a:ext cx="6858000" cy="767400"/>
          </a:xfrm>
          <a:prstGeom prst="rect">
            <a:avLst/>
          </a:prstGeom>
          <a:noFill/>
          <a:ln>
            <a:noFill/>
          </a:ln>
        </p:spPr>
        <p:txBody>
          <a:bodyPr spcFirstLastPara="1" wrap="square" lIns="68575" tIns="34275" rIns="68575" bIns="34275" anchor="b" anchorCtr="0">
            <a:normAutofit/>
          </a:bodyPr>
          <a:lstStyle>
            <a:lvl1pPr lvl="0" algn="ctr" rtl="0">
              <a:lnSpc>
                <a:spcPct val="90000"/>
              </a:lnSpc>
              <a:spcBef>
                <a:spcPts val="0"/>
              </a:spcBef>
              <a:spcAft>
                <a:spcPts val="0"/>
              </a:spcAft>
              <a:buClr>
                <a:schemeClr val="accent1"/>
              </a:buClr>
              <a:buSzPts val="4100"/>
              <a:buFont typeface="Calibri"/>
              <a:buNone/>
              <a:defRPr sz="4100">
                <a:solidFill>
                  <a:schemeClr val="accent1"/>
                </a:solidFill>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710" name="Google Shape;710;p107"/>
          <p:cNvSpPr txBox="1">
            <a:spLocks noGrp="1"/>
          </p:cNvSpPr>
          <p:nvPr>
            <p:ph type="subTitle" idx="1"/>
          </p:nvPr>
        </p:nvSpPr>
        <p:spPr>
          <a:xfrm>
            <a:off x="1143000" y="2701529"/>
            <a:ext cx="6858000" cy="1241700"/>
          </a:xfrm>
          <a:prstGeom prst="rect">
            <a:avLst/>
          </a:prstGeom>
          <a:noFill/>
          <a:ln>
            <a:noFill/>
          </a:ln>
        </p:spPr>
        <p:txBody>
          <a:bodyPr spcFirstLastPara="1" wrap="square" lIns="68575" tIns="34275" rIns="68575" bIns="34275" anchor="t" anchorCtr="0">
            <a:normAutofit/>
          </a:bodyPr>
          <a:lstStyle>
            <a:lvl1pPr lvl="0" algn="ctr" rtl="0">
              <a:lnSpc>
                <a:spcPct val="90000"/>
              </a:lnSpc>
              <a:spcBef>
                <a:spcPts val="800"/>
              </a:spcBef>
              <a:spcAft>
                <a:spcPts val="0"/>
              </a:spcAft>
              <a:buClr>
                <a:schemeClr val="accent1"/>
              </a:buClr>
              <a:buSzPts val="1800"/>
              <a:buNone/>
              <a:defRPr sz="1800">
                <a:solidFill>
                  <a:schemeClr val="accent1"/>
                </a:solidFill>
              </a:defRPr>
            </a:lvl1pPr>
            <a:lvl2pPr lvl="1" algn="ctr" rtl="0">
              <a:lnSpc>
                <a:spcPct val="90000"/>
              </a:lnSpc>
              <a:spcBef>
                <a:spcPts val="400"/>
              </a:spcBef>
              <a:spcAft>
                <a:spcPts val="0"/>
              </a:spcAft>
              <a:buClr>
                <a:schemeClr val="dk1"/>
              </a:buClr>
              <a:buSzPts val="1500"/>
              <a:buNone/>
              <a:defRPr sz="1500"/>
            </a:lvl2pPr>
            <a:lvl3pPr lvl="2" algn="ctr" rtl="0">
              <a:lnSpc>
                <a:spcPct val="90000"/>
              </a:lnSpc>
              <a:spcBef>
                <a:spcPts val="400"/>
              </a:spcBef>
              <a:spcAft>
                <a:spcPts val="0"/>
              </a:spcAft>
              <a:buClr>
                <a:schemeClr val="dk1"/>
              </a:buClr>
              <a:buSzPts val="1400"/>
              <a:buNone/>
              <a:defRPr sz="1400"/>
            </a:lvl3pPr>
            <a:lvl4pPr lvl="3" algn="ctr" rtl="0">
              <a:lnSpc>
                <a:spcPct val="90000"/>
              </a:lnSpc>
              <a:spcBef>
                <a:spcPts val="400"/>
              </a:spcBef>
              <a:spcAft>
                <a:spcPts val="0"/>
              </a:spcAft>
              <a:buClr>
                <a:schemeClr val="dk1"/>
              </a:buClr>
              <a:buSzPts val="1200"/>
              <a:buNone/>
              <a:defRPr sz="1200"/>
            </a:lvl4pPr>
            <a:lvl5pPr lvl="4" algn="ctr" rtl="0">
              <a:lnSpc>
                <a:spcPct val="90000"/>
              </a:lnSpc>
              <a:spcBef>
                <a:spcPts val="400"/>
              </a:spcBef>
              <a:spcAft>
                <a:spcPts val="0"/>
              </a:spcAft>
              <a:buClr>
                <a:schemeClr val="dk1"/>
              </a:buClr>
              <a:buSzPts val="1200"/>
              <a:buNone/>
              <a:defRPr sz="1200"/>
            </a:lvl5pPr>
            <a:lvl6pPr lvl="5" algn="ctr" rtl="0">
              <a:lnSpc>
                <a:spcPct val="90000"/>
              </a:lnSpc>
              <a:spcBef>
                <a:spcPts val="400"/>
              </a:spcBef>
              <a:spcAft>
                <a:spcPts val="0"/>
              </a:spcAft>
              <a:buClr>
                <a:schemeClr val="dk1"/>
              </a:buClr>
              <a:buSzPts val="1200"/>
              <a:buNone/>
              <a:defRPr sz="1200"/>
            </a:lvl6pPr>
            <a:lvl7pPr lvl="6" algn="ctr" rtl="0">
              <a:lnSpc>
                <a:spcPct val="90000"/>
              </a:lnSpc>
              <a:spcBef>
                <a:spcPts val="400"/>
              </a:spcBef>
              <a:spcAft>
                <a:spcPts val="0"/>
              </a:spcAft>
              <a:buClr>
                <a:schemeClr val="dk1"/>
              </a:buClr>
              <a:buSzPts val="1200"/>
              <a:buNone/>
              <a:defRPr sz="1200"/>
            </a:lvl7pPr>
            <a:lvl8pPr lvl="7" algn="ctr" rtl="0">
              <a:lnSpc>
                <a:spcPct val="90000"/>
              </a:lnSpc>
              <a:spcBef>
                <a:spcPts val="400"/>
              </a:spcBef>
              <a:spcAft>
                <a:spcPts val="0"/>
              </a:spcAft>
              <a:buClr>
                <a:schemeClr val="dk1"/>
              </a:buClr>
              <a:buSzPts val="1200"/>
              <a:buNone/>
              <a:defRPr sz="1200"/>
            </a:lvl8pPr>
            <a:lvl9pPr lvl="8" algn="ctr" rtl="0">
              <a:lnSpc>
                <a:spcPct val="90000"/>
              </a:lnSpc>
              <a:spcBef>
                <a:spcPts val="400"/>
              </a:spcBef>
              <a:spcAft>
                <a:spcPts val="0"/>
              </a:spcAft>
              <a:buClr>
                <a:schemeClr val="dk1"/>
              </a:buClr>
              <a:buSzPts val="1200"/>
              <a:buNone/>
              <a:defRPr sz="1200"/>
            </a:lvl9pPr>
          </a:lstStyle>
          <a:p>
            <a:endParaRPr/>
          </a:p>
        </p:txBody>
      </p:sp>
      <p:sp>
        <p:nvSpPr>
          <p:cNvPr id="711" name="Google Shape;711;p107"/>
          <p:cNvSpPr txBox="1">
            <a:spLocks noGrp="1"/>
          </p:cNvSpPr>
          <p:nvPr>
            <p:ph type="dt" idx="10"/>
          </p:nvPr>
        </p:nvSpPr>
        <p:spPr>
          <a:xfrm>
            <a:off x="2891118" y="4604845"/>
            <a:ext cx="3381900" cy="273900"/>
          </a:xfrm>
          <a:prstGeom prst="rect">
            <a:avLst/>
          </a:prstGeom>
          <a:noFill/>
          <a:ln>
            <a:noFill/>
          </a:ln>
        </p:spPr>
        <p:txBody>
          <a:bodyPr spcFirstLastPara="1" wrap="square" lIns="68575" tIns="34275" rIns="68575" bIns="34275" anchor="ctr" anchorCtr="0">
            <a:noAutofit/>
          </a:bodyPr>
          <a:lstStyle>
            <a:lvl1pPr lvl="0" algn="ct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712" name="Google Shape;712;p107"/>
          <p:cNvSpPr txBox="1">
            <a:spLocks noGrp="1"/>
          </p:cNvSpPr>
          <p:nvPr>
            <p:ph type="ftr" idx="11"/>
          </p:nvPr>
        </p:nvSpPr>
        <p:spPr>
          <a:xfrm>
            <a:off x="537882" y="4604845"/>
            <a:ext cx="2148000" cy="273900"/>
          </a:xfrm>
          <a:prstGeom prst="rect">
            <a:avLst/>
          </a:prstGeom>
          <a:noFill/>
          <a:ln>
            <a:noFill/>
          </a:ln>
        </p:spPr>
        <p:txBody>
          <a:bodyPr spcFirstLastPara="1" wrap="square" lIns="68575" tIns="34275" rIns="68575" bIns="34275" anchor="ctr"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713" name="Google Shape;713;p107"/>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pic>
        <p:nvPicPr>
          <p:cNvPr id="714" name="Google Shape;714;p107" descr="Oregon Department of Education Logo"/>
          <p:cNvPicPr preferRelativeResize="0"/>
          <p:nvPr/>
        </p:nvPicPr>
        <p:blipFill rotWithShape="1">
          <a:blip r:embed="rId3">
            <a:alphaModFix/>
          </a:blip>
          <a:srcRect/>
          <a:stretch/>
        </p:blipFill>
        <p:spPr>
          <a:xfrm>
            <a:off x="3775327" y="160537"/>
            <a:ext cx="1593344" cy="1625348"/>
          </a:xfrm>
          <a:prstGeom prst="rect">
            <a:avLst/>
          </a:prstGeom>
          <a:noFill/>
          <a:ln>
            <a:noFill/>
          </a:ln>
        </p:spPr>
      </p:pic>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715"/>
        <p:cNvGrpSpPr/>
        <p:nvPr/>
      </p:nvGrpSpPr>
      <p:grpSpPr>
        <a:xfrm>
          <a:off x="0" y="0"/>
          <a:ext cx="0" cy="0"/>
          <a:chOff x="0" y="0"/>
          <a:chExt cx="0" cy="0"/>
        </a:xfrm>
      </p:grpSpPr>
      <p:sp>
        <p:nvSpPr>
          <p:cNvPr id="716" name="Google Shape;716;p108"/>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rtl="0">
              <a:lnSpc>
                <a:spcPct val="90000"/>
              </a:lnSpc>
              <a:spcBef>
                <a:spcPts val="0"/>
              </a:spcBef>
              <a:spcAft>
                <a:spcPts val="0"/>
              </a:spcAft>
              <a:buClr>
                <a:schemeClr val="accent1"/>
              </a:buClr>
              <a:buSzPts val="14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717" name="Google Shape;717;p108"/>
          <p:cNvSpPr txBox="1">
            <a:spLocks noGrp="1"/>
          </p:cNvSpPr>
          <p:nvPr>
            <p:ph type="body" idx="1"/>
          </p:nvPr>
        </p:nvSpPr>
        <p:spPr>
          <a:xfrm>
            <a:off x="537882" y="1369219"/>
            <a:ext cx="3976800" cy="30795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718" name="Google Shape;718;p108"/>
          <p:cNvSpPr txBox="1">
            <a:spLocks noGrp="1"/>
          </p:cNvSpPr>
          <p:nvPr>
            <p:ph type="body" idx="2"/>
          </p:nvPr>
        </p:nvSpPr>
        <p:spPr>
          <a:xfrm>
            <a:off x="4629150" y="1369219"/>
            <a:ext cx="3997200" cy="30795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719" name="Google Shape;719;p108"/>
          <p:cNvSpPr txBox="1">
            <a:spLocks noGrp="1"/>
          </p:cNvSpPr>
          <p:nvPr>
            <p:ph type="dt" idx="10"/>
          </p:nvPr>
        </p:nvSpPr>
        <p:spPr>
          <a:xfrm>
            <a:off x="2891118" y="4604845"/>
            <a:ext cx="3381900" cy="273900"/>
          </a:xfrm>
          <a:prstGeom prst="rect">
            <a:avLst/>
          </a:prstGeom>
          <a:noFill/>
          <a:ln>
            <a:noFill/>
          </a:ln>
        </p:spPr>
        <p:txBody>
          <a:bodyPr spcFirstLastPara="1" wrap="square" lIns="68575" tIns="34275" rIns="68575" bIns="34275" anchor="ctr" anchorCtr="0">
            <a:noAutofit/>
          </a:bodyPr>
          <a:lstStyle>
            <a:lvl1pPr lvl="0" algn="ct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720" name="Google Shape;720;p108"/>
          <p:cNvSpPr txBox="1">
            <a:spLocks noGrp="1"/>
          </p:cNvSpPr>
          <p:nvPr>
            <p:ph type="ftr" idx="11"/>
          </p:nvPr>
        </p:nvSpPr>
        <p:spPr>
          <a:xfrm>
            <a:off x="537882" y="4604845"/>
            <a:ext cx="2148000" cy="273900"/>
          </a:xfrm>
          <a:prstGeom prst="rect">
            <a:avLst/>
          </a:prstGeom>
          <a:noFill/>
          <a:ln>
            <a:noFill/>
          </a:ln>
        </p:spPr>
        <p:txBody>
          <a:bodyPr spcFirstLastPara="1" wrap="square" lIns="68575" tIns="34275" rIns="68575" bIns="34275" anchor="ctr"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721" name="Google Shape;721;p108"/>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722"/>
        <p:cNvGrpSpPr/>
        <p:nvPr/>
      </p:nvGrpSpPr>
      <p:grpSpPr>
        <a:xfrm>
          <a:off x="0" y="0"/>
          <a:ext cx="0" cy="0"/>
          <a:chOff x="0" y="0"/>
          <a:chExt cx="0" cy="0"/>
        </a:xfrm>
      </p:grpSpPr>
      <p:sp>
        <p:nvSpPr>
          <p:cNvPr id="723" name="Google Shape;723;p109"/>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rtl="0">
              <a:lnSpc>
                <a:spcPct val="90000"/>
              </a:lnSpc>
              <a:spcBef>
                <a:spcPts val="0"/>
              </a:spcBef>
              <a:spcAft>
                <a:spcPts val="0"/>
              </a:spcAft>
              <a:buClr>
                <a:schemeClr val="accent1"/>
              </a:buClr>
              <a:buSzPts val="14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724" name="Google Shape;724;p109"/>
          <p:cNvSpPr txBox="1">
            <a:spLocks noGrp="1"/>
          </p:cNvSpPr>
          <p:nvPr>
            <p:ph type="body" idx="1"/>
          </p:nvPr>
        </p:nvSpPr>
        <p:spPr>
          <a:xfrm>
            <a:off x="537882" y="1369219"/>
            <a:ext cx="8088300" cy="30819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725" name="Google Shape;725;p109"/>
          <p:cNvSpPr txBox="1">
            <a:spLocks noGrp="1"/>
          </p:cNvSpPr>
          <p:nvPr>
            <p:ph type="dt" idx="10"/>
          </p:nvPr>
        </p:nvSpPr>
        <p:spPr>
          <a:xfrm>
            <a:off x="2891118" y="4604845"/>
            <a:ext cx="3381900" cy="273900"/>
          </a:xfrm>
          <a:prstGeom prst="rect">
            <a:avLst/>
          </a:prstGeom>
          <a:noFill/>
          <a:ln>
            <a:noFill/>
          </a:ln>
        </p:spPr>
        <p:txBody>
          <a:bodyPr spcFirstLastPara="1" wrap="square" lIns="68575" tIns="34275" rIns="68575" bIns="34275" anchor="ctr" anchorCtr="0">
            <a:noAutofit/>
          </a:bodyPr>
          <a:lstStyle>
            <a:lvl1pPr lvl="0" algn="ct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726" name="Google Shape;726;p109"/>
          <p:cNvSpPr txBox="1">
            <a:spLocks noGrp="1"/>
          </p:cNvSpPr>
          <p:nvPr>
            <p:ph type="ftr" idx="11"/>
          </p:nvPr>
        </p:nvSpPr>
        <p:spPr>
          <a:xfrm>
            <a:off x="537882" y="4604845"/>
            <a:ext cx="2148000" cy="273900"/>
          </a:xfrm>
          <a:prstGeom prst="rect">
            <a:avLst/>
          </a:prstGeom>
          <a:noFill/>
          <a:ln>
            <a:noFill/>
          </a:ln>
        </p:spPr>
        <p:txBody>
          <a:bodyPr spcFirstLastPara="1" wrap="square" lIns="68575" tIns="34275" rIns="68575" bIns="34275" anchor="ctr"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727" name="Google Shape;727;p109"/>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matchingName="Large Type">
  <p:cSld name="Large Type">
    <p:bg>
      <p:bgPr>
        <a:solidFill>
          <a:schemeClr val="accent1"/>
        </a:solidFill>
        <a:effectLst/>
      </p:bgPr>
    </p:bg>
    <p:spTree>
      <p:nvGrpSpPr>
        <p:cNvPr id="1" name="Shape 728"/>
        <p:cNvGrpSpPr/>
        <p:nvPr/>
      </p:nvGrpSpPr>
      <p:grpSpPr>
        <a:xfrm>
          <a:off x="0" y="0"/>
          <a:ext cx="0" cy="0"/>
          <a:chOff x="0" y="0"/>
          <a:chExt cx="0" cy="0"/>
        </a:xfrm>
      </p:grpSpPr>
      <p:sp>
        <p:nvSpPr>
          <p:cNvPr id="729" name="Google Shape;729;p110"/>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Calibri"/>
              <a:ea typeface="Calibri"/>
              <a:cs typeface="Calibri"/>
              <a:sym typeface="Calibri"/>
            </a:endParaRPr>
          </a:p>
        </p:txBody>
      </p:sp>
      <p:pic>
        <p:nvPicPr>
          <p:cNvPr id="730" name="Google Shape;730;p110" descr="Decorative line break"/>
          <p:cNvPicPr preferRelativeResize="0"/>
          <p:nvPr/>
        </p:nvPicPr>
        <p:blipFill rotWithShape="1">
          <a:blip r:embed="rId2">
            <a:alphaModFix/>
          </a:blip>
          <a:srcRect/>
          <a:stretch/>
        </p:blipFill>
        <p:spPr>
          <a:xfrm>
            <a:off x="4089652" y="2886671"/>
            <a:ext cx="964694" cy="18288"/>
          </a:xfrm>
          <a:prstGeom prst="rect">
            <a:avLst/>
          </a:prstGeom>
          <a:noFill/>
          <a:ln>
            <a:noFill/>
          </a:ln>
        </p:spPr>
      </p:pic>
      <p:sp>
        <p:nvSpPr>
          <p:cNvPr id="731" name="Google Shape;731;p110"/>
          <p:cNvSpPr txBox="1">
            <a:spLocks noGrp="1"/>
          </p:cNvSpPr>
          <p:nvPr>
            <p:ph type="ctrTitle"/>
          </p:nvPr>
        </p:nvSpPr>
        <p:spPr>
          <a:xfrm>
            <a:off x="1143000" y="1124344"/>
            <a:ext cx="6858000" cy="1790700"/>
          </a:xfrm>
          <a:prstGeom prst="rect">
            <a:avLst/>
          </a:prstGeom>
          <a:noFill/>
          <a:ln>
            <a:noFill/>
          </a:ln>
        </p:spPr>
        <p:txBody>
          <a:bodyPr spcFirstLastPara="1" wrap="square" lIns="68575" tIns="34275" rIns="68575" bIns="34275" anchor="b" anchorCtr="0">
            <a:noAutofit/>
          </a:bodyPr>
          <a:lstStyle>
            <a:lvl1pPr lvl="0" algn="ctr" rtl="0">
              <a:lnSpc>
                <a:spcPct val="90000"/>
              </a:lnSpc>
              <a:spcBef>
                <a:spcPts val="0"/>
              </a:spcBef>
              <a:spcAft>
                <a:spcPts val="0"/>
              </a:spcAft>
              <a:buClr>
                <a:schemeClr val="accent1"/>
              </a:buClr>
              <a:buSzPts val="9000"/>
              <a:buFont typeface="Calibri"/>
              <a:buNone/>
              <a:defRPr sz="9000">
                <a:solidFill>
                  <a:schemeClr val="accent1"/>
                </a:solidFill>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732" name="Google Shape;732;p110"/>
          <p:cNvSpPr txBox="1">
            <a:spLocks noGrp="1"/>
          </p:cNvSpPr>
          <p:nvPr>
            <p:ph type="dt" idx="10"/>
          </p:nvPr>
        </p:nvSpPr>
        <p:spPr>
          <a:xfrm>
            <a:off x="2891118" y="4604845"/>
            <a:ext cx="3381900" cy="273900"/>
          </a:xfrm>
          <a:prstGeom prst="rect">
            <a:avLst/>
          </a:prstGeom>
          <a:noFill/>
          <a:ln>
            <a:noFill/>
          </a:ln>
        </p:spPr>
        <p:txBody>
          <a:bodyPr spcFirstLastPara="1" wrap="square" lIns="68575" tIns="34275" rIns="68575" bIns="34275" anchor="ctr" anchorCtr="0">
            <a:noAutofit/>
          </a:bodyPr>
          <a:lstStyle>
            <a:lvl1pPr lvl="0" algn="ct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733" name="Google Shape;733;p110"/>
          <p:cNvSpPr txBox="1">
            <a:spLocks noGrp="1"/>
          </p:cNvSpPr>
          <p:nvPr>
            <p:ph type="ftr" idx="11"/>
          </p:nvPr>
        </p:nvSpPr>
        <p:spPr>
          <a:xfrm>
            <a:off x="537882" y="4604845"/>
            <a:ext cx="2148000" cy="273900"/>
          </a:xfrm>
          <a:prstGeom prst="rect">
            <a:avLst/>
          </a:prstGeom>
          <a:noFill/>
          <a:ln>
            <a:noFill/>
          </a:ln>
        </p:spPr>
        <p:txBody>
          <a:bodyPr spcFirstLastPara="1" wrap="square" lIns="68575" tIns="34275" rIns="68575" bIns="34275" anchor="ctr"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734" name="Google Shape;734;p110"/>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
        <p:nvSpPr>
          <p:cNvPr id="735" name="Google Shape;735;p110"/>
          <p:cNvSpPr txBox="1">
            <a:spLocks noGrp="1"/>
          </p:cNvSpPr>
          <p:nvPr>
            <p:ph type="subTitle" idx="1"/>
          </p:nvPr>
        </p:nvSpPr>
        <p:spPr>
          <a:xfrm>
            <a:off x="1143000" y="3002388"/>
            <a:ext cx="6858000" cy="660300"/>
          </a:xfrm>
          <a:prstGeom prst="rect">
            <a:avLst/>
          </a:prstGeom>
          <a:noFill/>
          <a:ln>
            <a:noFill/>
          </a:ln>
        </p:spPr>
        <p:txBody>
          <a:bodyPr spcFirstLastPara="1" wrap="square" lIns="68575" tIns="34275" rIns="68575" bIns="34275" anchor="t" anchorCtr="0">
            <a:normAutofit/>
          </a:bodyPr>
          <a:lstStyle>
            <a:lvl1pPr lvl="0" algn="ctr" rtl="0">
              <a:lnSpc>
                <a:spcPct val="90000"/>
              </a:lnSpc>
              <a:spcBef>
                <a:spcPts val="800"/>
              </a:spcBef>
              <a:spcAft>
                <a:spcPts val="0"/>
              </a:spcAft>
              <a:buClr>
                <a:schemeClr val="accent1"/>
              </a:buClr>
              <a:buSzPts val="1800"/>
              <a:buNone/>
              <a:defRPr sz="1800">
                <a:solidFill>
                  <a:schemeClr val="accent1"/>
                </a:solidFill>
              </a:defRPr>
            </a:lvl1pPr>
            <a:lvl2pPr lvl="1" algn="ctr" rtl="0">
              <a:lnSpc>
                <a:spcPct val="90000"/>
              </a:lnSpc>
              <a:spcBef>
                <a:spcPts val="400"/>
              </a:spcBef>
              <a:spcAft>
                <a:spcPts val="0"/>
              </a:spcAft>
              <a:buClr>
                <a:schemeClr val="dk1"/>
              </a:buClr>
              <a:buSzPts val="1500"/>
              <a:buNone/>
              <a:defRPr sz="1500"/>
            </a:lvl2pPr>
            <a:lvl3pPr lvl="2" algn="ctr" rtl="0">
              <a:lnSpc>
                <a:spcPct val="90000"/>
              </a:lnSpc>
              <a:spcBef>
                <a:spcPts val="400"/>
              </a:spcBef>
              <a:spcAft>
                <a:spcPts val="0"/>
              </a:spcAft>
              <a:buClr>
                <a:schemeClr val="dk1"/>
              </a:buClr>
              <a:buSzPts val="1400"/>
              <a:buNone/>
              <a:defRPr sz="1400"/>
            </a:lvl3pPr>
            <a:lvl4pPr lvl="3" algn="ctr" rtl="0">
              <a:lnSpc>
                <a:spcPct val="90000"/>
              </a:lnSpc>
              <a:spcBef>
                <a:spcPts val="400"/>
              </a:spcBef>
              <a:spcAft>
                <a:spcPts val="0"/>
              </a:spcAft>
              <a:buClr>
                <a:schemeClr val="dk1"/>
              </a:buClr>
              <a:buSzPts val="1200"/>
              <a:buNone/>
              <a:defRPr sz="1200"/>
            </a:lvl4pPr>
            <a:lvl5pPr lvl="4" algn="ctr" rtl="0">
              <a:lnSpc>
                <a:spcPct val="90000"/>
              </a:lnSpc>
              <a:spcBef>
                <a:spcPts val="400"/>
              </a:spcBef>
              <a:spcAft>
                <a:spcPts val="0"/>
              </a:spcAft>
              <a:buClr>
                <a:schemeClr val="dk1"/>
              </a:buClr>
              <a:buSzPts val="1200"/>
              <a:buNone/>
              <a:defRPr sz="1200"/>
            </a:lvl5pPr>
            <a:lvl6pPr lvl="5" algn="ctr" rtl="0">
              <a:lnSpc>
                <a:spcPct val="90000"/>
              </a:lnSpc>
              <a:spcBef>
                <a:spcPts val="400"/>
              </a:spcBef>
              <a:spcAft>
                <a:spcPts val="0"/>
              </a:spcAft>
              <a:buClr>
                <a:schemeClr val="dk1"/>
              </a:buClr>
              <a:buSzPts val="1200"/>
              <a:buNone/>
              <a:defRPr sz="1200"/>
            </a:lvl6pPr>
            <a:lvl7pPr lvl="6" algn="ctr" rtl="0">
              <a:lnSpc>
                <a:spcPct val="90000"/>
              </a:lnSpc>
              <a:spcBef>
                <a:spcPts val="400"/>
              </a:spcBef>
              <a:spcAft>
                <a:spcPts val="0"/>
              </a:spcAft>
              <a:buClr>
                <a:schemeClr val="dk1"/>
              </a:buClr>
              <a:buSzPts val="1200"/>
              <a:buNone/>
              <a:defRPr sz="1200"/>
            </a:lvl7pPr>
            <a:lvl8pPr lvl="7" algn="ctr" rtl="0">
              <a:lnSpc>
                <a:spcPct val="90000"/>
              </a:lnSpc>
              <a:spcBef>
                <a:spcPts val="400"/>
              </a:spcBef>
              <a:spcAft>
                <a:spcPts val="0"/>
              </a:spcAft>
              <a:buClr>
                <a:schemeClr val="dk1"/>
              </a:buClr>
              <a:buSzPts val="1200"/>
              <a:buNone/>
              <a:defRPr sz="1200"/>
            </a:lvl8pPr>
            <a:lvl9pPr lvl="8" algn="ctr" rtl="0">
              <a:lnSpc>
                <a:spcPct val="90000"/>
              </a:lnSpc>
              <a:spcBef>
                <a:spcPts val="400"/>
              </a:spcBef>
              <a:spcAft>
                <a:spcPts val="0"/>
              </a:spcAft>
              <a:buClr>
                <a:schemeClr val="dk1"/>
              </a:buClr>
              <a:buSzPts val="1200"/>
              <a:buNone/>
              <a:defRPr sz="1200"/>
            </a:lvl9pPr>
          </a:lstStyle>
          <a:p>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matchingName="Section Header">
  <p:cSld name="Section Header">
    <p:bg>
      <p:bgPr>
        <a:solidFill>
          <a:schemeClr val="accent1"/>
        </a:solidFill>
        <a:effectLst/>
      </p:bgPr>
    </p:bg>
    <p:spTree>
      <p:nvGrpSpPr>
        <p:cNvPr id="1" name="Shape 736"/>
        <p:cNvGrpSpPr/>
        <p:nvPr/>
      </p:nvGrpSpPr>
      <p:grpSpPr>
        <a:xfrm>
          <a:off x="0" y="0"/>
          <a:ext cx="0" cy="0"/>
          <a:chOff x="0" y="0"/>
          <a:chExt cx="0" cy="0"/>
        </a:xfrm>
      </p:grpSpPr>
      <p:sp>
        <p:nvSpPr>
          <p:cNvPr id="737" name="Google Shape;737;p111"/>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Calibri"/>
              <a:ea typeface="Calibri"/>
              <a:cs typeface="Calibri"/>
              <a:sym typeface="Calibri"/>
            </a:endParaRPr>
          </a:p>
        </p:txBody>
      </p:sp>
      <p:sp>
        <p:nvSpPr>
          <p:cNvPr id="738" name="Google Shape;738;p111"/>
          <p:cNvSpPr/>
          <p:nvPr/>
        </p:nvSpPr>
        <p:spPr>
          <a:xfrm>
            <a:off x="154640" y="1866568"/>
            <a:ext cx="8831100" cy="1425300"/>
          </a:xfrm>
          <a:prstGeom prst="rect">
            <a:avLst/>
          </a:prstGeom>
          <a:solidFill>
            <a:schemeClr val="lt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200" b="0" i="0" u="none" strike="noStrike" cap="none">
              <a:solidFill>
                <a:schemeClr val="lt1"/>
              </a:solidFill>
              <a:latin typeface="Calibri"/>
              <a:ea typeface="Calibri"/>
              <a:cs typeface="Calibri"/>
              <a:sym typeface="Calibri"/>
            </a:endParaRPr>
          </a:p>
        </p:txBody>
      </p:sp>
      <p:sp>
        <p:nvSpPr>
          <p:cNvPr id="739" name="Google Shape;739;p111"/>
          <p:cNvSpPr txBox="1">
            <a:spLocks noGrp="1"/>
          </p:cNvSpPr>
          <p:nvPr>
            <p:ph type="ctrTitle"/>
          </p:nvPr>
        </p:nvSpPr>
        <p:spPr>
          <a:xfrm>
            <a:off x="537883" y="1866568"/>
            <a:ext cx="8088300" cy="1425300"/>
          </a:xfrm>
          <a:prstGeom prst="rect">
            <a:avLst/>
          </a:prstGeom>
          <a:noFill/>
          <a:ln>
            <a:noFill/>
          </a:ln>
        </p:spPr>
        <p:txBody>
          <a:bodyPr spcFirstLastPara="1" wrap="square" lIns="68575" tIns="34275" rIns="68575" bIns="34275" anchor="ctr" anchorCtr="0">
            <a:noAutofit/>
          </a:bodyPr>
          <a:lstStyle>
            <a:lvl1pPr lvl="0" algn="ctr" rtl="0">
              <a:lnSpc>
                <a:spcPct val="90000"/>
              </a:lnSpc>
              <a:spcBef>
                <a:spcPts val="0"/>
              </a:spcBef>
              <a:spcAft>
                <a:spcPts val="0"/>
              </a:spcAft>
              <a:buClr>
                <a:schemeClr val="accent1"/>
              </a:buClr>
              <a:buSzPts val="5100"/>
              <a:buFont typeface="Calibri"/>
              <a:buNone/>
              <a:defRPr sz="5100">
                <a:solidFill>
                  <a:schemeClr val="accent1"/>
                </a:solidFill>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740" name="Google Shape;740;p111"/>
          <p:cNvSpPr txBox="1">
            <a:spLocks noGrp="1"/>
          </p:cNvSpPr>
          <p:nvPr>
            <p:ph type="dt" idx="10"/>
          </p:nvPr>
        </p:nvSpPr>
        <p:spPr>
          <a:xfrm>
            <a:off x="2891118" y="4604845"/>
            <a:ext cx="3381900" cy="273900"/>
          </a:xfrm>
          <a:prstGeom prst="rect">
            <a:avLst/>
          </a:prstGeom>
          <a:noFill/>
          <a:ln>
            <a:noFill/>
          </a:ln>
        </p:spPr>
        <p:txBody>
          <a:bodyPr spcFirstLastPara="1" wrap="square" lIns="68575" tIns="34275" rIns="68575" bIns="34275" anchor="ctr" anchorCtr="0">
            <a:noAutofit/>
          </a:bodyPr>
          <a:lstStyle>
            <a:lvl1pPr lvl="0" algn="ct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741" name="Google Shape;741;p111"/>
          <p:cNvSpPr txBox="1">
            <a:spLocks noGrp="1"/>
          </p:cNvSpPr>
          <p:nvPr>
            <p:ph type="ftr" idx="11"/>
          </p:nvPr>
        </p:nvSpPr>
        <p:spPr>
          <a:xfrm>
            <a:off x="537882" y="4604845"/>
            <a:ext cx="2148000" cy="273900"/>
          </a:xfrm>
          <a:prstGeom prst="rect">
            <a:avLst/>
          </a:prstGeom>
          <a:noFill/>
          <a:ln>
            <a:noFill/>
          </a:ln>
        </p:spPr>
        <p:txBody>
          <a:bodyPr spcFirstLastPara="1" wrap="square" lIns="68575" tIns="34275" rIns="68575" bIns="34275" anchor="ctr"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742" name="Google Shape;742;p111"/>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pic>
        <p:nvPicPr>
          <p:cNvPr id="743" name="Google Shape;743;p111" descr="Oregon Department of Education Logo"/>
          <p:cNvPicPr preferRelativeResize="0"/>
          <p:nvPr/>
        </p:nvPicPr>
        <p:blipFill rotWithShape="1">
          <a:blip r:embed="rId2">
            <a:alphaModFix/>
          </a:blip>
          <a:srcRect/>
          <a:stretch/>
        </p:blipFill>
        <p:spPr>
          <a:xfrm>
            <a:off x="3775327" y="160537"/>
            <a:ext cx="1593344" cy="1625348"/>
          </a:xfrm>
          <a:prstGeom prst="rect">
            <a:avLst/>
          </a:prstGeom>
          <a:noFill/>
          <a:ln>
            <a:noFill/>
          </a:ln>
        </p:spPr>
      </p:pic>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matchingName="Title Bar and Content">
  <p:cSld name="Title Bar and Content">
    <p:bg>
      <p:bgPr>
        <a:solidFill>
          <a:schemeClr val="accent1"/>
        </a:solidFill>
        <a:effectLst/>
      </p:bgPr>
    </p:bg>
    <p:spTree>
      <p:nvGrpSpPr>
        <p:cNvPr id="1" name="Shape 744"/>
        <p:cNvGrpSpPr/>
        <p:nvPr/>
      </p:nvGrpSpPr>
      <p:grpSpPr>
        <a:xfrm>
          <a:off x="0" y="0"/>
          <a:ext cx="0" cy="0"/>
          <a:chOff x="0" y="0"/>
          <a:chExt cx="0" cy="0"/>
        </a:xfrm>
      </p:grpSpPr>
      <p:sp>
        <p:nvSpPr>
          <p:cNvPr id="745" name="Google Shape;745;p112"/>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Calibri"/>
              <a:ea typeface="Calibri"/>
              <a:cs typeface="Calibri"/>
              <a:sym typeface="Calibri"/>
            </a:endParaRPr>
          </a:p>
        </p:txBody>
      </p:sp>
      <p:sp>
        <p:nvSpPr>
          <p:cNvPr id="746" name="Google Shape;746;p112"/>
          <p:cNvSpPr/>
          <p:nvPr/>
        </p:nvSpPr>
        <p:spPr>
          <a:xfrm>
            <a:off x="154641" y="161365"/>
            <a:ext cx="8831100" cy="1048200"/>
          </a:xfrm>
          <a:prstGeom prst="rect">
            <a:avLst/>
          </a:prstGeom>
          <a:solidFill>
            <a:schemeClr val="lt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Calibri"/>
              <a:ea typeface="Calibri"/>
              <a:cs typeface="Calibri"/>
              <a:sym typeface="Calibri"/>
            </a:endParaRPr>
          </a:p>
        </p:txBody>
      </p:sp>
      <p:sp>
        <p:nvSpPr>
          <p:cNvPr id="747" name="Google Shape;747;p112"/>
          <p:cNvSpPr txBox="1">
            <a:spLocks noGrp="1"/>
          </p:cNvSpPr>
          <p:nvPr>
            <p:ph type="body" idx="1"/>
          </p:nvPr>
        </p:nvSpPr>
        <p:spPr>
          <a:xfrm>
            <a:off x="537882" y="1369219"/>
            <a:ext cx="8088300" cy="30819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748" name="Google Shape;748;p112"/>
          <p:cNvSpPr txBox="1">
            <a:spLocks noGrp="1"/>
          </p:cNvSpPr>
          <p:nvPr>
            <p:ph type="dt" idx="10"/>
          </p:nvPr>
        </p:nvSpPr>
        <p:spPr>
          <a:xfrm>
            <a:off x="2891118" y="4604845"/>
            <a:ext cx="3381900" cy="273900"/>
          </a:xfrm>
          <a:prstGeom prst="rect">
            <a:avLst/>
          </a:prstGeom>
          <a:noFill/>
          <a:ln>
            <a:noFill/>
          </a:ln>
        </p:spPr>
        <p:txBody>
          <a:bodyPr spcFirstLastPara="1" wrap="square" lIns="68575" tIns="34275" rIns="68575" bIns="34275" anchor="ctr" anchorCtr="0">
            <a:noAutofit/>
          </a:bodyPr>
          <a:lstStyle>
            <a:lvl1pPr lvl="0" algn="ct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749" name="Google Shape;749;p112"/>
          <p:cNvSpPr txBox="1">
            <a:spLocks noGrp="1"/>
          </p:cNvSpPr>
          <p:nvPr>
            <p:ph type="ftr" idx="11"/>
          </p:nvPr>
        </p:nvSpPr>
        <p:spPr>
          <a:xfrm>
            <a:off x="537882" y="4604845"/>
            <a:ext cx="2148000" cy="273900"/>
          </a:xfrm>
          <a:prstGeom prst="rect">
            <a:avLst/>
          </a:prstGeom>
          <a:noFill/>
          <a:ln>
            <a:noFill/>
          </a:ln>
        </p:spPr>
        <p:txBody>
          <a:bodyPr spcFirstLastPara="1" wrap="square" lIns="68575" tIns="34275" rIns="68575" bIns="34275" anchor="ctr"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750" name="Google Shape;750;p112"/>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
        <p:nvSpPr>
          <p:cNvPr id="751" name="Google Shape;751;p112"/>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rtl="0">
              <a:lnSpc>
                <a:spcPct val="90000"/>
              </a:lnSpc>
              <a:spcBef>
                <a:spcPts val="0"/>
              </a:spcBef>
              <a:spcAft>
                <a:spcPts val="0"/>
              </a:spcAft>
              <a:buClr>
                <a:schemeClr val="accent1"/>
              </a:buClr>
              <a:buSzPts val="14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matchingName="Content with Caption">
  <p:cSld name="Content with Caption">
    <p:bg>
      <p:bgPr>
        <a:solidFill>
          <a:schemeClr val="accent1"/>
        </a:solidFill>
        <a:effectLst/>
      </p:bgPr>
    </p:bg>
    <p:spTree>
      <p:nvGrpSpPr>
        <p:cNvPr id="1" name="Shape 752"/>
        <p:cNvGrpSpPr/>
        <p:nvPr/>
      </p:nvGrpSpPr>
      <p:grpSpPr>
        <a:xfrm>
          <a:off x="0" y="0"/>
          <a:ext cx="0" cy="0"/>
          <a:chOff x="0" y="0"/>
          <a:chExt cx="0" cy="0"/>
        </a:xfrm>
      </p:grpSpPr>
      <p:sp>
        <p:nvSpPr>
          <p:cNvPr id="753" name="Google Shape;753;p113"/>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Calibri"/>
              <a:ea typeface="Calibri"/>
              <a:cs typeface="Calibri"/>
              <a:sym typeface="Calibri"/>
            </a:endParaRPr>
          </a:p>
        </p:txBody>
      </p:sp>
      <p:sp>
        <p:nvSpPr>
          <p:cNvPr id="754" name="Google Shape;754;p113"/>
          <p:cNvSpPr/>
          <p:nvPr/>
        </p:nvSpPr>
        <p:spPr>
          <a:xfrm>
            <a:off x="154642" y="161365"/>
            <a:ext cx="3547800" cy="4824300"/>
          </a:xfrm>
          <a:prstGeom prst="rect">
            <a:avLst/>
          </a:prstGeom>
          <a:solidFill>
            <a:schemeClr val="lt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Calibri"/>
              <a:ea typeface="Calibri"/>
              <a:cs typeface="Calibri"/>
              <a:sym typeface="Calibri"/>
            </a:endParaRPr>
          </a:p>
        </p:txBody>
      </p:sp>
      <p:sp>
        <p:nvSpPr>
          <p:cNvPr id="755" name="Google Shape;755;p113"/>
          <p:cNvSpPr txBox="1">
            <a:spLocks noGrp="1"/>
          </p:cNvSpPr>
          <p:nvPr>
            <p:ph type="title"/>
          </p:nvPr>
        </p:nvSpPr>
        <p:spPr>
          <a:xfrm>
            <a:off x="537883" y="584734"/>
            <a:ext cx="2949000" cy="1894200"/>
          </a:xfrm>
          <a:prstGeom prst="rect">
            <a:avLst/>
          </a:prstGeom>
          <a:noFill/>
          <a:ln>
            <a:noFill/>
          </a:ln>
        </p:spPr>
        <p:txBody>
          <a:bodyPr spcFirstLastPara="1" wrap="square" lIns="68575" tIns="34275" rIns="68575" bIns="34275" anchor="t" anchorCtr="0">
            <a:normAutofit/>
          </a:bodyPr>
          <a:lstStyle>
            <a:lvl1pPr lvl="0" algn="l" rtl="0">
              <a:lnSpc>
                <a:spcPct val="90000"/>
              </a:lnSpc>
              <a:spcBef>
                <a:spcPts val="0"/>
              </a:spcBef>
              <a:spcAft>
                <a:spcPts val="0"/>
              </a:spcAft>
              <a:buClr>
                <a:schemeClr val="accent1"/>
              </a:buClr>
              <a:buSzPts val="3300"/>
              <a:buFont typeface="Calibri"/>
              <a:buNone/>
              <a:defRPr sz="3300"/>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756" name="Google Shape;756;p113"/>
          <p:cNvSpPr txBox="1">
            <a:spLocks noGrp="1"/>
          </p:cNvSpPr>
          <p:nvPr>
            <p:ph type="body" idx="1"/>
          </p:nvPr>
        </p:nvSpPr>
        <p:spPr>
          <a:xfrm>
            <a:off x="3887391" y="584735"/>
            <a:ext cx="4629300" cy="3811200"/>
          </a:xfrm>
          <a:prstGeom prst="rect">
            <a:avLst/>
          </a:prstGeom>
          <a:noFill/>
          <a:ln>
            <a:noFill/>
          </a:ln>
        </p:spPr>
        <p:txBody>
          <a:bodyPr spcFirstLastPara="1" wrap="square" lIns="68575" tIns="34275" rIns="68575" bIns="34275" anchor="t" anchorCtr="0">
            <a:normAutofit/>
          </a:bodyPr>
          <a:lstStyle>
            <a:lvl1pPr marL="457200" lvl="0" indent="-342900" algn="l" rtl="0">
              <a:lnSpc>
                <a:spcPct val="90000"/>
              </a:lnSpc>
              <a:spcBef>
                <a:spcPts val="800"/>
              </a:spcBef>
              <a:spcAft>
                <a:spcPts val="0"/>
              </a:spcAft>
              <a:buClr>
                <a:schemeClr val="dk1"/>
              </a:buClr>
              <a:buSzPts val="1800"/>
              <a:buChar char="•"/>
              <a:defRPr sz="1800"/>
            </a:lvl1pPr>
            <a:lvl2pPr marL="914400" lvl="1" indent="-342900" algn="l" rtl="0">
              <a:lnSpc>
                <a:spcPct val="90000"/>
              </a:lnSpc>
              <a:spcBef>
                <a:spcPts val="400"/>
              </a:spcBef>
              <a:spcAft>
                <a:spcPts val="0"/>
              </a:spcAft>
              <a:buClr>
                <a:schemeClr val="dk1"/>
              </a:buClr>
              <a:buSzPts val="1800"/>
              <a:buChar char="•"/>
              <a:defRPr sz="1800"/>
            </a:lvl2pPr>
            <a:lvl3pPr marL="1371600" lvl="2" indent="-342900" algn="l" rtl="0">
              <a:lnSpc>
                <a:spcPct val="90000"/>
              </a:lnSpc>
              <a:spcBef>
                <a:spcPts val="400"/>
              </a:spcBef>
              <a:spcAft>
                <a:spcPts val="0"/>
              </a:spcAft>
              <a:buClr>
                <a:schemeClr val="dk1"/>
              </a:buClr>
              <a:buSzPts val="1800"/>
              <a:buChar char="•"/>
              <a:defRPr sz="1800"/>
            </a:lvl3pPr>
            <a:lvl4pPr marL="1828800" lvl="3" indent="-342900" algn="l" rtl="0">
              <a:lnSpc>
                <a:spcPct val="90000"/>
              </a:lnSpc>
              <a:spcBef>
                <a:spcPts val="400"/>
              </a:spcBef>
              <a:spcAft>
                <a:spcPts val="0"/>
              </a:spcAft>
              <a:buClr>
                <a:schemeClr val="dk1"/>
              </a:buClr>
              <a:buSzPts val="1800"/>
              <a:buChar char="•"/>
              <a:defRPr sz="1800"/>
            </a:lvl4pPr>
            <a:lvl5pPr marL="2286000" lvl="4" indent="-342900" algn="l" rtl="0">
              <a:lnSpc>
                <a:spcPct val="90000"/>
              </a:lnSpc>
              <a:spcBef>
                <a:spcPts val="400"/>
              </a:spcBef>
              <a:spcAft>
                <a:spcPts val="0"/>
              </a:spcAft>
              <a:buClr>
                <a:schemeClr val="dk1"/>
              </a:buClr>
              <a:buSzPts val="1800"/>
              <a:buChar char="•"/>
              <a:defRPr sz="1800"/>
            </a:lvl5pPr>
            <a:lvl6pPr marL="2743200" lvl="5" indent="-323850" algn="l" rtl="0">
              <a:lnSpc>
                <a:spcPct val="90000"/>
              </a:lnSpc>
              <a:spcBef>
                <a:spcPts val="400"/>
              </a:spcBef>
              <a:spcAft>
                <a:spcPts val="0"/>
              </a:spcAft>
              <a:buClr>
                <a:schemeClr val="dk1"/>
              </a:buClr>
              <a:buSzPts val="1500"/>
              <a:buChar char="•"/>
              <a:defRPr sz="1500"/>
            </a:lvl6pPr>
            <a:lvl7pPr marL="3200400" lvl="6" indent="-323850" algn="l" rtl="0">
              <a:lnSpc>
                <a:spcPct val="90000"/>
              </a:lnSpc>
              <a:spcBef>
                <a:spcPts val="400"/>
              </a:spcBef>
              <a:spcAft>
                <a:spcPts val="0"/>
              </a:spcAft>
              <a:buClr>
                <a:schemeClr val="dk1"/>
              </a:buClr>
              <a:buSzPts val="1500"/>
              <a:buChar char="•"/>
              <a:defRPr sz="1500"/>
            </a:lvl7pPr>
            <a:lvl8pPr marL="3657600" lvl="7" indent="-323850" algn="l" rtl="0">
              <a:lnSpc>
                <a:spcPct val="90000"/>
              </a:lnSpc>
              <a:spcBef>
                <a:spcPts val="400"/>
              </a:spcBef>
              <a:spcAft>
                <a:spcPts val="0"/>
              </a:spcAft>
              <a:buClr>
                <a:schemeClr val="dk1"/>
              </a:buClr>
              <a:buSzPts val="1500"/>
              <a:buChar char="•"/>
              <a:defRPr sz="1500"/>
            </a:lvl8pPr>
            <a:lvl9pPr marL="4114800" lvl="8" indent="-323850" algn="l" rtl="0">
              <a:lnSpc>
                <a:spcPct val="90000"/>
              </a:lnSpc>
              <a:spcBef>
                <a:spcPts val="400"/>
              </a:spcBef>
              <a:spcAft>
                <a:spcPts val="0"/>
              </a:spcAft>
              <a:buClr>
                <a:schemeClr val="dk1"/>
              </a:buClr>
              <a:buSzPts val="1500"/>
              <a:buChar char="•"/>
              <a:defRPr sz="1500"/>
            </a:lvl9pPr>
          </a:lstStyle>
          <a:p>
            <a:endParaRPr/>
          </a:p>
        </p:txBody>
      </p:sp>
      <p:sp>
        <p:nvSpPr>
          <p:cNvPr id="757" name="Google Shape;757;p113"/>
          <p:cNvSpPr txBox="1">
            <a:spLocks noGrp="1"/>
          </p:cNvSpPr>
          <p:nvPr>
            <p:ph type="dt" idx="10"/>
          </p:nvPr>
        </p:nvSpPr>
        <p:spPr>
          <a:xfrm>
            <a:off x="2891118" y="4604845"/>
            <a:ext cx="3381900" cy="273900"/>
          </a:xfrm>
          <a:prstGeom prst="rect">
            <a:avLst/>
          </a:prstGeom>
          <a:noFill/>
          <a:ln>
            <a:noFill/>
          </a:ln>
        </p:spPr>
        <p:txBody>
          <a:bodyPr spcFirstLastPara="1" wrap="square" lIns="68575" tIns="34275" rIns="68575" bIns="34275" anchor="ctr" anchorCtr="0">
            <a:noAutofit/>
          </a:bodyPr>
          <a:lstStyle>
            <a:lvl1pPr lvl="0" algn="ct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758" name="Google Shape;758;p113"/>
          <p:cNvSpPr txBox="1">
            <a:spLocks noGrp="1"/>
          </p:cNvSpPr>
          <p:nvPr>
            <p:ph type="ftr" idx="11"/>
          </p:nvPr>
        </p:nvSpPr>
        <p:spPr>
          <a:xfrm>
            <a:off x="537882" y="4604845"/>
            <a:ext cx="2148000" cy="273900"/>
          </a:xfrm>
          <a:prstGeom prst="rect">
            <a:avLst/>
          </a:prstGeom>
          <a:noFill/>
          <a:ln>
            <a:noFill/>
          </a:ln>
        </p:spPr>
        <p:txBody>
          <a:bodyPr spcFirstLastPara="1" wrap="square" lIns="68575" tIns="34275" rIns="68575" bIns="34275" anchor="ctr"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759" name="Google Shape;759;p113"/>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
        <p:nvSpPr>
          <p:cNvPr id="760" name="Google Shape;760;p113"/>
          <p:cNvSpPr>
            <a:spLocks noGrp="1"/>
          </p:cNvSpPr>
          <p:nvPr>
            <p:ph type="pic" idx="2"/>
          </p:nvPr>
        </p:nvSpPr>
        <p:spPr>
          <a:xfrm>
            <a:off x="537883" y="2655094"/>
            <a:ext cx="2949000" cy="1740600"/>
          </a:xfrm>
          <a:prstGeom prst="rect">
            <a:avLst/>
          </a:prstGeom>
          <a:noFill/>
          <a:ln>
            <a:noFill/>
          </a:ln>
        </p:spPr>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761"/>
        <p:cNvGrpSpPr/>
        <p:nvPr/>
      </p:nvGrpSpPr>
      <p:grpSpPr>
        <a:xfrm>
          <a:off x="0" y="0"/>
          <a:ext cx="0" cy="0"/>
          <a:chOff x="0" y="0"/>
          <a:chExt cx="0" cy="0"/>
        </a:xfrm>
      </p:grpSpPr>
      <p:sp>
        <p:nvSpPr>
          <p:cNvPr id="762" name="Google Shape;762;p114"/>
          <p:cNvSpPr txBox="1">
            <a:spLocks noGrp="1"/>
          </p:cNvSpPr>
          <p:nvPr>
            <p:ph type="body" idx="1"/>
          </p:nvPr>
        </p:nvSpPr>
        <p:spPr>
          <a:xfrm>
            <a:off x="537882" y="1260872"/>
            <a:ext cx="3960300" cy="618000"/>
          </a:xfrm>
          <a:prstGeom prst="rect">
            <a:avLst/>
          </a:prstGeom>
          <a:noFill/>
          <a:ln>
            <a:noFill/>
          </a:ln>
        </p:spPr>
        <p:txBody>
          <a:bodyPr spcFirstLastPara="1" wrap="square" lIns="68575" tIns="34275" rIns="68575" bIns="34275" anchor="t" anchorCtr="0">
            <a:normAutofit/>
          </a:bodyPr>
          <a:lstStyle>
            <a:lvl1pPr marL="457200" lvl="0" indent="-228600" algn="l" rtl="0">
              <a:lnSpc>
                <a:spcPct val="90000"/>
              </a:lnSpc>
              <a:spcBef>
                <a:spcPts val="800"/>
              </a:spcBef>
              <a:spcAft>
                <a:spcPts val="0"/>
              </a:spcAft>
              <a:buClr>
                <a:schemeClr val="accent1"/>
              </a:buClr>
              <a:buSzPts val="2400"/>
              <a:buNone/>
              <a:defRPr sz="2400" b="0">
                <a:solidFill>
                  <a:schemeClr val="accent1"/>
                </a:solidFill>
              </a:defRPr>
            </a:lvl1pPr>
            <a:lvl2pPr marL="914400" lvl="1" indent="-228600" algn="l" rtl="0">
              <a:lnSpc>
                <a:spcPct val="90000"/>
              </a:lnSpc>
              <a:spcBef>
                <a:spcPts val="400"/>
              </a:spcBef>
              <a:spcAft>
                <a:spcPts val="0"/>
              </a:spcAft>
              <a:buClr>
                <a:schemeClr val="dk1"/>
              </a:buClr>
              <a:buSzPts val="1500"/>
              <a:buNone/>
              <a:defRPr sz="1500" b="1"/>
            </a:lvl2pPr>
            <a:lvl3pPr marL="1371600" lvl="2" indent="-228600" algn="l" rtl="0">
              <a:lnSpc>
                <a:spcPct val="90000"/>
              </a:lnSpc>
              <a:spcBef>
                <a:spcPts val="400"/>
              </a:spcBef>
              <a:spcAft>
                <a:spcPts val="0"/>
              </a:spcAft>
              <a:buClr>
                <a:schemeClr val="dk1"/>
              </a:buClr>
              <a:buSzPts val="1400"/>
              <a:buNone/>
              <a:defRPr sz="1400" b="1"/>
            </a:lvl3pPr>
            <a:lvl4pPr marL="1828800" lvl="3" indent="-228600" algn="l" rtl="0">
              <a:lnSpc>
                <a:spcPct val="90000"/>
              </a:lnSpc>
              <a:spcBef>
                <a:spcPts val="400"/>
              </a:spcBef>
              <a:spcAft>
                <a:spcPts val="0"/>
              </a:spcAft>
              <a:buClr>
                <a:schemeClr val="dk1"/>
              </a:buClr>
              <a:buSzPts val="1200"/>
              <a:buNone/>
              <a:defRPr sz="1200" b="1"/>
            </a:lvl4pPr>
            <a:lvl5pPr marL="2286000" lvl="4" indent="-228600" algn="l" rtl="0">
              <a:lnSpc>
                <a:spcPct val="90000"/>
              </a:lnSpc>
              <a:spcBef>
                <a:spcPts val="400"/>
              </a:spcBef>
              <a:spcAft>
                <a:spcPts val="0"/>
              </a:spcAft>
              <a:buClr>
                <a:schemeClr val="dk1"/>
              </a:buClr>
              <a:buSzPts val="1200"/>
              <a:buNone/>
              <a:defRPr sz="1200" b="1"/>
            </a:lvl5pPr>
            <a:lvl6pPr marL="2743200" lvl="5" indent="-228600" algn="l" rtl="0">
              <a:lnSpc>
                <a:spcPct val="90000"/>
              </a:lnSpc>
              <a:spcBef>
                <a:spcPts val="400"/>
              </a:spcBef>
              <a:spcAft>
                <a:spcPts val="0"/>
              </a:spcAft>
              <a:buClr>
                <a:schemeClr val="dk1"/>
              </a:buClr>
              <a:buSzPts val="1200"/>
              <a:buNone/>
              <a:defRPr sz="1200" b="1"/>
            </a:lvl6pPr>
            <a:lvl7pPr marL="3200400" lvl="6" indent="-228600" algn="l" rtl="0">
              <a:lnSpc>
                <a:spcPct val="90000"/>
              </a:lnSpc>
              <a:spcBef>
                <a:spcPts val="400"/>
              </a:spcBef>
              <a:spcAft>
                <a:spcPts val="0"/>
              </a:spcAft>
              <a:buClr>
                <a:schemeClr val="dk1"/>
              </a:buClr>
              <a:buSzPts val="1200"/>
              <a:buNone/>
              <a:defRPr sz="1200" b="1"/>
            </a:lvl7pPr>
            <a:lvl8pPr marL="3657600" lvl="7" indent="-228600" algn="l" rtl="0">
              <a:lnSpc>
                <a:spcPct val="90000"/>
              </a:lnSpc>
              <a:spcBef>
                <a:spcPts val="400"/>
              </a:spcBef>
              <a:spcAft>
                <a:spcPts val="0"/>
              </a:spcAft>
              <a:buClr>
                <a:schemeClr val="dk1"/>
              </a:buClr>
              <a:buSzPts val="1200"/>
              <a:buNone/>
              <a:defRPr sz="1200" b="1"/>
            </a:lvl8pPr>
            <a:lvl9pPr marL="4114800" lvl="8" indent="-228600" algn="l" rtl="0">
              <a:lnSpc>
                <a:spcPct val="90000"/>
              </a:lnSpc>
              <a:spcBef>
                <a:spcPts val="400"/>
              </a:spcBef>
              <a:spcAft>
                <a:spcPts val="0"/>
              </a:spcAft>
              <a:buClr>
                <a:schemeClr val="dk1"/>
              </a:buClr>
              <a:buSzPts val="1200"/>
              <a:buNone/>
              <a:defRPr sz="1200" b="1"/>
            </a:lvl9pPr>
          </a:lstStyle>
          <a:p>
            <a:endParaRPr/>
          </a:p>
        </p:txBody>
      </p:sp>
      <p:sp>
        <p:nvSpPr>
          <p:cNvPr id="763" name="Google Shape;763;p114"/>
          <p:cNvSpPr txBox="1">
            <a:spLocks noGrp="1"/>
          </p:cNvSpPr>
          <p:nvPr>
            <p:ph type="body" idx="2"/>
          </p:nvPr>
        </p:nvSpPr>
        <p:spPr>
          <a:xfrm>
            <a:off x="537882" y="1878806"/>
            <a:ext cx="3960300" cy="25758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764" name="Google Shape;764;p114"/>
          <p:cNvSpPr txBox="1">
            <a:spLocks noGrp="1"/>
          </p:cNvSpPr>
          <p:nvPr>
            <p:ph type="body" idx="3"/>
          </p:nvPr>
        </p:nvSpPr>
        <p:spPr>
          <a:xfrm>
            <a:off x="4629150" y="1260872"/>
            <a:ext cx="3997200" cy="618000"/>
          </a:xfrm>
          <a:prstGeom prst="rect">
            <a:avLst/>
          </a:prstGeom>
          <a:noFill/>
          <a:ln>
            <a:noFill/>
          </a:ln>
        </p:spPr>
        <p:txBody>
          <a:bodyPr spcFirstLastPara="1" wrap="square" lIns="68575" tIns="34275" rIns="68575" bIns="34275" anchor="t" anchorCtr="0">
            <a:normAutofit/>
          </a:bodyPr>
          <a:lstStyle>
            <a:lvl1pPr marL="457200" lvl="0" indent="-228600" algn="l" rtl="0">
              <a:lnSpc>
                <a:spcPct val="90000"/>
              </a:lnSpc>
              <a:spcBef>
                <a:spcPts val="800"/>
              </a:spcBef>
              <a:spcAft>
                <a:spcPts val="0"/>
              </a:spcAft>
              <a:buClr>
                <a:schemeClr val="accent1"/>
              </a:buClr>
              <a:buSzPts val="2400"/>
              <a:buNone/>
              <a:defRPr sz="2400" b="0">
                <a:solidFill>
                  <a:schemeClr val="accent1"/>
                </a:solidFill>
              </a:defRPr>
            </a:lvl1pPr>
            <a:lvl2pPr marL="914400" lvl="1" indent="-228600" algn="l" rtl="0">
              <a:lnSpc>
                <a:spcPct val="90000"/>
              </a:lnSpc>
              <a:spcBef>
                <a:spcPts val="400"/>
              </a:spcBef>
              <a:spcAft>
                <a:spcPts val="0"/>
              </a:spcAft>
              <a:buClr>
                <a:schemeClr val="dk1"/>
              </a:buClr>
              <a:buSzPts val="1500"/>
              <a:buNone/>
              <a:defRPr sz="1500" b="1"/>
            </a:lvl2pPr>
            <a:lvl3pPr marL="1371600" lvl="2" indent="-228600" algn="l" rtl="0">
              <a:lnSpc>
                <a:spcPct val="90000"/>
              </a:lnSpc>
              <a:spcBef>
                <a:spcPts val="400"/>
              </a:spcBef>
              <a:spcAft>
                <a:spcPts val="0"/>
              </a:spcAft>
              <a:buClr>
                <a:schemeClr val="dk1"/>
              </a:buClr>
              <a:buSzPts val="1400"/>
              <a:buNone/>
              <a:defRPr sz="1400" b="1"/>
            </a:lvl3pPr>
            <a:lvl4pPr marL="1828800" lvl="3" indent="-228600" algn="l" rtl="0">
              <a:lnSpc>
                <a:spcPct val="90000"/>
              </a:lnSpc>
              <a:spcBef>
                <a:spcPts val="400"/>
              </a:spcBef>
              <a:spcAft>
                <a:spcPts val="0"/>
              </a:spcAft>
              <a:buClr>
                <a:schemeClr val="dk1"/>
              </a:buClr>
              <a:buSzPts val="1200"/>
              <a:buNone/>
              <a:defRPr sz="1200" b="1"/>
            </a:lvl4pPr>
            <a:lvl5pPr marL="2286000" lvl="4" indent="-228600" algn="l" rtl="0">
              <a:lnSpc>
                <a:spcPct val="90000"/>
              </a:lnSpc>
              <a:spcBef>
                <a:spcPts val="400"/>
              </a:spcBef>
              <a:spcAft>
                <a:spcPts val="0"/>
              </a:spcAft>
              <a:buClr>
                <a:schemeClr val="dk1"/>
              </a:buClr>
              <a:buSzPts val="1200"/>
              <a:buNone/>
              <a:defRPr sz="1200" b="1"/>
            </a:lvl5pPr>
            <a:lvl6pPr marL="2743200" lvl="5" indent="-228600" algn="l" rtl="0">
              <a:lnSpc>
                <a:spcPct val="90000"/>
              </a:lnSpc>
              <a:spcBef>
                <a:spcPts val="400"/>
              </a:spcBef>
              <a:spcAft>
                <a:spcPts val="0"/>
              </a:spcAft>
              <a:buClr>
                <a:schemeClr val="dk1"/>
              </a:buClr>
              <a:buSzPts val="1200"/>
              <a:buNone/>
              <a:defRPr sz="1200" b="1"/>
            </a:lvl6pPr>
            <a:lvl7pPr marL="3200400" lvl="6" indent="-228600" algn="l" rtl="0">
              <a:lnSpc>
                <a:spcPct val="90000"/>
              </a:lnSpc>
              <a:spcBef>
                <a:spcPts val="400"/>
              </a:spcBef>
              <a:spcAft>
                <a:spcPts val="0"/>
              </a:spcAft>
              <a:buClr>
                <a:schemeClr val="dk1"/>
              </a:buClr>
              <a:buSzPts val="1200"/>
              <a:buNone/>
              <a:defRPr sz="1200" b="1"/>
            </a:lvl7pPr>
            <a:lvl8pPr marL="3657600" lvl="7" indent="-228600" algn="l" rtl="0">
              <a:lnSpc>
                <a:spcPct val="90000"/>
              </a:lnSpc>
              <a:spcBef>
                <a:spcPts val="400"/>
              </a:spcBef>
              <a:spcAft>
                <a:spcPts val="0"/>
              </a:spcAft>
              <a:buClr>
                <a:schemeClr val="dk1"/>
              </a:buClr>
              <a:buSzPts val="1200"/>
              <a:buNone/>
              <a:defRPr sz="1200" b="1"/>
            </a:lvl8pPr>
            <a:lvl9pPr marL="4114800" lvl="8" indent="-228600" algn="l" rtl="0">
              <a:lnSpc>
                <a:spcPct val="90000"/>
              </a:lnSpc>
              <a:spcBef>
                <a:spcPts val="400"/>
              </a:spcBef>
              <a:spcAft>
                <a:spcPts val="0"/>
              </a:spcAft>
              <a:buClr>
                <a:schemeClr val="dk1"/>
              </a:buClr>
              <a:buSzPts val="1200"/>
              <a:buNone/>
              <a:defRPr sz="1200" b="1"/>
            </a:lvl9pPr>
          </a:lstStyle>
          <a:p>
            <a:endParaRPr/>
          </a:p>
        </p:txBody>
      </p:sp>
      <p:sp>
        <p:nvSpPr>
          <p:cNvPr id="765" name="Google Shape;765;p114"/>
          <p:cNvSpPr txBox="1">
            <a:spLocks noGrp="1"/>
          </p:cNvSpPr>
          <p:nvPr>
            <p:ph type="body" idx="4"/>
          </p:nvPr>
        </p:nvSpPr>
        <p:spPr>
          <a:xfrm>
            <a:off x="4629150" y="1878806"/>
            <a:ext cx="3997200" cy="25758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766" name="Google Shape;766;p114"/>
          <p:cNvSpPr txBox="1">
            <a:spLocks noGrp="1"/>
          </p:cNvSpPr>
          <p:nvPr>
            <p:ph type="dt" idx="10"/>
          </p:nvPr>
        </p:nvSpPr>
        <p:spPr>
          <a:xfrm>
            <a:off x="2891118" y="4604845"/>
            <a:ext cx="3381900" cy="273900"/>
          </a:xfrm>
          <a:prstGeom prst="rect">
            <a:avLst/>
          </a:prstGeom>
          <a:noFill/>
          <a:ln>
            <a:noFill/>
          </a:ln>
        </p:spPr>
        <p:txBody>
          <a:bodyPr spcFirstLastPara="1" wrap="square" lIns="68575" tIns="34275" rIns="68575" bIns="34275" anchor="ctr" anchorCtr="0">
            <a:noAutofit/>
          </a:bodyPr>
          <a:lstStyle>
            <a:lvl1pPr lvl="0" algn="ct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767" name="Google Shape;767;p114"/>
          <p:cNvSpPr txBox="1">
            <a:spLocks noGrp="1"/>
          </p:cNvSpPr>
          <p:nvPr>
            <p:ph type="ftr" idx="11"/>
          </p:nvPr>
        </p:nvSpPr>
        <p:spPr>
          <a:xfrm>
            <a:off x="537882" y="4604845"/>
            <a:ext cx="2148000" cy="273900"/>
          </a:xfrm>
          <a:prstGeom prst="rect">
            <a:avLst/>
          </a:prstGeom>
          <a:noFill/>
          <a:ln>
            <a:noFill/>
          </a:ln>
        </p:spPr>
        <p:txBody>
          <a:bodyPr spcFirstLastPara="1" wrap="square" lIns="68575" tIns="34275" rIns="68575" bIns="34275" anchor="ctr"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768" name="Google Shape;768;p114"/>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
        <p:nvSpPr>
          <p:cNvPr id="769" name="Google Shape;769;p114"/>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rtl="0">
              <a:lnSpc>
                <a:spcPct val="90000"/>
              </a:lnSpc>
              <a:spcBef>
                <a:spcPts val="0"/>
              </a:spcBef>
              <a:spcAft>
                <a:spcPts val="0"/>
              </a:spcAft>
              <a:buClr>
                <a:schemeClr val="accent1"/>
              </a:buClr>
              <a:buSzPts val="2400"/>
              <a:buFont typeface="Calibri"/>
              <a:buNone/>
              <a:defRPr sz="2400"/>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87"/>
        <p:cNvGrpSpPr/>
        <p:nvPr/>
      </p:nvGrpSpPr>
      <p:grpSpPr>
        <a:xfrm>
          <a:off x="0" y="0"/>
          <a:ext cx="0" cy="0"/>
          <a:chOff x="0" y="0"/>
          <a:chExt cx="0" cy="0"/>
        </a:xfrm>
      </p:grpSpPr>
      <p:sp>
        <p:nvSpPr>
          <p:cNvPr id="88" name="Google Shape;88;p18"/>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rtl="0">
              <a:lnSpc>
                <a:spcPct val="90000"/>
              </a:lnSpc>
              <a:spcBef>
                <a:spcPts val="0"/>
              </a:spcBef>
              <a:spcAft>
                <a:spcPts val="0"/>
              </a:spcAft>
              <a:buClr>
                <a:schemeClr val="accent1"/>
              </a:buClr>
              <a:buSzPts val="14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89" name="Google Shape;89;p18"/>
          <p:cNvSpPr txBox="1">
            <a:spLocks noGrp="1"/>
          </p:cNvSpPr>
          <p:nvPr>
            <p:ph type="body" idx="1"/>
          </p:nvPr>
        </p:nvSpPr>
        <p:spPr>
          <a:xfrm>
            <a:off x="537882" y="1369219"/>
            <a:ext cx="3976800" cy="30795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90" name="Google Shape;90;p18"/>
          <p:cNvSpPr txBox="1">
            <a:spLocks noGrp="1"/>
          </p:cNvSpPr>
          <p:nvPr>
            <p:ph type="body" idx="2"/>
          </p:nvPr>
        </p:nvSpPr>
        <p:spPr>
          <a:xfrm>
            <a:off x="4629150" y="1369219"/>
            <a:ext cx="3997200" cy="30795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91" name="Google Shape;91;p18"/>
          <p:cNvSpPr txBox="1">
            <a:spLocks noGrp="1"/>
          </p:cNvSpPr>
          <p:nvPr>
            <p:ph type="dt" idx="10"/>
          </p:nvPr>
        </p:nvSpPr>
        <p:spPr>
          <a:xfrm>
            <a:off x="2891118" y="4604845"/>
            <a:ext cx="3381900" cy="273900"/>
          </a:xfrm>
          <a:prstGeom prst="rect">
            <a:avLst/>
          </a:prstGeom>
          <a:noFill/>
          <a:ln>
            <a:noFill/>
          </a:ln>
        </p:spPr>
        <p:txBody>
          <a:bodyPr spcFirstLastPara="1" wrap="square" lIns="68575" tIns="34275" rIns="68575" bIns="34275" anchor="ctr" anchorCtr="0">
            <a:noAutofit/>
          </a:bodyPr>
          <a:lstStyle>
            <a:lvl1pPr lvl="0" algn="ct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92" name="Google Shape;92;p18"/>
          <p:cNvSpPr txBox="1">
            <a:spLocks noGrp="1"/>
          </p:cNvSpPr>
          <p:nvPr>
            <p:ph type="ftr" idx="11"/>
          </p:nvPr>
        </p:nvSpPr>
        <p:spPr>
          <a:xfrm>
            <a:off x="537882" y="4604845"/>
            <a:ext cx="2148000" cy="273900"/>
          </a:xfrm>
          <a:prstGeom prst="rect">
            <a:avLst/>
          </a:prstGeom>
          <a:noFill/>
          <a:ln>
            <a:noFill/>
          </a:ln>
        </p:spPr>
        <p:txBody>
          <a:bodyPr spcFirstLastPara="1" wrap="square" lIns="68575" tIns="34275" rIns="68575" bIns="34275" anchor="ctr"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93" name="Google Shape;93;p18"/>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matchingName="Title Only">
  <p:cSld name="Title Only">
    <p:spTree>
      <p:nvGrpSpPr>
        <p:cNvPr id="1" name="Shape 770"/>
        <p:cNvGrpSpPr/>
        <p:nvPr/>
      </p:nvGrpSpPr>
      <p:grpSpPr>
        <a:xfrm>
          <a:off x="0" y="0"/>
          <a:ext cx="0" cy="0"/>
          <a:chOff x="0" y="0"/>
          <a:chExt cx="0" cy="0"/>
        </a:xfrm>
      </p:grpSpPr>
      <p:sp>
        <p:nvSpPr>
          <p:cNvPr id="771" name="Google Shape;771;p115"/>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Calibri"/>
              <a:ea typeface="Calibri"/>
              <a:cs typeface="Calibri"/>
              <a:sym typeface="Calibri"/>
            </a:endParaRPr>
          </a:p>
        </p:txBody>
      </p:sp>
      <p:sp>
        <p:nvSpPr>
          <p:cNvPr id="772" name="Google Shape;772;p115"/>
          <p:cNvSpPr txBox="1">
            <a:spLocks noGrp="1"/>
          </p:cNvSpPr>
          <p:nvPr>
            <p:ph type="dt" idx="10"/>
          </p:nvPr>
        </p:nvSpPr>
        <p:spPr>
          <a:xfrm>
            <a:off x="2891118" y="4604845"/>
            <a:ext cx="3381900" cy="273900"/>
          </a:xfrm>
          <a:prstGeom prst="rect">
            <a:avLst/>
          </a:prstGeom>
          <a:noFill/>
          <a:ln>
            <a:noFill/>
          </a:ln>
        </p:spPr>
        <p:txBody>
          <a:bodyPr spcFirstLastPara="1" wrap="square" lIns="68575" tIns="34275" rIns="68575" bIns="34275" anchor="ctr" anchorCtr="0">
            <a:noAutofit/>
          </a:bodyPr>
          <a:lstStyle>
            <a:lvl1pPr lvl="0" algn="ct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773" name="Google Shape;773;p115"/>
          <p:cNvSpPr txBox="1">
            <a:spLocks noGrp="1"/>
          </p:cNvSpPr>
          <p:nvPr>
            <p:ph type="ftr" idx="11"/>
          </p:nvPr>
        </p:nvSpPr>
        <p:spPr>
          <a:xfrm>
            <a:off x="537882" y="4604845"/>
            <a:ext cx="2148000" cy="273900"/>
          </a:xfrm>
          <a:prstGeom prst="rect">
            <a:avLst/>
          </a:prstGeom>
          <a:noFill/>
          <a:ln>
            <a:noFill/>
          </a:ln>
        </p:spPr>
        <p:txBody>
          <a:bodyPr spcFirstLastPara="1" wrap="square" lIns="68575" tIns="34275" rIns="68575" bIns="34275" anchor="ctr"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774" name="Google Shape;774;p115"/>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
        <p:nvSpPr>
          <p:cNvPr id="775" name="Google Shape;775;p115"/>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rtl="0">
              <a:lnSpc>
                <a:spcPct val="90000"/>
              </a:lnSpc>
              <a:spcBef>
                <a:spcPts val="0"/>
              </a:spcBef>
              <a:spcAft>
                <a:spcPts val="0"/>
              </a:spcAft>
              <a:buClr>
                <a:schemeClr val="accent1"/>
              </a:buClr>
              <a:buSzPts val="14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matchingName="Blank">
  <p:cSld name="Blank">
    <p:spTree>
      <p:nvGrpSpPr>
        <p:cNvPr id="1" name="Shape 776"/>
        <p:cNvGrpSpPr/>
        <p:nvPr/>
      </p:nvGrpSpPr>
      <p:grpSpPr>
        <a:xfrm>
          <a:off x="0" y="0"/>
          <a:ext cx="0" cy="0"/>
          <a:chOff x="0" y="0"/>
          <a:chExt cx="0" cy="0"/>
        </a:xfrm>
      </p:grpSpPr>
      <p:sp>
        <p:nvSpPr>
          <p:cNvPr id="777" name="Google Shape;777;p116"/>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spcBef>
                <a:spcPts val="0"/>
              </a:spcBef>
              <a:spcAft>
                <a:spcPts val="0"/>
              </a:spcAft>
              <a:buNone/>
            </a:pPr>
            <a:r>
              <a:rPr lang="en" sz="1400" b="0" i="0" u="none" strike="noStrike" cap="none">
                <a:solidFill>
                  <a:schemeClr val="lt1"/>
                </a:solidFill>
                <a:latin typeface="Calibri"/>
                <a:ea typeface="Calibri"/>
                <a:cs typeface="Calibri"/>
                <a:sym typeface="Calibri"/>
              </a:rPr>
              <a:t>v</a:t>
            </a:r>
            <a:endParaRPr sz="1400" b="0" i="0" u="none" strike="noStrike" cap="none">
              <a:solidFill>
                <a:schemeClr val="lt1"/>
              </a:solidFill>
              <a:latin typeface="Calibri"/>
              <a:ea typeface="Calibri"/>
              <a:cs typeface="Calibri"/>
              <a:sym typeface="Calibri"/>
            </a:endParaRPr>
          </a:p>
        </p:txBody>
      </p:sp>
      <p:sp>
        <p:nvSpPr>
          <p:cNvPr id="778" name="Google Shape;778;p116"/>
          <p:cNvSpPr txBox="1">
            <a:spLocks noGrp="1"/>
          </p:cNvSpPr>
          <p:nvPr>
            <p:ph type="dt" idx="10"/>
          </p:nvPr>
        </p:nvSpPr>
        <p:spPr>
          <a:xfrm>
            <a:off x="2891118" y="4604845"/>
            <a:ext cx="3381900" cy="273900"/>
          </a:xfrm>
          <a:prstGeom prst="rect">
            <a:avLst/>
          </a:prstGeom>
          <a:noFill/>
          <a:ln>
            <a:noFill/>
          </a:ln>
        </p:spPr>
        <p:txBody>
          <a:bodyPr spcFirstLastPara="1" wrap="square" lIns="68575" tIns="34275" rIns="68575" bIns="34275" anchor="ctr" anchorCtr="0">
            <a:noAutofit/>
          </a:bodyPr>
          <a:lstStyle>
            <a:lvl1pPr lvl="0" algn="ct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779" name="Google Shape;779;p116"/>
          <p:cNvSpPr txBox="1">
            <a:spLocks noGrp="1"/>
          </p:cNvSpPr>
          <p:nvPr>
            <p:ph type="ftr" idx="11"/>
          </p:nvPr>
        </p:nvSpPr>
        <p:spPr>
          <a:xfrm>
            <a:off x="537882" y="4604845"/>
            <a:ext cx="2148000" cy="273900"/>
          </a:xfrm>
          <a:prstGeom prst="rect">
            <a:avLst/>
          </a:prstGeom>
          <a:noFill/>
          <a:ln>
            <a:noFill/>
          </a:ln>
        </p:spPr>
        <p:txBody>
          <a:bodyPr spcFirstLastPara="1" wrap="square" lIns="68575" tIns="34275" rIns="68575" bIns="34275" anchor="ctr"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780" name="Google Shape;780;p116"/>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
        <p:nvSpPr>
          <p:cNvPr id="781" name="Google Shape;781;p116"/>
          <p:cNvSpPr txBox="1">
            <a:spLocks noGrp="1"/>
          </p:cNvSpPr>
          <p:nvPr>
            <p:ph type="body" idx="1"/>
          </p:nvPr>
        </p:nvSpPr>
        <p:spPr>
          <a:xfrm>
            <a:off x="537882" y="494969"/>
            <a:ext cx="8088300" cy="40491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matchingName="Follow Us">
  <p:cSld name="Follow Us">
    <p:bg>
      <p:bgPr>
        <a:solidFill>
          <a:schemeClr val="accent1"/>
        </a:solidFill>
        <a:effectLst/>
      </p:bgPr>
    </p:bg>
    <p:spTree>
      <p:nvGrpSpPr>
        <p:cNvPr id="1" name="Shape 782"/>
        <p:cNvGrpSpPr/>
        <p:nvPr/>
      </p:nvGrpSpPr>
      <p:grpSpPr>
        <a:xfrm>
          <a:off x="0" y="0"/>
          <a:ext cx="0" cy="0"/>
          <a:chOff x="0" y="0"/>
          <a:chExt cx="0" cy="0"/>
        </a:xfrm>
      </p:grpSpPr>
      <p:sp>
        <p:nvSpPr>
          <p:cNvPr id="783" name="Google Shape;783;p117"/>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Calibri"/>
              <a:ea typeface="Calibri"/>
              <a:cs typeface="Calibri"/>
              <a:sym typeface="Calibri"/>
            </a:endParaRPr>
          </a:p>
        </p:txBody>
      </p:sp>
      <p:pic>
        <p:nvPicPr>
          <p:cNvPr id="784" name="Google Shape;784;p117" descr="Decorative line break"/>
          <p:cNvPicPr preferRelativeResize="0"/>
          <p:nvPr/>
        </p:nvPicPr>
        <p:blipFill rotWithShape="1">
          <a:blip r:embed="rId2">
            <a:alphaModFix/>
          </a:blip>
          <a:srcRect/>
          <a:stretch/>
        </p:blipFill>
        <p:spPr>
          <a:xfrm>
            <a:off x="4089652" y="2886671"/>
            <a:ext cx="964694" cy="18288"/>
          </a:xfrm>
          <a:prstGeom prst="rect">
            <a:avLst/>
          </a:prstGeom>
          <a:noFill/>
          <a:ln>
            <a:noFill/>
          </a:ln>
        </p:spPr>
      </p:pic>
      <p:sp>
        <p:nvSpPr>
          <p:cNvPr id="785" name="Google Shape;785;p117"/>
          <p:cNvSpPr txBox="1">
            <a:spLocks noGrp="1"/>
          </p:cNvSpPr>
          <p:nvPr>
            <p:ph type="ctrTitle"/>
          </p:nvPr>
        </p:nvSpPr>
        <p:spPr>
          <a:xfrm>
            <a:off x="1143000" y="1124344"/>
            <a:ext cx="6858000" cy="1790700"/>
          </a:xfrm>
          <a:prstGeom prst="rect">
            <a:avLst/>
          </a:prstGeom>
          <a:noFill/>
          <a:ln>
            <a:noFill/>
          </a:ln>
        </p:spPr>
        <p:txBody>
          <a:bodyPr spcFirstLastPara="1" wrap="square" lIns="68575" tIns="34275" rIns="68575" bIns="34275" anchor="b" anchorCtr="0">
            <a:noAutofit/>
          </a:bodyPr>
          <a:lstStyle>
            <a:lvl1pPr lvl="0" algn="ctr" rtl="0">
              <a:lnSpc>
                <a:spcPct val="90000"/>
              </a:lnSpc>
              <a:spcBef>
                <a:spcPts val="0"/>
              </a:spcBef>
              <a:spcAft>
                <a:spcPts val="0"/>
              </a:spcAft>
              <a:buClr>
                <a:schemeClr val="accent1"/>
              </a:buClr>
              <a:buSzPts val="9000"/>
              <a:buFont typeface="Calibri"/>
              <a:buNone/>
              <a:defRPr sz="9000">
                <a:solidFill>
                  <a:schemeClr val="accent1"/>
                </a:solidFill>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786" name="Google Shape;786;p117"/>
          <p:cNvSpPr txBox="1">
            <a:spLocks noGrp="1"/>
          </p:cNvSpPr>
          <p:nvPr>
            <p:ph type="dt" idx="10"/>
          </p:nvPr>
        </p:nvSpPr>
        <p:spPr>
          <a:xfrm>
            <a:off x="2891118" y="4604845"/>
            <a:ext cx="3381900" cy="273900"/>
          </a:xfrm>
          <a:prstGeom prst="rect">
            <a:avLst/>
          </a:prstGeom>
          <a:noFill/>
          <a:ln>
            <a:noFill/>
          </a:ln>
        </p:spPr>
        <p:txBody>
          <a:bodyPr spcFirstLastPara="1" wrap="square" lIns="68575" tIns="34275" rIns="68575" bIns="34275" anchor="ctr" anchorCtr="0">
            <a:noAutofit/>
          </a:bodyPr>
          <a:lstStyle>
            <a:lvl1pPr lvl="0" algn="ct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787" name="Google Shape;787;p117"/>
          <p:cNvSpPr txBox="1">
            <a:spLocks noGrp="1"/>
          </p:cNvSpPr>
          <p:nvPr>
            <p:ph type="ftr" idx="11"/>
          </p:nvPr>
        </p:nvSpPr>
        <p:spPr>
          <a:xfrm>
            <a:off x="537882" y="4604845"/>
            <a:ext cx="2148000" cy="273900"/>
          </a:xfrm>
          <a:prstGeom prst="rect">
            <a:avLst/>
          </a:prstGeom>
          <a:noFill/>
          <a:ln>
            <a:noFill/>
          </a:ln>
        </p:spPr>
        <p:txBody>
          <a:bodyPr spcFirstLastPara="1" wrap="square" lIns="68575" tIns="34275" rIns="68575" bIns="34275" anchor="ctr"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788" name="Google Shape;788;p117"/>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pic>
        <p:nvPicPr>
          <p:cNvPr id="789" name="Google Shape;789;p117" descr="Twitter icon"/>
          <p:cNvPicPr preferRelativeResize="0"/>
          <p:nvPr/>
        </p:nvPicPr>
        <p:blipFill rotWithShape="1">
          <a:blip r:embed="rId3">
            <a:alphaModFix/>
          </a:blip>
          <a:srcRect/>
          <a:stretch/>
        </p:blipFill>
        <p:spPr>
          <a:xfrm>
            <a:off x="2038718" y="3032552"/>
            <a:ext cx="375030" cy="375030"/>
          </a:xfrm>
          <a:prstGeom prst="rect">
            <a:avLst/>
          </a:prstGeom>
          <a:noFill/>
          <a:ln>
            <a:noFill/>
          </a:ln>
        </p:spPr>
      </p:pic>
      <p:pic>
        <p:nvPicPr>
          <p:cNvPr id="790" name="Google Shape;790;p117" descr="Facebook icon"/>
          <p:cNvPicPr preferRelativeResize="0"/>
          <p:nvPr/>
        </p:nvPicPr>
        <p:blipFill rotWithShape="1">
          <a:blip r:embed="rId4">
            <a:alphaModFix/>
          </a:blip>
          <a:srcRect/>
          <a:stretch/>
        </p:blipFill>
        <p:spPr>
          <a:xfrm>
            <a:off x="6768720" y="3032552"/>
            <a:ext cx="375030" cy="375030"/>
          </a:xfrm>
          <a:prstGeom prst="rect">
            <a:avLst/>
          </a:prstGeom>
          <a:noFill/>
          <a:ln>
            <a:noFill/>
          </a:ln>
        </p:spPr>
      </p:pic>
      <p:sp>
        <p:nvSpPr>
          <p:cNvPr id="791" name="Google Shape;791;p117"/>
          <p:cNvSpPr txBox="1"/>
          <p:nvPr/>
        </p:nvSpPr>
        <p:spPr>
          <a:xfrm>
            <a:off x="2038718" y="3032552"/>
            <a:ext cx="5105100" cy="346200"/>
          </a:xfrm>
          <a:prstGeom prst="rect">
            <a:avLst/>
          </a:prstGeom>
          <a:noFill/>
          <a:ln>
            <a:noFill/>
          </a:ln>
        </p:spPr>
        <p:txBody>
          <a:bodyPr spcFirstLastPara="1" wrap="square" lIns="68575" tIns="34275" rIns="68575" bIns="34275" anchor="t" anchorCtr="0">
            <a:spAutoFit/>
          </a:bodyPr>
          <a:lstStyle/>
          <a:p>
            <a:pPr marL="0" marR="0" lvl="0" indent="0" algn="ctr" rtl="0">
              <a:lnSpc>
                <a:spcPct val="100000"/>
              </a:lnSpc>
              <a:spcBef>
                <a:spcPts val="0"/>
              </a:spcBef>
              <a:spcAft>
                <a:spcPts val="0"/>
              </a:spcAft>
              <a:buClr>
                <a:schemeClr val="accent1"/>
              </a:buClr>
              <a:buSzPts val="1800"/>
              <a:buFont typeface="Calibri"/>
              <a:buNone/>
            </a:pPr>
            <a:r>
              <a:rPr lang="en" sz="1800" b="0" i="0" u="none" strike="noStrike" cap="none">
                <a:solidFill>
                  <a:schemeClr val="accent1"/>
                </a:solidFill>
                <a:latin typeface="Calibri"/>
                <a:ea typeface="Calibri"/>
                <a:cs typeface="Calibri"/>
                <a:sym typeface="Calibri"/>
              </a:rPr>
              <a:t>twitter.com/ORDeptEd | fb.com/ORDeptEd</a:t>
            </a:r>
            <a:endParaRPr sz="1800" b="0" i="0" u="none" strike="noStrike" cap="none">
              <a:solidFill>
                <a:schemeClr val="accent1"/>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bg>
      <p:bgPr>
        <a:solidFill>
          <a:schemeClr val="accent1"/>
        </a:solidFill>
        <a:effectLst/>
      </p:bgPr>
    </p:bg>
    <p:spTree>
      <p:nvGrpSpPr>
        <p:cNvPr id="1" name="Shape 94"/>
        <p:cNvGrpSpPr/>
        <p:nvPr/>
      </p:nvGrpSpPr>
      <p:grpSpPr>
        <a:xfrm>
          <a:off x="0" y="0"/>
          <a:ext cx="0" cy="0"/>
          <a:chOff x="0" y="0"/>
          <a:chExt cx="0" cy="0"/>
        </a:xfrm>
      </p:grpSpPr>
      <p:sp>
        <p:nvSpPr>
          <p:cNvPr id="95" name="Google Shape;95;p19"/>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Calibri"/>
              <a:ea typeface="Calibri"/>
              <a:cs typeface="Calibri"/>
              <a:sym typeface="Calibri"/>
            </a:endParaRPr>
          </a:p>
        </p:txBody>
      </p:sp>
      <p:sp>
        <p:nvSpPr>
          <p:cNvPr id="96" name="Google Shape;96;p19"/>
          <p:cNvSpPr/>
          <p:nvPr/>
        </p:nvSpPr>
        <p:spPr>
          <a:xfrm>
            <a:off x="154641" y="4461062"/>
            <a:ext cx="8831100" cy="524400"/>
          </a:xfrm>
          <a:prstGeom prst="rect">
            <a:avLst/>
          </a:prstGeom>
          <a:solidFill>
            <a:schemeClr val="lt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Calibri"/>
              <a:ea typeface="Calibri"/>
              <a:cs typeface="Calibri"/>
              <a:sym typeface="Calibri"/>
            </a:endParaRPr>
          </a:p>
        </p:txBody>
      </p:sp>
      <p:pic>
        <p:nvPicPr>
          <p:cNvPr id="97" name="Google Shape;97;p19" descr="Decorative line break"/>
          <p:cNvPicPr preferRelativeResize="0"/>
          <p:nvPr/>
        </p:nvPicPr>
        <p:blipFill rotWithShape="1">
          <a:blip r:embed="rId2">
            <a:alphaModFix/>
          </a:blip>
          <a:srcRect/>
          <a:stretch/>
        </p:blipFill>
        <p:spPr>
          <a:xfrm>
            <a:off x="4089652" y="2604100"/>
            <a:ext cx="964694" cy="18288"/>
          </a:xfrm>
          <a:prstGeom prst="rect">
            <a:avLst/>
          </a:prstGeom>
          <a:noFill/>
          <a:ln>
            <a:noFill/>
          </a:ln>
        </p:spPr>
      </p:pic>
      <p:sp>
        <p:nvSpPr>
          <p:cNvPr id="98" name="Google Shape;98;p19"/>
          <p:cNvSpPr txBox="1">
            <a:spLocks noGrp="1"/>
          </p:cNvSpPr>
          <p:nvPr>
            <p:ph type="ctrTitle"/>
          </p:nvPr>
        </p:nvSpPr>
        <p:spPr>
          <a:xfrm>
            <a:off x="1143000" y="1865026"/>
            <a:ext cx="6858000" cy="767400"/>
          </a:xfrm>
          <a:prstGeom prst="rect">
            <a:avLst/>
          </a:prstGeom>
          <a:noFill/>
          <a:ln>
            <a:noFill/>
          </a:ln>
        </p:spPr>
        <p:txBody>
          <a:bodyPr spcFirstLastPara="1" wrap="square" lIns="68575" tIns="34275" rIns="68575" bIns="34275" anchor="b" anchorCtr="0">
            <a:normAutofit/>
          </a:bodyPr>
          <a:lstStyle>
            <a:lvl1pPr lvl="0" algn="ctr" rtl="0">
              <a:lnSpc>
                <a:spcPct val="90000"/>
              </a:lnSpc>
              <a:spcBef>
                <a:spcPts val="0"/>
              </a:spcBef>
              <a:spcAft>
                <a:spcPts val="0"/>
              </a:spcAft>
              <a:buClr>
                <a:schemeClr val="accent1"/>
              </a:buClr>
              <a:buSzPts val="4100"/>
              <a:buFont typeface="Calibri"/>
              <a:buNone/>
              <a:defRPr sz="4100">
                <a:solidFill>
                  <a:schemeClr val="accent1"/>
                </a:solidFill>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99" name="Google Shape;99;p19"/>
          <p:cNvSpPr txBox="1">
            <a:spLocks noGrp="1"/>
          </p:cNvSpPr>
          <p:nvPr>
            <p:ph type="subTitle" idx="1"/>
          </p:nvPr>
        </p:nvSpPr>
        <p:spPr>
          <a:xfrm>
            <a:off x="1143000" y="2701528"/>
            <a:ext cx="6858000" cy="1241700"/>
          </a:xfrm>
          <a:prstGeom prst="rect">
            <a:avLst/>
          </a:prstGeom>
          <a:noFill/>
          <a:ln>
            <a:noFill/>
          </a:ln>
        </p:spPr>
        <p:txBody>
          <a:bodyPr spcFirstLastPara="1" wrap="square" lIns="68575" tIns="34275" rIns="68575" bIns="34275" anchor="t" anchorCtr="0">
            <a:normAutofit/>
          </a:bodyPr>
          <a:lstStyle>
            <a:lvl1pPr lvl="0" algn="ctr" rtl="0">
              <a:lnSpc>
                <a:spcPct val="90000"/>
              </a:lnSpc>
              <a:spcBef>
                <a:spcPts val="800"/>
              </a:spcBef>
              <a:spcAft>
                <a:spcPts val="0"/>
              </a:spcAft>
              <a:buClr>
                <a:schemeClr val="accent1"/>
              </a:buClr>
              <a:buSzPts val="1800"/>
              <a:buNone/>
              <a:defRPr sz="1800">
                <a:solidFill>
                  <a:schemeClr val="accent1"/>
                </a:solidFill>
              </a:defRPr>
            </a:lvl1pPr>
            <a:lvl2pPr lvl="1" algn="ctr" rtl="0">
              <a:lnSpc>
                <a:spcPct val="90000"/>
              </a:lnSpc>
              <a:spcBef>
                <a:spcPts val="400"/>
              </a:spcBef>
              <a:spcAft>
                <a:spcPts val="0"/>
              </a:spcAft>
              <a:buClr>
                <a:schemeClr val="dk1"/>
              </a:buClr>
              <a:buSzPts val="1500"/>
              <a:buNone/>
              <a:defRPr sz="1500"/>
            </a:lvl2pPr>
            <a:lvl3pPr lvl="2" algn="ctr" rtl="0">
              <a:lnSpc>
                <a:spcPct val="90000"/>
              </a:lnSpc>
              <a:spcBef>
                <a:spcPts val="400"/>
              </a:spcBef>
              <a:spcAft>
                <a:spcPts val="0"/>
              </a:spcAft>
              <a:buClr>
                <a:schemeClr val="dk1"/>
              </a:buClr>
              <a:buSzPts val="1400"/>
              <a:buNone/>
              <a:defRPr sz="1400"/>
            </a:lvl3pPr>
            <a:lvl4pPr lvl="3" algn="ctr" rtl="0">
              <a:lnSpc>
                <a:spcPct val="90000"/>
              </a:lnSpc>
              <a:spcBef>
                <a:spcPts val="400"/>
              </a:spcBef>
              <a:spcAft>
                <a:spcPts val="0"/>
              </a:spcAft>
              <a:buClr>
                <a:schemeClr val="dk1"/>
              </a:buClr>
              <a:buSzPts val="1200"/>
              <a:buNone/>
              <a:defRPr sz="1200"/>
            </a:lvl4pPr>
            <a:lvl5pPr lvl="4" algn="ctr" rtl="0">
              <a:lnSpc>
                <a:spcPct val="90000"/>
              </a:lnSpc>
              <a:spcBef>
                <a:spcPts val="400"/>
              </a:spcBef>
              <a:spcAft>
                <a:spcPts val="0"/>
              </a:spcAft>
              <a:buClr>
                <a:schemeClr val="dk1"/>
              </a:buClr>
              <a:buSzPts val="1200"/>
              <a:buNone/>
              <a:defRPr sz="1200"/>
            </a:lvl5pPr>
            <a:lvl6pPr lvl="5" algn="ctr" rtl="0">
              <a:lnSpc>
                <a:spcPct val="90000"/>
              </a:lnSpc>
              <a:spcBef>
                <a:spcPts val="400"/>
              </a:spcBef>
              <a:spcAft>
                <a:spcPts val="0"/>
              </a:spcAft>
              <a:buClr>
                <a:schemeClr val="dk1"/>
              </a:buClr>
              <a:buSzPts val="1200"/>
              <a:buNone/>
              <a:defRPr sz="1200"/>
            </a:lvl6pPr>
            <a:lvl7pPr lvl="6" algn="ctr" rtl="0">
              <a:lnSpc>
                <a:spcPct val="90000"/>
              </a:lnSpc>
              <a:spcBef>
                <a:spcPts val="400"/>
              </a:spcBef>
              <a:spcAft>
                <a:spcPts val="0"/>
              </a:spcAft>
              <a:buClr>
                <a:schemeClr val="dk1"/>
              </a:buClr>
              <a:buSzPts val="1200"/>
              <a:buNone/>
              <a:defRPr sz="1200"/>
            </a:lvl7pPr>
            <a:lvl8pPr lvl="7" algn="ctr" rtl="0">
              <a:lnSpc>
                <a:spcPct val="90000"/>
              </a:lnSpc>
              <a:spcBef>
                <a:spcPts val="400"/>
              </a:spcBef>
              <a:spcAft>
                <a:spcPts val="0"/>
              </a:spcAft>
              <a:buClr>
                <a:schemeClr val="dk1"/>
              </a:buClr>
              <a:buSzPts val="1200"/>
              <a:buNone/>
              <a:defRPr sz="1200"/>
            </a:lvl8pPr>
            <a:lvl9pPr lvl="8" algn="ctr" rtl="0">
              <a:lnSpc>
                <a:spcPct val="90000"/>
              </a:lnSpc>
              <a:spcBef>
                <a:spcPts val="400"/>
              </a:spcBef>
              <a:spcAft>
                <a:spcPts val="0"/>
              </a:spcAft>
              <a:buClr>
                <a:schemeClr val="dk1"/>
              </a:buClr>
              <a:buSzPts val="1200"/>
              <a:buNone/>
              <a:defRPr sz="1200"/>
            </a:lvl9pPr>
          </a:lstStyle>
          <a:p>
            <a:endParaRPr/>
          </a:p>
        </p:txBody>
      </p:sp>
      <p:sp>
        <p:nvSpPr>
          <p:cNvPr id="100" name="Google Shape;100;p19"/>
          <p:cNvSpPr txBox="1">
            <a:spLocks noGrp="1"/>
          </p:cNvSpPr>
          <p:nvPr>
            <p:ph type="dt" idx="10"/>
          </p:nvPr>
        </p:nvSpPr>
        <p:spPr>
          <a:xfrm>
            <a:off x="2891118" y="4604845"/>
            <a:ext cx="3381900" cy="273900"/>
          </a:xfrm>
          <a:prstGeom prst="rect">
            <a:avLst/>
          </a:prstGeom>
          <a:noFill/>
          <a:ln>
            <a:noFill/>
          </a:ln>
        </p:spPr>
        <p:txBody>
          <a:bodyPr spcFirstLastPara="1" wrap="square" lIns="68575" tIns="34275" rIns="68575" bIns="34275" anchor="ctr" anchorCtr="0">
            <a:noAutofit/>
          </a:bodyPr>
          <a:lstStyle>
            <a:lvl1pPr lvl="0" algn="ct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101" name="Google Shape;101;p19"/>
          <p:cNvSpPr txBox="1">
            <a:spLocks noGrp="1"/>
          </p:cNvSpPr>
          <p:nvPr>
            <p:ph type="ftr" idx="11"/>
          </p:nvPr>
        </p:nvSpPr>
        <p:spPr>
          <a:xfrm>
            <a:off x="537882" y="4604845"/>
            <a:ext cx="2148000" cy="273900"/>
          </a:xfrm>
          <a:prstGeom prst="rect">
            <a:avLst/>
          </a:prstGeom>
          <a:noFill/>
          <a:ln>
            <a:noFill/>
          </a:ln>
        </p:spPr>
        <p:txBody>
          <a:bodyPr spcFirstLastPara="1" wrap="square" lIns="68575" tIns="34275" rIns="68575" bIns="34275" anchor="ctr"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102" name="Google Shape;102;p19"/>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pic>
        <p:nvPicPr>
          <p:cNvPr id="103" name="Google Shape;103;p19" descr="Oregon Department of Education Logo"/>
          <p:cNvPicPr preferRelativeResize="0"/>
          <p:nvPr/>
        </p:nvPicPr>
        <p:blipFill rotWithShape="1">
          <a:blip r:embed="rId3">
            <a:alphaModFix/>
          </a:blip>
          <a:srcRect/>
          <a:stretch/>
        </p:blipFill>
        <p:spPr>
          <a:xfrm>
            <a:off x="3775327" y="160537"/>
            <a:ext cx="1593344" cy="1625348"/>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Section Header">
  <p:cSld name="Section Header">
    <p:bg>
      <p:bgPr>
        <a:solidFill>
          <a:schemeClr val="accent1"/>
        </a:solidFill>
        <a:effectLst/>
      </p:bgPr>
    </p:bg>
    <p:spTree>
      <p:nvGrpSpPr>
        <p:cNvPr id="1" name="Shape 104"/>
        <p:cNvGrpSpPr/>
        <p:nvPr/>
      </p:nvGrpSpPr>
      <p:grpSpPr>
        <a:xfrm>
          <a:off x="0" y="0"/>
          <a:ext cx="0" cy="0"/>
          <a:chOff x="0" y="0"/>
          <a:chExt cx="0" cy="0"/>
        </a:xfrm>
      </p:grpSpPr>
      <p:sp>
        <p:nvSpPr>
          <p:cNvPr id="105" name="Google Shape;105;p20"/>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Calibri"/>
              <a:ea typeface="Calibri"/>
              <a:cs typeface="Calibri"/>
              <a:sym typeface="Calibri"/>
            </a:endParaRPr>
          </a:p>
        </p:txBody>
      </p:sp>
      <p:sp>
        <p:nvSpPr>
          <p:cNvPr id="106" name="Google Shape;106;p20"/>
          <p:cNvSpPr/>
          <p:nvPr/>
        </p:nvSpPr>
        <p:spPr>
          <a:xfrm>
            <a:off x="154640" y="1866568"/>
            <a:ext cx="8831100" cy="1425300"/>
          </a:xfrm>
          <a:prstGeom prst="rect">
            <a:avLst/>
          </a:prstGeom>
          <a:solidFill>
            <a:schemeClr val="lt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200" b="0" i="0" u="none" strike="noStrike" cap="none">
              <a:solidFill>
                <a:schemeClr val="lt1"/>
              </a:solidFill>
              <a:latin typeface="Calibri"/>
              <a:ea typeface="Calibri"/>
              <a:cs typeface="Calibri"/>
              <a:sym typeface="Calibri"/>
            </a:endParaRPr>
          </a:p>
        </p:txBody>
      </p:sp>
      <p:sp>
        <p:nvSpPr>
          <p:cNvPr id="107" name="Google Shape;107;p20"/>
          <p:cNvSpPr txBox="1">
            <a:spLocks noGrp="1"/>
          </p:cNvSpPr>
          <p:nvPr>
            <p:ph type="ctrTitle"/>
          </p:nvPr>
        </p:nvSpPr>
        <p:spPr>
          <a:xfrm>
            <a:off x="537883" y="1866568"/>
            <a:ext cx="8088300" cy="1425300"/>
          </a:xfrm>
          <a:prstGeom prst="rect">
            <a:avLst/>
          </a:prstGeom>
          <a:noFill/>
          <a:ln>
            <a:noFill/>
          </a:ln>
        </p:spPr>
        <p:txBody>
          <a:bodyPr spcFirstLastPara="1" wrap="square" lIns="68575" tIns="34275" rIns="68575" bIns="34275" anchor="ctr" anchorCtr="0">
            <a:noAutofit/>
          </a:bodyPr>
          <a:lstStyle>
            <a:lvl1pPr lvl="0" algn="ctr" rtl="0">
              <a:lnSpc>
                <a:spcPct val="90000"/>
              </a:lnSpc>
              <a:spcBef>
                <a:spcPts val="0"/>
              </a:spcBef>
              <a:spcAft>
                <a:spcPts val="0"/>
              </a:spcAft>
              <a:buClr>
                <a:schemeClr val="accent1"/>
              </a:buClr>
              <a:buSzPts val="5100"/>
              <a:buFont typeface="Calibri"/>
              <a:buNone/>
              <a:defRPr sz="5100">
                <a:solidFill>
                  <a:schemeClr val="accent1"/>
                </a:solidFill>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108" name="Google Shape;108;p20"/>
          <p:cNvSpPr txBox="1">
            <a:spLocks noGrp="1"/>
          </p:cNvSpPr>
          <p:nvPr>
            <p:ph type="dt" idx="10"/>
          </p:nvPr>
        </p:nvSpPr>
        <p:spPr>
          <a:xfrm>
            <a:off x="2891118" y="4604845"/>
            <a:ext cx="3381900" cy="273900"/>
          </a:xfrm>
          <a:prstGeom prst="rect">
            <a:avLst/>
          </a:prstGeom>
          <a:noFill/>
          <a:ln>
            <a:noFill/>
          </a:ln>
        </p:spPr>
        <p:txBody>
          <a:bodyPr spcFirstLastPara="1" wrap="square" lIns="68575" tIns="34275" rIns="68575" bIns="34275" anchor="ctr" anchorCtr="0">
            <a:noAutofit/>
          </a:bodyPr>
          <a:lstStyle>
            <a:lvl1pPr lvl="0" algn="ct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109" name="Google Shape;109;p20"/>
          <p:cNvSpPr txBox="1">
            <a:spLocks noGrp="1"/>
          </p:cNvSpPr>
          <p:nvPr>
            <p:ph type="ftr" idx="11"/>
          </p:nvPr>
        </p:nvSpPr>
        <p:spPr>
          <a:xfrm>
            <a:off x="537882" y="4604845"/>
            <a:ext cx="2148000" cy="273900"/>
          </a:xfrm>
          <a:prstGeom prst="rect">
            <a:avLst/>
          </a:prstGeom>
          <a:noFill/>
          <a:ln>
            <a:noFill/>
          </a:ln>
        </p:spPr>
        <p:txBody>
          <a:bodyPr spcFirstLastPara="1" wrap="square" lIns="68575" tIns="34275" rIns="68575" bIns="34275" anchor="ctr"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110" name="Google Shape;110;p20"/>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pic>
        <p:nvPicPr>
          <p:cNvPr id="111" name="Google Shape;111;p20" descr="Oregon Department of Education Logo"/>
          <p:cNvPicPr preferRelativeResize="0"/>
          <p:nvPr/>
        </p:nvPicPr>
        <p:blipFill rotWithShape="1">
          <a:blip r:embed="rId2">
            <a:alphaModFix/>
          </a:blip>
          <a:srcRect/>
          <a:stretch/>
        </p:blipFill>
        <p:spPr>
          <a:xfrm>
            <a:off x="3775327" y="160537"/>
            <a:ext cx="1593344" cy="1625348"/>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matchingName="Title Bar and Content">
  <p:cSld name="Title Bar and Content">
    <p:bg>
      <p:bgPr>
        <a:solidFill>
          <a:schemeClr val="accent1"/>
        </a:solidFill>
        <a:effectLst/>
      </p:bgPr>
    </p:bg>
    <p:spTree>
      <p:nvGrpSpPr>
        <p:cNvPr id="1" name="Shape 112"/>
        <p:cNvGrpSpPr/>
        <p:nvPr/>
      </p:nvGrpSpPr>
      <p:grpSpPr>
        <a:xfrm>
          <a:off x="0" y="0"/>
          <a:ext cx="0" cy="0"/>
          <a:chOff x="0" y="0"/>
          <a:chExt cx="0" cy="0"/>
        </a:xfrm>
      </p:grpSpPr>
      <p:sp>
        <p:nvSpPr>
          <p:cNvPr id="113" name="Google Shape;113;p21"/>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Calibri"/>
              <a:ea typeface="Calibri"/>
              <a:cs typeface="Calibri"/>
              <a:sym typeface="Calibri"/>
            </a:endParaRPr>
          </a:p>
        </p:txBody>
      </p:sp>
      <p:sp>
        <p:nvSpPr>
          <p:cNvPr id="114" name="Google Shape;114;p21"/>
          <p:cNvSpPr/>
          <p:nvPr/>
        </p:nvSpPr>
        <p:spPr>
          <a:xfrm>
            <a:off x="154641" y="161365"/>
            <a:ext cx="8831100" cy="1048200"/>
          </a:xfrm>
          <a:prstGeom prst="rect">
            <a:avLst/>
          </a:prstGeom>
          <a:solidFill>
            <a:schemeClr val="lt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Calibri"/>
              <a:ea typeface="Calibri"/>
              <a:cs typeface="Calibri"/>
              <a:sym typeface="Calibri"/>
            </a:endParaRPr>
          </a:p>
        </p:txBody>
      </p:sp>
      <p:sp>
        <p:nvSpPr>
          <p:cNvPr id="115" name="Google Shape;115;p21"/>
          <p:cNvSpPr txBox="1">
            <a:spLocks noGrp="1"/>
          </p:cNvSpPr>
          <p:nvPr>
            <p:ph type="body" idx="1"/>
          </p:nvPr>
        </p:nvSpPr>
        <p:spPr>
          <a:xfrm>
            <a:off x="537882" y="1369219"/>
            <a:ext cx="8088300" cy="30819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116" name="Google Shape;116;p21"/>
          <p:cNvSpPr txBox="1">
            <a:spLocks noGrp="1"/>
          </p:cNvSpPr>
          <p:nvPr>
            <p:ph type="dt" idx="10"/>
          </p:nvPr>
        </p:nvSpPr>
        <p:spPr>
          <a:xfrm>
            <a:off x="2891118" y="4604845"/>
            <a:ext cx="3381900" cy="273900"/>
          </a:xfrm>
          <a:prstGeom prst="rect">
            <a:avLst/>
          </a:prstGeom>
          <a:noFill/>
          <a:ln>
            <a:noFill/>
          </a:ln>
        </p:spPr>
        <p:txBody>
          <a:bodyPr spcFirstLastPara="1" wrap="square" lIns="68575" tIns="34275" rIns="68575" bIns="34275" anchor="ctr" anchorCtr="0">
            <a:noAutofit/>
          </a:bodyPr>
          <a:lstStyle>
            <a:lvl1pPr lvl="0" algn="ct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117" name="Google Shape;117;p21"/>
          <p:cNvSpPr txBox="1">
            <a:spLocks noGrp="1"/>
          </p:cNvSpPr>
          <p:nvPr>
            <p:ph type="ftr" idx="11"/>
          </p:nvPr>
        </p:nvSpPr>
        <p:spPr>
          <a:xfrm>
            <a:off x="537882" y="4604845"/>
            <a:ext cx="2148000" cy="273900"/>
          </a:xfrm>
          <a:prstGeom prst="rect">
            <a:avLst/>
          </a:prstGeom>
          <a:noFill/>
          <a:ln>
            <a:noFill/>
          </a:ln>
        </p:spPr>
        <p:txBody>
          <a:bodyPr spcFirstLastPara="1" wrap="square" lIns="68575" tIns="34275" rIns="68575" bIns="34275" anchor="ctr"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118" name="Google Shape;118;p21"/>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
        <p:nvSpPr>
          <p:cNvPr id="119" name="Google Shape;119;p21"/>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rtl="0">
              <a:lnSpc>
                <a:spcPct val="90000"/>
              </a:lnSpc>
              <a:spcBef>
                <a:spcPts val="0"/>
              </a:spcBef>
              <a:spcAft>
                <a:spcPts val="0"/>
              </a:spcAft>
              <a:buClr>
                <a:schemeClr val="accent1"/>
              </a:buClr>
              <a:buSzPts val="14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Content with Caption">
  <p:cSld name="Content with Caption">
    <p:bg>
      <p:bgPr>
        <a:solidFill>
          <a:schemeClr val="accent1"/>
        </a:solidFill>
        <a:effectLst/>
      </p:bgPr>
    </p:bg>
    <p:spTree>
      <p:nvGrpSpPr>
        <p:cNvPr id="1" name="Shape 120"/>
        <p:cNvGrpSpPr/>
        <p:nvPr/>
      </p:nvGrpSpPr>
      <p:grpSpPr>
        <a:xfrm>
          <a:off x="0" y="0"/>
          <a:ext cx="0" cy="0"/>
          <a:chOff x="0" y="0"/>
          <a:chExt cx="0" cy="0"/>
        </a:xfrm>
      </p:grpSpPr>
      <p:sp>
        <p:nvSpPr>
          <p:cNvPr id="121" name="Google Shape;121;p22"/>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Calibri"/>
              <a:ea typeface="Calibri"/>
              <a:cs typeface="Calibri"/>
              <a:sym typeface="Calibri"/>
            </a:endParaRPr>
          </a:p>
        </p:txBody>
      </p:sp>
      <p:sp>
        <p:nvSpPr>
          <p:cNvPr id="122" name="Google Shape;122;p22"/>
          <p:cNvSpPr/>
          <p:nvPr/>
        </p:nvSpPr>
        <p:spPr>
          <a:xfrm>
            <a:off x="154642" y="161365"/>
            <a:ext cx="3547800" cy="4824300"/>
          </a:xfrm>
          <a:prstGeom prst="rect">
            <a:avLst/>
          </a:prstGeom>
          <a:solidFill>
            <a:schemeClr val="lt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Calibri"/>
              <a:ea typeface="Calibri"/>
              <a:cs typeface="Calibri"/>
              <a:sym typeface="Calibri"/>
            </a:endParaRPr>
          </a:p>
        </p:txBody>
      </p:sp>
      <p:sp>
        <p:nvSpPr>
          <p:cNvPr id="123" name="Google Shape;123;p22"/>
          <p:cNvSpPr txBox="1">
            <a:spLocks noGrp="1"/>
          </p:cNvSpPr>
          <p:nvPr>
            <p:ph type="title"/>
          </p:nvPr>
        </p:nvSpPr>
        <p:spPr>
          <a:xfrm>
            <a:off x="537883" y="584734"/>
            <a:ext cx="2949000" cy="1894200"/>
          </a:xfrm>
          <a:prstGeom prst="rect">
            <a:avLst/>
          </a:prstGeom>
          <a:noFill/>
          <a:ln>
            <a:noFill/>
          </a:ln>
        </p:spPr>
        <p:txBody>
          <a:bodyPr spcFirstLastPara="1" wrap="square" lIns="68575" tIns="34275" rIns="68575" bIns="34275" anchor="t" anchorCtr="0">
            <a:normAutofit/>
          </a:bodyPr>
          <a:lstStyle>
            <a:lvl1pPr lvl="0" algn="l" rtl="0">
              <a:lnSpc>
                <a:spcPct val="90000"/>
              </a:lnSpc>
              <a:spcBef>
                <a:spcPts val="0"/>
              </a:spcBef>
              <a:spcAft>
                <a:spcPts val="0"/>
              </a:spcAft>
              <a:buClr>
                <a:schemeClr val="accent1"/>
              </a:buClr>
              <a:buSzPts val="3300"/>
              <a:buFont typeface="Calibri"/>
              <a:buNone/>
              <a:defRPr sz="3300"/>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124" name="Google Shape;124;p22"/>
          <p:cNvSpPr txBox="1">
            <a:spLocks noGrp="1"/>
          </p:cNvSpPr>
          <p:nvPr>
            <p:ph type="body" idx="1"/>
          </p:nvPr>
        </p:nvSpPr>
        <p:spPr>
          <a:xfrm>
            <a:off x="3887391" y="584735"/>
            <a:ext cx="4629300" cy="3811200"/>
          </a:xfrm>
          <a:prstGeom prst="rect">
            <a:avLst/>
          </a:prstGeom>
          <a:noFill/>
          <a:ln>
            <a:noFill/>
          </a:ln>
        </p:spPr>
        <p:txBody>
          <a:bodyPr spcFirstLastPara="1" wrap="square" lIns="68575" tIns="34275" rIns="68575" bIns="34275" anchor="t" anchorCtr="0">
            <a:normAutofit/>
          </a:bodyPr>
          <a:lstStyle>
            <a:lvl1pPr marL="457200" lvl="0" indent="-342900" algn="l" rtl="0">
              <a:lnSpc>
                <a:spcPct val="90000"/>
              </a:lnSpc>
              <a:spcBef>
                <a:spcPts val="800"/>
              </a:spcBef>
              <a:spcAft>
                <a:spcPts val="0"/>
              </a:spcAft>
              <a:buClr>
                <a:schemeClr val="dk1"/>
              </a:buClr>
              <a:buSzPts val="1800"/>
              <a:buChar char="•"/>
              <a:defRPr sz="1800"/>
            </a:lvl1pPr>
            <a:lvl2pPr marL="914400" lvl="1" indent="-342900" algn="l" rtl="0">
              <a:lnSpc>
                <a:spcPct val="90000"/>
              </a:lnSpc>
              <a:spcBef>
                <a:spcPts val="400"/>
              </a:spcBef>
              <a:spcAft>
                <a:spcPts val="0"/>
              </a:spcAft>
              <a:buClr>
                <a:schemeClr val="dk1"/>
              </a:buClr>
              <a:buSzPts val="1800"/>
              <a:buChar char="•"/>
              <a:defRPr sz="1800"/>
            </a:lvl2pPr>
            <a:lvl3pPr marL="1371600" lvl="2" indent="-342900" algn="l" rtl="0">
              <a:lnSpc>
                <a:spcPct val="90000"/>
              </a:lnSpc>
              <a:spcBef>
                <a:spcPts val="400"/>
              </a:spcBef>
              <a:spcAft>
                <a:spcPts val="0"/>
              </a:spcAft>
              <a:buClr>
                <a:schemeClr val="dk1"/>
              </a:buClr>
              <a:buSzPts val="1800"/>
              <a:buChar char="•"/>
              <a:defRPr sz="1800"/>
            </a:lvl3pPr>
            <a:lvl4pPr marL="1828800" lvl="3" indent="-342900" algn="l" rtl="0">
              <a:lnSpc>
                <a:spcPct val="90000"/>
              </a:lnSpc>
              <a:spcBef>
                <a:spcPts val="400"/>
              </a:spcBef>
              <a:spcAft>
                <a:spcPts val="0"/>
              </a:spcAft>
              <a:buClr>
                <a:schemeClr val="dk1"/>
              </a:buClr>
              <a:buSzPts val="1800"/>
              <a:buChar char="•"/>
              <a:defRPr sz="1800"/>
            </a:lvl4pPr>
            <a:lvl5pPr marL="2286000" lvl="4" indent="-342900" algn="l" rtl="0">
              <a:lnSpc>
                <a:spcPct val="90000"/>
              </a:lnSpc>
              <a:spcBef>
                <a:spcPts val="400"/>
              </a:spcBef>
              <a:spcAft>
                <a:spcPts val="0"/>
              </a:spcAft>
              <a:buClr>
                <a:schemeClr val="dk1"/>
              </a:buClr>
              <a:buSzPts val="1800"/>
              <a:buChar char="•"/>
              <a:defRPr sz="1800"/>
            </a:lvl5pPr>
            <a:lvl6pPr marL="2743200" lvl="5" indent="-323850" algn="l" rtl="0">
              <a:lnSpc>
                <a:spcPct val="90000"/>
              </a:lnSpc>
              <a:spcBef>
                <a:spcPts val="400"/>
              </a:spcBef>
              <a:spcAft>
                <a:spcPts val="0"/>
              </a:spcAft>
              <a:buClr>
                <a:schemeClr val="dk1"/>
              </a:buClr>
              <a:buSzPts val="1500"/>
              <a:buChar char="•"/>
              <a:defRPr sz="1500"/>
            </a:lvl6pPr>
            <a:lvl7pPr marL="3200400" lvl="6" indent="-323850" algn="l" rtl="0">
              <a:lnSpc>
                <a:spcPct val="90000"/>
              </a:lnSpc>
              <a:spcBef>
                <a:spcPts val="400"/>
              </a:spcBef>
              <a:spcAft>
                <a:spcPts val="0"/>
              </a:spcAft>
              <a:buClr>
                <a:schemeClr val="dk1"/>
              </a:buClr>
              <a:buSzPts val="1500"/>
              <a:buChar char="•"/>
              <a:defRPr sz="1500"/>
            </a:lvl7pPr>
            <a:lvl8pPr marL="3657600" lvl="7" indent="-323850" algn="l" rtl="0">
              <a:lnSpc>
                <a:spcPct val="90000"/>
              </a:lnSpc>
              <a:spcBef>
                <a:spcPts val="400"/>
              </a:spcBef>
              <a:spcAft>
                <a:spcPts val="0"/>
              </a:spcAft>
              <a:buClr>
                <a:schemeClr val="dk1"/>
              </a:buClr>
              <a:buSzPts val="1500"/>
              <a:buChar char="•"/>
              <a:defRPr sz="1500"/>
            </a:lvl8pPr>
            <a:lvl9pPr marL="4114800" lvl="8" indent="-323850" algn="l" rtl="0">
              <a:lnSpc>
                <a:spcPct val="90000"/>
              </a:lnSpc>
              <a:spcBef>
                <a:spcPts val="400"/>
              </a:spcBef>
              <a:spcAft>
                <a:spcPts val="0"/>
              </a:spcAft>
              <a:buClr>
                <a:schemeClr val="dk1"/>
              </a:buClr>
              <a:buSzPts val="1500"/>
              <a:buChar char="•"/>
              <a:defRPr sz="1500"/>
            </a:lvl9pPr>
          </a:lstStyle>
          <a:p>
            <a:endParaRPr/>
          </a:p>
        </p:txBody>
      </p:sp>
      <p:sp>
        <p:nvSpPr>
          <p:cNvPr id="125" name="Google Shape;125;p22"/>
          <p:cNvSpPr txBox="1">
            <a:spLocks noGrp="1"/>
          </p:cNvSpPr>
          <p:nvPr>
            <p:ph type="dt" idx="10"/>
          </p:nvPr>
        </p:nvSpPr>
        <p:spPr>
          <a:xfrm>
            <a:off x="2891118" y="4604845"/>
            <a:ext cx="3381900" cy="273900"/>
          </a:xfrm>
          <a:prstGeom prst="rect">
            <a:avLst/>
          </a:prstGeom>
          <a:noFill/>
          <a:ln>
            <a:noFill/>
          </a:ln>
        </p:spPr>
        <p:txBody>
          <a:bodyPr spcFirstLastPara="1" wrap="square" lIns="68575" tIns="34275" rIns="68575" bIns="34275" anchor="ctr" anchorCtr="0">
            <a:noAutofit/>
          </a:bodyPr>
          <a:lstStyle>
            <a:lvl1pPr lvl="0" algn="ct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126" name="Google Shape;126;p22"/>
          <p:cNvSpPr txBox="1">
            <a:spLocks noGrp="1"/>
          </p:cNvSpPr>
          <p:nvPr>
            <p:ph type="ftr" idx="11"/>
          </p:nvPr>
        </p:nvSpPr>
        <p:spPr>
          <a:xfrm>
            <a:off x="537882" y="4604845"/>
            <a:ext cx="2148000" cy="273900"/>
          </a:xfrm>
          <a:prstGeom prst="rect">
            <a:avLst/>
          </a:prstGeom>
          <a:noFill/>
          <a:ln>
            <a:noFill/>
          </a:ln>
        </p:spPr>
        <p:txBody>
          <a:bodyPr spcFirstLastPara="1" wrap="square" lIns="68575" tIns="34275" rIns="68575" bIns="34275" anchor="ctr"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127" name="Google Shape;127;p22"/>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
        <p:nvSpPr>
          <p:cNvPr id="128" name="Google Shape;128;p22"/>
          <p:cNvSpPr>
            <a:spLocks noGrp="1"/>
          </p:cNvSpPr>
          <p:nvPr>
            <p:ph type="pic" idx="2"/>
          </p:nvPr>
        </p:nvSpPr>
        <p:spPr>
          <a:xfrm>
            <a:off x="537883" y="2655094"/>
            <a:ext cx="2949000" cy="1740600"/>
          </a:xfrm>
          <a:prstGeom prst="rect">
            <a:avLst/>
          </a:prstGeom>
          <a:noFill/>
          <a:ln>
            <a:noFill/>
          </a:ln>
        </p:spPr>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129"/>
        <p:cNvGrpSpPr/>
        <p:nvPr/>
      </p:nvGrpSpPr>
      <p:grpSpPr>
        <a:xfrm>
          <a:off x="0" y="0"/>
          <a:ext cx="0" cy="0"/>
          <a:chOff x="0" y="0"/>
          <a:chExt cx="0" cy="0"/>
        </a:xfrm>
      </p:grpSpPr>
      <p:sp>
        <p:nvSpPr>
          <p:cNvPr id="130" name="Google Shape;130;p23"/>
          <p:cNvSpPr txBox="1">
            <a:spLocks noGrp="1"/>
          </p:cNvSpPr>
          <p:nvPr>
            <p:ph type="body" idx="1"/>
          </p:nvPr>
        </p:nvSpPr>
        <p:spPr>
          <a:xfrm>
            <a:off x="537882" y="1260872"/>
            <a:ext cx="3960300" cy="618000"/>
          </a:xfrm>
          <a:prstGeom prst="rect">
            <a:avLst/>
          </a:prstGeom>
          <a:noFill/>
          <a:ln>
            <a:noFill/>
          </a:ln>
        </p:spPr>
        <p:txBody>
          <a:bodyPr spcFirstLastPara="1" wrap="square" lIns="68575" tIns="34275" rIns="68575" bIns="34275" anchor="t" anchorCtr="0">
            <a:normAutofit/>
          </a:bodyPr>
          <a:lstStyle>
            <a:lvl1pPr marL="457200" lvl="0" indent="-228600" algn="l" rtl="0">
              <a:lnSpc>
                <a:spcPct val="90000"/>
              </a:lnSpc>
              <a:spcBef>
                <a:spcPts val="800"/>
              </a:spcBef>
              <a:spcAft>
                <a:spcPts val="0"/>
              </a:spcAft>
              <a:buClr>
                <a:schemeClr val="accent1"/>
              </a:buClr>
              <a:buSzPts val="2400"/>
              <a:buNone/>
              <a:defRPr sz="2400" b="0">
                <a:solidFill>
                  <a:schemeClr val="accent1"/>
                </a:solidFill>
              </a:defRPr>
            </a:lvl1pPr>
            <a:lvl2pPr marL="914400" lvl="1" indent="-228600" algn="l" rtl="0">
              <a:lnSpc>
                <a:spcPct val="90000"/>
              </a:lnSpc>
              <a:spcBef>
                <a:spcPts val="400"/>
              </a:spcBef>
              <a:spcAft>
                <a:spcPts val="0"/>
              </a:spcAft>
              <a:buClr>
                <a:schemeClr val="dk1"/>
              </a:buClr>
              <a:buSzPts val="1500"/>
              <a:buNone/>
              <a:defRPr sz="1500" b="1"/>
            </a:lvl2pPr>
            <a:lvl3pPr marL="1371600" lvl="2" indent="-228600" algn="l" rtl="0">
              <a:lnSpc>
                <a:spcPct val="90000"/>
              </a:lnSpc>
              <a:spcBef>
                <a:spcPts val="400"/>
              </a:spcBef>
              <a:spcAft>
                <a:spcPts val="0"/>
              </a:spcAft>
              <a:buClr>
                <a:schemeClr val="dk1"/>
              </a:buClr>
              <a:buSzPts val="1400"/>
              <a:buNone/>
              <a:defRPr sz="1400" b="1"/>
            </a:lvl3pPr>
            <a:lvl4pPr marL="1828800" lvl="3" indent="-228600" algn="l" rtl="0">
              <a:lnSpc>
                <a:spcPct val="90000"/>
              </a:lnSpc>
              <a:spcBef>
                <a:spcPts val="400"/>
              </a:spcBef>
              <a:spcAft>
                <a:spcPts val="0"/>
              </a:spcAft>
              <a:buClr>
                <a:schemeClr val="dk1"/>
              </a:buClr>
              <a:buSzPts val="1200"/>
              <a:buNone/>
              <a:defRPr sz="1200" b="1"/>
            </a:lvl4pPr>
            <a:lvl5pPr marL="2286000" lvl="4" indent="-228600" algn="l" rtl="0">
              <a:lnSpc>
                <a:spcPct val="90000"/>
              </a:lnSpc>
              <a:spcBef>
                <a:spcPts val="400"/>
              </a:spcBef>
              <a:spcAft>
                <a:spcPts val="0"/>
              </a:spcAft>
              <a:buClr>
                <a:schemeClr val="dk1"/>
              </a:buClr>
              <a:buSzPts val="1200"/>
              <a:buNone/>
              <a:defRPr sz="1200" b="1"/>
            </a:lvl5pPr>
            <a:lvl6pPr marL="2743200" lvl="5" indent="-228600" algn="l" rtl="0">
              <a:lnSpc>
                <a:spcPct val="90000"/>
              </a:lnSpc>
              <a:spcBef>
                <a:spcPts val="400"/>
              </a:spcBef>
              <a:spcAft>
                <a:spcPts val="0"/>
              </a:spcAft>
              <a:buClr>
                <a:schemeClr val="dk1"/>
              </a:buClr>
              <a:buSzPts val="1200"/>
              <a:buNone/>
              <a:defRPr sz="1200" b="1"/>
            </a:lvl6pPr>
            <a:lvl7pPr marL="3200400" lvl="6" indent="-228600" algn="l" rtl="0">
              <a:lnSpc>
                <a:spcPct val="90000"/>
              </a:lnSpc>
              <a:spcBef>
                <a:spcPts val="400"/>
              </a:spcBef>
              <a:spcAft>
                <a:spcPts val="0"/>
              </a:spcAft>
              <a:buClr>
                <a:schemeClr val="dk1"/>
              </a:buClr>
              <a:buSzPts val="1200"/>
              <a:buNone/>
              <a:defRPr sz="1200" b="1"/>
            </a:lvl7pPr>
            <a:lvl8pPr marL="3657600" lvl="7" indent="-228600" algn="l" rtl="0">
              <a:lnSpc>
                <a:spcPct val="90000"/>
              </a:lnSpc>
              <a:spcBef>
                <a:spcPts val="400"/>
              </a:spcBef>
              <a:spcAft>
                <a:spcPts val="0"/>
              </a:spcAft>
              <a:buClr>
                <a:schemeClr val="dk1"/>
              </a:buClr>
              <a:buSzPts val="1200"/>
              <a:buNone/>
              <a:defRPr sz="1200" b="1"/>
            </a:lvl8pPr>
            <a:lvl9pPr marL="4114800" lvl="8" indent="-228600" algn="l" rtl="0">
              <a:lnSpc>
                <a:spcPct val="90000"/>
              </a:lnSpc>
              <a:spcBef>
                <a:spcPts val="400"/>
              </a:spcBef>
              <a:spcAft>
                <a:spcPts val="0"/>
              </a:spcAft>
              <a:buClr>
                <a:schemeClr val="dk1"/>
              </a:buClr>
              <a:buSzPts val="1200"/>
              <a:buNone/>
              <a:defRPr sz="1200" b="1"/>
            </a:lvl9pPr>
          </a:lstStyle>
          <a:p>
            <a:endParaRPr/>
          </a:p>
        </p:txBody>
      </p:sp>
      <p:sp>
        <p:nvSpPr>
          <p:cNvPr id="131" name="Google Shape;131;p23"/>
          <p:cNvSpPr txBox="1">
            <a:spLocks noGrp="1"/>
          </p:cNvSpPr>
          <p:nvPr>
            <p:ph type="body" idx="2"/>
          </p:nvPr>
        </p:nvSpPr>
        <p:spPr>
          <a:xfrm>
            <a:off x="537882" y="1878806"/>
            <a:ext cx="3960300" cy="25758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132" name="Google Shape;132;p23"/>
          <p:cNvSpPr txBox="1">
            <a:spLocks noGrp="1"/>
          </p:cNvSpPr>
          <p:nvPr>
            <p:ph type="body" idx="3"/>
          </p:nvPr>
        </p:nvSpPr>
        <p:spPr>
          <a:xfrm>
            <a:off x="4629150" y="1260872"/>
            <a:ext cx="3997200" cy="618000"/>
          </a:xfrm>
          <a:prstGeom prst="rect">
            <a:avLst/>
          </a:prstGeom>
          <a:noFill/>
          <a:ln>
            <a:noFill/>
          </a:ln>
        </p:spPr>
        <p:txBody>
          <a:bodyPr spcFirstLastPara="1" wrap="square" lIns="68575" tIns="34275" rIns="68575" bIns="34275" anchor="t" anchorCtr="0">
            <a:normAutofit/>
          </a:bodyPr>
          <a:lstStyle>
            <a:lvl1pPr marL="457200" lvl="0" indent="-228600" algn="l" rtl="0">
              <a:lnSpc>
                <a:spcPct val="90000"/>
              </a:lnSpc>
              <a:spcBef>
                <a:spcPts val="800"/>
              </a:spcBef>
              <a:spcAft>
                <a:spcPts val="0"/>
              </a:spcAft>
              <a:buClr>
                <a:schemeClr val="accent1"/>
              </a:buClr>
              <a:buSzPts val="2400"/>
              <a:buNone/>
              <a:defRPr sz="2400" b="0">
                <a:solidFill>
                  <a:schemeClr val="accent1"/>
                </a:solidFill>
              </a:defRPr>
            </a:lvl1pPr>
            <a:lvl2pPr marL="914400" lvl="1" indent="-228600" algn="l" rtl="0">
              <a:lnSpc>
                <a:spcPct val="90000"/>
              </a:lnSpc>
              <a:spcBef>
                <a:spcPts val="400"/>
              </a:spcBef>
              <a:spcAft>
                <a:spcPts val="0"/>
              </a:spcAft>
              <a:buClr>
                <a:schemeClr val="dk1"/>
              </a:buClr>
              <a:buSzPts val="1500"/>
              <a:buNone/>
              <a:defRPr sz="1500" b="1"/>
            </a:lvl2pPr>
            <a:lvl3pPr marL="1371600" lvl="2" indent="-228600" algn="l" rtl="0">
              <a:lnSpc>
                <a:spcPct val="90000"/>
              </a:lnSpc>
              <a:spcBef>
                <a:spcPts val="400"/>
              </a:spcBef>
              <a:spcAft>
                <a:spcPts val="0"/>
              </a:spcAft>
              <a:buClr>
                <a:schemeClr val="dk1"/>
              </a:buClr>
              <a:buSzPts val="1400"/>
              <a:buNone/>
              <a:defRPr sz="1400" b="1"/>
            </a:lvl3pPr>
            <a:lvl4pPr marL="1828800" lvl="3" indent="-228600" algn="l" rtl="0">
              <a:lnSpc>
                <a:spcPct val="90000"/>
              </a:lnSpc>
              <a:spcBef>
                <a:spcPts val="400"/>
              </a:spcBef>
              <a:spcAft>
                <a:spcPts val="0"/>
              </a:spcAft>
              <a:buClr>
                <a:schemeClr val="dk1"/>
              </a:buClr>
              <a:buSzPts val="1200"/>
              <a:buNone/>
              <a:defRPr sz="1200" b="1"/>
            </a:lvl4pPr>
            <a:lvl5pPr marL="2286000" lvl="4" indent="-228600" algn="l" rtl="0">
              <a:lnSpc>
                <a:spcPct val="90000"/>
              </a:lnSpc>
              <a:spcBef>
                <a:spcPts val="400"/>
              </a:spcBef>
              <a:spcAft>
                <a:spcPts val="0"/>
              </a:spcAft>
              <a:buClr>
                <a:schemeClr val="dk1"/>
              </a:buClr>
              <a:buSzPts val="1200"/>
              <a:buNone/>
              <a:defRPr sz="1200" b="1"/>
            </a:lvl5pPr>
            <a:lvl6pPr marL="2743200" lvl="5" indent="-228600" algn="l" rtl="0">
              <a:lnSpc>
                <a:spcPct val="90000"/>
              </a:lnSpc>
              <a:spcBef>
                <a:spcPts val="400"/>
              </a:spcBef>
              <a:spcAft>
                <a:spcPts val="0"/>
              </a:spcAft>
              <a:buClr>
                <a:schemeClr val="dk1"/>
              </a:buClr>
              <a:buSzPts val="1200"/>
              <a:buNone/>
              <a:defRPr sz="1200" b="1"/>
            </a:lvl6pPr>
            <a:lvl7pPr marL="3200400" lvl="6" indent="-228600" algn="l" rtl="0">
              <a:lnSpc>
                <a:spcPct val="90000"/>
              </a:lnSpc>
              <a:spcBef>
                <a:spcPts val="400"/>
              </a:spcBef>
              <a:spcAft>
                <a:spcPts val="0"/>
              </a:spcAft>
              <a:buClr>
                <a:schemeClr val="dk1"/>
              </a:buClr>
              <a:buSzPts val="1200"/>
              <a:buNone/>
              <a:defRPr sz="1200" b="1"/>
            </a:lvl7pPr>
            <a:lvl8pPr marL="3657600" lvl="7" indent="-228600" algn="l" rtl="0">
              <a:lnSpc>
                <a:spcPct val="90000"/>
              </a:lnSpc>
              <a:spcBef>
                <a:spcPts val="400"/>
              </a:spcBef>
              <a:spcAft>
                <a:spcPts val="0"/>
              </a:spcAft>
              <a:buClr>
                <a:schemeClr val="dk1"/>
              </a:buClr>
              <a:buSzPts val="1200"/>
              <a:buNone/>
              <a:defRPr sz="1200" b="1"/>
            </a:lvl8pPr>
            <a:lvl9pPr marL="4114800" lvl="8" indent="-228600" algn="l" rtl="0">
              <a:lnSpc>
                <a:spcPct val="90000"/>
              </a:lnSpc>
              <a:spcBef>
                <a:spcPts val="400"/>
              </a:spcBef>
              <a:spcAft>
                <a:spcPts val="0"/>
              </a:spcAft>
              <a:buClr>
                <a:schemeClr val="dk1"/>
              </a:buClr>
              <a:buSzPts val="1200"/>
              <a:buNone/>
              <a:defRPr sz="1200" b="1"/>
            </a:lvl9pPr>
          </a:lstStyle>
          <a:p>
            <a:endParaRPr/>
          </a:p>
        </p:txBody>
      </p:sp>
      <p:sp>
        <p:nvSpPr>
          <p:cNvPr id="133" name="Google Shape;133;p23"/>
          <p:cNvSpPr txBox="1">
            <a:spLocks noGrp="1"/>
          </p:cNvSpPr>
          <p:nvPr>
            <p:ph type="body" idx="4"/>
          </p:nvPr>
        </p:nvSpPr>
        <p:spPr>
          <a:xfrm>
            <a:off x="4629150" y="1878806"/>
            <a:ext cx="3997200" cy="25758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134" name="Google Shape;134;p23"/>
          <p:cNvSpPr txBox="1">
            <a:spLocks noGrp="1"/>
          </p:cNvSpPr>
          <p:nvPr>
            <p:ph type="dt" idx="10"/>
          </p:nvPr>
        </p:nvSpPr>
        <p:spPr>
          <a:xfrm>
            <a:off x="2891118" y="4604845"/>
            <a:ext cx="3381900" cy="273900"/>
          </a:xfrm>
          <a:prstGeom prst="rect">
            <a:avLst/>
          </a:prstGeom>
          <a:noFill/>
          <a:ln>
            <a:noFill/>
          </a:ln>
        </p:spPr>
        <p:txBody>
          <a:bodyPr spcFirstLastPara="1" wrap="square" lIns="68575" tIns="34275" rIns="68575" bIns="34275" anchor="ctr" anchorCtr="0">
            <a:noAutofit/>
          </a:bodyPr>
          <a:lstStyle>
            <a:lvl1pPr lvl="0" algn="ct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135" name="Google Shape;135;p23"/>
          <p:cNvSpPr txBox="1">
            <a:spLocks noGrp="1"/>
          </p:cNvSpPr>
          <p:nvPr>
            <p:ph type="ftr" idx="11"/>
          </p:nvPr>
        </p:nvSpPr>
        <p:spPr>
          <a:xfrm>
            <a:off x="537882" y="4604845"/>
            <a:ext cx="2148000" cy="273900"/>
          </a:xfrm>
          <a:prstGeom prst="rect">
            <a:avLst/>
          </a:prstGeom>
          <a:noFill/>
          <a:ln>
            <a:noFill/>
          </a:ln>
        </p:spPr>
        <p:txBody>
          <a:bodyPr spcFirstLastPara="1" wrap="square" lIns="68575" tIns="34275" rIns="68575" bIns="34275" anchor="ctr"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136" name="Google Shape;136;p23"/>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
        <p:nvSpPr>
          <p:cNvPr id="137" name="Google Shape;137;p23"/>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rtl="0">
              <a:lnSpc>
                <a:spcPct val="90000"/>
              </a:lnSpc>
              <a:spcBef>
                <a:spcPts val="0"/>
              </a:spcBef>
              <a:spcAft>
                <a:spcPts val="0"/>
              </a:spcAft>
              <a:buClr>
                <a:schemeClr val="accent1"/>
              </a:buClr>
              <a:buSzPts val="2400"/>
              <a:buFont typeface="Calibri"/>
              <a:buNone/>
              <a:defRPr sz="2400"/>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Title Only">
  <p:cSld name="Title Only">
    <p:spTree>
      <p:nvGrpSpPr>
        <p:cNvPr id="1" name="Shape 138"/>
        <p:cNvGrpSpPr/>
        <p:nvPr/>
      </p:nvGrpSpPr>
      <p:grpSpPr>
        <a:xfrm>
          <a:off x="0" y="0"/>
          <a:ext cx="0" cy="0"/>
          <a:chOff x="0" y="0"/>
          <a:chExt cx="0" cy="0"/>
        </a:xfrm>
      </p:grpSpPr>
      <p:sp>
        <p:nvSpPr>
          <p:cNvPr id="139" name="Google Shape;139;p24"/>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Calibri"/>
              <a:ea typeface="Calibri"/>
              <a:cs typeface="Calibri"/>
              <a:sym typeface="Calibri"/>
            </a:endParaRPr>
          </a:p>
        </p:txBody>
      </p:sp>
      <p:sp>
        <p:nvSpPr>
          <p:cNvPr id="140" name="Google Shape;140;p24"/>
          <p:cNvSpPr txBox="1">
            <a:spLocks noGrp="1"/>
          </p:cNvSpPr>
          <p:nvPr>
            <p:ph type="dt" idx="10"/>
          </p:nvPr>
        </p:nvSpPr>
        <p:spPr>
          <a:xfrm>
            <a:off x="2891118" y="4604845"/>
            <a:ext cx="3381900" cy="273900"/>
          </a:xfrm>
          <a:prstGeom prst="rect">
            <a:avLst/>
          </a:prstGeom>
          <a:noFill/>
          <a:ln>
            <a:noFill/>
          </a:ln>
        </p:spPr>
        <p:txBody>
          <a:bodyPr spcFirstLastPara="1" wrap="square" lIns="68575" tIns="34275" rIns="68575" bIns="34275" anchor="ctr" anchorCtr="0">
            <a:noAutofit/>
          </a:bodyPr>
          <a:lstStyle>
            <a:lvl1pPr lvl="0" algn="ctr"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141" name="Google Shape;141;p24"/>
          <p:cNvSpPr txBox="1">
            <a:spLocks noGrp="1"/>
          </p:cNvSpPr>
          <p:nvPr>
            <p:ph type="ftr" idx="11"/>
          </p:nvPr>
        </p:nvSpPr>
        <p:spPr>
          <a:xfrm>
            <a:off x="537882" y="4604845"/>
            <a:ext cx="2148000" cy="273900"/>
          </a:xfrm>
          <a:prstGeom prst="rect">
            <a:avLst/>
          </a:prstGeom>
          <a:noFill/>
          <a:ln>
            <a:noFill/>
          </a:ln>
        </p:spPr>
        <p:txBody>
          <a:bodyPr spcFirstLastPara="1" wrap="square" lIns="68575" tIns="34275" rIns="68575" bIns="34275" anchor="ctr" anchorCtr="0">
            <a:noAutofit/>
          </a:bodyPr>
          <a:lstStyle>
            <a:lvl1pPr lvl="0" algn="l" rtl="0">
              <a:spcBef>
                <a:spcPts val="0"/>
              </a:spcBef>
              <a:spcAft>
                <a:spcPts val="0"/>
              </a:spcAft>
              <a:buSzPts val="1100"/>
              <a:buNone/>
              <a:defRPr/>
            </a:lvl1pPr>
            <a:lvl2pPr lvl="1" algn="l" rtl="0">
              <a:spcBef>
                <a:spcPts val="0"/>
              </a:spcBef>
              <a:spcAft>
                <a:spcPts val="0"/>
              </a:spcAft>
              <a:buSzPts val="1100"/>
              <a:buNone/>
              <a:defRPr/>
            </a:lvl2pPr>
            <a:lvl3pPr lvl="2" algn="l" rtl="0">
              <a:spcBef>
                <a:spcPts val="0"/>
              </a:spcBef>
              <a:spcAft>
                <a:spcPts val="0"/>
              </a:spcAft>
              <a:buSzPts val="1100"/>
              <a:buNone/>
              <a:defRPr/>
            </a:lvl3pPr>
            <a:lvl4pPr lvl="3" algn="l" rtl="0">
              <a:spcBef>
                <a:spcPts val="0"/>
              </a:spcBef>
              <a:spcAft>
                <a:spcPts val="0"/>
              </a:spcAft>
              <a:buSzPts val="1100"/>
              <a:buNone/>
              <a:defRPr/>
            </a:lvl4pPr>
            <a:lvl5pPr lvl="4" algn="l" rtl="0">
              <a:spcBef>
                <a:spcPts val="0"/>
              </a:spcBef>
              <a:spcAft>
                <a:spcPts val="0"/>
              </a:spcAft>
              <a:buSzPts val="1100"/>
              <a:buNone/>
              <a:defRPr/>
            </a:lvl5pPr>
            <a:lvl6pPr lvl="5" algn="l" rtl="0">
              <a:spcBef>
                <a:spcPts val="0"/>
              </a:spcBef>
              <a:spcAft>
                <a:spcPts val="0"/>
              </a:spcAft>
              <a:buSzPts val="1100"/>
              <a:buNone/>
              <a:defRPr/>
            </a:lvl6pPr>
            <a:lvl7pPr lvl="6" algn="l" rtl="0">
              <a:spcBef>
                <a:spcPts val="0"/>
              </a:spcBef>
              <a:spcAft>
                <a:spcPts val="0"/>
              </a:spcAft>
              <a:buSzPts val="1100"/>
              <a:buNone/>
              <a:defRPr/>
            </a:lvl7pPr>
            <a:lvl8pPr lvl="7" algn="l" rtl="0">
              <a:spcBef>
                <a:spcPts val="0"/>
              </a:spcBef>
              <a:spcAft>
                <a:spcPts val="0"/>
              </a:spcAft>
              <a:buSzPts val="1100"/>
              <a:buNone/>
              <a:defRPr/>
            </a:lvl8pPr>
            <a:lvl9pPr lvl="8" algn="l" rtl="0">
              <a:spcBef>
                <a:spcPts val="0"/>
              </a:spcBef>
              <a:spcAft>
                <a:spcPts val="0"/>
              </a:spcAft>
              <a:buSzPts val="1100"/>
              <a:buNone/>
              <a:defRPr/>
            </a:lvl9pPr>
          </a:lstStyle>
          <a:p>
            <a:endParaRPr/>
          </a:p>
        </p:txBody>
      </p:sp>
      <p:sp>
        <p:nvSpPr>
          <p:cNvPr id="142" name="Google Shape;142;p24"/>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
        <p:nvSpPr>
          <p:cNvPr id="143" name="Google Shape;143;p24"/>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rtl="0">
              <a:lnSpc>
                <a:spcPct val="90000"/>
              </a:lnSpc>
              <a:spcBef>
                <a:spcPts val="0"/>
              </a:spcBef>
              <a:spcAft>
                <a:spcPts val="0"/>
              </a:spcAft>
              <a:buClr>
                <a:schemeClr val="accent1"/>
              </a:buClr>
              <a:buSzPts val="14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9.xml"/><Relationship Id="rId13" Type="http://schemas.openxmlformats.org/officeDocument/2006/relationships/image" Target="../media/image1.png"/><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theme" Target="../theme/theme2.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63"/>
        <p:cNvGrpSpPr/>
        <p:nvPr/>
      </p:nvGrpSpPr>
      <p:grpSpPr>
        <a:xfrm>
          <a:off x="0" y="0"/>
          <a:ext cx="0" cy="0"/>
          <a:chOff x="0" y="0"/>
          <a:chExt cx="0" cy="0"/>
        </a:xfrm>
      </p:grpSpPr>
      <p:sp>
        <p:nvSpPr>
          <p:cNvPr id="64" name="Google Shape;64;p15"/>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rgbClr val="595959"/>
              </a:solidFill>
              <a:latin typeface="Calibri"/>
              <a:ea typeface="Calibri"/>
              <a:cs typeface="Calibri"/>
              <a:sym typeface="Calibri"/>
            </a:endParaRPr>
          </a:p>
        </p:txBody>
      </p:sp>
      <p:sp>
        <p:nvSpPr>
          <p:cNvPr id="65" name="Google Shape;65;p15"/>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marR="0" lvl="0" algn="l" rtl="0">
              <a:lnSpc>
                <a:spcPct val="90000"/>
              </a:lnSpc>
              <a:spcBef>
                <a:spcPts val="0"/>
              </a:spcBef>
              <a:spcAft>
                <a:spcPts val="0"/>
              </a:spcAft>
              <a:buClr>
                <a:schemeClr val="accent1"/>
              </a:buClr>
              <a:buSzPts val="3300"/>
              <a:buFont typeface="Calibri"/>
              <a:buNone/>
              <a:defRPr sz="3300" b="0" i="0" u="none" strike="noStrike" cap="none">
                <a:solidFill>
                  <a:schemeClr val="accent1"/>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66" name="Google Shape;66;p15"/>
          <p:cNvSpPr txBox="1">
            <a:spLocks noGrp="1"/>
          </p:cNvSpPr>
          <p:nvPr>
            <p:ph type="body" idx="1"/>
          </p:nvPr>
        </p:nvSpPr>
        <p:spPr>
          <a:xfrm>
            <a:off x="537882" y="1369219"/>
            <a:ext cx="8088300" cy="3081900"/>
          </a:xfrm>
          <a:prstGeom prst="rect">
            <a:avLst/>
          </a:prstGeom>
          <a:noFill/>
          <a:ln>
            <a:noFill/>
          </a:ln>
        </p:spPr>
        <p:txBody>
          <a:bodyPr spcFirstLastPara="1" wrap="square" lIns="68575" tIns="34275" rIns="68575" bIns="34275" anchor="t" anchorCtr="0">
            <a:normAutofit/>
          </a:bodyPr>
          <a:lstStyle>
            <a:lvl1pPr marL="457200" marR="0" lvl="0" indent="-342900" algn="l" rtl="0">
              <a:lnSpc>
                <a:spcPct val="90000"/>
              </a:lnSpc>
              <a:spcBef>
                <a:spcPts val="8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67" name="Google Shape;67;p15"/>
          <p:cNvSpPr txBox="1">
            <a:spLocks noGrp="1"/>
          </p:cNvSpPr>
          <p:nvPr>
            <p:ph type="ftr" idx="11"/>
          </p:nvPr>
        </p:nvSpPr>
        <p:spPr>
          <a:xfrm>
            <a:off x="537882" y="4604845"/>
            <a:ext cx="2148000" cy="273900"/>
          </a:xfrm>
          <a:prstGeom prst="rect">
            <a:avLst/>
          </a:prstGeom>
          <a:noFill/>
          <a:ln>
            <a:noFill/>
          </a:ln>
        </p:spPr>
        <p:txBody>
          <a:bodyPr spcFirstLastPara="1" wrap="square" lIns="68575" tIns="34275" rIns="68575" bIns="34275" anchor="ctr" anchorCtr="0">
            <a:noAutofit/>
          </a:bodyPr>
          <a:lstStyle>
            <a:lvl1pPr marR="0" lvl="0" algn="l" rtl="0">
              <a:spcBef>
                <a:spcPts val="0"/>
              </a:spcBef>
              <a:spcAft>
                <a:spcPts val="0"/>
              </a:spcAft>
              <a:buSzPts val="1100"/>
              <a:buNone/>
              <a:defRPr sz="900" b="0" i="0" u="none" strike="noStrike" cap="none">
                <a:solidFill>
                  <a:srgbClr val="595959"/>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68" name="Google Shape;68;p15"/>
          <p:cNvSpPr txBox="1">
            <a:spLocks noGrp="1"/>
          </p:cNvSpPr>
          <p:nvPr>
            <p:ph type="dt" idx="10"/>
          </p:nvPr>
        </p:nvSpPr>
        <p:spPr>
          <a:xfrm>
            <a:off x="2891118" y="4604845"/>
            <a:ext cx="3381900" cy="273900"/>
          </a:xfrm>
          <a:prstGeom prst="rect">
            <a:avLst/>
          </a:prstGeom>
          <a:noFill/>
          <a:ln>
            <a:noFill/>
          </a:ln>
        </p:spPr>
        <p:txBody>
          <a:bodyPr spcFirstLastPara="1" wrap="square" lIns="68575" tIns="34275" rIns="68575" bIns="34275" anchor="ctr" anchorCtr="0">
            <a:noAutofit/>
          </a:bodyPr>
          <a:lstStyle>
            <a:lvl1pPr marR="0" lvl="0" algn="ctr" rtl="0">
              <a:spcBef>
                <a:spcPts val="0"/>
              </a:spcBef>
              <a:spcAft>
                <a:spcPts val="0"/>
              </a:spcAft>
              <a:buSzPts val="1100"/>
              <a:buNone/>
              <a:defRPr sz="900" b="0" i="0" u="none" strike="noStrike" cap="none">
                <a:solidFill>
                  <a:srgbClr val="595959"/>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69" name="Google Shape;69;p15"/>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b="0" i="0" u="none" strike="noStrike" cap="none">
                <a:solidFill>
                  <a:srgbClr val="595959"/>
                </a:solidFill>
                <a:latin typeface="Calibri"/>
                <a:ea typeface="Calibri"/>
                <a:cs typeface="Calibri"/>
                <a:sym typeface="Calibri"/>
              </a:defRPr>
            </a:lvl1pPr>
            <a:lvl2pPr marL="0" marR="0" lvl="1" indent="0" algn="r" rtl="0">
              <a:spcBef>
                <a:spcPts val="0"/>
              </a:spcBef>
              <a:buNone/>
              <a:defRPr sz="900" b="0" i="0" u="none" strike="noStrike" cap="none">
                <a:solidFill>
                  <a:srgbClr val="595959"/>
                </a:solidFill>
                <a:latin typeface="Calibri"/>
                <a:ea typeface="Calibri"/>
                <a:cs typeface="Calibri"/>
                <a:sym typeface="Calibri"/>
              </a:defRPr>
            </a:lvl2pPr>
            <a:lvl3pPr marL="0" marR="0" lvl="2" indent="0" algn="r" rtl="0">
              <a:spcBef>
                <a:spcPts val="0"/>
              </a:spcBef>
              <a:buNone/>
              <a:defRPr sz="900" b="0" i="0" u="none" strike="noStrike" cap="none">
                <a:solidFill>
                  <a:srgbClr val="595959"/>
                </a:solidFill>
                <a:latin typeface="Calibri"/>
                <a:ea typeface="Calibri"/>
                <a:cs typeface="Calibri"/>
                <a:sym typeface="Calibri"/>
              </a:defRPr>
            </a:lvl3pPr>
            <a:lvl4pPr marL="0" marR="0" lvl="3" indent="0" algn="r" rtl="0">
              <a:spcBef>
                <a:spcPts val="0"/>
              </a:spcBef>
              <a:buNone/>
              <a:defRPr sz="900" b="0" i="0" u="none" strike="noStrike" cap="none">
                <a:solidFill>
                  <a:srgbClr val="595959"/>
                </a:solidFill>
                <a:latin typeface="Calibri"/>
                <a:ea typeface="Calibri"/>
                <a:cs typeface="Calibri"/>
                <a:sym typeface="Calibri"/>
              </a:defRPr>
            </a:lvl4pPr>
            <a:lvl5pPr marL="0" marR="0" lvl="4" indent="0" algn="r" rtl="0">
              <a:spcBef>
                <a:spcPts val="0"/>
              </a:spcBef>
              <a:buNone/>
              <a:defRPr sz="900" b="0" i="0" u="none" strike="noStrike" cap="none">
                <a:solidFill>
                  <a:srgbClr val="595959"/>
                </a:solidFill>
                <a:latin typeface="Calibri"/>
                <a:ea typeface="Calibri"/>
                <a:cs typeface="Calibri"/>
                <a:sym typeface="Calibri"/>
              </a:defRPr>
            </a:lvl5pPr>
            <a:lvl6pPr marL="0" marR="0" lvl="5" indent="0" algn="r" rtl="0">
              <a:spcBef>
                <a:spcPts val="0"/>
              </a:spcBef>
              <a:buNone/>
              <a:defRPr sz="900" b="0" i="0" u="none" strike="noStrike" cap="none">
                <a:solidFill>
                  <a:srgbClr val="595959"/>
                </a:solidFill>
                <a:latin typeface="Calibri"/>
                <a:ea typeface="Calibri"/>
                <a:cs typeface="Calibri"/>
                <a:sym typeface="Calibri"/>
              </a:defRPr>
            </a:lvl6pPr>
            <a:lvl7pPr marL="0" marR="0" lvl="6" indent="0" algn="r" rtl="0">
              <a:spcBef>
                <a:spcPts val="0"/>
              </a:spcBef>
              <a:buNone/>
              <a:defRPr sz="900" b="0" i="0" u="none" strike="noStrike" cap="none">
                <a:solidFill>
                  <a:srgbClr val="595959"/>
                </a:solidFill>
                <a:latin typeface="Calibri"/>
                <a:ea typeface="Calibri"/>
                <a:cs typeface="Calibri"/>
                <a:sym typeface="Calibri"/>
              </a:defRPr>
            </a:lvl7pPr>
            <a:lvl8pPr marL="0" marR="0" lvl="7" indent="0" algn="r" rtl="0">
              <a:spcBef>
                <a:spcPts val="0"/>
              </a:spcBef>
              <a:buNone/>
              <a:defRPr sz="900" b="0" i="0" u="none" strike="noStrike" cap="none">
                <a:solidFill>
                  <a:srgbClr val="595959"/>
                </a:solidFill>
                <a:latin typeface="Calibri"/>
                <a:ea typeface="Calibri"/>
                <a:cs typeface="Calibri"/>
                <a:sym typeface="Calibri"/>
              </a:defRPr>
            </a:lvl8pPr>
            <a:lvl9pPr marL="0" marR="0" lvl="8" indent="0" algn="r" rtl="0">
              <a:spcBef>
                <a:spcPts val="0"/>
              </a:spcBef>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pic>
        <p:nvPicPr>
          <p:cNvPr id="70" name="Google Shape;70;p15" descr="Decorative line break"/>
          <p:cNvPicPr preferRelativeResize="0"/>
          <p:nvPr/>
        </p:nvPicPr>
        <p:blipFill rotWithShape="1">
          <a:blip r:embed="rId23">
            <a:alphaModFix/>
          </a:blip>
          <a:srcRect/>
          <a:stretch/>
        </p:blipFill>
        <p:spPr>
          <a:xfrm>
            <a:off x="603503" y="1168770"/>
            <a:ext cx="964694" cy="18288"/>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697"/>
        <p:cNvGrpSpPr/>
        <p:nvPr/>
      </p:nvGrpSpPr>
      <p:grpSpPr>
        <a:xfrm>
          <a:off x="0" y="0"/>
          <a:ext cx="0" cy="0"/>
          <a:chOff x="0" y="0"/>
          <a:chExt cx="0" cy="0"/>
        </a:xfrm>
      </p:grpSpPr>
      <p:sp>
        <p:nvSpPr>
          <p:cNvPr id="698" name="Google Shape;698;p106"/>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rgbClr val="595959"/>
              </a:solidFill>
              <a:latin typeface="Calibri"/>
              <a:ea typeface="Calibri"/>
              <a:cs typeface="Calibri"/>
              <a:sym typeface="Calibri"/>
            </a:endParaRPr>
          </a:p>
        </p:txBody>
      </p:sp>
      <p:sp>
        <p:nvSpPr>
          <p:cNvPr id="699" name="Google Shape;699;p106"/>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marR="0" lvl="0" algn="l" rtl="0">
              <a:lnSpc>
                <a:spcPct val="90000"/>
              </a:lnSpc>
              <a:spcBef>
                <a:spcPts val="0"/>
              </a:spcBef>
              <a:spcAft>
                <a:spcPts val="0"/>
              </a:spcAft>
              <a:buClr>
                <a:schemeClr val="accent1"/>
              </a:buClr>
              <a:buSzPts val="3300"/>
              <a:buFont typeface="Calibri"/>
              <a:buNone/>
              <a:defRPr sz="3300" b="0" i="0" u="none" strike="noStrike" cap="none">
                <a:solidFill>
                  <a:schemeClr val="accent1"/>
                </a:solidFill>
                <a:latin typeface="Calibri"/>
                <a:ea typeface="Calibri"/>
                <a:cs typeface="Calibri"/>
                <a:sym typeface="Calibri"/>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700" name="Google Shape;700;p106"/>
          <p:cNvSpPr txBox="1">
            <a:spLocks noGrp="1"/>
          </p:cNvSpPr>
          <p:nvPr>
            <p:ph type="body" idx="1"/>
          </p:nvPr>
        </p:nvSpPr>
        <p:spPr>
          <a:xfrm>
            <a:off x="537882" y="1369219"/>
            <a:ext cx="8088300" cy="3081900"/>
          </a:xfrm>
          <a:prstGeom prst="rect">
            <a:avLst/>
          </a:prstGeom>
          <a:noFill/>
          <a:ln>
            <a:noFill/>
          </a:ln>
        </p:spPr>
        <p:txBody>
          <a:bodyPr spcFirstLastPara="1" wrap="square" lIns="68575" tIns="34275" rIns="68575" bIns="34275" anchor="t" anchorCtr="0">
            <a:normAutofit/>
          </a:bodyPr>
          <a:lstStyle>
            <a:lvl1pPr marL="457200" marR="0" lvl="0" indent="-342900" algn="l" rtl="0">
              <a:lnSpc>
                <a:spcPct val="90000"/>
              </a:lnSpc>
              <a:spcBef>
                <a:spcPts val="8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701" name="Google Shape;701;p106"/>
          <p:cNvSpPr txBox="1">
            <a:spLocks noGrp="1"/>
          </p:cNvSpPr>
          <p:nvPr>
            <p:ph type="ftr" idx="11"/>
          </p:nvPr>
        </p:nvSpPr>
        <p:spPr>
          <a:xfrm>
            <a:off x="537882" y="4604845"/>
            <a:ext cx="2148000" cy="273900"/>
          </a:xfrm>
          <a:prstGeom prst="rect">
            <a:avLst/>
          </a:prstGeom>
          <a:noFill/>
          <a:ln>
            <a:noFill/>
          </a:ln>
        </p:spPr>
        <p:txBody>
          <a:bodyPr spcFirstLastPara="1" wrap="square" lIns="68575" tIns="34275" rIns="68575" bIns="34275" anchor="ctr" anchorCtr="0">
            <a:noAutofit/>
          </a:bodyPr>
          <a:lstStyle>
            <a:lvl1pPr marR="0" lvl="0" algn="l" rtl="0">
              <a:spcBef>
                <a:spcPts val="0"/>
              </a:spcBef>
              <a:spcAft>
                <a:spcPts val="0"/>
              </a:spcAft>
              <a:buSzPts val="1100"/>
              <a:buNone/>
              <a:defRPr sz="900" b="0" i="0" u="none" strike="noStrike" cap="none">
                <a:solidFill>
                  <a:srgbClr val="595959"/>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702" name="Google Shape;702;p106"/>
          <p:cNvSpPr txBox="1">
            <a:spLocks noGrp="1"/>
          </p:cNvSpPr>
          <p:nvPr>
            <p:ph type="dt" idx="10"/>
          </p:nvPr>
        </p:nvSpPr>
        <p:spPr>
          <a:xfrm>
            <a:off x="2891118" y="4604845"/>
            <a:ext cx="3381900" cy="273900"/>
          </a:xfrm>
          <a:prstGeom prst="rect">
            <a:avLst/>
          </a:prstGeom>
          <a:noFill/>
          <a:ln>
            <a:noFill/>
          </a:ln>
        </p:spPr>
        <p:txBody>
          <a:bodyPr spcFirstLastPara="1" wrap="square" lIns="68575" tIns="34275" rIns="68575" bIns="34275" anchor="ctr" anchorCtr="0">
            <a:noAutofit/>
          </a:bodyPr>
          <a:lstStyle>
            <a:lvl1pPr marR="0" lvl="0" algn="ctr" rtl="0">
              <a:spcBef>
                <a:spcPts val="0"/>
              </a:spcBef>
              <a:spcAft>
                <a:spcPts val="0"/>
              </a:spcAft>
              <a:buSzPts val="1100"/>
              <a:buNone/>
              <a:defRPr sz="900" b="0" i="0" u="none" strike="noStrike" cap="none">
                <a:solidFill>
                  <a:srgbClr val="595959"/>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703" name="Google Shape;703;p106"/>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b="0" i="0" u="none" strike="noStrike" cap="none">
                <a:solidFill>
                  <a:srgbClr val="595959"/>
                </a:solidFill>
                <a:latin typeface="Calibri"/>
                <a:ea typeface="Calibri"/>
                <a:cs typeface="Calibri"/>
                <a:sym typeface="Calibri"/>
              </a:defRPr>
            </a:lvl1pPr>
            <a:lvl2pPr marL="0" marR="0" lvl="1" indent="0" algn="r" rtl="0">
              <a:spcBef>
                <a:spcPts val="0"/>
              </a:spcBef>
              <a:buNone/>
              <a:defRPr sz="900" b="0" i="0" u="none" strike="noStrike" cap="none">
                <a:solidFill>
                  <a:srgbClr val="595959"/>
                </a:solidFill>
                <a:latin typeface="Calibri"/>
                <a:ea typeface="Calibri"/>
                <a:cs typeface="Calibri"/>
                <a:sym typeface="Calibri"/>
              </a:defRPr>
            </a:lvl2pPr>
            <a:lvl3pPr marL="0" marR="0" lvl="2" indent="0" algn="r" rtl="0">
              <a:spcBef>
                <a:spcPts val="0"/>
              </a:spcBef>
              <a:buNone/>
              <a:defRPr sz="900" b="0" i="0" u="none" strike="noStrike" cap="none">
                <a:solidFill>
                  <a:srgbClr val="595959"/>
                </a:solidFill>
                <a:latin typeface="Calibri"/>
                <a:ea typeface="Calibri"/>
                <a:cs typeface="Calibri"/>
                <a:sym typeface="Calibri"/>
              </a:defRPr>
            </a:lvl3pPr>
            <a:lvl4pPr marL="0" marR="0" lvl="3" indent="0" algn="r" rtl="0">
              <a:spcBef>
                <a:spcPts val="0"/>
              </a:spcBef>
              <a:buNone/>
              <a:defRPr sz="900" b="0" i="0" u="none" strike="noStrike" cap="none">
                <a:solidFill>
                  <a:srgbClr val="595959"/>
                </a:solidFill>
                <a:latin typeface="Calibri"/>
                <a:ea typeface="Calibri"/>
                <a:cs typeface="Calibri"/>
                <a:sym typeface="Calibri"/>
              </a:defRPr>
            </a:lvl4pPr>
            <a:lvl5pPr marL="0" marR="0" lvl="4" indent="0" algn="r" rtl="0">
              <a:spcBef>
                <a:spcPts val="0"/>
              </a:spcBef>
              <a:buNone/>
              <a:defRPr sz="900" b="0" i="0" u="none" strike="noStrike" cap="none">
                <a:solidFill>
                  <a:srgbClr val="595959"/>
                </a:solidFill>
                <a:latin typeface="Calibri"/>
                <a:ea typeface="Calibri"/>
                <a:cs typeface="Calibri"/>
                <a:sym typeface="Calibri"/>
              </a:defRPr>
            </a:lvl5pPr>
            <a:lvl6pPr marL="0" marR="0" lvl="5" indent="0" algn="r" rtl="0">
              <a:spcBef>
                <a:spcPts val="0"/>
              </a:spcBef>
              <a:buNone/>
              <a:defRPr sz="900" b="0" i="0" u="none" strike="noStrike" cap="none">
                <a:solidFill>
                  <a:srgbClr val="595959"/>
                </a:solidFill>
                <a:latin typeface="Calibri"/>
                <a:ea typeface="Calibri"/>
                <a:cs typeface="Calibri"/>
                <a:sym typeface="Calibri"/>
              </a:defRPr>
            </a:lvl6pPr>
            <a:lvl7pPr marL="0" marR="0" lvl="6" indent="0" algn="r" rtl="0">
              <a:spcBef>
                <a:spcPts val="0"/>
              </a:spcBef>
              <a:buNone/>
              <a:defRPr sz="900" b="0" i="0" u="none" strike="noStrike" cap="none">
                <a:solidFill>
                  <a:srgbClr val="595959"/>
                </a:solidFill>
                <a:latin typeface="Calibri"/>
                <a:ea typeface="Calibri"/>
                <a:cs typeface="Calibri"/>
                <a:sym typeface="Calibri"/>
              </a:defRPr>
            </a:lvl7pPr>
            <a:lvl8pPr marL="0" marR="0" lvl="7" indent="0" algn="r" rtl="0">
              <a:spcBef>
                <a:spcPts val="0"/>
              </a:spcBef>
              <a:buNone/>
              <a:defRPr sz="900" b="0" i="0" u="none" strike="noStrike" cap="none">
                <a:solidFill>
                  <a:srgbClr val="595959"/>
                </a:solidFill>
                <a:latin typeface="Calibri"/>
                <a:ea typeface="Calibri"/>
                <a:cs typeface="Calibri"/>
                <a:sym typeface="Calibri"/>
              </a:defRPr>
            </a:lvl8pPr>
            <a:lvl9pPr marL="0" marR="0" lvl="8" indent="0" algn="r" rtl="0">
              <a:spcBef>
                <a:spcPts val="0"/>
              </a:spcBef>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pic>
        <p:nvPicPr>
          <p:cNvPr id="704" name="Google Shape;704;p106" descr="Decorative line break"/>
          <p:cNvPicPr preferRelativeResize="0"/>
          <p:nvPr/>
        </p:nvPicPr>
        <p:blipFill rotWithShape="1">
          <a:blip r:embed="rId13">
            <a:alphaModFix/>
          </a:blip>
          <a:srcRect/>
          <a:stretch/>
        </p:blipFill>
        <p:spPr>
          <a:xfrm>
            <a:off x="603503" y="1168770"/>
            <a:ext cx="964694" cy="18288"/>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3" Type="http://schemas.openxmlformats.org/officeDocument/2006/relationships/hyperlink" Target="mailto:Janette.Newton@ODE.Oregon.Gov" TargetMode="External"/><Relationship Id="rId2" Type="http://schemas.openxmlformats.org/officeDocument/2006/relationships/notesSlide" Target="../notesSlides/notesSlide11.xml"/><Relationship Id="rId1" Type="http://schemas.openxmlformats.org/officeDocument/2006/relationships/slideLayout" Target="../slideLayouts/slideLayout20.xml"/><Relationship Id="rId4" Type="http://schemas.openxmlformats.org/officeDocument/2006/relationships/image" Target="../media/image7.jpe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8.xml"/></Relationships>
</file>

<file path=ppt/slides/_rels/slide3.xml.rels><?xml version="1.0" encoding="UTF-8" standalone="yes"?>
<Relationships xmlns="http://schemas.openxmlformats.org/package/2006/relationships"><Relationship Id="rId3" Type="http://schemas.openxmlformats.org/officeDocument/2006/relationships/hyperlink" Target="https://www.govinfo.gov/content/pkg/COMPS-748/pdf/COMPS-748.pdf" TargetMode="External"/><Relationship Id="rId2" Type="http://schemas.openxmlformats.org/officeDocument/2006/relationships/notesSlide" Target="../notesSlides/notesSlide3.xml"/><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3" Type="http://schemas.openxmlformats.org/officeDocument/2006/relationships/hyperlink" Target="https://www.govinfo.gov/content/pkg/COMPS-748/pdf/COMPS-748.pdf" TargetMode="External"/><Relationship Id="rId2" Type="http://schemas.openxmlformats.org/officeDocument/2006/relationships/notesSlide" Target="../notesSlides/notesSlide4.xml"/><Relationship Id="rId1" Type="http://schemas.openxmlformats.org/officeDocument/2006/relationships/slideLayout" Target="../slideLayouts/slideLayout2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3" Type="http://schemas.openxmlformats.org/officeDocument/2006/relationships/hyperlink" Target="https://files.nc.gov/dpi/documents/program-monitoring/title-i-equitable-services-guidance-from-used-oct-2019.pdf" TargetMode="External"/><Relationship Id="rId2" Type="http://schemas.openxmlformats.org/officeDocument/2006/relationships/notesSlide" Target="../notesSlides/notesSlide6.xml"/><Relationship Id="rId1" Type="http://schemas.openxmlformats.org/officeDocument/2006/relationships/slideLayout" Target="../slideLayouts/slideLayout29.xml"/><Relationship Id="rId4" Type="http://schemas.openxmlformats.org/officeDocument/2006/relationships/hyperlink" Target="https://oese.ed.gov/files/2022/03/Draft-Title-VIII-Equitable-Services-Guidance.pdf"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02"/>
        <p:cNvGrpSpPr/>
        <p:nvPr/>
      </p:nvGrpSpPr>
      <p:grpSpPr>
        <a:xfrm>
          <a:off x="0" y="0"/>
          <a:ext cx="0" cy="0"/>
          <a:chOff x="0" y="0"/>
          <a:chExt cx="0" cy="0"/>
        </a:xfrm>
      </p:grpSpPr>
      <p:sp>
        <p:nvSpPr>
          <p:cNvPr id="803" name="Google Shape;803;p119"/>
          <p:cNvSpPr txBox="1">
            <a:spLocks noGrp="1"/>
          </p:cNvSpPr>
          <p:nvPr>
            <p:ph type="ctrTitle"/>
          </p:nvPr>
        </p:nvSpPr>
        <p:spPr>
          <a:xfrm>
            <a:off x="1143000" y="1816535"/>
            <a:ext cx="6858000" cy="767400"/>
          </a:xfrm>
          <a:prstGeom prst="rect">
            <a:avLst/>
          </a:prstGeom>
          <a:noFill/>
          <a:ln>
            <a:noFill/>
          </a:ln>
        </p:spPr>
        <p:txBody>
          <a:bodyPr spcFirstLastPara="1" wrap="square" lIns="68575" tIns="34275" rIns="68575" bIns="34275" anchor="b" anchorCtr="0">
            <a:normAutofit fontScale="90000"/>
          </a:bodyPr>
          <a:lstStyle/>
          <a:p>
            <a:pPr marL="0" lvl="0" indent="0" algn="ctr" rtl="0">
              <a:lnSpc>
                <a:spcPct val="90000"/>
              </a:lnSpc>
              <a:spcBef>
                <a:spcPts val="0"/>
              </a:spcBef>
              <a:spcAft>
                <a:spcPts val="0"/>
              </a:spcAft>
              <a:buClr>
                <a:schemeClr val="accent1"/>
              </a:buClr>
              <a:buSzPts val="4100"/>
              <a:buFont typeface="Calibri"/>
              <a:buNone/>
            </a:pPr>
            <a:r>
              <a:rPr lang="en" dirty="0" smtClean="0"/>
              <a:t>Equitable S</a:t>
            </a:r>
            <a:r>
              <a:rPr lang="en-US" dirty="0" smtClean="0"/>
              <a:t>e</a:t>
            </a:r>
            <a:r>
              <a:rPr lang="en" dirty="0" smtClean="0"/>
              <a:t>rvices: Transferring F</a:t>
            </a:r>
            <a:r>
              <a:rPr lang="en-US" dirty="0" smtClean="0"/>
              <a:t>u</a:t>
            </a:r>
            <a:r>
              <a:rPr lang="en" dirty="0" smtClean="0"/>
              <a:t>nds </a:t>
            </a:r>
            <a:endParaRPr dirty="0"/>
          </a:p>
        </p:txBody>
      </p:sp>
      <p:sp>
        <p:nvSpPr>
          <p:cNvPr id="804" name="Google Shape;804;p119"/>
          <p:cNvSpPr txBox="1">
            <a:spLocks noGrp="1"/>
          </p:cNvSpPr>
          <p:nvPr>
            <p:ph type="subTitle" idx="1"/>
          </p:nvPr>
        </p:nvSpPr>
        <p:spPr>
          <a:xfrm>
            <a:off x="1143000" y="2701529"/>
            <a:ext cx="6858000" cy="1241700"/>
          </a:xfrm>
          <a:prstGeom prst="rect">
            <a:avLst/>
          </a:prstGeom>
          <a:noFill/>
          <a:ln>
            <a:noFill/>
          </a:ln>
        </p:spPr>
        <p:txBody>
          <a:bodyPr spcFirstLastPara="1" wrap="square" lIns="68575" tIns="34275" rIns="68575" bIns="34275" anchor="t" anchorCtr="0">
            <a:normAutofit/>
          </a:bodyPr>
          <a:lstStyle/>
          <a:p>
            <a:pPr marL="0" lvl="0" indent="0" algn="ctr" rtl="0">
              <a:lnSpc>
                <a:spcPct val="90000"/>
              </a:lnSpc>
              <a:spcBef>
                <a:spcPts val="800"/>
              </a:spcBef>
              <a:spcAft>
                <a:spcPts val="0"/>
              </a:spcAft>
              <a:buClr>
                <a:schemeClr val="accent1"/>
              </a:buClr>
              <a:buSzPts val="1800"/>
              <a:buNone/>
            </a:pPr>
            <a:r>
              <a:rPr lang="en" dirty="0" smtClean="0"/>
              <a:t>February </a:t>
            </a:r>
            <a:r>
              <a:rPr lang="en" dirty="0"/>
              <a:t>14, 2023</a:t>
            </a:r>
            <a:endParaRPr dirty="0"/>
          </a:p>
        </p:txBody>
      </p:sp>
      <p:sp>
        <p:nvSpPr>
          <p:cNvPr id="805" name="Google Shape;805;p119"/>
          <p:cNvSpPr txBox="1">
            <a:spLocks noGrp="1"/>
          </p:cNvSpPr>
          <p:nvPr>
            <p:ph type="ftr" idx="11"/>
          </p:nvPr>
        </p:nvSpPr>
        <p:spPr>
          <a:xfrm>
            <a:off x="537882" y="4604845"/>
            <a:ext cx="2148000" cy="273900"/>
          </a:xfrm>
          <a:prstGeom prst="rect">
            <a:avLst/>
          </a:prstGeom>
          <a:noFill/>
          <a:ln>
            <a:noFill/>
          </a:ln>
        </p:spPr>
        <p:txBody>
          <a:bodyPr spcFirstLastPara="1" wrap="square" lIns="68575" tIns="34275" rIns="68575" bIns="34275" anchor="ctr" anchorCtr="0">
            <a:noAutofit/>
          </a:bodyPr>
          <a:lstStyle/>
          <a:p>
            <a:pPr marL="0" lvl="0" indent="0" algn="l" rtl="0">
              <a:spcBef>
                <a:spcPts val="0"/>
              </a:spcBef>
              <a:spcAft>
                <a:spcPts val="0"/>
              </a:spcAft>
              <a:buNone/>
            </a:pPr>
            <a:r>
              <a:rPr lang="en"/>
              <a:t>Oregon Department of Education</a:t>
            </a:r>
            <a:endParaRPr/>
          </a:p>
        </p:txBody>
      </p:sp>
      <p:sp>
        <p:nvSpPr>
          <p:cNvPr id="806" name="Google Shape;806;p119"/>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p>
            <a:pPr marL="0" lvl="0" indent="0" algn="r" rtl="0">
              <a:spcBef>
                <a:spcPts val="0"/>
              </a:spcBef>
              <a:spcAft>
                <a:spcPts val="0"/>
              </a:spcAft>
              <a:buNone/>
            </a:pPr>
            <a:fld id="{00000000-1234-1234-1234-123412341234}" type="slidenum">
              <a:rPr lang="en"/>
              <a:t>1</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64"/>
        <p:cNvGrpSpPr/>
        <p:nvPr/>
      </p:nvGrpSpPr>
      <p:grpSpPr>
        <a:xfrm>
          <a:off x="0" y="0"/>
          <a:ext cx="0" cy="0"/>
          <a:chOff x="0" y="0"/>
          <a:chExt cx="0" cy="0"/>
        </a:xfrm>
      </p:grpSpPr>
      <p:sp>
        <p:nvSpPr>
          <p:cNvPr id="865" name="Google Shape;865;p128"/>
          <p:cNvSpPr txBox="1">
            <a:spLocks noGrp="1"/>
          </p:cNvSpPr>
          <p:nvPr>
            <p:ph type="body" idx="1"/>
          </p:nvPr>
        </p:nvSpPr>
        <p:spPr>
          <a:prstGeom prst="rect">
            <a:avLst/>
          </a:prstGeom>
        </p:spPr>
        <p:txBody>
          <a:bodyPr spcFirstLastPara="1" wrap="square" lIns="68575" tIns="34275" rIns="68575" bIns="34275" anchor="t" anchorCtr="0">
            <a:normAutofit fontScale="92500" lnSpcReduction="20000"/>
          </a:bodyPr>
          <a:lstStyle/>
          <a:p>
            <a:pPr marL="0" lvl="0" indent="0" algn="ctr" rtl="0">
              <a:spcBef>
                <a:spcPts val="800"/>
              </a:spcBef>
              <a:spcAft>
                <a:spcPts val="0"/>
              </a:spcAft>
              <a:buNone/>
            </a:pPr>
            <a:r>
              <a:rPr lang="en" sz="2000" dirty="0"/>
              <a:t>The district and private schools should try their best to </a:t>
            </a:r>
            <a:r>
              <a:rPr lang="en" sz="2000" b="1" dirty="0">
                <a:solidFill>
                  <a:schemeClr val="accent5"/>
                </a:solidFill>
              </a:rPr>
              <a:t>be good partners</a:t>
            </a:r>
            <a:r>
              <a:rPr lang="en" sz="2000" dirty="0"/>
              <a:t>!</a:t>
            </a:r>
            <a:endParaRPr sz="2000" dirty="0"/>
          </a:p>
          <a:p>
            <a:pPr marL="0" lvl="0" indent="0" algn="l" rtl="0">
              <a:spcBef>
                <a:spcPts val="800"/>
              </a:spcBef>
              <a:spcAft>
                <a:spcPts val="0"/>
              </a:spcAft>
              <a:buNone/>
            </a:pPr>
            <a:r>
              <a:rPr lang="en" b="1" u="sng" dirty="0"/>
              <a:t>If possible</a:t>
            </a:r>
            <a:r>
              <a:rPr lang="en" dirty="0"/>
              <a:t>: </a:t>
            </a:r>
            <a:endParaRPr dirty="0"/>
          </a:p>
          <a:p>
            <a:pPr marL="457200" lvl="0" indent="-317500" algn="l" rtl="0">
              <a:spcBef>
                <a:spcPts val="800"/>
              </a:spcBef>
              <a:spcAft>
                <a:spcPts val="0"/>
              </a:spcAft>
              <a:buSzPts val="1400"/>
              <a:buChar char="•"/>
            </a:pPr>
            <a:r>
              <a:rPr lang="en" dirty="0"/>
              <a:t>Consultation on transferring funds should </a:t>
            </a:r>
            <a:r>
              <a:rPr lang="en" dirty="0">
                <a:solidFill>
                  <a:schemeClr val="accent3"/>
                </a:solidFill>
              </a:rPr>
              <a:t>avoid occurring </a:t>
            </a:r>
            <a:r>
              <a:rPr lang="en-US" dirty="0" smtClean="0">
                <a:solidFill>
                  <a:schemeClr val="accent3"/>
                </a:solidFill>
              </a:rPr>
              <a:t>after the school year starts, services have been started and/or budgets have been made</a:t>
            </a:r>
            <a:endParaRPr dirty="0"/>
          </a:p>
          <a:p>
            <a:pPr marL="457200" lvl="0" indent="-317500" algn="l" rtl="0">
              <a:spcBef>
                <a:spcPts val="0"/>
              </a:spcBef>
              <a:spcAft>
                <a:spcPts val="0"/>
              </a:spcAft>
              <a:buSzPts val="1400"/>
              <a:buChar char="•"/>
            </a:pPr>
            <a:r>
              <a:rPr lang="en" dirty="0"/>
              <a:t>Transfer funds into Title programs that </a:t>
            </a:r>
            <a:r>
              <a:rPr lang="en" dirty="0">
                <a:solidFill>
                  <a:schemeClr val="accent5"/>
                </a:solidFill>
              </a:rPr>
              <a:t>increase allowability</a:t>
            </a:r>
            <a:endParaRPr dirty="0">
              <a:solidFill>
                <a:schemeClr val="accent5"/>
              </a:solidFill>
            </a:endParaRPr>
          </a:p>
          <a:p>
            <a:pPr marL="914400" lvl="1" indent="-317500" algn="l" rtl="0">
              <a:spcBef>
                <a:spcPts val="0"/>
              </a:spcBef>
              <a:spcAft>
                <a:spcPts val="0"/>
              </a:spcAft>
              <a:buSzPts val="1400"/>
              <a:buChar char="•"/>
            </a:pPr>
            <a:r>
              <a:rPr lang="en" dirty="0"/>
              <a:t>For example: transferring Title II-A into Title IV-A</a:t>
            </a:r>
            <a:endParaRPr dirty="0"/>
          </a:p>
          <a:p>
            <a:pPr marL="457200" lvl="0" indent="-317500" algn="l" rtl="0">
              <a:spcBef>
                <a:spcPts val="0"/>
              </a:spcBef>
              <a:spcAft>
                <a:spcPts val="0"/>
              </a:spcAft>
              <a:buSzPts val="1400"/>
              <a:buChar char="•"/>
            </a:pPr>
            <a:r>
              <a:rPr lang="en" dirty="0"/>
              <a:t>Transfer funds into Title programs that </a:t>
            </a:r>
            <a:r>
              <a:rPr lang="en" dirty="0">
                <a:solidFill>
                  <a:schemeClr val="accent5"/>
                </a:solidFill>
              </a:rPr>
              <a:t>support accessibility</a:t>
            </a:r>
            <a:endParaRPr dirty="0">
              <a:solidFill>
                <a:schemeClr val="accent5"/>
              </a:solidFill>
            </a:endParaRPr>
          </a:p>
          <a:p>
            <a:pPr marL="914400" lvl="1" indent="-317500" algn="l" rtl="0">
              <a:spcBef>
                <a:spcPts val="0"/>
              </a:spcBef>
              <a:spcAft>
                <a:spcPts val="0"/>
              </a:spcAft>
              <a:buSzPts val="1400"/>
              <a:buChar char="•"/>
            </a:pPr>
            <a:r>
              <a:rPr lang="en" dirty="0"/>
              <a:t>For example: since Title I-A equitable services are targeted assistance programs, Title IV-A may be more accessible for private school students</a:t>
            </a:r>
            <a:endParaRPr dirty="0"/>
          </a:p>
          <a:p>
            <a:pPr marL="0" lvl="0" indent="0" algn="l" rtl="0">
              <a:spcBef>
                <a:spcPts val="800"/>
              </a:spcBef>
              <a:spcAft>
                <a:spcPts val="0"/>
              </a:spcAft>
              <a:buNone/>
            </a:pPr>
            <a:r>
              <a:rPr lang="en" b="1" u="sng" dirty="0"/>
              <a:t>If loss of service is inevitable</a:t>
            </a:r>
            <a:r>
              <a:rPr lang="en" dirty="0"/>
              <a:t>: </a:t>
            </a:r>
            <a:endParaRPr dirty="0"/>
          </a:p>
          <a:p>
            <a:pPr marL="457200" lvl="0" indent="-317500" algn="l" rtl="0">
              <a:spcBef>
                <a:spcPts val="800"/>
              </a:spcBef>
              <a:spcAft>
                <a:spcPts val="0"/>
              </a:spcAft>
              <a:buSzPts val="1400"/>
              <a:buChar char="•"/>
            </a:pPr>
            <a:r>
              <a:rPr lang="en" dirty="0"/>
              <a:t>The district could </a:t>
            </a:r>
            <a:r>
              <a:rPr lang="en" dirty="0">
                <a:solidFill>
                  <a:schemeClr val="accent5"/>
                </a:solidFill>
              </a:rPr>
              <a:t>offer alternative opportunities</a:t>
            </a:r>
            <a:r>
              <a:rPr lang="en" dirty="0"/>
              <a:t> to the private school, such as district provided PD opportunities</a:t>
            </a:r>
            <a:endParaRPr dirty="0"/>
          </a:p>
          <a:p>
            <a:pPr marL="457200" lvl="0" indent="-317500" algn="l" rtl="0">
              <a:spcBef>
                <a:spcPts val="0"/>
              </a:spcBef>
              <a:spcAft>
                <a:spcPts val="0"/>
              </a:spcAft>
              <a:buSzPts val="1400"/>
              <a:buChar char="•"/>
            </a:pPr>
            <a:r>
              <a:rPr lang="en" dirty="0"/>
              <a:t>The private school should </a:t>
            </a:r>
            <a:r>
              <a:rPr lang="en" dirty="0">
                <a:solidFill>
                  <a:schemeClr val="accent5"/>
                </a:solidFill>
              </a:rPr>
              <a:t>assume good intentions</a:t>
            </a:r>
            <a:endParaRPr dirty="0"/>
          </a:p>
        </p:txBody>
      </p:sp>
      <p:sp>
        <p:nvSpPr>
          <p:cNvPr id="866" name="Google Shape;866;p128"/>
          <p:cNvSpPr txBox="1">
            <a:spLocks noGrp="1"/>
          </p:cNvSpPr>
          <p:nvPr>
            <p:ph type="title"/>
          </p:nvPr>
        </p:nvSpPr>
        <p:spPr>
          <a:prstGeom prst="rect">
            <a:avLst/>
          </a:prstGeom>
        </p:spPr>
        <p:txBody>
          <a:bodyPr spcFirstLastPara="1" wrap="square" lIns="68575" tIns="34275" rIns="68575" bIns="34275" anchor="b" anchorCtr="0">
            <a:normAutofit fontScale="90000"/>
          </a:bodyPr>
          <a:lstStyle/>
          <a:p>
            <a:pPr marL="0" lvl="0" indent="0" algn="l" rtl="0">
              <a:spcBef>
                <a:spcPts val="0"/>
              </a:spcBef>
              <a:spcAft>
                <a:spcPts val="0"/>
              </a:spcAft>
              <a:buNone/>
            </a:pPr>
            <a:r>
              <a:rPr lang="en"/>
              <a:t>What are best practices for transferring funds?</a:t>
            </a:r>
            <a:endParaRPr/>
          </a:p>
        </p:txBody>
      </p:sp>
      <p:sp>
        <p:nvSpPr>
          <p:cNvPr id="5" name="Google Shape;806;p119"/>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p>
            <a:pPr marL="0" lvl="0" indent="0" algn="r" rtl="0">
              <a:spcBef>
                <a:spcPts val="0"/>
              </a:spcBef>
              <a:spcAft>
                <a:spcPts val="0"/>
              </a:spcAft>
              <a:buNone/>
            </a:pPr>
            <a:fld id="{00000000-1234-1234-1234-123412341234}" type="slidenum">
              <a:rPr lang="en"/>
              <a:t>10</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65">
                                            <p:txEl>
                                              <p:pRg st="0" end="0"/>
                                            </p:txEl>
                                          </p:spTgt>
                                        </p:tgtEl>
                                        <p:attrNameLst>
                                          <p:attrName>style.visibility</p:attrName>
                                        </p:attrNameLst>
                                      </p:cBhvr>
                                      <p:to>
                                        <p:strVal val="visible"/>
                                      </p:to>
                                    </p:set>
                                    <p:animEffect transition="in" filter="fade">
                                      <p:cBhvr>
                                        <p:cTn id="7" dur="1000"/>
                                        <p:tgtEl>
                                          <p:spTgt spid="86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65">
                                            <p:txEl>
                                              <p:pRg st="1" end="1"/>
                                            </p:txEl>
                                          </p:spTgt>
                                        </p:tgtEl>
                                        <p:attrNameLst>
                                          <p:attrName>style.visibility</p:attrName>
                                        </p:attrNameLst>
                                      </p:cBhvr>
                                      <p:to>
                                        <p:strVal val="visible"/>
                                      </p:to>
                                    </p:set>
                                    <p:animEffect transition="in" filter="fade">
                                      <p:cBhvr>
                                        <p:cTn id="12" dur="1000"/>
                                        <p:tgtEl>
                                          <p:spTgt spid="86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65">
                                            <p:txEl>
                                              <p:pRg st="2" end="2"/>
                                            </p:txEl>
                                          </p:spTgt>
                                        </p:tgtEl>
                                        <p:attrNameLst>
                                          <p:attrName>style.visibility</p:attrName>
                                        </p:attrNameLst>
                                      </p:cBhvr>
                                      <p:to>
                                        <p:strVal val="visible"/>
                                      </p:to>
                                    </p:set>
                                    <p:animEffect transition="in" filter="fade">
                                      <p:cBhvr>
                                        <p:cTn id="17" dur="1000"/>
                                        <p:tgtEl>
                                          <p:spTgt spid="86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65">
                                            <p:txEl>
                                              <p:pRg st="3" end="3"/>
                                            </p:txEl>
                                          </p:spTgt>
                                        </p:tgtEl>
                                        <p:attrNameLst>
                                          <p:attrName>style.visibility</p:attrName>
                                        </p:attrNameLst>
                                      </p:cBhvr>
                                      <p:to>
                                        <p:strVal val="visible"/>
                                      </p:to>
                                    </p:set>
                                    <p:animEffect transition="in" filter="fade">
                                      <p:cBhvr>
                                        <p:cTn id="22" dur="1000"/>
                                        <p:tgtEl>
                                          <p:spTgt spid="86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65">
                                            <p:txEl>
                                              <p:pRg st="4" end="4"/>
                                            </p:txEl>
                                          </p:spTgt>
                                        </p:tgtEl>
                                        <p:attrNameLst>
                                          <p:attrName>style.visibility</p:attrName>
                                        </p:attrNameLst>
                                      </p:cBhvr>
                                      <p:to>
                                        <p:strVal val="visible"/>
                                      </p:to>
                                    </p:set>
                                    <p:animEffect transition="in" filter="fade">
                                      <p:cBhvr>
                                        <p:cTn id="27" dur="1000"/>
                                        <p:tgtEl>
                                          <p:spTgt spid="86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865">
                                            <p:txEl>
                                              <p:pRg st="5" end="5"/>
                                            </p:txEl>
                                          </p:spTgt>
                                        </p:tgtEl>
                                        <p:attrNameLst>
                                          <p:attrName>style.visibility</p:attrName>
                                        </p:attrNameLst>
                                      </p:cBhvr>
                                      <p:to>
                                        <p:strVal val="visible"/>
                                      </p:to>
                                    </p:set>
                                    <p:animEffect transition="in" filter="fade">
                                      <p:cBhvr>
                                        <p:cTn id="32" dur="1000"/>
                                        <p:tgtEl>
                                          <p:spTgt spid="86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865">
                                            <p:txEl>
                                              <p:pRg st="6" end="6"/>
                                            </p:txEl>
                                          </p:spTgt>
                                        </p:tgtEl>
                                        <p:attrNameLst>
                                          <p:attrName>style.visibility</p:attrName>
                                        </p:attrNameLst>
                                      </p:cBhvr>
                                      <p:to>
                                        <p:strVal val="visible"/>
                                      </p:to>
                                    </p:set>
                                    <p:animEffect transition="in" filter="fade">
                                      <p:cBhvr>
                                        <p:cTn id="37" dur="1000"/>
                                        <p:tgtEl>
                                          <p:spTgt spid="86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865">
                                            <p:txEl>
                                              <p:pRg st="7" end="7"/>
                                            </p:txEl>
                                          </p:spTgt>
                                        </p:tgtEl>
                                        <p:attrNameLst>
                                          <p:attrName>style.visibility</p:attrName>
                                        </p:attrNameLst>
                                      </p:cBhvr>
                                      <p:to>
                                        <p:strVal val="visible"/>
                                      </p:to>
                                    </p:set>
                                    <p:animEffect transition="in" filter="fade">
                                      <p:cBhvr>
                                        <p:cTn id="42" dur="1000"/>
                                        <p:tgtEl>
                                          <p:spTgt spid="86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865">
                                            <p:txEl>
                                              <p:pRg st="8" end="8"/>
                                            </p:txEl>
                                          </p:spTgt>
                                        </p:tgtEl>
                                        <p:attrNameLst>
                                          <p:attrName>style.visibility</p:attrName>
                                        </p:attrNameLst>
                                      </p:cBhvr>
                                      <p:to>
                                        <p:strVal val="visible"/>
                                      </p:to>
                                    </p:set>
                                    <p:animEffect transition="in" filter="fade">
                                      <p:cBhvr>
                                        <p:cTn id="47" dur="1000"/>
                                        <p:tgtEl>
                                          <p:spTgt spid="865">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865">
                                            <p:txEl>
                                              <p:pRg st="9" end="9"/>
                                            </p:txEl>
                                          </p:spTgt>
                                        </p:tgtEl>
                                        <p:attrNameLst>
                                          <p:attrName>style.visibility</p:attrName>
                                        </p:attrNameLst>
                                      </p:cBhvr>
                                      <p:to>
                                        <p:strVal val="visible"/>
                                      </p:to>
                                    </p:set>
                                    <p:animEffect transition="in" filter="fade">
                                      <p:cBhvr>
                                        <p:cTn id="52" dur="1000"/>
                                        <p:tgtEl>
                                          <p:spTgt spid="86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894"/>
        <p:cNvGrpSpPr/>
        <p:nvPr/>
      </p:nvGrpSpPr>
      <p:grpSpPr>
        <a:xfrm>
          <a:off x="0" y="0"/>
          <a:ext cx="0" cy="0"/>
          <a:chOff x="0" y="0"/>
          <a:chExt cx="0" cy="0"/>
        </a:xfrm>
      </p:grpSpPr>
      <p:sp>
        <p:nvSpPr>
          <p:cNvPr id="2" name="Text Placeholder 1"/>
          <p:cNvSpPr>
            <a:spLocks noGrp="1"/>
          </p:cNvSpPr>
          <p:nvPr>
            <p:ph type="body" idx="1"/>
          </p:nvPr>
        </p:nvSpPr>
        <p:spPr/>
        <p:txBody>
          <a:bodyPr/>
          <a:lstStyle/>
          <a:p>
            <a:pPr marL="0" lvl="0" indent="0">
              <a:spcBef>
                <a:spcPts val="1000"/>
              </a:spcBef>
              <a:buNone/>
            </a:pPr>
            <a:r>
              <a:rPr lang="nn-NO" dirty="0"/>
              <a:t/>
            </a:r>
            <a:br>
              <a:rPr lang="nn-NO" dirty="0"/>
            </a:br>
            <a:r>
              <a:rPr lang="nn-NO" sz="2800" dirty="0"/>
              <a:t>Janette Newton</a:t>
            </a:r>
          </a:p>
          <a:p>
            <a:pPr marL="0" lvl="0" indent="0">
              <a:spcBef>
                <a:spcPts val="0"/>
              </a:spcBef>
              <a:buNone/>
            </a:pPr>
            <a:r>
              <a:rPr lang="nn-NO" sz="2800" u="sng" dirty="0">
                <a:hlinkClick r:id="rId3"/>
              </a:rPr>
              <a:t>Janette.Newton@ODE.Oregon.Gov</a:t>
            </a:r>
            <a:endParaRPr lang="nn-NO" sz="2800" dirty="0"/>
          </a:p>
          <a:p>
            <a:pPr marL="0" lvl="0" indent="0">
              <a:spcBef>
                <a:spcPts val="0"/>
              </a:spcBef>
              <a:buNone/>
            </a:pPr>
            <a:r>
              <a:rPr lang="nn-NO" sz="2800" dirty="0"/>
              <a:t>Call/Text: 503-551-9405</a:t>
            </a:r>
            <a:endParaRPr lang="en-US" sz="2800" dirty="0"/>
          </a:p>
        </p:txBody>
      </p:sp>
      <p:sp>
        <p:nvSpPr>
          <p:cNvPr id="895" name="Google Shape;895;p133"/>
          <p:cNvSpPr txBox="1">
            <a:spLocks noGrp="1"/>
          </p:cNvSpPr>
          <p:nvPr>
            <p:ph type="title"/>
          </p:nvPr>
        </p:nvSpPr>
        <p:spPr>
          <a:prstGeom prst="rect">
            <a:avLst/>
          </a:prstGeom>
        </p:spPr>
        <p:txBody>
          <a:bodyPr spcFirstLastPara="1" wrap="square" lIns="68575" tIns="34275" rIns="68575" bIns="34275" anchor="ctr" anchorCtr="0">
            <a:noAutofit/>
          </a:bodyPr>
          <a:lstStyle/>
          <a:p>
            <a:pPr marL="0" lvl="0" indent="0" algn="ctr" rtl="0">
              <a:spcBef>
                <a:spcPts val="0"/>
              </a:spcBef>
              <a:spcAft>
                <a:spcPts val="0"/>
              </a:spcAft>
              <a:buNone/>
            </a:pPr>
            <a:r>
              <a:rPr lang="en" sz="4400" dirty="0" smtClean="0">
                <a:solidFill>
                  <a:schemeClr val="accent1"/>
                </a:solidFill>
              </a:rPr>
              <a:t>Please reach out!</a:t>
            </a:r>
            <a:endParaRPr sz="4400" dirty="0">
              <a:solidFill>
                <a:schemeClr val="accent1"/>
              </a:solidFill>
            </a:endParaRPr>
          </a:p>
        </p:txBody>
      </p:sp>
      <p:pic>
        <p:nvPicPr>
          <p:cNvPr id="4" name="Picture 2" descr="DFA :: Questions? Contact u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03957" y="2714223"/>
            <a:ext cx="4599441" cy="1597702"/>
          </a:xfrm>
          <a:prstGeom prst="rect">
            <a:avLst/>
          </a:prstGeom>
          <a:noFill/>
          <a:extLst>
            <a:ext uri="{909E8E84-426E-40DD-AFC4-6F175D3DCCD1}">
              <a14:hiddenFill xmlns:a14="http://schemas.microsoft.com/office/drawing/2010/main">
                <a:solidFill>
                  <a:srgbClr val="FFFFFF"/>
                </a:solidFill>
              </a14:hiddenFill>
            </a:ext>
          </a:extLst>
        </p:spPr>
      </p:pic>
      <p:sp>
        <p:nvSpPr>
          <p:cNvPr id="5" name="Google Shape;806;p119"/>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p>
            <a:pPr marL="0" lvl="0" indent="0" algn="r" rtl="0">
              <a:spcBef>
                <a:spcPts val="0"/>
              </a:spcBef>
              <a:spcAft>
                <a:spcPts val="0"/>
              </a:spcAft>
              <a:buNone/>
            </a:pPr>
            <a:fld id="{00000000-1234-1234-1234-123412341234}" type="slidenum">
              <a:rPr lang="en"/>
              <a:t>11</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10"/>
        <p:cNvGrpSpPr/>
        <p:nvPr/>
      </p:nvGrpSpPr>
      <p:grpSpPr>
        <a:xfrm>
          <a:off x="0" y="0"/>
          <a:ext cx="0" cy="0"/>
          <a:chOff x="0" y="0"/>
          <a:chExt cx="0" cy="0"/>
        </a:xfrm>
      </p:grpSpPr>
      <p:sp>
        <p:nvSpPr>
          <p:cNvPr id="811" name="Google Shape;811;p120"/>
          <p:cNvSpPr txBox="1">
            <a:spLocks noGrp="1"/>
          </p:cNvSpPr>
          <p:nvPr>
            <p:ph type="title"/>
          </p:nvPr>
        </p:nvSpPr>
        <p:spPr>
          <a:xfrm>
            <a:off x="537883" y="584734"/>
            <a:ext cx="2949000" cy="953121"/>
          </a:xfrm>
          <a:prstGeom prst="rect">
            <a:avLst/>
          </a:prstGeom>
        </p:spPr>
        <p:txBody>
          <a:bodyPr spcFirstLastPara="1" wrap="square" lIns="68575" tIns="34275" rIns="68575" bIns="34275" anchor="b" anchorCtr="0">
            <a:normAutofit fontScale="90000"/>
          </a:bodyPr>
          <a:lstStyle/>
          <a:p>
            <a:pPr marL="0" lvl="0" indent="0" algn="l" rtl="0">
              <a:spcBef>
                <a:spcPts val="0"/>
              </a:spcBef>
              <a:spcAft>
                <a:spcPts val="0"/>
              </a:spcAft>
              <a:buNone/>
            </a:pPr>
            <a:r>
              <a:rPr lang="en" dirty="0"/>
              <a:t>Transferring Funds</a:t>
            </a:r>
            <a:endParaRPr dirty="0"/>
          </a:p>
        </p:txBody>
      </p:sp>
      <p:sp>
        <p:nvSpPr>
          <p:cNvPr id="812" name="Google Shape;812;p120"/>
          <p:cNvSpPr txBox="1">
            <a:spLocks noGrp="1"/>
          </p:cNvSpPr>
          <p:nvPr>
            <p:ph type="body" idx="1"/>
          </p:nvPr>
        </p:nvSpPr>
        <p:spPr>
          <a:prstGeom prst="rect">
            <a:avLst/>
          </a:prstGeom>
        </p:spPr>
        <p:txBody>
          <a:bodyPr spcFirstLastPara="1" wrap="square" lIns="68575" tIns="34275" rIns="68575" bIns="34275" anchor="t" anchorCtr="0">
            <a:normAutofit/>
          </a:bodyPr>
          <a:lstStyle/>
          <a:p>
            <a:pPr marL="0" lvl="0" indent="0" algn="l" rtl="0">
              <a:spcBef>
                <a:spcPts val="800"/>
              </a:spcBef>
              <a:spcAft>
                <a:spcPts val="0"/>
              </a:spcAft>
              <a:buNone/>
            </a:pPr>
            <a:r>
              <a:rPr lang="en" sz="2400" dirty="0"/>
              <a:t>Can a district transfer funds into or out of Title programs in which a private school is participating in an equitable service program</a:t>
            </a:r>
            <a:r>
              <a:rPr lang="en" sz="2400" dirty="0" smtClean="0"/>
              <a:t>?</a:t>
            </a:r>
          </a:p>
          <a:p>
            <a:pPr marL="0" lvl="0" indent="0" algn="l" rtl="0">
              <a:spcBef>
                <a:spcPts val="800"/>
              </a:spcBef>
              <a:spcAft>
                <a:spcPts val="0"/>
              </a:spcAft>
              <a:buNone/>
            </a:pPr>
            <a:endParaRPr sz="2400" dirty="0"/>
          </a:p>
          <a:p>
            <a:pPr marL="457200" lvl="0" indent="-317500" algn="l" rtl="0">
              <a:spcBef>
                <a:spcPts val="800"/>
              </a:spcBef>
              <a:spcAft>
                <a:spcPts val="0"/>
              </a:spcAft>
              <a:buSzPts val="1400"/>
              <a:buChar char="•"/>
            </a:pPr>
            <a:r>
              <a:rPr lang="en" sz="2400" b="1" dirty="0">
                <a:solidFill>
                  <a:schemeClr val="accent5"/>
                </a:solidFill>
              </a:rPr>
              <a:t>Yes</a:t>
            </a:r>
            <a:r>
              <a:rPr lang="en" sz="2400" dirty="0"/>
              <a:t>, if the requirements in ESEA are followed. </a:t>
            </a:r>
            <a:endParaRPr sz="2400" dirty="0"/>
          </a:p>
          <a:p>
            <a:pPr marL="0" lvl="0" indent="0" algn="l" rtl="0">
              <a:spcBef>
                <a:spcPts val="800"/>
              </a:spcBef>
              <a:spcAft>
                <a:spcPts val="0"/>
              </a:spcAft>
              <a:buClr>
                <a:schemeClr val="dk1"/>
              </a:buClr>
              <a:buSzPts val="1100"/>
              <a:buFont typeface="Arial"/>
              <a:buNone/>
            </a:pPr>
            <a:endParaRPr dirty="0"/>
          </a:p>
        </p:txBody>
      </p:sp>
      <p:sp>
        <p:nvSpPr>
          <p:cNvPr id="4" name="Google Shape;805;p119"/>
          <p:cNvSpPr txBox="1">
            <a:spLocks noGrp="1"/>
          </p:cNvSpPr>
          <p:nvPr>
            <p:ph type="ftr" idx="11"/>
          </p:nvPr>
        </p:nvSpPr>
        <p:spPr>
          <a:prstGeom prst="rect">
            <a:avLst/>
          </a:prstGeom>
          <a:noFill/>
          <a:ln>
            <a:noFill/>
          </a:ln>
        </p:spPr>
        <p:txBody>
          <a:bodyPr spcFirstLastPara="1" wrap="square" lIns="68575" tIns="34275" rIns="68575" bIns="34275" anchor="ctr" anchorCtr="0">
            <a:noAutofit/>
          </a:bodyPr>
          <a:lstStyle/>
          <a:p>
            <a:pPr marL="0" lvl="0" indent="0" algn="l" rtl="0">
              <a:spcBef>
                <a:spcPts val="0"/>
              </a:spcBef>
              <a:spcAft>
                <a:spcPts val="0"/>
              </a:spcAft>
              <a:buNone/>
            </a:pPr>
            <a:r>
              <a:rPr lang="en"/>
              <a:t>Oregon Department of Education</a:t>
            </a:r>
            <a:endParaRPr/>
          </a:p>
        </p:txBody>
      </p:sp>
      <p:sp>
        <p:nvSpPr>
          <p:cNvPr id="5" name="Google Shape;806;p119"/>
          <p:cNvSpPr txBox="1">
            <a:spLocks noGrp="1"/>
          </p:cNvSpPr>
          <p:nvPr>
            <p:ph type="sldNum" idx="12"/>
          </p:nvPr>
        </p:nvSpPr>
        <p:spPr>
          <a:prstGeom prst="rect">
            <a:avLst/>
          </a:prstGeom>
          <a:noFill/>
          <a:ln>
            <a:noFill/>
          </a:ln>
        </p:spPr>
        <p:txBody>
          <a:bodyPr spcFirstLastPara="1" wrap="square" lIns="68575" tIns="34275" rIns="68575" bIns="34275" anchor="ctr" anchorCtr="0">
            <a:noAutofit/>
          </a:bodyPr>
          <a:lstStyle/>
          <a:p>
            <a:pPr marL="0" lvl="0" indent="0" algn="r" rtl="0">
              <a:spcBef>
                <a:spcPts val="0"/>
              </a:spcBef>
              <a:spcAft>
                <a:spcPts val="0"/>
              </a:spcAft>
              <a:buNone/>
            </a:pPr>
            <a:fld id="{00000000-1234-1234-1234-123412341234}" type="slidenum">
              <a:rPr lang="en"/>
              <a:t>2</a:t>
            </a:fld>
            <a:endParaRPr/>
          </a:p>
        </p:txBody>
      </p:sp>
      <p:pic>
        <p:nvPicPr>
          <p:cNvPr id="7" name="Picture Placeholder 8" descr="This is a picture of the U.S. Department of Education lgo which is an oak tree with an acorn and book as its roots." title="USED Logo"/>
          <p:cNvPicPr>
            <a:picLocks noGrp="1" noChangeAspect="1"/>
          </p:cNvPicPr>
          <p:nvPr>
            <p:ph type="pic" idx="2"/>
          </p:nvPr>
        </p:nvPicPr>
        <p:blipFill>
          <a:blip r:embed="rId3">
            <a:extLst>
              <a:ext uri="{28A0092B-C50C-407E-A947-70E740481C1C}">
                <a14:useLocalDpi xmlns:a14="http://schemas.microsoft.com/office/drawing/2010/main" val="0"/>
              </a:ext>
            </a:extLst>
          </a:blip>
          <a:srcRect t="1535" b="1535"/>
          <a:stretch>
            <a:fillRect/>
          </a:stretch>
        </p:blipFill>
        <p:spPr>
          <a:xfrm>
            <a:off x="538163" y="1538288"/>
            <a:ext cx="2947987" cy="28575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12">
                                            <p:txEl>
                                              <p:pRg st="0" end="0"/>
                                            </p:txEl>
                                          </p:spTgt>
                                        </p:tgtEl>
                                        <p:attrNameLst>
                                          <p:attrName>style.visibility</p:attrName>
                                        </p:attrNameLst>
                                      </p:cBhvr>
                                      <p:to>
                                        <p:strVal val="visible"/>
                                      </p:to>
                                    </p:set>
                                    <p:animEffect transition="in" filter="fade">
                                      <p:cBhvr>
                                        <p:cTn id="7" dur="1000"/>
                                        <p:tgtEl>
                                          <p:spTgt spid="81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12">
                                            <p:txEl>
                                              <p:pRg st="2" end="2"/>
                                            </p:txEl>
                                          </p:spTgt>
                                        </p:tgtEl>
                                        <p:attrNameLst>
                                          <p:attrName>style.visibility</p:attrName>
                                        </p:attrNameLst>
                                      </p:cBhvr>
                                      <p:to>
                                        <p:strVal val="visible"/>
                                      </p:to>
                                    </p:set>
                                    <p:animEffect transition="in" filter="fade">
                                      <p:cBhvr>
                                        <p:cTn id="12" dur="1000"/>
                                        <p:tgtEl>
                                          <p:spTgt spid="81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16"/>
        <p:cNvGrpSpPr/>
        <p:nvPr/>
      </p:nvGrpSpPr>
      <p:grpSpPr>
        <a:xfrm>
          <a:off x="0" y="0"/>
          <a:ext cx="0" cy="0"/>
          <a:chOff x="0" y="0"/>
          <a:chExt cx="0" cy="0"/>
        </a:xfrm>
      </p:grpSpPr>
      <p:sp>
        <p:nvSpPr>
          <p:cNvPr id="818" name="Google Shape;818;p121"/>
          <p:cNvSpPr txBox="1">
            <a:spLocks noGrp="1"/>
          </p:cNvSpPr>
          <p:nvPr>
            <p:ph type="body" idx="1"/>
          </p:nvPr>
        </p:nvSpPr>
        <p:spPr>
          <a:prstGeom prst="rect">
            <a:avLst/>
          </a:prstGeom>
        </p:spPr>
        <p:txBody>
          <a:bodyPr spcFirstLastPara="1" wrap="square" lIns="68575" tIns="34275" rIns="68575" bIns="34275" anchor="t" anchorCtr="0">
            <a:normAutofit lnSpcReduction="10000"/>
          </a:bodyPr>
          <a:lstStyle/>
          <a:p>
            <a:pPr marL="0" lvl="0" indent="0" algn="ctr" rtl="0">
              <a:spcBef>
                <a:spcPts val="800"/>
              </a:spcBef>
              <a:spcAft>
                <a:spcPts val="0"/>
              </a:spcAft>
              <a:buNone/>
            </a:pPr>
            <a:r>
              <a:rPr lang="en" sz="2300" dirty="0"/>
              <a:t>A district can transfer </a:t>
            </a:r>
            <a:r>
              <a:rPr lang="en" sz="2300" u="sng" dirty="0"/>
              <a:t>any</a:t>
            </a:r>
            <a:r>
              <a:rPr lang="en" sz="2300" dirty="0"/>
              <a:t> and </a:t>
            </a:r>
            <a:r>
              <a:rPr lang="en" sz="2300" u="sng" dirty="0"/>
              <a:t>all</a:t>
            </a:r>
            <a:r>
              <a:rPr lang="en" sz="2300" dirty="0"/>
              <a:t> funds </a:t>
            </a:r>
            <a:endParaRPr sz="2300" dirty="0"/>
          </a:p>
          <a:p>
            <a:pPr marL="0" lvl="0" indent="0" algn="ctr" rtl="0">
              <a:spcBef>
                <a:spcPts val="800"/>
              </a:spcBef>
              <a:spcAft>
                <a:spcPts val="0"/>
              </a:spcAft>
              <a:buNone/>
            </a:pPr>
            <a:r>
              <a:rPr lang="en" sz="2300" b="1" dirty="0"/>
              <a:t>from</a:t>
            </a:r>
            <a:endParaRPr sz="2300" b="1" dirty="0"/>
          </a:p>
          <a:p>
            <a:pPr marL="0" lvl="0" indent="0" algn="ctr" rtl="0">
              <a:spcBef>
                <a:spcPts val="800"/>
              </a:spcBef>
              <a:spcAft>
                <a:spcPts val="0"/>
              </a:spcAft>
              <a:buNone/>
            </a:pPr>
            <a:r>
              <a:rPr lang="en" sz="2300" dirty="0"/>
              <a:t>Title II-A or Title IV-A</a:t>
            </a:r>
            <a:endParaRPr sz="2300" dirty="0"/>
          </a:p>
          <a:p>
            <a:pPr marL="0" lvl="0" indent="0" algn="ctr" rtl="0">
              <a:spcBef>
                <a:spcPts val="800"/>
              </a:spcBef>
              <a:spcAft>
                <a:spcPts val="0"/>
              </a:spcAft>
              <a:buNone/>
            </a:pPr>
            <a:r>
              <a:rPr lang="en" sz="2300" b="1" dirty="0"/>
              <a:t>into</a:t>
            </a:r>
            <a:endParaRPr sz="2300" b="1" dirty="0"/>
          </a:p>
          <a:p>
            <a:pPr marL="0" lvl="0" indent="0" algn="ctr" rtl="0">
              <a:spcBef>
                <a:spcPts val="800"/>
              </a:spcBef>
              <a:spcAft>
                <a:spcPts val="0"/>
              </a:spcAft>
              <a:buNone/>
            </a:pPr>
            <a:r>
              <a:rPr lang="en" sz="2300" dirty="0"/>
              <a:t>Title I-A, Title I-C, Title I-D, Title II-A, Title III-A, Title IV-A, Title </a:t>
            </a:r>
            <a:r>
              <a:rPr lang="en" sz="2300" dirty="0" smtClean="0"/>
              <a:t>V-A*</a:t>
            </a:r>
            <a:endParaRPr sz="2300" dirty="0"/>
          </a:p>
          <a:p>
            <a:pPr marL="0" lvl="0" indent="0" algn="l" rtl="0">
              <a:spcBef>
                <a:spcPts val="4800"/>
              </a:spcBef>
              <a:spcAft>
                <a:spcPts val="0"/>
              </a:spcAft>
              <a:buNone/>
            </a:pPr>
            <a:r>
              <a:rPr lang="en" sz="900" dirty="0" smtClean="0"/>
              <a:t>*Funds can only be transferred into a Title fund for which the district already receives an allocation.  </a:t>
            </a:r>
          </a:p>
          <a:p>
            <a:pPr marL="0" lvl="0" indent="0" algn="l" rtl="0">
              <a:spcBef>
                <a:spcPts val="600"/>
              </a:spcBef>
              <a:spcAft>
                <a:spcPts val="0"/>
              </a:spcAft>
              <a:buNone/>
            </a:pPr>
            <a:r>
              <a:rPr lang="en" sz="900" dirty="0" smtClean="0"/>
              <a:t>Source</a:t>
            </a:r>
            <a:r>
              <a:rPr lang="en" sz="900" dirty="0"/>
              <a:t>: </a:t>
            </a:r>
            <a:r>
              <a:rPr lang="en" sz="900" u="sng" dirty="0">
                <a:solidFill>
                  <a:schemeClr val="hlink"/>
                </a:solidFill>
                <a:hlinkClick r:id="rId3"/>
              </a:rPr>
              <a:t>ESEA section 5103</a:t>
            </a:r>
            <a:endParaRPr sz="900" dirty="0"/>
          </a:p>
        </p:txBody>
      </p:sp>
      <p:sp>
        <p:nvSpPr>
          <p:cNvPr id="817" name="Google Shape;817;p121"/>
          <p:cNvSpPr txBox="1">
            <a:spLocks noGrp="1"/>
          </p:cNvSpPr>
          <p:nvPr>
            <p:ph type="title"/>
          </p:nvPr>
        </p:nvSpPr>
        <p:spPr>
          <a:prstGeom prst="rect">
            <a:avLst/>
          </a:prstGeom>
        </p:spPr>
        <p:txBody>
          <a:bodyPr spcFirstLastPara="1" wrap="square" lIns="68575" tIns="34275" rIns="68575" bIns="34275" anchor="b" anchorCtr="0">
            <a:normAutofit fontScale="90000"/>
          </a:bodyPr>
          <a:lstStyle/>
          <a:p>
            <a:pPr marL="0" lvl="0" indent="0" algn="l" rtl="0">
              <a:spcBef>
                <a:spcPts val="0"/>
              </a:spcBef>
              <a:spcAft>
                <a:spcPts val="0"/>
              </a:spcAft>
              <a:buNone/>
            </a:pPr>
            <a:r>
              <a:rPr lang="en" dirty="0"/>
              <a:t>For which Title programs can funds be transferred?</a:t>
            </a:r>
            <a:endParaRPr dirty="0"/>
          </a:p>
        </p:txBody>
      </p:sp>
      <p:sp>
        <p:nvSpPr>
          <p:cNvPr id="7" name="Google Shape;806;p119"/>
          <p:cNvSpPr txBox="1">
            <a:spLocks noGrp="1"/>
          </p:cNvSpPr>
          <p:nvPr>
            <p:ph type="sldNum" idx="12"/>
          </p:nvPr>
        </p:nvSpPr>
        <p:spPr>
          <a:prstGeom prst="rect">
            <a:avLst/>
          </a:prstGeom>
          <a:noFill/>
          <a:ln>
            <a:noFill/>
          </a:ln>
        </p:spPr>
        <p:txBody>
          <a:bodyPr spcFirstLastPara="1" wrap="square" lIns="68575" tIns="34275" rIns="68575" bIns="34275" anchor="ctr" anchorCtr="0">
            <a:noAutofit/>
          </a:bodyPr>
          <a:lstStyle/>
          <a:p>
            <a:pPr marL="0" lvl="0" indent="0" algn="r" rtl="0">
              <a:spcBef>
                <a:spcPts val="0"/>
              </a:spcBef>
              <a:spcAft>
                <a:spcPts val="0"/>
              </a:spcAft>
              <a:buNone/>
            </a:pPr>
            <a:fld id="{00000000-1234-1234-1234-123412341234}" type="slidenum">
              <a:rPr lang="en"/>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22"/>
        <p:cNvGrpSpPr/>
        <p:nvPr/>
      </p:nvGrpSpPr>
      <p:grpSpPr>
        <a:xfrm>
          <a:off x="0" y="0"/>
          <a:ext cx="0" cy="0"/>
          <a:chOff x="0" y="0"/>
          <a:chExt cx="0" cy="0"/>
        </a:xfrm>
      </p:grpSpPr>
      <p:sp>
        <p:nvSpPr>
          <p:cNvPr id="824" name="Google Shape;824;p122"/>
          <p:cNvSpPr txBox="1">
            <a:spLocks noGrp="1"/>
          </p:cNvSpPr>
          <p:nvPr>
            <p:ph type="body" idx="1"/>
          </p:nvPr>
        </p:nvSpPr>
        <p:spPr>
          <a:xfrm>
            <a:off x="537882" y="1369218"/>
            <a:ext cx="8088300" cy="3486799"/>
          </a:xfrm>
          <a:prstGeom prst="rect">
            <a:avLst/>
          </a:prstGeom>
        </p:spPr>
        <p:txBody>
          <a:bodyPr spcFirstLastPara="1" wrap="square" lIns="68575" tIns="34275" rIns="68575" bIns="34275" anchor="t" anchorCtr="0">
            <a:normAutofit lnSpcReduction="10000"/>
          </a:bodyPr>
          <a:lstStyle/>
          <a:p>
            <a:pPr marL="0" lvl="0" indent="0" algn="l" rtl="0">
              <a:spcBef>
                <a:spcPts val="800"/>
              </a:spcBef>
              <a:spcAft>
                <a:spcPts val="0"/>
              </a:spcAft>
              <a:buNone/>
            </a:pPr>
            <a:r>
              <a:rPr lang="en" sz="2400" dirty="0"/>
              <a:t>ESEA </a:t>
            </a:r>
            <a:r>
              <a:rPr lang="en" sz="2400" b="1" u="sng" dirty="0"/>
              <a:t>requires</a:t>
            </a:r>
            <a:r>
              <a:rPr lang="en" sz="2400" dirty="0"/>
              <a:t> a district, </a:t>
            </a:r>
            <a:r>
              <a:rPr lang="en" sz="2400" b="1" u="sng" dirty="0"/>
              <a:t>before transferring any funds</a:t>
            </a:r>
            <a:r>
              <a:rPr lang="en" sz="2400" dirty="0"/>
              <a:t>, to engage in </a:t>
            </a:r>
            <a:r>
              <a:rPr lang="en" sz="2400" b="1" u="sng" dirty="0"/>
              <a:t>timely and meaningful consultation</a:t>
            </a:r>
            <a:r>
              <a:rPr lang="en" sz="2400" dirty="0"/>
              <a:t> with appropriate private school officials and </a:t>
            </a:r>
            <a:r>
              <a:rPr lang="en" sz="2400" b="1" u="sng" dirty="0"/>
              <a:t>give due consideration to the views</a:t>
            </a:r>
            <a:r>
              <a:rPr lang="en" sz="2400" dirty="0"/>
              <a:t> of these officials </a:t>
            </a:r>
            <a:r>
              <a:rPr lang="en" sz="2400" b="1" u="sng" dirty="0"/>
              <a:t>prior to making decisions</a:t>
            </a:r>
            <a:r>
              <a:rPr lang="en" sz="2400" dirty="0"/>
              <a:t> regarding transfers (</a:t>
            </a:r>
            <a:r>
              <a:rPr lang="en" sz="2400" u="sng" dirty="0">
                <a:solidFill>
                  <a:schemeClr val="hlink"/>
                </a:solidFill>
                <a:hlinkClick r:id="rId3"/>
              </a:rPr>
              <a:t>ESEA section 5103(e)(2)</a:t>
            </a:r>
            <a:r>
              <a:rPr lang="en" sz="2400" dirty="0"/>
              <a:t>). </a:t>
            </a:r>
            <a:endParaRPr sz="2400" dirty="0"/>
          </a:p>
          <a:p>
            <a:pPr marL="0" lvl="0" indent="0" algn="l" rtl="0">
              <a:spcBef>
                <a:spcPts val="800"/>
              </a:spcBef>
              <a:spcAft>
                <a:spcPts val="0"/>
              </a:spcAft>
              <a:buNone/>
            </a:pPr>
            <a:endParaRPr dirty="0"/>
          </a:p>
          <a:p>
            <a:pPr marL="0" lvl="0" indent="0" algn="l" rtl="0">
              <a:spcBef>
                <a:spcPts val="800"/>
              </a:spcBef>
              <a:spcAft>
                <a:spcPts val="0"/>
              </a:spcAft>
              <a:buNone/>
            </a:pPr>
            <a:r>
              <a:rPr lang="en" sz="2400" dirty="0"/>
              <a:t>What does this mean in real life?</a:t>
            </a:r>
            <a:endParaRPr sz="2400" dirty="0"/>
          </a:p>
          <a:p>
            <a:pPr marL="457200" lvl="0" indent="-317500" algn="l" rtl="0">
              <a:spcBef>
                <a:spcPts val="800"/>
              </a:spcBef>
              <a:spcAft>
                <a:spcPts val="0"/>
              </a:spcAft>
              <a:buSzPts val="1400"/>
              <a:buChar char="•"/>
            </a:pPr>
            <a:r>
              <a:rPr lang="en" dirty="0"/>
              <a:t>The district </a:t>
            </a:r>
            <a:r>
              <a:rPr lang="en" b="1" dirty="0">
                <a:solidFill>
                  <a:schemeClr val="accent3"/>
                </a:solidFill>
              </a:rPr>
              <a:t>cannot</a:t>
            </a:r>
            <a:r>
              <a:rPr lang="en" dirty="0"/>
              <a:t> inform the private school they have </a:t>
            </a:r>
            <a:r>
              <a:rPr lang="en" dirty="0">
                <a:solidFill>
                  <a:schemeClr val="accent3"/>
                </a:solidFill>
              </a:rPr>
              <a:t>already made the decision</a:t>
            </a:r>
            <a:r>
              <a:rPr lang="en" dirty="0"/>
              <a:t> to transfer the funds </a:t>
            </a:r>
            <a:r>
              <a:rPr lang="en" b="1" dirty="0">
                <a:solidFill>
                  <a:schemeClr val="accent3"/>
                </a:solidFill>
              </a:rPr>
              <a:t>before</a:t>
            </a:r>
            <a:r>
              <a:rPr lang="en" dirty="0">
                <a:solidFill>
                  <a:schemeClr val="accent3"/>
                </a:solidFill>
              </a:rPr>
              <a:t> consulting</a:t>
            </a:r>
            <a:r>
              <a:rPr lang="en" dirty="0"/>
              <a:t> with the private school.</a:t>
            </a:r>
            <a:endParaRPr dirty="0"/>
          </a:p>
          <a:p>
            <a:pPr marL="457200" lvl="0" indent="-317500" algn="l" rtl="0">
              <a:spcBef>
                <a:spcPts val="0"/>
              </a:spcBef>
              <a:spcAft>
                <a:spcPts val="0"/>
              </a:spcAft>
              <a:buSzPts val="1400"/>
              <a:buChar char="•"/>
            </a:pPr>
            <a:r>
              <a:rPr lang="en" dirty="0"/>
              <a:t>The district </a:t>
            </a:r>
            <a:r>
              <a:rPr lang="en" b="1" dirty="0">
                <a:solidFill>
                  <a:schemeClr val="accent5"/>
                </a:solidFill>
              </a:rPr>
              <a:t>must</a:t>
            </a:r>
            <a:r>
              <a:rPr lang="en" dirty="0"/>
              <a:t> hold </a:t>
            </a:r>
            <a:r>
              <a:rPr lang="en" dirty="0">
                <a:solidFill>
                  <a:schemeClr val="accent5"/>
                </a:solidFill>
              </a:rPr>
              <a:t>meaningful</a:t>
            </a:r>
            <a:r>
              <a:rPr lang="en" dirty="0"/>
              <a:t> consultation that </a:t>
            </a:r>
            <a:r>
              <a:rPr lang="en" dirty="0">
                <a:solidFill>
                  <a:schemeClr val="accent5"/>
                </a:solidFill>
              </a:rPr>
              <a:t>considers the views</a:t>
            </a:r>
            <a:r>
              <a:rPr lang="en" dirty="0"/>
              <a:t> of the private school </a:t>
            </a:r>
            <a:r>
              <a:rPr lang="en" dirty="0">
                <a:solidFill>
                  <a:schemeClr val="accent5"/>
                </a:solidFill>
              </a:rPr>
              <a:t>before deciding</a:t>
            </a:r>
            <a:r>
              <a:rPr lang="en" dirty="0"/>
              <a:t> to transfer the funds.</a:t>
            </a:r>
            <a:endParaRPr dirty="0"/>
          </a:p>
        </p:txBody>
      </p:sp>
      <p:sp>
        <p:nvSpPr>
          <p:cNvPr id="823" name="Google Shape;823;p122"/>
          <p:cNvSpPr txBox="1">
            <a:spLocks noGrp="1"/>
          </p:cNvSpPr>
          <p:nvPr>
            <p:ph type="title"/>
          </p:nvPr>
        </p:nvSpPr>
        <p:spPr>
          <a:prstGeom prst="rect">
            <a:avLst/>
          </a:prstGeom>
        </p:spPr>
        <p:txBody>
          <a:bodyPr spcFirstLastPara="1" wrap="square" lIns="68575" tIns="34275" rIns="68575" bIns="34275" anchor="b" anchorCtr="0">
            <a:normAutofit/>
          </a:bodyPr>
          <a:lstStyle/>
          <a:p>
            <a:pPr marL="0" lvl="0" indent="0" algn="l" rtl="0">
              <a:spcBef>
                <a:spcPts val="0"/>
              </a:spcBef>
              <a:spcAft>
                <a:spcPts val="0"/>
              </a:spcAft>
              <a:buNone/>
            </a:pPr>
            <a:r>
              <a:rPr lang="en" dirty="0"/>
              <a:t>What are the requirements?</a:t>
            </a:r>
            <a:endParaRPr dirty="0"/>
          </a:p>
        </p:txBody>
      </p:sp>
      <p:sp>
        <p:nvSpPr>
          <p:cNvPr id="4" name="Google Shape;805;p119"/>
          <p:cNvSpPr txBox="1">
            <a:spLocks noGrp="1"/>
          </p:cNvSpPr>
          <p:nvPr>
            <p:ph type="ftr" idx="11"/>
          </p:nvPr>
        </p:nvSpPr>
        <p:spPr>
          <a:xfrm>
            <a:off x="537882" y="4715677"/>
            <a:ext cx="2148000" cy="273900"/>
          </a:xfrm>
          <a:prstGeom prst="rect">
            <a:avLst/>
          </a:prstGeom>
          <a:noFill/>
          <a:ln>
            <a:noFill/>
          </a:ln>
        </p:spPr>
        <p:txBody>
          <a:bodyPr spcFirstLastPara="1" wrap="square" lIns="68575" tIns="34275" rIns="68575" bIns="34275" anchor="ctr" anchorCtr="0">
            <a:noAutofit/>
          </a:bodyPr>
          <a:lstStyle/>
          <a:p>
            <a:pPr marL="0" lvl="0" indent="0" algn="l" rtl="0">
              <a:spcBef>
                <a:spcPts val="0"/>
              </a:spcBef>
              <a:spcAft>
                <a:spcPts val="0"/>
              </a:spcAft>
              <a:buNone/>
            </a:pPr>
            <a:r>
              <a:rPr lang="en" dirty="0"/>
              <a:t>Oregon Department of Education</a:t>
            </a:r>
            <a:endParaRPr dirty="0"/>
          </a:p>
        </p:txBody>
      </p:sp>
      <p:sp>
        <p:nvSpPr>
          <p:cNvPr id="5" name="Google Shape;806;p119"/>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p>
            <a:pPr marL="0" lvl="0" indent="0" algn="r" rtl="0">
              <a:spcBef>
                <a:spcPts val="0"/>
              </a:spcBef>
              <a:spcAft>
                <a:spcPts val="0"/>
              </a:spcAft>
              <a:buNone/>
            </a:pPr>
            <a:fld id="{00000000-1234-1234-1234-123412341234}" type="slidenum">
              <a:rPr lang="en"/>
              <a:t>4</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24">
                                            <p:txEl>
                                              <p:pRg st="0" end="0"/>
                                            </p:txEl>
                                          </p:spTgt>
                                        </p:tgtEl>
                                        <p:attrNameLst>
                                          <p:attrName>style.visibility</p:attrName>
                                        </p:attrNameLst>
                                      </p:cBhvr>
                                      <p:to>
                                        <p:strVal val="visible"/>
                                      </p:to>
                                    </p:set>
                                    <p:animEffect transition="in" filter="fade">
                                      <p:cBhvr>
                                        <p:cTn id="7" dur="1000"/>
                                        <p:tgtEl>
                                          <p:spTgt spid="82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24">
                                            <p:txEl>
                                              <p:pRg st="1" end="1"/>
                                            </p:txEl>
                                          </p:spTgt>
                                        </p:tgtEl>
                                        <p:attrNameLst>
                                          <p:attrName>style.visibility</p:attrName>
                                        </p:attrNameLst>
                                      </p:cBhvr>
                                      <p:to>
                                        <p:strVal val="visible"/>
                                      </p:to>
                                    </p:set>
                                    <p:animEffect transition="in" filter="fade">
                                      <p:cBhvr>
                                        <p:cTn id="12" dur="1000"/>
                                        <p:tgtEl>
                                          <p:spTgt spid="82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24">
                                            <p:txEl>
                                              <p:pRg st="2" end="2"/>
                                            </p:txEl>
                                          </p:spTgt>
                                        </p:tgtEl>
                                        <p:attrNameLst>
                                          <p:attrName>style.visibility</p:attrName>
                                        </p:attrNameLst>
                                      </p:cBhvr>
                                      <p:to>
                                        <p:strVal val="visible"/>
                                      </p:to>
                                    </p:set>
                                    <p:animEffect transition="in" filter="fade">
                                      <p:cBhvr>
                                        <p:cTn id="17" dur="1000"/>
                                        <p:tgtEl>
                                          <p:spTgt spid="82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24">
                                            <p:txEl>
                                              <p:pRg st="3" end="3"/>
                                            </p:txEl>
                                          </p:spTgt>
                                        </p:tgtEl>
                                        <p:attrNameLst>
                                          <p:attrName>style.visibility</p:attrName>
                                        </p:attrNameLst>
                                      </p:cBhvr>
                                      <p:to>
                                        <p:strVal val="visible"/>
                                      </p:to>
                                    </p:set>
                                    <p:animEffect transition="in" filter="fade">
                                      <p:cBhvr>
                                        <p:cTn id="22" dur="1000"/>
                                        <p:tgtEl>
                                          <p:spTgt spid="82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24">
                                            <p:txEl>
                                              <p:pRg st="4" end="4"/>
                                            </p:txEl>
                                          </p:spTgt>
                                        </p:tgtEl>
                                        <p:attrNameLst>
                                          <p:attrName>style.visibility</p:attrName>
                                        </p:attrNameLst>
                                      </p:cBhvr>
                                      <p:to>
                                        <p:strVal val="visible"/>
                                      </p:to>
                                    </p:set>
                                    <p:animEffect transition="in" filter="fade">
                                      <p:cBhvr>
                                        <p:cTn id="27" dur="1000"/>
                                        <p:tgtEl>
                                          <p:spTgt spid="82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28"/>
        <p:cNvGrpSpPr/>
        <p:nvPr/>
      </p:nvGrpSpPr>
      <p:grpSpPr>
        <a:xfrm>
          <a:off x="0" y="0"/>
          <a:ext cx="0" cy="0"/>
          <a:chOff x="0" y="0"/>
          <a:chExt cx="0" cy="0"/>
        </a:xfrm>
      </p:grpSpPr>
      <p:sp>
        <p:nvSpPr>
          <p:cNvPr id="829" name="Google Shape;829;p123"/>
          <p:cNvSpPr txBox="1">
            <a:spLocks noGrp="1"/>
          </p:cNvSpPr>
          <p:nvPr>
            <p:ph type="title"/>
          </p:nvPr>
        </p:nvSpPr>
        <p:spPr>
          <a:xfrm>
            <a:off x="537882" y="342900"/>
            <a:ext cx="8088300" cy="770100"/>
          </a:xfrm>
          <a:prstGeom prst="rect">
            <a:avLst/>
          </a:prstGeom>
        </p:spPr>
        <p:txBody>
          <a:bodyPr spcFirstLastPara="1" wrap="square" lIns="68575" tIns="34275" rIns="68575" bIns="34275" anchor="b" anchorCtr="0">
            <a:noAutofit/>
          </a:bodyPr>
          <a:lstStyle/>
          <a:p>
            <a:pPr marL="0" lvl="0" indent="0" algn="l" rtl="0">
              <a:spcBef>
                <a:spcPts val="0"/>
              </a:spcBef>
              <a:spcAft>
                <a:spcPts val="0"/>
              </a:spcAft>
              <a:buNone/>
            </a:pPr>
            <a:r>
              <a:rPr lang="en" sz="3200" dirty="0"/>
              <a:t>Which email follows ESEA requirements?</a:t>
            </a:r>
            <a:endParaRPr sz="3200" dirty="0"/>
          </a:p>
        </p:txBody>
      </p:sp>
      <p:sp>
        <p:nvSpPr>
          <p:cNvPr id="830" name="Google Shape;830;p123"/>
          <p:cNvSpPr txBox="1">
            <a:spLocks noGrp="1"/>
          </p:cNvSpPr>
          <p:nvPr>
            <p:ph type="body" idx="1"/>
          </p:nvPr>
        </p:nvSpPr>
        <p:spPr>
          <a:xfrm>
            <a:off x="537882" y="1260872"/>
            <a:ext cx="3960300" cy="618000"/>
          </a:xfrm>
          <a:prstGeom prst="rect">
            <a:avLst/>
          </a:prstGeom>
        </p:spPr>
        <p:txBody>
          <a:bodyPr spcFirstLastPara="1" wrap="square" lIns="68575" tIns="34275" rIns="68575" bIns="34275" anchor="t" anchorCtr="0">
            <a:normAutofit/>
          </a:bodyPr>
          <a:lstStyle/>
          <a:p>
            <a:pPr marL="0" lvl="0" indent="0" algn="l" rtl="0">
              <a:spcBef>
                <a:spcPts val="800"/>
              </a:spcBef>
              <a:spcAft>
                <a:spcPts val="0"/>
              </a:spcAft>
              <a:buNone/>
            </a:pPr>
            <a:r>
              <a:rPr lang="en">
                <a:solidFill>
                  <a:schemeClr val="dk2"/>
                </a:solidFill>
              </a:rPr>
              <a:t>Email 1 from the district:</a:t>
            </a:r>
            <a:endParaRPr>
              <a:solidFill>
                <a:schemeClr val="dk2"/>
              </a:solidFill>
            </a:endParaRPr>
          </a:p>
        </p:txBody>
      </p:sp>
      <p:sp>
        <p:nvSpPr>
          <p:cNvPr id="831" name="Google Shape;831;p123"/>
          <p:cNvSpPr txBox="1">
            <a:spLocks noGrp="1"/>
          </p:cNvSpPr>
          <p:nvPr>
            <p:ph type="body" idx="2"/>
          </p:nvPr>
        </p:nvSpPr>
        <p:spPr>
          <a:xfrm>
            <a:off x="537882" y="1878806"/>
            <a:ext cx="3960300" cy="2575800"/>
          </a:xfrm>
          <a:prstGeom prst="rect">
            <a:avLst/>
          </a:prstGeom>
        </p:spPr>
        <p:txBody>
          <a:bodyPr spcFirstLastPara="1" wrap="square" lIns="68575" tIns="34275" rIns="68575" bIns="34275" anchor="t" anchorCtr="0">
            <a:normAutofit fontScale="85000" lnSpcReduction="20000"/>
          </a:bodyPr>
          <a:lstStyle/>
          <a:p>
            <a:pPr marL="0" lvl="0" indent="0" algn="l" rtl="0">
              <a:spcBef>
                <a:spcPts val="800"/>
              </a:spcBef>
              <a:spcAft>
                <a:spcPts val="0"/>
              </a:spcAft>
              <a:buNone/>
            </a:pPr>
            <a:r>
              <a:rPr lang="en" dirty="0">
                <a:solidFill>
                  <a:schemeClr val="dk2"/>
                </a:solidFill>
              </a:rPr>
              <a:t>Dear Oregon’s Best Private School, </a:t>
            </a:r>
            <a:endParaRPr dirty="0">
              <a:solidFill>
                <a:schemeClr val="dk2"/>
              </a:solidFill>
            </a:endParaRPr>
          </a:p>
          <a:p>
            <a:pPr marL="0" lvl="0" indent="0" algn="l" rtl="0">
              <a:spcBef>
                <a:spcPts val="800"/>
              </a:spcBef>
              <a:spcAft>
                <a:spcPts val="0"/>
              </a:spcAft>
              <a:buNone/>
            </a:pPr>
            <a:r>
              <a:rPr lang="en" dirty="0">
                <a:solidFill>
                  <a:schemeClr val="dk2"/>
                </a:solidFill>
              </a:rPr>
              <a:t>The district will be transferring funds from either Title II-A or Title IV-A to Title I-A. We would like to schedule a consultation meeting with you to discuss how this transfer will impact your equitable service programs, and which Title program you would prefer to be transferred. </a:t>
            </a:r>
            <a:endParaRPr lang="en" dirty="0" smtClean="0">
              <a:solidFill>
                <a:schemeClr val="dk2"/>
              </a:solidFill>
            </a:endParaRPr>
          </a:p>
          <a:p>
            <a:pPr marL="0" lvl="0" indent="0" algn="l" rtl="0">
              <a:spcBef>
                <a:spcPts val="800"/>
              </a:spcBef>
              <a:spcAft>
                <a:spcPts val="0"/>
              </a:spcAft>
              <a:buNone/>
            </a:pPr>
            <a:r>
              <a:rPr lang="en" dirty="0" smtClean="0">
                <a:solidFill>
                  <a:schemeClr val="tx1"/>
                </a:solidFill>
              </a:rPr>
              <a:t>This is probably not the best way to communicate as it indicates the district has already made the decision to transfer funds. This would not allow the district to give due consideration to the private school’s views before they make their decision. </a:t>
            </a:r>
            <a:endParaRPr dirty="0">
              <a:solidFill>
                <a:schemeClr val="tx1"/>
              </a:solidFill>
            </a:endParaRPr>
          </a:p>
        </p:txBody>
      </p:sp>
      <p:sp>
        <p:nvSpPr>
          <p:cNvPr id="832" name="Google Shape;832;p123"/>
          <p:cNvSpPr txBox="1">
            <a:spLocks noGrp="1"/>
          </p:cNvSpPr>
          <p:nvPr>
            <p:ph type="body" idx="3"/>
          </p:nvPr>
        </p:nvSpPr>
        <p:spPr>
          <a:xfrm>
            <a:off x="4629150" y="1260872"/>
            <a:ext cx="3997200" cy="618000"/>
          </a:xfrm>
          <a:prstGeom prst="rect">
            <a:avLst/>
          </a:prstGeom>
        </p:spPr>
        <p:txBody>
          <a:bodyPr spcFirstLastPara="1" wrap="square" lIns="68575" tIns="34275" rIns="68575" bIns="34275" anchor="t" anchorCtr="0">
            <a:normAutofit/>
          </a:bodyPr>
          <a:lstStyle/>
          <a:p>
            <a:pPr marL="0" lvl="0" indent="0" algn="l" rtl="0">
              <a:spcBef>
                <a:spcPts val="800"/>
              </a:spcBef>
              <a:spcAft>
                <a:spcPts val="0"/>
              </a:spcAft>
              <a:buNone/>
            </a:pPr>
            <a:r>
              <a:rPr lang="en">
                <a:solidFill>
                  <a:schemeClr val="accent6"/>
                </a:solidFill>
              </a:rPr>
              <a:t>Email 2 from the district:</a:t>
            </a:r>
            <a:endParaRPr>
              <a:solidFill>
                <a:schemeClr val="accent6"/>
              </a:solidFill>
            </a:endParaRPr>
          </a:p>
        </p:txBody>
      </p:sp>
      <p:sp>
        <p:nvSpPr>
          <p:cNvPr id="833" name="Google Shape;833;p123"/>
          <p:cNvSpPr txBox="1">
            <a:spLocks noGrp="1"/>
          </p:cNvSpPr>
          <p:nvPr>
            <p:ph type="body" idx="4"/>
          </p:nvPr>
        </p:nvSpPr>
        <p:spPr>
          <a:xfrm>
            <a:off x="4629150" y="1878806"/>
            <a:ext cx="3997200" cy="2575800"/>
          </a:xfrm>
          <a:prstGeom prst="rect">
            <a:avLst/>
          </a:prstGeom>
        </p:spPr>
        <p:txBody>
          <a:bodyPr spcFirstLastPara="1" wrap="square" lIns="68575" tIns="34275" rIns="68575" bIns="34275" anchor="t" anchorCtr="0">
            <a:normAutofit fontScale="85000" lnSpcReduction="20000"/>
          </a:bodyPr>
          <a:lstStyle/>
          <a:p>
            <a:pPr marL="0" lvl="0" indent="0" algn="l" rtl="0">
              <a:spcBef>
                <a:spcPts val="800"/>
              </a:spcBef>
              <a:spcAft>
                <a:spcPts val="0"/>
              </a:spcAft>
              <a:buNone/>
            </a:pPr>
            <a:r>
              <a:rPr lang="en" dirty="0">
                <a:solidFill>
                  <a:schemeClr val="accent6"/>
                </a:solidFill>
              </a:rPr>
              <a:t>Dear Oregon’s Best Private School, </a:t>
            </a:r>
            <a:endParaRPr dirty="0">
              <a:solidFill>
                <a:schemeClr val="accent6"/>
              </a:solidFill>
            </a:endParaRPr>
          </a:p>
          <a:p>
            <a:pPr marL="0" lvl="0" indent="0" algn="l" rtl="0">
              <a:spcBef>
                <a:spcPts val="800"/>
              </a:spcBef>
              <a:spcAft>
                <a:spcPts val="0"/>
              </a:spcAft>
              <a:buNone/>
            </a:pPr>
            <a:r>
              <a:rPr lang="en" dirty="0">
                <a:solidFill>
                  <a:schemeClr val="accent6"/>
                </a:solidFill>
              </a:rPr>
              <a:t>The district would like to schedule a consultation meeting with you to discuss a possible transfer of funds from one Title program to another. We want to discuss with you how this would impact your Equitable Service programs and what concerns or ideas you may have</a:t>
            </a:r>
            <a:r>
              <a:rPr lang="en" dirty="0" smtClean="0">
                <a:solidFill>
                  <a:schemeClr val="accent6"/>
                </a:solidFill>
              </a:rPr>
              <a:t>.</a:t>
            </a:r>
          </a:p>
          <a:p>
            <a:pPr marL="0" lvl="0" indent="0" algn="l" rtl="0">
              <a:spcBef>
                <a:spcPts val="800"/>
              </a:spcBef>
              <a:spcAft>
                <a:spcPts val="0"/>
              </a:spcAft>
              <a:buNone/>
            </a:pPr>
            <a:r>
              <a:rPr lang="en" dirty="0" smtClean="0">
                <a:solidFill>
                  <a:schemeClr val="tx1"/>
                </a:solidFill>
              </a:rPr>
              <a:t>This is a better way to communicate with private schools. In this email, the district is inviting the private school to a meeting where transferring funds will be disucssed. This allows the district t</a:t>
            </a:r>
            <a:r>
              <a:rPr lang="en-US" dirty="0" smtClean="0">
                <a:solidFill>
                  <a:schemeClr val="tx1"/>
                </a:solidFill>
              </a:rPr>
              <a:t>he</a:t>
            </a:r>
            <a:r>
              <a:rPr lang="en" dirty="0" smtClean="0">
                <a:solidFill>
                  <a:schemeClr val="tx1"/>
                </a:solidFill>
              </a:rPr>
              <a:t> ability to give due consideration to the private school’s views before making a decision. </a:t>
            </a:r>
            <a:endParaRPr dirty="0">
              <a:solidFill>
                <a:schemeClr val="tx1"/>
              </a:solidFill>
            </a:endParaRPr>
          </a:p>
        </p:txBody>
      </p:sp>
      <p:sp>
        <p:nvSpPr>
          <p:cNvPr id="7" name="Google Shape;805;p119"/>
          <p:cNvSpPr txBox="1">
            <a:spLocks noGrp="1"/>
          </p:cNvSpPr>
          <p:nvPr>
            <p:ph type="ftr" idx="11"/>
          </p:nvPr>
        </p:nvSpPr>
        <p:spPr>
          <a:xfrm>
            <a:off x="537882" y="4549423"/>
            <a:ext cx="2148000" cy="273900"/>
          </a:xfrm>
          <a:prstGeom prst="rect">
            <a:avLst/>
          </a:prstGeom>
          <a:noFill/>
          <a:ln>
            <a:noFill/>
          </a:ln>
        </p:spPr>
        <p:txBody>
          <a:bodyPr spcFirstLastPara="1" wrap="square" lIns="68575" tIns="34275" rIns="68575" bIns="34275" anchor="ctr" anchorCtr="0">
            <a:noAutofit/>
          </a:bodyPr>
          <a:lstStyle/>
          <a:p>
            <a:pPr marL="0" lvl="0" indent="0" algn="l" rtl="0">
              <a:spcBef>
                <a:spcPts val="0"/>
              </a:spcBef>
              <a:spcAft>
                <a:spcPts val="0"/>
              </a:spcAft>
              <a:buNone/>
            </a:pPr>
            <a:r>
              <a:rPr lang="en" dirty="0"/>
              <a:t>Oregon Department of Education</a:t>
            </a:r>
            <a:endParaRPr dirty="0"/>
          </a:p>
        </p:txBody>
      </p:sp>
      <p:sp>
        <p:nvSpPr>
          <p:cNvPr id="8" name="Google Shape;806;p119"/>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p>
            <a:pPr marL="0" lvl="0" indent="0" algn="r" rtl="0">
              <a:spcBef>
                <a:spcPts val="0"/>
              </a:spcBef>
              <a:spcAft>
                <a:spcPts val="0"/>
              </a:spcAft>
              <a:buNone/>
            </a:pPr>
            <a:fld id="{00000000-1234-1234-1234-123412341234}" type="slidenum">
              <a:rPr lang="en"/>
              <a:t>5</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30"/>
                                        </p:tgtEl>
                                        <p:attrNameLst>
                                          <p:attrName>style.visibility</p:attrName>
                                        </p:attrNameLst>
                                      </p:cBhvr>
                                      <p:to>
                                        <p:strVal val="visible"/>
                                      </p:to>
                                    </p:set>
                                    <p:animEffect transition="in" filter="fade">
                                      <p:cBhvr>
                                        <p:cTn id="7" dur="1000"/>
                                        <p:tgtEl>
                                          <p:spTgt spid="830"/>
                                        </p:tgtEl>
                                      </p:cBhvr>
                                    </p:animEffect>
                                  </p:childTnLst>
                                </p:cTn>
                              </p:par>
                              <p:par>
                                <p:cTn id="8" presetID="10" presetClass="entr" presetSubtype="0" fill="hold" nodeType="withEffect">
                                  <p:stCondLst>
                                    <p:cond delay="0"/>
                                  </p:stCondLst>
                                  <p:childTnLst>
                                    <p:set>
                                      <p:cBhvr>
                                        <p:cTn id="9" dur="1" fill="hold">
                                          <p:stCondLst>
                                            <p:cond delay="0"/>
                                          </p:stCondLst>
                                        </p:cTn>
                                        <p:tgtEl>
                                          <p:spTgt spid="831"/>
                                        </p:tgtEl>
                                        <p:attrNameLst>
                                          <p:attrName>style.visibility</p:attrName>
                                        </p:attrNameLst>
                                      </p:cBhvr>
                                      <p:to>
                                        <p:strVal val="visible"/>
                                      </p:to>
                                    </p:set>
                                    <p:animEffect transition="in" filter="fade">
                                      <p:cBhvr>
                                        <p:cTn id="10" dur="1000"/>
                                        <p:tgtEl>
                                          <p:spTgt spid="831"/>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832"/>
                                        </p:tgtEl>
                                        <p:attrNameLst>
                                          <p:attrName>style.visibility</p:attrName>
                                        </p:attrNameLst>
                                      </p:cBhvr>
                                      <p:to>
                                        <p:strVal val="visible"/>
                                      </p:to>
                                    </p:set>
                                    <p:animEffect transition="in" filter="fade">
                                      <p:cBhvr>
                                        <p:cTn id="15" dur="1000"/>
                                        <p:tgtEl>
                                          <p:spTgt spid="832"/>
                                        </p:tgtEl>
                                      </p:cBhvr>
                                    </p:animEffect>
                                  </p:childTnLst>
                                </p:cTn>
                              </p:par>
                              <p:par>
                                <p:cTn id="16" presetID="10" presetClass="entr" presetSubtype="0" fill="hold" nodeType="withEffect">
                                  <p:stCondLst>
                                    <p:cond delay="0"/>
                                  </p:stCondLst>
                                  <p:childTnLst>
                                    <p:set>
                                      <p:cBhvr>
                                        <p:cTn id="17" dur="1" fill="hold">
                                          <p:stCondLst>
                                            <p:cond delay="0"/>
                                          </p:stCondLst>
                                        </p:cTn>
                                        <p:tgtEl>
                                          <p:spTgt spid="833"/>
                                        </p:tgtEl>
                                        <p:attrNameLst>
                                          <p:attrName>style.visibility</p:attrName>
                                        </p:attrNameLst>
                                      </p:cBhvr>
                                      <p:to>
                                        <p:strVal val="visible"/>
                                      </p:to>
                                    </p:set>
                                    <p:animEffect transition="in" filter="fade">
                                      <p:cBhvr>
                                        <p:cTn id="18" dur="1000"/>
                                        <p:tgtEl>
                                          <p:spTgt spid="8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8"/>
        <p:cNvGrpSpPr/>
        <p:nvPr/>
      </p:nvGrpSpPr>
      <p:grpSpPr>
        <a:xfrm>
          <a:off x="0" y="0"/>
          <a:ext cx="0" cy="0"/>
          <a:chOff x="0" y="0"/>
          <a:chExt cx="0" cy="0"/>
        </a:xfrm>
      </p:grpSpPr>
      <p:sp>
        <p:nvSpPr>
          <p:cNvPr id="839" name="Google Shape;839;p124"/>
          <p:cNvSpPr txBox="1">
            <a:spLocks noGrp="1"/>
          </p:cNvSpPr>
          <p:nvPr>
            <p:ph type="body" idx="1"/>
          </p:nvPr>
        </p:nvSpPr>
        <p:spPr>
          <a:xfrm>
            <a:off x="537882" y="1260872"/>
            <a:ext cx="3960300" cy="618000"/>
          </a:xfrm>
          <a:prstGeom prst="rect">
            <a:avLst/>
          </a:prstGeom>
        </p:spPr>
        <p:txBody>
          <a:bodyPr spcFirstLastPara="1" wrap="square" lIns="68575" tIns="34275" rIns="68575" bIns="34275" anchor="t" anchorCtr="0">
            <a:normAutofit fontScale="77500" lnSpcReduction="20000"/>
          </a:bodyPr>
          <a:lstStyle/>
          <a:p>
            <a:pPr marL="0" lvl="0" indent="0" algn="l" rtl="0">
              <a:spcBef>
                <a:spcPts val="800"/>
              </a:spcBef>
              <a:spcAft>
                <a:spcPts val="0"/>
              </a:spcAft>
              <a:buNone/>
            </a:pPr>
            <a:r>
              <a:rPr lang="en" dirty="0"/>
              <a:t>…transfer funds into a Title program to be used solely for Equitable Services?</a:t>
            </a:r>
            <a:endParaRPr dirty="0"/>
          </a:p>
        </p:txBody>
      </p:sp>
      <p:sp>
        <p:nvSpPr>
          <p:cNvPr id="840" name="Google Shape;840;p124"/>
          <p:cNvSpPr txBox="1">
            <a:spLocks noGrp="1"/>
          </p:cNvSpPr>
          <p:nvPr>
            <p:ph type="body" idx="2"/>
          </p:nvPr>
        </p:nvSpPr>
        <p:spPr>
          <a:xfrm>
            <a:off x="537868" y="1878800"/>
            <a:ext cx="8088300" cy="2575800"/>
          </a:xfrm>
          <a:prstGeom prst="rect">
            <a:avLst/>
          </a:prstGeom>
        </p:spPr>
        <p:txBody>
          <a:bodyPr spcFirstLastPara="1" wrap="square" lIns="68575" tIns="34275" rIns="68575" bIns="34275" anchor="t" anchorCtr="0">
            <a:normAutofit fontScale="92500"/>
          </a:bodyPr>
          <a:lstStyle/>
          <a:p>
            <a:pPr marL="0" lvl="0" indent="0" algn="l" rtl="0">
              <a:spcBef>
                <a:spcPts val="800"/>
              </a:spcBef>
              <a:spcAft>
                <a:spcPts val="0"/>
              </a:spcAft>
              <a:buNone/>
            </a:pPr>
            <a:r>
              <a:rPr lang="en" b="1" u="sng" dirty="0">
                <a:solidFill>
                  <a:schemeClr val="accent3"/>
                </a:solidFill>
              </a:rPr>
              <a:t>No</a:t>
            </a:r>
            <a:endParaRPr b="1" u="sng" dirty="0">
              <a:solidFill>
                <a:schemeClr val="accent3"/>
              </a:solidFill>
            </a:endParaRPr>
          </a:p>
          <a:p>
            <a:pPr marL="457200" lvl="0" indent="-317500" algn="l" rtl="0">
              <a:spcBef>
                <a:spcPts val="800"/>
              </a:spcBef>
              <a:spcAft>
                <a:spcPts val="0"/>
              </a:spcAft>
              <a:buSzPts val="1400"/>
              <a:buChar char="•"/>
            </a:pPr>
            <a:r>
              <a:rPr lang="en" dirty="0"/>
              <a:t>Funds are </a:t>
            </a:r>
            <a:r>
              <a:rPr lang="en" b="1" dirty="0"/>
              <a:t>subject to the rules and requirements</a:t>
            </a:r>
            <a:r>
              <a:rPr lang="en" dirty="0"/>
              <a:t> applicable to the Title program in which they reside.</a:t>
            </a:r>
            <a:endParaRPr dirty="0"/>
          </a:p>
          <a:p>
            <a:pPr marL="457200" lvl="0" indent="-317500" algn="l" rtl="0">
              <a:spcBef>
                <a:spcPts val="0"/>
              </a:spcBef>
              <a:spcAft>
                <a:spcPts val="0"/>
              </a:spcAft>
              <a:buSzPts val="1400"/>
              <a:buChar char="•"/>
            </a:pPr>
            <a:r>
              <a:rPr lang="en" b="1" dirty="0"/>
              <a:t>All </a:t>
            </a:r>
            <a:r>
              <a:rPr lang="en" dirty="0"/>
              <a:t>Title programs require equitable services to be </a:t>
            </a:r>
            <a:r>
              <a:rPr lang="en" b="1" dirty="0"/>
              <a:t>funded through a proportionate share calculation,</a:t>
            </a:r>
            <a:r>
              <a:rPr lang="en" dirty="0"/>
              <a:t> based on the total amount of funds in the Title program.</a:t>
            </a:r>
            <a:endParaRPr dirty="0"/>
          </a:p>
          <a:p>
            <a:pPr marL="457200" lvl="0" indent="-317500" algn="l" rtl="0">
              <a:spcBef>
                <a:spcPts val="0"/>
              </a:spcBef>
              <a:spcAft>
                <a:spcPts val="0"/>
              </a:spcAft>
              <a:buSzPts val="1400"/>
              <a:buChar char="•"/>
            </a:pPr>
            <a:r>
              <a:rPr lang="en" dirty="0"/>
              <a:t>For example, if a district left $10,000 in Title II-A after a transfer, the $10,000 would have to be divided between the district and the private school on an equitable per-pupil basis.</a:t>
            </a:r>
            <a:endParaRPr dirty="0"/>
          </a:p>
          <a:p>
            <a:pPr marL="0" lvl="0" indent="0" algn="l" rtl="0">
              <a:spcBef>
                <a:spcPts val="1800"/>
              </a:spcBef>
              <a:spcAft>
                <a:spcPts val="0"/>
              </a:spcAft>
              <a:buNone/>
            </a:pPr>
            <a:r>
              <a:rPr lang="en" sz="900" dirty="0"/>
              <a:t>Source: </a:t>
            </a:r>
            <a:r>
              <a:rPr lang="en" sz="900" u="sng" dirty="0">
                <a:solidFill>
                  <a:schemeClr val="hlink"/>
                </a:solidFill>
                <a:hlinkClick r:id="rId3"/>
              </a:rPr>
              <a:t>Title I-A NRG B-23, B-24, B-25</a:t>
            </a:r>
            <a:r>
              <a:rPr lang="en" sz="900" dirty="0"/>
              <a:t> and </a:t>
            </a:r>
            <a:r>
              <a:rPr lang="en" sz="900" u="sng" dirty="0">
                <a:solidFill>
                  <a:schemeClr val="hlink"/>
                </a:solidFill>
                <a:hlinkClick r:id="rId4"/>
              </a:rPr>
              <a:t>Draft Title VIII NRG B-19</a:t>
            </a:r>
            <a:endParaRPr sz="900" dirty="0"/>
          </a:p>
        </p:txBody>
      </p:sp>
      <p:sp>
        <p:nvSpPr>
          <p:cNvPr id="841" name="Google Shape;841;p124"/>
          <p:cNvSpPr txBox="1">
            <a:spLocks noGrp="1"/>
          </p:cNvSpPr>
          <p:nvPr>
            <p:ph type="body" idx="3"/>
          </p:nvPr>
        </p:nvSpPr>
        <p:spPr>
          <a:xfrm>
            <a:off x="4628975" y="1199376"/>
            <a:ext cx="3997200" cy="741000"/>
          </a:xfrm>
          <a:prstGeom prst="rect">
            <a:avLst/>
          </a:prstGeom>
        </p:spPr>
        <p:txBody>
          <a:bodyPr spcFirstLastPara="1" wrap="square" lIns="68575" tIns="34275" rIns="68575" bIns="34275" anchor="t" anchorCtr="0">
            <a:normAutofit fontScale="70000" lnSpcReduction="20000"/>
          </a:bodyPr>
          <a:lstStyle/>
          <a:p>
            <a:pPr marL="0" lvl="0" indent="0" algn="l" rtl="0">
              <a:spcBef>
                <a:spcPts val="800"/>
              </a:spcBef>
              <a:spcAft>
                <a:spcPts val="0"/>
              </a:spcAft>
              <a:buNone/>
            </a:pPr>
            <a:r>
              <a:rPr lang="en" dirty="0"/>
              <a:t>…transfer most of the funds out of a Title program but leave a portion to be used solely for Equitable Services?</a:t>
            </a:r>
            <a:endParaRPr dirty="0"/>
          </a:p>
        </p:txBody>
      </p:sp>
      <p:sp>
        <p:nvSpPr>
          <p:cNvPr id="842" name="Google Shape;842;p124"/>
          <p:cNvSpPr txBox="1">
            <a:spLocks noGrp="1"/>
          </p:cNvSpPr>
          <p:nvPr>
            <p:ph type="title"/>
          </p:nvPr>
        </p:nvSpPr>
        <p:spPr>
          <a:xfrm>
            <a:off x="537882" y="342900"/>
            <a:ext cx="8088300" cy="770100"/>
          </a:xfrm>
          <a:prstGeom prst="rect">
            <a:avLst/>
          </a:prstGeom>
        </p:spPr>
        <p:txBody>
          <a:bodyPr spcFirstLastPara="1" wrap="square" lIns="68575" tIns="34275" rIns="68575" bIns="34275" anchor="b" anchorCtr="0">
            <a:normAutofit/>
          </a:bodyPr>
          <a:lstStyle/>
          <a:p>
            <a:pPr marL="0" lvl="0" indent="0" algn="l" rtl="0">
              <a:spcBef>
                <a:spcPts val="0"/>
              </a:spcBef>
              <a:spcAft>
                <a:spcPts val="0"/>
              </a:spcAft>
              <a:buNone/>
            </a:pPr>
            <a:r>
              <a:rPr lang="en" sz="3200" dirty="0"/>
              <a:t>Can the district…</a:t>
            </a:r>
            <a:endParaRPr sz="3200" dirty="0"/>
          </a:p>
        </p:txBody>
      </p:sp>
      <p:sp>
        <p:nvSpPr>
          <p:cNvPr id="6" name="Google Shape;805;p119"/>
          <p:cNvSpPr txBox="1">
            <a:spLocks noGrp="1"/>
          </p:cNvSpPr>
          <p:nvPr>
            <p:ph type="ftr" idx="11"/>
          </p:nvPr>
        </p:nvSpPr>
        <p:spPr>
          <a:xfrm>
            <a:off x="537868" y="4535568"/>
            <a:ext cx="2148000" cy="273900"/>
          </a:xfrm>
          <a:prstGeom prst="rect">
            <a:avLst/>
          </a:prstGeom>
          <a:noFill/>
          <a:ln>
            <a:noFill/>
          </a:ln>
        </p:spPr>
        <p:txBody>
          <a:bodyPr spcFirstLastPara="1" wrap="square" lIns="68575" tIns="34275" rIns="68575" bIns="34275" anchor="ctr" anchorCtr="0">
            <a:noAutofit/>
          </a:bodyPr>
          <a:lstStyle/>
          <a:p>
            <a:pPr marL="0" lvl="0" indent="0" algn="l" rtl="0">
              <a:spcBef>
                <a:spcPts val="0"/>
              </a:spcBef>
              <a:spcAft>
                <a:spcPts val="0"/>
              </a:spcAft>
              <a:buNone/>
            </a:pPr>
            <a:r>
              <a:rPr lang="en" dirty="0"/>
              <a:t>Oregon Department of Education</a:t>
            </a:r>
            <a:endParaRPr dirty="0"/>
          </a:p>
        </p:txBody>
      </p:sp>
      <p:sp>
        <p:nvSpPr>
          <p:cNvPr id="7" name="Google Shape;806;p119"/>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p>
            <a:pPr marL="0" lvl="0" indent="0" algn="r" rtl="0">
              <a:spcBef>
                <a:spcPts val="0"/>
              </a:spcBef>
              <a:spcAft>
                <a:spcPts val="0"/>
              </a:spcAft>
              <a:buNone/>
            </a:pPr>
            <a:fld id="{00000000-1234-1234-1234-123412341234}" type="slidenum">
              <a:rPr lang="en"/>
              <a:t>6</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41"/>
                                        </p:tgtEl>
                                        <p:attrNameLst>
                                          <p:attrName>style.visibility</p:attrName>
                                        </p:attrNameLst>
                                      </p:cBhvr>
                                      <p:to>
                                        <p:strVal val="visible"/>
                                      </p:to>
                                    </p:set>
                                    <p:animEffect transition="in" filter="fade">
                                      <p:cBhvr>
                                        <p:cTn id="7" dur="1000"/>
                                        <p:tgtEl>
                                          <p:spTgt spid="84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40"/>
                                        </p:tgtEl>
                                        <p:attrNameLst>
                                          <p:attrName>style.visibility</p:attrName>
                                        </p:attrNameLst>
                                      </p:cBhvr>
                                      <p:to>
                                        <p:strVal val="visible"/>
                                      </p:to>
                                    </p:set>
                                    <p:animEffect transition="in" filter="fade">
                                      <p:cBhvr>
                                        <p:cTn id="12" dur="1000"/>
                                        <p:tgtEl>
                                          <p:spTgt spid="8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46"/>
        <p:cNvGrpSpPr/>
        <p:nvPr/>
      </p:nvGrpSpPr>
      <p:grpSpPr>
        <a:xfrm>
          <a:off x="0" y="0"/>
          <a:ext cx="0" cy="0"/>
          <a:chOff x="0" y="0"/>
          <a:chExt cx="0" cy="0"/>
        </a:xfrm>
      </p:grpSpPr>
      <p:sp>
        <p:nvSpPr>
          <p:cNvPr id="848" name="Google Shape;848;p125"/>
          <p:cNvSpPr txBox="1">
            <a:spLocks noGrp="1"/>
          </p:cNvSpPr>
          <p:nvPr>
            <p:ph type="body" idx="1"/>
          </p:nvPr>
        </p:nvSpPr>
        <p:spPr>
          <a:xfrm>
            <a:off x="537882" y="1369218"/>
            <a:ext cx="8088300" cy="3431381"/>
          </a:xfrm>
          <a:prstGeom prst="rect">
            <a:avLst/>
          </a:prstGeom>
        </p:spPr>
        <p:txBody>
          <a:bodyPr spcFirstLastPara="1" wrap="square" lIns="68575" tIns="34275" rIns="68575" bIns="34275" anchor="t" anchorCtr="0">
            <a:normAutofit/>
          </a:bodyPr>
          <a:lstStyle/>
          <a:p>
            <a:pPr marL="0" lvl="0" indent="0" algn="l" rtl="0">
              <a:spcBef>
                <a:spcPts val="800"/>
              </a:spcBef>
              <a:spcAft>
                <a:spcPts val="0"/>
              </a:spcAft>
              <a:buNone/>
            </a:pPr>
            <a:r>
              <a:rPr lang="en" sz="2000" dirty="0"/>
              <a:t>As long as the district </a:t>
            </a:r>
            <a:r>
              <a:rPr lang="en" sz="2000" b="1" dirty="0">
                <a:solidFill>
                  <a:schemeClr val="accent5"/>
                </a:solidFill>
              </a:rPr>
              <a:t>consults</a:t>
            </a:r>
            <a:r>
              <a:rPr lang="en" sz="2000" dirty="0"/>
              <a:t> with the private school </a:t>
            </a:r>
            <a:r>
              <a:rPr lang="en" sz="2000" b="1" dirty="0">
                <a:solidFill>
                  <a:schemeClr val="accent5"/>
                </a:solidFill>
              </a:rPr>
              <a:t>before making the decision</a:t>
            </a:r>
            <a:r>
              <a:rPr lang="en" sz="2000" dirty="0"/>
              <a:t> to transfer the funds, and gives the private school’s </a:t>
            </a:r>
            <a:r>
              <a:rPr lang="en" sz="2000" b="1" dirty="0">
                <a:solidFill>
                  <a:schemeClr val="accent5"/>
                </a:solidFill>
              </a:rPr>
              <a:t>views due consideration</a:t>
            </a:r>
            <a:r>
              <a:rPr lang="en" sz="2000" dirty="0"/>
              <a:t>, they can </a:t>
            </a:r>
            <a:r>
              <a:rPr lang="en" sz="2000" b="1" dirty="0">
                <a:solidFill>
                  <a:schemeClr val="accent5"/>
                </a:solidFill>
              </a:rPr>
              <a:t>still transfer the funds,</a:t>
            </a:r>
            <a:r>
              <a:rPr lang="en" sz="2000" dirty="0"/>
              <a:t> even if a private school disagrees. </a:t>
            </a:r>
            <a:endParaRPr sz="2000" dirty="0"/>
          </a:p>
          <a:p>
            <a:pPr marL="0" lvl="0" indent="0" algn="l" rtl="0">
              <a:spcBef>
                <a:spcPts val="800"/>
              </a:spcBef>
              <a:spcAft>
                <a:spcPts val="0"/>
              </a:spcAft>
              <a:buNone/>
            </a:pPr>
            <a:endParaRPr sz="800" dirty="0"/>
          </a:p>
          <a:p>
            <a:pPr marL="0" lvl="0" indent="0" algn="ctr" rtl="0">
              <a:spcBef>
                <a:spcPts val="800"/>
              </a:spcBef>
              <a:spcAft>
                <a:spcPts val="0"/>
              </a:spcAft>
              <a:buNone/>
            </a:pPr>
            <a:r>
              <a:rPr lang="en" sz="2400" b="1" u="sng" dirty="0"/>
              <a:t>Are you sure?! What is the precedent?</a:t>
            </a:r>
            <a:endParaRPr sz="2400" b="1" u="sng" dirty="0"/>
          </a:p>
          <a:p>
            <a:pPr marL="0" lvl="0" indent="0" algn="l" rtl="0">
              <a:spcBef>
                <a:spcPts val="800"/>
              </a:spcBef>
              <a:spcAft>
                <a:spcPts val="0"/>
              </a:spcAft>
              <a:buNone/>
            </a:pPr>
            <a:endParaRPr sz="800" dirty="0"/>
          </a:p>
          <a:p>
            <a:pPr marL="0" lvl="0" indent="0" algn="l" rtl="0">
              <a:spcBef>
                <a:spcPts val="800"/>
              </a:spcBef>
              <a:spcAft>
                <a:spcPts val="0"/>
              </a:spcAft>
              <a:buNone/>
            </a:pPr>
            <a:r>
              <a:rPr lang="en" sz="2000" dirty="0"/>
              <a:t>Three separate private school complaints were </a:t>
            </a:r>
            <a:r>
              <a:rPr lang="en" sz="2000" b="1" dirty="0"/>
              <a:t>appealed to USED</a:t>
            </a:r>
            <a:r>
              <a:rPr lang="en" sz="2000" dirty="0"/>
              <a:t> where a district</a:t>
            </a:r>
            <a:r>
              <a:rPr lang="en" sz="2000" b="1" dirty="0"/>
              <a:t> </a:t>
            </a:r>
            <a:r>
              <a:rPr lang="en" sz="2000" dirty="0"/>
              <a:t>transferred funds, even though the private school disagreed. In each complaint, </a:t>
            </a:r>
            <a:r>
              <a:rPr lang="en" sz="2000" b="1" dirty="0"/>
              <a:t>USED upheld</a:t>
            </a:r>
            <a:r>
              <a:rPr lang="en" sz="2000" dirty="0"/>
              <a:t> that if the district followed the process in ESEA, they </a:t>
            </a:r>
            <a:r>
              <a:rPr lang="en" sz="2000" b="1" dirty="0"/>
              <a:t>are allowed to transfer the funds</a:t>
            </a:r>
            <a:r>
              <a:rPr lang="en" sz="2000" dirty="0"/>
              <a:t>. </a:t>
            </a:r>
            <a:endParaRPr sz="2000" dirty="0"/>
          </a:p>
        </p:txBody>
      </p:sp>
      <p:sp>
        <p:nvSpPr>
          <p:cNvPr id="847" name="Google Shape;847;p125"/>
          <p:cNvSpPr txBox="1">
            <a:spLocks noGrp="1"/>
          </p:cNvSpPr>
          <p:nvPr>
            <p:ph type="title"/>
          </p:nvPr>
        </p:nvSpPr>
        <p:spPr>
          <a:prstGeom prst="rect">
            <a:avLst/>
          </a:prstGeom>
        </p:spPr>
        <p:txBody>
          <a:bodyPr spcFirstLastPara="1" wrap="square" lIns="68575" tIns="34275" rIns="68575" bIns="34275" anchor="b" anchorCtr="0">
            <a:normAutofit fontScale="90000"/>
          </a:bodyPr>
          <a:lstStyle/>
          <a:p>
            <a:pPr marL="0" lvl="0" indent="0" algn="l" rtl="0">
              <a:spcBef>
                <a:spcPts val="0"/>
              </a:spcBef>
              <a:spcAft>
                <a:spcPts val="0"/>
              </a:spcAft>
              <a:buNone/>
            </a:pPr>
            <a:r>
              <a:rPr lang="en" dirty="0"/>
              <a:t>What if the private school disagrees with the transfer?</a:t>
            </a:r>
            <a:endParaRPr dirty="0"/>
          </a:p>
        </p:txBody>
      </p:sp>
      <p:sp>
        <p:nvSpPr>
          <p:cNvPr id="4" name="Google Shape;805;p119"/>
          <p:cNvSpPr txBox="1">
            <a:spLocks noGrp="1"/>
          </p:cNvSpPr>
          <p:nvPr>
            <p:ph type="ftr" idx="11"/>
          </p:nvPr>
        </p:nvSpPr>
        <p:spPr>
          <a:xfrm>
            <a:off x="537882" y="4663649"/>
            <a:ext cx="2148000" cy="273900"/>
          </a:xfrm>
          <a:prstGeom prst="rect">
            <a:avLst/>
          </a:prstGeom>
          <a:noFill/>
          <a:ln>
            <a:noFill/>
          </a:ln>
        </p:spPr>
        <p:txBody>
          <a:bodyPr spcFirstLastPara="1" wrap="square" lIns="68575" tIns="34275" rIns="68575" bIns="34275" anchor="ctr" anchorCtr="0">
            <a:noAutofit/>
          </a:bodyPr>
          <a:lstStyle/>
          <a:p>
            <a:pPr marL="0" lvl="0" indent="0" algn="l" rtl="0">
              <a:spcBef>
                <a:spcPts val="0"/>
              </a:spcBef>
              <a:spcAft>
                <a:spcPts val="0"/>
              </a:spcAft>
              <a:buNone/>
            </a:pPr>
            <a:r>
              <a:rPr lang="en" dirty="0"/>
              <a:t>Oregon Department of Education</a:t>
            </a:r>
            <a:endParaRPr dirty="0"/>
          </a:p>
        </p:txBody>
      </p:sp>
      <p:sp>
        <p:nvSpPr>
          <p:cNvPr id="5" name="Google Shape;806;p119"/>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p>
            <a:pPr marL="0" lvl="0" indent="0" algn="r" rtl="0">
              <a:spcBef>
                <a:spcPts val="0"/>
              </a:spcBef>
              <a:spcAft>
                <a:spcPts val="0"/>
              </a:spcAft>
              <a:buNone/>
            </a:pPr>
            <a:fld id="{00000000-1234-1234-1234-123412341234}" type="slidenum">
              <a:rPr lang="en"/>
              <a:t>7</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48">
                                            <p:txEl>
                                              <p:pRg st="0" end="0"/>
                                            </p:txEl>
                                          </p:spTgt>
                                        </p:tgtEl>
                                        <p:attrNameLst>
                                          <p:attrName>style.visibility</p:attrName>
                                        </p:attrNameLst>
                                      </p:cBhvr>
                                      <p:to>
                                        <p:strVal val="visible"/>
                                      </p:to>
                                    </p:set>
                                    <p:animEffect transition="in" filter="fade">
                                      <p:cBhvr>
                                        <p:cTn id="7" dur="1000"/>
                                        <p:tgtEl>
                                          <p:spTgt spid="84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48">
                                            <p:txEl>
                                              <p:pRg st="1" end="1"/>
                                            </p:txEl>
                                          </p:spTgt>
                                        </p:tgtEl>
                                        <p:attrNameLst>
                                          <p:attrName>style.visibility</p:attrName>
                                        </p:attrNameLst>
                                      </p:cBhvr>
                                      <p:to>
                                        <p:strVal val="visible"/>
                                      </p:to>
                                    </p:set>
                                    <p:animEffect transition="in" filter="fade">
                                      <p:cBhvr>
                                        <p:cTn id="12" dur="1000"/>
                                        <p:tgtEl>
                                          <p:spTgt spid="84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48">
                                            <p:txEl>
                                              <p:pRg st="2" end="2"/>
                                            </p:txEl>
                                          </p:spTgt>
                                        </p:tgtEl>
                                        <p:attrNameLst>
                                          <p:attrName>style.visibility</p:attrName>
                                        </p:attrNameLst>
                                      </p:cBhvr>
                                      <p:to>
                                        <p:strVal val="visible"/>
                                      </p:to>
                                    </p:set>
                                    <p:animEffect transition="in" filter="fade">
                                      <p:cBhvr>
                                        <p:cTn id="17" dur="1000"/>
                                        <p:tgtEl>
                                          <p:spTgt spid="84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48">
                                            <p:txEl>
                                              <p:pRg st="3" end="3"/>
                                            </p:txEl>
                                          </p:spTgt>
                                        </p:tgtEl>
                                        <p:attrNameLst>
                                          <p:attrName>style.visibility</p:attrName>
                                        </p:attrNameLst>
                                      </p:cBhvr>
                                      <p:to>
                                        <p:strVal val="visible"/>
                                      </p:to>
                                    </p:set>
                                    <p:animEffect transition="in" filter="fade">
                                      <p:cBhvr>
                                        <p:cTn id="22" dur="1000"/>
                                        <p:tgtEl>
                                          <p:spTgt spid="84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48">
                                            <p:txEl>
                                              <p:pRg st="4" end="4"/>
                                            </p:txEl>
                                          </p:spTgt>
                                        </p:tgtEl>
                                        <p:attrNameLst>
                                          <p:attrName>style.visibility</p:attrName>
                                        </p:attrNameLst>
                                      </p:cBhvr>
                                      <p:to>
                                        <p:strVal val="visible"/>
                                      </p:to>
                                    </p:set>
                                    <p:animEffect transition="in" filter="fade">
                                      <p:cBhvr>
                                        <p:cTn id="27" dur="1000"/>
                                        <p:tgtEl>
                                          <p:spTgt spid="84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52"/>
        <p:cNvGrpSpPr/>
        <p:nvPr/>
      </p:nvGrpSpPr>
      <p:grpSpPr>
        <a:xfrm>
          <a:off x="0" y="0"/>
          <a:ext cx="0" cy="0"/>
          <a:chOff x="0" y="0"/>
          <a:chExt cx="0" cy="0"/>
        </a:xfrm>
      </p:grpSpPr>
      <p:sp>
        <p:nvSpPr>
          <p:cNvPr id="854" name="Google Shape;854;p126"/>
          <p:cNvSpPr txBox="1">
            <a:spLocks noGrp="1"/>
          </p:cNvSpPr>
          <p:nvPr>
            <p:ph type="body" idx="1"/>
          </p:nvPr>
        </p:nvSpPr>
        <p:spPr>
          <a:prstGeom prst="rect">
            <a:avLst/>
          </a:prstGeom>
        </p:spPr>
        <p:txBody>
          <a:bodyPr spcFirstLastPara="1" wrap="square" lIns="68575" tIns="34275" rIns="68575" bIns="34275" anchor="t" anchorCtr="0">
            <a:normAutofit/>
          </a:bodyPr>
          <a:lstStyle/>
          <a:p>
            <a:pPr marL="0" lvl="0" indent="0" algn="l" rtl="0">
              <a:spcBef>
                <a:spcPts val="800"/>
              </a:spcBef>
              <a:spcAft>
                <a:spcPts val="0"/>
              </a:spcAft>
              <a:buNone/>
            </a:pPr>
            <a:r>
              <a:rPr lang="en" dirty="0"/>
              <a:t>If the district makes a decision that disagrees with a private school, they </a:t>
            </a:r>
            <a:r>
              <a:rPr lang="en" b="1" dirty="0">
                <a:solidFill>
                  <a:schemeClr val="accent5"/>
                </a:solidFill>
              </a:rPr>
              <a:t>must</a:t>
            </a:r>
            <a:r>
              <a:rPr lang="en" dirty="0"/>
              <a:t>:</a:t>
            </a:r>
            <a:endParaRPr dirty="0"/>
          </a:p>
          <a:p>
            <a:pPr marL="457200" lvl="0" indent="-317500" algn="l" rtl="0">
              <a:spcBef>
                <a:spcPts val="800"/>
              </a:spcBef>
              <a:spcAft>
                <a:spcPts val="0"/>
              </a:spcAft>
              <a:buSzPts val="1400"/>
              <a:buAutoNum type="arabicPeriod"/>
            </a:pPr>
            <a:r>
              <a:rPr lang="en" dirty="0"/>
              <a:t>Provide their </a:t>
            </a:r>
            <a:r>
              <a:rPr lang="en" dirty="0">
                <a:solidFill>
                  <a:schemeClr val="accent5"/>
                </a:solidFill>
              </a:rPr>
              <a:t>decision</a:t>
            </a:r>
            <a:r>
              <a:rPr lang="en" dirty="0"/>
              <a:t> to the private school </a:t>
            </a:r>
            <a:r>
              <a:rPr lang="en" dirty="0">
                <a:solidFill>
                  <a:schemeClr val="accent5"/>
                </a:solidFill>
              </a:rPr>
              <a:t>in writing</a:t>
            </a:r>
            <a:r>
              <a:rPr lang="en" dirty="0"/>
              <a:t>.</a:t>
            </a:r>
            <a:endParaRPr dirty="0"/>
          </a:p>
          <a:p>
            <a:pPr marL="457200" lvl="0" indent="-317500" algn="l" rtl="0">
              <a:spcBef>
                <a:spcPts val="0"/>
              </a:spcBef>
              <a:spcAft>
                <a:spcPts val="0"/>
              </a:spcAft>
              <a:buSzPts val="1400"/>
              <a:buAutoNum type="arabicPeriod"/>
            </a:pPr>
            <a:r>
              <a:rPr lang="en" dirty="0"/>
              <a:t>Provide </a:t>
            </a:r>
            <a:r>
              <a:rPr lang="en" dirty="0">
                <a:solidFill>
                  <a:schemeClr val="accent5"/>
                </a:solidFill>
              </a:rPr>
              <a:t>reasons</a:t>
            </a:r>
            <a:r>
              <a:rPr lang="en" dirty="0"/>
              <a:t> for their decision that are </a:t>
            </a:r>
            <a:r>
              <a:rPr lang="en" dirty="0">
                <a:solidFill>
                  <a:schemeClr val="accent5"/>
                </a:solidFill>
              </a:rPr>
              <a:t>based on facts</a:t>
            </a:r>
            <a:r>
              <a:rPr lang="en" dirty="0"/>
              <a:t>. </a:t>
            </a:r>
            <a:r>
              <a:rPr lang="en" dirty="0" smtClean="0"/>
              <a:t>It may be helpful to use the district’s needs assessment to provide reasons.</a:t>
            </a:r>
            <a:endParaRPr dirty="0"/>
          </a:p>
          <a:p>
            <a:pPr marL="914400" lvl="1" indent="-317500" algn="l" rtl="0">
              <a:spcBef>
                <a:spcPts val="0"/>
              </a:spcBef>
              <a:spcAft>
                <a:spcPts val="0"/>
              </a:spcAft>
              <a:buSzPts val="1400"/>
              <a:buAutoNum type="alphaLcPeriod"/>
            </a:pPr>
            <a:r>
              <a:rPr lang="en" dirty="0"/>
              <a:t>Reasons should </a:t>
            </a:r>
            <a:r>
              <a:rPr lang="en" b="1" dirty="0">
                <a:solidFill>
                  <a:schemeClr val="accent3"/>
                </a:solidFill>
              </a:rPr>
              <a:t>not </a:t>
            </a:r>
            <a:r>
              <a:rPr lang="en" dirty="0"/>
              <a:t>be:</a:t>
            </a:r>
            <a:endParaRPr dirty="0"/>
          </a:p>
          <a:p>
            <a:pPr marL="1371600" lvl="2" indent="-317500" algn="l" rtl="0">
              <a:spcBef>
                <a:spcPts val="0"/>
              </a:spcBef>
              <a:spcAft>
                <a:spcPts val="0"/>
              </a:spcAft>
              <a:buSzPts val="1400"/>
              <a:buAutoNum type="romanLcPeriod"/>
            </a:pPr>
            <a:r>
              <a:rPr lang="en" dirty="0"/>
              <a:t>Because the district </a:t>
            </a:r>
            <a:r>
              <a:rPr lang="en" dirty="0">
                <a:solidFill>
                  <a:schemeClr val="accent3"/>
                </a:solidFill>
              </a:rPr>
              <a:t>wants to</a:t>
            </a:r>
            <a:endParaRPr dirty="0">
              <a:solidFill>
                <a:schemeClr val="accent3"/>
              </a:solidFill>
            </a:endParaRPr>
          </a:p>
          <a:p>
            <a:pPr marL="1371600" lvl="2" indent="-317500" algn="l" rtl="0">
              <a:spcBef>
                <a:spcPts val="0"/>
              </a:spcBef>
              <a:spcAft>
                <a:spcPts val="0"/>
              </a:spcAft>
              <a:buSzPts val="1400"/>
              <a:buAutoNum type="romanLcPeriod"/>
            </a:pPr>
            <a:r>
              <a:rPr lang="en" dirty="0"/>
              <a:t>Because the district </a:t>
            </a:r>
            <a:r>
              <a:rPr lang="en" dirty="0">
                <a:solidFill>
                  <a:schemeClr val="accent3"/>
                </a:solidFill>
              </a:rPr>
              <a:t>can</a:t>
            </a:r>
            <a:endParaRPr dirty="0">
              <a:solidFill>
                <a:schemeClr val="accent3"/>
              </a:solidFill>
            </a:endParaRPr>
          </a:p>
          <a:p>
            <a:pPr marL="1371600" lvl="2" indent="-317500" algn="l" rtl="0">
              <a:spcBef>
                <a:spcPts val="0"/>
              </a:spcBef>
              <a:spcAft>
                <a:spcPts val="0"/>
              </a:spcAft>
              <a:buSzPts val="1400"/>
              <a:buAutoNum type="romanLcPeriod"/>
            </a:pPr>
            <a:r>
              <a:rPr lang="en" dirty="0"/>
              <a:t>Because the district </a:t>
            </a:r>
            <a:r>
              <a:rPr lang="en" dirty="0">
                <a:solidFill>
                  <a:schemeClr val="accent3"/>
                </a:solidFill>
              </a:rPr>
              <a:t>thinks</a:t>
            </a:r>
            <a:r>
              <a:rPr lang="en" dirty="0"/>
              <a:t> the private school should have access to fewer or no Title equitable services</a:t>
            </a:r>
            <a:endParaRPr dirty="0"/>
          </a:p>
        </p:txBody>
      </p:sp>
      <p:sp>
        <p:nvSpPr>
          <p:cNvPr id="4" name="Google Shape;805;p119"/>
          <p:cNvSpPr txBox="1">
            <a:spLocks noGrp="1"/>
          </p:cNvSpPr>
          <p:nvPr>
            <p:ph type="ftr" idx="11"/>
          </p:nvPr>
        </p:nvSpPr>
        <p:spPr>
          <a:prstGeom prst="rect">
            <a:avLst/>
          </a:prstGeom>
          <a:noFill/>
          <a:ln>
            <a:noFill/>
          </a:ln>
        </p:spPr>
        <p:txBody>
          <a:bodyPr spcFirstLastPara="1" wrap="square" lIns="68575" tIns="34275" rIns="68575" bIns="34275" anchor="ctr" anchorCtr="0">
            <a:noAutofit/>
          </a:bodyPr>
          <a:lstStyle/>
          <a:p>
            <a:pPr marL="0" lvl="0" indent="0" algn="l" rtl="0">
              <a:spcBef>
                <a:spcPts val="0"/>
              </a:spcBef>
              <a:spcAft>
                <a:spcPts val="0"/>
              </a:spcAft>
              <a:buNone/>
            </a:pPr>
            <a:r>
              <a:rPr lang="en" dirty="0"/>
              <a:t>Oregon Department of Education</a:t>
            </a:r>
            <a:endParaRPr dirty="0"/>
          </a:p>
        </p:txBody>
      </p:sp>
      <p:sp>
        <p:nvSpPr>
          <p:cNvPr id="853" name="Google Shape;853;p126"/>
          <p:cNvSpPr txBox="1">
            <a:spLocks noGrp="1"/>
          </p:cNvSpPr>
          <p:nvPr>
            <p:ph type="title"/>
          </p:nvPr>
        </p:nvSpPr>
        <p:spPr>
          <a:prstGeom prst="rect">
            <a:avLst/>
          </a:prstGeom>
        </p:spPr>
        <p:txBody>
          <a:bodyPr spcFirstLastPara="1" wrap="square" lIns="68575" tIns="34275" rIns="68575" bIns="34275" anchor="b" anchorCtr="0">
            <a:normAutofit/>
          </a:bodyPr>
          <a:lstStyle/>
          <a:p>
            <a:pPr marL="0" lvl="0" indent="0" algn="l" rtl="0">
              <a:spcBef>
                <a:spcPts val="0"/>
              </a:spcBef>
              <a:spcAft>
                <a:spcPts val="0"/>
              </a:spcAft>
              <a:buSzPts val="990"/>
              <a:buNone/>
            </a:pPr>
            <a:r>
              <a:rPr lang="en" sz="2870" dirty="0"/>
              <a:t>Remember what to do if a private school disagrees…</a:t>
            </a:r>
            <a:endParaRPr sz="2870" dirty="0"/>
          </a:p>
        </p:txBody>
      </p:sp>
      <p:sp>
        <p:nvSpPr>
          <p:cNvPr id="5" name="Google Shape;806;p119"/>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p>
            <a:pPr marL="0" lvl="0" indent="0" algn="r" rtl="0">
              <a:spcBef>
                <a:spcPts val="0"/>
              </a:spcBef>
              <a:spcAft>
                <a:spcPts val="0"/>
              </a:spcAft>
              <a:buNone/>
            </a:pPr>
            <a:fld id="{00000000-1234-1234-1234-123412341234}" type="slidenum">
              <a:rPr lang="en"/>
              <a:t>8</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54">
                                            <p:txEl>
                                              <p:pRg st="0" end="0"/>
                                            </p:txEl>
                                          </p:spTgt>
                                        </p:tgtEl>
                                        <p:attrNameLst>
                                          <p:attrName>style.visibility</p:attrName>
                                        </p:attrNameLst>
                                      </p:cBhvr>
                                      <p:to>
                                        <p:strVal val="visible"/>
                                      </p:to>
                                    </p:set>
                                    <p:animEffect transition="in" filter="fade">
                                      <p:cBhvr>
                                        <p:cTn id="7" dur="1000"/>
                                        <p:tgtEl>
                                          <p:spTgt spid="85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54">
                                            <p:txEl>
                                              <p:pRg st="1" end="1"/>
                                            </p:txEl>
                                          </p:spTgt>
                                        </p:tgtEl>
                                        <p:attrNameLst>
                                          <p:attrName>style.visibility</p:attrName>
                                        </p:attrNameLst>
                                      </p:cBhvr>
                                      <p:to>
                                        <p:strVal val="visible"/>
                                      </p:to>
                                    </p:set>
                                    <p:animEffect transition="in" filter="fade">
                                      <p:cBhvr>
                                        <p:cTn id="12" dur="1000"/>
                                        <p:tgtEl>
                                          <p:spTgt spid="85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54">
                                            <p:txEl>
                                              <p:pRg st="2" end="2"/>
                                            </p:txEl>
                                          </p:spTgt>
                                        </p:tgtEl>
                                        <p:attrNameLst>
                                          <p:attrName>style.visibility</p:attrName>
                                        </p:attrNameLst>
                                      </p:cBhvr>
                                      <p:to>
                                        <p:strVal val="visible"/>
                                      </p:to>
                                    </p:set>
                                    <p:animEffect transition="in" filter="fade">
                                      <p:cBhvr>
                                        <p:cTn id="17" dur="1000"/>
                                        <p:tgtEl>
                                          <p:spTgt spid="85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54">
                                            <p:txEl>
                                              <p:pRg st="3" end="3"/>
                                            </p:txEl>
                                          </p:spTgt>
                                        </p:tgtEl>
                                        <p:attrNameLst>
                                          <p:attrName>style.visibility</p:attrName>
                                        </p:attrNameLst>
                                      </p:cBhvr>
                                      <p:to>
                                        <p:strVal val="visible"/>
                                      </p:to>
                                    </p:set>
                                    <p:animEffect transition="in" filter="fade">
                                      <p:cBhvr>
                                        <p:cTn id="22" dur="1000"/>
                                        <p:tgtEl>
                                          <p:spTgt spid="85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54">
                                            <p:txEl>
                                              <p:pRg st="4" end="4"/>
                                            </p:txEl>
                                          </p:spTgt>
                                        </p:tgtEl>
                                        <p:attrNameLst>
                                          <p:attrName>style.visibility</p:attrName>
                                        </p:attrNameLst>
                                      </p:cBhvr>
                                      <p:to>
                                        <p:strVal val="visible"/>
                                      </p:to>
                                    </p:set>
                                    <p:animEffect transition="in" filter="fade">
                                      <p:cBhvr>
                                        <p:cTn id="27" dur="1000"/>
                                        <p:tgtEl>
                                          <p:spTgt spid="85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854">
                                            <p:txEl>
                                              <p:pRg st="5" end="5"/>
                                            </p:txEl>
                                          </p:spTgt>
                                        </p:tgtEl>
                                        <p:attrNameLst>
                                          <p:attrName>style.visibility</p:attrName>
                                        </p:attrNameLst>
                                      </p:cBhvr>
                                      <p:to>
                                        <p:strVal val="visible"/>
                                      </p:to>
                                    </p:set>
                                    <p:animEffect transition="in" filter="fade">
                                      <p:cBhvr>
                                        <p:cTn id="32" dur="1000"/>
                                        <p:tgtEl>
                                          <p:spTgt spid="85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854">
                                            <p:txEl>
                                              <p:pRg st="6" end="6"/>
                                            </p:txEl>
                                          </p:spTgt>
                                        </p:tgtEl>
                                        <p:attrNameLst>
                                          <p:attrName>style.visibility</p:attrName>
                                        </p:attrNameLst>
                                      </p:cBhvr>
                                      <p:to>
                                        <p:strVal val="visible"/>
                                      </p:to>
                                    </p:set>
                                    <p:animEffect transition="in" filter="fade">
                                      <p:cBhvr>
                                        <p:cTn id="37" dur="1000"/>
                                        <p:tgtEl>
                                          <p:spTgt spid="85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58"/>
        <p:cNvGrpSpPr/>
        <p:nvPr/>
      </p:nvGrpSpPr>
      <p:grpSpPr>
        <a:xfrm>
          <a:off x="0" y="0"/>
          <a:ext cx="0" cy="0"/>
          <a:chOff x="0" y="0"/>
          <a:chExt cx="0" cy="0"/>
        </a:xfrm>
      </p:grpSpPr>
      <p:sp>
        <p:nvSpPr>
          <p:cNvPr id="860" name="Google Shape;860;p127"/>
          <p:cNvSpPr txBox="1">
            <a:spLocks noGrp="1"/>
          </p:cNvSpPr>
          <p:nvPr>
            <p:ph type="body" idx="1"/>
          </p:nvPr>
        </p:nvSpPr>
        <p:spPr>
          <a:prstGeom prst="rect">
            <a:avLst/>
          </a:prstGeom>
        </p:spPr>
        <p:txBody>
          <a:bodyPr spcFirstLastPara="1" wrap="square" lIns="68575" tIns="34275" rIns="68575" bIns="34275" anchor="t" anchorCtr="0">
            <a:normAutofit/>
          </a:bodyPr>
          <a:lstStyle/>
          <a:p>
            <a:pPr marL="457200" lvl="0" indent="-317500" algn="l" rtl="0">
              <a:spcBef>
                <a:spcPts val="800"/>
              </a:spcBef>
              <a:spcAft>
                <a:spcPts val="0"/>
              </a:spcAft>
              <a:buSzPts val="1400"/>
              <a:buChar char="•"/>
            </a:pPr>
            <a:r>
              <a:rPr lang="en" sz="2000" dirty="0"/>
              <a:t>The </a:t>
            </a:r>
            <a:r>
              <a:rPr lang="en" sz="2000" dirty="0">
                <a:solidFill>
                  <a:schemeClr val="accent5"/>
                </a:solidFill>
              </a:rPr>
              <a:t>proportionate share</a:t>
            </a:r>
            <a:r>
              <a:rPr lang="en" sz="2000" dirty="0"/>
              <a:t> is </a:t>
            </a:r>
            <a:r>
              <a:rPr lang="en" sz="2000" dirty="0">
                <a:solidFill>
                  <a:schemeClr val="accent5"/>
                </a:solidFill>
              </a:rPr>
              <a:t>calculated</a:t>
            </a:r>
            <a:r>
              <a:rPr lang="en" sz="2000" dirty="0"/>
              <a:t> on the </a:t>
            </a:r>
            <a:r>
              <a:rPr lang="en" sz="2000" dirty="0">
                <a:solidFill>
                  <a:schemeClr val="accent5"/>
                </a:solidFill>
              </a:rPr>
              <a:t>total amount of funds</a:t>
            </a:r>
            <a:r>
              <a:rPr lang="en" sz="2000" dirty="0"/>
              <a:t> in each eligible Title program </a:t>
            </a:r>
            <a:r>
              <a:rPr lang="en" sz="2000" dirty="0">
                <a:solidFill>
                  <a:schemeClr val="accent5"/>
                </a:solidFill>
              </a:rPr>
              <a:t>after all transfers</a:t>
            </a:r>
            <a:r>
              <a:rPr lang="en" sz="2000" dirty="0"/>
              <a:t> are complete. </a:t>
            </a:r>
            <a:endParaRPr sz="2000" dirty="0"/>
          </a:p>
          <a:p>
            <a:pPr marL="457200" lvl="0" indent="-317500" algn="l" rtl="0">
              <a:spcBef>
                <a:spcPts val="0"/>
              </a:spcBef>
              <a:spcAft>
                <a:spcPts val="0"/>
              </a:spcAft>
              <a:buSzPts val="1400"/>
              <a:buChar char="•"/>
            </a:pPr>
            <a:r>
              <a:rPr lang="en" sz="2000" dirty="0"/>
              <a:t>After the funds are transferred, they </a:t>
            </a:r>
            <a:r>
              <a:rPr lang="en" sz="2000" dirty="0">
                <a:solidFill>
                  <a:schemeClr val="accent5"/>
                </a:solidFill>
              </a:rPr>
              <a:t>take on the qualities</a:t>
            </a:r>
            <a:r>
              <a:rPr lang="en" sz="2000" dirty="0"/>
              <a:t> of the Title program into which they were transferred.</a:t>
            </a:r>
            <a:endParaRPr sz="2000" dirty="0"/>
          </a:p>
          <a:p>
            <a:pPr marL="457200" lvl="0" indent="0" algn="l" rtl="0">
              <a:spcBef>
                <a:spcPts val="800"/>
              </a:spcBef>
              <a:spcAft>
                <a:spcPts val="0"/>
              </a:spcAft>
              <a:buNone/>
            </a:pPr>
            <a:endParaRPr sz="2000" dirty="0"/>
          </a:p>
          <a:p>
            <a:pPr marL="457200" lvl="0" indent="-317500" algn="l" rtl="0">
              <a:spcBef>
                <a:spcPts val="800"/>
              </a:spcBef>
              <a:spcAft>
                <a:spcPts val="0"/>
              </a:spcAft>
              <a:buSzPts val="1400"/>
              <a:buChar char="•"/>
            </a:pPr>
            <a:r>
              <a:rPr lang="en" sz="2000" dirty="0"/>
              <a:t>For example, if $10,000 of Title IV-A is transferred into $40,000 of Title I-A, the proportionate share would be calculated based on a Title I-A eligibility for a total of $50,000, and could only be used for Title I-A equitable services for eligible Title I-A participants.</a:t>
            </a:r>
            <a:endParaRPr sz="2000" dirty="0"/>
          </a:p>
        </p:txBody>
      </p:sp>
      <p:sp>
        <p:nvSpPr>
          <p:cNvPr id="859" name="Google Shape;859;p127"/>
          <p:cNvSpPr txBox="1">
            <a:spLocks noGrp="1"/>
          </p:cNvSpPr>
          <p:nvPr>
            <p:ph type="title"/>
          </p:nvPr>
        </p:nvSpPr>
        <p:spPr>
          <a:prstGeom prst="rect">
            <a:avLst/>
          </a:prstGeom>
        </p:spPr>
        <p:txBody>
          <a:bodyPr spcFirstLastPara="1" wrap="square" lIns="68575" tIns="34275" rIns="68575" bIns="34275" anchor="b" anchorCtr="0">
            <a:normAutofit/>
          </a:bodyPr>
          <a:lstStyle/>
          <a:p>
            <a:pPr marL="0" lvl="0" indent="0" algn="l" rtl="0">
              <a:spcBef>
                <a:spcPts val="0"/>
              </a:spcBef>
              <a:spcAft>
                <a:spcPts val="0"/>
              </a:spcAft>
              <a:buNone/>
            </a:pPr>
            <a:r>
              <a:rPr lang="en"/>
              <a:t>The district transferred funds… now what?</a:t>
            </a:r>
            <a:endParaRPr/>
          </a:p>
        </p:txBody>
      </p:sp>
      <p:sp>
        <p:nvSpPr>
          <p:cNvPr id="5" name="Google Shape;806;p119"/>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p>
            <a:pPr marL="0" lvl="0" indent="0" algn="r" rtl="0">
              <a:spcBef>
                <a:spcPts val="0"/>
              </a:spcBef>
              <a:spcAft>
                <a:spcPts val="0"/>
              </a:spcAft>
              <a:buNone/>
            </a:pPr>
            <a:fld id="{00000000-1234-1234-1234-123412341234}" type="slidenum">
              <a:rPr lang="en"/>
              <a:t>9</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60">
                                            <p:txEl>
                                              <p:pRg st="0" end="0"/>
                                            </p:txEl>
                                          </p:spTgt>
                                        </p:tgtEl>
                                        <p:attrNameLst>
                                          <p:attrName>style.visibility</p:attrName>
                                        </p:attrNameLst>
                                      </p:cBhvr>
                                      <p:to>
                                        <p:strVal val="visible"/>
                                      </p:to>
                                    </p:set>
                                    <p:animEffect transition="in" filter="fade">
                                      <p:cBhvr>
                                        <p:cTn id="7" dur="1000"/>
                                        <p:tgtEl>
                                          <p:spTgt spid="86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60">
                                            <p:txEl>
                                              <p:pRg st="1" end="1"/>
                                            </p:txEl>
                                          </p:spTgt>
                                        </p:tgtEl>
                                        <p:attrNameLst>
                                          <p:attrName>style.visibility</p:attrName>
                                        </p:attrNameLst>
                                      </p:cBhvr>
                                      <p:to>
                                        <p:strVal val="visible"/>
                                      </p:to>
                                    </p:set>
                                    <p:animEffect transition="in" filter="fade">
                                      <p:cBhvr>
                                        <p:cTn id="12" dur="1000"/>
                                        <p:tgtEl>
                                          <p:spTgt spid="86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60">
                                            <p:txEl>
                                              <p:pRg st="2" end="2"/>
                                            </p:txEl>
                                          </p:spTgt>
                                        </p:tgtEl>
                                        <p:attrNameLst>
                                          <p:attrName>style.visibility</p:attrName>
                                        </p:attrNameLst>
                                      </p:cBhvr>
                                      <p:to>
                                        <p:strVal val="visible"/>
                                      </p:to>
                                    </p:set>
                                    <p:animEffect transition="in" filter="fade">
                                      <p:cBhvr>
                                        <p:cTn id="17" dur="1000"/>
                                        <p:tgtEl>
                                          <p:spTgt spid="86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60">
                                            <p:txEl>
                                              <p:pRg st="3" end="3"/>
                                            </p:txEl>
                                          </p:spTgt>
                                        </p:tgtEl>
                                        <p:attrNameLst>
                                          <p:attrName>style.visibility</p:attrName>
                                        </p:attrNameLst>
                                      </p:cBhvr>
                                      <p:to>
                                        <p:strVal val="visible"/>
                                      </p:to>
                                    </p:set>
                                    <p:animEffect transition="in" filter="fade">
                                      <p:cBhvr>
                                        <p:cTn id="22" dur="1000"/>
                                        <p:tgtEl>
                                          <p:spTgt spid="86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2021ODE">
  <a:themeElements>
    <a:clrScheme name="ODE2021">
      <a:dk1>
        <a:srgbClr val="000000"/>
      </a:dk1>
      <a:lt1>
        <a:srgbClr val="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021ODE">
  <a:themeElements>
    <a:clrScheme name="ODE2021">
      <a:dk1>
        <a:srgbClr val="000000"/>
      </a:dk1>
      <a:lt1>
        <a:srgbClr val="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812F45279552458458D0611D127A50" ma:contentTypeVersion="7" ma:contentTypeDescription="Create a new document." ma:contentTypeScope="" ma:versionID="6bdae2dbe247fbd1a9219b90e32b8d03">
  <xsd:schema xmlns:xsd="http://www.w3.org/2001/XMLSchema" xmlns:xs="http://www.w3.org/2001/XMLSchema" xmlns:p="http://schemas.microsoft.com/office/2006/metadata/properties" xmlns:ns1="http://schemas.microsoft.com/sharepoint/v3" xmlns:ns2="033ab11c-6041-4f50-b845-c0c38e41b3e3" xmlns:ns3="54031767-dd6d-417c-ab73-583408f47564" targetNamespace="http://schemas.microsoft.com/office/2006/metadata/properties" ma:root="true" ma:fieldsID="e18252215fa447399964ade5cc238a15" ns1:_="" ns2:_="" ns3:_="">
    <xsd:import namespace="http://schemas.microsoft.com/sharepoint/v3"/>
    <xsd:import namespace="033ab11c-6041-4f50-b845-c0c38e41b3e3"/>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33ab11c-6041-4f50-b845-c0c38e41b3e3"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Estimated_x0020_Creation_x0020_Date xmlns="033ab11c-6041-4f50-b845-c0c38e41b3e3" xsi:nil="true"/>
    <PublishingStartDate xmlns="http://schemas.microsoft.com/sharepoint/v3" xsi:nil="true"/>
    <Remediation_x0020_Date xmlns="033ab11c-6041-4f50-b845-c0c38e41b3e3">2023-02-16T08:00:00+00:00</Remediation_x0020_Date>
    <Priority xmlns="033ab11c-6041-4f50-b845-c0c38e41b3e3">New</Priority>
  </documentManagement>
</p:properties>
</file>

<file path=customXml/itemProps1.xml><?xml version="1.0" encoding="utf-8"?>
<ds:datastoreItem xmlns:ds="http://schemas.openxmlformats.org/officeDocument/2006/customXml" ds:itemID="{FB8A74D4-4383-4966-A385-DD80F6D10A0A}"/>
</file>

<file path=customXml/itemProps2.xml><?xml version="1.0" encoding="utf-8"?>
<ds:datastoreItem xmlns:ds="http://schemas.openxmlformats.org/officeDocument/2006/customXml" ds:itemID="{8E890033-CA0A-48DF-A183-1CA89C624BAA}"/>
</file>

<file path=customXml/itemProps3.xml><?xml version="1.0" encoding="utf-8"?>
<ds:datastoreItem xmlns:ds="http://schemas.openxmlformats.org/officeDocument/2006/customXml" ds:itemID="{972E9013-7162-4AEA-81FA-3F229CD9284D}"/>
</file>

<file path=docProps/app.xml><?xml version="1.0" encoding="utf-8"?>
<Properties xmlns="http://schemas.openxmlformats.org/officeDocument/2006/extended-properties" xmlns:vt="http://schemas.openxmlformats.org/officeDocument/2006/docPropsVTypes">
  <TotalTime>1217</TotalTime>
  <Words>1072</Words>
  <Application>Microsoft Office PowerPoint</Application>
  <PresentationFormat>On-screen Show (16:9)</PresentationFormat>
  <Paragraphs>91</Paragraphs>
  <Slides>11</Slides>
  <Notes>11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11</vt:i4>
      </vt:variant>
    </vt:vector>
  </HeadingPairs>
  <TitlesOfParts>
    <vt:vector size="15" baseType="lpstr">
      <vt:lpstr>Arial</vt:lpstr>
      <vt:lpstr>Calibri</vt:lpstr>
      <vt:lpstr>2021ODE</vt:lpstr>
      <vt:lpstr>2021ODE</vt:lpstr>
      <vt:lpstr>Equitable Services: Transferring Funds </vt:lpstr>
      <vt:lpstr>Transferring Funds</vt:lpstr>
      <vt:lpstr>For which Title programs can funds be transferred?</vt:lpstr>
      <vt:lpstr>What are the requirements?</vt:lpstr>
      <vt:lpstr>Which email follows ESEA requirements?</vt:lpstr>
      <vt:lpstr>Can the district…</vt:lpstr>
      <vt:lpstr>What if the private school disagrees with the transfer?</vt:lpstr>
      <vt:lpstr>Remember what to do if a private school disagrees…</vt:lpstr>
      <vt:lpstr>The district transferred funds… now what?</vt:lpstr>
      <vt:lpstr>What are best practices for transferring funds?</vt:lpstr>
      <vt:lpstr>Please reach out!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Transferring Funds for Equitable Services</dc:title>
  <dc:creator>NEWTON Janette * ODE</dc:creator>
  <cp:lastModifiedBy>MARTIN Sarah * ODE</cp:lastModifiedBy>
  <cp:revision>10</cp:revision>
  <dcterms:modified xsi:type="dcterms:W3CDTF">2023-02-16T16:23:21Z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0x010100B3812F45279552458458D0611D127A50</vt:lpwstr>
  </property>
</Properties>
</file>