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5"/>
  </p:notesMasterIdLst>
  <p:sldIdLst>
    <p:sldId id="317" r:id="rId10"/>
    <p:sldId id="258" r:id="rId11"/>
    <p:sldId id="441" r:id="rId12"/>
    <p:sldId id="442" r:id="rId13"/>
    <p:sldId id="425" r:id="rId14"/>
    <p:sldId id="427" r:id="rId15"/>
    <p:sldId id="429" r:id="rId16"/>
    <p:sldId id="426" r:id="rId17"/>
    <p:sldId id="428" r:id="rId18"/>
    <p:sldId id="430" r:id="rId19"/>
    <p:sldId id="433" r:id="rId20"/>
    <p:sldId id="434" r:id="rId21"/>
    <p:sldId id="435" r:id="rId22"/>
    <p:sldId id="452" r:id="rId23"/>
    <p:sldId id="453" r:id="rId24"/>
    <p:sldId id="454" r:id="rId25"/>
    <p:sldId id="455" r:id="rId26"/>
    <p:sldId id="451" r:id="rId27"/>
    <p:sldId id="456" r:id="rId28"/>
    <p:sldId id="457" r:id="rId29"/>
    <p:sldId id="458" r:id="rId30"/>
    <p:sldId id="447" r:id="rId31"/>
    <p:sldId id="459" r:id="rId32"/>
    <p:sldId id="437" r:id="rId33"/>
    <p:sldId id="310"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4AF54-9B21-AD42-A368-90B565EEDA73}" name="MARTIN Sarah * ODE" initials="SM" userId="S::MartinS@ode.oregon.gov::5e8297d7-626b-4927-b934-2c5a70fc29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85EB3-397A-EDDB-EAA0-C9ABDD0A0275}" v="24" dt="2025-03-19T19:44:58.708"/>
    <p1510:client id="{AFC0AEFF-9F99-1A3A-2647-F78D023104E4}" v="41" dt="2025-03-19T19:56:28.759"/>
    <p1510:client id="{E8E0312F-8DC4-48F0-8399-13E0F5E3BAAF}" v="7" dt="2025-03-19T19:56:25.3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slide" Target="slides/slide25.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Catherine * ODE" userId="f79147a4-e148-4cde-9009-7795070faa9d" providerId="ADAL" clId="{E8E0312F-8DC4-48F0-8399-13E0F5E3BAAF}"/>
    <pc:docChg chg="modSld">
      <pc:chgData name="MCDONALD Catherine * ODE" userId="f79147a4-e148-4cde-9009-7795070faa9d" providerId="ADAL" clId="{E8E0312F-8DC4-48F0-8399-13E0F5E3BAAF}" dt="2025-03-19T19:56:25.376" v="6" actId="962"/>
      <pc:docMkLst>
        <pc:docMk/>
      </pc:docMkLst>
      <pc:sldChg chg="modSp mod">
        <pc:chgData name="MCDONALD Catherine * ODE" userId="f79147a4-e148-4cde-9009-7795070faa9d" providerId="ADAL" clId="{E8E0312F-8DC4-48F0-8399-13E0F5E3BAAF}" dt="2025-03-19T19:43:56.307" v="3" actId="1076"/>
        <pc:sldMkLst>
          <pc:docMk/>
          <pc:sldMk cId="239233974" sldId="442"/>
        </pc:sldMkLst>
        <pc:picChg chg="mod modCrop">
          <ac:chgData name="MCDONALD Catherine * ODE" userId="f79147a4-e148-4cde-9009-7795070faa9d" providerId="ADAL" clId="{E8E0312F-8DC4-48F0-8399-13E0F5E3BAAF}" dt="2025-03-19T19:43:56.307" v="3" actId="1076"/>
          <ac:picMkLst>
            <pc:docMk/>
            <pc:sldMk cId="239233974" sldId="442"/>
            <ac:picMk id="9" creationId="{2A2F366D-2DE8-45EB-250F-35A59F2FF4DB}"/>
          </ac:picMkLst>
        </pc:picChg>
      </pc:sldChg>
      <pc:sldChg chg="modSp mod">
        <pc:chgData name="MCDONALD Catherine * ODE" userId="f79147a4-e148-4cde-9009-7795070faa9d" providerId="ADAL" clId="{E8E0312F-8DC4-48F0-8399-13E0F5E3BAAF}" dt="2025-03-19T19:54:57.377" v="5" actId="13244"/>
        <pc:sldMkLst>
          <pc:docMk/>
          <pc:sldMk cId="152560528" sldId="447"/>
        </pc:sldMkLst>
        <pc:spChg chg="ord">
          <ac:chgData name="MCDONALD Catherine * ODE" userId="f79147a4-e148-4cde-9009-7795070faa9d" providerId="ADAL" clId="{E8E0312F-8DC4-48F0-8399-13E0F5E3BAAF}" dt="2025-03-19T19:54:57.377" v="5" actId="13244"/>
          <ac:spMkLst>
            <pc:docMk/>
            <pc:sldMk cId="152560528" sldId="447"/>
            <ac:spMk id="4" creationId="{44CF7F38-8239-0573-4308-599B322F375F}"/>
          </ac:spMkLst>
        </pc:spChg>
      </pc:sldChg>
      <pc:sldChg chg="modSp mod">
        <pc:chgData name="MCDONALD Catherine * ODE" userId="f79147a4-e148-4cde-9009-7795070faa9d" providerId="ADAL" clId="{E8E0312F-8DC4-48F0-8399-13E0F5E3BAAF}" dt="2025-03-19T19:56:25.376" v="6" actId="962"/>
        <pc:sldMkLst>
          <pc:docMk/>
          <pc:sldMk cId="4116744946" sldId="452"/>
        </pc:sldMkLst>
        <pc:picChg chg="mod">
          <ac:chgData name="MCDONALD Catherine * ODE" userId="f79147a4-e148-4cde-9009-7795070faa9d" providerId="ADAL" clId="{E8E0312F-8DC4-48F0-8399-13E0F5E3BAAF}" dt="2025-03-19T19:56:25.376" v="6" actId="962"/>
          <ac:picMkLst>
            <pc:docMk/>
            <pc:sldMk cId="4116744946" sldId="452"/>
            <ac:picMk id="7" creationId="{AA5CE885-03E8-4724-B660-8171FCF0398D}"/>
          </ac:picMkLst>
        </pc:picChg>
      </pc:sldChg>
    </pc:docChg>
  </pc:docChgLst>
  <pc:docChgLst>
    <pc:chgData name="MCDONALD Catherine * ODE" userId="S::mcdonalc@ode.oregon.gov::f79147a4-e148-4cde-9009-7795070faa9d" providerId="AD" clId="Web-{47C85EB3-397A-EDDB-EAA0-C9ABDD0A0275}"/>
    <pc:docChg chg="modSld">
      <pc:chgData name="MCDONALD Catherine * ODE" userId="S::mcdonalc@ode.oregon.gov::f79147a4-e148-4cde-9009-7795070faa9d" providerId="AD" clId="Web-{47C85EB3-397A-EDDB-EAA0-C9ABDD0A0275}" dt="2025-03-19T19:44:58.708" v="23"/>
      <pc:docMkLst>
        <pc:docMk/>
      </pc:docMkLst>
      <pc:sldChg chg="modSp">
        <pc:chgData name="MCDONALD Catherine * ODE" userId="S::mcdonalc@ode.oregon.gov::f79147a4-e148-4cde-9009-7795070faa9d" providerId="AD" clId="Web-{47C85EB3-397A-EDDB-EAA0-C9ABDD0A0275}" dt="2025-03-19T19:44:22.146" v="16"/>
        <pc:sldMkLst>
          <pc:docMk/>
          <pc:sldMk cId="3677971643" sldId="425"/>
        </pc:sldMkLst>
        <pc:spChg chg="mod">
          <ac:chgData name="MCDONALD Catherine * ODE" userId="S::mcdonalc@ode.oregon.gov::f79147a4-e148-4cde-9009-7795070faa9d" providerId="AD" clId="Web-{47C85EB3-397A-EDDB-EAA0-C9ABDD0A0275}" dt="2025-03-19T19:44:22.146" v="16"/>
          <ac:spMkLst>
            <pc:docMk/>
            <pc:sldMk cId="3677971643" sldId="425"/>
            <ac:spMk id="2" creationId="{704666F0-3A4E-ACD2-28BC-B71FEF25444F}"/>
          </ac:spMkLst>
        </pc:spChg>
        <pc:spChg chg="mod">
          <ac:chgData name="MCDONALD Catherine * ODE" userId="S::mcdonalc@ode.oregon.gov::f79147a4-e148-4cde-9009-7795070faa9d" providerId="AD" clId="Web-{47C85EB3-397A-EDDB-EAA0-C9ABDD0A0275}" dt="2025-03-19T19:44:14.661" v="15"/>
          <ac:spMkLst>
            <pc:docMk/>
            <pc:sldMk cId="3677971643" sldId="425"/>
            <ac:spMk id="5" creationId="{1234C839-34F8-0603-783E-24C0AA9CB772}"/>
          </ac:spMkLst>
        </pc:spChg>
      </pc:sldChg>
      <pc:sldChg chg="modSp">
        <pc:chgData name="MCDONALD Catherine * ODE" userId="S::mcdonalc@ode.oregon.gov::f79147a4-e148-4cde-9009-7795070faa9d" providerId="AD" clId="Web-{47C85EB3-397A-EDDB-EAA0-C9ABDD0A0275}" dt="2025-03-19T19:44:58.708" v="23"/>
        <pc:sldMkLst>
          <pc:docMk/>
          <pc:sldMk cId="14710103" sldId="426"/>
        </pc:sldMkLst>
        <pc:spChg chg="mod">
          <ac:chgData name="MCDONALD Catherine * ODE" userId="S::mcdonalc@ode.oregon.gov::f79147a4-e148-4cde-9009-7795070faa9d" providerId="AD" clId="Web-{47C85EB3-397A-EDDB-EAA0-C9ABDD0A0275}" dt="2025-03-19T19:44:51.255" v="22"/>
          <ac:spMkLst>
            <pc:docMk/>
            <pc:sldMk cId="14710103" sldId="426"/>
            <ac:spMk id="4" creationId="{C125C7BF-E9C3-0073-26C5-23C0EC6F2BB7}"/>
          </ac:spMkLst>
        </pc:spChg>
        <pc:spChg chg="mod">
          <ac:chgData name="MCDONALD Catherine * ODE" userId="S::mcdonalc@ode.oregon.gov::f79147a4-e148-4cde-9009-7795070faa9d" providerId="AD" clId="Web-{47C85EB3-397A-EDDB-EAA0-C9ABDD0A0275}" dt="2025-03-19T19:44:58.708" v="23"/>
          <ac:spMkLst>
            <pc:docMk/>
            <pc:sldMk cId="14710103" sldId="426"/>
            <ac:spMk id="5" creationId="{DB2191BC-9008-D1A1-96E0-4BBE4BFF7E1A}"/>
          </ac:spMkLst>
        </pc:spChg>
      </pc:sldChg>
      <pc:sldChg chg="modSp">
        <pc:chgData name="MCDONALD Catherine * ODE" userId="S::mcdonalc@ode.oregon.gov::f79147a4-e148-4cde-9009-7795070faa9d" providerId="AD" clId="Web-{47C85EB3-397A-EDDB-EAA0-C9ABDD0A0275}" dt="2025-03-19T19:44:36.286" v="19"/>
        <pc:sldMkLst>
          <pc:docMk/>
          <pc:sldMk cId="2814490693" sldId="427"/>
        </pc:sldMkLst>
        <pc:spChg chg="mod">
          <ac:chgData name="MCDONALD Catherine * ODE" userId="S::mcdonalc@ode.oregon.gov::f79147a4-e148-4cde-9009-7795070faa9d" providerId="AD" clId="Web-{47C85EB3-397A-EDDB-EAA0-C9ABDD0A0275}" dt="2025-03-19T19:44:25.364" v="17"/>
          <ac:spMkLst>
            <pc:docMk/>
            <pc:sldMk cId="2814490693" sldId="427"/>
            <ac:spMk id="4" creationId="{F118CE5A-6D52-03D9-3D2B-EA762CD8C925}"/>
          </ac:spMkLst>
        </pc:spChg>
        <pc:spChg chg="mod">
          <ac:chgData name="MCDONALD Catherine * ODE" userId="S::mcdonalc@ode.oregon.gov::f79147a4-e148-4cde-9009-7795070faa9d" providerId="AD" clId="Web-{47C85EB3-397A-EDDB-EAA0-C9ABDD0A0275}" dt="2025-03-19T19:44:31.567" v="18"/>
          <ac:spMkLst>
            <pc:docMk/>
            <pc:sldMk cId="2814490693" sldId="427"/>
            <ac:spMk id="5" creationId="{E8507492-513A-4F35-A4F9-A06AFC6BC2B9}"/>
          </ac:spMkLst>
        </pc:spChg>
        <pc:spChg chg="mod">
          <ac:chgData name="MCDONALD Catherine * ODE" userId="S::mcdonalc@ode.oregon.gov::f79147a4-e148-4cde-9009-7795070faa9d" providerId="AD" clId="Web-{47C85EB3-397A-EDDB-EAA0-C9ABDD0A0275}" dt="2025-03-19T19:44:36.286" v="19"/>
          <ac:spMkLst>
            <pc:docMk/>
            <pc:sldMk cId="2814490693" sldId="427"/>
            <ac:spMk id="6" creationId="{B1757774-03DA-BF45-E1BB-2E389945BA53}"/>
          </ac:spMkLst>
        </pc:spChg>
      </pc:sldChg>
      <pc:sldChg chg="modSp">
        <pc:chgData name="MCDONALD Catherine * ODE" userId="S::mcdonalc@ode.oregon.gov::f79147a4-e148-4cde-9009-7795070faa9d" providerId="AD" clId="Web-{47C85EB3-397A-EDDB-EAA0-C9ABDD0A0275}" dt="2025-03-19T19:44:47.411" v="21"/>
        <pc:sldMkLst>
          <pc:docMk/>
          <pc:sldMk cId="2585495623" sldId="429"/>
        </pc:sldMkLst>
        <pc:spChg chg="mod">
          <ac:chgData name="MCDONALD Catherine * ODE" userId="S::mcdonalc@ode.oregon.gov::f79147a4-e148-4cde-9009-7795070faa9d" providerId="AD" clId="Web-{47C85EB3-397A-EDDB-EAA0-C9ABDD0A0275}" dt="2025-03-19T19:44:47.411" v="21"/>
          <ac:spMkLst>
            <pc:docMk/>
            <pc:sldMk cId="2585495623" sldId="429"/>
            <ac:spMk id="2" creationId="{A4392031-D599-DBFD-62ED-755E321EEC18}"/>
          </ac:spMkLst>
        </pc:spChg>
        <pc:spChg chg="mod">
          <ac:chgData name="MCDONALD Catherine * ODE" userId="S::mcdonalc@ode.oregon.gov::f79147a4-e148-4cde-9009-7795070faa9d" providerId="AD" clId="Web-{47C85EB3-397A-EDDB-EAA0-C9ABDD0A0275}" dt="2025-03-19T19:44:44.005" v="20"/>
          <ac:spMkLst>
            <pc:docMk/>
            <pc:sldMk cId="2585495623" sldId="429"/>
            <ac:spMk id="6" creationId="{6432DA63-0FC6-F3BD-0CFD-A9E3621400C0}"/>
          </ac:spMkLst>
        </pc:spChg>
      </pc:sldChg>
      <pc:sldChg chg="modSp">
        <pc:chgData name="MCDONALD Catherine * ODE" userId="S::mcdonalc@ode.oregon.gov::f79147a4-e148-4cde-9009-7795070faa9d" providerId="AD" clId="Web-{47C85EB3-397A-EDDB-EAA0-C9ABDD0A0275}" dt="2025-03-19T19:42:42.552" v="11"/>
        <pc:sldMkLst>
          <pc:docMk/>
          <pc:sldMk cId="2508422748" sldId="441"/>
        </pc:sldMkLst>
        <pc:spChg chg="mod">
          <ac:chgData name="MCDONALD Catherine * ODE" userId="S::mcdonalc@ode.oregon.gov::f79147a4-e148-4cde-9009-7795070faa9d" providerId="AD" clId="Web-{47C85EB3-397A-EDDB-EAA0-C9ABDD0A0275}" dt="2025-03-19T19:42:42.552" v="11"/>
          <ac:spMkLst>
            <pc:docMk/>
            <pc:sldMk cId="2508422748" sldId="441"/>
            <ac:spMk id="4" creationId="{79CADF0D-2C7D-EE3A-1613-17F1C777EB55}"/>
          </ac:spMkLst>
        </pc:spChg>
        <pc:spChg chg="mod">
          <ac:chgData name="MCDONALD Catherine * ODE" userId="S::mcdonalc@ode.oregon.gov::f79147a4-e148-4cde-9009-7795070faa9d" providerId="AD" clId="Web-{47C85EB3-397A-EDDB-EAA0-C9ABDD0A0275}" dt="2025-03-19T19:42:28.521" v="9"/>
          <ac:spMkLst>
            <pc:docMk/>
            <pc:sldMk cId="2508422748" sldId="441"/>
            <ac:spMk id="5" creationId="{187120DD-BB16-BC70-8821-3DB66C06AFB8}"/>
          </ac:spMkLst>
        </pc:spChg>
        <pc:spChg chg="mod">
          <ac:chgData name="MCDONALD Catherine * ODE" userId="S::mcdonalc@ode.oregon.gov::f79147a4-e148-4cde-9009-7795070faa9d" providerId="AD" clId="Web-{47C85EB3-397A-EDDB-EAA0-C9ABDD0A0275}" dt="2025-03-19T19:42:36.677" v="10"/>
          <ac:spMkLst>
            <pc:docMk/>
            <pc:sldMk cId="2508422748" sldId="441"/>
            <ac:spMk id="6" creationId="{E4DA5EBE-BE54-0651-D051-999AF1DF2537}"/>
          </ac:spMkLst>
        </pc:spChg>
      </pc:sldChg>
      <pc:sldChg chg="modSp">
        <pc:chgData name="MCDONALD Catherine * ODE" userId="S::mcdonalc@ode.oregon.gov::f79147a4-e148-4cde-9009-7795070faa9d" providerId="AD" clId="Web-{47C85EB3-397A-EDDB-EAA0-C9ABDD0A0275}" dt="2025-03-19T19:43:11.083" v="14"/>
        <pc:sldMkLst>
          <pc:docMk/>
          <pc:sldMk cId="239233974" sldId="442"/>
        </pc:sldMkLst>
        <pc:spChg chg="mod">
          <ac:chgData name="MCDONALD Catherine * ODE" userId="S::mcdonalc@ode.oregon.gov::f79147a4-e148-4cde-9009-7795070faa9d" providerId="AD" clId="Web-{47C85EB3-397A-EDDB-EAA0-C9ABDD0A0275}" dt="2025-03-19T19:43:02.458" v="12"/>
          <ac:spMkLst>
            <pc:docMk/>
            <pc:sldMk cId="239233974" sldId="442"/>
            <ac:spMk id="2" creationId="{EE89E06B-EBD8-1903-C3F7-7CDE47FF4FB7}"/>
          </ac:spMkLst>
        </pc:spChg>
        <pc:spChg chg="mod">
          <ac:chgData name="MCDONALD Catherine * ODE" userId="S::mcdonalc@ode.oregon.gov::f79147a4-e148-4cde-9009-7795070faa9d" providerId="AD" clId="Web-{47C85EB3-397A-EDDB-EAA0-C9ABDD0A0275}" dt="2025-03-19T19:43:11.083" v="14"/>
          <ac:spMkLst>
            <pc:docMk/>
            <pc:sldMk cId="239233974" sldId="442"/>
            <ac:spMk id="5" creationId="{CEC029B2-79E6-92AD-9C02-4AC5402AB8BE}"/>
          </ac:spMkLst>
        </pc:spChg>
        <pc:picChg chg="mod">
          <ac:chgData name="MCDONALD Catherine * ODE" userId="S::mcdonalc@ode.oregon.gov::f79147a4-e148-4cde-9009-7795070faa9d" providerId="AD" clId="Web-{47C85EB3-397A-EDDB-EAA0-C9ABDD0A0275}" dt="2025-03-19T19:43:07.427" v="13"/>
          <ac:picMkLst>
            <pc:docMk/>
            <pc:sldMk cId="239233974" sldId="442"/>
            <ac:picMk id="9" creationId="{2A2F366D-2DE8-45EB-250F-35A59F2FF4DB}"/>
          </ac:picMkLst>
        </pc:picChg>
      </pc:sldChg>
    </pc:docChg>
  </pc:docChgLst>
  <pc:docChgLst>
    <pc:chgData name="MCDONALD Catherine * ODE" userId="S::mcdonalc@ode.oregon.gov::f79147a4-e148-4cde-9009-7795070faa9d" providerId="AD" clId="Web-{AFC0AEFF-9F99-1A3A-2647-F78D023104E4}"/>
    <pc:docChg chg="modSld">
      <pc:chgData name="MCDONALD Catherine * ODE" userId="S::mcdonalc@ode.oregon.gov::f79147a4-e148-4cde-9009-7795070faa9d" providerId="AD" clId="Web-{AFC0AEFF-9F99-1A3A-2647-F78D023104E4}" dt="2025-03-19T19:56:28.759" v="40"/>
      <pc:docMkLst>
        <pc:docMk/>
      </pc:docMkLst>
      <pc:sldChg chg="modSp">
        <pc:chgData name="MCDONALD Catherine * ODE" userId="S::mcdonalc@ode.oregon.gov::f79147a4-e148-4cde-9009-7795070faa9d" providerId="AD" clId="Web-{AFC0AEFF-9F99-1A3A-2647-F78D023104E4}" dt="2025-03-19T19:55:33.991" v="39"/>
        <pc:sldMkLst>
          <pc:docMk/>
          <pc:sldMk cId="3377793568" sldId="310"/>
        </pc:sldMkLst>
        <pc:spChg chg="mod">
          <ac:chgData name="MCDONALD Catherine * ODE" userId="S::mcdonalc@ode.oregon.gov::f79147a4-e148-4cde-9009-7795070faa9d" providerId="AD" clId="Web-{AFC0AEFF-9F99-1A3A-2647-F78D023104E4}" dt="2025-03-19T19:55:33.991" v="39"/>
          <ac:spMkLst>
            <pc:docMk/>
            <pc:sldMk cId="3377793568" sldId="310"/>
            <ac:spMk id="4" creationId="{00000000-0000-0000-0000-000000000000}"/>
          </ac:spMkLst>
        </pc:spChg>
      </pc:sldChg>
      <pc:sldChg chg="modSp">
        <pc:chgData name="MCDONALD Catherine * ODE" userId="S::mcdonalc@ode.oregon.gov::f79147a4-e148-4cde-9009-7795070faa9d" providerId="AD" clId="Web-{AFC0AEFF-9F99-1A3A-2647-F78D023104E4}" dt="2025-03-19T19:45:59.800" v="0"/>
        <pc:sldMkLst>
          <pc:docMk/>
          <pc:sldMk cId="14710103" sldId="426"/>
        </pc:sldMkLst>
        <pc:spChg chg="mod">
          <ac:chgData name="MCDONALD Catherine * ODE" userId="S::mcdonalc@ode.oregon.gov::f79147a4-e148-4cde-9009-7795070faa9d" providerId="AD" clId="Web-{AFC0AEFF-9F99-1A3A-2647-F78D023104E4}" dt="2025-03-19T19:45:59.800" v="0"/>
          <ac:spMkLst>
            <pc:docMk/>
            <pc:sldMk cId="14710103" sldId="426"/>
            <ac:spMk id="6" creationId="{628FC1B7-23A8-9439-73C8-398CB949A9BE}"/>
          </ac:spMkLst>
        </pc:spChg>
      </pc:sldChg>
      <pc:sldChg chg="modSp">
        <pc:chgData name="MCDONALD Catherine * ODE" userId="S::mcdonalc@ode.oregon.gov::f79147a4-e148-4cde-9009-7795070faa9d" providerId="AD" clId="Web-{AFC0AEFF-9F99-1A3A-2647-F78D023104E4}" dt="2025-03-19T19:46:20.691" v="3"/>
        <pc:sldMkLst>
          <pc:docMk/>
          <pc:sldMk cId="2720330108" sldId="428"/>
        </pc:sldMkLst>
        <pc:spChg chg="mod">
          <ac:chgData name="MCDONALD Catherine * ODE" userId="S::mcdonalc@ode.oregon.gov::f79147a4-e148-4cde-9009-7795070faa9d" providerId="AD" clId="Web-{AFC0AEFF-9F99-1A3A-2647-F78D023104E4}" dt="2025-03-19T19:46:13.128" v="2"/>
          <ac:spMkLst>
            <pc:docMk/>
            <pc:sldMk cId="2720330108" sldId="428"/>
            <ac:spMk id="2" creationId="{ACE52A21-CB33-D828-FA84-0F9E4763A860}"/>
          </ac:spMkLst>
        </pc:spChg>
        <pc:spChg chg="mod">
          <ac:chgData name="MCDONALD Catherine * ODE" userId="S::mcdonalc@ode.oregon.gov::f79147a4-e148-4cde-9009-7795070faa9d" providerId="AD" clId="Web-{AFC0AEFF-9F99-1A3A-2647-F78D023104E4}" dt="2025-03-19T19:46:20.691" v="3"/>
          <ac:spMkLst>
            <pc:docMk/>
            <pc:sldMk cId="2720330108" sldId="428"/>
            <ac:spMk id="4" creationId="{C67531DC-95AC-8A8D-26F8-CFD9CEC47264}"/>
          </ac:spMkLst>
        </pc:spChg>
        <pc:spChg chg="mod">
          <ac:chgData name="MCDONALD Catherine * ODE" userId="S::mcdonalc@ode.oregon.gov::f79147a4-e148-4cde-9009-7795070faa9d" providerId="AD" clId="Web-{AFC0AEFF-9F99-1A3A-2647-F78D023104E4}" dt="2025-03-19T19:46:07.425" v="1"/>
          <ac:spMkLst>
            <pc:docMk/>
            <pc:sldMk cId="2720330108" sldId="428"/>
            <ac:spMk id="5" creationId="{438C8985-7A04-7AAA-CFF3-65E2D6B4B303}"/>
          </ac:spMkLst>
        </pc:spChg>
      </pc:sldChg>
      <pc:sldChg chg="modSp">
        <pc:chgData name="MCDONALD Catherine * ODE" userId="S::mcdonalc@ode.oregon.gov::f79147a4-e148-4cde-9009-7795070faa9d" providerId="AD" clId="Web-{AFC0AEFF-9F99-1A3A-2647-F78D023104E4}" dt="2025-03-19T19:51:47.913" v="5"/>
        <pc:sldMkLst>
          <pc:docMk/>
          <pc:sldMk cId="1249432323" sldId="430"/>
        </pc:sldMkLst>
        <pc:spChg chg="mod">
          <ac:chgData name="MCDONALD Catherine * ODE" userId="S::mcdonalc@ode.oregon.gov::f79147a4-e148-4cde-9009-7795070faa9d" providerId="AD" clId="Web-{AFC0AEFF-9F99-1A3A-2647-F78D023104E4}" dt="2025-03-19T19:51:47.913" v="5"/>
          <ac:spMkLst>
            <pc:docMk/>
            <pc:sldMk cId="1249432323" sldId="430"/>
            <ac:spMk id="2" creationId="{E662E814-9901-7489-0060-BD42F8CC51CD}"/>
          </ac:spMkLst>
        </pc:spChg>
        <pc:spChg chg="mod">
          <ac:chgData name="MCDONALD Catherine * ODE" userId="S::mcdonalc@ode.oregon.gov::f79147a4-e148-4cde-9009-7795070faa9d" providerId="AD" clId="Web-{AFC0AEFF-9F99-1A3A-2647-F78D023104E4}" dt="2025-03-19T19:51:43.538" v="4"/>
          <ac:spMkLst>
            <pc:docMk/>
            <pc:sldMk cId="1249432323" sldId="430"/>
            <ac:spMk id="5" creationId="{06237505-4B26-01B9-B8E1-6B2B32018B63}"/>
          </ac:spMkLst>
        </pc:spChg>
      </pc:sldChg>
      <pc:sldChg chg="modSp">
        <pc:chgData name="MCDONALD Catherine * ODE" userId="S::mcdonalc@ode.oregon.gov::f79147a4-e148-4cde-9009-7795070faa9d" providerId="AD" clId="Web-{AFC0AEFF-9F99-1A3A-2647-F78D023104E4}" dt="2025-03-19T19:52:05.335" v="8"/>
        <pc:sldMkLst>
          <pc:docMk/>
          <pc:sldMk cId="1926090286" sldId="433"/>
        </pc:sldMkLst>
        <pc:spChg chg="mod">
          <ac:chgData name="MCDONALD Catherine * ODE" userId="S::mcdonalc@ode.oregon.gov::f79147a4-e148-4cde-9009-7795070faa9d" providerId="AD" clId="Web-{AFC0AEFF-9F99-1A3A-2647-F78D023104E4}" dt="2025-03-19T19:51:52.538" v="6"/>
          <ac:spMkLst>
            <pc:docMk/>
            <pc:sldMk cId="1926090286" sldId="433"/>
            <ac:spMk id="4" creationId="{71296902-64C0-4C25-008C-52A5CC8BACC6}"/>
          </ac:spMkLst>
        </pc:spChg>
        <pc:spChg chg="mod">
          <ac:chgData name="MCDONALD Catherine * ODE" userId="S::mcdonalc@ode.oregon.gov::f79147a4-e148-4cde-9009-7795070faa9d" providerId="AD" clId="Web-{AFC0AEFF-9F99-1A3A-2647-F78D023104E4}" dt="2025-03-19T19:51:58.991" v="7"/>
          <ac:spMkLst>
            <pc:docMk/>
            <pc:sldMk cId="1926090286" sldId="433"/>
            <ac:spMk id="7" creationId="{A2981258-F353-6D51-7E22-6FC272B2DD8D}"/>
          </ac:spMkLst>
        </pc:spChg>
        <pc:spChg chg="mod">
          <ac:chgData name="MCDONALD Catherine * ODE" userId="S::mcdonalc@ode.oregon.gov::f79147a4-e148-4cde-9009-7795070faa9d" providerId="AD" clId="Web-{AFC0AEFF-9F99-1A3A-2647-F78D023104E4}" dt="2025-03-19T19:52:05.335" v="8"/>
          <ac:spMkLst>
            <pc:docMk/>
            <pc:sldMk cId="1926090286" sldId="433"/>
            <ac:spMk id="8" creationId="{D5777299-781A-CC6E-85B0-D1E7CFDEA407}"/>
          </ac:spMkLst>
        </pc:spChg>
      </pc:sldChg>
      <pc:sldChg chg="modSp">
        <pc:chgData name="MCDONALD Catherine * ODE" userId="S::mcdonalc@ode.oregon.gov::f79147a4-e148-4cde-9009-7795070faa9d" providerId="AD" clId="Web-{AFC0AEFF-9F99-1A3A-2647-F78D023104E4}" dt="2025-03-19T19:52:26.898" v="11"/>
        <pc:sldMkLst>
          <pc:docMk/>
          <pc:sldMk cId="2625551825" sldId="434"/>
        </pc:sldMkLst>
        <pc:spChg chg="mod">
          <ac:chgData name="MCDONALD Catherine * ODE" userId="S::mcdonalc@ode.oregon.gov::f79147a4-e148-4cde-9009-7795070faa9d" providerId="AD" clId="Web-{AFC0AEFF-9F99-1A3A-2647-F78D023104E4}" dt="2025-03-19T19:52:08.882" v="9"/>
          <ac:spMkLst>
            <pc:docMk/>
            <pc:sldMk cId="2625551825" sldId="434"/>
            <ac:spMk id="5" creationId="{5A21EF65-10DA-BF40-3959-7D433B117E95}"/>
          </ac:spMkLst>
        </pc:spChg>
        <pc:spChg chg="mod">
          <ac:chgData name="MCDONALD Catherine * ODE" userId="S::mcdonalc@ode.oregon.gov::f79147a4-e148-4cde-9009-7795070faa9d" providerId="AD" clId="Web-{AFC0AEFF-9F99-1A3A-2647-F78D023104E4}" dt="2025-03-19T19:52:22.741" v="10"/>
          <ac:spMkLst>
            <pc:docMk/>
            <pc:sldMk cId="2625551825" sldId="434"/>
            <ac:spMk id="7" creationId="{F086B44C-4FD0-9183-B3C4-AC1A6F2BF1DB}"/>
          </ac:spMkLst>
        </pc:spChg>
        <pc:spChg chg="mod">
          <ac:chgData name="MCDONALD Catherine * ODE" userId="S::mcdonalc@ode.oregon.gov::f79147a4-e148-4cde-9009-7795070faa9d" providerId="AD" clId="Web-{AFC0AEFF-9F99-1A3A-2647-F78D023104E4}" dt="2025-03-19T19:52:26.898" v="11"/>
          <ac:spMkLst>
            <pc:docMk/>
            <pc:sldMk cId="2625551825" sldId="434"/>
            <ac:spMk id="8" creationId="{CF793422-49E5-AEBE-C15D-3E0FD6A4496C}"/>
          </ac:spMkLst>
        </pc:spChg>
      </pc:sldChg>
      <pc:sldChg chg="modSp">
        <pc:chgData name="MCDONALD Catherine * ODE" userId="S::mcdonalc@ode.oregon.gov::f79147a4-e148-4cde-9009-7795070faa9d" providerId="AD" clId="Web-{AFC0AEFF-9F99-1A3A-2647-F78D023104E4}" dt="2025-03-19T19:52:36.116" v="12"/>
        <pc:sldMkLst>
          <pc:docMk/>
          <pc:sldMk cId="296421530" sldId="435"/>
        </pc:sldMkLst>
        <pc:spChg chg="mod">
          <ac:chgData name="MCDONALD Catherine * ODE" userId="S::mcdonalc@ode.oregon.gov::f79147a4-e148-4cde-9009-7795070faa9d" providerId="AD" clId="Web-{AFC0AEFF-9F99-1A3A-2647-F78D023104E4}" dt="2025-03-19T19:52:36.116" v="12"/>
          <ac:spMkLst>
            <pc:docMk/>
            <pc:sldMk cId="296421530" sldId="435"/>
            <ac:spMk id="6" creationId="{B88151DB-B718-EEB5-A68E-34C4FDC4B119}"/>
          </ac:spMkLst>
        </pc:spChg>
      </pc:sldChg>
      <pc:sldChg chg="modSp">
        <pc:chgData name="MCDONALD Catherine * ODE" userId="S::mcdonalc@ode.oregon.gov::f79147a4-e148-4cde-9009-7795070faa9d" providerId="AD" clId="Web-{AFC0AEFF-9F99-1A3A-2647-F78D023104E4}" dt="2025-03-19T19:55:05.678" v="35"/>
        <pc:sldMkLst>
          <pc:docMk/>
          <pc:sldMk cId="152560528" sldId="447"/>
        </pc:sldMkLst>
        <pc:spChg chg="mod">
          <ac:chgData name="MCDONALD Catherine * ODE" userId="S::mcdonalc@ode.oregon.gov::f79147a4-e148-4cde-9009-7795070faa9d" providerId="AD" clId="Web-{AFC0AEFF-9F99-1A3A-2647-F78D023104E4}" dt="2025-03-19T19:55:00.991" v="34"/>
          <ac:spMkLst>
            <pc:docMk/>
            <pc:sldMk cId="152560528" sldId="447"/>
            <ac:spMk id="5" creationId="{432F0394-8E2D-3B97-88AE-5DA7DE475065}"/>
          </ac:spMkLst>
        </pc:spChg>
        <pc:spChg chg="mod">
          <ac:chgData name="MCDONALD Catherine * ODE" userId="S::mcdonalc@ode.oregon.gov::f79147a4-e148-4cde-9009-7795070faa9d" providerId="AD" clId="Web-{AFC0AEFF-9F99-1A3A-2647-F78D023104E4}" dt="2025-03-19T19:55:05.678" v="35"/>
          <ac:spMkLst>
            <pc:docMk/>
            <pc:sldMk cId="152560528" sldId="447"/>
            <ac:spMk id="6" creationId="{7F2E3107-8E34-D6BA-0C8E-122895D65FC2}"/>
          </ac:spMkLst>
        </pc:spChg>
      </pc:sldChg>
      <pc:sldChg chg="modSp">
        <pc:chgData name="MCDONALD Catherine * ODE" userId="S::mcdonalc@ode.oregon.gov::f79147a4-e148-4cde-9009-7795070faa9d" providerId="AD" clId="Web-{AFC0AEFF-9F99-1A3A-2647-F78D023104E4}" dt="2025-03-19T19:54:15.303" v="26"/>
        <pc:sldMkLst>
          <pc:docMk/>
          <pc:sldMk cId="389136964" sldId="451"/>
        </pc:sldMkLst>
        <pc:spChg chg="mod">
          <ac:chgData name="MCDONALD Catherine * ODE" userId="S::mcdonalc@ode.oregon.gov::f79147a4-e148-4cde-9009-7795070faa9d" providerId="AD" clId="Web-{AFC0AEFF-9F99-1A3A-2647-F78D023104E4}" dt="2025-03-19T19:54:15.303" v="26"/>
          <ac:spMkLst>
            <pc:docMk/>
            <pc:sldMk cId="389136964" sldId="451"/>
            <ac:spMk id="2" creationId="{B3CD534C-6D6D-38DA-75D3-6B6C1D52E035}"/>
          </ac:spMkLst>
        </pc:spChg>
        <pc:spChg chg="mod">
          <ac:chgData name="MCDONALD Catherine * ODE" userId="S::mcdonalc@ode.oregon.gov::f79147a4-e148-4cde-9009-7795070faa9d" providerId="AD" clId="Web-{AFC0AEFF-9F99-1A3A-2647-F78D023104E4}" dt="2025-03-19T19:54:10.647" v="25"/>
          <ac:spMkLst>
            <pc:docMk/>
            <pc:sldMk cId="389136964" sldId="451"/>
            <ac:spMk id="5" creationId="{FA5170D6-0A11-5FDA-8115-177703B6E0F8}"/>
          </ac:spMkLst>
        </pc:spChg>
      </pc:sldChg>
      <pc:sldChg chg="modSp">
        <pc:chgData name="MCDONALD Catherine * ODE" userId="S::mcdonalc@ode.oregon.gov::f79147a4-e148-4cde-9009-7795070faa9d" providerId="AD" clId="Web-{AFC0AEFF-9F99-1A3A-2647-F78D023104E4}" dt="2025-03-19T19:56:28.759" v="40"/>
        <pc:sldMkLst>
          <pc:docMk/>
          <pc:sldMk cId="4116744946" sldId="452"/>
        </pc:sldMkLst>
        <pc:spChg chg="mod">
          <ac:chgData name="MCDONALD Catherine * ODE" userId="S::mcdonalc@ode.oregon.gov::f79147a4-e148-4cde-9009-7795070faa9d" providerId="AD" clId="Web-{AFC0AEFF-9F99-1A3A-2647-F78D023104E4}" dt="2025-03-19T19:52:56.976" v="14"/>
          <ac:spMkLst>
            <pc:docMk/>
            <pc:sldMk cId="4116744946" sldId="452"/>
            <ac:spMk id="2" creationId="{2596DF5A-4D07-3742-4060-83F6BC2E432D}"/>
          </ac:spMkLst>
        </pc:spChg>
        <pc:spChg chg="mod">
          <ac:chgData name="MCDONALD Catherine * ODE" userId="S::mcdonalc@ode.oregon.gov::f79147a4-e148-4cde-9009-7795070faa9d" providerId="AD" clId="Web-{AFC0AEFF-9F99-1A3A-2647-F78D023104E4}" dt="2025-03-19T19:52:44.069" v="13"/>
          <ac:spMkLst>
            <pc:docMk/>
            <pc:sldMk cId="4116744946" sldId="452"/>
            <ac:spMk id="4" creationId="{639B5F1F-F3E0-4F89-8DBD-DA7279C0213F}"/>
          </ac:spMkLst>
        </pc:spChg>
        <pc:picChg chg="mod">
          <ac:chgData name="MCDONALD Catherine * ODE" userId="S::mcdonalc@ode.oregon.gov::f79147a4-e148-4cde-9009-7795070faa9d" providerId="AD" clId="Web-{AFC0AEFF-9F99-1A3A-2647-F78D023104E4}" dt="2025-03-19T19:56:28.759" v="40"/>
          <ac:picMkLst>
            <pc:docMk/>
            <pc:sldMk cId="4116744946" sldId="452"/>
            <ac:picMk id="7" creationId="{AA5CE885-03E8-4724-B660-8171FCF0398D}"/>
          </ac:picMkLst>
        </pc:picChg>
      </pc:sldChg>
      <pc:sldChg chg="modSp">
        <pc:chgData name="MCDONALD Catherine * ODE" userId="S::mcdonalc@ode.oregon.gov::f79147a4-e148-4cde-9009-7795070faa9d" providerId="AD" clId="Web-{AFC0AEFF-9F99-1A3A-2647-F78D023104E4}" dt="2025-03-19T19:53:25.663" v="18"/>
        <pc:sldMkLst>
          <pc:docMk/>
          <pc:sldMk cId="446848805" sldId="453"/>
        </pc:sldMkLst>
        <pc:spChg chg="mod">
          <ac:chgData name="MCDONALD Catherine * ODE" userId="S::mcdonalc@ode.oregon.gov::f79147a4-e148-4cde-9009-7795070faa9d" providerId="AD" clId="Web-{AFC0AEFF-9F99-1A3A-2647-F78D023104E4}" dt="2025-03-19T19:53:25.663" v="18"/>
          <ac:spMkLst>
            <pc:docMk/>
            <pc:sldMk cId="446848805" sldId="453"/>
            <ac:spMk id="4" creationId="{0A1CC5DF-502B-9663-0D06-08EFAD96B033}"/>
          </ac:spMkLst>
        </pc:spChg>
        <pc:spChg chg="mod">
          <ac:chgData name="MCDONALD Catherine * ODE" userId="S::mcdonalc@ode.oregon.gov::f79147a4-e148-4cde-9009-7795070faa9d" providerId="AD" clId="Web-{AFC0AEFF-9F99-1A3A-2647-F78D023104E4}" dt="2025-03-19T19:53:18.179" v="16"/>
          <ac:spMkLst>
            <pc:docMk/>
            <pc:sldMk cId="446848805" sldId="453"/>
            <ac:spMk id="7" creationId="{4B31269E-DC36-A828-D286-8690C0AA7756}"/>
          </ac:spMkLst>
        </pc:spChg>
        <pc:spChg chg="mod">
          <ac:chgData name="MCDONALD Catherine * ODE" userId="S::mcdonalc@ode.oregon.gov::f79147a4-e148-4cde-9009-7795070faa9d" providerId="AD" clId="Web-{AFC0AEFF-9F99-1A3A-2647-F78D023104E4}" dt="2025-03-19T19:53:22.585" v="17"/>
          <ac:spMkLst>
            <pc:docMk/>
            <pc:sldMk cId="446848805" sldId="453"/>
            <ac:spMk id="11" creationId="{CB3CC7CB-19B6-F14A-3DE1-D5AD558DEE8E}"/>
          </ac:spMkLst>
        </pc:spChg>
      </pc:sldChg>
      <pc:sldChg chg="modSp">
        <pc:chgData name="MCDONALD Catherine * ODE" userId="S::mcdonalc@ode.oregon.gov::f79147a4-e148-4cde-9009-7795070faa9d" providerId="AD" clId="Web-{AFC0AEFF-9F99-1A3A-2647-F78D023104E4}" dt="2025-03-19T19:53:46.022" v="21"/>
        <pc:sldMkLst>
          <pc:docMk/>
          <pc:sldMk cId="1407226915" sldId="454"/>
        </pc:sldMkLst>
        <pc:spChg chg="mod">
          <ac:chgData name="MCDONALD Catherine * ODE" userId="S::mcdonalc@ode.oregon.gov::f79147a4-e148-4cde-9009-7795070faa9d" providerId="AD" clId="Web-{AFC0AEFF-9F99-1A3A-2647-F78D023104E4}" dt="2025-03-19T19:53:42.319" v="20"/>
          <ac:spMkLst>
            <pc:docMk/>
            <pc:sldMk cId="1407226915" sldId="454"/>
            <ac:spMk id="2" creationId="{E23CEA72-687D-A343-79A1-775006E0BB16}"/>
          </ac:spMkLst>
        </pc:spChg>
        <pc:spChg chg="mod">
          <ac:chgData name="MCDONALD Catherine * ODE" userId="S::mcdonalc@ode.oregon.gov::f79147a4-e148-4cde-9009-7795070faa9d" providerId="AD" clId="Web-{AFC0AEFF-9F99-1A3A-2647-F78D023104E4}" dt="2025-03-19T19:53:46.022" v="21"/>
          <ac:spMkLst>
            <pc:docMk/>
            <pc:sldMk cId="1407226915" sldId="454"/>
            <ac:spMk id="4" creationId="{65A36802-7359-4EA7-6767-BEA7C6E6104A}"/>
          </ac:spMkLst>
        </pc:spChg>
        <pc:spChg chg="mod">
          <ac:chgData name="MCDONALD Catherine * ODE" userId="S::mcdonalc@ode.oregon.gov::f79147a4-e148-4cde-9009-7795070faa9d" providerId="AD" clId="Web-{AFC0AEFF-9F99-1A3A-2647-F78D023104E4}" dt="2025-03-19T19:53:34.757" v="19"/>
          <ac:spMkLst>
            <pc:docMk/>
            <pc:sldMk cId="1407226915" sldId="454"/>
            <ac:spMk id="5" creationId="{9B0657E9-E6B2-E04A-FE70-0503EE8189AE}"/>
          </ac:spMkLst>
        </pc:spChg>
      </pc:sldChg>
      <pc:sldChg chg="modSp">
        <pc:chgData name="MCDONALD Catherine * ODE" userId="S::mcdonalc@ode.oregon.gov::f79147a4-e148-4cde-9009-7795070faa9d" providerId="AD" clId="Web-{AFC0AEFF-9F99-1A3A-2647-F78D023104E4}" dt="2025-03-19T19:54:02.507" v="24"/>
        <pc:sldMkLst>
          <pc:docMk/>
          <pc:sldMk cId="1552943343" sldId="455"/>
        </pc:sldMkLst>
        <pc:spChg chg="mod">
          <ac:chgData name="MCDONALD Catherine * ODE" userId="S::mcdonalc@ode.oregon.gov::f79147a4-e148-4cde-9009-7795070faa9d" providerId="AD" clId="Web-{AFC0AEFF-9F99-1A3A-2647-F78D023104E4}" dt="2025-03-19T19:53:59.710" v="23"/>
          <ac:spMkLst>
            <pc:docMk/>
            <pc:sldMk cId="1552943343" sldId="455"/>
            <ac:spMk id="2" creationId="{1AD34118-7376-923A-0F6A-429E73BC05BC}"/>
          </ac:spMkLst>
        </pc:spChg>
        <pc:spChg chg="mod">
          <ac:chgData name="MCDONALD Catherine * ODE" userId="S::mcdonalc@ode.oregon.gov::f79147a4-e148-4cde-9009-7795070faa9d" providerId="AD" clId="Web-{AFC0AEFF-9F99-1A3A-2647-F78D023104E4}" dt="2025-03-19T19:54:02.507" v="24"/>
          <ac:spMkLst>
            <pc:docMk/>
            <pc:sldMk cId="1552943343" sldId="455"/>
            <ac:spMk id="4" creationId="{CED4283C-6108-39D0-7811-F9168F65F9EE}"/>
          </ac:spMkLst>
        </pc:spChg>
        <pc:spChg chg="mod">
          <ac:chgData name="MCDONALD Catherine * ODE" userId="S::mcdonalc@ode.oregon.gov::f79147a4-e148-4cde-9009-7795070faa9d" providerId="AD" clId="Web-{AFC0AEFF-9F99-1A3A-2647-F78D023104E4}" dt="2025-03-19T19:53:54.303" v="22"/>
          <ac:spMkLst>
            <pc:docMk/>
            <pc:sldMk cId="1552943343" sldId="455"/>
            <ac:spMk id="5" creationId="{7F7141A6-59AA-CFF2-5E3E-AB5ABEBA0658}"/>
          </ac:spMkLst>
        </pc:spChg>
      </pc:sldChg>
      <pc:sldChg chg="modSp">
        <pc:chgData name="MCDONALD Catherine * ODE" userId="S::mcdonalc@ode.oregon.gov::f79147a4-e148-4cde-9009-7795070faa9d" providerId="AD" clId="Web-{AFC0AEFF-9F99-1A3A-2647-F78D023104E4}" dt="2025-03-19T19:54:21.913" v="28"/>
        <pc:sldMkLst>
          <pc:docMk/>
          <pc:sldMk cId="2197173444" sldId="456"/>
        </pc:sldMkLst>
        <pc:spChg chg="mod">
          <ac:chgData name="MCDONALD Catherine * ODE" userId="S::mcdonalc@ode.oregon.gov::f79147a4-e148-4cde-9009-7795070faa9d" providerId="AD" clId="Web-{AFC0AEFF-9F99-1A3A-2647-F78D023104E4}" dt="2025-03-19T19:54:19.288" v="27"/>
          <ac:spMkLst>
            <pc:docMk/>
            <pc:sldMk cId="2197173444" sldId="456"/>
            <ac:spMk id="4" creationId="{8E2F93CB-CC55-D461-53B4-01C7DDEC73DD}"/>
          </ac:spMkLst>
        </pc:spChg>
        <pc:spChg chg="mod">
          <ac:chgData name="MCDONALD Catherine * ODE" userId="S::mcdonalc@ode.oregon.gov::f79147a4-e148-4cde-9009-7795070faa9d" providerId="AD" clId="Web-{AFC0AEFF-9F99-1A3A-2647-F78D023104E4}" dt="2025-03-19T19:54:21.913" v="28"/>
          <ac:spMkLst>
            <pc:docMk/>
            <pc:sldMk cId="2197173444" sldId="456"/>
            <ac:spMk id="5" creationId="{AD980580-1D22-E5CE-3788-9F66AC93B655}"/>
          </ac:spMkLst>
        </pc:spChg>
      </pc:sldChg>
      <pc:sldChg chg="modSp">
        <pc:chgData name="MCDONALD Catherine * ODE" userId="S::mcdonalc@ode.oregon.gov::f79147a4-e148-4cde-9009-7795070faa9d" providerId="AD" clId="Web-{AFC0AEFF-9F99-1A3A-2647-F78D023104E4}" dt="2025-03-19T19:54:36.428" v="30"/>
        <pc:sldMkLst>
          <pc:docMk/>
          <pc:sldMk cId="457107480" sldId="457"/>
        </pc:sldMkLst>
        <pc:spChg chg="mod">
          <ac:chgData name="MCDONALD Catherine * ODE" userId="S::mcdonalc@ode.oregon.gov::f79147a4-e148-4cde-9009-7795070faa9d" providerId="AD" clId="Web-{AFC0AEFF-9F99-1A3A-2647-F78D023104E4}" dt="2025-03-19T19:54:27.085" v="29"/>
          <ac:spMkLst>
            <pc:docMk/>
            <pc:sldMk cId="457107480" sldId="457"/>
            <ac:spMk id="2" creationId="{A1DFFDC7-1099-FD96-8050-D4CC00E4996D}"/>
          </ac:spMkLst>
        </pc:spChg>
        <pc:spChg chg="mod">
          <ac:chgData name="MCDONALD Catherine * ODE" userId="S::mcdonalc@ode.oregon.gov::f79147a4-e148-4cde-9009-7795070faa9d" providerId="AD" clId="Web-{AFC0AEFF-9F99-1A3A-2647-F78D023104E4}" dt="2025-03-19T19:54:36.428" v="30"/>
          <ac:spMkLst>
            <pc:docMk/>
            <pc:sldMk cId="457107480" sldId="457"/>
            <ac:spMk id="5" creationId="{C42F05F1-7B25-69EE-0FA3-9B3E9539AF25}"/>
          </ac:spMkLst>
        </pc:spChg>
      </pc:sldChg>
      <pc:sldChg chg="modSp">
        <pc:chgData name="MCDONALD Catherine * ODE" userId="S::mcdonalc@ode.oregon.gov::f79147a4-e148-4cde-9009-7795070faa9d" providerId="AD" clId="Web-{AFC0AEFF-9F99-1A3A-2647-F78D023104E4}" dt="2025-03-19T19:54:50.147" v="33"/>
        <pc:sldMkLst>
          <pc:docMk/>
          <pc:sldMk cId="930125443" sldId="458"/>
        </pc:sldMkLst>
        <pc:spChg chg="mod">
          <ac:chgData name="MCDONALD Catherine * ODE" userId="S::mcdonalc@ode.oregon.gov::f79147a4-e148-4cde-9009-7795070faa9d" providerId="AD" clId="Web-{AFC0AEFF-9F99-1A3A-2647-F78D023104E4}" dt="2025-03-19T19:54:50.147" v="33"/>
          <ac:spMkLst>
            <pc:docMk/>
            <pc:sldMk cId="930125443" sldId="458"/>
            <ac:spMk id="2" creationId="{0B9C648D-9F20-77B6-F732-2201729787A8}"/>
          </ac:spMkLst>
        </pc:spChg>
        <pc:spChg chg="mod">
          <ac:chgData name="MCDONALD Catherine * ODE" userId="S::mcdonalc@ode.oregon.gov::f79147a4-e148-4cde-9009-7795070faa9d" providerId="AD" clId="Web-{AFC0AEFF-9F99-1A3A-2647-F78D023104E4}" dt="2025-03-19T19:54:40.866" v="31"/>
          <ac:spMkLst>
            <pc:docMk/>
            <pc:sldMk cId="930125443" sldId="458"/>
            <ac:spMk id="4" creationId="{089F10A0-BAD3-AEFF-4ABB-E4E75A9116AE}"/>
          </ac:spMkLst>
        </pc:spChg>
        <pc:spChg chg="mod">
          <ac:chgData name="MCDONALD Catherine * ODE" userId="S::mcdonalc@ode.oregon.gov::f79147a4-e148-4cde-9009-7795070faa9d" providerId="AD" clId="Web-{AFC0AEFF-9F99-1A3A-2647-F78D023104E4}" dt="2025-03-19T19:54:46.319" v="32"/>
          <ac:spMkLst>
            <pc:docMk/>
            <pc:sldMk cId="930125443" sldId="458"/>
            <ac:spMk id="5" creationId="{9C0CB887-7A34-B25D-E109-1783B34C53DD}"/>
          </ac:spMkLst>
        </pc:spChg>
      </pc:sldChg>
      <pc:sldChg chg="modSp">
        <pc:chgData name="MCDONALD Catherine * ODE" userId="S::mcdonalc@ode.oregon.gov::f79147a4-e148-4cde-9009-7795070faa9d" providerId="AD" clId="Web-{AFC0AEFF-9F99-1A3A-2647-F78D023104E4}" dt="2025-03-19T19:55:24.053" v="38"/>
        <pc:sldMkLst>
          <pc:docMk/>
          <pc:sldMk cId="2762104075" sldId="459"/>
        </pc:sldMkLst>
        <pc:spChg chg="mod">
          <ac:chgData name="MCDONALD Catherine * ODE" userId="S::mcdonalc@ode.oregon.gov::f79147a4-e148-4cde-9009-7795070faa9d" providerId="AD" clId="Web-{AFC0AEFF-9F99-1A3A-2647-F78D023104E4}" dt="2025-03-19T19:55:09.100" v="36"/>
          <ac:spMkLst>
            <pc:docMk/>
            <pc:sldMk cId="2762104075" sldId="459"/>
            <ac:spMk id="4" creationId="{1A55580E-3859-5538-681B-BD0A760D8381}"/>
          </ac:spMkLst>
        </pc:spChg>
        <pc:spChg chg="mod">
          <ac:chgData name="MCDONALD Catherine * ODE" userId="S::mcdonalc@ode.oregon.gov::f79147a4-e148-4cde-9009-7795070faa9d" providerId="AD" clId="Web-{AFC0AEFF-9F99-1A3A-2647-F78D023104E4}" dt="2025-03-19T19:55:17.991" v="37"/>
          <ac:spMkLst>
            <pc:docMk/>
            <pc:sldMk cId="2762104075" sldId="459"/>
            <ac:spMk id="5" creationId="{A7E9E6DF-7EB4-75DD-CD1A-87E3FDF90E33}"/>
          </ac:spMkLst>
        </pc:spChg>
        <pc:spChg chg="mod">
          <ac:chgData name="MCDONALD Catherine * ODE" userId="S::mcdonalc@ode.oregon.gov::f79147a4-e148-4cde-9009-7795070faa9d" providerId="AD" clId="Web-{AFC0AEFF-9F99-1A3A-2647-F78D023104E4}" dt="2025-03-19T19:55:24.053" v="38"/>
          <ac:spMkLst>
            <pc:docMk/>
            <pc:sldMk cId="2762104075" sldId="459"/>
            <ac:spMk id="6" creationId="{237E31D7-CB68-B602-F4B3-AA4565143C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B63DED8-CA54-42CE-AED5-48AF1E60C0FC}" type="datetimeFigureOut">
              <a:rPr lang="en-US" smtClean="0"/>
              <a:t>3/19/2025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gov/media/document/using-title-ii-part-funds-strategically-support-educator-recruitment-retention-professional-learning-and-improved-student-outcome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ed.gov/media/document/supporting-diverse-educator-workforce-strengthen-teaching-and-learn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0157" indent="-300060">
              <a:spcBef>
                <a:spcPct val="30000"/>
              </a:spcBef>
              <a:defRPr sz="1200">
                <a:solidFill>
                  <a:schemeClr val="tx1"/>
                </a:solidFill>
                <a:latin typeface="Calibri" pitchFamily="34" charset="0"/>
              </a:defRPr>
            </a:lvl2pPr>
            <a:lvl3pPr marL="1200241" indent="-240048">
              <a:spcBef>
                <a:spcPct val="30000"/>
              </a:spcBef>
              <a:defRPr sz="1200">
                <a:solidFill>
                  <a:schemeClr val="tx1"/>
                </a:solidFill>
                <a:latin typeface="Calibri" pitchFamily="34" charset="0"/>
              </a:defRPr>
            </a:lvl3pPr>
            <a:lvl4pPr marL="1680337" indent="-240048">
              <a:spcBef>
                <a:spcPct val="30000"/>
              </a:spcBef>
              <a:defRPr sz="1200">
                <a:solidFill>
                  <a:schemeClr val="tx1"/>
                </a:solidFill>
                <a:latin typeface="Calibri" pitchFamily="34" charset="0"/>
              </a:defRPr>
            </a:lvl4pPr>
            <a:lvl5pPr marL="2160434" indent="-240048">
              <a:spcBef>
                <a:spcPct val="30000"/>
              </a:spcBef>
              <a:defRPr sz="1200">
                <a:solidFill>
                  <a:schemeClr val="tx1"/>
                </a:solidFill>
                <a:latin typeface="Calibri" pitchFamily="34" charset="0"/>
              </a:defRPr>
            </a:lvl5pPr>
            <a:lvl6pPr marL="2640529" indent="-240048" eaLnBrk="0" fontAlgn="base" hangingPunct="0">
              <a:spcBef>
                <a:spcPct val="30000"/>
              </a:spcBef>
              <a:spcAft>
                <a:spcPct val="0"/>
              </a:spcAft>
              <a:defRPr sz="1200">
                <a:solidFill>
                  <a:schemeClr val="tx1"/>
                </a:solidFill>
                <a:latin typeface="Calibri" pitchFamily="34" charset="0"/>
              </a:defRPr>
            </a:lvl6pPr>
            <a:lvl7pPr marL="3120626" indent="-240048" eaLnBrk="0" fontAlgn="base" hangingPunct="0">
              <a:spcBef>
                <a:spcPct val="30000"/>
              </a:spcBef>
              <a:spcAft>
                <a:spcPct val="0"/>
              </a:spcAft>
              <a:defRPr sz="1200">
                <a:solidFill>
                  <a:schemeClr val="tx1"/>
                </a:solidFill>
                <a:latin typeface="Calibri" pitchFamily="34" charset="0"/>
              </a:defRPr>
            </a:lvl7pPr>
            <a:lvl8pPr marL="3600723" indent="-240048" eaLnBrk="0" fontAlgn="base" hangingPunct="0">
              <a:spcBef>
                <a:spcPct val="30000"/>
              </a:spcBef>
              <a:spcAft>
                <a:spcPct val="0"/>
              </a:spcAft>
              <a:defRPr sz="1200">
                <a:solidFill>
                  <a:schemeClr val="tx1"/>
                </a:solidFill>
                <a:latin typeface="Calibri" pitchFamily="34" charset="0"/>
              </a:defRPr>
            </a:lvl8pPr>
            <a:lvl9pPr marL="4080819" indent="-240048"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489872"/>
          </a:xfrm>
        </p:spPr>
        <p:txBody>
          <a:bodyPr/>
          <a:lstStyle/>
          <a:p>
            <a:r>
              <a:rPr lang="en-US" sz="1100" b="1" i="0" u="none" strike="noStrike" baseline="0">
                <a:solidFill>
                  <a:srgbClr val="000000"/>
                </a:solidFill>
                <a:latin typeface="Calibri" panose="020F0502020204030204" pitchFamily="34" charset="0"/>
              </a:rPr>
              <a:t>ESEA section 2002(5) defines “teacher residency program” </a:t>
            </a:r>
            <a:r>
              <a:rPr lang="en-US" sz="1100" b="0" i="0" u="none" strike="noStrike" baseline="0">
                <a:solidFill>
                  <a:srgbClr val="000000"/>
                </a:solidFill>
                <a:latin typeface="Calibri" panose="020F0502020204030204" pitchFamily="34" charset="0"/>
              </a:rPr>
              <a:t>for purposes of Title II and requires that a prospective teacher teach alongside an effective teacher for at least one full academic year, receive concurrent academic instruction to assist with certification or licensure, and demonstrate effective teaching skills. </a:t>
            </a:r>
          </a:p>
          <a:p>
            <a:endParaRPr lang="en-US" sz="1100" b="0" i="0" u="none" strike="noStrike" baseline="0">
              <a:solidFill>
                <a:srgbClr val="000000"/>
              </a:solidFill>
              <a:latin typeface="Calibri" panose="020F0502020204030204" pitchFamily="34" charset="0"/>
            </a:endParaRPr>
          </a:p>
          <a:p>
            <a:r>
              <a:rPr lang="en-US" sz="1100" b="1" i="0" u="none" strike="noStrike" baseline="0">
                <a:solidFill>
                  <a:srgbClr val="000000"/>
                </a:solidFill>
                <a:latin typeface="Calibri" panose="020F0502020204030204" pitchFamily="34" charset="0"/>
              </a:rPr>
              <a:t>School leaders can also benefit from residencies </a:t>
            </a:r>
            <a:r>
              <a:rPr lang="en-US" sz="1100" b="0" i="0" u="none" strike="noStrike" baseline="0">
                <a:solidFill>
                  <a:srgbClr val="000000"/>
                </a:solidFill>
                <a:latin typeface="Calibri" panose="020F0502020204030204" pitchFamily="34" charset="0"/>
              </a:rPr>
              <a:t>through programs that provide support, such as job-embedded leadership training for aspiring school leaders, coaching, and peer connections for new or aspiring school leaders. </a:t>
            </a:r>
          </a:p>
          <a:p>
            <a:endParaRPr lang="en-US" sz="1100" b="0" i="0" u="none" strike="noStrike" baseline="0">
              <a:solidFill>
                <a:srgbClr val="000000"/>
              </a:solidFill>
              <a:latin typeface="Calibri" panose="020F0502020204030204" pitchFamily="34" charset="0"/>
            </a:endParaRPr>
          </a:p>
          <a:p>
            <a:r>
              <a:rPr lang="en-US" sz="1100" b="1" i="0" u="none" strike="noStrike" baseline="0">
                <a:solidFill>
                  <a:srgbClr val="000000"/>
                </a:solidFill>
                <a:latin typeface="Calibri" panose="020F0502020204030204" pitchFamily="34" charset="0"/>
              </a:rPr>
              <a:t>Grow Your Own (GYO) programs </a:t>
            </a:r>
            <a:r>
              <a:rPr lang="en-US" sz="1100" b="0" i="0" u="none" strike="noStrike" baseline="0">
                <a:solidFill>
                  <a:srgbClr val="000000"/>
                </a:solidFill>
                <a:latin typeface="Calibri" panose="020F0502020204030204" pitchFamily="34" charset="0"/>
              </a:rPr>
              <a:t>typically encourage partnerships between LEAs and educator preparation programs at institutions of higher education, sometimes also in partnership with a non-profit organization, to recruit and prepare teachers from the communities the school or district serves and help to build school capacity. When done well, these programs can help address teacher shortages by increasing retention while also enhancing educator diversity. </a:t>
            </a:r>
          </a:p>
          <a:p>
            <a:endParaRPr lang="en-US" sz="1100" b="0" i="0" u="none" strike="noStrike" baseline="0">
              <a:solidFill>
                <a:srgbClr val="000000"/>
              </a:solidFill>
              <a:latin typeface="Calibri" panose="020F0502020204030204" pitchFamily="34" charset="0"/>
            </a:endParaRPr>
          </a:p>
          <a:p>
            <a:r>
              <a:rPr lang="en-US" sz="1100" b="0" i="0" u="none" strike="noStrike" baseline="0">
                <a:solidFill>
                  <a:srgbClr val="000000"/>
                </a:solidFill>
                <a:latin typeface="Calibri" panose="020F0502020204030204" pitchFamily="34" charset="0"/>
              </a:rPr>
              <a:t>Registered apprenticeships have the potential to be an effective, high-quality “earn and learn” model that allows candidates to earn their teaching credential while also getting paid by combining coursework with structured, paid, on-the-job learning experiences with a mentor teacher.</a:t>
            </a:r>
          </a:p>
          <a:p>
            <a:endParaRPr lang="en-US" sz="1100" b="0" i="0" u="none" strike="noStrike" baseline="0">
              <a:solidFill>
                <a:srgbClr val="000000"/>
              </a:solidFill>
              <a:latin typeface="Calibri" panose="020F0502020204030204" pitchFamily="34" charset="0"/>
            </a:endParaRPr>
          </a:p>
          <a:p>
            <a:r>
              <a:rPr lang="en-US" sz="1100" b="0" i="0" u="none" strike="noStrike" baseline="0">
                <a:solidFill>
                  <a:srgbClr val="000000"/>
                </a:solidFill>
                <a:latin typeface="Calibri" panose="020F0502020204030204" pitchFamily="34" charset="0"/>
              </a:rPr>
              <a:t>This can include paying for paraprofessionals’ coursework, exam preparation, and exam fees to support paraprofessionals in earning full teacher certification. </a:t>
            </a:r>
            <a:endParaRPr lang="en-US" sz="1100"/>
          </a:p>
        </p:txBody>
      </p:sp>
      <p:sp>
        <p:nvSpPr>
          <p:cNvPr id="4" name="Slide Number Placeholder 3"/>
          <p:cNvSpPr>
            <a:spLocks noGrp="1"/>
          </p:cNvSpPr>
          <p:nvPr>
            <p:ph type="sldNum" sz="quarter" idx="5"/>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71553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0" u="none" strike="noStrike" baseline="0">
                <a:solidFill>
                  <a:srgbClr val="000000"/>
                </a:solidFill>
                <a:latin typeface="Calibri" panose="020F0502020204030204" pitchFamily="34" charset="0"/>
              </a:rPr>
              <a:t>Induction, coaching and mentoring </a:t>
            </a:r>
            <a:r>
              <a:rPr lang="en-US" sz="1100" b="0" i="0" u="none" strike="noStrike" baseline="0">
                <a:solidFill>
                  <a:srgbClr val="000000"/>
                </a:solidFill>
                <a:latin typeface="Calibri" panose="020F0502020204030204" pitchFamily="34" charset="0"/>
              </a:rPr>
              <a:t>are generally allowable uses of Title II, Part A funds, provided the funds do not pay for activities required by the State or district for all teachers or that would otherwise be covered with State or local funding. </a:t>
            </a:r>
          </a:p>
          <a:p>
            <a:endParaRPr lang="en-US" sz="1100" b="0" i="0" u="none" strike="noStrike" baseline="0">
              <a:solidFill>
                <a:srgbClr val="000000"/>
              </a:solidFill>
              <a:latin typeface="Calibri" panose="020F0502020204030204" pitchFamily="34" charset="0"/>
            </a:endParaRPr>
          </a:p>
          <a:p>
            <a:r>
              <a:rPr lang="en-US" sz="1100" b="0" i="0" u="none" strike="noStrike" baseline="0">
                <a:solidFill>
                  <a:srgbClr val="000000"/>
                </a:solidFill>
                <a:latin typeface="Calibri" panose="020F0502020204030204" pitchFamily="34" charset="0"/>
              </a:rPr>
              <a:t>The ESEA’s definition of “</a:t>
            </a:r>
            <a:r>
              <a:rPr lang="en-US" sz="1100" b="1" i="0" u="none" strike="noStrike" baseline="0">
                <a:solidFill>
                  <a:srgbClr val="000000"/>
                </a:solidFill>
                <a:latin typeface="Calibri" panose="020F0502020204030204" pitchFamily="34" charset="0"/>
              </a:rPr>
              <a:t>professional development</a:t>
            </a:r>
            <a:r>
              <a:rPr lang="en-US" sz="1100" b="0" i="0" u="none" strike="noStrike" baseline="0">
                <a:solidFill>
                  <a:srgbClr val="000000"/>
                </a:solidFill>
                <a:latin typeface="Calibri" panose="020F0502020204030204" pitchFamily="34" charset="0"/>
              </a:rPr>
              <a:t>” includes that it is “</a:t>
            </a:r>
            <a:r>
              <a:rPr lang="en-US" sz="1100" b="1" i="0" u="none" strike="noStrike" baseline="0">
                <a:solidFill>
                  <a:srgbClr val="000000"/>
                </a:solidFill>
                <a:latin typeface="Calibri" panose="020F0502020204030204" pitchFamily="34" charset="0"/>
              </a:rPr>
              <a:t>sustained (not stand-alone, 1-day, or short-term workshops), intensive</a:t>
            </a:r>
            <a:r>
              <a:rPr lang="en-US" sz="1100" b="0" i="0" u="none" strike="noStrike" baseline="0">
                <a:solidFill>
                  <a:srgbClr val="000000"/>
                </a:solidFill>
                <a:latin typeface="Calibri" panose="020F0502020204030204" pitchFamily="34" charset="0"/>
              </a:rPr>
              <a:t>, </a:t>
            </a:r>
            <a:r>
              <a:rPr lang="en-US" sz="1100" b="1" i="0" u="none" strike="noStrike" baseline="0">
                <a:solidFill>
                  <a:srgbClr val="000000"/>
                </a:solidFill>
                <a:latin typeface="Calibri" panose="020F0502020204030204" pitchFamily="34" charset="0"/>
              </a:rPr>
              <a:t>collaborative</a:t>
            </a:r>
            <a:r>
              <a:rPr lang="en-US" sz="1100" b="0" i="0" u="none" strike="noStrike" baseline="0">
                <a:solidFill>
                  <a:srgbClr val="000000"/>
                </a:solidFill>
                <a:latin typeface="Calibri" panose="020F0502020204030204" pitchFamily="34" charset="0"/>
              </a:rPr>
              <a:t>, </a:t>
            </a:r>
            <a:r>
              <a:rPr lang="en-US" sz="1100" b="1" i="0" u="none" strike="noStrike" baseline="0">
                <a:solidFill>
                  <a:srgbClr val="000000"/>
                </a:solidFill>
                <a:latin typeface="Calibri" panose="020F0502020204030204" pitchFamily="34" charset="0"/>
              </a:rPr>
              <a:t>job-embedded</a:t>
            </a:r>
            <a:r>
              <a:rPr lang="en-US" sz="1100" b="0" i="0" u="none" strike="noStrike" baseline="0">
                <a:solidFill>
                  <a:srgbClr val="000000"/>
                </a:solidFill>
                <a:latin typeface="Calibri" panose="020F0502020204030204" pitchFamily="34" charset="0"/>
              </a:rPr>
              <a:t>, </a:t>
            </a:r>
            <a:r>
              <a:rPr lang="en-US" sz="1100" b="1" i="0" u="none" strike="noStrike" baseline="0">
                <a:solidFill>
                  <a:srgbClr val="000000"/>
                </a:solidFill>
                <a:latin typeface="Calibri" panose="020F0502020204030204" pitchFamily="34" charset="0"/>
              </a:rPr>
              <a:t>data-driven</a:t>
            </a:r>
            <a:r>
              <a:rPr lang="en-US" sz="1100" b="0" i="0" u="none" strike="noStrike" baseline="0">
                <a:solidFill>
                  <a:srgbClr val="000000"/>
                </a:solidFill>
                <a:latin typeface="Calibri" panose="020F0502020204030204" pitchFamily="34" charset="0"/>
              </a:rPr>
              <a:t>, and </a:t>
            </a:r>
            <a:r>
              <a:rPr lang="en-US" sz="1100" b="1" i="0" u="none" strike="noStrike" baseline="0">
                <a:solidFill>
                  <a:srgbClr val="000000"/>
                </a:solidFill>
                <a:latin typeface="Calibri" panose="020F0502020204030204" pitchFamily="34" charset="0"/>
              </a:rPr>
              <a:t>classroom-focused</a:t>
            </a:r>
            <a:r>
              <a:rPr lang="en-US" sz="1100" b="0" i="0" u="none" strike="noStrike" baseline="0">
                <a:solidFill>
                  <a:srgbClr val="000000"/>
                </a:solidFill>
                <a:latin typeface="Calibri" panose="020F0502020204030204" pitchFamily="34" charset="0"/>
              </a:rPr>
              <a:t>” (ESEA section 8101(42)). </a:t>
            </a:r>
          </a:p>
          <a:p>
            <a:endParaRPr lang="en-US" sz="1100" b="0" i="0" u="none" strike="noStrike" baseline="0">
              <a:solidFill>
                <a:srgbClr val="000000"/>
              </a:solidFill>
              <a:latin typeface="Calibri" panose="020F0502020204030204" pitchFamily="34" charset="0"/>
            </a:endParaRPr>
          </a:p>
          <a:p>
            <a:r>
              <a:rPr lang="en-US" sz="1100" b="0" i="0" u="none" strike="noStrike" baseline="0">
                <a:solidFill>
                  <a:srgbClr val="000000"/>
                </a:solidFill>
                <a:latin typeface="Calibri" panose="020F0502020204030204" pitchFamily="34" charset="0"/>
              </a:rPr>
              <a:t>Title II, Part A funds may be used to provide </a:t>
            </a:r>
            <a:r>
              <a:rPr lang="en-US" sz="1100" b="1" i="0" u="none" strike="noStrike" baseline="0">
                <a:solidFill>
                  <a:srgbClr val="000000"/>
                </a:solidFill>
                <a:latin typeface="Calibri" panose="020F0502020204030204" pitchFamily="34" charset="0"/>
              </a:rPr>
              <a:t>professional learning support for paraprofessionals pursuing teacher certification. </a:t>
            </a:r>
          </a:p>
          <a:p>
            <a:endParaRPr lang="en-US" sz="1100" b="1" i="0" u="none" strike="noStrike" baseline="0">
              <a:solidFill>
                <a:srgbClr val="000000"/>
              </a:solidFill>
              <a:latin typeface="Calibri" panose="020F0502020204030204" pitchFamily="34" charset="0"/>
            </a:endParaRPr>
          </a:p>
          <a:p>
            <a:r>
              <a:rPr lang="en-US" sz="1100" b="0" i="0" u="none" strike="noStrike" baseline="0">
                <a:solidFill>
                  <a:srgbClr val="000000"/>
                </a:solidFill>
                <a:latin typeface="Calibri" panose="020F0502020204030204" pitchFamily="34" charset="0"/>
              </a:rPr>
              <a:t>Title II, Part A funds can be used to support these efforts including </a:t>
            </a:r>
            <a:r>
              <a:rPr lang="en-US" sz="1100" b="1" i="0" u="none" strike="noStrike" baseline="0">
                <a:solidFill>
                  <a:srgbClr val="000000"/>
                </a:solidFill>
                <a:latin typeface="Calibri" panose="020F0502020204030204" pitchFamily="34" charset="0"/>
              </a:rPr>
              <a:t>professional learning of preschool and kindergarten educators </a:t>
            </a:r>
            <a:r>
              <a:rPr lang="en-US" sz="1100" b="0" i="0" u="none" strike="noStrike" baseline="0">
                <a:solidFill>
                  <a:srgbClr val="000000"/>
                </a:solidFill>
                <a:latin typeface="Calibri" panose="020F0502020204030204" pitchFamily="34" charset="0"/>
              </a:rPr>
              <a:t>in SEA- and LEA-operated programs. Funds can support instructional practices that are inclusive, culturally responsive, linguistically and developmentally informed, and foundational for early school success.</a:t>
            </a:r>
            <a:r>
              <a:rPr lang="en-US" sz="1100" b="0" i="0" u="none" strike="noStrike" baseline="0">
                <a:solidFill>
                  <a:srgbClr val="030913"/>
                </a:solidFill>
                <a:latin typeface="Calibri" panose="020F0502020204030204" pitchFamily="34" charset="0"/>
              </a:rPr>
              <a:t> </a:t>
            </a:r>
            <a:r>
              <a:rPr lang="en-US" sz="1100" b="0" i="0" u="none" strike="noStrike" baseline="0">
                <a:solidFill>
                  <a:srgbClr val="000000"/>
                </a:solidFill>
                <a:latin typeface="Calibri" panose="020F0502020204030204" pitchFamily="34" charset="0"/>
              </a:rPr>
              <a:t>Title II, Part A funds can be used to support targeted professional learning that supports the success of English learners and expands pathways to multilingualism for all students. </a:t>
            </a:r>
          </a:p>
          <a:p>
            <a:endParaRPr lang="en-US" sz="1100" b="0" i="0" u="none" strike="noStrike" baseline="0">
              <a:solidFill>
                <a:srgbClr val="000000"/>
              </a:solidFill>
              <a:latin typeface="Calibri" panose="020F0502020204030204" pitchFamily="34" charset="0"/>
            </a:endParaRPr>
          </a:p>
          <a:p>
            <a:pPr algn="l"/>
            <a:r>
              <a:rPr lang="en-US" sz="1100" b="0" i="0" u="none" strike="noStrike" baseline="0">
                <a:solidFill>
                  <a:srgbClr val="000000"/>
                </a:solidFill>
                <a:latin typeface="Calibri" panose="020F0502020204030204" pitchFamily="34" charset="0"/>
              </a:rPr>
              <a:t>As these laws require that students with disabilities are educated in the least restrictive </a:t>
            </a:r>
            <a:r>
              <a:rPr lang="en-US" sz="1100" b="0" i="0" u="none" strike="noStrike" baseline="0">
                <a:latin typeface="Calibri" panose="020F0502020204030204" pitchFamily="34" charset="0"/>
              </a:rPr>
              <a:t>environment, students with and without disabilities often learn alongside one another and are taught by general education teachers, special education teachers, and teachers certified in specific content areas.  All these teachers must be prepared to support students with and without disabilities. Collaborative and joint professional learning trains non-special education teachers to better support students with disabilities in their classrooms, and special education teachers on core and content-specific instructional  approaches that support learning for students. </a:t>
            </a:r>
            <a:endParaRPr lang="en-US" sz="1100" b="0" i="0" u="none" strike="noStrike" baseline="0">
              <a:solidFill>
                <a:srgbClr val="000000"/>
              </a:solidFill>
              <a:latin typeface="Calibri" panose="020F0502020204030204" pitchFamily="34" charset="0"/>
            </a:endParaRPr>
          </a:p>
          <a:p>
            <a:endParaRPr lang="en-US" sz="1100"/>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2865656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baseline="0">
                <a:solidFill>
                  <a:srgbClr val="000000"/>
                </a:solidFill>
                <a:latin typeface="Calibri" panose="020F0502020204030204" pitchFamily="34" charset="0"/>
              </a:rPr>
              <a:t>In addition to leadership development, highly skilled teachers may expand their practice through teacher leadership roles that support school and student success while providing a </a:t>
            </a:r>
            <a:r>
              <a:rPr lang="en-US" sz="1100" b="1" i="0" u="none" strike="noStrike" baseline="0">
                <a:solidFill>
                  <a:srgbClr val="000000"/>
                </a:solidFill>
                <a:latin typeface="Calibri" panose="020F0502020204030204" pitchFamily="34" charset="0"/>
              </a:rPr>
              <a:t>career ladder </a:t>
            </a:r>
            <a:r>
              <a:rPr lang="en-US" sz="1100" b="0" i="0" u="none" strike="noStrike" baseline="0">
                <a:solidFill>
                  <a:srgbClr val="000000"/>
                </a:solidFill>
                <a:latin typeface="Calibri" panose="020F0502020204030204" pitchFamily="34" charset="0"/>
              </a:rPr>
              <a:t>for teachers that allows them to earn additional compensation that accompanies a formal leadership role and supports their retention in such a role. </a:t>
            </a:r>
          </a:p>
          <a:p>
            <a:endParaRPr lang="en-US" sz="1100" b="0" i="0" u="none" strike="noStrike" baseline="0">
              <a:solidFill>
                <a:srgbClr val="000000"/>
              </a:solidFill>
              <a:latin typeface="Calibri" panose="020F0502020204030204" pitchFamily="34" charset="0"/>
            </a:endParaRPr>
          </a:p>
          <a:p>
            <a:r>
              <a:rPr lang="en-US" sz="1100"/>
              <a:t>Serve as an instructional practice leader or teacher leader among their peers, while still teaching their own classes. </a:t>
            </a:r>
            <a:endParaRPr lang="en-US" sz="1100" b="0" i="0" u="none" strike="noStrike" baseline="0">
              <a:solidFill>
                <a:srgbClr val="000000"/>
              </a:solidFill>
              <a:latin typeface="Calibri" panose="020F0502020204030204" pitchFamily="34" charset="0"/>
            </a:endParaRPr>
          </a:p>
          <a:p>
            <a:endParaRPr lang="en-US" sz="1100" b="0" i="0" u="none" strike="noStrike" baseline="0">
              <a:solidFill>
                <a:srgbClr val="000000"/>
              </a:solidFill>
              <a:latin typeface="Calibri" panose="020F0502020204030204" pitchFamily="34" charset="0"/>
            </a:endParaRPr>
          </a:p>
          <a:p>
            <a:r>
              <a:rPr lang="en-US" sz="1100" b="0" i="0" u="none" strike="noStrike" baseline="0">
                <a:solidFill>
                  <a:srgbClr val="000000"/>
                </a:solidFill>
                <a:latin typeface="Calibri" panose="020F0502020204030204" pitchFamily="34" charset="0"/>
              </a:rPr>
              <a:t>Hybrid teacher leadership roles allow educators to continue benefitting students in the classroom while embracing new leadership opportunities in a meaningful, balanced manner. </a:t>
            </a:r>
            <a:endParaRPr lang="en-US" sz="1100"/>
          </a:p>
        </p:txBody>
      </p:sp>
      <p:sp>
        <p:nvSpPr>
          <p:cNvPr id="4" name="Slide Number Placeholder 3"/>
          <p:cNvSpPr>
            <a:spLocks noGrp="1"/>
          </p:cNvSpPr>
          <p:nvPr>
            <p:ph type="sldNum" sz="quarter" idx="5"/>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3076042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0411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76692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422737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360626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15836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B2368-9B98-2958-6EB6-B5CF70639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07D32-C0F3-D0C1-4D10-F6965CADB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70170-7775-980A-D082-2E396A4159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17F909-104A-09C3-1EA9-0F6C19543F81}"/>
              </a:ext>
            </a:extLst>
          </p:cNvPr>
          <p:cNvSpPr>
            <a:spLocks noGrp="1"/>
          </p:cNvSpPr>
          <p:nvPr>
            <p:ph type="sldNum" sz="quarter" idx="5"/>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1368322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94951-7FD5-30E6-62E8-0A5BD2275A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28AC7B-3F42-B1F1-11A3-4D74F2C2C0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B7754-1B38-9089-3E7D-3B6155000A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77194D-054F-EF5F-8975-702AEC7D9DA8}"/>
              </a:ext>
            </a:extLst>
          </p:cNvPr>
          <p:cNvSpPr>
            <a:spLocks noGrp="1"/>
          </p:cNvSpPr>
          <p:nvPr>
            <p:ph type="sldNum" sz="quarter" idx="5"/>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779317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US Department of Education released several pieces of non-regulatory guidance in December that relate directly to Title II-A. </a:t>
            </a:r>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265634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8A56-18FA-DC5F-27D1-23F716ECB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F317D-2CEB-269C-8B58-083FB9035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435907-2BF3-D022-3668-A5A9A16AA3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FCBD1F-E63C-9177-3C97-B8CD35232D97}"/>
              </a:ext>
            </a:extLst>
          </p:cNvPr>
          <p:cNvSpPr>
            <a:spLocks noGrp="1"/>
          </p:cNvSpPr>
          <p:nvPr>
            <p:ph type="sldNum" sz="quarter" idx="5"/>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045063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7D5B4-31F8-58AA-6C0B-78F3217F5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8D260-6FE5-6FF6-2F72-06A612117FAE}"/>
              </a:ext>
            </a:extLst>
          </p:cNvPr>
          <p:cNvSpPr>
            <a:spLocks noGrp="1" noRot="1" noChangeAspect="1"/>
          </p:cNvSpPr>
          <p:nvPr>
            <p:ph type="sldImg"/>
          </p:nvPr>
        </p:nvSpPr>
        <p:spPr>
          <a:xfrm>
            <a:off x="735013" y="1179513"/>
            <a:ext cx="5632450" cy="3168650"/>
          </a:xfrm>
        </p:spPr>
      </p:sp>
      <p:sp>
        <p:nvSpPr>
          <p:cNvPr id="3" name="Notes Placeholder 2">
            <a:extLst>
              <a:ext uri="{FF2B5EF4-FFF2-40B4-BE49-F238E27FC236}">
                <a16:creationId xmlns:a16="http://schemas.microsoft.com/office/drawing/2014/main" id="{DA6F21C6-68EB-7032-3A72-5F815C48A295}"/>
              </a:ext>
            </a:extLst>
          </p:cNvPr>
          <p:cNvSpPr>
            <a:spLocks noGrp="1"/>
          </p:cNvSpPr>
          <p:nvPr>
            <p:ph type="body" idx="1"/>
          </p:nvPr>
        </p:nvSpPr>
        <p:spPr>
          <a:xfrm>
            <a:off x="611602" y="4511684"/>
            <a:ext cx="5681980" cy="3696712"/>
          </a:xfrm>
        </p:spPr>
        <p:txBody>
          <a:bodyPr/>
          <a:lstStyle/>
          <a:p>
            <a:endParaRPr lang="en-US"/>
          </a:p>
        </p:txBody>
      </p:sp>
      <p:sp>
        <p:nvSpPr>
          <p:cNvPr id="4" name="Slide Number Placeholder 3">
            <a:extLst>
              <a:ext uri="{FF2B5EF4-FFF2-40B4-BE49-F238E27FC236}">
                <a16:creationId xmlns:a16="http://schemas.microsoft.com/office/drawing/2014/main" id="{0F705DA5-E0E3-6CBA-4399-F06007C2C668}"/>
              </a:ext>
            </a:extLst>
          </p:cNvPr>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925663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1145" indent="-392621">
              <a:lnSpc>
                <a:spcPct val="105000"/>
              </a:lnSpc>
              <a:spcBef>
                <a:spcPts val="1237"/>
              </a:spcBef>
              <a:buSzPts val="2400"/>
              <a:buChar char="●"/>
            </a:pPr>
            <a:r>
              <a:rPr lang="en-US"/>
              <a:t>Jen Engberg</a:t>
            </a:r>
          </a:p>
          <a:p>
            <a:pPr marL="942289" lvl="1" indent="-392621">
              <a:lnSpc>
                <a:spcPct val="105000"/>
              </a:lnSpc>
              <a:buSzPts val="2400"/>
              <a:buFont typeface="Arial"/>
              <a:buChar char="○"/>
            </a:pPr>
            <a:r>
              <a:rPr lang="en-US"/>
              <a:t>Clackamas, Columbia Gorge, Multnomah and Northwest Regional</a:t>
            </a:r>
            <a:br>
              <a:rPr lang="en-US"/>
            </a:br>
            <a:r>
              <a:rPr lang="en-US"/>
              <a:t> </a:t>
            </a:r>
          </a:p>
          <a:p>
            <a:pPr marL="471145" indent="-392621">
              <a:lnSpc>
                <a:spcPct val="105000"/>
              </a:lnSpc>
              <a:buSzPts val="2400"/>
              <a:buChar char="●"/>
            </a:pPr>
            <a:r>
              <a:rPr lang="en-US"/>
              <a:t>Sarah Martin</a:t>
            </a:r>
          </a:p>
          <a:p>
            <a:pPr marL="942289" lvl="1" indent="-392621">
              <a:lnSpc>
                <a:spcPct val="105000"/>
              </a:lnSpc>
              <a:buSzPts val="2400"/>
              <a:buFont typeface="Arial"/>
              <a:buChar char="○"/>
            </a:pPr>
            <a:r>
              <a:rPr lang="en-US"/>
              <a:t>Douglas, Lake, Malheur, South Coast and Southern Oregon</a:t>
            </a:r>
            <a:br>
              <a:rPr lang="en-US"/>
            </a:br>
            <a:r>
              <a:rPr lang="en-US"/>
              <a:t> </a:t>
            </a:r>
          </a:p>
          <a:p>
            <a:pPr marL="471145" indent="-392621">
              <a:lnSpc>
                <a:spcPct val="105000"/>
              </a:lnSpc>
              <a:buSzPts val="2400"/>
              <a:buChar char="●"/>
            </a:pPr>
            <a:r>
              <a:rPr lang="en-US"/>
              <a:t>Lisa Plumb</a:t>
            </a:r>
          </a:p>
          <a:p>
            <a:pPr marL="942289" lvl="1" indent="-392621">
              <a:lnSpc>
                <a:spcPct val="105000"/>
              </a:lnSpc>
              <a:buSzPts val="2400"/>
              <a:buFont typeface="Arial"/>
              <a:buChar char="○"/>
            </a:pPr>
            <a:r>
              <a:rPr lang="en-US"/>
              <a:t>Lane, Linn Benton Lincoln and Willamette</a:t>
            </a:r>
          </a:p>
          <a:p>
            <a:pPr marL="549669" lvl="1">
              <a:lnSpc>
                <a:spcPct val="105000"/>
              </a:lnSpc>
              <a:buSzPts val="2400"/>
            </a:pPr>
            <a:endParaRPr lang="en-US"/>
          </a:p>
          <a:p>
            <a:pPr marL="471145" indent="-392621">
              <a:lnSpc>
                <a:spcPct val="115000"/>
              </a:lnSpc>
              <a:buSzPts val="2400"/>
              <a:buFont typeface="Arial" panose="020B0604020202020204" pitchFamily="34" charset="0"/>
              <a:buChar char="●"/>
            </a:pPr>
            <a:r>
              <a:rPr lang="en-US"/>
              <a:t>Amy Tidwell</a:t>
            </a:r>
          </a:p>
          <a:p>
            <a:pPr marL="942289" lvl="1" indent="-392621">
              <a:lnSpc>
                <a:spcPct val="115000"/>
              </a:lnSpc>
              <a:buSzPts val="2400"/>
              <a:buFont typeface="Courier New" panose="02070309020205020404" pitchFamily="49" charset="0"/>
              <a:buChar char="o"/>
            </a:pPr>
            <a:r>
              <a:rPr lang="en-US"/>
              <a:t>Grant, Harney, High Desert, </a:t>
            </a:r>
            <a:r>
              <a:rPr lang="en-US" err="1"/>
              <a:t>InterMountain</a:t>
            </a:r>
            <a:r>
              <a:rPr lang="en-US"/>
              <a:t>, Jefferson, North Central and Region 18</a:t>
            </a:r>
            <a:endParaRPr lang="en-US">
              <a:solidFill>
                <a:srgbClr val="FF0000"/>
              </a:solidFill>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664005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Grantees that receive federal funds must follow all the rules, regulations and other requirements that apply to those funds. These rules and requirements come from a variety of places, so who is in charge?</a:t>
            </a:r>
          </a:p>
        </p:txBody>
      </p:sp>
      <p:sp>
        <p:nvSpPr>
          <p:cNvPr id="4" name="Slide Number Placeholder 3"/>
          <p:cNvSpPr>
            <a:spLocks noGrp="1"/>
          </p:cNvSpPr>
          <p:nvPr>
            <p:ph type="sldNum" sz="quarter" idx="5"/>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2795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Text excerpted from </a:t>
            </a:r>
            <a:r>
              <a:rPr lang="en-US" sz="1200" i="1"/>
              <a:t>Federal Education Grants Management: What Administrators Need to Know, LRP Publications and </a:t>
            </a:r>
            <a:r>
              <a:rPr lang="en-US" sz="1200" i="1" err="1"/>
              <a:t>BruMan</a:t>
            </a:r>
            <a:r>
              <a:rPr lang="en-US" sz="1200" i="1"/>
              <a:t> Group, 2019</a:t>
            </a:r>
          </a:p>
          <a:p>
            <a:endParaRPr lang="en-US"/>
          </a:p>
          <a:p>
            <a:r>
              <a:rPr lang="en-US"/>
              <a:t>There is a hierarchy of legal authorities that establishes which laws or rules apply and in what order. Generally, federal law is supreme over state law. However, in the context of federal grants, it is fairly common for a federal law to permit a state or local government to follow state or local law so long as certain requirements are met. Where there is a conflict between federal and state law, the federal law will control unless the federal law in question says otherwise.</a:t>
            </a:r>
          </a:p>
          <a:p>
            <a:endParaRPr lang="en-US"/>
          </a:p>
          <a:p>
            <a:pPr marL="171450" indent="-171450">
              <a:buFont typeface="Arial" panose="020B0604020202020204" pitchFamily="34" charset="0"/>
              <a:buChar char="•"/>
            </a:pPr>
            <a:r>
              <a:rPr lang="en-US"/>
              <a:t>Statutes can be programmatic or administrative and are passed by Congress.</a:t>
            </a:r>
          </a:p>
          <a:p>
            <a:pPr marL="171450" indent="-171450">
              <a:buFont typeface="Arial" panose="020B0604020202020204" pitchFamily="34" charset="0"/>
              <a:buChar char="•"/>
            </a:pPr>
            <a:r>
              <a:rPr lang="en-US"/>
              <a:t>Regulations are created by federal agencies and fill in practical details about how a law will be implemented. They have the force and effect of law.</a:t>
            </a:r>
          </a:p>
          <a:p>
            <a:pPr marL="171450" indent="-171450">
              <a:buFont typeface="Arial" panose="020B0604020202020204" pitchFamily="34" charset="0"/>
              <a:buChar char="•"/>
            </a:pPr>
            <a:r>
              <a:rPr lang="en-US"/>
              <a:t>Non-regulatory guidance is also issued by federal agencies and provides additional information about the law in plan language format. It does not have the force of law.</a:t>
            </a:r>
          </a:p>
          <a:p>
            <a:pPr marL="171450" indent="-171450">
              <a:buFont typeface="Arial" panose="020B0604020202020204" pitchFamily="34" charset="0"/>
              <a:buChar char="•"/>
            </a:pPr>
            <a:r>
              <a:rPr lang="en-US"/>
              <a:t>Dear Colleague Letters are typically addressed to a group (e.g.; All Title I directors) and do not carry the force of law. They are an important indicator of policy trends at ED.</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4</a:t>
            </a:fld>
            <a:endParaRPr lang="en-US"/>
          </a:p>
        </p:txBody>
      </p:sp>
    </p:spTree>
    <p:extLst>
      <p:ext uri="{BB962C8B-B14F-4D97-AF65-F5344CB8AC3E}">
        <p14:creationId xmlns:p14="http://schemas.microsoft.com/office/powerpoint/2010/main" val="17293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SEAs and LEAs comply with non-regulatory guidance, ED’s program offices generally will not later issue a finding of non-compliance. However, it is important to recognize that the guidance is not binding on the department in the same way that statutes and regulations are binding and that program offices occasionally issue multiple versions of guidance on the same subject with different interpretations.</a:t>
            </a:r>
          </a:p>
          <a:p>
            <a:endParaRPr lang="en-US"/>
          </a:p>
          <a:p>
            <a:r>
              <a:rPr lang="en-US"/>
              <a:t>If there is inconsistency between guidance and the relevant statute or regulation, ultimately the statute or regulation controls.</a:t>
            </a:r>
          </a:p>
          <a:p>
            <a:endParaRPr lang="en-US"/>
          </a:p>
          <a:p>
            <a:r>
              <a:rPr lang="en-US"/>
              <a:t>Two documents were released by ED on December 4</a:t>
            </a:r>
            <a:r>
              <a:rPr lang="en-US" baseline="30000"/>
              <a:t>th</a:t>
            </a:r>
            <a:r>
              <a:rPr lang="en-US"/>
              <a:t> that relate to Title II-A.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sng">
                <a:solidFill>
                  <a:schemeClr val="tx1"/>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Using Title II, Part A Funds Strategically to Support Educator Recruitment, Retention, Professional Learning, and Improved Student Outcomes</a:t>
            </a:r>
            <a:r>
              <a:rPr lang="en-US" sz="1200" i="0" u="sng">
                <a:solidFill>
                  <a:schemeClr val="tx1"/>
                </a:solidFill>
                <a:effectLst/>
                <a:latin typeface="Calibri" panose="020F0502020204030204" pitchFamily="34" charset="0"/>
                <a:cs typeface="Calibri" panose="020F0502020204030204" pitchFamily="34" charset="0"/>
              </a:rPr>
              <a:t> </a:t>
            </a:r>
            <a:r>
              <a:rPr lang="en-US" sz="1200" i="0" u="none">
                <a:solidFill>
                  <a:schemeClr val="tx1"/>
                </a:solidFill>
                <a:effectLst/>
                <a:latin typeface="Calibri" panose="020F0502020204030204" pitchFamily="34" charset="0"/>
                <a:cs typeface="Calibri" panose="020F0502020204030204" pitchFamily="34" charset="0"/>
              </a:rPr>
              <a:t>- https://www.ed.gov/media/document/using-title-ii-part-funds-strategically-support-educator-recruitment-retention-professional-learning-and-improved-student-outcomes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a:solidFill>
                  <a:schemeClr val="tx1"/>
                </a:solidFill>
                <a:hlinkClick r:id="rId4">
                  <a:extLst>
                    <a:ext uri="{A12FA001-AC4F-418D-AE19-62706E023703}">
                      <ahyp:hlinkClr xmlns:ahyp="http://schemas.microsoft.com/office/drawing/2018/hyperlinkcolor" val="tx"/>
                    </a:ext>
                  </a:extLst>
                </a:hlinkClick>
              </a:rPr>
              <a:t>Supporting a Diverse Educator </a:t>
            </a:r>
            <a:r>
              <a:rPr lang="en-US" sz="1200" u="sng">
                <a:solidFill>
                  <a:schemeClr val="tx1"/>
                </a:solidFill>
                <a:hlinkClick r:id="rId4">
                  <a:extLst>
                    <a:ext uri="{A12FA001-AC4F-418D-AE19-62706E023703}">
                      <ahyp:hlinkClr xmlns:ahyp="http://schemas.microsoft.com/office/drawing/2018/hyperlinkcolor" val="tx"/>
                    </a:ext>
                  </a:extLst>
                </a:hlinkClick>
              </a:rPr>
              <a:t>Workforce</a:t>
            </a:r>
            <a:r>
              <a:rPr lang="en-US" sz="1200" u="sng">
                <a:solidFill>
                  <a:schemeClr val="tx1"/>
                </a:solidFill>
              </a:rPr>
              <a:t> to Strengthen Teaching and Learning </a:t>
            </a:r>
            <a:r>
              <a:rPr lang="en-US" sz="1200" u="none">
                <a:solidFill>
                  <a:schemeClr val="tx1"/>
                </a:solidFill>
              </a:rPr>
              <a:t>- https://www.ed.gov/media/document/supporting-diverse-educator-workforce-strengthen-teaching-and-learning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a:solidFill>
                  <a:schemeClr val="tx1"/>
                </a:solidFill>
              </a:rPr>
              <a:t>Of note: neither was released by the Office of Elementary and Secondary Education Title II-A team.</a:t>
            </a:r>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5</a:t>
            </a:fld>
            <a:endParaRPr lang="en-US"/>
          </a:p>
        </p:txBody>
      </p:sp>
    </p:spTree>
    <p:extLst>
      <p:ext uri="{BB962C8B-B14F-4D97-AF65-F5344CB8AC3E}">
        <p14:creationId xmlns:p14="http://schemas.microsoft.com/office/powerpoint/2010/main" val="275754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assist State and local planning, this resource advises how Title II, Part A funds can be used to implement five evidence-based policy levers listed below and included in the U.S. Department of Education’s (Department’s) Raise the Bar: Lead the World initiative that help eliminate educator shortages and provide educators and students with what they need to thrive. </a:t>
            </a:r>
          </a:p>
          <a:p>
            <a:endParaRPr lang="en-US"/>
          </a:p>
          <a:p>
            <a:r>
              <a:rPr lang="en-US"/>
              <a:t>This document replaces the guidance published in September of 2016 entitled “Building Systems of Support for Excellent Teaching and Leading”. https://www.ed.gov/sites/ed/files/policy/elsec/leg/essa/essatitleiipartaguidance.pdf </a:t>
            </a:r>
          </a:p>
          <a:p>
            <a:endParaRPr lang="en-US"/>
          </a:p>
          <a:p>
            <a:r>
              <a:rPr lang="en-US"/>
              <a:t>In addition to Title II, Part A funds, several other key federal grants can be used to support educators, including by assisting educators that work with particular students. For example, federal funds under the Individuals with Disabilities Education Act (IDEA) can be used to prepare and support educators who work with children and students with disabilities. 4 ESEA Title III, Part A funds can support educators who work with English learners. ESEA Title I, Part A funds can support educators in their work in schools that receive Title I funding</a:t>
            </a:r>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164072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of the primary purposes of Title II-A is to ensure that all students have access to excellent, well-prepared, and well-supported educators. Use of II-A funds should be targeted to support schools where inequities exist.</a:t>
            </a:r>
          </a:p>
        </p:txBody>
      </p:sp>
      <p:sp>
        <p:nvSpPr>
          <p:cNvPr id="4" name="Slide Number Placeholder 3"/>
          <p:cNvSpPr>
            <a:spLocks noGrp="1"/>
          </p:cNvSpPr>
          <p:nvPr>
            <p:ph type="sldNum" sz="quarter" idx="5"/>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6041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long as these activities are used to enhance existing State and local resources and better respond to a local needs assessment and consultation with local stakeholders, Title II, Part A funds can be used, amongst other purposes, to: 1. Improve compensation and working conditions; 2. Create, improve, and expand pathways into the profession; 3. Provide induction and professional learning; 4. Offer educator leadership and career advancement opportunities; and 5. Promote educator diversity. </a:t>
            </a:r>
          </a:p>
        </p:txBody>
      </p:sp>
      <p:sp>
        <p:nvSpPr>
          <p:cNvPr id="4" name="Slide Number Placeholder 3"/>
          <p:cNvSpPr>
            <a:spLocks noGrp="1"/>
          </p:cNvSpPr>
          <p:nvPr>
            <p:ph type="sldNum" sz="quarter" idx="5"/>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040014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2674824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28800"/>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673508" y="6507316"/>
            <a:ext cx="209459" cy="153888"/>
          </a:xfrm>
        </p:spPr>
        <p:txBody>
          <a:bodyPr wrap="none" anchor="b" anchorCtr="0"/>
          <a:lstStyle/>
          <a:p>
            <a:pPr algn="r"/>
            <a:fld id="{F3477EC8-074D-41C4-94AE-E9EA7CEEA348}" type="slidenum">
              <a:rPr lang="en-US" smtClean="0"/>
              <a:pPr algn="r"/>
              <a:t>‹#›</a:t>
            </a:fld>
            <a:endParaRPr lang="en-US"/>
          </a:p>
        </p:txBody>
      </p:sp>
    </p:spTree>
    <p:extLst>
      <p:ext uri="{BB962C8B-B14F-4D97-AF65-F5344CB8AC3E}">
        <p14:creationId xmlns:p14="http://schemas.microsoft.com/office/powerpoint/2010/main" val="153504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3/19/2025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218851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55507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3054735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3/19/2025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9619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3/19/2025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3/19/2025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3/19/2025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013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49586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3/19/2025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748440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802188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99368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3/19/2025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907083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3/19/2025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3/19/2025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506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8108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3/19/2025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43971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1374592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093427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3/19/2025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88644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3/19/2025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3/19/2025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31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7536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3/19/2025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24685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8271610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153746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3/19/2025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112978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3/19/2025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3/19/2025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119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61420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3/19/2025</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a:p>
        </p:txBody>
      </p:sp>
    </p:spTree>
    <p:extLst>
      <p:ext uri="{BB962C8B-B14F-4D97-AF65-F5344CB8AC3E}">
        <p14:creationId xmlns:p14="http://schemas.microsoft.com/office/powerpoint/2010/main" val="3508029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54169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3/19/2025</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6485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3/19/2025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3514307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3/19/2025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3/19/2025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247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41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3/19/2025</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3/19/2025</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3/19/2025</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3/19/2025</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3/19/2025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27" r:id="rId12"/>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3/19/2025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3/19/2025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3/19/2025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3/19/2025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3/19/2025</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hyperlink" Target="mailto:bwhite@509j.net" TargetMode="External"/><Relationship Id="rId2" Type="http://schemas.openxmlformats.org/officeDocument/2006/relationships/notesSlide" Target="../notesSlides/notesSlide15.xml"/><Relationship Id="rId1" Type="http://schemas.openxmlformats.org/officeDocument/2006/relationships/slideLayout" Target="../slideLayouts/slideLayout48.xml"/><Relationship Id="rId5" Type="http://schemas.openxmlformats.org/officeDocument/2006/relationships/image" Target="../media/image12.jpeg"/><Relationship Id="rId4" Type="http://schemas.openxmlformats.org/officeDocument/2006/relationships/hyperlink" Target="mailto:mboyle@509j.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johnson_je@4j.lane.edu" TargetMode="Externa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jennifer.vomocil@corvallis.k12.or.us" TargetMode="External"/><Relationship Id="rId2" Type="http://schemas.openxmlformats.org/officeDocument/2006/relationships/notesSlide" Target="../notesSlides/notesSlide19.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christine.beck@district6.org"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8" Type="http://schemas.openxmlformats.org/officeDocument/2006/relationships/hyperlink" Target="https://www.oregon.gov/ode/schools-and-districts/grants/ESEA/Pages/ESEA-Quick-Reference-Briefs.aspx" TargetMode="External"/><Relationship Id="rId3" Type="http://schemas.openxmlformats.org/officeDocument/2006/relationships/hyperlink" Target="https://www.ed.gov/media/document/using-title-ii-part-funds-strategically-support-educator-recruitment-retention-professional-learning-and-improved-student-outcomes" TargetMode="External"/><Relationship Id="rId7" Type="http://schemas.openxmlformats.org/officeDocument/2006/relationships/hyperlink" Target="https://www.oregon.gov/ode/schools-and-districts/grants/ESEA/IIA/Pages/default.aspx"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ed.gov/grants-and-programs/formula-grants/school-improvement/supporting-effective-instruction-state-grantstitle-ii-part-a" TargetMode="External"/><Relationship Id="rId5" Type="http://schemas.openxmlformats.org/officeDocument/2006/relationships/hyperlink" Target="https://www.ecfr.gov/current/title-2/subtitle-A/chapter-II/part-200" TargetMode="External"/><Relationship Id="rId4" Type="http://schemas.openxmlformats.org/officeDocument/2006/relationships/hyperlink" Target="https://www.ed.gov/grants-and-programs/manage-your-grant/education-department-general-administrative-regulations-edgar-and-other-applicable-grant-regulations" TargetMode="Externa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mailto:Jennifer.Engberg@ode.oregon.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mailto:Lisa.Plumb@ode.oregon.gov" TargetMode="External"/><Relationship Id="rId4" Type="http://schemas.openxmlformats.org/officeDocument/2006/relationships/hyperlink" Target="mailto:Sarah.Martin@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ed.gov/media/document/using-title-ii-part-funds-strategically-support-educator-recruitment-retention-professional-learning-and-improved-student-outcomes"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ctrTitle"/>
          </p:nvPr>
        </p:nvSpPr>
        <p:spPr>
          <a:xfrm>
            <a:off x="1524000" y="2574423"/>
            <a:ext cx="9144000" cy="906721"/>
          </a:xfrm>
        </p:spPr>
        <p:txBody>
          <a:bodyPr/>
          <a:lstStyle/>
          <a:p>
            <a:r>
              <a:rPr lang="en-US" altLang="en-US" sz="4400">
                <a:cs typeface="Arial" charset="0"/>
              </a:rPr>
              <a:t>Welcome to Title II-A Tuesdays!</a:t>
            </a:r>
          </a:p>
        </p:txBody>
      </p:sp>
      <p:sp>
        <p:nvSpPr>
          <p:cNvPr id="14339" name="Subtitle"/>
          <p:cNvSpPr>
            <a:spLocks noGrp="1" noChangeArrowheads="1"/>
          </p:cNvSpPr>
          <p:nvPr>
            <p:ph type="subTitle" idx="1"/>
          </p:nvPr>
        </p:nvSpPr>
        <p:spPr>
          <a:xfrm>
            <a:off x="1183821" y="3713584"/>
            <a:ext cx="9824357" cy="1637522"/>
          </a:xfrm>
        </p:spPr>
        <p:txBody>
          <a:bodyPr>
            <a:normAutofit fontScale="92500" lnSpcReduction="20000"/>
          </a:bodyPr>
          <a:lstStyle/>
          <a:p>
            <a:r>
              <a:rPr lang="en-US" altLang="en-US" sz="3600">
                <a:latin typeface="+mj-lt"/>
                <a:cs typeface="Arial" charset="0"/>
              </a:rPr>
              <a:t>Recruitment, Retention, and Professional Learning: New Non-Regulatory Guidance and Examples from Oregon Districts</a:t>
            </a:r>
          </a:p>
          <a:p>
            <a:r>
              <a:rPr lang="en-US" altLang="en-US">
                <a:latin typeface="+mj-lt"/>
                <a:cs typeface="Arial" charset="0"/>
              </a:rPr>
              <a:t>February 2025</a:t>
            </a:r>
          </a:p>
          <a:p>
            <a:endParaRPr lang="en-US" altLang="en-US" sz="3600">
              <a:latin typeface="Arial" charset="0"/>
              <a:cs typeface="Arial" charset="0"/>
            </a:endParaRPr>
          </a:p>
        </p:txBody>
      </p:sp>
      <p:sp>
        <p:nvSpPr>
          <p:cNvPr id="5" name="Slide Content">
            <a:extLst>
              <a:ext uri="{FF2B5EF4-FFF2-40B4-BE49-F238E27FC236}">
                <a16:creationId xmlns:a16="http://schemas.microsoft.com/office/drawing/2014/main" id="{BED1ADB2-2CF2-5FEE-34D2-E968D969D8F6}"/>
              </a:ext>
            </a:extLst>
          </p:cNvPr>
          <p:cNvSpPr txBox="1">
            <a:spLocks/>
          </p:cNvSpPr>
          <p:nvPr/>
        </p:nvSpPr>
        <p:spPr>
          <a:xfrm>
            <a:off x="1684953" y="5351106"/>
            <a:ext cx="9144000" cy="592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400" kern="120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en-US"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en-US"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en-US"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a:solidFill>
                  <a:schemeClr val="dk1"/>
                </a:solidFill>
                <a:cs typeface="Calibri"/>
                <a:sym typeface="Calibri"/>
              </a:rPr>
              <a:t>Please put your district name next to your username</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237505-4B26-01B9-B8E1-6B2B32018B63}"/>
              </a:ext>
            </a:extLst>
          </p:cNvPr>
          <p:cNvSpPr>
            <a:spLocks noGrp="1"/>
          </p:cNvSpPr>
          <p:nvPr>
            <p:ph type="title"/>
          </p:nvPr>
        </p:nvSpPr>
        <p:spPr/>
        <p:txBody>
          <a:bodyPr/>
          <a:lstStyle/>
          <a:p>
            <a:r>
              <a:rPr lang="en-US"/>
              <a:t>Pathways to the Profession</a:t>
            </a:r>
          </a:p>
        </p:txBody>
      </p:sp>
      <p:sp>
        <p:nvSpPr>
          <p:cNvPr id="2" name="Slide Content">
            <a:extLst>
              <a:ext uri="{FF2B5EF4-FFF2-40B4-BE49-F238E27FC236}">
                <a16:creationId xmlns:a16="http://schemas.microsoft.com/office/drawing/2014/main" id="{E662E814-9901-7489-0060-BD42F8CC51CD}"/>
              </a:ext>
            </a:extLst>
          </p:cNvPr>
          <p:cNvSpPr>
            <a:spLocks noGrp="1"/>
          </p:cNvSpPr>
          <p:nvPr>
            <p:ph idx="1"/>
          </p:nvPr>
        </p:nvSpPr>
        <p:spPr/>
        <p:txBody>
          <a:bodyPr>
            <a:normAutofit/>
          </a:bodyPr>
          <a:lstStyle/>
          <a:p>
            <a:pPr>
              <a:spcAft>
                <a:spcPts val="600"/>
              </a:spcAft>
            </a:pPr>
            <a:r>
              <a:rPr lang="en-US" sz="3200"/>
              <a:t>Teacher residency programs</a:t>
            </a:r>
          </a:p>
          <a:p>
            <a:pPr>
              <a:spcAft>
                <a:spcPts val="600"/>
              </a:spcAft>
            </a:pPr>
            <a:r>
              <a:rPr lang="en-US" sz="3200"/>
              <a:t>School Leader residency programs</a:t>
            </a:r>
          </a:p>
          <a:p>
            <a:pPr>
              <a:spcAft>
                <a:spcPts val="600"/>
              </a:spcAft>
            </a:pPr>
            <a:r>
              <a:rPr lang="en-US" sz="3200"/>
              <a:t>Grow Your Own (GYO) programs</a:t>
            </a:r>
          </a:p>
          <a:p>
            <a:pPr>
              <a:spcAft>
                <a:spcPts val="600"/>
              </a:spcAft>
            </a:pPr>
            <a:r>
              <a:rPr lang="en-US" sz="3200"/>
              <a:t>Career advancement for paraprofessionals</a:t>
            </a:r>
          </a:p>
          <a:p>
            <a:pPr>
              <a:spcAft>
                <a:spcPts val="600"/>
              </a:spcAft>
            </a:pPr>
            <a:r>
              <a:rPr lang="en-US" sz="3200"/>
              <a:t>Teacher apprenticeship programs</a:t>
            </a:r>
          </a:p>
        </p:txBody>
      </p:sp>
      <p:sp>
        <p:nvSpPr>
          <p:cNvPr id="4" name="Slide Number Placeholder 3">
            <a:extLst>
              <a:ext uri="{FF2B5EF4-FFF2-40B4-BE49-F238E27FC236}">
                <a16:creationId xmlns:a16="http://schemas.microsoft.com/office/drawing/2014/main" id="{8C0A894D-CA46-5D19-34DF-CA0929E85109}"/>
              </a:ext>
            </a:extLst>
          </p:cNvPr>
          <p:cNvSpPr>
            <a:spLocks noGrp="1"/>
          </p:cNvSpPr>
          <p:nvPr>
            <p:ph type="sldNum" sz="quarter" idx="12"/>
          </p:nvPr>
        </p:nvSpPr>
        <p:spPr/>
        <p:txBody>
          <a:bodyPr/>
          <a:lstStyle/>
          <a:p>
            <a:fld id="{357F5B69-6281-4C1F-8C38-6DA0F56DA430}" type="slidenum">
              <a:rPr lang="en-US" smtClean="0"/>
              <a:pPr/>
              <a:t>10</a:t>
            </a:fld>
            <a:endParaRPr lang="en-US"/>
          </a:p>
        </p:txBody>
      </p:sp>
      <p:sp>
        <p:nvSpPr>
          <p:cNvPr id="3" name="Footer Placeholder 2">
            <a:extLst>
              <a:ext uri="{FF2B5EF4-FFF2-40B4-BE49-F238E27FC236}">
                <a16:creationId xmlns:a16="http://schemas.microsoft.com/office/drawing/2014/main" id="{FDEE0CD6-80E1-2168-5981-D00F09E4437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9" name="Picture Placeholder 8">
            <a:extLst>
              <a:ext uri="{FF2B5EF4-FFF2-40B4-BE49-F238E27FC236}">
                <a16:creationId xmlns:a16="http://schemas.microsoft.com/office/drawing/2014/main" id="{2F45D962-6772-08E8-CB11-B2A6FDADAB1D}"/>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0651" b="10651"/>
          <a:stretch>
            <a:fillRect/>
          </a:stretch>
        </p:blipFill>
        <p:spPr>
          <a:xfrm>
            <a:off x="472248" y="3164568"/>
            <a:ext cx="3931826" cy="2320926"/>
          </a:xfrm>
        </p:spPr>
      </p:pic>
    </p:spTree>
    <p:extLst>
      <p:ext uri="{BB962C8B-B14F-4D97-AF65-F5344CB8AC3E}">
        <p14:creationId xmlns:p14="http://schemas.microsoft.com/office/powerpoint/2010/main" val="124943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A2981258-F353-6D51-7E22-6FC272B2DD8D}"/>
              </a:ext>
            </a:extLst>
          </p:cNvPr>
          <p:cNvSpPr>
            <a:spLocks noGrp="1"/>
          </p:cNvSpPr>
          <p:nvPr>
            <p:ph type="title"/>
          </p:nvPr>
        </p:nvSpPr>
        <p:spPr/>
        <p:txBody>
          <a:bodyPr/>
          <a:lstStyle/>
          <a:p>
            <a:r>
              <a:rPr lang="en-US"/>
              <a:t>Induction and Professional Learning</a:t>
            </a:r>
          </a:p>
        </p:txBody>
      </p:sp>
      <p:sp>
        <p:nvSpPr>
          <p:cNvPr id="8" name="Slide Content">
            <a:extLst>
              <a:ext uri="{FF2B5EF4-FFF2-40B4-BE49-F238E27FC236}">
                <a16:creationId xmlns:a16="http://schemas.microsoft.com/office/drawing/2014/main" id="{D5777299-781A-CC6E-85B0-D1E7CFDEA407}"/>
              </a:ext>
            </a:extLst>
          </p:cNvPr>
          <p:cNvSpPr>
            <a:spLocks noGrp="1"/>
          </p:cNvSpPr>
          <p:nvPr>
            <p:ph idx="1"/>
          </p:nvPr>
        </p:nvSpPr>
        <p:spPr/>
        <p:txBody>
          <a:bodyPr>
            <a:normAutofit lnSpcReduction="10000"/>
          </a:bodyPr>
          <a:lstStyle/>
          <a:p>
            <a:r>
              <a:rPr lang="en-US" sz="3200" b="1">
                <a:solidFill>
                  <a:srgbClr val="000000"/>
                </a:solidFill>
                <a:latin typeface="Calibri" panose="020F0502020204030204" pitchFamily="34" charset="0"/>
              </a:rPr>
              <a:t>Induction, coaching, and mentoring</a:t>
            </a:r>
          </a:p>
          <a:p>
            <a:r>
              <a:rPr lang="en-US" sz="3200" b="1" i="0" u="none" strike="noStrike" baseline="0">
                <a:latin typeface="Calibri" panose="020F0502020204030204" pitchFamily="34" charset="0"/>
              </a:rPr>
              <a:t>Professional Learning*</a:t>
            </a:r>
          </a:p>
          <a:p>
            <a:pPr lvl="1"/>
            <a:r>
              <a:rPr lang="en-US" sz="2800">
                <a:latin typeface="Calibri" panose="020F0502020204030204" pitchFamily="34" charset="0"/>
              </a:rPr>
              <a:t>Must be “</a:t>
            </a:r>
            <a:r>
              <a:rPr lang="en-US" sz="2800" i="0" u="none" strike="noStrike" baseline="0">
                <a:latin typeface="Calibri" panose="020F0502020204030204" pitchFamily="34" charset="0"/>
              </a:rPr>
              <a:t>sustained, evidence-based, job-embedded, and comprehensive”</a:t>
            </a:r>
          </a:p>
          <a:p>
            <a:pPr lvl="1"/>
            <a:r>
              <a:rPr lang="en-US" sz="2800">
                <a:latin typeface="Calibri" panose="020F0502020204030204" pitchFamily="34" charset="0"/>
              </a:rPr>
              <a:t>Paraprofessionals pursing teacher certification</a:t>
            </a:r>
          </a:p>
          <a:p>
            <a:pPr lvl="1"/>
            <a:r>
              <a:rPr lang="en-US" sz="2800">
                <a:latin typeface="Calibri" panose="020F0502020204030204" pitchFamily="34" charset="0"/>
              </a:rPr>
              <a:t>Bridging early childhood and elementary educators</a:t>
            </a:r>
          </a:p>
          <a:p>
            <a:pPr lvl="1"/>
            <a:r>
              <a:rPr lang="en-US" sz="2800">
                <a:latin typeface="Calibri" panose="020F0502020204030204" pitchFamily="34" charset="0"/>
              </a:rPr>
              <a:t>Supporting multilingual learners and students experiencing disability</a:t>
            </a:r>
          </a:p>
          <a:p>
            <a:pPr marL="457200" lvl="1" indent="0">
              <a:buNone/>
            </a:pPr>
            <a:endParaRPr lang="en-US" sz="2800">
              <a:latin typeface="Calibri" panose="020F0502020204030204" pitchFamily="34" charset="0"/>
            </a:endParaRPr>
          </a:p>
          <a:p>
            <a:pPr marL="0" indent="0">
              <a:buNone/>
            </a:pPr>
            <a:r>
              <a:rPr lang="en-US" sz="2800">
                <a:latin typeface="Calibri" panose="020F0502020204030204" pitchFamily="34" charset="0"/>
              </a:rPr>
              <a:t>*</a:t>
            </a:r>
            <a:r>
              <a:rPr lang="en-US">
                <a:latin typeface="Calibri" panose="020F0502020204030204" pitchFamily="34" charset="0"/>
              </a:rPr>
              <a:t>Highlighted in the guidance, not an exhaustive list</a:t>
            </a:r>
            <a:endParaRPr lang="en-US"/>
          </a:p>
        </p:txBody>
      </p:sp>
      <p:sp>
        <p:nvSpPr>
          <p:cNvPr id="5" name="Slide Number Placeholder 4">
            <a:extLst>
              <a:ext uri="{FF2B5EF4-FFF2-40B4-BE49-F238E27FC236}">
                <a16:creationId xmlns:a16="http://schemas.microsoft.com/office/drawing/2014/main" id="{EC5A9721-B16F-5E9F-BF4E-4A0D1E20969A}"/>
              </a:ext>
            </a:extLst>
          </p:cNvPr>
          <p:cNvSpPr>
            <a:spLocks noGrp="1"/>
          </p:cNvSpPr>
          <p:nvPr>
            <p:ph type="sldNum" sz="quarter" idx="12"/>
          </p:nvPr>
        </p:nvSpPr>
        <p:spPr/>
        <p:txBody>
          <a:bodyPr/>
          <a:lstStyle/>
          <a:p>
            <a:fld id="{357F5B69-6281-4C1F-8C38-6DA0F56DA430}" type="slidenum">
              <a:rPr lang="en-US" smtClean="0"/>
              <a:t>11</a:t>
            </a:fld>
            <a:endParaRPr lang="en-US"/>
          </a:p>
        </p:txBody>
      </p:sp>
      <p:sp>
        <p:nvSpPr>
          <p:cNvPr id="4" name="Slide Number ">
            <a:extLst>
              <a:ext uri="{FF2B5EF4-FFF2-40B4-BE49-F238E27FC236}">
                <a16:creationId xmlns:a16="http://schemas.microsoft.com/office/drawing/2014/main" id="{71296902-64C0-4C25-008C-52A5CC8BACC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926090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
            <a:extLst>
              <a:ext uri="{FF2B5EF4-FFF2-40B4-BE49-F238E27FC236}">
                <a16:creationId xmlns:a16="http://schemas.microsoft.com/office/drawing/2014/main" id="{F086B44C-4FD0-9183-B3C4-AC1A6F2BF1DB}"/>
              </a:ext>
            </a:extLst>
          </p:cNvPr>
          <p:cNvSpPr>
            <a:spLocks noGrp="1"/>
          </p:cNvSpPr>
          <p:nvPr>
            <p:ph type="title"/>
          </p:nvPr>
        </p:nvSpPr>
        <p:spPr/>
        <p:txBody>
          <a:bodyPr/>
          <a:lstStyle/>
          <a:p>
            <a:r>
              <a:rPr lang="en-US"/>
              <a:t>Teacher Leadership Opportunities</a:t>
            </a:r>
          </a:p>
        </p:txBody>
      </p:sp>
      <p:sp>
        <p:nvSpPr>
          <p:cNvPr id="8" name="Slide Content">
            <a:extLst>
              <a:ext uri="{FF2B5EF4-FFF2-40B4-BE49-F238E27FC236}">
                <a16:creationId xmlns:a16="http://schemas.microsoft.com/office/drawing/2014/main" id="{CF793422-49E5-AEBE-C15D-3E0FD6A4496C}"/>
              </a:ext>
            </a:extLst>
          </p:cNvPr>
          <p:cNvSpPr>
            <a:spLocks noGrp="1"/>
          </p:cNvSpPr>
          <p:nvPr>
            <p:ph idx="1"/>
          </p:nvPr>
        </p:nvSpPr>
        <p:spPr/>
        <p:txBody>
          <a:bodyPr>
            <a:normAutofit/>
          </a:bodyPr>
          <a:lstStyle/>
          <a:p>
            <a:r>
              <a:rPr lang="en-US" sz="3200"/>
              <a:t>Mentoring</a:t>
            </a:r>
          </a:p>
          <a:p>
            <a:r>
              <a:rPr lang="en-US" sz="3200"/>
              <a:t>Instructional Coaching</a:t>
            </a:r>
          </a:p>
          <a:p>
            <a:r>
              <a:rPr lang="en-US" sz="3200"/>
              <a:t>Leading professional learning</a:t>
            </a:r>
          </a:p>
          <a:p>
            <a:r>
              <a:rPr lang="en-US" sz="3200"/>
              <a:t>Instructional practice leader</a:t>
            </a:r>
          </a:p>
        </p:txBody>
      </p:sp>
      <p:sp>
        <p:nvSpPr>
          <p:cNvPr id="5" name="Slide Number">
            <a:extLst>
              <a:ext uri="{FF2B5EF4-FFF2-40B4-BE49-F238E27FC236}">
                <a16:creationId xmlns:a16="http://schemas.microsoft.com/office/drawing/2014/main" id="{5A21EF65-10DA-BF40-3959-7D433B117E95}"/>
              </a:ext>
            </a:extLst>
          </p:cNvPr>
          <p:cNvSpPr>
            <a:spLocks noGrp="1"/>
          </p:cNvSpPr>
          <p:nvPr>
            <p:ph type="sldNum" sz="quarter" idx="12"/>
          </p:nvPr>
        </p:nvSpPr>
        <p:spPr/>
        <p:txBody>
          <a:bodyPr/>
          <a:lstStyle/>
          <a:p>
            <a:fld id="{357F5B69-6281-4C1F-8C38-6DA0F56DA430}" type="slidenum">
              <a:rPr lang="en-US" smtClean="0"/>
              <a:t>12</a:t>
            </a:fld>
            <a:endParaRPr lang="en-US"/>
          </a:p>
        </p:txBody>
      </p:sp>
      <p:sp>
        <p:nvSpPr>
          <p:cNvPr id="4" name="Footer Placeholder 3">
            <a:extLst>
              <a:ext uri="{FF2B5EF4-FFF2-40B4-BE49-F238E27FC236}">
                <a16:creationId xmlns:a16="http://schemas.microsoft.com/office/drawing/2014/main" id="{54D760E7-167F-CE70-93BE-9252EFADACC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1" name="Picture Placeholder 10">
            <a:extLst>
              <a:ext uri="{FF2B5EF4-FFF2-40B4-BE49-F238E27FC236}">
                <a16:creationId xmlns:a16="http://schemas.microsoft.com/office/drawing/2014/main" id="{FF739241-FE7A-ED11-8B32-1C05602F808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5733" b="5733"/>
          <a:stretch>
            <a:fillRect/>
          </a:stretch>
        </p:blipFill>
        <p:spPr>
          <a:xfrm>
            <a:off x="504906" y="3320349"/>
            <a:ext cx="3931826" cy="2320926"/>
          </a:xfrm>
        </p:spPr>
      </p:pic>
    </p:spTree>
    <p:extLst>
      <p:ext uri="{BB962C8B-B14F-4D97-AF65-F5344CB8AC3E}">
        <p14:creationId xmlns:p14="http://schemas.microsoft.com/office/powerpoint/2010/main" val="2625551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BEFEA-2654-8ECD-758A-DFBADC09B1AE}"/>
            </a:ext>
          </a:extLst>
        </p:cNvPr>
        <p:cNvGrpSpPr/>
        <p:nvPr/>
      </p:nvGrpSpPr>
      <p:grpSpPr>
        <a:xfrm>
          <a:off x="0" y="0"/>
          <a:ext cx="0" cy="0"/>
          <a:chOff x="0" y="0"/>
          <a:chExt cx="0" cy="0"/>
        </a:xfrm>
      </p:grpSpPr>
      <p:sp>
        <p:nvSpPr>
          <p:cNvPr id="6" name="Title ">
            <a:extLst>
              <a:ext uri="{FF2B5EF4-FFF2-40B4-BE49-F238E27FC236}">
                <a16:creationId xmlns:a16="http://schemas.microsoft.com/office/drawing/2014/main" id="{B88151DB-B718-EEB5-A68E-34C4FDC4B119}"/>
              </a:ext>
            </a:extLst>
          </p:cNvPr>
          <p:cNvSpPr>
            <a:spLocks noGrp="1"/>
          </p:cNvSpPr>
          <p:nvPr>
            <p:ph type="ctrTitle"/>
          </p:nvPr>
        </p:nvSpPr>
        <p:spPr/>
        <p:txBody>
          <a:bodyPr/>
          <a:lstStyle/>
          <a:p>
            <a:r>
              <a:rPr lang="en-US"/>
              <a:t>What Oregon Districts are Doing</a:t>
            </a:r>
          </a:p>
        </p:txBody>
      </p:sp>
      <p:sp>
        <p:nvSpPr>
          <p:cNvPr id="4" name="Slide Number Placeholder 3">
            <a:extLst>
              <a:ext uri="{FF2B5EF4-FFF2-40B4-BE49-F238E27FC236}">
                <a16:creationId xmlns:a16="http://schemas.microsoft.com/office/drawing/2014/main" id="{03B75205-5FE6-5669-6B05-D5A5AF1A2BD9}"/>
              </a:ext>
            </a:extLst>
          </p:cNvPr>
          <p:cNvSpPr>
            <a:spLocks noGrp="1"/>
          </p:cNvSpPr>
          <p:nvPr>
            <p:ph type="sldNum" sz="quarter" idx="12"/>
          </p:nvPr>
        </p:nvSpPr>
        <p:spPr/>
        <p:txBody>
          <a:bodyPr/>
          <a:lstStyle/>
          <a:p>
            <a:fld id="{357F5B69-6281-4C1F-8C38-6DA0F56DA430}" type="slidenum">
              <a:rPr lang="en-US" smtClean="0"/>
              <a:pPr/>
              <a:t>13</a:t>
            </a:fld>
            <a:endParaRPr lang="en-US"/>
          </a:p>
        </p:txBody>
      </p:sp>
      <p:sp>
        <p:nvSpPr>
          <p:cNvPr id="3" name="Footer Placeholder 2">
            <a:extLst>
              <a:ext uri="{FF2B5EF4-FFF2-40B4-BE49-F238E27FC236}">
                <a16:creationId xmlns:a16="http://schemas.microsoft.com/office/drawing/2014/main" id="{DC8A634A-7C0E-0F30-DBA2-8579567AE917}"/>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9642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
            <a:extLst>
              <a:ext uri="{FF2B5EF4-FFF2-40B4-BE49-F238E27FC236}">
                <a16:creationId xmlns:a16="http://schemas.microsoft.com/office/drawing/2014/main" id="{2596DF5A-4D07-3742-4060-83F6BC2E432D}"/>
              </a:ext>
            </a:extLst>
          </p:cNvPr>
          <p:cNvSpPr>
            <a:spLocks noGrp="1"/>
          </p:cNvSpPr>
          <p:nvPr>
            <p:ph type="title"/>
          </p:nvPr>
        </p:nvSpPr>
        <p:spPr>
          <a:xfrm>
            <a:off x="473529" y="568298"/>
            <a:ext cx="4408714" cy="1554416"/>
          </a:xfrm>
        </p:spPr>
        <p:txBody>
          <a:bodyPr/>
          <a:lstStyle/>
          <a:p>
            <a:r>
              <a:rPr lang="en-US"/>
              <a:t>Teacher Mentoring</a:t>
            </a:r>
          </a:p>
        </p:txBody>
      </p:sp>
      <p:pic>
        <p:nvPicPr>
          <p:cNvPr id="7" name="Slide Content" descr="This image shows the resources available to first year and second year teachers in Jefferson County SD.&#10;&#10;First Year: 9 month induction program, 4 days in August, 1 evening per month, weekly mentoring, 4 graduate credits&#10;&#10;Second Year: nine month induction program, 1 eveneing per quarter, bi-monthly mentoring, 2 graduate credits">
            <a:extLst>
              <a:ext uri="{FF2B5EF4-FFF2-40B4-BE49-F238E27FC236}">
                <a16:creationId xmlns:a16="http://schemas.microsoft.com/office/drawing/2014/main" id="{AA5CE885-03E8-4724-B660-8171FCF039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2730" y="252375"/>
            <a:ext cx="5600700" cy="6353249"/>
          </a:xfrm>
        </p:spPr>
      </p:pic>
      <p:sp>
        <p:nvSpPr>
          <p:cNvPr id="4" name="Slide Number">
            <a:extLst>
              <a:ext uri="{FF2B5EF4-FFF2-40B4-BE49-F238E27FC236}">
                <a16:creationId xmlns:a16="http://schemas.microsoft.com/office/drawing/2014/main" id="{639B5F1F-F3E0-4F89-8DBD-DA7279C0213F}"/>
              </a:ext>
            </a:extLst>
          </p:cNvPr>
          <p:cNvSpPr>
            <a:spLocks noGrp="1"/>
          </p:cNvSpPr>
          <p:nvPr>
            <p:ph type="sldNum" sz="quarter" idx="12"/>
          </p:nvPr>
        </p:nvSpPr>
        <p:spPr/>
        <p:txBody>
          <a:bodyPr/>
          <a:lstStyle/>
          <a:p>
            <a:fld id="{357F5B69-6281-4C1F-8C38-6DA0F56DA430}" type="slidenum">
              <a:rPr lang="en-US" smtClean="0"/>
              <a:pPr/>
              <a:t>14</a:t>
            </a:fld>
            <a:endParaRPr lang="en-US"/>
          </a:p>
        </p:txBody>
      </p:sp>
      <p:sp>
        <p:nvSpPr>
          <p:cNvPr id="3" name="Footer Placeholder 2">
            <a:extLst>
              <a:ext uri="{FF2B5EF4-FFF2-40B4-BE49-F238E27FC236}">
                <a16:creationId xmlns:a16="http://schemas.microsoft.com/office/drawing/2014/main" id="{6BD597CD-A09E-4F17-8362-77B0D9ADE00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8" name="Picture 2">
            <a:extLst>
              <a:ext uri="{FF2B5EF4-FFF2-40B4-BE49-F238E27FC236}">
                <a16:creationId xmlns:a16="http://schemas.microsoft.com/office/drawing/2014/main" id="{700BA0C5-96B9-9280-8730-A470E204AE5D}"/>
              </a:ext>
              <a:ext uri="{C183D7F6-B498-43B3-948B-1728B52AA6E4}">
                <adec:decorative xmlns:adec="http://schemas.microsoft.com/office/drawing/2017/decorative" val="1"/>
              </a:ext>
            </a:extLst>
          </p:cNvPr>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8031" r="8031"/>
          <a:stretch/>
        </p:blipFill>
        <p:spPr bwMode="auto">
          <a:xfrm>
            <a:off x="717176" y="2122714"/>
            <a:ext cx="3086499" cy="367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4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4B31269E-DC36-A828-D286-8690C0AA7756}"/>
              </a:ext>
            </a:extLst>
          </p:cNvPr>
          <p:cNvSpPr>
            <a:spLocks noGrp="1"/>
          </p:cNvSpPr>
          <p:nvPr>
            <p:ph type="title"/>
          </p:nvPr>
        </p:nvSpPr>
        <p:spPr/>
        <p:txBody>
          <a:bodyPr/>
          <a:lstStyle/>
          <a:p>
            <a:r>
              <a:rPr lang="en-US"/>
              <a:t>Jefferson County SD – Teacher Mentoring</a:t>
            </a:r>
          </a:p>
        </p:txBody>
      </p:sp>
      <p:sp>
        <p:nvSpPr>
          <p:cNvPr id="11" name="Slide Content">
            <a:extLst>
              <a:ext uri="{FF2B5EF4-FFF2-40B4-BE49-F238E27FC236}">
                <a16:creationId xmlns:a16="http://schemas.microsoft.com/office/drawing/2014/main" id="{CB3CC7CB-19B6-F14A-3DE1-D5AD558DEE8E}"/>
              </a:ext>
            </a:extLst>
          </p:cNvPr>
          <p:cNvSpPr>
            <a:spLocks noGrp="1"/>
          </p:cNvSpPr>
          <p:nvPr>
            <p:ph idx="1"/>
          </p:nvPr>
        </p:nvSpPr>
        <p:spPr>
          <a:xfrm>
            <a:off x="717176" y="1825624"/>
            <a:ext cx="10784542" cy="4575175"/>
          </a:xfrm>
        </p:spPr>
        <p:txBody>
          <a:bodyPr>
            <a:normAutofit fontScale="92500" lnSpcReduction="10000"/>
          </a:bodyPr>
          <a:lstStyle/>
          <a:p>
            <a:pPr>
              <a:lnSpc>
                <a:spcPct val="107000"/>
              </a:lnSpc>
            </a:pPr>
            <a:r>
              <a:rPr lang="en-US" kern="100">
                <a:effectLst/>
                <a:latin typeface="Calibri" panose="020F0502020204030204" pitchFamily="34" charset="0"/>
                <a:ea typeface="Calibri" panose="020F0502020204030204" pitchFamily="34" charset="0"/>
                <a:cs typeface="Times New Roman" panose="02020603050405020304" pitchFamily="18" charset="0"/>
              </a:rPr>
              <a:t>What district identified need prompted this strategy/program? </a:t>
            </a:r>
          </a:p>
          <a:p>
            <a:pPr lvl="1">
              <a:lnSpc>
                <a:spcPct val="107000"/>
              </a:lnSpc>
            </a:pPr>
            <a:r>
              <a:rPr lang="en-US"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Teacher retention rates for our small rural district were low.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00">
                <a:effectLst/>
                <a:latin typeface="Calibri" panose="020F0502020204030204" pitchFamily="34" charset="0"/>
                <a:ea typeface="Calibri" panose="020F0502020204030204" pitchFamily="34" charset="0"/>
                <a:cs typeface="Times New Roman" panose="02020603050405020304" pitchFamily="18" charset="0"/>
              </a:rPr>
              <a:t>What are 3-4 key things you want to share about what your program looks like in practice? </a:t>
            </a:r>
            <a:endParaRPr lang="en-US"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Teachers receive weekly mentorship during their first year; at the minimum monthly mentoring during their second year. </a:t>
            </a:r>
          </a:p>
          <a:p>
            <a:pPr lvl="1">
              <a:lnSpc>
                <a:spcPct val="107000"/>
              </a:lnSpc>
            </a:pPr>
            <a:r>
              <a:rPr lang="en-US"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Teachers receive monthly professional development at the district level as well as earning college credit.</a:t>
            </a:r>
          </a:p>
          <a:p>
            <a:pPr lvl="1">
              <a:lnSpc>
                <a:spcPct val="107000"/>
              </a:lnSpc>
            </a:pPr>
            <a:r>
              <a:rPr lang="en-US"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Coaching team collaborates monthly and have attended Jim Knight Coaching Training.</a:t>
            </a:r>
          </a:p>
          <a:p>
            <a:pPr lvl="1">
              <a:lnSpc>
                <a:spcPct val="107000"/>
              </a:lnSpc>
            </a:pPr>
            <a:r>
              <a:rPr lang="en-US" kern="100">
                <a:solidFill>
                  <a:schemeClr val="accent1"/>
                </a:solidFill>
                <a:latin typeface="Calibri" panose="020F0502020204030204" pitchFamily="34" charset="0"/>
                <a:ea typeface="Calibri" panose="020F0502020204030204" pitchFamily="34" charset="0"/>
                <a:cs typeface="Times New Roman" panose="02020603050405020304" pitchFamily="18" charset="0"/>
              </a:rPr>
              <a:t>Our retention rates have grown to above 85% in the past 4 years.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kern="100">
                <a:effectLst/>
                <a:latin typeface="Calibri" panose="020F0502020204030204" pitchFamily="34" charset="0"/>
                <a:ea typeface="Calibri" panose="020F0502020204030204" pitchFamily="34" charset="0"/>
                <a:cs typeface="Times New Roman" panose="02020603050405020304" pitchFamily="18" charset="0"/>
              </a:rPr>
              <a:t>Who is the contact if districts have questions or want to learn more? </a:t>
            </a:r>
          </a:p>
          <a:p>
            <a:pPr marL="0" indent="0">
              <a:lnSpc>
                <a:spcPct val="107000"/>
              </a:lnSpc>
              <a:spcAft>
                <a:spcPts val="800"/>
              </a:spcAft>
              <a:buNone/>
            </a:pPr>
            <a:r>
              <a:rPr lang="en-US"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3"/>
              </a:rPr>
              <a:t>	bwhite@509j.net</a:t>
            </a:r>
            <a:r>
              <a:rPr lang="en-US"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hlinkClick r:id="rId4"/>
              </a:rPr>
              <a:t>mboyle@509j.net</a:t>
            </a:r>
            <a:r>
              <a:rPr lang="en-US" kern="10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
        <p:nvSpPr>
          <p:cNvPr id="4" name="Slide Number ">
            <a:extLst>
              <a:ext uri="{FF2B5EF4-FFF2-40B4-BE49-F238E27FC236}">
                <a16:creationId xmlns:a16="http://schemas.microsoft.com/office/drawing/2014/main" id="{0A1CC5DF-502B-9663-0D06-08EFAD96B033}"/>
              </a:ext>
            </a:extLst>
          </p:cNvPr>
          <p:cNvSpPr>
            <a:spLocks noGrp="1"/>
          </p:cNvSpPr>
          <p:nvPr>
            <p:ph type="sldNum" sz="quarter" idx="12"/>
          </p:nvPr>
        </p:nvSpPr>
        <p:spPr/>
        <p:txBody>
          <a:bodyPr/>
          <a:lstStyle/>
          <a:p>
            <a:fld id="{357F5B69-6281-4C1F-8C38-6DA0F56DA430}" type="slidenum">
              <a:rPr lang="en-US" smtClean="0"/>
              <a:t>15</a:t>
            </a:fld>
            <a:endParaRPr lang="en-US"/>
          </a:p>
        </p:txBody>
      </p:sp>
      <p:sp>
        <p:nvSpPr>
          <p:cNvPr id="3" name="Footer Placeholder 2">
            <a:extLst>
              <a:ext uri="{FF2B5EF4-FFF2-40B4-BE49-F238E27FC236}">
                <a16:creationId xmlns:a16="http://schemas.microsoft.com/office/drawing/2014/main" id="{4369C56D-B580-277A-A872-C693E69A4B4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2" name="Picture 2">
            <a:extLst>
              <a:ext uri="{FF2B5EF4-FFF2-40B4-BE49-F238E27FC236}">
                <a16:creationId xmlns:a16="http://schemas.microsoft.com/office/drawing/2014/main" id="{4BFAB6DE-15FD-686E-7880-09441BA6312B}"/>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51" t="7117" r="7477" b="9757"/>
          <a:stretch/>
        </p:blipFill>
        <p:spPr bwMode="auto">
          <a:xfrm>
            <a:off x="10056159" y="4900254"/>
            <a:ext cx="1628696" cy="1604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4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9B0657E9-E6B2-E04A-FE70-0503EE8189AE}"/>
              </a:ext>
            </a:extLst>
          </p:cNvPr>
          <p:cNvSpPr>
            <a:spLocks noGrp="1"/>
          </p:cNvSpPr>
          <p:nvPr>
            <p:ph type="title"/>
          </p:nvPr>
        </p:nvSpPr>
        <p:spPr/>
        <p:txBody>
          <a:bodyPr/>
          <a:lstStyle/>
          <a:p>
            <a:r>
              <a:rPr lang="en-US"/>
              <a:t>Principal Mentoring</a:t>
            </a:r>
          </a:p>
        </p:txBody>
      </p:sp>
      <p:sp>
        <p:nvSpPr>
          <p:cNvPr id="2" name="Slide Content">
            <a:extLst>
              <a:ext uri="{FF2B5EF4-FFF2-40B4-BE49-F238E27FC236}">
                <a16:creationId xmlns:a16="http://schemas.microsoft.com/office/drawing/2014/main" id="{E23CEA72-687D-A343-79A1-775006E0BB16}"/>
              </a:ext>
            </a:extLst>
          </p:cNvPr>
          <p:cNvSpPr>
            <a:spLocks noGrp="1"/>
          </p:cNvSpPr>
          <p:nvPr>
            <p:ph idx="1"/>
          </p:nvPr>
        </p:nvSpPr>
        <p:spPr/>
        <p:txBody>
          <a:bodyPr>
            <a:normAutofit fontScale="92500" lnSpcReduction="20000"/>
          </a:bodyPr>
          <a:lstStyle/>
          <a:p>
            <a:pPr>
              <a:lnSpc>
                <a:spcPct val="107000"/>
              </a:lnSpc>
              <a:spcAft>
                <a:spcPts val="800"/>
              </a:spcAft>
            </a:pPr>
            <a:r>
              <a:rPr lang="en-US" sz="2800" b="1" kern="100">
                <a:latin typeface="Calibri" panose="020F0502020204030204" pitchFamily="34" charset="0"/>
                <a:ea typeface="Calibri" panose="020F0502020204030204" pitchFamily="34" charset="0"/>
                <a:cs typeface="Times New Roman" panose="02020603050405020304" pitchFamily="18" charset="0"/>
              </a:rPr>
              <a:t>Need: </a:t>
            </a:r>
            <a:r>
              <a:rPr lang="en-US" sz="2800" kern="100">
                <a:latin typeface="Calibri" panose="020F0502020204030204" pitchFamily="34" charset="0"/>
                <a:ea typeface="Calibri" panose="020F0502020204030204" pitchFamily="34" charset="0"/>
                <a:cs typeface="Times New Roman" panose="02020603050405020304" pitchFamily="18" charset="0"/>
              </a:rPr>
              <a:t>Principal Instructional Leadership</a:t>
            </a:r>
          </a:p>
          <a:p>
            <a:pPr>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 Ongoing Coursework in RBT </a:t>
            </a:r>
            <a:r>
              <a:rPr lang="en-US" sz="2800" kern="100">
                <a:latin typeface="Calibri" panose="020F0502020204030204" pitchFamily="34" charset="0"/>
                <a:ea typeface="Calibri" panose="020F0502020204030204" pitchFamily="34" charset="0"/>
                <a:cs typeface="Times New Roman" panose="02020603050405020304" pitchFamily="18" charset="0"/>
              </a:rPr>
              <a:t>with our ESD consortium</a:t>
            </a:r>
          </a:p>
          <a:p>
            <a:pPr lvl="1">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Analyzing Teaching for Student Results – 7days</a:t>
            </a:r>
          </a:p>
          <a:p>
            <a:pPr lvl="1">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Differentiated Conferencing - 2 days</a:t>
            </a:r>
          </a:p>
          <a:p>
            <a:pPr lvl="1">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Strengthening Teacher Evaluation: Taking Action to Improve Ineffective Teaching 4 days</a:t>
            </a:r>
          </a:p>
          <a:p>
            <a:pPr lvl="1">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Building a Strong </a:t>
            </a:r>
            <a:r>
              <a:rPr lang="en-US" sz="2800" kern="100">
                <a:latin typeface="Calibri" panose="020F0502020204030204" pitchFamily="34" charset="0"/>
                <a:ea typeface="Calibri" panose="020F0502020204030204" pitchFamily="34" charset="0"/>
                <a:cs typeface="Times New Roman" panose="02020603050405020304" pitchFamily="18" charset="0"/>
              </a:rPr>
              <a:t>Adult Professional Culture 4 days</a:t>
            </a:r>
            <a:endParaRPr lang="en-US" sz="2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
            <a:extLst>
              <a:ext uri="{FF2B5EF4-FFF2-40B4-BE49-F238E27FC236}">
                <a16:creationId xmlns:a16="http://schemas.microsoft.com/office/drawing/2014/main" id="{65A36802-7359-4EA7-6767-BEA7C6E6104A}"/>
              </a:ext>
            </a:extLst>
          </p:cNvPr>
          <p:cNvSpPr>
            <a:spLocks noGrp="1"/>
          </p:cNvSpPr>
          <p:nvPr>
            <p:ph type="sldNum" sz="quarter" idx="12"/>
          </p:nvPr>
        </p:nvSpPr>
        <p:spPr/>
        <p:txBody>
          <a:bodyPr/>
          <a:lstStyle/>
          <a:p>
            <a:fld id="{357F5B69-6281-4C1F-8C38-6DA0F56DA430}" type="slidenum">
              <a:rPr lang="en-US" smtClean="0"/>
              <a:pPr/>
              <a:t>16</a:t>
            </a:fld>
            <a:endParaRPr lang="en-US"/>
          </a:p>
        </p:txBody>
      </p:sp>
      <p:sp>
        <p:nvSpPr>
          <p:cNvPr id="3" name="Footer Placeholder 2">
            <a:extLst>
              <a:ext uri="{FF2B5EF4-FFF2-40B4-BE49-F238E27FC236}">
                <a16:creationId xmlns:a16="http://schemas.microsoft.com/office/drawing/2014/main" id="{E57CC163-BB7E-D20D-BB89-EE1A282DDD0C}"/>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030" name="Picture 6">
            <a:extLst>
              <a:ext uri="{FF2B5EF4-FFF2-40B4-BE49-F238E27FC236}">
                <a16:creationId xmlns:a16="http://schemas.microsoft.com/office/drawing/2014/main" id="{10DAF64E-7E24-0577-690D-778A7958B17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176" y="2645229"/>
            <a:ext cx="3879390" cy="266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2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7F7141A6-59AA-CFF2-5E3E-AB5ABEBA0658}"/>
              </a:ext>
            </a:extLst>
          </p:cNvPr>
          <p:cNvSpPr>
            <a:spLocks noGrp="1"/>
          </p:cNvSpPr>
          <p:nvPr>
            <p:ph type="title"/>
          </p:nvPr>
        </p:nvSpPr>
        <p:spPr/>
        <p:txBody>
          <a:bodyPr/>
          <a:lstStyle/>
          <a:p>
            <a:r>
              <a:rPr lang="en-US"/>
              <a:t>Eugene 4J – Principal Mentoring</a:t>
            </a:r>
          </a:p>
        </p:txBody>
      </p:sp>
      <p:sp>
        <p:nvSpPr>
          <p:cNvPr id="2" name="Slide Content">
            <a:extLst>
              <a:ext uri="{FF2B5EF4-FFF2-40B4-BE49-F238E27FC236}">
                <a16:creationId xmlns:a16="http://schemas.microsoft.com/office/drawing/2014/main" id="{1AD34118-7376-923A-0F6A-429E73BC05BC}"/>
              </a:ext>
            </a:extLst>
          </p:cNvPr>
          <p:cNvSpPr>
            <a:spLocks noGrp="1"/>
          </p:cNvSpPr>
          <p:nvPr>
            <p:ph idx="1"/>
          </p:nvPr>
        </p:nvSpPr>
        <p:spPr>
          <a:xfrm>
            <a:off x="717176" y="1825625"/>
            <a:ext cx="10784542" cy="4314168"/>
          </a:xfrm>
        </p:spPr>
        <p:txBody>
          <a:bodyPr>
            <a:normAutofit/>
          </a:bodyPr>
          <a:lstStyle/>
          <a:p>
            <a:pPr>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Principal PLC – Learning Walks – Instructional Framework</a:t>
            </a:r>
          </a:p>
          <a:p>
            <a:pPr>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Mentor and Director supports</a:t>
            </a:r>
          </a:p>
          <a:p>
            <a:pPr>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Principal Pipeline</a:t>
            </a:r>
          </a:p>
          <a:p>
            <a:pPr>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Is it working? Anecdotally, Yes.</a:t>
            </a:r>
          </a:p>
          <a:p>
            <a:pPr>
              <a:lnSpc>
                <a:spcPct val="107000"/>
              </a:lnSpc>
              <a:spcAft>
                <a:spcPts val="800"/>
              </a:spcAft>
            </a:pPr>
            <a:r>
              <a:rPr lang="en-US" sz="2800" kern="100">
                <a:effectLst/>
                <a:latin typeface="Calibri" panose="020F0502020204030204" pitchFamily="34" charset="0"/>
                <a:ea typeface="Calibri" panose="020F0502020204030204" pitchFamily="34" charset="0"/>
                <a:cs typeface="Times New Roman" panose="02020603050405020304" pitchFamily="18" charset="0"/>
              </a:rPr>
              <a:t>Questions?</a:t>
            </a:r>
          </a:p>
          <a:p>
            <a:pPr marL="0" indent="0">
              <a:lnSpc>
                <a:spcPct val="107000"/>
              </a:lnSpc>
              <a:spcAft>
                <a:spcPts val="800"/>
              </a:spcAft>
              <a:buNone/>
            </a:pPr>
            <a:r>
              <a:rPr lang="en-US" kern="100">
                <a:effectLst/>
                <a:latin typeface="Calibri" panose="020F0502020204030204" pitchFamily="34" charset="0"/>
                <a:ea typeface="Calibri" panose="020F0502020204030204" pitchFamily="34" charset="0"/>
                <a:cs typeface="Times New Roman" panose="02020603050405020304" pitchFamily="18" charset="0"/>
              </a:rPr>
              <a:t>Jeffry Johnson, Director of Elementary Education </a:t>
            </a:r>
            <a:r>
              <a:rPr lang="en-US" kern="100">
                <a:effectLst/>
                <a:latin typeface="Calibri" panose="020F0502020204030204" pitchFamily="34" charset="0"/>
                <a:ea typeface="Calibri" panose="020F0502020204030204" pitchFamily="34" charset="0"/>
                <a:cs typeface="Times New Roman" panose="02020603050405020304" pitchFamily="18" charset="0"/>
                <a:hlinkClick r:id="rId2"/>
              </a:rPr>
              <a:t>johnson_je@4j.lane.edu</a:t>
            </a:r>
            <a:r>
              <a:rPr lang="en-US" kern="100">
                <a:effectLst/>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
        <p:nvSpPr>
          <p:cNvPr id="4" name="Slide Number ">
            <a:extLst>
              <a:ext uri="{FF2B5EF4-FFF2-40B4-BE49-F238E27FC236}">
                <a16:creationId xmlns:a16="http://schemas.microsoft.com/office/drawing/2014/main" id="{CED4283C-6108-39D0-7811-F9168F65F9EE}"/>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17</a:t>
            </a:fld>
            <a:endParaRPr lang="en-US"/>
          </a:p>
        </p:txBody>
      </p:sp>
      <p:sp>
        <p:nvSpPr>
          <p:cNvPr id="3" name="Footer Placeholder 2">
            <a:extLst>
              <a:ext uri="{FF2B5EF4-FFF2-40B4-BE49-F238E27FC236}">
                <a16:creationId xmlns:a16="http://schemas.microsoft.com/office/drawing/2014/main" id="{E36FE694-FCFF-B4DD-DC15-EA920E1CCE0D}"/>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6" name="Picture 6">
            <a:extLst>
              <a:ext uri="{FF2B5EF4-FFF2-40B4-BE49-F238E27FC236}">
                <a16:creationId xmlns:a16="http://schemas.microsoft.com/office/drawing/2014/main" id="{A729CB4E-0649-B046-A7B3-1A8C3759386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265" y="3138337"/>
            <a:ext cx="2461453" cy="168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943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FA5170D6-0A11-5FDA-8115-177703B6E0F8}"/>
              </a:ext>
            </a:extLst>
          </p:cNvPr>
          <p:cNvSpPr>
            <a:spLocks noGrp="1"/>
          </p:cNvSpPr>
          <p:nvPr>
            <p:ph type="title"/>
          </p:nvPr>
        </p:nvSpPr>
        <p:spPr>
          <a:xfrm>
            <a:off x="717177" y="779646"/>
            <a:ext cx="3931826" cy="1587997"/>
          </a:xfrm>
        </p:spPr>
        <p:txBody>
          <a:bodyPr/>
          <a:lstStyle/>
          <a:p>
            <a:r>
              <a:rPr lang="en-US"/>
              <a:t>Deep Focus in Mathematics</a:t>
            </a:r>
          </a:p>
        </p:txBody>
      </p:sp>
      <p:sp>
        <p:nvSpPr>
          <p:cNvPr id="2" name="Slide Content">
            <a:extLst>
              <a:ext uri="{FF2B5EF4-FFF2-40B4-BE49-F238E27FC236}">
                <a16:creationId xmlns:a16="http://schemas.microsoft.com/office/drawing/2014/main" id="{B3CD534C-6D6D-38DA-75D3-6B6C1D52E035}"/>
              </a:ext>
            </a:extLst>
          </p:cNvPr>
          <p:cNvSpPr>
            <a:spLocks noGrp="1"/>
          </p:cNvSpPr>
          <p:nvPr>
            <p:ph idx="1"/>
          </p:nvPr>
        </p:nvSpPr>
        <p:spPr/>
        <p:txBody>
          <a:bodyPr>
            <a:normAutofit fontScale="92500" lnSpcReduction="10000"/>
          </a:bodyPr>
          <a:lstStyle/>
          <a:p>
            <a:pPr marL="0" indent="0">
              <a:buNone/>
            </a:pPr>
            <a:r>
              <a:rPr lang="en-US" sz="3200" b="0" i="0" u="none" strike="noStrike">
                <a:solidFill>
                  <a:srgbClr val="000000"/>
                </a:solidFill>
                <a:effectLst/>
                <a:latin typeface="Calibri" panose="020F0502020204030204" pitchFamily="34" charset="0"/>
              </a:rPr>
              <a:t>WHY?</a:t>
            </a:r>
          </a:p>
          <a:p>
            <a:r>
              <a:rPr lang="en-US" sz="2800" b="0" i="0" u="none" strike="noStrike">
                <a:solidFill>
                  <a:srgbClr val="000000"/>
                </a:solidFill>
                <a:effectLst/>
                <a:latin typeface="Calibri" panose="020F0502020204030204" pitchFamily="34" charset="0"/>
              </a:rPr>
              <a:t>Following our first year of a fully de-tracked math system for students in K-7, our math teachers spoke up about needing a math specialist to support their work</a:t>
            </a:r>
            <a:endParaRPr lang="en-US" sz="2800" b="0" i="0" u="none" strike="noStrike">
              <a:solidFill>
                <a:srgbClr val="000000"/>
              </a:solidFill>
              <a:effectLst/>
              <a:latin typeface="Arial" panose="020B0604020202020204" pitchFamily="34" charset="0"/>
            </a:endParaRPr>
          </a:p>
          <a:p>
            <a:pPr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Mathematical literacy continues to be of increasing importance in the world</a:t>
            </a:r>
            <a:endParaRPr lang="en-US" sz="2800" b="0" i="0" u="none" strike="noStrike">
              <a:solidFill>
                <a:srgbClr val="000000"/>
              </a:solidFill>
              <a:effectLst/>
              <a:latin typeface="Arial" panose="020B0604020202020204" pitchFamily="34" charset="0"/>
            </a:endParaRPr>
          </a:p>
          <a:p>
            <a:pPr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We have a need to increase teachers’ confidence in their math instruction using principles of Ambitious Math Teaching</a:t>
            </a:r>
            <a:endParaRPr lang="en-US" sz="2800" b="0" i="0" u="none" strike="noStrike">
              <a:solidFill>
                <a:srgbClr val="000000"/>
              </a:solidFill>
              <a:effectLst/>
              <a:latin typeface="Arial" panose="020B0604020202020204" pitchFamily="34" charset="0"/>
            </a:endParaRPr>
          </a:p>
          <a:p>
            <a:pPr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Increase student achievement on math assessments</a:t>
            </a:r>
            <a:endParaRPr lang="en-US" sz="2800" b="0" i="0" u="none" strike="noStrike">
              <a:solidFill>
                <a:srgbClr val="000000"/>
              </a:solidFill>
              <a:effectLst/>
              <a:latin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820ED471-49B0-3E15-F779-EADE7AAB896D}"/>
              </a:ext>
            </a:extLst>
          </p:cNvPr>
          <p:cNvSpPr>
            <a:spLocks noGrp="1"/>
          </p:cNvSpPr>
          <p:nvPr>
            <p:ph type="sldNum" sz="quarter" idx="12"/>
          </p:nvPr>
        </p:nvSpPr>
        <p:spPr/>
        <p:txBody>
          <a:bodyPr/>
          <a:lstStyle/>
          <a:p>
            <a:fld id="{357F5B69-6281-4C1F-8C38-6DA0F56DA430}" type="slidenum">
              <a:rPr lang="en-US" smtClean="0"/>
              <a:pPr/>
              <a:t>18</a:t>
            </a:fld>
            <a:endParaRPr lang="en-US"/>
          </a:p>
        </p:txBody>
      </p:sp>
      <p:sp>
        <p:nvSpPr>
          <p:cNvPr id="3" name="Footer Placeholder 2">
            <a:extLst>
              <a:ext uri="{FF2B5EF4-FFF2-40B4-BE49-F238E27FC236}">
                <a16:creationId xmlns:a16="http://schemas.microsoft.com/office/drawing/2014/main" id="{13932A2A-32D1-DA89-D2BE-E6901EB3275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6" name="Picture 2">
            <a:extLst>
              <a:ext uri="{FF2B5EF4-FFF2-40B4-BE49-F238E27FC236}">
                <a16:creationId xmlns:a16="http://schemas.microsoft.com/office/drawing/2014/main" id="{39E09234-CCD8-B7E5-D320-570B04DE3563}"/>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36612" y="2367643"/>
            <a:ext cx="3466385" cy="3466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4DA0-A5F2-5891-922E-5A1C29B12CC6}"/>
            </a:ext>
          </a:extLst>
        </p:cNvPr>
        <p:cNvGrpSpPr/>
        <p:nvPr/>
      </p:nvGrpSpPr>
      <p:grpSpPr>
        <a:xfrm>
          <a:off x="0" y="0"/>
          <a:ext cx="0" cy="0"/>
          <a:chOff x="0" y="0"/>
          <a:chExt cx="0" cy="0"/>
        </a:xfrm>
      </p:grpSpPr>
      <p:sp>
        <p:nvSpPr>
          <p:cNvPr id="5" name="Title ">
            <a:extLst>
              <a:ext uri="{FF2B5EF4-FFF2-40B4-BE49-F238E27FC236}">
                <a16:creationId xmlns:a16="http://schemas.microsoft.com/office/drawing/2014/main" id="{AD980580-1D22-E5CE-3788-9F66AC93B655}"/>
              </a:ext>
            </a:extLst>
          </p:cNvPr>
          <p:cNvSpPr>
            <a:spLocks noGrp="1"/>
          </p:cNvSpPr>
          <p:nvPr>
            <p:ph type="title"/>
          </p:nvPr>
        </p:nvSpPr>
        <p:spPr/>
        <p:txBody>
          <a:bodyPr/>
          <a:lstStyle/>
          <a:p>
            <a:r>
              <a:rPr lang="en-US"/>
              <a:t>Corvallis SD – Deep Focus in Mathematics</a:t>
            </a:r>
          </a:p>
        </p:txBody>
      </p:sp>
      <p:sp>
        <p:nvSpPr>
          <p:cNvPr id="2" name="Content Placeholder 1">
            <a:extLst>
              <a:ext uri="{FF2B5EF4-FFF2-40B4-BE49-F238E27FC236}">
                <a16:creationId xmlns:a16="http://schemas.microsoft.com/office/drawing/2014/main" id="{7A7E7163-CED6-09CA-4FD5-7B33DA27FA75}"/>
              </a:ext>
            </a:extLst>
          </p:cNvPr>
          <p:cNvSpPr>
            <a:spLocks noGrp="1"/>
          </p:cNvSpPr>
          <p:nvPr>
            <p:ph idx="1"/>
          </p:nvPr>
        </p:nvSpPr>
        <p:spPr>
          <a:xfrm>
            <a:off x="717176" y="1825625"/>
            <a:ext cx="10784542" cy="4314168"/>
          </a:xfrm>
        </p:spPr>
        <p:txBody>
          <a:bodyPr>
            <a:normAutofit fontScale="70000" lnSpcReduction="20000"/>
          </a:bodyPr>
          <a:lstStyle/>
          <a:p>
            <a:pPr marL="0" indent="0">
              <a:buNone/>
            </a:pPr>
            <a:r>
              <a:rPr lang="en-US" sz="4600" b="0" i="0" u="none" strike="noStrike">
                <a:solidFill>
                  <a:srgbClr val="000000"/>
                </a:solidFill>
                <a:effectLst/>
                <a:latin typeface="Calibri" panose="020F0502020204030204" pitchFamily="34" charset="0"/>
              </a:rPr>
              <a:t>HOW?</a:t>
            </a:r>
          </a:p>
          <a:p>
            <a:pPr rtl="0" fontAlgn="base">
              <a:spcBef>
                <a:spcPts val="1800"/>
              </a:spcBef>
              <a:buFont typeface="Arial" panose="020B0604020202020204" pitchFamily="34" charset="0"/>
              <a:buChar char="•"/>
            </a:pPr>
            <a:r>
              <a:rPr lang="en-US" sz="4000" b="0" i="0" u="none" strike="noStrike">
                <a:solidFill>
                  <a:srgbClr val="000000"/>
                </a:solidFill>
                <a:effectLst/>
                <a:latin typeface="Calibri" panose="020F0502020204030204" pitchFamily="34" charset="0"/>
              </a:rPr>
              <a:t>Elementary (K-5)</a:t>
            </a:r>
            <a:endParaRPr lang="en-US" sz="4000" b="0" i="0" u="none" strike="noStrike">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3600" b="0" i="0" u="none" strike="noStrike">
                <a:solidFill>
                  <a:srgbClr val="000000"/>
                </a:solidFill>
                <a:effectLst/>
                <a:latin typeface="Calibri" panose="020F0502020204030204" pitchFamily="34" charset="0"/>
              </a:rPr>
              <a:t>Grade level district wide PD</a:t>
            </a:r>
            <a:endParaRPr lang="en-US" sz="3600" b="0" i="0" u="none" strike="noStrike">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3600" b="0" i="0" u="none" strike="noStrike">
                <a:solidFill>
                  <a:srgbClr val="000000"/>
                </a:solidFill>
                <a:effectLst/>
                <a:latin typeface="Calibri" panose="020F0502020204030204" pitchFamily="34" charset="0"/>
              </a:rPr>
              <a:t>Instructional Rounds (grade band/opt-in/focus on new to grade/profession)</a:t>
            </a:r>
            <a:endParaRPr lang="en-US" sz="3600" b="0" i="0" u="none" strike="noStrike">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3600" b="0" i="0" u="none" strike="noStrike">
                <a:solidFill>
                  <a:srgbClr val="000000"/>
                </a:solidFill>
                <a:effectLst/>
                <a:latin typeface="Calibri" panose="020F0502020204030204" pitchFamily="34" charset="0"/>
              </a:rPr>
              <a:t>Individual and/or team coaching upon request</a:t>
            </a:r>
            <a:endParaRPr lang="en-US" sz="3600" b="0" i="0" u="none" strike="noStrike">
              <a:solidFill>
                <a:srgbClr val="000000"/>
              </a:solidFill>
              <a:effectLst/>
              <a:latin typeface="Arial" panose="020B0604020202020204" pitchFamily="34" charset="0"/>
            </a:endParaRPr>
          </a:p>
          <a:p>
            <a:pPr rtl="0" fontAlgn="base">
              <a:spcBef>
                <a:spcPts val="1800"/>
              </a:spcBef>
              <a:buFont typeface="Arial" panose="020B0604020202020204" pitchFamily="34" charset="0"/>
              <a:buChar char="•"/>
            </a:pPr>
            <a:r>
              <a:rPr lang="en-US" sz="4000" b="0" i="0" u="none" strike="noStrike">
                <a:solidFill>
                  <a:srgbClr val="000000"/>
                </a:solidFill>
                <a:effectLst/>
                <a:latin typeface="Calibri" panose="020F0502020204030204" pitchFamily="34" charset="0"/>
              </a:rPr>
              <a:t>Middle School (6-8)</a:t>
            </a:r>
            <a:endParaRPr lang="en-US" sz="4000" b="0" i="0" u="none" strike="noStrike">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3600" b="0" i="0" u="none" strike="noStrike">
                <a:solidFill>
                  <a:srgbClr val="000000"/>
                </a:solidFill>
                <a:effectLst/>
                <a:latin typeface="Calibri" panose="020F0502020204030204" pitchFamily="34" charset="0"/>
              </a:rPr>
              <a:t>Studio Model</a:t>
            </a:r>
            <a:endParaRPr lang="en-US" sz="3600" b="0" i="0" u="none" strike="noStrike">
              <a:solidFill>
                <a:srgbClr val="000000"/>
              </a:solidFill>
              <a:effectLst/>
              <a:latin typeface="Arial" panose="020B0604020202020204" pitchFamily="34" charset="0"/>
            </a:endParaRPr>
          </a:p>
          <a:p>
            <a:pPr marL="742950" lvl="1" indent="-285750" rtl="0" fontAlgn="base">
              <a:buFont typeface="Arial" panose="020B0604020202020204" pitchFamily="34" charset="0"/>
              <a:buChar char="•"/>
            </a:pPr>
            <a:r>
              <a:rPr lang="en-US" sz="3600" b="0" i="0" u="none" strike="noStrike">
                <a:solidFill>
                  <a:srgbClr val="000000"/>
                </a:solidFill>
                <a:effectLst/>
                <a:latin typeface="Calibri" panose="020F0502020204030204" pitchFamily="34" charset="0"/>
              </a:rPr>
              <a:t>Administrator PD and feedback instructional rounds</a:t>
            </a:r>
            <a:endParaRPr lang="en-US" sz="3600" b="0" i="0" u="none" strike="noStrike">
              <a:solidFill>
                <a:srgbClr val="000000"/>
              </a:solidFill>
              <a:effectLst/>
              <a:latin typeface="Arial" panose="020B0604020202020204" pitchFamily="34" charset="0"/>
            </a:endParaRPr>
          </a:p>
          <a:p>
            <a:pPr rtl="0" fontAlgn="base">
              <a:spcBef>
                <a:spcPts val="1800"/>
              </a:spcBef>
              <a:buFont typeface="Arial" panose="020B0604020202020204" pitchFamily="34" charset="0"/>
              <a:buChar char="•"/>
            </a:pPr>
            <a:r>
              <a:rPr lang="en-US" sz="4000" b="0" i="0" u="none" strike="noStrike">
                <a:solidFill>
                  <a:srgbClr val="000000"/>
                </a:solidFill>
                <a:effectLst/>
                <a:latin typeface="Calibri" panose="020F0502020204030204" pitchFamily="34" charset="0"/>
              </a:rPr>
              <a:t>High School (9-12</a:t>
            </a:r>
            <a:r>
              <a:rPr lang="en-US" sz="3600" b="0" i="0" u="none" strike="noStrike">
                <a:solidFill>
                  <a:srgbClr val="000000"/>
                </a:solidFill>
                <a:effectLst/>
                <a:latin typeface="Calibri" panose="020F0502020204030204" pitchFamily="34" charset="0"/>
              </a:rPr>
              <a:t>)</a:t>
            </a:r>
            <a:endParaRPr lang="en-US" sz="3600" b="0" i="0" u="none" strike="noStrike">
              <a:solidFill>
                <a:srgbClr val="000000"/>
              </a:solidFill>
              <a:effectLst/>
              <a:latin typeface="Arial" panose="020B0604020202020204" pitchFamily="34" charset="0"/>
            </a:endParaRPr>
          </a:p>
          <a:p>
            <a:pPr marL="742950" lvl="1" indent="-285750" rtl="0" fontAlgn="base">
              <a:spcBef>
                <a:spcPts val="0"/>
              </a:spcBef>
              <a:buFont typeface="Arial" panose="020B0604020202020204" pitchFamily="34" charset="0"/>
              <a:buChar char="•"/>
            </a:pPr>
            <a:r>
              <a:rPr lang="en-US" sz="3600" b="0" i="0" u="none" strike="noStrike">
                <a:solidFill>
                  <a:srgbClr val="000000"/>
                </a:solidFill>
                <a:effectLst/>
                <a:latin typeface="Calibri" panose="020F0502020204030204" pitchFamily="34" charset="0"/>
              </a:rPr>
              <a:t>Lesson Study Model</a:t>
            </a:r>
            <a:endParaRPr lang="en-US" sz="3600" b="0" i="0" u="none" strike="noStrike">
              <a:solidFill>
                <a:srgbClr val="000000"/>
              </a:solidFill>
              <a:effectLst/>
              <a:latin typeface="Arial" panose="020B0604020202020204" pitchFamily="34" charset="0"/>
            </a:endParaRPr>
          </a:p>
        </p:txBody>
      </p:sp>
      <p:sp>
        <p:nvSpPr>
          <p:cNvPr id="4" name="Slide Number ">
            <a:extLst>
              <a:ext uri="{FF2B5EF4-FFF2-40B4-BE49-F238E27FC236}">
                <a16:creationId xmlns:a16="http://schemas.microsoft.com/office/drawing/2014/main" id="{8E2F93CB-CC55-D461-53B4-01C7DDEC73DD}"/>
              </a:ext>
            </a:extLst>
          </p:cNvPr>
          <p:cNvSpPr>
            <a:spLocks noGrp="1"/>
          </p:cNvSpPr>
          <p:nvPr>
            <p:ph type="sldNum" sz="quarter" idx="12"/>
          </p:nvPr>
        </p:nvSpPr>
        <p:spPr/>
        <p:txBody>
          <a:bodyPr/>
          <a:lstStyle/>
          <a:p>
            <a:fld id="{357F5B69-6281-4C1F-8C38-6DA0F56DA430}" type="slidenum">
              <a:rPr lang="en-US" smtClean="0"/>
              <a:pPr/>
              <a:t>19</a:t>
            </a:fld>
            <a:endParaRPr lang="en-US"/>
          </a:p>
        </p:txBody>
      </p:sp>
      <p:sp>
        <p:nvSpPr>
          <p:cNvPr id="3" name="Footer Placeholder 2">
            <a:extLst>
              <a:ext uri="{FF2B5EF4-FFF2-40B4-BE49-F238E27FC236}">
                <a16:creationId xmlns:a16="http://schemas.microsoft.com/office/drawing/2014/main" id="{E15F8234-7086-63FB-1129-63FA01ECCE6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6" name="Picture 2">
            <a:extLst>
              <a:ext uri="{FF2B5EF4-FFF2-40B4-BE49-F238E27FC236}">
                <a16:creationId xmlns:a16="http://schemas.microsoft.com/office/drawing/2014/main" id="{74E2A2D3-66DC-E167-8535-F4CD1656E3FD}"/>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52214" y="4451296"/>
            <a:ext cx="1949504" cy="1949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173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p:cNvSpPr>
            <a:spLocks noGrp="1"/>
          </p:cNvSpPr>
          <p:nvPr>
            <p:ph type="title"/>
          </p:nvPr>
        </p:nvSpPr>
        <p:spPr/>
        <p:txBody>
          <a:bodyPr/>
          <a:lstStyle/>
          <a:p>
            <a:r>
              <a:rPr lang="en-US"/>
              <a:t>Our Time Together Today</a:t>
            </a:r>
          </a:p>
        </p:txBody>
      </p:sp>
      <p:sp>
        <p:nvSpPr>
          <p:cNvPr id="6" name="Slide Content"/>
          <p:cNvSpPr>
            <a:spLocks noGrp="1"/>
          </p:cNvSpPr>
          <p:nvPr>
            <p:ph idx="1"/>
          </p:nvPr>
        </p:nvSpPr>
        <p:spPr/>
        <p:txBody>
          <a:bodyPr/>
          <a:lstStyle/>
          <a:p>
            <a:pPr marL="0" indent="0">
              <a:lnSpc>
                <a:spcPct val="80000"/>
              </a:lnSpc>
              <a:spcBef>
                <a:spcPts val="0"/>
              </a:spcBef>
              <a:buSzPts val="2800"/>
              <a:buNone/>
            </a:pPr>
            <a:endParaRPr lang="en-US" sz="2800"/>
          </a:p>
          <a:p>
            <a:pPr>
              <a:lnSpc>
                <a:spcPct val="80000"/>
              </a:lnSpc>
              <a:spcBef>
                <a:spcPts val="0"/>
              </a:spcBef>
              <a:spcAft>
                <a:spcPts val="1200"/>
              </a:spcAft>
              <a:buSzPts val="2800"/>
            </a:pPr>
            <a:r>
              <a:rPr lang="en-US" sz="3200"/>
              <a:t>The Hierarchy of Federal Rules</a:t>
            </a:r>
          </a:p>
          <a:p>
            <a:pPr>
              <a:lnSpc>
                <a:spcPct val="80000"/>
              </a:lnSpc>
              <a:spcBef>
                <a:spcPts val="0"/>
              </a:spcBef>
              <a:spcAft>
                <a:spcPts val="1200"/>
              </a:spcAft>
              <a:buSzPts val="2800"/>
            </a:pPr>
            <a:r>
              <a:rPr lang="en-US" sz="3200"/>
              <a:t>Highlighted Strategies for Recruitment, Retention, and Professional Learning</a:t>
            </a:r>
          </a:p>
          <a:p>
            <a:pPr>
              <a:lnSpc>
                <a:spcPct val="80000"/>
              </a:lnSpc>
              <a:spcBef>
                <a:spcPts val="0"/>
              </a:spcBef>
              <a:spcAft>
                <a:spcPts val="1200"/>
              </a:spcAft>
              <a:buSzPts val="2800"/>
            </a:pPr>
            <a:r>
              <a:rPr lang="en-US" sz="3200"/>
              <a:t>What Oregon Districts are Doing</a:t>
            </a:r>
          </a:p>
          <a:p>
            <a:pPr>
              <a:lnSpc>
                <a:spcPct val="80000"/>
              </a:lnSpc>
              <a:spcBef>
                <a:spcPts val="0"/>
              </a:spcBef>
              <a:spcAft>
                <a:spcPts val="1200"/>
              </a:spcAft>
              <a:buSzPts val="2800"/>
            </a:pPr>
            <a:r>
              <a:rPr lang="en-US" sz="3200"/>
              <a:t>Resources</a:t>
            </a:r>
          </a:p>
          <a:p>
            <a:endParaRPr lang="en-US"/>
          </a:p>
        </p:txBody>
      </p:sp>
      <p:sp>
        <p:nvSpPr>
          <p:cNvPr id="4" name="Slide Number "/>
          <p:cNvSpPr>
            <a:spLocks noGrp="1"/>
          </p:cNvSpPr>
          <p:nvPr>
            <p:ph type="sldNum" sz="quarter" idx="12"/>
          </p:nvPr>
        </p:nvSpPr>
        <p:spPr/>
        <p:txBody>
          <a:bodyPr/>
          <a:lstStyle/>
          <a:p>
            <a:fld id="{357F5B69-6281-4C1F-8C38-6DA0F56DA430}" type="slidenum">
              <a:rPr lang="en-US" smtClean="0"/>
              <a:t>2</a:t>
            </a:fld>
            <a:endParaRPr lang="en-US"/>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207617" y="4665877"/>
            <a:ext cx="5395173" cy="1322800"/>
          </a:xfrm>
          <a:prstGeom prst="rect">
            <a:avLst/>
          </a:prstGeom>
        </p:spPr>
      </p:pic>
    </p:spTree>
    <p:extLst>
      <p:ext uri="{BB962C8B-B14F-4D97-AF65-F5344CB8AC3E}">
        <p14:creationId xmlns:p14="http://schemas.microsoft.com/office/powerpoint/2010/main" val="222184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2CB45-61E5-9EC7-6202-1264C6F67DBC}"/>
            </a:ext>
          </a:extLst>
        </p:cNvPr>
        <p:cNvGrpSpPr/>
        <p:nvPr/>
      </p:nvGrpSpPr>
      <p:grpSpPr>
        <a:xfrm>
          <a:off x="0" y="0"/>
          <a:ext cx="0" cy="0"/>
          <a:chOff x="0" y="0"/>
          <a:chExt cx="0" cy="0"/>
        </a:xfrm>
      </p:grpSpPr>
      <p:sp>
        <p:nvSpPr>
          <p:cNvPr id="5" name="Title ">
            <a:extLst>
              <a:ext uri="{FF2B5EF4-FFF2-40B4-BE49-F238E27FC236}">
                <a16:creationId xmlns:a16="http://schemas.microsoft.com/office/drawing/2014/main" id="{C42F05F1-7B25-69EE-0FA3-9B3E9539AF25}"/>
              </a:ext>
            </a:extLst>
          </p:cNvPr>
          <p:cNvSpPr>
            <a:spLocks noGrp="1"/>
          </p:cNvSpPr>
          <p:nvPr>
            <p:ph type="title"/>
          </p:nvPr>
        </p:nvSpPr>
        <p:spPr/>
        <p:txBody>
          <a:bodyPr>
            <a:normAutofit/>
          </a:bodyPr>
          <a:lstStyle/>
          <a:p>
            <a:r>
              <a:rPr lang="en-US"/>
              <a:t>Corvallis SD – Mathematics continued</a:t>
            </a:r>
          </a:p>
        </p:txBody>
      </p:sp>
      <p:sp>
        <p:nvSpPr>
          <p:cNvPr id="2" name="Slide Content">
            <a:extLst>
              <a:ext uri="{FF2B5EF4-FFF2-40B4-BE49-F238E27FC236}">
                <a16:creationId xmlns:a16="http://schemas.microsoft.com/office/drawing/2014/main" id="{A1DFFDC7-1099-FD96-8050-D4CC00E4996D}"/>
              </a:ext>
            </a:extLst>
          </p:cNvPr>
          <p:cNvSpPr>
            <a:spLocks noGrp="1"/>
          </p:cNvSpPr>
          <p:nvPr>
            <p:ph idx="1"/>
          </p:nvPr>
        </p:nvSpPr>
        <p:spPr>
          <a:xfrm>
            <a:off x="717176" y="1825624"/>
            <a:ext cx="8459481" cy="4575175"/>
          </a:xfrm>
        </p:spPr>
        <p:txBody>
          <a:bodyPr>
            <a:normAutofit/>
          </a:bodyPr>
          <a:lstStyle/>
          <a:p>
            <a:pPr rtl="0" fontAlgn="base">
              <a:spcBef>
                <a:spcPts val="1800"/>
              </a:spcBef>
              <a:buFont typeface="Arial" panose="020B0604020202020204" pitchFamily="34" charset="0"/>
              <a:buChar char="•"/>
            </a:pPr>
            <a:r>
              <a:rPr lang="en-US" sz="3200" b="0" i="0" u="none" strike="noStrike">
                <a:solidFill>
                  <a:srgbClr val="000000"/>
                </a:solidFill>
                <a:effectLst/>
                <a:latin typeface="Calibri" panose="020F0502020204030204" pitchFamily="34" charset="0"/>
              </a:rPr>
              <a:t>Evidence the strategy is making a difference?</a:t>
            </a:r>
            <a:endParaRPr lang="en-US" sz="3200" b="0" i="0" u="none" strike="noStrike">
              <a:solidFill>
                <a:srgbClr val="000000"/>
              </a:solidFill>
              <a:effectLst/>
              <a:latin typeface="Arial" panose="020B0604020202020204" pitchFamily="34" charset="0"/>
            </a:endParaRPr>
          </a:p>
          <a:p>
            <a:pPr marL="742950" lvl="1" indent="-285750"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Classroom visits</a:t>
            </a:r>
            <a:endParaRPr lang="en-US" sz="2800" b="0" i="0" u="none" strike="noStrike">
              <a:solidFill>
                <a:srgbClr val="000000"/>
              </a:solidFill>
              <a:effectLst/>
              <a:latin typeface="Arial" panose="020B0604020202020204" pitchFamily="34" charset="0"/>
            </a:endParaRPr>
          </a:p>
          <a:p>
            <a:pPr marL="742950" lvl="1" indent="-285750"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Principal feedback</a:t>
            </a:r>
            <a:endParaRPr lang="en-US" sz="2800" b="0" i="0" u="none" strike="noStrike">
              <a:solidFill>
                <a:srgbClr val="000000"/>
              </a:solidFill>
              <a:effectLst/>
              <a:latin typeface="Arial" panose="020B0604020202020204" pitchFamily="34" charset="0"/>
            </a:endParaRPr>
          </a:p>
          <a:p>
            <a:pPr marL="742950" lvl="1" indent="-285750"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Feedback surveys from teachers</a:t>
            </a:r>
            <a:endParaRPr lang="en-US" sz="2800" b="0" i="0" u="none" strike="noStrike">
              <a:solidFill>
                <a:srgbClr val="000000"/>
              </a:solidFill>
              <a:effectLst/>
              <a:latin typeface="Arial" panose="020B0604020202020204" pitchFamily="34" charset="0"/>
            </a:endParaRPr>
          </a:p>
          <a:p>
            <a:pPr marL="742950" lvl="1" indent="-285750" rtl="0" fontAlgn="base">
              <a:spcBef>
                <a:spcPts val="1800"/>
              </a:spcBef>
              <a:buFont typeface="Arial" panose="020B0604020202020204" pitchFamily="34" charset="0"/>
              <a:buChar char="•"/>
            </a:pPr>
            <a:r>
              <a:rPr lang="en-US" sz="2800" b="0" i="0" u="none" strike="noStrike">
                <a:solidFill>
                  <a:srgbClr val="000000"/>
                </a:solidFill>
                <a:effectLst/>
                <a:latin typeface="Calibri" panose="020F0502020204030204" pitchFamily="34" charset="0"/>
              </a:rPr>
              <a:t>Youth Truth/OSAS/9th grade Algebra 1 completion/4 years of HS math</a:t>
            </a:r>
          </a:p>
          <a:p>
            <a:pPr marL="457200" lvl="1" indent="0" rtl="0" fontAlgn="base">
              <a:spcBef>
                <a:spcPts val="1800"/>
              </a:spcBef>
              <a:buNone/>
            </a:pPr>
            <a:endParaRPr lang="en-US" sz="1200" b="0" i="0" u="none" strike="noStrike">
              <a:solidFill>
                <a:srgbClr val="000000"/>
              </a:solidFill>
              <a:effectLst/>
              <a:latin typeface="Arial" panose="020B0604020202020204" pitchFamily="34" charset="0"/>
            </a:endParaRPr>
          </a:p>
          <a:p>
            <a:r>
              <a:rPr lang="en-US" sz="2800" b="0" i="0" u="none" strike="noStrike">
                <a:solidFill>
                  <a:srgbClr val="000000"/>
                </a:solidFill>
                <a:effectLst/>
                <a:latin typeface="Calibri" panose="020F0502020204030204" pitchFamily="34" charset="0"/>
              </a:rPr>
              <a:t>Contact</a:t>
            </a:r>
            <a:r>
              <a:rPr lang="en-US" sz="2800">
                <a:solidFill>
                  <a:srgbClr val="000000"/>
                </a:solidFill>
                <a:latin typeface="Calibri" panose="020F0502020204030204" pitchFamily="34" charset="0"/>
              </a:rPr>
              <a:t> </a:t>
            </a:r>
            <a:r>
              <a:rPr lang="en-US" sz="2800" b="0" i="0" u="none" strike="noStrike">
                <a:solidFill>
                  <a:srgbClr val="000000"/>
                </a:solidFill>
                <a:effectLst/>
                <a:latin typeface="Calibri" panose="020F0502020204030204" pitchFamily="34" charset="0"/>
              </a:rPr>
              <a:t>Jenn </a:t>
            </a:r>
            <a:r>
              <a:rPr lang="en-US" sz="2800" b="0" i="0" u="none" strike="noStrike" err="1">
                <a:solidFill>
                  <a:srgbClr val="000000"/>
                </a:solidFill>
                <a:effectLst/>
                <a:latin typeface="Calibri" panose="020F0502020204030204" pitchFamily="34" charset="0"/>
              </a:rPr>
              <a:t>Vomocil</a:t>
            </a:r>
            <a:r>
              <a:rPr lang="en-US" sz="2800" b="0" i="0" u="none" strike="noStrike">
                <a:solidFill>
                  <a:srgbClr val="000000"/>
                </a:solidFill>
                <a:effectLst/>
                <a:latin typeface="Calibri" panose="020F0502020204030204" pitchFamily="34" charset="0"/>
              </a:rPr>
              <a:t> </a:t>
            </a:r>
            <a:r>
              <a:rPr lang="en-US" sz="2400" b="0" i="0" u="none" strike="noStrike">
                <a:solidFill>
                  <a:srgbClr val="000000"/>
                </a:solidFill>
                <a:effectLst/>
                <a:latin typeface="Calibri" panose="020F0502020204030204" pitchFamily="34" charset="0"/>
              </a:rPr>
              <a:t>	</a:t>
            </a:r>
            <a:r>
              <a:rPr lang="en-US" sz="2400" b="0" i="0" u="none" strike="noStrike">
                <a:solidFill>
                  <a:srgbClr val="000000"/>
                </a:solidFill>
                <a:effectLst/>
                <a:latin typeface="Calibri" panose="020F0502020204030204" pitchFamily="34" charset="0"/>
                <a:hlinkClick r:id="rId3"/>
              </a:rPr>
              <a:t>jennifer.vomocil@corvallis.k12.or.us</a:t>
            </a:r>
            <a:r>
              <a:rPr lang="en-US" sz="2400" b="0" i="0" u="none" strike="noStrike">
                <a:solidFill>
                  <a:srgbClr val="000000"/>
                </a:solidFill>
                <a:effectLst/>
                <a:latin typeface="Calibri" panose="020F0502020204030204" pitchFamily="34" charset="0"/>
              </a:rPr>
              <a:t> </a:t>
            </a:r>
            <a:endParaRPr lang="en-US" sz="3600" b="0"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B087072-B05E-BF46-B705-B337CED2B0B9}"/>
              </a:ext>
            </a:extLst>
          </p:cNvPr>
          <p:cNvSpPr>
            <a:spLocks noGrp="1"/>
          </p:cNvSpPr>
          <p:nvPr>
            <p:ph type="sldNum" sz="quarter" idx="12"/>
          </p:nvPr>
        </p:nvSpPr>
        <p:spPr/>
        <p:txBody>
          <a:bodyPr/>
          <a:lstStyle/>
          <a:p>
            <a:fld id="{357F5B69-6281-4C1F-8C38-6DA0F56DA430}" type="slidenum">
              <a:rPr lang="en-US" smtClean="0"/>
              <a:pPr/>
              <a:t>20</a:t>
            </a:fld>
            <a:endParaRPr lang="en-US"/>
          </a:p>
        </p:txBody>
      </p:sp>
      <p:sp>
        <p:nvSpPr>
          <p:cNvPr id="3" name="Footer Placeholder 2">
            <a:extLst>
              <a:ext uri="{FF2B5EF4-FFF2-40B4-BE49-F238E27FC236}">
                <a16:creationId xmlns:a16="http://schemas.microsoft.com/office/drawing/2014/main" id="{9AE31B44-1A2E-51E6-7BF2-A0587476C1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6" name="Picture 2">
            <a:extLst>
              <a:ext uri="{FF2B5EF4-FFF2-40B4-BE49-F238E27FC236}">
                <a16:creationId xmlns:a16="http://schemas.microsoft.com/office/drawing/2014/main" id="{AF3DA3EC-906B-745C-CCB4-4886550739FC}"/>
              </a:ext>
              <a:ext uri="{C183D7F6-B498-43B3-948B-1728B52AA6E4}">
                <adec:decorative xmlns:adec="http://schemas.microsoft.com/office/drawing/2017/decorative" val="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480495" y="3929032"/>
            <a:ext cx="2210761" cy="221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10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655A6-D08B-692B-1B09-9A91A4D2105E}"/>
            </a:ext>
          </a:extLst>
        </p:cNvPr>
        <p:cNvGrpSpPr/>
        <p:nvPr/>
      </p:nvGrpSpPr>
      <p:grpSpPr>
        <a:xfrm>
          <a:off x="0" y="0"/>
          <a:ext cx="0" cy="0"/>
          <a:chOff x="0" y="0"/>
          <a:chExt cx="0" cy="0"/>
        </a:xfrm>
      </p:grpSpPr>
      <p:sp>
        <p:nvSpPr>
          <p:cNvPr id="5" name="Title ">
            <a:extLst>
              <a:ext uri="{FF2B5EF4-FFF2-40B4-BE49-F238E27FC236}">
                <a16:creationId xmlns:a16="http://schemas.microsoft.com/office/drawing/2014/main" id="{9C0CB887-7A34-B25D-E109-1783B34C53DD}"/>
              </a:ext>
            </a:extLst>
          </p:cNvPr>
          <p:cNvSpPr>
            <a:spLocks noGrp="1"/>
          </p:cNvSpPr>
          <p:nvPr>
            <p:ph type="title"/>
          </p:nvPr>
        </p:nvSpPr>
        <p:spPr>
          <a:xfrm>
            <a:off x="717177" y="779646"/>
            <a:ext cx="3931826" cy="1587997"/>
          </a:xfrm>
        </p:spPr>
        <p:txBody>
          <a:bodyPr/>
          <a:lstStyle/>
          <a:p>
            <a:r>
              <a:rPr lang="en-US"/>
              <a:t>Grow Your Own</a:t>
            </a:r>
          </a:p>
        </p:txBody>
      </p:sp>
      <p:sp>
        <p:nvSpPr>
          <p:cNvPr id="2" name="Slide Content">
            <a:extLst>
              <a:ext uri="{FF2B5EF4-FFF2-40B4-BE49-F238E27FC236}">
                <a16:creationId xmlns:a16="http://schemas.microsoft.com/office/drawing/2014/main" id="{0B9C648D-9F20-77B6-F732-2201729787A8}"/>
              </a:ext>
            </a:extLst>
          </p:cNvPr>
          <p:cNvSpPr>
            <a:spLocks noGrp="1"/>
          </p:cNvSpPr>
          <p:nvPr>
            <p:ph idx="1"/>
          </p:nvPr>
        </p:nvSpPr>
        <p:spPr/>
        <p:txBody>
          <a:bodyPr>
            <a:normAutofit/>
          </a:bodyPr>
          <a:lstStyle/>
          <a:p>
            <a:pPr marL="0" indent="0">
              <a:buNone/>
            </a:pPr>
            <a:r>
              <a:rPr lang="en-US" sz="3200" b="0" i="0" u="none" strike="noStrike">
                <a:solidFill>
                  <a:srgbClr val="000000"/>
                </a:solidFill>
                <a:effectLst/>
                <a:latin typeface="Calibri" panose="020F0502020204030204" pitchFamily="34" charset="0"/>
              </a:rPr>
              <a:t>WHY?</a:t>
            </a:r>
          </a:p>
          <a:p>
            <a:r>
              <a:rPr lang="en-US" sz="2800">
                <a:effectLst/>
                <a:ea typeface="Aptos" panose="020B0004020202020204" pitchFamily="34" charset="0"/>
                <a:cs typeface="Aptos" panose="020B0004020202020204" pitchFamily="34" charset="0"/>
              </a:rPr>
              <a:t>Our district faced critical shortages in hard-to-fill positions, including:</a:t>
            </a:r>
          </a:p>
          <a:p>
            <a:pPr lvl="1"/>
            <a:r>
              <a:rPr lang="en-US" sz="2800">
                <a:effectLst/>
                <a:ea typeface="Aptos" panose="020B0004020202020204" pitchFamily="34" charset="0"/>
                <a:cs typeface="Aptos" panose="020B0004020202020204" pitchFamily="34" charset="0"/>
              </a:rPr>
              <a:t>English Language Learner teachers</a:t>
            </a:r>
          </a:p>
          <a:p>
            <a:pPr lvl="1"/>
            <a:r>
              <a:rPr lang="en-US" sz="2800">
                <a:effectLst/>
                <a:ea typeface="Aptos" panose="020B0004020202020204" pitchFamily="34" charset="0"/>
                <a:cs typeface="Aptos" panose="020B0004020202020204" pitchFamily="34" charset="0"/>
              </a:rPr>
              <a:t>Special Education site-based classroom teacher</a:t>
            </a:r>
          </a:p>
          <a:p>
            <a:pPr lvl="1"/>
            <a:r>
              <a:rPr lang="en-US" sz="2800">
                <a:ea typeface="Aptos" panose="020B0004020202020204" pitchFamily="34" charset="0"/>
                <a:cs typeface="Aptos" panose="020B0004020202020204" pitchFamily="34" charset="0"/>
              </a:rPr>
              <a:t>A</a:t>
            </a:r>
            <a:r>
              <a:rPr lang="en-US" sz="2800">
                <a:effectLst/>
                <a:ea typeface="Aptos" panose="020B0004020202020204" pitchFamily="34" charset="0"/>
                <a:cs typeface="Aptos" panose="020B0004020202020204" pitchFamily="34" charset="0"/>
              </a:rPr>
              <a:t>dvanced math endorsed teachers </a:t>
            </a:r>
          </a:p>
          <a:p>
            <a:pPr lvl="1"/>
            <a:r>
              <a:rPr lang="en-US" sz="2800">
                <a:ea typeface="Aptos" panose="020B0004020202020204" pitchFamily="34" charset="0"/>
                <a:cs typeface="Aptos" panose="020B0004020202020204" pitchFamily="34" charset="0"/>
              </a:rPr>
              <a:t>D</a:t>
            </a:r>
            <a:r>
              <a:rPr lang="en-US" sz="2800">
                <a:effectLst/>
                <a:ea typeface="Aptos" panose="020B0004020202020204" pitchFamily="34" charset="0"/>
                <a:cs typeface="Aptos" panose="020B0004020202020204" pitchFamily="34" charset="0"/>
              </a:rPr>
              <a:t>ual language Spanish immersion teachers</a:t>
            </a:r>
            <a:endParaRPr lang="en-US" sz="2800"/>
          </a:p>
        </p:txBody>
      </p:sp>
      <p:sp>
        <p:nvSpPr>
          <p:cNvPr id="4" name="Slide Number">
            <a:extLst>
              <a:ext uri="{FF2B5EF4-FFF2-40B4-BE49-F238E27FC236}">
                <a16:creationId xmlns:a16="http://schemas.microsoft.com/office/drawing/2014/main" id="{089F10A0-BAD3-AEFF-4ABB-E4E75A9116AE}"/>
              </a:ext>
            </a:extLst>
          </p:cNvPr>
          <p:cNvSpPr>
            <a:spLocks noGrp="1"/>
          </p:cNvSpPr>
          <p:nvPr>
            <p:ph type="sldNum" sz="quarter" idx="12"/>
          </p:nvPr>
        </p:nvSpPr>
        <p:spPr/>
        <p:txBody>
          <a:bodyPr/>
          <a:lstStyle/>
          <a:p>
            <a:fld id="{357F5B69-6281-4C1F-8C38-6DA0F56DA430}" type="slidenum">
              <a:rPr lang="en-US" smtClean="0"/>
              <a:pPr/>
              <a:t>21</a:t>
            </a:fld>
            <a:endParaRPr lang="en-US"/>
          </a:p>
        </p:txBody>
      </p:sp>
      <p:sp>
        <p:nvSpPr>
          <p:cNvPr id="3" name="Footer Placeholder 2">
            <a:extLst>
              <a:ext uri="{FF2B5EF4-FFF2-40B4-BE49-F238E27FC236}">
                <a16:creationId xmlns:a16="http://schemas.microsoft.com/office/drawing/2014/main" id="{25A48D74-17BD-B64E-C7C2-EC8844F0EF8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7" name="Picture 2">
            <a:extLst>
              <a:ext uri="{FF2B5EF4-FFF2-40B4-BE49-F238E27FC236}">
                <a16:creationId xmlns:a16="http://schemas.microsoft.com/office/drawing/2014/main" id="{A0A90D84-872D-5682-2302-809084A4518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16" y="2480869"/>
            <a:ext cx="2864224" cy="286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125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432F0394-8E2D-3B97-88AE-5DA7DE475065}"/>
              </a:ext>
            </a:extLst>
          </p:cNvPr>
          <p:cNvSpPr>
            <a:spLocks noGrp="1"/>
          </p:cNvSpPr>
          <p:nvPr>
            <p:ph type="title"/>
          </p:nvPr>
        </p:nvSpPr>
        <p:spPr/>
        <p:txBody>
          <a:bodyPr/>
          <a:lstStyle/>
          <a:p>
            <a:r>
              <a:rPr lang="en-US"/>
              <a:t>Central Point SD – Grow Your Own</a:t>
            </a:r>
          </a:p>
        </p:txBody>
      </p:sp>
      <p:sp>
        <p:nvSpPr>
          <p:cNvPr id="6" name="Slide Content">
            <a:extLst>
              <a:ext uri="{FF2B5EF4-FFF2-40B4-BE49-F238E27FC236}">
                <a16:creationId xmlns:a16="http://schemas.microsoft.com/office/drawing/2014/main" id="{7F2E3107-8E34-D6BA-0C8E-122895D65FC2}"/>
              </a:ext>
            </a:extLst>
          </p:cNvPr>
          <p:cNvSpPr>
            <a:spLocks noGrp="1"/>
          </p:cNvSpPr>
          <p:nvPr>
            <p:ph idx="1"/>
          </p:nvPr>
        </p:nvSpPr>
        <p:spPr/>
        <p:txBody>
          <a:bodyPr>
            <a:normAutofit fontScale="92500" lnSpcReduction="10000"/>
          </a:bodyPr>
          <a:lstStyle/>
          <a:p>
            <a:pPr marL="0" indent="0">
              <a:buNone/>
              <a:tabLst>
                <a:tab pos="457200" algn="l"/>
              </a:tabLst>
            </a:pPr>
            <a:r>
              <a:rPr lang="en-US" sz="3500">
                <a:effectLst/>
                <a:ea typeface="Times New Roman" panose="02020603050405020304" pitchFamily="18" charset="0"/>
                <a:cs typeface="Aptos" panose="020B0004020202020204" pitchFamily="34" charset="0"/>
              </a:rPr>
              <a:t>HOW?</a:t>
            </a:r>
          </a:p>
          <a:p>
            <a:pPr>
              <a:tabLst>
                <a:tab pos="457200" algn="l"/>
              </a:tabLst>
            </a:pPr>
            <a:r>
              <a:rPr lang="en-US" sz="3000">
                <a:effectLst/>
                <a:ea typeface="Times New Roman" panose="02020603050405020304" pitchFamily="18" charset="0"/>
                <a:cs typeface="Aptos" panose="020B0004020202020204" pitchFamily="34" charset="0"/>
              </a:rPr>
              <a:t>Teachers select professional development aligned with their needs and district priorities.</a:t>
            </a:r>
            <a:endParaRPr lang="en-US" sz="3000">
              <a:effectLst/>
              <a:ea typeface="Aptos" panose="020B0004020202020204" pitchFamily="34" charset="0"/>
              <a:cs typeface="Aptos" panose="020B0004020202020204" pitchFamily="34" charset="0"/>
            </a:endParaRPr>
          </a:p>
          <a:p>
            <a:pPr>
              <a:tabLst>
                <a:tab pos="457200" algn="l"/>
              </a:tabLst>
            </a:pPr>
            <a:r>
              <a:rPr lang="en-US" sz="3000">
                <a:effectLst/>
                <a:ea typeface="Times New Roman" panose="02020603050405020304" pitchFamily="18" charset="0"/>
                <a:cs typeface="Aptos" panose="020B0004020202020204" pitchFamily="34" charset="0"/>
              </a:rPr>
              <a:t>Staff pursuing endorsements in areas of need receive financial support for coursework.</a:t>
            </a:r>
            <a:endParaRPr lang="en-US" sz="3000">
              <a:effectLst/>
              <a:ea typeface="Aptos" panose="020B0004020202020204" pitchFamily="34" charset="0"/>
              <a:cs typeface="Aptos" panose="020B0004020202020204" pitchFamily="34" charset="0"/>
            </a:endParaRPr>
          </a:p>
          <a:p>
            <a:pPr>
              <a:tabLst>
                <a:tab pos="457200" algn="l"/>
              </a:tabLst>
            </a:pPr>
            <a:r>
              <a:rPr lang="en-US" sz="3000">
                <a:effectLst/>
                <a:ea typeface="Times New Roman" panose="02020603050405020304" pitchFamily="18" charset="0"/>
                <a:cs typeface="Aptos" panose="020B0004020202020204" pitchFamily="34" charset="0"/>
              </a:rPr>
              <a:t>The initiative strengthens teacher retention by investing in existing employees.</a:t>
            </a:r>
            <a:endParaRPr lang="en-US" sz="3000">
              <a:effectLst/>
              <a:ea typeface="Aptos" panose="020B0004020202020204" pitchFamily="34" charset="0"/>
              <a:cs typeface="Aptos" panose="020B0004020202020204" pitchFamily="34" charset="0"/>
            </a:endParaRPr>
          </a:p>
          <a:p>
            <a:pPr>
              <a:tabLst>
                <a:tab pos="457200" algn="l"/>
              </a:tabLst>
            </a:pPr>
            <a:r>
              <a:rPr lang="en-US" sz="3000">
                <a:effectLst/>
                <a:ea typeface="Times New Roman" panose="02020603050405020304" pitchFamily="18" charset="0"/>
                <a:cs typeface="Aptos" panose="020B0004020202020204" pitchFamily="34" charset="0"/>
              </a:rPr>
              <a:t>Schools benefit from fully endorsed educators, reducing reliance on emergency or temporary licensure.</a:t>
            </a:r>
            <a:endParaRPr lang="en-US" sz="30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4CF7F38-8239-0573-4308-599B322F375F}"/>
              </a:ext>
            </a:extLst>
          </p:cNvPr>
          <p:cNvSpPr>
            <a:spLocks noGrp="1"/>
          </p:cNvSpPr>
          <p:nvPr>
            <p:ph type="sldNum" sz="quarter" idx="12"/>
          </p:nvPr>
        </p:nvSpPr>
        <p:spPr/>
        <p:txBody>
          <a:bodyPr/>
          <a:lstStyle/>
          <a:p>
            <a:fld id="{357F5B69-6281-4C1F-8C38-6DA0F56DA430}" type="slidenum">
              <a:rPr lang="en-US" smtClean="0"/>
              <a:pPr/>
              <a:t>22</a:t>
            </a:fld>
            <a:endParaRPr lang="en-US"/>
          </a:p>
        </p:txBody>
      </p:sp>
      <p:sp>
        <p:nvSpPr>
          <p:cNvPr id="3" name="Footer Placeholder 2">
            <a:extLst>
              <a:ext uri="{FF2B5EF4-FFF2-40B4-BE49-F238E27FC236}">
                <a16:creationId xmlns:a16="http://schemas.microsoft.com/office/drawing/2014/main" id="{FE198F29-5BF9-3497-A519-CB7CE423EBFA}"/>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026" name="Picture 2">
            <a:extLst>
              <a:ext uri="{FF2B5EF4-FFF2-40B4-BE49-F238E27FC236}">
                <a16:creationId xmlns:a16="http://schemas.microsoft.com/office/drawing/2014/main" id="{C8314B3E-2AD6-CFE7-9C33-ACE513E54EBE}"/>
              </a:ext>
              <a:ext uri="{C183D7F6-B498-43B3-948B-1728B52AA6E4}">
                <adec:decorative xmlns:adec="http://schemas.microsoft.com/office/drawing/2017/decorative" val="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64236" y="5232381"/>
            <a:ext cx="1404507" cy="140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85998-5701-1F96-FB11-99D02D1FA94F}"/>
            </a:ext>
          </a:extLst>
        </p:cNvPr>
        <p:cNvGrpSpPr/>
        <p:nvPr/>
      </p:nvGrpSpPr>
      <p:grpSpPr>
        <a:xfrm>
          <a:off x="0" y="0"/>
          <a:ext cx="0" cy="0"/>
          <a:chOff x="0" y="0"/>
          <a:chExt cx="0" cy="0"/>
        </a:xfrm>
      </p:grpSpPr>
      <p:sp>
        <p:nvSpPr>
          <p:cNvPr id="5" name="Title ">
            <a:extLst>
              <a:ext uri="{FF2B5EF4-FFF2-40B4-BE49-F238E27FC236}">
                <a16:creationId xmlns:a16="http://schemas.microsoft.com/office/drawing/2014/main" id="{A7E9E6DF-7EB4-75DD-CD1A-87E3FDF90E33}"/>
              </a:ext>
            </a:extLst>
          </p:cNvPr>
          <p:cNvSpPr>
            <a:spLocks noGrp="1"/>
          </p:cNvSpPr>
          <p:nvPr>
            <p:ph type="title"/>
          </p:nvPr>
        </p:nvSpPr>
        <p:spPr/>
        <p:txBody>
          <a:bodyPr/>
          <a:lstStyle/>
          <a:p>
            <a:r>
              <a:rPr lang="en-US"/>
              <a:t>Central Point SD – Grow Your Own, continued</a:t>
            </a:r>
          </a:p>
        </p:txBody>
      </p:sp>
      <p:sp>
        <p:nvSpPr>
          <p:cNvPr id="6" name="Slide Content">
            <a:extLst>
              <a:ext uri="{FF2B5EF4-FFF2-40B4-BE49-F238E27FC236}">
                <a16:creationId xmlns:a16="http://schemas.microsoft.com/office/drawing/2014/main" id="{237E31D7-CB68-B602-F4B3-AA4565143C92}"/>
              </a:ext>
            </a:extLst>
          </p:cNvPr>
          <p:cNvSpPr>
            <a:spLocks noGrp="1"/>
          </p:cNvSpPr>
          <p:nvPr>
            <p:ph idx="1"/>
          </p:nvPr>
        </p:nvSpPr>
        <p:spPr/>
        <p:txBody>
          <a:bodyPr>
            <a:normAutofit/>
          </a:bodyPr>
          <a:lstStyle/>
          <a:p>
            <a:pPr rtl="0" fontAlgn="base">
              <a:spcBef>
                <a:spcPts val="1800"/>
              </a:spcBef>
              <a:buFont typeface="Arial" panose="020B0604020202020204" pitchFamily="34" charset="0"/>
              <a:buChar char="•"/>
            </a:pPr>
            <a:r>
              <a:rPr lang="en-US" sz="3200" i="0" u="none" strike="noStrike">
                <a:solidFill>
                  <a:srgbClr val="000000"/>
                </a:solidFill>
                <a:effectLst/>
                <a:latin typeface="Calibri" panose="020F0502020204030204" pitchFamily="34" charset="0"/>
              </a:rPr>
              <a:t>Evidence the strategy is making a difference</a:t>
            </a:r>
            <a:endParaRPr lang="en-US" sz="3200" i="0" u="none" strike="noStrike">
              <a:solidFill>
                <a:srgbClr val="000000"/>
              </a:solidFill>
              <a:effectLst/>
              <a:latin typeface="Arial" panose="020B0604020202020204" pitchFamily="34" charset="0"/>
            </a:endParaRPr>
          </a:p>
          <a:p>
            <a:pPr lvl="1">
              <a:lnSpc>
                <a:spcPct val="107000"/>
              </a:lnSpc>
            </a:pPr>
            <a:r>
              <a:rPr lang="en-US" sz="2800">
                <a:effectLst/>
                <a:ea typeface="Aptos" panose="020B0004020202020204" pitchFamily="34" charset="0"/>
                <a:cs typeface="Aptos" panose="020B0004020202020204" pitchFamily="34" charset="0"/>
              </a:rPr>
              <a:t>More teachers are earning endorsements in high-need areas</a:t>
            </a:r>
          </a:p>
          <a:p>
            <a:pPr lvl="1">
              <a:lnSpc>
                <a:spcPct val="107000"/>
              </a:lnSpc>
            </a:pPr>
            <a:r>
              <a:rPr lang="en-US" sz="2800">
                <a:effectLst/>
                <a:ea typeface="Aptos" panose="020B0004020202020204" pitchFamily="34" charset="0"/>
                <a:cs typeface="Aptos" panose="020B0004020202020204" pitchFamily="34" charset="0"/>
              </a:rPr>
              <a:t>Reduced vacancies and more stable, high-quality instruction</a:t>
            </a:r>
          </a:p>
          <a:p>
            <a:pPr lvl="1">
              <a:lnSpc>
                <a:spcPct val="107000"/>
              </a:lnSpc>
            </a:pPr>
            <a:r>
              <a:rPr lang="en-US" sz="2800">
                <a:effectLst/>
                <a:ea typeface="Aptos" panose="020B0004020202020204" pitchFamily="34" charset="0"/>
                <a:cs typeface="Aptos" panose="020B0004020202020204" pitchFamily="34" charset="0"/>
              </a:rPr>
              <a:t>Participants report feeling more supported in their professional growth</a:t>
            </a:r>
          </a:p>
          <a:p>
            <a:pPr lvl="1">
              <a:lnSpc>
                <a:spcPct val="107000"/>
              </a:lnSpc>
            </a:pPr>
            <a:r>
              <a:rPr lang="en-US" sz="2800">
                <a:ea typeface="Aptos" panose="020B0004020202020204" pitchFamily="34" charset="0"/>
                <a:cs typeface="Aptos" panose="020B0004020202020204" pitchFamily="34" charset="0"/>
              </a:rPr>
              <a:t>S</a:t>
            </a:r>
            <a:r>
              <a:rPr lang="en-US" sz="2800">
                <a:effectLst/>
                <a:ea typeface="Aptos" panose="020B0004020202020204" pitchFamily="34" charset="0"/>
                <a:cs typeface="Aptos" panose="020B0004020202020204" pitchFamily="34" charset="0"/>
              </a:rPr>
              <a:t>tudent outcomes improve with access to fully certified educators.</a:t>
            </a:r>
          </a:p>
          <a:p>
            <a:pPr>
              <a:lnSpc>
                <a:spcPct val="107000"/>
              </a:lnSpc>
              <a:spcAft>
                <a:spcPts val="800"/>
              </a:spcAft>
            </a:pPr>
            <a:r>
              <a:rPr lang="en-US" sz="2800">
                <a:effectLst/>
                <a:latin typeface="Calibri" panose="020F0502020204030204" pitchFamily="34" charset="0"/>
                <a:ea typeface="Aptos" panose="020B0004020202020204" pitchFamily="34" charset="0"/>
                <a:cs typeface="Calibri" panose="020F0502020204030204" pitchFamily="34" charset="0"/>
              </a:rPr>
              <a:t>Christine Beck, </a:t>
            </a:r>
            <a:r>
              <a:rPr lang="en-US" sz="2800" u="sng">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christine.beck@district6.org</a:t>
            </a:r>
            <a:r>
              <a:rPr lang="en-US" sz="2800">
                <a:effectLst/>
                <a:latin typeface="Calibri" panose="020F0502020204030204" pitchFamily="34" charset="0"/>
                <a:ea typeface="Aptos" panose="020B0004020202020204" pitchFamily="34" charset="0"/>
                <a:cs typeface="Calibri" panose="020F0502020204030204" pitchFamily="34" charset="0"/>
              </a:rPr>
              <a:t>, 541-494-6224</a:t>
            </a:r>
            <a:endParaRPr lang="en-US" sz="2800">
              <a:latin typeface="Calibri" panose="020F0502020204030204" pitchFamily="34" charset="0"/>
              <a:cs typeface="Calibri" panose="020F0502020204030204" pitchFamily="34" charset="0"/>
            </a:endParaRPr>
          </a:p>
        </p:txBody>
      </p:sp>
      <p:sp>
        <p:nvSpPr>
          <p:cNvPr id="4" name="Slide Number">
            <a:extLst>
              <a:ext uri="{FF2B5EF4-FFF2-40B4-BE49-F238E27FC236}">
                <a16:creationId xmlns:a16="http://schemas.microsoft.com/office/drawing/2014/main" id="{1A55580E-3859-5538-681B-BD0A760D8381}"/>
              </a:ext>
            </a:extLst>
          </p:cNvPr>
          <p:cNvSpPr>
            <a:spLocks noGrp="1"/>
          </p:cNvSpPr>
          <p:nvPr>
            <p:ph type="sldNum" sz="quarter" idx="12"/>
          </p:nvPr>
        </p:nvSpPr>
        <p:spPr/>
        <p:txBody>
          <a:bodyPr/>
          <a:lstStyle/>
          <a:p>
            <a:fld id="{357F5B69-6281-4C1F-8C38-6DA0F56DA430}" type="slidenum">
              <a:rPr lang="en-US" smtClean="0"/>
              <a:pPr/>
              <a:t>23</a:t>
            </a:fld>
            <a:endParaRPr lang="en-US"/>
          </a:p>
        </p:txBody>
      </p:sp>
      <p:sp>
        <p:nvSpPr>
          <p:cNvPr id="3" name="Footer Placeholder 2">
            <a:extLst>
              <a:ext uri="{FF2B5EF4-FFF2-40B4-BE49-F238E27FC236}">
                <a16:creationId xmlns:a16="http://schemas.microsoft.com/office/drawing/2014/main" id="{0908314C-A07D-CBC4-6F2F-9C1CB717EB9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026" name="Picture 2">
            <a:extLst>
              <a:ext uri="{FF2B5EF4-FFF2-40B4-BE49-F238E27FC236}">
                <a16:creationId xmlns:a16="http://schemas.microsoft.com/office/drawing/2014/main" id="{74590459-0ECC-BBD3-A672-3314B7D7069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1686" y="4686550"/>
            <a:ext cx="1453243" cy="145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0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EF362-743D-537A-A9D1-AB49648D1F9E}"/>
            </a:ext>
          </a:extLst>
        </p:cNvPr>
        <p:cNvGrpSpPr/>
        <p:nvPr/>
      </p:nvGrpSpPr>
      <p:grpSpPr>
        <a:xfrm>
          <a:off x="0" y="0"/>
          <a:ext cx="0" cy="0"/>
          <a:chOff x="0" y="0"/>
          <a:chExt cx="0" cy="0"/>
        </a:xfrm>
      </p:grpSpPr>
      <p:sp>
        <p:nvSpPr>
          <p:cNvPr id="6" name="Title">
            <a:extLst>
              <a:ext uri="{FF2B5EF4-FFF2-40B4-BE49-F238E27FC236}">
                <a16:creationId xmlns:a16="http://schemas.microsoft.com/office/drawing/2014/main" id="{4B4B1F11-32C3-E970-E8D5-DC7652EF2F76}"/>
              </a:ext>
            </a:extLst>
          </p:cNvPr>
          <p:cNvSpPr>
            <a:spLocks noGrp="1"/>
          </p:cNvSpPr>
          <p:nvPr>
            <p:ph type="title"/>
          </p:nvPr>
        </p:nvSpPr>
        <p:spPr>
          <a:xfrm>
            <a:off x="717177" y="779645"/>
            <a:ext cx="3931826" cy="2525617"/>
          </a:xfrm>
        </p:spPr>
        <p:txBody>
          <a:bodyPr anchor="t">
            <a:normAutofit/>
          </a:bodyPr>
          <a:lstStyle/>
          <a:p>
            <a:r>
              <a:rPr lang="en-US"/>
              <a:t>Resources</a:t>
            </a:r>
          </a:p>
        </p:txBody>
      </p:sp>
      <p:sp>
        <p:nvSpPr>
          <p:cNvPr id="7" name="Slide Content">
            <a:extLst>
              <a:ext uri="{FF2B5EF4-FFF2-40B4-BE49-F238E27FC236}">
                <a16:creationId xmlns:a16="http://schemas.microsoft.com/office/drawing/2014/main" id="{8A609FD3-D4AB-B5FF-950E-6D79B2717A0C}"/>
              </a:ext>
            </a:extLst>
          </p:cNvPr>
          <p:cNvSpPr>
            <a:spLocks noGrp="1"/>
          </p:cNvSpPr>
          <p:nvPr>
            <p:ph idx="1"/>
          </p:nvPr>
        </p:nvSpPr>
        <p:spPr>
          <a:xfrm>
            <a:off x="5183188" y="779647"/>
            <a:ext cx="6172200" cy="5360146"/>
          </a:xfrm>
        </p:spPr>
        <p:txBody>
          <a:bodyPr>
            <a:normAutofit/>
          </a:bodyPr>
          <a:lstStyle/>
          <a:p>
            <a:pPr>
              <a:spcBef>
                <a:spcPts val="600"/>
              </a:spcBef>
              <a:spcAft>
                <a:spcPts val="600"/>
              </a:spcAft>
            </a:pPr>
            <a:r>
              <a:rPr lang="en-US" sz="3000">
                <a:hlinkClick r:id="rId3"/>
              </a:rPr>
              <a:t>Using Title II-A Funds Strategically to Support Recruitment, Retention, Professional Learning and Student Outcomes</a:t>
            </a:r>
            <a:endParaRPr lang="en-US" sz="3000"/>
          </a:p>
          <a:p>
            <a:pPr>
              <a:spcBef>
                <a:spcPts val="600"/>
              </a:spcBef>
              <a:spcAft>
                <a:spcPts val="600"/>
              </a:spcAft>
            </a:pPr>
            <a:r>
              <a:rPr lang="en-US" sz="3000">
                <a:hlinkClick r:id="rId4"/>
              </a:rPr>
              <a:t>Education Department General Administrative Regulations (EDGAR)</a:t>
            </a:r>
            <a:endParaRPr lang="en-US" sz="3000"/>
          </a:p>
          <a:p>
            <a:pPr>
              <a:spcBef>
                <a:spcPts val="600"/>
              </a:spcBef>
              <a:spcAft>
                <a:spcPts val="600"/>
              </a:spcAft>
            </a:pPr>
            <a:r>
              <a:rPr lang="en-US" sz="3000">
                <a:hlinkClick r:id="rId5"/>
              </a:rPr>
              <a:t>Uniform Grants Guidance (UGG)</a:t>
            </a:r>
            <a:endParaRPr lang="en-US" sz="3000"/>
          </a:p>
          <a:p>
            <a:pPr>
              <a:spcBef>
                <a:spcPts val="600"/>
              </a:spcBef>
              <a:spcAft>
                <a:spcPts val="600"/>
              </a:spcAft>
            </a:pPr>
            <a:r>
              <a:rPr lang="en-US" sz="3000">
                <a:hlinkClick r:id="rId6"/>
              </a:rPr>
              <a:t>USED Title II-A web page</a:t>
            </a:r>
            <a:endParaRPr lang="en-US" sz="3000"/>
          </a:p>
          <a:p>
            <a:pPr>
              <a:spcBef>
                <a:spcPts val="600"/>
              </a:spcBef>
              <a:spcAft>
                <a:spcPts val="600"/>
              </a:spcAft>
            </a:pPr>
            <a:r>
              <a:rPr lang="en-US" sz="3000">
                <a:hlinkClick r:id="rId7"/>
              </a:rPr>
              <a:t>ODE Title II-A web page</a:t>
            </a:r>
            <a:endParaRPr lang="en-US" sz="3000"/>
          </a:p>
          <a:p>
            <a:pPr>
              <a:spcBef>
                <a:spcPts val="600"/>
              </a:spcBef>
              <a:spcAft>
                <a:spcPts val="600"/>
              </a:spcAft>
            </a:pPr>
            <a:r>
              <a:rPr lang="en-US" sz="3000">
                <a:hlinkClick r:id="rId8"/>
              </a:rPr>
              <a:t>Supplement not Supplant Brief</a:t>
            </a:r>
            <a:endParaRPr lang="en-US" sz="3000"/>
          </a:p>
        </p:txBody>
      </p:sp>
      <p:sp>
        <p:nvSpPr>
          <p:cNvPr id="4" name="Slide Number Placeholder 3">
            <a:extLst>
              <a:ext uri="{FF2B5EF4-FFF2-40B4-BE49-F238E27FC236}">
                <a16:creationId xmlns:a16="http://schemas.microsoft.com/office/drawing/2014/main" id="{D9DE159B-2ACE-03D5-E0AD-FE3313DE5855}"/>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24</a:t>
            </a:fld>
            <a:endParaRPr lang="en-US"/>
          </a:p>
        </p:txBody>
      </p:sp>
      <p:sp>
        <p:nvSpPr>
          <p:cNvPr id="3" name="Footer Placeholder 2">
            <a:extLst>
              <a:ext uri="{FF2B5EF4-FFF2-40B4-BE49-F238E27FC236}">
                <a16:creationId xmlns:a16="http://schemas.microsoft.com/office/drawing/2014/main" id="{A7772A24-70E0-E0AB-3D8B-1757B83B97FA}"/>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a:t>Oregon Department of Education</a:t>
            </a:r>
          </a:p>
        </p:txBody>
      </p:sp>
      <p:pic>
        <p:nvPicPr>
          <p:cNvPr id="9" name="Picture Placeholder 8">
            <a:extLst>
              <a:ext uri="{FF2B5EF4-FFF2-40B4-BE49-F238E27FC236}">
                <a16:creationId xmlns:a16="http://schemas.microsoft.com/office/drawing/2014/main" id="{1918AC73-34EC-4B16-42EF-29D2E69D1AB7}"/>
              </a:ext>
              <a:ext uri="{C183D7F6-B498-43B3-948B-1728B52AA6E4}">
                <adec:decorative xmlns:adec="http://schemas.microsoft.com/office/drawing/2017/decorative" val="1"/>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l="3620" r="3620"/>
          <a:stretch/>
        </p:blipFill>
        <p:spPr>
          <a:xfrm>
            <a:off x="182992" y="2766419"/>
            <a:ext cx="4329940" cy="2555672"/>
          </a:xfrm>
          <a:noFill/>
        </p:spPr>
      </p:pic>
    </p:spTree>
    <p:extLst>
      <p:ext uri="{BB962C8B-B14F-4D97-AF65-F5344CB8AC3E}">
        <p14:creationId xmlns:p14="http://schemas.microsoft.com/office/powerpoint/2010/main" val="403215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p:txBody>
          <a:bodyPr/>
          <a:lstStyle/>
          <a:p>
            <a:r>
              <a:rPr lang="en-US"/>
              <a:t>Please reach out!</a:t>
            </a:r>
          </a:p>
        </p:txBody>
      </p:sp>
      <p:sp>
        <p:nvSpPr>
          <p:cNvPr id="2" name="Slide Content"/>
          <p:cNvSpPr>
            <a:spLocks noGrp="1"/>
          </p:cNvSpPr>
          <p:nvPr>
            <p:ph idx="1"/>
          </p:nvPr>
        </p:nvSpPr>
        <p:spPr/>
        <p:txBody>
          <a:bodyPr/>
          <a:lstStyle/>
          <a:p>
            <a:pPr marL="342900" lvl="0" indent="-342900">
              <a:spcBef>
                <a:spcPts val="0"/>
              </a:spcBef>
              <a:buClr>
                <a:schemeClr val="dk1"/>
              </a:buClr>
              <a:buSzPts val="2400"/>
            </a:pPr>
            <a:r>
              <a:rPr lang="nb-NO"/>
              <a:t>Jen Engberg</a:t>
            </a:r>
            <a:br>
              <a:rPr lang="nb-NO"/>
            </a:br>
            <a:r>
              <a:rPr lang="nb-NO" u="sng">
                <a:solidFill>
                  <a:schemeClr val="hlink"/>
                </a:solidFill>
                <a:hlinkClick r:id="rId3"/>
              </a:rPr>
              <a:t>Jennifer.Engberg@ode.oregon.gov</a:t>
            </a:r>
            <a:endParaRPr lang="nb-NO"/>
          </a:p>
          <a:p>
            <a:pPr marL="342900" lvl="0" indent="-342900">
              <a:lnSpc>
                <a:spcPct val="110000"/>
              </a:lnSpc>
              <a:buClr>
                <a:schemeClr val="dk1"/>
              </a:buClr>
              <a:buSzPts val="2400"/>
            </a:pPr>
            <a:r>
              <a:rPr lang="nb-NO"/>
              <a:t>Sarah Martin</a:t>
            </a:r>
            <a:br>
              <a:rPr lang="nb-NO"/>
            </a:br>
            <a:r>
              <a:rPr lang="nb-NO" u="sng">
                <a:solidFill>
                  <a:schemeClr val="hlink"/>
                </a:solidFill>
                <a:hlinkClick r:id="rId4"/>
              </a:rPr>
              <a:t>Sarah.Martin@ode.oregon.gov</a:t>
            </a:r>
            <a:endParaRPr lang="nb-NO"/>
          </a:p>
          <a:p>
            <a:pPr marL="342900" lvl="0" indent="-342900">
              <a:lnSpc>
                <a:spcPct val="110000"/>
              </a:lnSpc>
              <a:buClr>
                <a:schemeClr val="dk1"/>
              </a:buClr>
              <a:buSzPts val="2400"/>
            </a:pPr>
            <a:r>
              <a:rPr lang="nb-NO"/>
              <a:t>Lisa Plumb</a:t>
            </a:r>
            <a:br>
              <a:rPr lang="nb-NO"/>
            </a:br>
            <a:r>
              <a:rPr lang="nb-NO" u="sng">
                <a:solidFill>
                  <a:schemeClr val="hlink"/>
                </a:solidFill>
                <a:hlinkClick r:id="rId5"/>
              </a:rPr>
              <a:t>Lisa.Plumb@ode.oregon.gov</a:t>
            </a:r>
            <a:endParaRPr lang="nb-NO" u="sng">
              <a:solidFill>
                <a:schemeClr val="hlink"/>
              </a:solidFill>
            </a:endParaRPr>
          </a:p>
          <a:p>
            <a:pPr marL="342900" lvl="0" indent="-342900">
              <a:lnSpc>
                <a:spcPct val="110000"/>
              </a:lnSpc>
              <a:buClr>
                <a:schemeClr val="dk1"/>
              </a:buClr>
              <a:buSzPts val="2400"/>
            </a:pPr>
            <a:r>
              <a:rPr lang="nb-NO"/>
              <a:t>Amy Tidwell</a:t>
            </a:r>
            <a:br>
              <a:rPr lang="nb-NO"/>
            </a:br>
            <a:r>
              <a:rPr lang="nb-NO" u="sng">
                <a:solidFill>
                  <a:schemeClr val="hlink"/>
                </a:solidFill>
                <a:hlinkClick r:id="rId4"/>
              </a:rPr>
              <a:t>Amy.Tidwell@ode.oregon.gov</a:t>
            </a:r>
            <a:endParaRPr lang="nb-NO"/>
          </a:p>
          <a:p>
            <a:pPr marL="0" lvl="0" indent="0">
              <a:lnSpc>
                <a:spcPct val="110000"/>
              </a:lnSpc>
              <a:buClr>
                <a:schemeClr val="dk1"/>
              </a:buClr>
              <a:buSzPts val="2400"/>
              <a:buNone/>
            </a:pPr>
            <a:endParaRPr lang="nb-NO"/>
          </a:p>
          <a:p>
            <a:endParaRPr lang="en-US"/>
          </a:p>
        </p:txBody>
      </p:sp>
      <p:sp>
        <p:nvSpPr>
          <p:cNvPr id="4" name="Slide Number "/>
          <p:cNvSpPr>
            <a:spLocks noGrp="1"/>
          </p:cNvSpPr>
          <p:nvPr>
            <p:ph type="sldNum" sz="quarter" idx="12"/>
          </p:nvPr>
        </p:nvSpPr>
        <p:spPr/>
        <p:txBody>
          <a:bodyPr/>
          <a:lstStyle/>
          <a:p>
            <a:fld id="{357F5B69-6281-4C1F-8C38-6DA0F56DA430}" type="slidenum">
              <a:rPr lang="en-US" smtClean="0"/>
              <a:pPr/>
              <a:t>25</a:t>
            </a:fld>
            <a:endParaRPr lang="en-US"/>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337779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187120DD-BB16-BC70-8821-3DB66C06AFB8}"/>
              </a:ext>
            </a:extLst>
          </p:cNvPr>
          <p:cNvSpPr>
            <a:spLocks noGrp="1"/>
          </p:cNvSpPr>
          <p:nvPr>
            <p:ph type="title"/>
          </p:nvPr>
        </p:nvSpPr>
        <p:spPr>
          <a:xfrm>
            <a:off x="717177" y="779645"/>
            <a:ext cx="3931826" cy="1385057"/>
          </a:xfrm>
        </p:spPr>
        <p:txBody>
          <a:bodyPr/>
          <a:lstStyle/>
          <a:p>
            <a:r>
              <a:rPr lang="en-US"/>
              <a:t>Who’s in charge?</a:t>
            </a:r>
          </a:p>
        </p:txBody>
      </p:sp>
      <p:sp>
        <p:nvSpPr>
          <p:cNvPr id="6" name="Slide Content">
            <a:extLst>
              <a:ext uri="{FF2B5EF4-FFF2-40B4-BE49-F238E27FC236}">
                <a16:creationId xmlns:a16="http://schemas.microsoft.com/office/drawing/2014/main" id="{E4DA5EBE-BE54-0651-D051-999AF1DF2537}"/>
              </a:ext>
            </a:extLst>
          </p:cNvPr>
          <p:cNvSpPr>
            <a:spLocks noGrp="1"/>
          </p:cNvSpPr>
          <p:nvPr>
            <p:ph idx="1"/>
          </p:nvPr>
        </p:nvSpPr>
        <p:spPr/>
        <p:txBody>
          <a:bodyPr vert="horz" lIns="91440" tIns="45720" rIns="91440" bIns="45720" rtlCol="0" anchor="t">
            <a:normAutofit/>
          </a:bodyPr>
          <a:lstStyle/>
          <a:p>
            <a:pPr>
              <a:spcAft>
                <a:spcPts val="1000"/>
              </a:spcAft>
            </a:pPr>
            <a:r>
              <a:rPr lang="en-US" sz="3200"/>
              <a:t>Put these in the order that they apply:</a:t>
            </a:r>
            <a:endParaRPr lang="en-US"/>
          </a:p>
          <a:p>
            <a:pPr marL="457200" indent="-457200">
              <a:buFont typeface="+mj-lt"/>
              <a:buAutoNum type="alphaUcPeriod"/>
            </a:pPr>
            <a:r>
              <a:rPr lang="en-US" sz="2800"/>
              <a:t>Dear Colleague Letter</a:t>
            </a:r>
          </a:p>
          <a:p>
            <a:pPr marL="457200" indent="-457200">
              <a:buFont typeface="+mj-lt"/>
              <a:buAutoNum type="alphaUcPeriod"/>
            </a:pPr>
            <a:r>
              <a:rPr lang="en-US" sz="2800"/>
              <a:t>Statute</a:t>
            </a:r>
          </a:p>
          <a:p>
            <a:pPr marL="457200" indent="-457200">
              <a:buFont typeface="+mj-lt"/>
              <a:buAutoNum type="alphaUcPeriod"/>
            </a:pPr>
            <a:r>
              <a:rPr lang="en-US" sz="2800"/>
              <a:t>Direct communication from ED officials</a:t>
            </a:r>
          </a:p>
          <a:p>
            <a:pPr marL="457200" indent="-457200">
              <a:buFont typeface="+mj-lt"/>
              <a:buAutoNum type="alphaUcPeriod"/>
            </a:pPr>
            <a:r>
              <a:rPr lang="en-US" sz="2800"/>
              <a:t>Non-Regulatory Guidance</a:t>
            </a:r>
          </a:p>
          <a:p>
            <a:pPr marL="457200" indent="-457200">
              <a:buFont typeface="+mj-lt"/>
              <a:buAutoNum type="alphaUcPeriod"/>
            </a:pPr>
            <a:r>
              <a:rPr lang="en-US" sz="2800"/>
              <a:t>Federal Regulations</a:t>
            </a:r>
          </a:p>
        </p:txBody>
      </p:sp>
      <p:sp>
        <p:nvSpPr>
          <p:cNvPr id="4" name="Slide Number ">
            <a:extLst>
              <a:ext uri="{FF2B5EF4-FFF2-40B4-BE49-F238E27FC236}">
                <a16:creationId xmlns:a16="http://schemas.microsoft.com/office/drawing/2014/main" id="{79CADF0D-2C7D-EE3A-1613-17F1C777EB55}"/>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3</a:t>
            </a:fld>
            <a:endParaRPr lang="en-US"/>
          </a:p>
        </p:txBody>
      </p:sp>
      <p:sp>
        <p:nvSpPr>
          <p:cNvPr id="3" name="Footer Placeholder 2">
            <a:extLst>
              <a:ext uri="{FF2B5EF4-FFF2-40B4-BE49-F238E27FC236}">
                <a16:creationId xmlns:a16="http://schemas.microsoft.com/office/drawing/2014/main" id="{B418EA9D-361F-ECA1-8681-F2EFC2C581F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9" name="Picture Placeholder 8">
            <a:extLst>
              <a:ext uri="{FF2B5EF4-FFF2-40B4-BE49-F238E27FC236}">
                <a16:creationId xmlns:a16="http://schemas.microsoft.com/office/drawing/2014/main" id="{7FC08617-EF38-B79C-810A-9EBEE7F940C1}"/>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04" b="604"/>
          <a:stretch>
            <a:fillRect/>
          </a:stretch>
        </p:blipFill>
        <p:spPr>
          <a:xfrm>
            <a:off x="717550" y="2286000"/>
            <a:ext cx="3932238" cy="3575050"/>
          </a:xfrm>
        </p:spPr>
      </p:pic>
    </p:spTree>
    <p:extLst>
      <p:ext uri="{BB962C8B-B14F-4D97-AF65-F5344CB8AC3E}">
        <p14:creationId xmlns:p14="http://schemas.microsoft.com/office/powerpoint/2010/main" val="250842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E89E06B-EBD8-1903-C3F7-7CDE47FF4FB7}"/>
              </a:ext>
            </a:extLst>
          </p:cNvPr>
          <p:cNvSpPr>
            <a:spLocks noGrp="1"/>
          </p:cNvSpPr>
          <p:nvPr>
            <p:ph type="title"/>
          </p:nvPr>
        </p:nvSpPr>
        <p:spPr>
          <a:xfrm>
            <a:off x="703729" y="208821"/>
            <a:ext cx="10784542" cy="1026460"/>
          </a:xfrm>
        </p:spPr>
        <p:txBody>
          <a:bodyPr/>
          <a:lstStyle/>
          <a:p>
            <a:r>
              <a:rPr lang="en-US"/>
              <a:t>Hierarchy of Federal Rules</a:t>
            </a:r>
          </a:p>
        </p:txBody>
      </p:sp>
      <p:pic>
        <p:nvPicPr>
          <p:cNvPr id="9" name="Slide Content" descr="This image shows the hierarchy of legal authority: &#10;1. Statutes (Full force of law)&#10;2. Regulations (Full force of law)&#10;3. Non-Regulatory Guidance (non-binding)&#10;4. Dear Colleague letters (non-binding)&#10;5. District Correspondence (non-binding)">
            <a:extLst>
              <a:ext uri="{FF2B5EF4-FFF2-40B4-BE49-F238E27FC236}">
                <a16:creationId xmlns:a16="http://schemas.microsoft.com/office/drawing/2014/main" id="{2A2F366D-2DE8-45EB-250F-35A59F2FF4DB}"/>
              </a:ext>
            </a:extLst>
          </p:cNvPr>
          <p:cNvPicPr>
            <a:picLocks noGrp="1" noChangeAspect="1"/>
          </p:cNvPicPr>
          <p:nvPr>
            <p:ph sz="quarter" idx="4294967295"/>
          </p:nvPr>
        </p:nvPicPr>
        <p:blipFill>
          <a:blip r:embed="rId3"/>
          <a:srcRect l="31550" t="40783" r="31891" b="11450"/>
          <a:stretch/>
        </p:blipFill>
        <p:spPr>
          <a:xfrm>
            <a:off x="2449879" y="1097281"/>
            <a:ext cx="7451271" cy="5477084"/>
          </a:xfrm>
        </p:spPr>
      </p:pic>
      <p:sp>
        <p:nvSpPr>
          <p:cNvPr id="5" name="Slide Number ">
            <a:extLst>
              <a:ext uri="{FF2B5EF4-FFF2-40B4-BE49-F238E27FC236}">
                <a16:creationId xmlns:a16="http://schemas.microsoft.com/office/drawing/2014/main" id="{CEC029B2-79E6-92AD-9C02-4AC5402AB8BE}"/>
              </a:ext>
            </a:extLst>
          </p:cNvPr>
          <p:cNvSpPr>
            <a:spLocks noGrp="1"/>
          </p:cNvSpPr>
          <p:nvPr>
            <p:ph type="sldNum" sz="quarter" idx="12"/>
          </p:nvPr>
        </p:nvSpPr>
        <p:spPr/>
        <p:txBody>
          <a:bodyPr/>
          <a:lstStyle/>
          <a:p>
            <a:fld id="{357F5B69-6281-4C1F-8C38-6DA0F56DA430}" type="slidenum">
              <a:rPr lang="en-US" smtClean="0"/>
              <a:t>4</a:t>
            </a:fld>
            <a:endParaRPr lang="en-US"/>
          </a:p>
        </p:txBody>
      </p:sp>
    </p:spTree>
    <p:extLst>
      <p:ext uri="{BB962C8B-B14F-4D97-AF65-F5344CB8AC3E}">
        <p14:creationId xmlns:p14="http://schemas.microsoft.com/office/powerpoint/2010/main" val="23923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
            <a:extLst>
              <a:ext uri="{FF2B5EF4-FFF2-40B4-BE49-F238E27FC236}">
                <a16:creationId xmlns:a16="http://schemas.microsoft.com/office/drawing/2014/main" id="{1234C839-34F8-0603-783E-24C0AA9CB772}"/>
              </a:ext>
            </a:extLst>
          </p:cNvPr>
          <p:cNvSpPr>
            <a:spLocks noGrp="1"/>
          </p:cNvSpPr>
          <p:nvPr>
            <p:ph type="title"/>
          </p:nvPr>
        </p:nvSpPr>
        <p:spPr>
          <a:xfrm>
            <a:off x="717177" y="779646"/>
            <a:ext cx="3931826" cy="1832926"/>
          </a:xfrm>
        </p:spPr>
        <p:txBody>
          <a:bodyPr>
            <a:normAutofit fontScale="90000"/>
          </a:bodyPr>
          <a:lstStyle/>
          <a:p>
            <a:r>
              <a:rPr lang="en-US"/>
              <a:t>Non-Regulatory Guidance (NRG)</a:t>
            </a:r>
            <a:br>
              <a:rPr lang="en-US"/>
            </a:br>
            <a:r>
              <a:rPr lang="en-US"/>
              <a:t>Considerations</a:t>
            </a:r>
          </a:p>
        </p:txBody>
      </p:sp>
      <p:sp>
        <p:nvSpPr>
          <p:cNvPr id="2" name="Slide Content">
            <a:extLst>
              <a:ext uri="{FF2B5EF4-FFF2-40B4-BE49-F238E27FC236}">
                <a16:creationId xmlns:a16="http://schemas.microsoft.com/office/drawing/2014/main" id="{704666F0-3A4E-ACD2-28BC-B71FEF25444F}"/>
              </a:ext>
            </a:extLst>
          </p:cNvPr>
          <p:cNvSpPr>
            <a:spLocks noGrp="1"/>
          </p:cNvSpPr>
          <p:nvPr>
            <p:ph idx="1"/>
          </p:nvPr>
        </p:nvSpPr>
        <p:spPr>
          <a:xfrm>
            <a:off x="5183187" y="779647"/>
            <a:ext cx="6459083" cy="5360146"/>
          </a:xfrm>
        </p:spPr>
        <p:txBody>
          <a:bodyPr>
            <a:normAutofit lnSpcReduction="10000"/>
          </a:bodyPr>
          <a:lstStyle/>
          <a:p>
            <a:r>
              <a:rPr lang="en-US" sz="3200"/>
              <a:t>Reflect ED’s most user-friendly interpretation of a statute</a:t>
            </a:r>
          </a:p>
          <a:p>
            <a:pPr lvl="1"/>
            <a:r>
              <a:rPr lang="en-US" sz="2800"/>
              <a:t>Statutes and regulations are the “gold standard” for compliance</a:t>
            </a:r>
          </a:p>
          <a:p>
            <a:r>
              <a:rPr lang="en-US" sz="3200"/>
              <a:t>Updated regularly</a:t>
            </a:r>
          </a:p>
          <a:p>
            <a:pPr lvl="1"/>
            <a:r>
              <a:rPr lang="en-US" sz="2800"/>
              <a:t>Make sure you are using the most current version!</a:t>
            </a:r>
          </a:p>
          <a:p>
            <a:r>
              <a:rPr lang="en-US" sz="3200" b="1"/>
              <a:t>Three new NRG documents released in the last two months that relate to Title II-A</a:t>
            </a:r>
          </a:p>
          <a:p>
            <a:pPr marL="0" indent="0">
              <a:buNone/>
            </a:pPr>
            <a:endParaRPr lang="en-US" sz="2000"/>
          </a:p>
          <a:p>
            <a:pPr marL="0" indent="0">
              <a:buNone/>
            </a:pPr>
            <a:r>
              <a:rPr lang="en-US" sz="2000"/>
              <a:t>*Courtesy of Federal Education Grants Management: What Administrators Need to Know, LRP Publications and </a:t>
            </a:r>
            <a:r>
              <a:rPr lang="en-US" sz="2000" err="1"/>
              <a:t>BruMan</a:t>
            </a:r>
            <a:endParaRPr lang="en-US" sz="2000"/>
          </a:p>
          <a:p>
            <a:pPr marL="457200" lvl="1" indent="0">
              <a:buNone/>
            </a:pPr>
            <a:endParaRPr lang="en-US" sz="2800"/>
          </a:p>
        </p:txBody>
      </p:sp>
      <p:sp>
        <p:nvSpPr>
          <p:cNvPr id="4" name="Slide Number Placeholder 3">
            <a:extLst>
              <a:ext uri="{FF2B5EF4-FFF2-40B4-BE49-F238E27FC236}">
                <a16:creationId xmlns:a16="http://schemas.microsoft.com/office/drawing/2014/main" id="{A12A7173-0F64-53C4-CFDD-E04509B5DF44}"/>
              </a:ext>
            </a:extLst>
          </p:cNvPr>
          <p:cNvSpPr>
            <a:spLocks noGrp="1"/>
          </p:cNvSpPr>
          <p:nvPr>
            <p:ph type="sldNum" sz="quarter" idx="12"/>
          </p:nvPr>
        </p:nvSpPr>
        <p:spPr/>
        <p:txBody>
          <a:bodyPr/>
          <a:lstStyle/>
          <a:p>
            <a:fld id="{357F5B69-6281-4C1F-8C38-6DA0F56DA430}" type="slidenum">
              <a:rPr lang="en-US" smtClean="0"/>
              <a:pPr/>
              <a:t>5</a:t>
            </a:fld>
            <a:endParaRPr lang="en-US"/>
          </a:p>
        </p:txBody>
      </p:sp>
      <p:sp>
        <p:nvSpPr>
          <p:cNvPr id="3" name="Footer Placeholder 2">
            <a:extLst>
              <a:ext uri="{FF2B5EF4-FFF2-40B4-BE49-F238E27FC236}">
                <a16:creationId xmlns:a16="http://schemas.microsoft.com/office/drawing/2014/main" id="{55B08C92-6255-00D4-BBFA-DB31A7829B45}"/>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pic>
        <p:nvPicPr>
          <p:cNvPr id="15" name="Picture 14">
            <a:extLst>
              <a:ext uri="{FF2B5EF4-FFF2-40B4-BE49-F238E27FC236}">
                <a16:creationId xmlns:a16="http://schemas.microsoft.com/office/drawing/2014/main" id="{A09155F7-D0BB-860F-016B-DA11AE9CF1B9}"/>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3373" t="8609" r="23137" b="11802"/>
          <a:stretch/>
        </p:blipFill>
        <p:spPr>
          <a:xfrm>
            <a:off x="949209" y="2863498"/>
            <a:ext cx="3198247" cy="3025368"/>
          </a:xfrm>
          <a:prstGeom prst="rect">
            <a:avLst/>
          </a:prstGeom>
        </p:spPr>
      </p:pic>
    </p:spTree>
    <p:extLst>
      <p:ext uri="{BB962C8B-B14F-4D97-AF65-F5344CB8AC3E}">
        <p14:creationId xmlns:p14="http://schemas.microsoft.com/office/powerpoint/2010/main" val="367797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8507492-513A-4F35-A4F9-A06AFC6BC2B9}"/>
              </a:ext>
            </a:extLst>
          </p:cNvPr>
          <p:cNvSpPr>
            <a:spLocks noGrp="1"/>
          </p:cNvSpPr>
          <p:nvPr>
            <p:ph type="title"/>
          </p:nvPr>
        </p:nvSpPr>
        <p:spPr/>
        <p:txBody>
          <a:bodyPr/>
          <a:lstStyle/>
          <a:p>
            <a:r>
              <a:rPr lang="en-US"/>
              <a:t>Using Title II-A Funds Strategically</a:t>
            </a:r>
          </a:p>
        </p:txBody>
      </p:sp>
      <p:sp>
        <p:nvSpPr>
          <p:cNvPr id="6" name="Slide Content">
            <a:extLst>
              <a:ext uri="{FF2B5EF4-FFF2-40B4-BE49-F238E27FC236}">
                <a16:creationId xmlns:a16="http://schemas.microsoft.com/office/drawing/2014/main" id="{B1757774-03DA-BF45-E1BB-2E389945BA53}"/>
              </a:ext>
            </a:extLst>
          </p:cNvPr>
          <p:cNvSpPr>
            <a:spLocks noGrp="1"/>
          </p:cNvSpPr>
          <p:nvPr>
            <p:ph idx="1"/>
          </p:nvPr>
        </p:nvSpPr>
        <p:spPr>
          <a:xfrm>
            <a:off x="375557" y="1825624"/>
            <a:ext cx="11478985" cy="4476023"/>
          </a:xfrm>
        </p:spPr>
        <p:txBody>
          <a:bodyPr>
            <a:normAutofit lnSpcReduction="10000"/>
          </a:bodyPr>
          <a:lstStyle/>
          <a:p>
            <a:pPr marL="0" indent="0">
              <a:spcAft>
                <a:spcPts val="600"/>
              </a:spcAft>
              <a:buNone/>
            </a:pPr>
            <a:r>
              <a:rPr lang="en-US" sz="3200" i="0">
                <a:effectLst/>
                <a:latin typeface="Calibri" panose="020F0502020204030204" pitchFamily="34" charset="0"/>
                <a:cs typeface="Calibri" panose="020F0502020204030204" pitchFamily="34" charset="0"/>
                <a:hlinkClick r:id="rId3"/>
              </a:rPr>
              <a:t>Using Title II, Part A Funds Strategically to Support Educator Recruitment, Retention, Professional Learning, and Improved Student Outcomes</a:t>
            </a:r>
            <a:r>
              <a:rPr lang="en-US" sz="3200" i="0">
                <a:effectLst/>
                <a:latin typeface="Calibri" panose="020F0502020204030204" pitchFamily="34" charset="0"/>
                <a:cs typeface="Calibri" panose="020F0502020204030204" pitchFamily="34" charset="0"/>
              </a:rPr>
              <a:t> </a:t>
            </a:r>
          </a:p>
          <a:p>
            <a:pPr>
              <a:spcAft>
                <a:spcPts val="600"/>
              </a:spcAft>
            </a:pPr>
            <a:r>
              <a:rPr lang="en-US" sz="3200">
                <a:latin typeface="Calibri" panose="020F0502020204030204" pitchFamily="34" charset="0"/>
                <a:cs typeface="Calibri" panose="020F0502020204030204" pitchFamily="34" charset="0"/>
              </a:rPr>
              <a:t>Published December 4, 2024</a:t>
            </a:r>
          </a:p>
          <a:p>
            <a:pPr lvl="1">
              <a:spcAft>
                <a:spcPts val="600"/>
              </a:spcAft>
            </a:pPr>
            <a:r>
              <a:rPr lang="en-US" sz="2800">
                <a:latin typeface="Calibri" panose="020F0502020204030204" pitchFamily="34" charset="0"/>
                <a:cs typeface="Calibri" panose="020F0502020204030204" pitchFamily="34" charset="0"/>
              </a:rPr>
              <a:t>Replaces the 2016 Non-Regulatory Guidance</a:t>
            </a:r>
          </a:p>
          <a:p>
            <a:pPr>
              <a:spcAft>
                <a:spcPts val="600"/>
              </a:spcAft>
            </a:pPr>
            <a:r>
              <a:rPr lang="en-US" sz="3200">
                <a:latin typeface="Calibri" panose="020F0502020204030204" pitchFamily="34" charset="0"/>
                <a:cs typeface="Calibri" panose="020F0502020204030204" pitchFamily="34" charset="0"/>
              </a:rPr>
              <a:t>Encourages braiding with other funds to support educators</a:t>
            </a:r>
          </a:p>
          <a:p>
            <a:pPr lvl="1">
              <a:spcAft>
                <a:spcPts val="600"/>
              </a:spcAft>
            </a:pPr>
            <a:r>
              <a:rPr lang="en-US" sz="3000">
                <a:latin typeface="Calibri" panose="020F0502020204030204" pitchFamily="34" charset="0"/>
                <a:cs typeface="Calibri" panose="020F0502020204030204" pitchFamily="34" charset="0"/>
              </a:rPr>
              <a:t>Title I-A, Title III, and IDEA</a:t>
            </a:r>
          </a:p>
          <a:p>
            <a:pPr>
              <a:spcAft>
                <a:spcPts val="600"/>
              </a:spcAft>
            </a:pPr>
            <a:r>
              <a:rPr lang="en-US" sz="3000">
                <a:latin typeface="Calibri" panose="020F0502020204030204" pitchFamily="34" charset="0"/>
                <a:cs typeface="Calibri" panose="020F0502020204030204" pitchFamily="34" charset="0"/>
              </a:rPr>
              <a:t>Multiple reminders about tying activities to </a:t>
            </a:r>
            <a:r>
              <a:rPr lang="en-US" sz="3000" b="1">
                <a:latin typeface="Calibri" panose="020F0502020204030204" pitchFamily="34" charset="0"/>
                <a:cs typeface="Calibri" panose="020F0502020204030204" pitchFamily="34" charset="0"/>
              </a:rPr>
              <a:t>identified needs and</a:t>
            </a:r>
            <a:r>
              <a:rPr lang="en-US" sz="3000">
                <a:latin typeface="Calibri" panose="020F0502020204030204" pitchFamily="34" charset="0"/>
                <a:cs typeface="Calibri" panose="020F0502020204030204" pitchFamily="34" charset="0"/>
              </a:rPr>
              <a:t> the </a:t>
            </a:r>
            <a:r>
              <a:rPr lang="en-US" sz="3000" b="1">
                <a:latin typeface="Calibri" panose="020F0502020204030204" pitchFamily="34" charset="0"/>
                <a:cs typeface="Calibri" panose="020F0502020204030204" pitchFamily="34" charset="0"/>
              </a:rPr>
              <a:t>supplementary</a:t>
            </a:r>
            <a:r>
              <a:rPr lang="en-US" sz="3000">
                <a:latin typeface="Calibri" panose="020F0502020204030204" pitchFamily="34" charset="0"/>
                <a:cs typeface="Calibri" panose="020F0502020204030204" pitchFamily="34" charset="0"/>
              </a:rPr>
              <a:t> nature of II-A funds</a:t>
            </a:r>
          </a:p>
        </p:txBody>
      </p:sp>
      <p:sp>
        <p:nvSpPr>
          <p:cNvPr id="4" name="Slide Number">
            <a:extLst>
              <a:ext uri="{FF2B5EF4-FFF2-40B4-BE49-F238E27FC236}">
                <a16:creationId xmlns:a16="http://schemas.microsoft.com/office/drawing/2014/main" id="{F118CE5A-6D52-03D9-3D2B-EA762CD8C925}"/>
              </a:ext>
            </a:extLst>
          </p:cNvPr>
          <p:cNvSpPr>
            <a:spLocks noGrp="1"/>
          </p:cNvSpPr>
          <p:nvPr>
            <p:ph type="sldNum" sz="quarter" idx="12"/>
          </p:nvPr>
        </p:nvSpPr>
        <p:spPr/>
        <p:txBody>
          <a:bodyPr/>
          <a:lstStyle/>
          <a:p>
            <a:fld id="{357F5B69-6281-4C1F-8C38-6DA0F56DA430}" type="slidenum">
              <a:rPr lang="en-US" smtClean="0"/>
              <a:t>6</a:t>
            </a:fld>
            <a:endParaRPr lang="en-US"/>
          </a:p>
        </p:txBody>
      </p:sp>
      <p:sp>
        <p:nvSpPr>
          <p:cNvPr id="3" name="Footer Placeholder 2">
            <a:extLst>
              <a:ext uri="{FF2B5EF4-FFF2-40B4-BE49-F238E27FC236}">
                <a16:creationId xmlns:a16="http://schemas.microsoft.com/office/drawing/2014/main" id="{26B6E8BC-3CF9-0086-48DA-91ECBBF817C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81449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6432DA63-0FC6-F3BD-0CFD-A9E3621400C0}"/>
              </a:ext>
            </a:extLst>
          </p:cNvPr>
          <p:cNvSpPr>
            <a:spLocks noGrp="1"/>
          </p:cNvSpPr>
          <p:nvPr>
            <p:ph type="title"/>
          </p:nvPr>
        </p:nvSpPr>
        <p:spPr/>
        <p:txBody>
          <a:bodyPr/>
          <a:lstStyle/>
          <a:p>
            <a:r>
              <a:rPr lang="en-US"/>
              <a:t>Remember: Title II-A is about equity of access</a:t>
            </a:r>
          </a:p>
        </p:txBody>
      </p:sp>
      <p:sp>
        <p:nvSpPr>
          <p:cNvPr id="2" name="Slide Content">
            <a:extLst>
              <a:ext uri="{FF2B5EF4-FFF2-40B4-BE49-F238E27FC236}">
                <a16:creationId xmlns:a16="http://schemas.microsoft.com/office/drawing/2014/main" id="{A4392031-D599-DBFD-62ED-755E321EEC18}"/>
              </a:ext>
            </a:extLst>
          </p:cNvPr>
          <p:cNvSpPr>
            <a:spLocks noGrp="1"/>
          </p:cNvSpPr>
          <p:nvPr>
            <p:ph idx="1"/>
          </p:nvPr>
        </p:nvSpPr>
        <p:spPr/>
        <p:txBody>
          <a:bodyPr/>
          <a:lstStyle/>
          <a:p>
            <a:pPr marL="0" indent="0">
              <a:buNone/>
            </a:pPr>
            <a:r>
              <a:rPr lang="en-US" sz="3200" b="0" i="0" u="none" strike="noStrike" baseline="0">
                <a:solidFill>
                  <a:srgbClr val="000000"/>
                </a:solidFill>
                <a:latin typeface="Calibri" panose="020F0502020204030204" pitchFamily="34" charset="0"/>
              </a:rPr>
              <a:t>While Title II-A can benefit all educators, a key purpose of </a:t>
            </a:r>
            <a:r>
              <a:rPr lang="en-US" sz="3200">
                <a:solidFill>
                  <a:srgbClr val="000000"/>
                </a:solidFill>
                <a:latin typeface="Calibri" panose="020F0502020204030204" pitchFamily="34" charset="0"/>
              </a:rPr>
              <a:t>II-A is to support educators </a:t>
            </a:r>
            <a:r>
              <a:rPr lang="en-US" sz="3200" b="0" i="0" u="none" strike="noStrike" baseline="0">
                <a:solidFill>
                  <a:srgbClr val="000000"/>
                </a:solidFill>
                <a:latin typeface="Calibri" panose="020F0502020204030204" pitchFamily="34" charset="0"/>
              </a:rPr>
              <a:t>“particularly in schools with a high percentage of</a:t>
            </a:r>
          </a:p>
          <a:p>
            <a:r>
              <a:rPr lang="en-US" sz="3200" b="0" i="0" u="none" strike="noStrike" baseline="0">
                <a:solidFill>
                  <a:srgbClr val="000000"/>
                </a:solidFill>
                <a:latin typeface="Calibri" panose="020F0502020204030204" pitchFamily="34" charset="0"/>
              </a:rPr>
              <a:t>students navigating poverty;</a:t>
            </a:r>
          </a:p>
          <a:p>
            <a:r>
              <a:rPr lang="en-US" sz="3200" b="0" i="0" u="none" strike="noStrike" baseline="0">
                <a:solidFill>
                  <a:srgbClr val="000000"/>
                </a:solidFill>
                <a:latin typeface="Calibri" panose="020F0502020204030204" pitchFamily="34" charset="0"/>
              </a:rPr>
              <a:t>out-of-field, inexperienced, or ineffective teachers; and</a:t>
            </a:r>
          </a:p>
          <a:p>
            <a:r>
              <a:rPr lang="en-US" sz="3200" b="0" i="0" u="none" strike="noStrike" baseline="0">
                <a:solidFill>
                  <a:srgbClr val="000000"/>
                </a:solidFill>
                <a:latin typeface="Calibri" panose="020F0502020204030204" pitchFamily="34" charset="0"/>
              </a:rPr>
              <a:t>students who do not meet the challenging State academic standards.”</a:t>
            </a:r>
          </a:p>
          <a:p>
            <a:endParaRPr lang="en-US"/>
          </a:p>
        </p:txBody>
      </p:sp>
      <p:sp>
        <p:nvSpPr>
          <p:cNvPr id="4" name="Slide Number Placeholder 3">
            <a:extLst>
              <a:ext uri="{FF2B5EF4-FFF2-40B4-BE49-F238E27FC236}">
                <a16:creationId xmlns:a16="http://schemas.microsoft.com/office/drawing/2014/main" id="{F85B6CE5-8797-43B8-E722-ABFE21E74381}"/>
              </a:ext>
            </a:extLst>
          </p:cNvPr>
          <p:cNvSpPr>
            <a:spLocks noGrp="1"/>
          </p:cNvSpPr>
          <p:nvPr>
            <p:ph type="sldNum" sz="quarter" idx="12"/>
          </p:nvPr>
        </p:nvSpPr>
        <p:spPr/>
        <p:txBody>
          <a:bodyPr/>
          <a:lstStyle/>
          <a:p>
            <a:fld id="{357F5B69-6281-4C1F-8C38-6DA0F56DA430}" type="slidenum">
              <a:rPr lang="en-US" smtClean="0"/>
              <a:pPr/>
              <a:t>7</a:t>
            </a:fld>
            <a:endParaRPr lang="en-US"/>
          </a:p>
        </p:txBody>
      </p:sp>
      <p:sp>
        <p:nvSpPr>
          <p:cNvPr id="3" name="Footer Placeholder 2">
            <a:extLst>
              <a:ext uri="{FF2B5EF4-FFF2-40B4-BE49-F238E27FC236}">
                <a16:creationId xmlns:a16="http://schemas.microsoft.com/office/drawing/2014/main" id="{872EEAE6-D459-5FB8-F102-5AED0429C31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58549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B2191BC-9008-D1A1-96E0-4BBE4BFF7E1A}"/>
              </a:ext>
            </a:extLst>
          </p:cNvPr>
          <p:cNvSpPr>
            <a:spLocks noGrp="1"/>
          </p:cNvSpPr>
          <p:nvPr>
            <p:ph type="title"/>
          </p:nvPr>
        </p:nvSpPr>
        <p:spPr/>
        <p:txBody>
          <a:bodyPr/>
          <a:lstStyle/>
          <a:p>
            <a:r>
              <a:rPr lang="en-US"/>
              <a:t>Highlighted Strategies</a:t>
            </a:r>
          </a:p>
        </p:txBody>
      </p:sp>
      <p:sp>
        <p:nvSpPr>
          <p:cNvPr id="6" name="Slide Content">
            <a:extLst>
              <a:ext uri="{FF2B5EF4-FFF2-40B4-BE49-F238E27FC236}">
                <a16:creationId xmlns:a16="http://schemas.microsoft.com/office/drawing/2014/main" id="{628FC1B7-23A8-9439-73C8-398CB949A9BE}"/>
              </a:ext>
            </a:extLst>
          </p:cNvPr>
          <p:cNvSpPr>
            <a:spLocks noGrp="1"/>
          </p:cNvSpPr>
          <p:nvPr>
            <p:ph idx="1"/>
          </p:nvPr>
        </p:nvSpPr>
        <p:spPr/>
        <p:txBody>
          <a:bodyPr>
            <a:normAutofit/>
          </a:bodyPr>
          <a:lstStyle/>
          <a:p>
            <a:pPr>
              <a:spcAft>
                <a:spcPts val="600"/>
              </a:spcAft>
            </a:pPr>
            <a:r>
              <a:rPr lang="en-US" sz="3200"/>
              <a:t>Improve </a:t>
            </a:r>
            <a:r>
              <a:rPr lang="en-US" sz="3200" b="1"/>
              <a:t>compensation</a:t>
            </a:r>
            <a:r>
              <a:rPr lang="en-US" sz="3200"/>
              <a:t> and </a:t>
            </a:r>
            <a:r>
              <a:rPr lang="en-US" sz="3200" b="1"/>
              <a:t>working conditions</a:t>
            </a:r>
          </a:p>
          <a:p>
            <a:pPr>
              <a:spcAft>
                <a:spcPts val="600"/>
              </a:spcAft>
            </a:pPr>
            <a:r>
              <a:rPr lang="en-US" sz="3200"/>
              <a:t>Create, improve, and </a:t>
            </a:r>
            <a:r>
              <a:rPr lang="en-US" sz="3200" b="1"/>
              <a:t>expand pathways </a:t>
            </a:r>
            <a:r>
              <a:rPr lang="en-US" sz="3200"/>
              <a:t>into the profession</a:t>
            </a:r>
          </a:p>
          <a:p>
            <a:pPr>
              <a:spcAft>
                <a:spcPts val="600"/>
              </a:spcAft>
            </a:pPr>
            <a:r>
              <a:rPr lang="en-US" sz="3200"/>
              <a:t>Provide </a:t>
            </a:r>
            <a:r>
              <a:rPr lang="en-US" sz="3200" b="1"/>
              <a:t>induction</a:t>
            </a:r>
            <a:r>
              <a:rPr lang="en-US" sz="3200"/>
              <a:t> and </a:t>
            </a:r>
            <a:r>
              <a:rPr lang="en-US" sz="3200" b="1"/>
              <a:t>professional learning</a:t>
            </a:r>
          </a:p>
          <a:p>
            <a:pPr>
              <a:spcAft>
                <a:spcPts val="600"/>
              </a:spcAft>
            </a:pPr>
            <a:r>
              <a:rPr lang="en-US" sz="3200"/>
              <a:t>Offer educational leadership and </a:t>
            </a:r>
            <a:r>
              <a:rPr lang="en-US" sz="3200" b="1"/>
              <a:t>career advancement opportunities</a:t>
            </a:r>
          </a:p>
          <a:p>
            <a:pPr>
              <a:spcAft>
                <a:spcPts val="600"/>
              </a:spcAft>
            </a:pPr>
            <a:r>
              <a:rPr lang="en-US" sz="3200"/>
              <a:t>Promote </a:t>
            </a:r>
            <a:r>
              <a:rPr lang="en-US" sz="3200" b="1"/>
              <a:t>educator diversity</a:t>
            </a:r>
          </a:p>
        </p:txBody>
      </p:sp>
      <p:sp>
        <p:nvSpPr>
          <p:cNvPr id="4" name="Slide Number ">
            <a:extLst>
              <a:ext uri="{FF2B5EF4-FFF2-40B4-BE49-F238E27FC236}">
                <a16:creationId xmlns:a16="http://schemas.microsoft.com/office/drawing/2014/main" id="{C125C7BF-E9C3-0073-26C5-23C0EC6F2BB7}"/>
              </a:ext>
            </a:extLst>
          </p:cNvPr>
          <p:cNvSpPr>
            <a:spLocks noGrp="1"/>
          </p:cNvSpPr>
          <p:nvPr>
            <p:ph type="sldNum" sz="quarter" idx="12"/>
          </p:nvPr>
        </p:nvSpPr>
        <p:spPr/>
        <p:txBody>
          <a:bodyPr/>
          <a:lstStyle/>
          <a:p>
            <a:fld id="{357F5B69-6281-4C1F-8C38-6DA0F56DA430}" type="slidenum">
              <a:rPr lang="en-US" smtClean="0"/>
              <a:t>8</a:t>
            </a:fld>
            <a:endParaRPr lang="en-US"/>
          </a:p>
        </p:txBody>
      </p:sp>
      <p:sp>
        <p:nvSpPr>
          <p:cNvPr id="3" name="Footer Placeholder 2">
            <a:extLst>
              <a:ext uri="{FF2B5EF4-FFF2-40B4-BE49-F238E27FC236}">
                <a16:creationId xmlns:a16="http://schemas.microsoft.com/office/drawing/2014/main" id="{BEB765CD-7E5F-2ABF-C9A9-18EEE8E75F5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1471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438C8985-7A04-7AAA-CFF3-65E2D6B4B303}"/>
              </a:ext>
            </a:extLst>
          </p:cNvPr>
          <p:cNvSpPr>
            <a:spLocks noGrp="1"/>
          </p:cNvSpPr>
          <p:nvPr>
            <p:ph type="title"/>
          </p:nvPr>
        </p:nvSpPr>
        <p:spPr/>
        <p:txBody>
          <a:bodyPr/>
          <a:lstStyle/>
          <a:p>
            <a:r>
              <a:rPr lang="en-US"/>
              <a:t>Compensation &amp; Working Conditions</a:t>
            </a:r>
          </a:p>
        </p:txBody>
      </p:sp>
      <p:sp>
        <p:nvSpPr>
          <p:cNvPr id="2" name="Slide Content">
            <a:extLst>
              <a:ext uri="{FF2B5EF4-FFF2-40B4-BE49-F238E27FC236}">
                <a16:creationId xmlns:a16="http://schemas.microsoft.com/office/drawing/2014/main" id="{ACE52A21-CB33-D828-FA84-0F9E4763A860}"/>
              </a:ext>
            </a:extLst>
          </p:cNvPr>
          <p:cNvSpPr>
            <a:spLocks noGrp="1"/>
          </p:cNvSpPr>
          <p:nvPr>
            <p:ph idx="1"/>
          </p:nvPr>
        </p:nvSpPr>
        <p:spPr>
          <a:xfrm>
            <a:off x="717176" y="1825625"/>
            <a:ext cx="11006738" cy="4109010"/>
          </a:xfrm>
        </p:spPr>
        <p:txBody>
          <a:bodyPr>
            <a:noAutofit/>
          </a:bodyPr>
          <a:lstStyle/>
          <a:p>
            <a:r>
              <a:rPr lang="en-US" sz="3200"/>
              <a:t>Increased pay for teacher leaders who take on additional responsibilities</a:t>
            </a:r>
          </a:p>
          <a:p>
            <a:r>
              <a:rPr lang="en-US" sz="3200"/>
              <a:t>Pay for collaboration outside of the workday (e.g.; PLCs/data teams)</a:t>
            </a:r>
          </a:p>
          <a:p>
            <a:r>
              <a:rPr lang="en-US" sz="3200"/>
              <a:t>Recruitment and retention bonuses and stipends</a:t>
            </a:r>
          </a:p>
          <a:p>
            <a:r>
              <a:rPr lang="en-US" sz="3200"/>
              <a:t>Additional certifications in high-need areas</a:t>
            </a:r>
          </a:p>
        </p:txBody>
      </p:sp>
      <p:sp>
        <p:nvSpPr>
          <p:cNvPr id="4" name="Slide Number">
            <a:extLst>
              <a:ext uri="{FF2B5EF4-FFF2-40B4-BE49-F238E27FC236}">
                <a16:creationId xmlns:a16="http://schemas.microsoft.com/office/drawing/2014/main" id="{C67531DC-95AC-8A8D-26F8-CFD9CEC47264}"/>
              </a:ext>
            </a:extLst>
          </p:cNvPr>
          <p:cNvSpPr>
            <a:spLocks noGrp="1"/>
          </p:cNvSpPr>
          <p:nvPr>
            <p:ph type="sldNum" sz="quarter" idx="12"/>
          </p:nvPr>
        </p:nvSpPr>
        <p:spPr/>
        <p:txBody>
          <a:bodyPr/>
          <a:lstStyle/>
          <a:p>
            <a:fld id="{357F5B69-6281-4C1F-8C38-6DA0F56DA430}" type="slidenum">
              <a:rPr lang="en-US" smtClean="0"/>
              <a:pPr/>
              <a:t>9</a:t>
            </a:fld>
            <a:endParaRPr lang="en-US"/>
          </a:p>
        </p:txBody>
      </p:sp>
      <p:sp>
        <p:nvSpPr>
          <p:cNvPr id="3" name="Footer Placeholder 2">
            <a:extLst>
              <a:ext uri="{FF2B5EF4-FFF2-40B4-BE49-F238E27FC236}">
                <a16:creationId xmlns:a16="http://schemas.microsoft.com/office/drawing/2014/main" id="{557FC6D1-CD72-27E2-C5F7-4434DFD223A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p>
        </p:txBody>
      </p:sp>
    </p:spTree>
    <p:extLst>
      <p:ext uri="{BB962C8B-B14F-4D97-AF65-F5344CB8AC3E}">
        <p14:creationId xmlns:p14="http://schemas.microsoft.com/office/powerpoint/2010/main" val="2720330108"/>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2025-03-26T15:55:27+00:00</Remediation_x0020_Date>
    <Priority xmlns="033ab11c-6041-4f50-b845-c0c38e41b3e3">New</Priorit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E7EC64-CD3F-4D9E-A130-890C080C0471}"/>
</file>

<file path=customXml/itemProps2.xml><?xml version="1.0" encoding="utf-8"?>
<ds:datastoreItem xmlns:ds="http://schemas.openxmlformats.org/officeDocument/2006/customXml" ds:itemID="{1C2AA772-8C0A-480C-9E0C-84C76C73C71D}">
  <ds:schemaRefs>
    <ds:schemaRef ds:uri="547ed97a-188f-4e75-98a3-ee6136232f7e"/>
    <ds:schemaRef ds:uri="ded391c6-298c-4d80-b5b1-ff32f97796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Application>Microsoft Office PowerPoint</Application>
  <PresentationFormat>Widescreen</PresentationFormat>
  <Slides>25</Slides>
  <Notes>22</Notes>
  <HiddenSlides>0</HiddenSlide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2021ODE</vt:lpstr>
      <vt:lpstr>Green_2021ODE</vt:lpstr>
      <vt:lpstr>Gold_2021ODE</vt:lpstr>
      <vt:lpstr>Orange_2021ODE</vt:lpstr>
      <vt:lpstr>Red_2021ODE</vt:lpstr>
      <vt:lpstr>Teal_2021ODE</vt:lpstr>
      <vt:lpstr>Welcome to Title II-A Tuesdays!</vt:lpstr>
      <vt:lpstr>Our Time Together Today</vt:lpstr>
      <vt:lpstr>Who’s in charge?</vt:lpstr>
      <vt:lpstr>Hierarchy of Federal Rules</vt:lpstr>
      <vt:lpstr>Non-Regulatory Guidance (NRG) Considerations</vt:lpstr>
      <vt:lpstr>Using Title II-A Funds Strategically</vt:lpstr>
      <vt:lpstr>Remember: Title II-A is about equity of access</vt:lpstr>
      <vt:lpstr>Highlighted Strategies</vt:lpstr>
      <vt:lpstr>Compensation &amp; Working Conditions</vt:lpstr>
      <vt:lpstr>Pathways to the Profession</vt:lpstr>
      <vt:lpstr>Induction and Professional Learning</vt:lpstr>
      <vt:lpstr>Teacher Leadership Opportunities</vt:lpstr>
      <vt:lpstr>What Oregon Districts are Doing</vt:lpstr>
      <vt:lpstr>Teacher Mentoring</vt:lpstr>
      <vt:lpstr>Jefferson County SD – Teacher Mentoring</vt:lpstr>
      <vt:lpstr>Principal Mentoring</vt:lpstr>
      <vt:lpstr>Eugene 4J – Principal Mentoring</vt:lpstr>
      <vt:lpstr>Deep Focus in Mathematics</vt:lpstr>
      <vt:lpstr>Corvallis SD – Deep Focus in Mathematics</vt:lpstr>
      <vt:lpstr>Corvallis SD – Mathematics continued</vt:lpstr>
      <vt:lpstr>Grow Your Own</vt:lpstr>
      <vt:lpstr>Central Point SD – Grow Your Own</vt:lpstr>
      <vt:lpstr>Central Point SD – Grow Your Own, continued</vt:lpstr>
      <vt:lpstr>Resources</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Professional Learning</dc:title>
  <dc:creator>MARTIN Sarah * ODE</dc:creator>
  <cp:revision>1</cp:revision>
  <cp:lastPrinted>2024-11-25T21:53:57Z</cp:lastPrinted>
  <dcterms:created xsi:type="dcterms:W3CDTF">2021-11-08T23:34:50Z</dcterms:created>
  <dcterms:modified xsi:type="dcterms:W3CDTF">2025-03-19T19:56:56Z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2023-12-04T16:04:36Z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28372849-d7dc-42e8-90b4-e0ae0940c970</vt:lpwstr>
  </property>
  <property fmtid="{D5CDD505-2E9C-101B-9397-08002B2CF9AE}" pid="9" name="MSIP_Label_7730ea53-6f5e-4160-81a5-992a9105450a_ContentBits">
    <vt:lpwstr>0</vt:lpwstr>
  </property>
</Properties>
</file>