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77" r:id="rId1"/>
    <p:sldMasterId id="2147483878" r:id="rId2"/>
    <p:sldMasterId id="2147483879" r:id="rId3"/>
    <p:sldMasterId id="2147483880"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F6D7A3-D95F-4BED-9E5F-DBD374BD88B2}">
  <a:tblStyle styleId="{3BF6D7A3-D95F-4BED-9E5F-DBD374BD88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1A4EC0A-C609-40A2-809B-D7333970F2F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69" autoAdjust="0"/>
  </p:normalViewPr>
  <p:slideViewPr>
    <p:cSldViewPr snapToGrid="0">
      <p:cViewPr varScale="1">
        <p:scale>
          <a:sx n="96" d="100"/>
          <a:sy n="96" d="100"/>
        </p:scale>
        <p:origin x="354" y="96"/>
      </p:cViewPr>
      <p:guideLst/>
    </p:cSldViewPr>
  </p:slideViewPr>
  <p:outlineViewPr>
    <p:cViewPr>
      <p:scale>
        <a:sx n="33" d="100"/>
        <a:sy n="33" d="100"/>
      </p:scale>
      <p:origin x="0" y="-90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2f91933838e_0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2f91933838e_0_4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7" name="Google Shape;1647;g2f91933838e_0_4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2673fc36be3_0_7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2+min</a:t>
            </a:r>
            <a:endParaRPr/>
          </a:p>
          <a:p>
            <a:pPr marL="0" lvl="0" indent="0" algn="l" rtl="0">
              <a:spcBef>
                <a:spcPts val="0"/>
              </a:spcBef>
              <a:spcAft>
                <a:spcPts val="0"/>
              </a:spcAft>
              <a:buNone/>
            </a:pPr>
            <a:r>
              <a:rPr lang="en-US"/>
              <a:t>Marlie</a:t>
            </a:r>
            <a:endParaRPr/>
          </a:p>
        </p:txBody>
      </p:sp>
      <p:sp>
        <p:nvSpPr>
          <p:cNvPr id="1759" name="Google Shape;1759;g2673fc36be3_0_7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2673fc36be3_0_1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2" name="Google Shape;1802;g2673fc36be3_0_13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15-20+min</a:t>
            </a:r>
            <a:endParaRPr/>
          </a:p>
          <a:p>
            <a:pPr marL="0" lvl="0" indent="0" algn="l" rtl="0">
              <a:spcBef>
                <a:spcPts val="0"/>
              </a:spcBef>
              <a:spcAft>
                <a:spcPts val="0"/>
              </a:spcAft>
              <a:buNone/>
            </a:pPr>
            <a:r>
              <a:rPr lang="en-US"/>
              <a:t>Both</a:t>
            </a:r>
            <a:endParaRPr/>
          </a:p>
        </p:txBody>
      </p:sp>
      <p:sp>
        <p:nvSpPr>
          <p:cNvPr id="1803" name="Google Shape;1803;g2673fc36be3_0_13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2673fc36be3_0_18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2673fc36be3_0_18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0" name="Google Shape;1810;g2673fc36be3_0_18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2670961c3a0_1_7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2670961c3a0_1_7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&lt;1min</a:t>
            </a:r>
            <a:endParaRPr/>
          </a:p>
        </p:txBody>
      </p:sp>
      <p:sp>
        <p:nvSpPr>
          <p:cNvPr id="1821" name="Google Shape;1821;g2670961c3a0_1_7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2e2c04241b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4" name="Google Shape;1654;g2e2c04241b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2e5c7014c5d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1" name="Google Shape;1701;g2e5c7014c5d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dirty="0"/>
              <a:t>1-2min</a:t>
            </a:r>
            <a:endParaRPr dirty="0"/>
          </a:p>
          <a:p>
            <a:pPr marL="0" lvl="0" indent="0" algn="l" rtl="0">
              <a:lnSpc>
                <a:spcPct val="100000"/>
              </a:lnSpc>
              <a:spcBef>
                <a:spcPts val="0"/>
              </a:spcBef>
              <a:spcAft>
                <a:spcPts val="0"/>
              </a:spcAft>
              <a:buSzPts val="1400"/>
              <a:buNone/>
            </a:pPr>
            <a:r>
              <a:rPr lang="en-US" dirty="0"/>
              <a:t>*Right to </a:t>
            </a:r>
            <a:r>
              <a:rPr lang="en-US" i="1" dirty="0"/>
              <a:t>continue </a:t>
            </a:r>
            <a:r>
              <a:rPr lang="en-US" dirty="0"/>
              <a:t>attending their School of Origin (unless not found in best interest/BIF)</a:t>
            </a:r>
            <a:endParaRPr dirty="0"/>
          </a:p>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Clr>
                <a:schemeClr val="dk1"/>
              </a:buClr>
              <a:buSzPts val="1100"/>
              <a:buFont typeface="Arial"/>
              <a:buNone/>
            </a:pPr>
            <a:r>
              <a:rPr lang="en-US"/>
              <a:t>Title </a:t>
            </a:r>
            <a:r>
              <a:rPr lang="en-US" dirty="0"/>
              <a:t>I-A of the Every Student Succeeds Act (ESSA) requires State Educational Agencies and Local Education Agencies to support the educational rights and opportunities of students in Child Welfare or Tribal Foster Care. Student rights and services include:</a:t>
            </a:r>
            <a:endParaRPr dirty="0"/>
          </a:p>
          <a:p>
            <a:pPr marL="457200" lvl="0" indent="-317500" algn="l" rtl="0">
              <a:spcBef>
                <a:spcPts val="0"/>
              </a:spcBef>
              <a:spcAft>
                <a:spcPts val="0"/>
              </a:spcAft>
              <a:buSzPts val="1400"/>
              <a:buChar char="●"/>
            </a:pPr>
            <a:r>
              <a:rPr lang="en-US" dirty="0"/>
              <a:t>School of Origin;</a:t>
            </a:r>
            <a:endParaRPr dirty="0"/>
          </a:p>
          <a:p>
            <a:pPr marL="457200" lvl="0" indent="-317500" algn="l" rtl="0">
              <a:spcBef>
                <a:spcPts val="0"/>
              </a:spcBef>
              <a:spcAft>
                <a:spcPts val="0"/>
              </a:spcAft>
              <a:buSzPts val="1400"/>
              <a:buChar char="●"/>
            </a:pPr>
            <a:r>
              <a:rPr lang="en-US" dirty="0"/>
              <a:t>Immediate Enrollment;</a:t>
            </a:r>
            <a:endParaRPr dirty="0"/>
          </a:p>
          <a:p>
            <a:pPr marL="457200" lvl="0" indent="-317500" algn="l" rtl="0">
              <a:spcBef>
                <a:spcPts val="0"/>
              </a:spcBef>
              <a:spcAft>
                <a:spcPts val="0"/>
              </a:spcAft>
              <a:buSzPts val="1400"/>
              <a:buChar char="●"/>
            </a:pPr>
            <a:r>
              <a:rPr lang="en-US" dirty="0"/>
              <a:t>Records Transfer;</a:t>
            </a:r>
            <a:endParaRPr dirty="0"/>
          </a:p>
          <a:p>
            <a:pPr marL="457200" lvl="0" indent="-317500" algn="l" rtl="0">
              <a:spcBef>
                <a:spcPts val="0"/>
              </a:spcBef>
              <a:spcAft>
                <a:spcPts val="0"/>
              </a:spcAft>
              <a:buSzPts val="1400"/>
              <a:buChar char="●"/>
            </a:pPr>
            <a:r>
              <a:rPr lang="en-US" dirty="0"/>
              <a:t>Transportation; </a:t>
            </a:r>
            <a:endParaRPr dirty="0"/>
          </a:p>
          <a:p>
            <a:pPr marL="457200" lvl="0" indent="-317500" algn="l" rtl="0">
              <a:spcBef>
                <a:spcPts val="0"/>
              </a:spcBef>
              <a:spcAft>
                <a:spcPts val="0"/>
              </a:spcAft>
              <a:buSzPts val="1400"/>
              <a:buChar char="●"/>
            </a:pPr>
            <a:r>
              <a:rPr lang="en-US" dirty="0"/>
              <a:t>State and Local Points of Contact; and,</a:t>
            </a:r>
            <a:endParaRPr dirty="0"/>
          </a:p>
          <a:p>
            <a:pPr marL="457200" lvl="0" indent="-317500" algn="l" rtl="0">
              <a:spcBef>
                <a:spcPts val="0"/>
              </a:spcBef>
              <a:spcAft>
                <a:spcPts val="0"/>
              </a:spcAft>
              <a:buSzPts val="1400"/>
              <a:buChar char="●"/>
            </a:pPr>
            <a:r>
              <a:rPr lang="en-US" dirty="0"/>
              <a:t>Data Disaggregation.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At each school district, the designated Foster Care Point of Contact must:</a:t>
            </a:r>
            <a:endParaRPr dirty="0"/>
          </a:p>
          <a:p>
            <a:pPr marL="0" lvl="0" indent="0" algn="l" rtl="0">
              <a:spcBef>
                <a:spcPts val="0"/>
              </a:spcBef>
              <a:spcAft>
                <a:spcPts val="0"/>
              </a:spcAft>
              <a:buClr>
                <a:schemeClr val="dk1"/>
              </a:buClr>
              <a:buSzPts val="1100"/>
              <a:buFont typeface="Arial"/>
              <a:buNone/>
            </a:pPr>
            <a:r>
              <a:rPr lang="en-US" dirty="0"/>
              <a:t>Collaborates with caseworkers, Resource parents, Tribes, and community partners</a:t>
            </a:r>
            <a:endParaRPr dirty="0"/>
          </a:p>
          <a:p>
            <a:pPr marL="0" lvl="0" indent="0" algn="l" rtl="0">
              <a:spcBef>
                <a:spcPts val="0"/>
              </a:spcBef>
              <a:spcAft>
                <a:spcPts val="0"/>
              </a:spcAft>
              <a:buClr>
                <a:schemeClr val="dk1"/>
              </a:buClr>
              <a:buSzPts val="1100"/>
              <a:buFont typeface="Arial"/>
              <a:buNone/>
            </a:pPr>
            <a:r>
              <a:rPr lang="en-US" dirty="0"/>
              <a:t>Trains school staff on their role in supporting students in Foster Care</a:t>
            </a:r>
            <a:endParaRPr dirty="0"/>
          </a:p>
          <a:p>
            <a:pPr marL="0" lvl="0" indent="0" algn="l" rtl="0">
              <a:spcBef>
                <a:spcPts val="0"/>
              </a:spcBef>
              <a:spcAft>
                <a:spcPts val="0"/>
              </a:spcAft>
              <a:buClr>
                <a:schemeClr val="dk1"/>
              </a:buClr>
              <a:buSzPts val="1100"/>
              <a:buFont typeface="Arial"/>
              <a:buNone/>
            </a:pPr>
            <a:r>
              <a:rPr lang="en-US" dirty="0"/>
              <a:t>Engage with ODE on matters of professional development and technical assistance</a:t>
            </a:r>
            <a:endParaRPr dirty="0"/>
          </a:p>
          <a:p>
            <a:pPr marL="0" lvl="0" indent="0" algn="l" rtl="0">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p:txBody>
      </p:sp>
      <p:sp>
        <p:nvSpPr>
          <p:cNvPr id="1702" name="Google Shape;1702;g2e5c7014c5d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Google Shape;1709;g2e5c7014c5d_0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0" name="Google Shape;1710;g2e5c7014c5d_0_2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Marlie</a:t>
            </a:r>
            <a:endParaRPr/>
          </a:p>
        </p:txBody>
      </p:sp>
      <p:sp>
        <p:nvSpPr>
          <p:cNvPr id="1711" name="Google Shape;1711;g2e5c7014c5d_0_2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2e5c7014c5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2e5c7014c5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2+min</a:t>
            </a:r>
            <a:endParaRPr/>
          </a:p>
          <a:p>
            <a:pPr marL="0" lvl="0" indent="0" algn="l" rtl="0">
              <a:spcBef>
                <a:spcPts val="0"/>
              </a:spcBef>
              <a:spcAft>
                <a:spcPts val="0"/>
              </a:spcAft>
              <a:buNone/>
            </a:pPr>
            <a:r>
              <a:rPr lang="en-US"/>
              <a:t>Marlie</a:t>
            </a:r>
            <a:endParaRPr/>
          </a:p>
        </p:txBody>
      </p:sp>
      <p:sp>
        <p:nvSpPr>
          <p:cNvPr id="1719" name="Google Shape;1719;g2e5c7014c5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g2f91933838e_0_1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6" name="Google Shape;1726;g2f91933838e_0_14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2e4f5aa08f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2e4f5aa08ff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1733" name="Google Shape;1733;g2e4f5aa08ff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2e4f5aa08f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2e4f5aa08ff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Sarah</a:t>
            </a:r>
            <a:br>
              <a:rPr lang="en-US"/>
            </a:br>
            <a:r>
              <a:rPr lang="en-US"/>
              <a:t>We currently only have Oregon Revised Statutes that determine school residency for youth in Foster Care. (ORS 339.133)</a:t>
            </a:r>
            <a:endParaRPr/>
          </a:p>
          <a:p>
            <a:pPr marL="0" lvl="0" indent="0" algn="l" rtl="0">
              <a:spcBef>
                <a:spcPts val="0"/>
              </a:spcBef>
              <a:spcAft>
                <a:spcPts val="0"/>
              </a:spcAft>
              <a:buClr>
                <a:schemeClr val="dk1"/>
              </a:buClr>
              <a:buSzPts val="1100"/>
              <a:buFont typeface="Arial"/>
              <a:buNone/>
            </a:pPr>
            <a:r>
              <a:rPr lang="en-US"/>
              <a:t>The School District/School in which a child is enrolled at the time of placement into ODHS Child Welfare Foster Care. </a:t>
            </a:r>
            <a:endParaRPr/>
          </a:p>
          <a:p>
            <a:pPr marL="0" lvl="0" indent="0" algn="l" rtl="0">
              <a:spcBef>
                <a:spcPts val="0"/>
              </a:spcBef>
              <a:spcAft>
                <a:spcPts val="0"/>
              </a:spcAft>
              <a:buClr>
                <a:schemeClr val="dk1"/>
              </a:buClr>
              <a:buSzPts val="1100"/>
              <a:buFont typeface="Arial"/>
              <a:buNone/>
            </a:pPr>
            <a:r>
              <a:rPr lang="en-US"/>
              <a:t>Interdistrict Transfers can cause confusion as to which school district is the district of origin or district of residence. </a:t>
            </a:r>
            <a:endParaRPr/>
          </a:p>
          <a:p>
            <a:pPr marL="0" lvl="0" indent="0" algn="l" rtl="0">
              <a:spcBef>
                <a:spcPts val="0"/>
              </a:spcBef>
              <a:spcAft>
                <a:spcPts val="0"/>
              </a:spcAft>
              <a:buNone/>
            </a:pPr>
            <a:r>
              <a:rPr lang="en-US"/>
              <a:t>We will be working to clarify the Oregon Administrative Rules to offer additional guidance for districts when needing to determine which district is responsible for providing transportation, among other aspects of a Free Appropriate Public Education (FAPE).</a:t>
            </a:r>
            <a:endParaRPr/>
          </a:p>
        </p:txBody>
      </p:sp>
      <p:sp>
        <p:nvSpPr>
          <p:cNvPr id="1742" name="Google Shape;1742;g2e4f5aa08ff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2e4f5aa08f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2e4f5aa08ff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a:p>
            <a:pPr marL="0" lvl="0" indent="0" algn="l" rtl="0">
              <a:spcBef>
                <a:spcPts val="0"/>
              </a:spcBef>
              <a:spcAft>
                <a:spcPts val="0"/>
              </a:spcAft>
              <a:buClr>
                <a:schemeClr val="dk1"/>
              </a:buClr>
              <a:buSzPts val="1100"/>
              <a:buFont typeface="Arial"/>
              <a:buNone/>
            </a:pPr>
            <a:r>
              <a:rPr lang="en-US"/>
              <a:t>Title IV-E of the Social Security Act is the transportation reimbursement process to be used for foster care students living outside their school of origin or school district of origin boundaries due to foster care placement made by ODHS. </a:t>
            </a:r>
            <a:endParaRPr/>
          </a:p>
          <a:p>
            <a:pPr marL="457200" lvl="0" indent="-317500" algn="l" rtl="0">
              <a:spcBef>
                <a:spcPts val="0"/>
              </a:spcBef>
              <a:spcAft>
                <a:spcPts val="0"/>
              </a:spcAft>
              <a:buSzPts val="1400"/>
              <a:buChar char="●"/>
            </a:pPr>
            <a:r>
              <a:rPr lang="en-US"/>
              <a:t>These are the remaining costs not reimbursed from the State School Fund Transportation Grant (10%, 20%, 30%) that are eligible for reimbursement.</a:t>
            </a:r>
            <a:endParaRPr/>
          </a:p>
          <a:p>
            <a:pPr marL="457200" lvl="0" indent="-317500" algn="l" rtl="0">
              <a:spcBef>
                <a:spcPts val="0"/>
              </a:spcBef>
              <a:spcAft>
                <a:spcPts val="0"/>
              </a:spcAft>
              <a:buSzPts val="1400"/>
              <a:buChar char="●"/>
            </a:pPr>
            <a:r>
              <a:rPr lang="en-US"/>
              <a:t>School Districts should only provide school of origin transportation, when there is a special accommodation transportation request on file from the ODHS caseworker. </a:t>
            </a:r>
            <a:endParaRPr/>
          </a:p>
          <a:p>
            <a:pPr marL="457200" lvl="0" indent="-317500" algn="l" rtl="0">
              <a:spcBef>
                <a:spcPts val="0"/>
              </a:spcBef>
              <a:spcAft>
                <a:spcPts val="0"/>
              </a:spcAft>
              <a:buSzPts val="1400"/>
              <a:buChar char="●"/>
            </a:pPr>
            <a:r>
              <a:rPr lang="en-US"/>
              <a:t>Resource: A Guideline for Developing Foster Care Transportation Procedures</a:t>
            </a:r>
            <a:endParaRPr/>
          </a:p>
          <a:p>
            <a:pPr marL="0" lvl="0" indent="0" algn="l" rtl="0">
              <a:spcBef>
                <a:spcPts val="0"/>
              </a:spcBef>
              <a:spcAft>
                <a:spcPts val="0"/>
              </a:spcAft>
              <a:buNone/>
            </a:pPr>
            <a:endParaRPr/>
          </a:p>
        </p:txBody>
      </p:sp>
      <p:sp>
        <p:nvSpPr>
          <p:cNvPr id="1751" name="Google Shape;1751;g2e4f5aa08ff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92"/>
        <p:cNvGrpSpPr/>
        <p:nvPr/>
      </p:nvGrpSpPr>
      <p:grpSpPr>
        <a:xfrm>
          <a:off x="0" y="0"/>
          <a:ext cx="0" cy="0"/>
          <a:chOff x="0" y="0"/>
          <a:chExt cx="0" cy="0"/>
        </a:xfrm>
      </p:grpSpPr>
      <p:sp>
        <p:nvSpPr>
          <p:cNvPr id="493" name="Google Shape;493;p7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4" name="Google Shape;494;p7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95" name="Google Shape;495;p7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96" name="Google Shape;496;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552"/>
        <p:cNvGrpSpPr/>
        <p:nvPr/>
      </p:nvGrpSpPr>
      <p:grpSpPr>
        <a:xfrm>
          <a:off x="0" y="0"/>
          <a:ext cx="0" cy="0"/>
          <a:chOff x="0" y="0"/>
          <a:chExt cx="0" cy="0"/>
        </a:xfrm>
      </p:grpSpPr>
      <p:sp>
        <p:nvSpPr>
          <p:cNvPr id="553" name="Google Shape;553;p8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4" name="Google Shape;554;p8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55" name="Google Shape;555;p8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6" name="Google Shape;556;p8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57" name="Google Shape;557;p8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58" name="Google Shape;558;p8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224"/>
        <p:cNvGrpSpPr/>
        <p:nvPr/>
      </p:nvGrpSpPr>
      <p:grpSpPr>
        <a:xfrm>
          <a:off x="0" y="0"/>
          <a:ext cx="0" cy="0"/>
          <a:chOff x="0" y="0"/>
          <a:chExt cx="0" cy="0"/>
        </a:xfrm>
      </p:grpSpPr>
      <p:sp>
        <p:nvSpPr>
          <p:cNvPr id="1225" name="Google Shape;1225;p173"/>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6" name="Google Shape;1226;p173"/>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27" name="Google Shape;1227;p173"/>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8" name="Google Shape;1228;p173"/>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29" name="Google Shape;1229;p17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30" name="Google Shape;1230;p17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31" name="Google Shape;1231;p17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232"/>
        <p:cNvGrpSpPr/>
        <p:nvPr/>
      </p:nvGrpSpPr>
      <p:grpSpPr>
        <a:xfrm>
          <a:off x="0" y="0"/>
          <a:ext cx="0" cy="0"/>
          <a:chOff x="0" y="0"/>
          <a:chExt cx="0" cy="0"/>
        </a:xfrm>
      </p:grpSpPr>
      <p:sp>
        <p:nvSpPr>
          <p:cNvPr id="1233" name="Google Shape;1233;p17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34" name="Google Shape;1234;p17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35" name="Google Shape;1235;p17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36" name="Google Shape;1236;p1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237"/>
        <p:cNvGrpSpPr/>
        <p:nvPr/>
      </p:nvGrpSpPr>
      <p:grpSpPr>
        <a:xfrm>
          <a:off x="0" y="0"/>
          <a:ext cx="0" cy="0"/>
          <a:chOff x="0" y="0"/>
          <a:chExt cx="0" cy="0"/>
        </a:xfrm>
      </p:grpSpPr>
      <p:sp>
        <p:nvSpPr>
          <p:cNvPr id="1238" name="Google Shape;1238;p17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1239" name="Google Shape;1239;p175"/>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40" name="Google Shape;1240;p17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41" name="Google Shape;1241;p1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242"/>
        <p:cNvGrpSpPr/>
        <p:nvPr/>
      </p:nvGrpSpPr>
      <p:grpSpPr>
        <a:xfrm>
          <a:off x="0" y="0"/>
          <a:ext cx="0" cy="0"/>
          <a:chOff x="0" y="0"/>
          <a:chExt cx="0" cy="0"/>
        </a:xfrm>
      </p:grpSpPr>
      <p:sp>
        <p:nvSpPr>
          <p:cNvPr id="1243" name="Google Shape;1243;p17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244" name="Google Shape;1244;p17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245" name="Google Shape;1245;p17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46" name="Google Shape;1246;p176"/>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47" name="Google Shape;1247;p17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48" name="Google Shape;1248;p1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49"/>
        <p:cNvGrpSpPr/>
        <p:nvPr/>
      </p:nvGrpSpPr>
      <p:grpSpPr>
        <a:xfrm>
          <a:off x="0" y="0"/>
          <a:ext cx="0" cy="0"/>
          <a:chOff x="0" y="0"/>
          <a:chExt cx="0" cy="0"/>
        </a:xfrm>
      </p:grpSpPr>
      <p:sp>
        <p:nvSpPr>
          <p:cNvPr id="1250" name="Google Shape;1250;p17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251" name="Google Shape;1251;p17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252" name="Google Shape;1252;p17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253" name="Google Shape;1253;p177"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254" name="Google Shape;1254;p177"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255" name="Google Shape;1255;p177"/>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256" name="Google Shape;1256;p17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57" name="Google Shape;1257;p1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258"/>
        <p:cNvGrpSpPr/>
        <p:nvPr/>
      </p:nvGrpSpPr>
      <p:grpSpPr>
        <a:xfrm>
          <a:off x="0" y="0"/>
          <a:ext cx="0" cy="0"/>
          <a:chOff x="0" y="0"/>
          <a:chExt cx="0" cy="0"/>
        </a:xfrm>
      </p:grpSpPr>
      <p:sp>
        <p:nvSpPr>
          <p:cNvPr id="1259" name="Google Shape;1259;p17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60" name="Google Shape;1260;p178"/>
          <p:cNvSpPr/>
          <p:nvPr/>
        </p:nvSpPr>
        <p:spPr>
          <a:xfrm>
            <a:off x="206188" y="5948082"/>
            <a:ext cx="117747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261" name="Google Shape;1261;p178"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262" name="Google Shape;1262;p178"/>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500"/>
              <a:buFont typeface="Calibri"/>
              <a:buNone/>
              <a:defRPr sz="55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63" name="Google Shape;1263;p17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64" name="Google Shape;1264;p178"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1265" name="Google Shape;1265;p17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66" name="Google Shape;1266;p1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267"/>
        <p:cNvGrpSpPr/>
        <p:nvPr/>
      </p:nvGrpSpPr>
      <p:grpSpPr>
        <a:xfrm>
          <a:off x="0" y="0"/>
          <a:ext cx="0" cy="0"/>
          <a:chOff x="0" y="0"/>
          <a:chExt cx="0" cy="0"/>
        </a:xfrm>
      </p:grpSpPr>
      <p:sp>
        <p:nvSpPr>
          <p:cNvPr id="1268" name="Google Shape;1268;p17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69" name="Google Shape;1269;p179"/>
          <p:cNvSpPr/>
          <p:nvPr/>
        </p:nvSpPr>
        <p:spPr>
          <a:xfrm>
            <a:off x="206187" y="2488757"/>
            <a:ext cx="117747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270" name="Google Shape;1270;p179"/>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271" name="Google Shape;1271;p179"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1272" name="Google Shape;1272;p17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73" name="Google Shape;1273;p1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274"/>
        <p:cNvGrpSpPr/>
        <p:nvPr/>
      </p:nvGrpSpPr>
      <p:grpSpPr>
        <a:xfrm>
          <a:off x="0" y="0"/>
          <a:ext cx="0" cy="0"/>
          <a:chOff x="0" y="0"/>
          <a:chExt cx="0" cy="0"/>
        </a:xfrm>
      </p:grpSpPr>
      <p:sp>
        <p:nvSpPr>
          <p:cNvPr id="1275" name="Google Shape;1275;p18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76" name="Google Shape;1276;p180"/>
          <p:cNvSpPr/>
          <p:nvPr/>
        </p:nvSpPr>
        <p:spPr>
          <a:xfrm>
            <a:off x="206188" y="215153"/>
            <a:ext cx="11774700" cy="13977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77" name="Google Shape;1277;p18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78" name="Google Shape;1278;p18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79" name="Google Shape;1279;p18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80" name="Google Shape;1280;p18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281"/>
        <p:cNvGrpSpPr/>
        <p:nvPr/>
      </p:nvGrpSpPr>
      <p:grpSpPr>
        <a:xfrm>
          <a:off x="0" y="0"/>
          <a:ext cx="0" cy="0"/>
          <a:chOff x="0" y="0"/>
          <a:chExt cx="0" cy="0"/>
        </a:xfrm>
      </p:grpSpPr>
      <p:sp>
        <p:nvSpPr>
          <p:cNvPr id="1282" name="Google Shape;1282;p18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83" name="Google Shape;1283;p181"/>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84" name="Google Shape;1284;p181"/>
          <p:cNvSpPr txBox="1">
            <a:spLocks noGrp="1"/>
          </p:cNvSpPr>
          <p:nvPr>
            <p:ph type="title"/>
          </p:nvPr>
        </p:nvSpPr>
        <p:spPr>
          <a:xfrm>
            <a:off x="717177" y="779645"/>
            <a:ext cx="3932100" cy="2542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85" name="Google Shape;1285;p181"/>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86" name="Google Shape;1286;p181"/>
          <p:cNvSpPr>
            <a:spLocks noGrp="1"/>
          </p:cNvSpPr>
          <p:nvPr>
            <p:ph type="pic" idx="2"/>
          </p:nvPr>
        </p:nvSpPr>
        <p:spPr>
          <a:xfrm>
            <a:off x="717177" y="3540125"/>
            <a:ext cx="3932100" cy="2320800"/>
          </a:xfrm>
          <a:prstGeom prst="rect">
            <a:avLst/>
          </a:prstGeom>
          <a:noFill/>
          <a:ln>
            <a:noFill/>
          </a:ln>
        </p:spPr>
      </p:sp>
      <p:sp>
        <p:nvSpPr>
          <p:cNvPr id="1287" name="Google Shape;1287;p18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88" name="Google Shape;1288;p1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289"/>
        <p:cNvGrpSpPr/>
        <p:nvPr/>
      </p:nvGrpSpPr>
      <p:grpSpPr>
        <a:xfrm>
          <a:off x="0" y="0"/>
          <a:ext cx="0" cy="0"/>
          <a:chOff x="0" y="0"/>
          <a:chExt cx="0" cy="0"/>
        </a:xfrm>
      </p:grpSpPr>
      <p:sp>
        <p:nvSpPr>
          <p:cNvPr id="1290" name="Google Shape;1290;p18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91" name="Google Shape;1291;p18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92" name="Google Shape;1292;p18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93" name="Google Shape;1293;p1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559"/>
        <p:cNvGrpSpPr/>
        <p:nvPr/>
      </p:nvGrpSpPr>
      <p:grpSpPr>
        <a:xfrm>
          <a:off x="0" y="0"/>
          <a:ext cx="0" cy="0"/>
          <a:chOff x="0" y="0"/>
          <a:chExt cx="0" cy="0"/>
        </a:xfrm>
      </p:grpSpPr>
      <p:sp>
        <p:nvSpPr>
          <p:cNvPr id="560" name="Google Shape;560;p8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1" name="Google Shape;561;p8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62" name="Google Shape;562;p8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63" name="Google Shape;563;p81"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64" name="Google Shape;564;p81"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65" name="Google Shape;565;p81"/>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566" name="Google Shape;566;p8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67" name="Google Shape;567;p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94"/>
        <p:cNvGrpSpPr/>
        <p:nvPr/>
      </p:nvGrpSpPr>
      <p:grpSpPr>
        <a:xfrm>
          <a:off x="0" y="0"/>
          <a:ext cx="0" cy="0"/>
          <a:chOff x="0" y="0"/>
          <a:chExt cx="0" cy="0"/>
        </a:xfrm>
      </p:grpSpPr>
      <p:sp>
        <p:nvSpPr>
          <p:cNvPr id="1295" name="Google Shape;1295;p18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96" name="Google Shape;1296;p183"/>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97" name="Google Shape;1297;p183"/>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98" name="Google Shape;1298;p18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99" name="Google Shape;1299;p1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00"/>
        <p:cNvGrpSpPr/>
        <p:nvPr/>
      </p:nvGrpSpPr>
      <p:grpSpPr>
        <a:xfrm>
          <a:off x="0" y="0"/>
          <a:ext cx="0" cy="0"/>
          <a:chOff x="0" y="0"/>
          <a:chExt cx="0" cy="0"/>
        </a:xfrm>
      </p:grpSpPr>
      <p:sp>
        <p:nvSpPr>
          <p:cNvPr id="1301" name="Google Shape;1301;p184"/>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2" name="Google Shape;1302;p184"/>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03" name="Google Shape;1303;p184"/>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4" name="Google Shape;1304;p184"/>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05" name="Google Shape;1305;p18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06" name="Google Shape;1306;p18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07" name="Google Shape;1307;p1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308"/>
        <p:cNvGrpSpPr/>
        <p:nvPr/>
      </p:nvGrpSpPr>
      <p:grpSpPr>
        <a:xfrm>
          <a:off x="0" y="0"/>
          <a:ext cx="0" cy="0"/>
          <a:chOff x="0" y="0"/>
          <a:chExt cx="0" cy="0"/>
        </a:xfrm>
      </p:grpSpPr>
      <p:sp>
        <p:nvSpPr>
          <p:cNvPr id="1309" name="Google Shape;1309;p18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310" name="Google Shape;1310;p18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11" name="Google Shape;1311;p18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12" name="Google Shape;1312;p1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313"/>
        <p:cNvGrpSpPr/>
        <p:nvPr/>
      </p:nvGrpSpPr>
      <p:grpSpPr>
        <a:xfrm>
          <a:off x="0" y="0"/>
          <a:ext cx="0" cy="0"/>
          <a:chOff x="0" y="0"/>
          <a:chExt cx="0" cy="0"/>
        </a:xfrm>
      </p:grpSpPr>
      <p:sp>
        <p:nvSpPr>
          <p:cNvPr id="1314" name="Google Shape;1314;p18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1315" name="Google Shape;1315;p186"/>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16" name="Google Shape;1316;p18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17" name="Google Shape;1317;p18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318"/>
        <p:cNvGrpSpPr/>
        <p:nvPr/>
      </p:nvGrpSpPr>
      <p:grpSpPr>
        <a:xfrm>
          <a:off x="0" y="0"/>
          <a:ext cx="0" cy="0"/>
          <a:chOff x="0" y="0"/>
          <a:chExt cx="0" cy="0"/>
        </a:xfrm>
      </p:grpSpPr>
      <p:sp>
        <p:nvSpPr>
          <p:cNvPr id="1319" name="Google Shape;1319;p18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320" name="Google Shape;1320;p18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321" name="Google Shape;1321;p18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22" name="Google Shape;1322;p18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23" name="Google Shape;1323;p18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24" name="Google Shape;1324;p18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325"/>
        <p:cNvGrpSpPr/>
        <p:nvPr/>
      </p:nvGrpSpPr>
      <p:grpSpPr>
        <a:xfrm>
          <a:off x="0" y="0"/>
          <a:ext cx="0" cy="0"/>
          <a:chOff x="0" y="0"/>
          <a:chExt cx="0" cy="0"/>
        </a:xfrm>
      </p:grpSpPr>
      <p:sp>
        <p:nvSpPr>
          <p:cNvPr id="1326" name="Google Shape;1326;p18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327" name="Google Shape;1327;p18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328" name="Google Shape;1328;p18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329" name="Google Shape;1329;p188"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330" name="Google Shape;1330;p188"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331" name="Google Shape;1331;p188"/>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332" name="Google Shape;1332;p18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33" name="Google Shape;1333;p18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334"/>
        <p:cNvGrpSpPr/>
        <p:nvPr/>
      </p:nvGrpSpPr>
      <p:grpSpPr>
        <a:xfrm>
          <a:off x="0" y="0"/>
          <a:ext cx="0" cy="0"/>
          <a:chOff x="0" y="0"/>
          <a:chExt cx="0" cy="0"/>
        </a:xfrm>
      </p:grpSpPr>
      <p:sp>
        <p:nvSpPr>
          <p:cNvPr id="1335" name="Google Shape;1335;p18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336" name="Google Shape;1336;p189"/>
          <p:cNvSpPr/>
          <p:nvPr/>
        </p:nvSpPr>
        <p:spPr>
          <a:xfrm>
            <a:off x="206188" y="5948082"/>
            <a:ext cx="117747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337" name="Google Shape;1337;p18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338" name="Google Shape;1338;p18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500"/>
              <a:buFont typeface="Calibri"/>
              <a:buNone/>
              <a:defRPr sz="55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39" name="Google Shape;1339;p18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40" name="Google Shape;1340;p189"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1341" name="Google Shape;1341;p18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42" name="Google Shape;1342;p1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343"/>
        <p:cNvGrpSpPr/>
        <p:nvPr/>
      </p:nvGrpSpPr>
      <p:grpSpPr>
        <a:xfrm>
          <a:off x="0" y="0"/>
          <a:ext cx="0" cy="0"/>
          <a:chOff x="0" y="0"/>
          <a:chExt cx="0" cy="0"/>
        </a:xfrm>
      </p:grpSpPr>
      <p:sp>
        <p:nvSpPr>
          <p:cNvPr id="1344" name="Google Shape;1344;p19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345" name="Google Shape;1345;p190"/>
          <p:cNvSpPr/>
          <p:nvPr/>
        </p:nvSpPr>
        <p:spPr>
          <a:xfrm>
            <a:off x="206187" y="2488757"/>
            <a:ext cx="117747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346" name="Google Shape;1346;p190"/>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47" name="Google Shape;1347;p19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500"/>
              <a:buNone/>
              <a:defRPr sz="1900">
                <a:solidFill>
                  <a:schemeClr val="dk1"/>
                </a:solidFill>
                <a:latin typeface="Calibri"/>
                <a:ea typeface="Calibri"/>
                <a:cs typeface="Calibri"/>
                <a:sym typeface="Calibri"/>
              </a:defRPr>
            </a:lvl1pPr>
            <a:lvl2pPr marR="0" lvl="1" algn="l">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1348" name="Google Shape;1348;p19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500"/>
              <a:buNone/>
              <a:defRPr sz="1900">
                <a:solidFill>
                  <a:schemeClr val="dk1"/>
                </a:solidFill>
                <a:latin typeface="Calibri"/>
                <a:ea typeface="Calibri"/>
                <a:cs typeface="Calibri"/>
                <a:sym typeface="Calibri"/>
              </a:defRPr>
            </a:lvl1pPr>
            <a:lvl2pPr marR="0" lvl="1" algn="l">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1349" name="Google Shape;1349;p1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50" name="Google Shape;1350;p190"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1351" name="Google Shape;1351;p19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352"/>
        <p:cNvGrpSpPr/>
        <p:nvPr/>
      </p:nvGrpSpPr>
      <p:grpSpPr>
        <a:xfrm>
          <a:off x="0" y="0"/>
          <a:ext cx="0" cy="0"/>
          <a:chOff x="0" y="0"/>
          <a:chExt cx="0" cy="0"/>
        </a:xfrm>
      </p:grpSpPr>
      <p:sp>
        <p:nvSpPr>
          <p:cNvPr id="1353" name="Google Shape;1353;p19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354" name="Google Shape;1354;p191"/>
          <p:cNvSpPr/>
          <p:nvPr/>
        </p:nvSpPr>
        <p:spPr>
          <a:xfrm>
            <a:off x="206188" y="215153"/>
            <a:ext cx="11774700" cy="13977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355" name="Google Shape;1355;p19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56" name="Google Shape;1356;p19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57" name="Google Shape;1357;p19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58" name="Google Shape;1358;p19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359"/>
        <p:cNvGrpSpPr/>
        <p:nvPr/>
      </p:nvGrpSpPr>
      <p:grpSpPr>
        <a:xfrm>
          <a:off x="0" y="0"/>
          <a:ext cx="0" cy="0"/>
          <a:chOff x="0" y="0"/>
          <a:chExt cx="0" cy="0"/>
        </a:xfrm>
      </p:grpSpPr>
      <p:sp>
        <p:nvSpPr>
          <p:cNvPr id="1360" name="Google Shape;1360;p19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361" name="Google Shape;1361;p192"/>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362" name="Google Shape;1362;p192"/>
          <p:cNvSpPr txBox="1">
            <a:spLocks noGrp="1"/>
          </p:cNvSpPr>
          <p:nvPr>
            <p:ph type="title"/>
          </p:nvPr>
        </p:nvSpPr>
        <p:spPr>
          <a:xfrm>
            <a:off x="717177" y="779645"/>
            <a:ext cx="3932100" cy="2538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63" name="Google Shape;1363;p192"/>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4" name="Google Shape;1364;p192"/>
          <p:cNvSpPr>
            <a:spLocks noGrp="1"/>
          </p:cNvSpPr>
          <p:nvPr>
            <p:ph type="pic" idx="2"/>
          </p:nvPr>
        </p:nvSpPr>
        <p:spPr>
          <a:xfrm>
            <a:off x="717177" y="3540125"/>
            <a:ext cx="3932100" cy="2320800"/>
          </a:xfrm>
          <a:prstGeom prst="rect">
            <a:avLst/>
          </a:prstGeom>
          <a:noFill/>
          <a:ln>
            <a:noFill/>
          </a:ln>
        </p:spPr>
      </p:sp>
      <p:sp>
        <p:nvSpPr>
          <p:cNvPr id="1365" name="Google Shape;1365;p19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66" name="Google Shape;1366;p1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568"/>
        <p:cNvGrpSpPr/>
        <p:nvPr/>
      </p:nvGrpSpPr>
      <p:grpSpPr>
        <a:xfrm>
          <a:off x="0" y="0"/>
          <a:ext cx="0" cy="0"/>
          <a:chOff x="0" y="0"/>
          <a:chExt cx="0" cy="0"/>
        </a:xfrm>
      </p:grpSpPr>
      <p:sp>
        <p:nvSpPr>
          <p:cNvPr id="569" name="Google Shape;569;p8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0" name="Google Shape;570;p82"/>
          <p:cNvSpPr/>
          <p:nvPr/>
        </p:nvSpPr>
        <p:spPr>
          <a:xfrm>
            <a:off x="206188" y="5948082"/>
            <a:ext cx="117750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1" name="Google Shape;571;p8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572" name="Google Shape;572;p82"/>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5"/>
              </a:buClr>
              <a:buSzPts val="5400"/>
              <a:buFont typeface="Calibri"/>
              <a:buNone/>
              <a:defRPr sz="5400">
                <a:solidFill>
                  <a:schemeClr val="accent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3" name="Google Shape;573;p8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574" name="Google Shape;574;p82"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575" name="Google Shape;575;p8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76" name="Google Shape;576;p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367"/>
        <p:cNvGrpSpPr/>
        <p:nvPr/>
      </p:nvGrpSpPr>
      <p:grpSpPr>
        <a:xfrm>
          <a:off x="0" y="0"/>
          <a:ext cx="0" cy="0"/>
          <a:chOff x="0" y="0"/>
          <a:chExt cx="0" cy="0"/>
        </a:xfrm>
      </p:grpSpPr>
      <p:sp>
        <p:nvSpPr>
          <p:cNvPr id="1368" name="Google Shape;1368;p19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69" name="Google Shape;1369;p19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70" name="Google Shape;1370;p19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71" name="Google Shape;1371;p19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1372"/>
        <p:cNvGrpSpPr/>
        <p:nvPr/>
      </p:nvGrpSpPr>
      <p:grpSpPr>
        <a:xfrm>
          <a:off x="0" y="0"/>
          <a:ext cx="0" cy="0"/>
          <a:chOff x="0" y="0"/>
          <a:chExt cx="0" cy="0"/>
        </a:xfrm>
      </p:grpSpPr>
      <p:sp>
        <p:nvSpPr>
          <p:cNvPr id="1373" name="Google Shape;1373;p19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74" name="Google Shape;1374;p194"/>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75" name="Google Shape;1375;p194"/>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76" name="Google Shape;1376;p19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77" name="Google Shape;1377;p1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1378"/>
        <p:cNvGrpSpPr/>
        <p:nvPr/>
      </p:nvGrpSpPr>
      <p:grpSpPr>
        <a:xfrm>
          <a:off x="0" y="0"/>
          <a:ext cx="0" cy="0"/>
          <a:chOff x="0" y="0"/>
          <a:chExt cx="0" cy="0"/>
        </a:xfrm>
      </p:grpSpPr>
      <p:sp>
        <p:nvSpPr>
          <p:cNvPr id="1379" name="Google Shape;1379;p195"/>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0" name="Google Shape;1380;p19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81" name="Google Shape;1381;p195"/>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2" name="Google Shape;1382;p19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83" name="Google Shape;1383;p19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84" name="Google Shape;1384;p19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85" name="Google Shape;1385;p1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1386"/>
        <p:cNvGrpSpPr/>
        <p:nvPr/>
      </p:nvGrpSpPr>
      <p:grpSpPr>
        <a:xfrm>
          <a:off x="0" y="0"/>
          <a:ext cx="0" cy="0"/>
          <a:chOff x="0" y="0"/>
          <a:chExt cx="0" cy="0"/>
        </a:xfrm>
      </p:grpSpPr>
      <p:sp>
        <p:nvSpPr>
          <p:cNvPr id="1387" name="Google Shape;1387;p19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388" name="Google Shape;1388;p19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89" name="Google Shape;1389;p19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90" name="Google Shape;1390;p1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1391"/>
        <p:cNvGrpSpPr/>
        <p:nvPr/>
      </p:nvGrpSpPr>
      <p:grpSpPr>
        <a:xfrm>
          <a:off x="0" y="0"/>
          <a:ext cx="0" cy="0"/>
          <a:chOff x="0" y="0"/>
          <a:chExt cx="0" cy="0"/>
        </a:xfrm>
      </p:grpSpPr>
      <p:sp>
        <p:nvSpPr>
          <p:cNvPr id="1392" name="Google Shape;1392;p19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1393" name="Google Shape;1393;p197"/>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94" name="Google Shape;1394;p19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395" name="Google Shape;1395;p19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1396"/>
        <p:cNvGrpSpPr/>
        <p:nvPr/>
      </p:nvGrpSpPr>
      <p:grpSpPr>
        <a:xfrm>
          <a:off x="0" y="0"/>
          <a:ext cx="0" cy="0"/>
          <a:chOff x="0" y="0"/>
          <a:chExt cx="0" cy="0"/>
        </a:xfrm>
      </p:grpSpPr>
      <p:sp>
        <p:nvSpPr>
          <p:cNvPr id="1397" name="Google Shape;1397;p19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398" name="Google Shape;1398;p19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399" name="Google Shape;1399;p19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400" name="Google Shape;1400;p198"/>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01" name="Google Shape;1401;p19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02" name="Google Shape;1402;p19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1403"/>
        <p:cNvGrpSpPr/>
        <p:nvPr/>
      </p:nvGrpSpPr>
      <p:grpSpPr>
        <a:xfrm>
          <a:off x="0" y="0"/>
          <a:ext cx="0" cy="0"/>
          <a:chOff x="0" y="0"/>
          <a:chExt cx="0" cy="0"/>
        </a:xfrm>
      </p:grpSpPr>
      <p:sp>
        <p:nvSpPr>
          <p:cNvPr id="1404" name="Google Shape;1404;p19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405" name="Google Shape;1405;p19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406" name="Google Shape;1406;p19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407" name="Google Shape;1407;p199"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408" name="Google Shape;1408;p199"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409" name="Google Shape;1409;p199"/>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410" name="Google Shape;1410;p19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11" name="Google Shape;1411;p1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1412"/>
        <p:cNvGrpSpPr/>
        <p:nvPr/>
      </p:nvGrpSpPr>
      <p:grpSpPr>
        <a:xfrm>
          <a:off x="0" y="0"/>
          <a:ext cx="0" cy="0"/>
          <a:chOff x="0" y="0"/>
          <a:chExt cx="0" cy="0"/>
        </a:xfrm>
      </p:grpSpPr>
      <p:sp>
        <p:nvSpPr>
          <p:cNvPr id="1413" name="Google Shape;1413;p20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414" name="Google Shape;1414;p200"/>
          <p:cNvSpPr/>
          <p:nvPr/>
        </p:nvSpPr>
        <p:spPr>
          <a:xfrm>
            <a:off x="206188" y="5948082"/>
            <a:ext cx="117747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415" name="Google Shape;1415;p200"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416" name="Google Shape;1416;p200"/>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500"/>
              <a:buFont typeface="Calibri"/>
              <a:buNone/>
              <a:defRPr sz="55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417" name="Google Shape;1417;p20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418" name="Google Shape;1418;p200"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1419" name="Google Shape;1419;p20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20" name="Google Shape;1420;p2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1421"/>
        <p:cNvGrpSpPr/>
        <p:nvPr/>
      </p:nvGrpSpPr>
      <p:grpSpPr>
        <a:xfrm>
          <a:off x="0" y="0"/>
          <a:ext cx="0" cy="0"/>
          <a:chOff x="0" y="0"/>
          <a:chExt cx="0" cy="0"/>
        </a:xfrm>
      </p:grpSpPr>
      <p:sp>
        <p:nvSpPr>
          <p:cNvPr id="1422" name="Google Shape;1422;p20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423" name="Google Shape;1423;p201"/>
          <p:cNvSpPr/>
          <p:nvPr/>
        </p:nvSpPr>
        <p:spPr>
          <a:xfrm>
            <a:off x="206187" y="2488757"/>
            <a:ext cx="117747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424" name="Google Shape;1424;p201"/>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425" name="Google Shape;1425;p201"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1426" name="Google Shape;1426;p20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27" name="Google Shape;1427;p2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1428"/>
        <p:cNvGrpSpPr/>
        <p:nvPr/>
      </p:nvGrpSpPr>
      <p:grpSpPr>
        <a:xfrm>
          <a:off x="0" y="0"/>
          <a:ext cx="0" cy="0"/>
          <a:chOff x="0" y="0"/>
          <a:chExt cx="0" cy="0"/>
        </a:xfrm>
      </p:grpSpPr>
      <p:sp>
        <p:nvSpPr>
          <p:cNvPr id="1429" name="Google Shape;1429;p20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430" name="Google Shape;1430;p202"/>
          <p:cNvSpPr/>
          <p:nvPr/>
        </p:nvSpPr>
        <p:spPr>
          <a:xfrm>
            <a:off x="206188" y="215153"/>
            <a:ext cx="11774700" cy="13977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431" name="Google Shape;1431;p20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32" name="Google Shape;1432;p20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433" name="Google Shape;1433;p20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34" name="Google Shape;1434;p2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577"/>
        <p:cNvGrpSpPr/>
        <p:nvPr/>
      </p:nvGrpSpPr>
      <p:grpSpPr>
        <a:xfrm>
          <a:off x="0" y="0"/>
          <a:ext cx="0" cy="0"/>
          <a:chOff x="0" y="0"/>
          <a:chExt cx="0" cy="0"/>
        </a:xfrm>
      </p:grpSpPr>
      <p:sp>
        <p:nvSpPr>
          <p:cNvPr id="578" name="Google Shape;578;p8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9" name="Google Shape;579;p83"/>
          <p:cNvSpPr/>
          <p:nvPr/>
        </p:nvSpPr>
        <p:spPr>
          <a:xfrm>
            <a:off x="206187" y="2488757"/>
            <a:ext cx="117750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80" name="Google Shape;580;p83"/>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5"/>
              </a:buClr>
              <a:buSzPts val="6800"/>
              <a:buFont typeface="Calibri"/>
              <a:buNone/>
              <a:defRPr sz="6800">
                <a:solidFill>
                  <a:schemeClr val="accent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81" name="Google Shape;581;p83"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582" name="Google Shape;582;p8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83" name="Google Shape;583;p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1435"/>
        <p:cNvGrpSpPr/>
        <p:nvPr/>
      </p:nvGrpSpPr>
      <p:grpSpPr>
        <a:xfrm>
          <a:off x="0" y="0"/>
          <a:ext cx="0" cy="0"/>
          <a:chOff x="0" y="0"/>
          <a:chExt cx="0" cy="0"/>
        </a:xfrm>
      </p:grpSpPr>
      <p:sp>
        <p:nvSpPr>
          <p:cNvPr id="1436" name="Google Shape;1436;p20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437" name="Google Shape;1437;p203"/>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438" name="Google Shape;1438;p203"/>
          <p:cNvSpPr txBox="1">
            <a:spLocks noGrp="1"/>
          </p:cNvSpPr>
          <p:nvPr>
            <p:ph type="title"/>
          </p:nvPr>
        </p:nvSpPr>
        <p:spPr>
          <a:xfrm>
            <a:off x="717177" y="779646"/>
            <a:ext cx="3932100" cy="2534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439" name="Google Shape;1439;p203"/>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40" name="Google Shape;1440;p203"/>
          <p:cNvSpPr>
            <a:spLocks noGrp="1"/>
          </p:cNvSpPr>
          <p:nvPr>
            <p:ph type="pic" idx="2"/>
          </p:nvPr>
        </p:nvSpPr>
        <p:spPr>
          <a:xfrm>
            <a:off x="717177" y="3540125"/>
            <a:ext cx="3932100" cy="2320800"/>
          </a:xfrm>
          <a:prstGeom prst="rect">
            <a:avLst/>
          </a:prstGeom>
          <a:noFill/>
          <a:ln>
            <a:noFill/>
          </a:ln>
        </p:spPr>
      </p:sp>
      <p:sp>
        <p:nvSpPr>
          <p:cNvPr id="1441" name="Google Shape;1441;p20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42" name="Google Shape;1442;p2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1443"/>
        <p:cNvGrpSpPr/>
        <p:nvPr/>
      </p:nvGrpSpPr>
      <p:grpSpPr>
        <a:xfrm>
          <a:off x="0" y="0"/>
          <a:ext cx="0" cy="0"/>
          <a:chOff x="0" y="0"/>
          <a:chExt cx="0" cy="0"/>
        </a:xfrm>
      </p:grpSpPr>
      <p:sp>
        <p:nvSpPr>
          <p:cNvPr id="1444" name="Google Shape;1444;p20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445" name="Google Shape;1445;p20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46" name="Google Shape;1446;p20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47" name="Google Shape;1447;p20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1448"/>
        <p:cNvGrpSpPr/>
        <p:nvPr/>
      </p:nvGrpSpPr>
      <p:grpSpPr>
        <a:xfrm>
          <a:off x="0" y="0"/>
          <a:ext cx="0" cy="0"/>
          <a:chOff x="0" y="0"/>
          <a:chExt cx="0" cy="0"/>
        </a:xfrm>
      </p:grpSpPr>
      <p:sp>
        <p:nvSpPr>
          <p:cNvPr id="1449" name="Google Shape;1449;p20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450" name="Google Shape;1450;p20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51" name="Google Shape;1451;p20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52" name="Google Shape;1452;p20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53" name="Google Shape;1453;p2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1454"/>
        <p:cNvGrpSpPr/>
        <p:nvPr/>
      </p:nvGrpSpPr>
      <p:grpSpPr>
        <a:xfrm>
          <a:off x="0" y="0"/>
          <a:ext cx="0" cy="0"/>
          <a:chOff x="0" y="0"/>
          <a:chExt cx="0" cy="0"/>
        </a:xfrm>
      </p:grpSpPr>
      <p:sp>
        <p:nvSpPr>
          <p:cNvPr id="1455" name="Google Shape;1455;p206"/>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6" name="Google Shape;1456;p206"/>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57" name="Google Shape;1457;p206"/>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8" name="Google Shape;1458;p206"/>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59" name="Google Shape;1459;p20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460" name="Google Shape;1460;p20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61" name="Google Shape;1461;p2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1462"/>
        <p:cNvGrpSpPr/>
        <p:nvPr/>
      </p:nvGrpSpPr>
      <p:grpSpPr>
        <a:xfrm>
          <a:off x="0" y="0"/>
          <a:ext cx="0" cy="0"/>
          <a:chOff x="0" y="0"/>
          <a:chExt cx="0" cy="0"/>
        </a:xfrm>
      </p:grpSpPr>
      <p:sp>
        <p:nvSpPr>
          <p:cNvPr id="1463" name="Google Shape;1463;p20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464" name="Google Shape;1464;p20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465" name="Google Shape;1465;p20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66" name="Google Shape;1466;p20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1467"/>
        <p:cNvGrpSpPr/>
        <p:nvPr/>
      </p:nvGrpSpPr>
      <p:grpSpPr>
        <a:xfrm>
          <a:off x="0" y="0"/>
          <a:ext cx="0" cy="0"/>
          <a:chOff x="0" y="0"/>
          <a:chExt cx="0" cy="0"/>
        </a:xfrm>
      </p:grpSpPr>
      <p:sp>
        <p:nvSpPr>
          <p:cNvPr id="1468" name="Google Shape;1468;p20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1469" name="Google Shape;1469;p20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70" name="Google Shape;1470;p20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71" name="Google Shape;1471;p2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472"/>
        <p:cNvGrpSpPr/>
        <p:nvPr/>
      </p:nvGrpSpPr>
      <p:grpSpPr>
        <a:xfrm>
          <a:off x="0" y="0"/>
          <a:ext cx="0" cy="0"/>
          <a:chOff x="0" y="0"/>
          <a:chExt cx="0" cy="0"/>
        </a:xfrm>
      </p:grpSpPr>
      <p:sp>
        <p:nvSpPr>
          <p:cNvPr id="1473" name="Google Shape;1473;p20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474" name="Google Shape;1474;p20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475" name="Google Shape;1475;p20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476" name="Google Shape;1476;p20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77" name="Google Shape;1477;p2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78" name="Google Shape;1478;p20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479"/>
        <p:cNvGrpSpPr/>
        <p:nvPr/>
      </p:nvGrpSpPr>
      <p:grpSpPr>
        <a:xfrm>
          <a:off x="0" y="0"/>
          <a:ext cx="0" cy="0"/>
          <a:chOff x="0" y="0"/>
          <a:chExt cx="0" cy="0"/>
        </a:xfrm>
      </p:grpSpPr>
      <p:sp>
        <p:nvSpPr>
          <p:cNvPr id="1480" name="Google Shape;1480;p21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481" name="Google Shape;1481;p21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482" name="Google Shape;1482;p21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483" name="Google Shape;1483;p21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484" name="Google Shape;1484;p21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485" name="Google Shape;1485;p21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486" name="Google Shape;1486;p21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87" name="Google Shape;1487;p21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488"/>
        <p:cNvGrpSpPr/>
        <p:nvPr/>
      </p:nvGrpSpPr>
      <p:grpSpPr>
        <a:xfrm>
          <a:off x="0" y="0"/>
          <a:ext cx="0" cy="0"/>
          <a:chOff x="0" y="0"/>
          <a:chExt cx="0" cy="0"/>
        </a:xfrm>
      </p:grpSpPr>
      <p:sp>
        <p:nvSpPr>
          <p:cNvPr id="1489" name="Google Shape;1489;p21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490" name="Google Shape;1490;p211"/>
          <p:cNvSpPr/>
          <p:nvPr/>
        </p:nvSpPr>
        <p:spPr>
          <a:xfrm>
            <a:off x="206188" y="5948082"/>
            <a:ext cx="117747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491" name="Google Shape;1491;p211"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492" name="Google Shape;1492;p211"/>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500"/>
              <a:buFont typeface="Calibri"/>
              <a:buNone/>
              <a:defRPr sz="55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493" name="Google Shape;1493;p2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494" name="Google Shape;1494;p211"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1495" name="Google Shape;1495;p21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496" name="Google Shape;1496;p2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497"/>
        <p:cNvGrpSpPr/>
        <p:nvPr/>
      </p:nvGrpSpPr>
      <p:grpSpPr>
        <a:xfrm>
          <a:off x="0" y="0"/>
          <a:ext cx="0" cy="0"/>
          <a:chOff x="0" y="0"/>
          <a:chExt cx="0" cy="0"/>
        </a:xfrm>
      </p:grpSpPr>
      <p:sp>
        <p:nvSpPr>
          <p:cNvPr id="1498" name="Google Shape;1498;p21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499" name="Google Shape;1499;p212"/>
          <p:cNvSpPr/>
          <p:nvPr/>
        </p:nvSpPr>
        <p:spPr>
          <a:xfrm>
            <a:off x="206187" y="2488757"/>
            <a:ext cx="117747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00" name="Google Shape;1500;p21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501" name="Google Shape;1501;p212"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1502" name="Google Shape;1502;p21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03" name="Google Shape;1503;p2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584"/>
        <p:cNvGrpSpPr/>
        <p:nvPr/>
      </p:nvGrpSpPr>
      <p:grpSpPr>
        <a:xfrm>
          <a:off x="0" y="0"/>
          <a:ext cx="0" cy="0"/>
          <a:chOff x="0" y="0"/>
          <a:chExt cx="0" cy="0"/>
        </a:xfrm>
      </p:grpSpPr>
      <p:sp>
        <p:nvSpPr>
          <p:cNvPr id="585" name="Google Shape;585;p8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6" name="Google Shape;586;p84"/>
          <p:cNvSpPr/>
          <p:nvPr/>
        </p:nvSpPr>
        <p:spPr>
          <a:xfrm>
            <a:off x="206188" y="215153"/>
            <a:ext cx="11775000" cy="1397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7" name="Google Shape;587;p8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88" name="Google Shape;588;p8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9" name="Google Shape;589;p8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90" name="Google Shape;590;p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504"/>
        <p:cNvGrpSpPr/>
        <p:nvPr/>
      </p:nvGrpSpPr>
      <p:grpSpPr>
        <a:xfrm>
          <a:off x="0" y="0"/>
          <a:ext cx="0" cy="0"/>
          <a:chOff x="0" y="0"/>
          <a:chExt cx="0" cy="0"/>
        </a:xfrm>
      </p:grpSpPr>
      <p:sp>
        <p:nvSpPr>
          <p:cNvPr id="1505" name="Google Shape;1505;p21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06" name="Google Shape;1506;p213"/>
          <p:cNvSpPr/>
          <p:nvPr/>
        </p:nvSpPr>
        <p:spPr>
          <a:xfrm>
            <a:off x="206188" y="215153"/>
            <a:ext cx="11774700" cy="13977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07" name="Google Shape;1507;p21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08" name="Google Shape;1508;p21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09" name="Google Shape;1509;p21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10" name="Google Shape;1510;p2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511"/>
        <p:cNvGrpSpPr/>
        <p:nvPr/>
      </p:nvGrpSpPr>
      <p:grpSpPr>
        <a:xfrm>
          <a:off x="0" y="0"/>
          <a:ext cx="0" cy="0"/>
          <a:chOff x="0" y="0"/>
          <a:chExt cx="0" cy="0"/>
        </a:xfrm>
      </p:grpSpPr>
      <p:sp>
        <p:nvSpPr>
          <p:cNvPr id="1512" name="Google Shape;1512;p21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13" name="Google Shape;1513;p214"/>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14" name="Google Shape;1514;p214"/>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15" name="Google Shape;1515;p214"/>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6" name="Google Shape;1516;p214"/>
          <p:cNvSpPr>
            <a:spLocks noGrp="1"/>
          </p:cNvSpPr>
          <p:nvPr>
            <p:ph type="pic" idx="2"/>
          </p:nvPr>
        </p:nvSpPr>
        <p:spPr>
          <a:xfrm>
            <a:off x="717177" y="3540125"/>
            <a:ext cx="3932100" cy="2320800"/>
          </a:xfrm>
          <a:prstGeom prst="rect">
            <a:avLst/>
          </a:prstGeom>
          <a:noFill/>
          <a:ln>
            <a:noFill/>
          </a:ln>
        </p:spPr>
      </p:sp>
      <p:sp>
        <p:nvSpPr>
          <p:cNvPr id="1517" name="Google Shape;1517;p21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18" name="Google Shape;1518;p2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519"/>
        <p:cNvGrpSpPr/>
        <p:nvPr/>
      </p:nvGrpSpPr>
      <p:grpSpPr>
        <a:xfrm>
          <a:off x="0" y="0"/>
          <a:ext cx="0" cy="0"/>
          <a:chOff x="0" y="0"/>
          <a:chExt cx="0" cy="0"/>
        </a:xfrm>
      </p:grpSpPr>
      <p:sp>
        <p:nvSpPr>
          <p:cNvPr id="1520" name="Google Shape;1520;p21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21" name="Google Shape;1521;p21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22" name="Google Shape;1522;p21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23" name="Google Shape;1523;p2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524"/>
        <p:cNvGrpSpPr/>
        <p:nvPr/>
      </p:nvGrpSpPr>
      <p:grpSpPr>
        <a:xfrm>
          <a:off x="0" y="0"/>
          <a:ext cx="0" cy="0"/>
          <a:chOff x="0" y="0"/>
          <a:chExt cx="0" cy="0"/>
        </a:xfrm>
      </p:grpSpPr>
      <p:sp>
        <p:nvSpPr>
          <p:cNvPr id="1525" name="Google Shape;1525;p21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26" name="Google Shape;1526;p216"/>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27" name="Google Shape;1527;p216"/>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28" name="Google Shape;1528;p21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29" name="Google Shape;1529;p2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530"/>
        <p:cNvGrpSpPr/>
        <p:nvPr/>
      </p:nvGrpSpPr>
      <p:grpSpPr>
        <a:xfrm>
          <a:off x="0" y="0"/>
          <a:ext cx="0" cy="0"/>
          <a:chOff x="0" y="0"/>
          <a:chExt cx="0" cy="0"/>
        </a:xfrm>
      </p:grpSpPr>
      <p:sp>
        <p:nvSpPr>
          <p:cNvPr id="1531" name="Google Shape;1531;p217"/>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2" name="Google Shape;1532;p21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33" name="Google Shape;1533;p217"/>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4" name="Google Shape;1534;p21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35" name="Google Shape;1535;p21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36" name="Google Shape;1536;p21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37" name="Google Shape;1537;p2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538"/>
        <p:cNvGrpSpPr/>
        <p:nvPr/>
      </p:nvGrpSpPr>
      <p:grpSpPr>
        <a:xfrm>
          <a:off x="0" y="0"/>
          <a:ext cx="0" cy="0"/>
          <a:chOff x="0" y="0"/>
          <a:chExt cx="0" cy="0"/>
        </a:xfrm>
      </p:grpSpPr>
      <p:sp>
        <p:nvSpPr>
          <p:cNvPr id="1539" name="Google Shape;1539;p21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40" name="Google Shape;1540;p21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41" name="Google Shape;1541;p21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42" name="Google Shape;1542;p2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543"/>
        <p:cNvGrpSpPr/>
        <p:nvPr/>
      </p:nvGrpSpPr>
      <p:grpSpPr>
        <a:xfrm>
          <a:off x="0" y="0"/>
          <a:ext cx="0" cy="0"/>
          <a:chOff x="0" y="0"/>
          <a:chExt cx="0" cy="0"/>
        </a:xfrm>
      </p:grpSpPr>
      <p:sp>
        <p:nvSpPr>
          <p:cNvPr id="1544" name="Google Shape;1544;p21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1545" name="Google Shape;1545;p219"/>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46" name="Google Shape;1546;p21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47" name="Google Shape;1547;p2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548"/>
        <p:cNvGrpSpPr/>
        <p:nvPr/>
      </p:nvGrpSpPr>
      <p:grpSpPr>
        <a:xfrm>
          <a:off x="0" y="0"/>
          <a:ext cx="0" cy="0"/>
          <a:chOff x="0" y="0"/>
          <a:chExt cx="0" cy="0"/>
        </a:xfrm>
      </p:grpSpPr>
      <p:sp>
        <p:nvSpPr>
          <p:cNvPr id="1549" name="Google Shape;1549;p22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550" name="Google Shape;1550;p22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551" name="Google Shape;1551;p22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52" name="Google Shape;1552;p22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53" name="Google Shape;1553;p22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54" name="Google Shape;1554;p2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555"/>
        <p:cNvGrpSpPr/>
        <p:nvPr/>
      </p:nvGrpSpPr>
      <p:grpSpPr>
        <a:xfrm>
          <a:off x="0" y="0"/>
          <a:ext cx="0" cy="0"/>
          <a:chOff x="0" y="0"/>
          <a:chExt cx="0" cy="0"/>
        </a:xfrm>
      </p:grpSpPr>
      <p:sp>
        <p:nvSpPr>
          <p:cNvPr id="1556" name="Google Shape;1556;p22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557" name="Google Shape;1557;p22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558" name="Google Shape;1558;p22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559" name="Google Shape;1559;p221"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560" name="Google Shape;1560;p221"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561" name="Google Shape;1561;p221"/>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562" name="Google Shape;1562;p22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63" name="Google Shape;1563;p2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564"/>
        <p:cNvGrpSpPr/>
        <p:nvPr/>
      </p:nvGrpSpPr>
      <p:grpSpPr>
        <a:xfrm>
          <a:off x="0" y="0"/>
          <a:ext cx="0" cy="0"/>
          <a:chOff x="0" y="0"/>
          <a:chExt cx="0" cy="0"/>
        </a:xfrm>
      </p:grpSpPr>
      <p:sp>
        <p:nvSpPr>
          <p:cNvPr id="1565" name="Google Shape;1565;p22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66" name="Google Shape;1566;p222"/>
          <p:cNvSpPr/>
          <p:nvPr/>
        </p:nvSpPr>
        <p:spPr>
          <a:xfrm>
            <a:off x="206188" y="5948082"/>
            <a:ext cx="117747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567" name="Google Shape;1567;p22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568" name="Google Shape;1568;p222"/>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500"/>
              <a:buFont typeface="Calibri"/>
              <a:buNone/>
              <a:defRPr sz="55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69" name="Google Shape;1569;p22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70" name="Google Shape;1570;p222"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1571" name="Google Shape;1571;p22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72" name="Google Shape;1572;p2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591"/>
        <p:cNvGrpSpPr/>
        <p:nvPr/>
      </p:nvGrpSpPr>
      <p:grpSpPr>
        <a:xfrm>
          <a:off x="0" y="0"/>
          <a:ext cx="0" cy="0"/>
          <a:chOff x="0" y="0"/>
          <a:chExt cx="0" cy="0"/>
        </a:xfrm>
      </p:grpSpPr>
      <p:sp>
        <p:nvSpPr>
          <p:cNvPr id="592" name="Google Shape;592;p8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p85"/>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4" name="Google Shape;594;p85"/>
          <p:cNvSpPr txBox="1">
            <a:spLocks noGrp="1"/>
          </p:cNvSpPr>
          <p:nvPr>
            <p:ph type="title"/>
          </p:nvPr>
        </p:nvSpPr>
        <p:spPr>
          <a:xfrm>
            <a:off x="717177" y="779645"/>
            <a:ext cx="3931800" cy="2542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5"/>
              </a:buClr>
              <a:buSzPts val="4400"/>
              <a:buFont typeface="Calibri"/>
              <a:buNone/>
              <a:defRPr sz="4400">
                <a:solidFill>
                  <a:schemeClr val="accent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5" name="Google Shape;595;p85"/>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96" name="Google Shape;596;p85"/>
          <p:cNvSpPr>
            <a:spLocks noGrp="1"/>
          </p:cNvSpPr>
          <p:nvPr>
            <p:ph type="pic" idx="2"/>
          </p:nvPr>
        </p:nvSpPr>
        <p:spPr>
          <a:xfrm>
            <a:off x="717177" y="3540125"/>
            <a:ext cx="3931800" cy="2320800"/>
          </a:xfrm>
          <a:prstGeom prst="rect">
            <a:avLst/>
          </a:prstGeom>
          <a:noFill/>
          <a:ln>
            <a:noFill/>
          </a:ln>
        </p:spPr>
      </p:sp>
      <p:sp>
        <p:nvSpPr>
          <p:cNvPr id="597" name="Google Shape;597;p8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98" name="Google Shape;598;p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573"/>
        <p:cNvGrpSpPr/>
        <p:nvPr/>
      </p:nvGrpSpPr>
      <p:grpSpPr>
        <a:xfrm>
          <a:off x="0" y="0"/>
          <a:ext cx="0" cy="0"/>
          <a:chOff x="0" y="0"/>
          <a:chExt cx="0" cy="0"/>
        </a:xfrm>
      </p:grpSpPr>
      <p:sp>
        <p:nvSpPr>
          <p:cNvPr id="1574" name="Google Shape;1574;p22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75" name="Google Shape;1575;p223"/>
          <p:cNvSpPr/>
          <p:nvPr/>
        </p:nvSpPr>
        <p:spPr>
          <a:xfrm>
            <a:off x="206187" y="2488757"/>
            <a:ext cx="117747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76" name="Google Shape;1576;p223"/>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577" name="Google Shape;1577;p223"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1578" name="Google Shape;1578;p22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79" name="Google Shape;1579;p2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580"/>
        <p:cNvGrpSpPr/>
        <p:nvPr/>
      </p:nvGrpSpPr>
      <p:grpSpPr>
        <a:xfrm>
          <a:off x="0" y="0"/>
          <a:ext cx="0" cy="0"/>
          <a:chOff x="0" y="0"/>
          <a:chExt cx="0" cy="0"/>
        </a:xfrm>
      </p:grpSpPr>
      <p:sp>
        <p:nvSpPr>
          <p:cNvPr id="1581" name="Google Shape;1581;p22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82" name="Google Shape;1582;p224"/>
          <p:cNvSpPr/>
          <p:nvPr/>
        </p:nvSpPr>
        <p:spPr>
          <a:xfrm>
            <a:off x="206188" y="215153"/>
            <a:ext cx="11774700" cy="13977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83" name="Google Shape;1583;p22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84" name="Google Shape;1584;p22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85" name="Google Shape;1585;p22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86" name="Google Shape;1586;p2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587"/>
        <p:cNvGrpSpPr/>
        <p:nvPr/>
      </p:nvGrpSpPr>
      <p:grpSpPr>
        <a:xfrm>
          <a:off x="0" y="0"/>
          <a:ext cx="0" cy="0"/>
          <a:chOff x="0" y="0"/>
          <a:chExt cx="0" cy="0"/>
        </a:xfrm>
      </p:grpSpPr>
      <p:sp>
        <p:nvSpPr>
          <p:cNvPr id="1588" name="Google Shape;1588;p22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89" name="Google Shape;1589;p225"/>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90" name="Google Shape;1590;p225"/>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91" name="Google Shape;1591;p225"/>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92" name="Google Shape;1592;p225"/>
          <p:cNvSpPr>
            <a:spLocks noGrp="1"/>
          </p:cNvSpPr>
          <p:nvPr>
            <p:ph type="pic" idx="2"/>
          </p:nvPr>
        </p:nvSpPr>
        <p:spPr>
          <a:xfrm>
            <a:off x="717177" y="3540125"/>
            <a:ext cx="3932100" cy="2320800"/>
          </a:xfrm>
          <a:prstGeom prst="rect">
            <a:avLst/>
          </a:prstGeom>
          <a:noFill/>
          <a:ln>
            <a:noFill/>
          </a:ln>
        </p:spPr>
      </p:sp>
      <p:sp>
        <p:nvSpPr>
          <p:cNvPr id="1593" name="Google Shape;1593;p22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94" name="Google Shape;1594;p22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595"/>
        <p:cNvGrpSpPr/>
        <p:nvPr/>
      </p:nvGrpSpPr>
      <p:grpSpPr>
        <a:xfrm>
          <a:off x="0" y="0"/>
          <a:ext cx="0" cy="0"/>
          <a:chOff x="0" y="0"/>
          <a:chExt cx="0" cy="0"/>
        </a:xfrm>
      </p:grpSpPr>
      <p:sp>
        <p:nvSpPr>
          <p:cNvPr id="1596" name="Google Shape;1596;p22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97" name="Google Shape;1597;p22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98" name="Google Shape;1598;p22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599" name="Google Shape;1599;p22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600"/>
        <p:cNvGrpSpPr/>
        <p:nvPr/>
      </p:nvGrpSpPr>
      <p:grpSpPr>
        <a:xfrm>
          <a:off x="0" y="0"/>
          <a:ext cx="0" cy="0"/>
          <a:chOff x="0" y="0"/>
          <a:chExt cx="0" cy="0"/>
        </a:xfrm>
      </p:grpSpPr>
      <p:sp>
        <p:nvSpPr>
          <p:cNvPr id="1601" name="Google Shape;1601;p22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602" name="Google Shape;1602;p227"/>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03" name="Google Shape;1603;p227"/>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04" name="Google Shape;1604;p22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605" name="Google Shape;1605;p22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606"/>
        <p:cNvGrpSpPr/>
        <p:nvPr/>
      </p:nvGrpSpPr>
      <p:grpSpPr>
        <a:xfrm>
          <a:off x="0" y="0"/>
          <a:ext cx="0" cy="0"/>
          <a:chOff x="0" y="0"/>
          <a:chExt cx="0" cy="0"/>
        </a:xfrm>
      </p:grpSpPr>
      <p:sp>
        <p:nvSpPr>
          <p:cNvPr id="1607" name="Google Shape;1607;p228"/>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8" name="Google Shape;1608;p228"/>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09" name="Google Shape;1609;p228"/>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10" name="Google Shape;1610;p228"/>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11" name="Google Shape;1611;p22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612" name="Google Shape;1612;p22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613" name="Google Shape;1613;p22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614"/>
        <p:cNvGrpSpPr/>
        <p:nvPr/>
      </p:nvGrpSpPr>
      <p:grpSpPr>
        <a:xfrm>
          <a:off x="0" y="0"/>
          <a:ext cx="0" cy="0"/>
          <a:chOff x="0" y="0"/>
          <a:chExt cx="0" cy="0"/>
        </a:xfrm>
      </p:grpSpPr>
      <p:sp>
        <p:nvSpPr>
          <p:cNvPr id="1615" name="Google Shape;1615;p22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616" name="Google Shape;1616;p22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617" name="Google Shape;1617;p22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618" name="Google Shape;1618;p2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619"/>
        <p:cNvGrpSpPr/>
        <p:nvPr/>
      </p:nvGrpSpPr>
      <p:grpSpPr>
        <a:xfrm>
          <a:off x="0" y="0"/>
          <a:ext cx="0" cy="0"/>
          <a:chOff x="0" y="0"/>
          <a:chExt cx="0" cy="0"/>
        </a:xfrm>
      </p:grpSpPr>
      <p:sp>
        <p:nvSpPr>
          <p:cNvPr id="1620" name="Google Shape;1620;p23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1621" name="Google Shape;1621;p23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22" name="Google Shape;1622;p23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623" name="Google Shape;1623;p2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624"/>
        <p:cNvGrpSpPr/>
        <p:nvPr/>
      </p:nvGrpSpPr>
      <p:grpSpPr>
        <a:xfrm>
          <a:off x="0" y="0"/>
          <a:ext cx="0" cy="0"/>
          <a:chOff x="0" y="0"/>
          <a:chExt cx="0" cy="0"/>
        </a:xfrm>
      </p:grpSpPr>
      <p:sp>
        <p:nvSpPr>
          <p:cNvPr id="1625" name="Google Shape;1625;p23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626" name="Google Shape;1626;p23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27" name="Google Shape;1627;p23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628" name="Google Shape;1628;p23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29" name="Google Shape;1629;p23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630" name="Google Shape;1630;p23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631"/>
        <p:cNvGrpSpPr/>
        <p:nvPr/>
      </p:nvGrpSpPr>
      <p:grpSpPr>
        <a:xfrm>
          <a:off x="0" y="0"/>
          <a:ext cx="0" cy="0"/>
          <a:chOff x="0" y="0"/>
          <a:chExt cx="0" cy="0"/>
        </a:xfrm>
      </p:grpSpPr>
      <p:sp>
        <p:nvSpPr>
          <p:cNvPr id="1632" name="Google Shape;1632;p23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633" name="Google Shape;1633;p23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34" name="Google Shape;1634;p23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635" name="Google Shape;1635;p23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636" name="Google Shape;1636;p23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637" name="Google Shape;1637;p23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638" name="Google Shape;1638;p23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639" name="Google Shape;1639;p23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599"/>
        <p:cNvGrpSpPr/>
        <p:nvPr/>
      </p:nvGrpSpPr>
      <p:grpSpPr>
        <a:xfrm>
          <a:off x="0" y="0"/>
          <a:ext cx="0" cy="0"/>
          <a:chOff x="0" y="0"/>
          <a:chExt cx="0" cy="0"/>
        </a:xfrm>
      </p:grpSpPr>
      <p:sp>
        <p:nvSpPr>
          <p:cNvPr id="600" name="Google Shape;600;p8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1" name="Google Shape;601;p8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2" name="Google Shape;602;p8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03" name="Google Shape;603;p8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0"/>
        <p:cNvGrpSpPr/>
        <p:nvPr/>
      </p:nvGrpSpPr>
      <p:grpSpPr>
        <a:xfrm>
          <a:off x="0" y="0"/>
          <a:ext cx="0" cy="0"/>
          <a:chOff x="0" y="0"/>
          <a:chExt cx="0" cy="0"/>
        </a:xfrm>
      </p:grpSpPr>
      <p:sp>
        <p:nvSpPr>
          <p:cNvPr id="1641" name="Google Shape;1641;p233"/>
          <p:cNvSpPr txBox="1">
            <a:spLocks noGrp="1"/>
          </p:cNvSpPr>
          <p:nvPr>
            <p:ph type="title"/>
          </p:nvPr>
        </p:nvSpPr>
        <p:spPr>
          <a:xfrm>
            <a:off x="415600" y="593367"/>
            <a:ext cx="11360700" cy="763500"/>
          </a:xfrm>
          <a:prstGeom prst="rect">
            <a:avLst/>
          </a:prstGeom>
        </p:spPr>
        <p:txBody>
          <a:bodyPr spcFirstLastPara="1" wrap="square" lIns="91425" tIns="45700" rIns="91425" bIns="45700" anchor="b" anchorCtr="0">
            <a:normAutofit/>
          </a:bodyPr>
          <a:lstStyle>
            <a:lvl1pPr lvl="0">
              <a:spcBef>
                <a:spcPts val="0"/>
              </a:spcBef>
              <a:spcAft>
                <a:spcPts val="0"/>
              </a:spcAft>
              <a:buSzPts val="44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642" name="Google Shape;1642;p233"/>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381000">
              <a:spcBef>
                <a:spcPts val="1100"/>
              </a:spcBef>
              <a:spcAft>
                <a:spcPts val="0"/>
              </a:spcAft>
              <a:buSzPts val="2400"/>
              <a:buChar char="•"/>
              <a:defRPr/>
            </a:lvl1pPr>
            <a:lvl2pPr marL="914400" lvl="1" indent="-381000">
              <a:spcBef>
                <a:spcPts val="500"/>
              </a:spcBef>
              <a:spcAft>
                <a:spcPts val="0"/>
              </a:spcAft>
              <a:buSzPts val="2400"/>
              <a:buChar char="•"/>
              <a:defRPr/>
            </a:lvl2pPr>
            <a:lvl3pPr marL="1371600" lvl="2" indent="-381000">
              <a:spcBef>
                <a:spcPts val="500"/>
              </a:spcBef>
              <a:spcAft>
                <a:spcPts val="0"/>
              </a:spcAft>
              <a:buSzPts val="2400"/>
              <a:buChar char="•"/>
              <a:defRPr/>
            </a:lvl3pPr>
            <a:lvl4pPr marL="1828800" lvl="3" indent="-381000">
              <a:spcBef>
                <a:spcPts val="500"/>
              </a:spcBef>
              <a:spcAft>
                <a:spcPts val="0"/>
              </a:spcAft>
              <a:buSzPts val="2400"/>
              <a:buChar char="•"/>
              <a:defRPr/>
            </a:lvl4pPr>
            <a:lvl5pPr marL="2286000" lvl="4" indent="-381000">
              <a:spcBef>
                <a:spcPts val="500"/>
              </a:spcBef>
              <a:spcAft>
                <a:spcPts val="0"/>
              </a:spcAft>
              <a:buSzPts val="2400"/>
              <a:buChar char="•"/>
              <a:defRPr/>
            </a:lvl5pPr>
            <a:lvl6pPr marL="2743200" lvl="5" indent="-349250">
              <a:spcBef>
                <a:spcPts val="500"/>
              </a:spcBef>
              <a:spcAft>
                <a:spcPts val="0"/>
              </a:spcAft>
              <a:buSzPts val="1900"/>
              <a:buChar char="•"/>
              <a:defRPr/>
            </a:lvl6pPr>
            <a:lvl7pPr marL="3200400" lvl="6" indent="-349250">
              <a:spcBef>
                <a:spcPts val="500"/>
              </a:spcBef>
              <a:spcAft>
                <a:spcPts val="0"/>
              </a:spcAft>
              <a:buSzPts val="1900"/>
              <a:buChar char="•"/>
              <a:defRPr/>
            </a:lvl7pPr>
            <a:lvl8pPr marL="3657600" lvl="7" indent="-349250">
              <a:spcBef>
                <a:spcPts val="500"/>
              </a:spcBef>
              <a:spcAft>
                <a:spcPts val="0"/>
              </a:spcAft>
              <a:buSzPts val="1900"/>
              <a:buChar char="•"/>
              <a:defRPr/>
            </a:lvl8pPr>
            <a:lvl9pPr marL="4114800" lvl="8" indent="-349250">
              <a:spcBef>
                <a:spcPts val="500"/>
              </a:spcBef>
              <a:spcAft>
                <a:spcPts val="0"/>
              </a:spcAft>
              <a:buSzPts val="1900"/>
              <a:buChar char="•"/>
              <a:defRPr/>
            </a:lvl9pPr>
          </a:lstStyle>
          <a:p>
            <a:endParaRPr/>
          </a:p>
        </p:txBody>
      </p:sp>
      <p:sp>
        <p:nvSpPr>
          <p:cNvPr id="1643" name="Google Shape;1643;p23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604"/>
        <p:cNvGrpSpPr/>
        <p:nvPr/>
      </p:nvGrpSpPr>
      <p:grpSpPr>
        <a:xfrm>
          <a:off x="0" y="0"/>
          <a:ext cx="0" cy="0"/>
          <a:chOff x="0" y="0"/>
          <a:chExt cx="0" cy="0"/>
        </a:xfrm>
      </p:grpSpPr>
      <p:sp>
        <p:nvSpPr>
          <p:cNvPr id="605" name="Google Shape;605;p8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6" name="Google Shape;606;p87"/>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7" name="Google Shape;607;p87"/>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8" name="Google Shape;608;p8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09" name="Google Shape;609;p8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610"/>
        <p:cNvGrpSpPr/>
        <p:nvPr/>
      </p:nvGrpSpPr>
      <p:grpSpPr>
        <a:xfrm>
          <a:off x="0" y="0"/>
          <a:ext cx="0" cy="0"/>
          <a:chOff x="0" y="0"/>
          <a:chExt cx="0" cy="0"/>
        </a:xfrm>
      </p:grpSpPr>
      <p:sp>
        <p:nvSpPr>
          <p:cNvPr id="611" name="Google Shape;611;p88"/>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12" name="Google Shape;612;p88"/>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3" name="Google Shape;613;p88"/>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14" name="Google Shape;614;p88"/>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5" name="Google Shape;615;p8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3200"/>
              <a:buFont typeface="Calibri"/>
              <a:buNone/>
              <a:defRPr sz="3200">
                <a:solidFill>
                  <a:schemeClr val="accent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6" name="Google Shape;616;p8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17" name="Google Shape;617;p8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618"/>
        <p:cNvGrpSpPr/>
        <p:nvPr/>
      </p:nvGrpSpPr>
      <p:grpSpPr>
        <a:xfrm>
          <a:off x="0" y="0"/>
          <a:ext cx="0" cy="0"/>
          <a:chOff x="0" y="0"/>
          <a:chExt cx="0" cy="0"/>
        </a:xfrm>
      </p:grpSpPr>
      <p:sp>
        <p:nvSpPr>
          <p:cNvPr id="619" name="Google Shape;619;p8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p8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1" name="Google Shape;621;p8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22" name="Google Shape;622;p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497"/>
        <p:cNvGrpSpPr/>
        <p:nvPr/>
      </p:nvGrpSpPr>
      <p:grpSpPr>
        <a:xfrm>
          <a:off x="0" y="0"/>
          <a:ext cx="0" cy="0"/>
          <a:chOff x="0" y="0"/>
          <a:chExt cx="0" cy="0"/>
        </a:xfrm>
      </p:grpSpPr>
      <p:sp>
        <p:nvSpPr>
          <p:cNvPr id="498" name="Google Shape;498;p7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9" name="Google Shape;499;p72"/>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0" name="Google Shape;500;p7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1" name="Google Shape;501;p7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2" name="Google Shape;502;p7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03" name="Google Shape;503;p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623"/>
        <p:cNvGrpSpPr/>
        <p:nvPr/>
      </p:nvGrpSpPr>
      <p:grpSpPr>
        <a:xfrm>
          <a:off x="0" y="0"/>
          <a:ext cx="0" cy="0"/>
          <a:chOff x="0" y="0"/>
          <a:chExt cx="0" cy="0"/>
        </a:xfrm>
      </p:grpSpPr>
      <p:sp>
        <p:nvSpPr>
          <p:cNvPr id="624" name="Google Shape;624;p9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625" name="Google Shape;625;p9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6" name="Google Shape;626;p9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27" name="Google Shape;627;p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628"/>
        <p:cNvGrpSpPr/>
        <p:nvPr/>
      </p:nvGrpSpPr>
      <p:grpSpPr>
        <a:xfrm>
          <a:off x="0" y="0"/>
          <a:ext cx="0" cy="0"/>
          <a:chOff x="0" y="0"/>
          <a:chExt cx="0" cy="0"/>
        </a:xfrm>
      </p:grpSpPr>
      <p:sp>
        <p:nvSpPr>
          <p:cNvPr id="629" name="Google Shape;629;p9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0" name="Google Shape;630;p9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31" name="Google Shape;631;p9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2" name="Google Shape;632;p9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33" name="Google Shape;633;p9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34" name="Google Shape;634;p9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635"/>
        <p:cNvGrpSpPr/>
        <p:nvPr/>
      </p:nvGrpSpPr>
      <p:grpSpPr>
        <a:xfrm>
          <a:off x="0" y="0"/>
          <a:ext cx="0" cy="0"/>
          <a:chOff x="0" y="0"/>
          <a:chExt cx="0" cy="0"/>
        </a:xfrm>
      </p:grpSpPr>
      <p:sp>
        <p:nvSpPr>
          <p:cNvPr id="636" name="Google Shape;636;p9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7" name="Google Shape;637;p9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38" name="Google Shape;638;p9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39" name="Google Shape;639;p9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640" name="Google Shape;640;p9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641" name="Google Shape;641;p9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642" name="Google Shape;642;p9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43" name="Google Shape;643;p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644"/>
        <p:cNvGrpSpPr/>
        <p:nvPr/>
      </p:nvGrpSpPr>
      <p:grpSpPr>
        <a:xfrm>
          <a:off x="0" y="0"/>
          <a:ext cx="0" cy="0"/>
          <a:chOff x="0" y="0"/>
          <a:chExt cx="0" cy="0"/>
        </a:xfrm>
      </p:grpSpPr>
      <p:sp>
        <p:nvSpPr>
          <p:cNvPr id="645" name="Google Shape;645;p9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6" name="Google Shape;646;p93"/>
          <p:cNvSpPr/>
          <p:nvPr/>
        </p:nvSpPr>
        <p:spPr>
          <a:xfrm>
            <a:off x="206188" y="5948082"/>
            <a:ext cx="117750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7" name="Google Shape;647;p9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648" name="Google Shape;648;p9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4"/>
              </a:buClr>
              <a:buSzPts val="5400"/>
              <a:buFont typeface="Calibri"/>
              <a:buNone/>
              <a:defRPr sz="5400">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9" name="Google Shape;649;p9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650" name="Google Shape;650;p9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651" name="Google Shape;651;p9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52" name="Google Shape;652;p9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653"/>
        <p:cNvGrpSpPr/>
        <p:nvPr/>
      </p:nvGrpSpPr>
      <p:grpSpPr>
        <a:xfrm>
          <a:off x="0" y="0"/>
          <a:ext cx="0" cy="0"/>
          <a:chOff x="0" y="0"/>
          <a:chExt cx="0" cy="0"/>
        </a:xfrm>
      </p:grpSpPr>
      <p:sp>
        <p:nvSpPr>
          <p:cNvPr id="654" name="Google Shape;654;p9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5" name="Google Shape;655;p94"/>
          <p:cNvSpPr/>
          <p:nvPr/>
        </p:nvSpPr>
        <p:spPr>
          <a:xfrm>
            <a:off x="206187" y="2488757"/>
            <a:ext cx="117750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56" name="Google Shape;656;p9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4"/>
              </a:buClr>
              <a:buSzPts val="6800"/>
              <a:buFont typeface="Calibri"/>
              <a:buNone/>
              <a:defRPr sz="6800">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7" name="Google Shape;657;p9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8" name="Google Shape;658;p9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9" name="Google Shape;659;p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60" name="Google Shape;660;p9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661" name="Google Shape;661;p9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662"/>
        <p:cNvGrpSpPr/>
        <p:nvPr/>
      </p:nvGrpSpPr>
      <p:grpSpPr>
        <a:xfrm>
          <a:off x="0" y="0"/>
          <a:ext cx="0" cy="0"/>
          <a:chOff x="0" y="0"/>
          <a:chExt cx="0" cy="0"/>
        </a:xfrm>
      </p:grpSpPr>
      <p:sp>
        <p:nvSpPr>
          <p:cNvPr id="663" name="Google Shape;663;p9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4" name="Google Shape;664;p95"/>
          <p:cNvSpPr/>
          <p:nvPr/>
        </p:nvSpPr>
        <p:spPr>
          <a:xfrm>
            <a:off x="206188" y="215153"/>
            <a:ext cx="11775000" cy="1397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5" name="Google Shape;665;p9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6" name="Google Shape;666;p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7" name="Google Shape;667;p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68" name="Google Shape;668;p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669"/>
        <p:cNvGrpSpPr/>
        <p:nvPr/>
      </p:nvGrpSpPr>
      <p:grpSpPr>
        <a:xfrm>
          <a:off x="0" y="0"/>
          <a:ext cx="0" cy="0"/>
          <a:chOff x="0" y="0"/>
          <a:chExt cx="0" cy="0"/>
        </a:xfrm>
      </p:grpSpPr>
      <p:sp>
        <p:nvSpPr>
          <p:cNvPr id="670" name="Google Shape;670;p9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1" name="Google Shape;671;p96"/>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2" name="Google Shape;672;p96"/>
          <p:cNvSpPr txBox="1">
            <a:spLocks noGrp="1"/>
          </p:cNvSpPr>
          <p:nvPr>
            <p:ph type="title"/>
          </p:nvPr>
        </p:nvSpPr>
        <p:spPr>
          <a:xfrm>
            <a:off x="717177" y="779645"/>
            <a:ext cx="3931800" cy="2538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4"/>
              </a:buClr>
              <a:buSzPts val="4400"/>
              <a:buFont typeface="Calibri"/>
              <a:buNone/>
              <a:defRPr sz="4400">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3" name="Google Shape;673;p9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74" name="Google Shape;674;p96"/>
          <p:cNvSpPr>
            <a:spLocks noGrp="1"/>
          </p:cNvSpPr>
          <p:nvPr>
            <p:ph type="pic" idx="2"/>
          </p:nvPr>
        </p:nvSpPr>
        <p:spPr>
          <a:xfrm>
            <a:off x="717177" y="3540125"/>
            <a:ext cx="3931800" cy="2320800"/>
          </a:xfrm>
          <a:prstGeom prst="rect">
            <a:avLst/>
          </a:prstGeom>
          <a:noFill/>
          <a:ln>
            <a:noFill/>
          </a:ln>
        </p:spPr>
      </p:sp>
      <p:sp>
        <p:nvSpPr>
          <p:cNvPr id="675" name="Google Shape;675;p9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76" name="Google Shape;676;p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677"/>
        <p:cNvGrpSpPr/>
        <p:nvPr/>
      </p:nvGrpSpPr>
      <p:grpSpPr>
        <a:xfrm>
          <a:off x="0" y="0"/>
          <a:ext cx="0" cy="0"/>
          <a:chOff x="0" y="0"/>
          <a:chExt cx="0" cy="0"/>
        </a:xfrm>
      </p:grpSpPr>
      <p:sp>
        <p:nvSpPr>
          <p:cNvPr id="678" name="Google Shape;678;p9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9" name="Google Shape;679;p9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80" name="Google Shape;680;p9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81" name="Google Shape;681;p9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682"/>
        <p:cNvGrpSpPr/>
        <p:nvPr/>
      </p:nvGrpSpPr>
      <p:grpSpPr>
        <a:xfrm>
          <a:off x="0" y="0"/>
          <a:ext cx="0" cy="0"/>
          <a:chOff x="0" y="0"/>
          <a:chExt cx="0" cy="0"/>
        </a:xfrm>
      </p:grpSpPr>
      <p:sp>
        <p:nvSpPr>
          <p:cNvPr id="683" name="Google Shape;683;p9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4" name="Google Shape;684;p98"/>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85" name="Google Shape;685;p98"/>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86" name="Google Shape;686;p9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87" name="Google Shape;687;p9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688"/>
        <p:cNvGrpSpPr/>
        <p:nvPr/>
      </p:nvGrpSpPr>
      <p:grpSpPr>
        <a:xfrm>
          <a:off x="0" y="0"/>
          <a:ext cx="0" cy="0"/>
          <a:chOff x="0" y="0"/>
          <a:chExt cx="0" cy="0"/>
        </a:xfrm>
      </p:grpSpPr>
      <p:sp>
        <p:nvSpPr>
          <p:cNvPr id="689" name="Google Shape;689;p99"/>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90" name="Google Shape;690;p9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1" name="Google Shape;691;p99"/>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92" name="Google Shape;692;p9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3" name="Google Shape;693;p9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3200"/>
              <a:buFont typeface="Calibri"/>
              <a:buNone/>
              <a:defRPr sz="3200">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4" name="Google Shape;694;p9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95" name="Google Shape;695;p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04"/>
        <p:cNvGrpSpPr/>
        <p:nvPr/>
      </p:nvGrpSpPr>
      <p:grpSpPr>
        <a:xfrm>
          <a:off x="0" y="0"/>
          <a:ext cx="0" cy="0"/>
          <a:chOff x="0" y="0"/>
          <a:chExt cx="0" cy="0"/>
        </a:xfrm>
      </p:grpSpPr>
      <p:sp>
        <p:nvSpPr>
          <p:cNvPr id="505" name="Google Shape;505;p7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6" name="Google Shape;506;p73"/>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7" name="Google Shape;507;p73"/>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8" name="Google Shape;508;p7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09" name="Google Shape;509;p7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696"/>
        <p:cNvGrpSpPr/>
        <p:nvPr/>
      </p:nvGrpSpPr>
      <p:grpSpPr>
        <a:xfrm>
          <a:off x="0" y="0"/>
          <a:ext cx="0" cy="0"/>
          <a:chOff x="0" y="0"/>
          <a:chExt cx="0" cy="0"/>
        </a:xfrm>
      </p:grpSpPr>
      <p:sp>
        <p:nvSpPr>
          <p:cNvPr id="697" name="Google Shape;697;p10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8" name="Google Shape;698;p10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9" name="Google Shape;699;p10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00" name="Google Shape;700;p1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701"/>
        <p:cNvGrpSpPr/>
        <p:nvPr/>
      </p:nvGrpSpPr>
      <p:grpSpPr>
        <a:xfrm>
          <a:off x="0" y="0"/>
          <a:ext cx="0" cy="0"/>
          <a:chOff x="0" y="0"/>
          <a:chExt cx="0" cy="0"/>
        </a:xfrm>
      </p:grpSpPr>
      <p:sp>
        <p:nvSpPr>
          <p:cNvPr id="702" name="Google Shape;702;p10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703" name="Google Shape;703;p10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04" name="Google Shape;704;p10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05" name="Google Shape;705;p1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706"/>
        <p:cNvGrpSpPr/>
        <p:nvPr/>
      </p:nvGrpSpPr>
      <p:grpSpPr>
        <a:xfrm>
          <a:off x="0" y="0"/>
          <a:ext cx="0" cy="0"/>
          <a:chOff x="0" y="0"/>
          <a:chExt cx="0" cy="0"/>
        </a:xfrm>
      </p:grpSpPr>
      <p:sp>
        <p:nvSpPr>
          <p:cNvPr id="707" name="Google Shape;707;p10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8" name="Google Shape;708;p10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09" name="Google Shape;709;p10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0" name="Google Shape;710;p10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11" name="Google Shape;711;p10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12" name="Google Shape;712;p1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713"/>
        <p:cNvGrpSpPr/>
        <p:nvPr/>
      </p:nvGrpSpPr>
      <p:grpSpPr>
        <a:xfrm>
          <a:off x="0" y="0"/>
          <a:ext cx="0" cy="0"/>
          <a:chOff x="0" y="0"/>
          <a:chExt cx="0" cy="0"/>
        </a:xfrm>
      </p:grpSpPr>
      <p:sp>
        <p:nvSpPr>
          <p:cNvPr id="714" name="Google Shape;714;p10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5" name="Google Shape;715;p10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16" name="Google Shape;716;p10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717" name="Google Shape;717;p10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18" name="Google Shape;718;p10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19" name="Google Shape;719;p103"/>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720" name="Google Shape;720;p10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21" name="Google Shape;721;p1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722"/>
        <p:cNvGrpSpPr/>
        <p:nvPr/>
      </p:nvGrpSpPr>
      <p:grpSpPr>
        <a:xfrm>
          <a:off x="0" y="0"/>
          <a:ext cx="0" cy="0"/>
          <a:chOff x="0" y="0"/>
          <a:chExt cx="0" cy="0"/>
        </a:xfrm>
      </p:grpSpPr>
      <p:sp>
        <p:nvSpPr>
          <p:cNvPr id="723" name="Google Shape;723;p10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4" name="Google Shape;724;p104"/>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25" name="Google Shape;725;p104"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726" name="Google Shape;726;p104"/>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3"/>
              </a:buClr>
              <a:buSzPts val="5400"/>
              <a:buFont typeface="Calibri"/>
              <a:buNone/>
              <a:defRPr sz="5400">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7" name="Google Shape;727;p10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728" name="Google Shape;728;p104"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729" name="Google Shape;729;p10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30" name="Google Shape;730;p10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731"/>
        <p:cNvGrpSpPr/>
        <p:nvPr/>
      </p:nvGrpSpPr>
      <p:grpSpPr>
        <a:xfrm>
          <a:off x="0" y="0"/>
          <a:ext cx="0" cy="0"/>
          <a:chOff x="0" y="0"/>
          <a:chExt cx="0" cy="0"/>
        </a:xfrm>
      </p:grpSpPr>
      <p:sp>
        <p:nvSpPr>
          <p:cNvPr id="732" name="Google Shape;732;p10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p105"/>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734" name="Google Shape;734;p105"/>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3"/>
              </a:buClr>
              <a:buSzPts val="6800"/>
              <a:buFont typeface="Calibri"/>
              <a:buNone/>
              <a:defRPr sz="6800">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735" name="Google Shape;735;p105"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736" name="Google Shape;736;p10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37" name="Google Shape;737;p1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738"/>
        <p:cNvGrpSpPr/>
        <p:nvPr/>
      </p:nvGrpSpPr>
      <p:grpSpPr>
        <a:xfrm>
          <a:off x="0" y="0"/>
          <a:ext cx="0" cy="0"/>
          <a:chOff x="0" y="0"/>
          <a:chExt cx="0" cy="0"/>
        </a:xfrm>
      </p:grpSpPr>
      <p:sp>
        <p:nvSpPr>
          <p:cNvPr id="739" name="Google Shape;739;p10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0" name="Google Shape;740;p106"/>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1" name="Google Shape;741;p10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2" name="Google Shape;742;p10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3" name="Google Shape;743;p10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44" name="Google Shape;744;p1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745"/>
        <p:cNvGrpSpPr/>
        <p:nvPr/>
      </p:nvGrpSpPr>
      <p:grpSpPr>
        <a:xfrm>
          <a:off x="0" y="0"/>
          <a:ext cx="0" cy="0"/>
          <a:chOff x="0" y="0"/>
          <a:chExt cx="0" cy="0"/>
        </a:xfrm>
      </p:grpSpPr>
      <p:sp>
        <p:nvSpPr>
          <p:cNvPr id="746" name="Google Shape;746;p10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7" name="Google Shape;747;p107"/>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8" name="Google Shape;748;p107"/>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3"/>
              </a:buClr>
              <a:buSzPts val="4400"/>
              <a:buFont typeface="Calibri"/>
              <a:buNone/>
              <a:defRPr sz="4400">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9" name="Google Shape;749;p107"/>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50" name="Google Shape;750;p107"/>
          <p:cNvSpPr>
            <a:spLocks noGrp="1"/>
          </p:cNvSpPr>
          <p:nvPr>
            <p:ph type="pic" idx="2"/>
          </p:nvPr>
        </p:nvSpPr>
        <p:spPr>
          <a:xfrm>
            <a:off x="717177" y="3540125"/>
            <a:ext cx="3931800" cy="2320800"/>
          </a:xfrm>
          <a:prstGeom prst="rect">
            <a:avLst/>
          </a:prstGeom>
          <a:noFill/>
          <a:ln>
            <a:noFill/>
          </a:ln>
        </p:spPr>
      </p:sp>
      <p:sp>
        <p:nvSpPr>
          <p:cNvPr id="751" name="Google Shape;751;p10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52" name="Google Shape;752;p10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753"/>
        <p:cNvGrpSpPr/>
        <p:nvPr/>
      </p:nvGrpSpPr>
      <p:grpSpPr>
        <a:xfrm>
          <a:off x="0" y="0"/>
          <a:ext cx="0" cy="0"/>
          <a:chOff x="0" y="0"/>
          <a:chExt cx="0" cy="0"/>
        </a:xfrm>
      </p:grpSpPr>
      <p:sp>
        <p:nvSpPr>
          <p:cNvPr id="754" name="Google Shape;754;p10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5" name="Google Shape;755;p10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56" name="Google Shape;756;p10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57" name="Google Shape;757;p1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758"/>
        <p:cNvGrpSpPr/>
        <p:nvPr/>
      </p:nvGrpSpPr>
      <p:grpSpPr>
        <a:xfrm>
          <a:off x="0" y="0"/>
          <a:ext cx="0" cy="0"/>
          <a:chOff x="0" y="0"/>
          <a:chExt cx="0" cy="0"/>
        </a:xfrm>
      </p:grpSpPr>
      <p:sp>
        <p:nvSpPr>
          <p:cNvPr id="759" name="Google Shape;759;p10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0" name="Google Shape;760;p10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61" name="Google Shape;761;p10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62" name="Google Shape;762;p10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63" name="Google Shape;763;p1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510"/>
        <p:cNvGrpSpPr/>
        <p:nvPr/>
      </p:nvGrpSpPr>
      <p:grpSpPr>
        <a:xfrm>
          <a:off x="0" y="0"/>
          <a:ext cx="0" cy="0"/>
          <a:chOff x="0" y="0"/>
          <a:chExt cx="0" cy="0"/>
        </a:xfrm>
      </p:grpSpPr>
      <p:sp>
        <p:nvSpPr>
          <p:cNvPr id="511" name="Google Shape;511;p7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2" name="Google Shape;512;p74"/>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13" name="Google Shape;513;p7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14" name="Google Shape;514;p7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515" name="Google Shape;515;p7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16" name="Google Shape;516;p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764"/>
        <p:cNvGrpSpPr/>
        <p:nvPr/>
      </p:nvGrpSpPr>
      <p:grpSpPr>
        <a:xfrm>
          <a:off x="0" y="0"/>
          <a:ext cx="0" cy="0"/>
          <a:chOff x="0" y="0"/>
          <a:chExt cx="0" cy="0"/>
        </a:xfrm>
      </p:grpSpPr>
      <p:sp>
        <p:nvSpPr>
          <p:cNvPr id="765" name="Google Shape;765;p110"/>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66" name="Google Shape;766;p110"/>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67" name="Google Shape;767;p110"/>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68" name="Google Shape;768;p110"/>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69" name="Google Shape;769;p11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3200"/>
              <a:buFont typeface="Calibri"/>
              <a:buNone/>
              <a:defRPr sz="3200">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0" name="Google Shape;770;p11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71" name="Google Shape;771;p11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772"/>
        <p:cNvGrpSpPr/>
        <p:nvPr/>
      </p:nvGrpSpPr>
      <p:grpSpPr>
        <a:xfrm>
          <a:off x="0" y="0"/>
          <a:ext cx="0" cy="0"/>
          <a:chOff x="0" y="0"/>
          <a:chExt cx="0" cy="0"/>
        </a:xfrm>
      </p:grpSpPr>
      <p:sp>
        <p:nvSpPr>
          <p:cNvPr id="773" name="Google Shape;773;p11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4" name="Google Shape;774;p11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5" name="Google Shape;775;p11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76" name="Google Shape;776;p1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777"/>
        <p:cNvGrpSpPr/>
        <p:nvPr/>
      </p:nvGrpSpPr>
      <p:grpSpPr>
        <a:xfrm>
          <a:off x="0" y="0"/>
          <a:ext cx="0" cy="0"/>
          <a:chOff x="0" y="0"/>
          <a:chExt cx="0" cy="0"/>
        </a:xfrm>
      </p:grpSpPr>
      <p:sp>
        <p:nvSpPr>
          <p:cNvPr id="778" name="Google Shape;778;p11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779" name="Google Shape;779;p11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80" name="Google Shape;780;p11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81" name="Google Shape;781;p1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782"/>
        <p:cNvGrpSpPr/>
        <p:nvPr/>
      </p:nvGrpSpPr>
      <p:grpSpPr>
        <a:xfrm>
          <a:off x="0" y="0"/>
          <a:ext cx="0" cy="0"/>
          <a:chOff x="0" y="0"/>
          <a:chExt cx="0" cy="0"/>
        </a:xfrm>
      </p:grpSpPr>
      <p:sp>
        <p:nvSpPr>
          <p:cNvPr id="783" name="Google Shape;783;p1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4" name="Google Shape;784;p11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5" name="Google Shape;785;p11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6" name="Google Shape;786;p11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87" name="Google Shape;787;p1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8" name="Google Shape;788;p11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789"/>
        <p:cNvGrpSpPr/>
        <p:nvPr/>
      </p:nvGrpSpPr>
      <p:grpSpPr>
        <a:xfrm>
          <a:off x="0" y="0"/>
          <a:ext cx="0" cy="0"/>
          <a:chOff x="0" y="0"/>
          <a:chExt cx="0" cy="0"/>
        </a:xfrm>
      </p:grpSpPr>
      <p:sp>
        <p:nvSpPr>
          <p:cNvPr id="790" name="Google Shape;790;p1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91" name="Google Shape;791;p11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92" name="Google Shape;792;p11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793" name="Google Shape;793;p11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94" name="Google Shape;794;p11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95" name="Google Shape;795;p11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796" name="Google Shape;796;p1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97" name="Google Shape;797;p1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798"/>
        <p:cNvGrpSpPr/>
        <p:nvPr/>
      </p:nvGrpSpPr>
      <p:grpSpPr>
        <a:xfrm>
          <a:off x="0" y="0"/>
          <a:ext cx="0" cy="0"/>
          <a:chOff x="0" y="0"/>
          <a:chExt cx="0" cy="0"/>
        </a:xfrm>
      </p:grpSpPr>
      <p:sp>
        <p:nvSpPr>
          <p:cNvPr id="799" name="Google Shape;799;p11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0" name="Google Shape;800;p115"/>
          <p:cNvSpPr/>
          <p:nvPr/>
        </p:nvSpPr>
        <p:spPr>
          <a:xfrm>
            <a:off x="206188" y="5948082"/>
            <a:ext cx="117750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01" name="Google Shape;801;p11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802" name="Google Shape;802;p11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2"/>
              </a:buClr>
              <a:buSzPts val="5400"/>
              <a:buFont typeface="Calibri"/>
              <a:buNone/>
              <a:defRPr sz="5400">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3" name="Google Shape;803;p11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804" name="Google Shape;804;p11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805" name="Google Shape;805;p11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06" name="Google Shape;806;p1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807"/>
        <p:cNvGrpSpPr/>
        <p:nvPr/>
      </p:nvGrpSpPr>
      <p:grpSpPr>
        <a:xfrm>
          <a:off x="0" y="0"/>
          <a:ext cx="0" cy="0"/>
          <a:chOff x="0" y="0"/>
          <a:chExt cx="0" cy="0"/>
        </a:xfrm>
      </p:grpSpPr>
      <p:sp>
        <p:nvSpPr>
          <p:cNvPr id="808" name="Google Shape;808;p11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9" name="Google Shape;809;p116"/>
          <p:cNvSpPr/>
          <p:nvPr/>
        </p:nvSpPr>
        <p:spPr>
          <a:xfrm>
            <a:off x="206187" y="2488757"/>
            <a:ext cx="117750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810" name="Google Shape;810;p116"/>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800"/>
              <a:buFont typeface="Calibri"/>
              <a:buNone/>
              <a:defRPr sz="6800">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11" name="Google Shape;811;p116"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812" name="Google Shape;812;p11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13" name="Google Shape;813;p1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814"/>
        <p:cNvGrpSpPr/>
        <p:nvPr/>
      </p:nvGrpSpPr>
      <p:grpSpPr>
        <a:xfrm>
          <a:off x="0" y="0"/>
          <a:ext cx="0" cy="0"/>
          <a:chOff x="0" y="0"/>
          <a:chExt cx="0" cy="0"/>
        </a:xfrm>
      </p:grpSpPr>
      <p:sp>
        <p:nvSpPr>
          <p:cNvPr id="815" name="Google Shape;815;p11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6" name="Google Shape;816;p117"/>
          <p:cNvSpPr/>
          <p:nvPr/>
        </p:nvSpPr>
        <p:spPr>
          <a:xfrm>
            <a:off x="206188" y="215153"/>
            <a:ext cx="11775000" cy="1397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7" name="Google Shape;817;p11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18" name="Google Shape;818;p11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9" name="Google Shape;819;p11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20" name="Google Shape;820;p1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821"/>
        <p:cNvGrpSpPr/>
        <p:nvPr/>
      </p:nvGrpSpPr>
      <p:grpSpPr>
        <a:xfrm>
          <a:off x="0" y="0"/>
          <a:ext cx="0" cy="0"/>
          <a:chOff x="0" y="0"/>
          <a:chExt cx="0" cy="0"/>
        </a:xfrm>
      </p:grpSpPr>
      <p:sp>
        <p:nvSpPr>
          <p:cNvPr id="822" name="Google Shape;822;p11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3" name="Google Shape;823;p118"/>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4" name="Google Shape;824;p118"/>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2"/>
              </a:buClr>
              <a:buSzPts val="4400"/>
              <a:buFont typeface="Calibri"/>
              <a:buNone/>
              <a:defRPr sz="4400">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5" name="Google Shape;825;p118"/>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826" name="Google Shape;826;p118"/>
          <p:cNvSpPr>
            <a:spLocks noGrp="1"/>
          </p:cNvSpPr>
          <p:nvPr>
            <p:ph type="pic" idx="2"/>
          </p:nvPr>
        </p:nvSpPr>
        <p:spPr>
          <a:xfrm>
            <a:off x="717177" y="3540125"/>
            <a:ext cx="3931800" cy="2320800"/>
          </a:xfrm>
          <a:prstGeom prst="rect">
            <a:avLst/>
          </a:prstGeom>
          <a:noFill/>
          <a:ln>
            <a:noFill/>
          </a:ln>
        </p:spPr>
      </p:sp>
      <p:sp>
        <p:nvSpPr>
          <p:cNvPr id="827" name="Google Shape;827;p11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28" name="Google Shape;828;p1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829"/>
        <p:cNvGrpSpPr/>
        <p:nvPr/>
      </p:nvGrpSpPr>
      <p:grpSpPr>
        <a:xfrm>
          <a:off x="0" y="0"/>
          <a:ext cx="0" cy="0"/>
          <a:chOff x="0" y="0"/>
          <a:chExt cx="0" cy="0"/>
        </a:xfrm>
      </p:grpSpPr>
      <p:sp>
        <p:nvSpPr>
          <p:cNvPr id="830" name="Google Shape;830;p11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1" name="Google Shape;831;p11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32" name="Google Shape;832;p1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33" name="Google Shape;833;p1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17"/>
        <p:cNvGrpSpPr/>
        <p:nvPr/>
      </p:nvGrpSpPr>
      <p:grpSpPr>
        <a:xfrm>
          <a:off x="0" y="0"/>
          <a:ext cx="0" cy="0"/>
          <a:chOff x="0" y="0"/>
          <a:chExt cx="0" cy="0"/>
        </a:xfrm>
      </p:grpSpPr>
      <p:sp>
        <p:nvSpPr>
          <p:cNvPr id="518" name="Google Shape;518;p7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9" name="Google Shape;519;p75"/>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20" name="Google Shape;520;p7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521" name="Google Shape;521;p7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400"/>
              <a:buFont typeface="Calibri"/>
              <a:buNone/>
              <a:defRPr sz="54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2" name="Google Shape;522;p7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523" name="Google Shape;523;p7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524" name="Google Shape;524;p7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25" name="Google Shape;525;p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834"/>
        <p:cNvGrpSpPr/>
        <p:nvPr/>
      </p:nvGrpSpPr>
      <p:grpSpPr>
        <a:xfrm>
          <a:off x="0" y="0"/>
          <a:ext cx="0" cy="0"/>
          <a:chOff x="0" y="0"/>
          <a:chExt cx="0" cy="0"/>
        </a:xfrm>
      </p:grpSpPr>
      <p:sp>
        <p:nvSpPr>
          <p:cNvPr id="835" name="Google Shape;835;p12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6" name="Google Shape;836;p120"/>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37" name="Google Shape;837;p120"/>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38" name="Google Shape;838;p12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39" name="Google Shape;839;p1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840"/>
        <p:cNvGrpSpPr/>
        <p:nvPr/>
      </p:nvGrpSpPr>
      <p:grpSpPr>
        <a:xfrm>
          <a:off x="0" y="0"/>
          <a:ext cx="0" cy="0"/>
          <a:chOff x="0" y="0"/>
          <a:chExt cx="0" cy="0"/>
        </a:xfrm>
      </p:grpSpPr>
      <p:sp>
        <p:nvSpPr>
          <p:cNvPr id="841" name="Google Shape;841;p12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42" name="Google Shape;842;p12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43" name="Google Shape;843;p12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44" name="Google Shape;844;p12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45" name="Google Shape;845;p12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3200"/>
              <a:buFont typeface="Calibri"/>
              <a:buNone/>
              <a:defRPr sz="3200">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6" name="Google Shape;846;p12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47" name="Google Shape;847;p1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848"/>
        <p:cNvGrpSpPr/>
        <p:nvPr/>
      </p:nvGrpSpPr>
      <p:grpSpPr>
        <a:xfrm>
          <a:off x="0" y="0"/>
          <a:ext cx="0" cy="0"/>
          <a:chOff x="0" y="0"/>
          <a:chExt cx="0" cy="0"/>
        </a:xfrm>
      </p:grpSpPr>
      <p:sp>
        <p:nvSpPr>
          <p:cNvPr id="849" name="Google Shape;849;p12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0" name="Google Shape;850;p12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1" name="Google Shape;851;p12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52" name="Google Shape;852;p1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853"/>
        <p:cNvGrpSpPr/>
        <p:nvPr/>
      </p:nvGrpSpPr>
      <p:grpSpPr>
        <a:xfrm>
          <a:off x="0" y="0"/>
          <a:ext cx="0" cy="0"/>
          <a:chOff x="0" y="0"/>
          <a:chExt cx="0" cy="0"/>
        </a:xfrm>
      </p:grpSpPr>
      <p:sp>
        <p:nvSpPr>
          <p:cNvPr id="854" name="Google Shape;854;p1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855" name="Google Shape;855;p123"/>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56" name="Google Shape;856;p12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57" name="Google Shape;857;p1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858"/>
        <p:cNvGrpSpPr/>
        <p:nvPr/>
      </p:nvGrpSpPr>
      <p:grpSpPr>
        <a:xfrm>
          <a:off x="0" y="0"/>
          <a:ext cx="0" cy="0"/>
          <a:chOff x="0" y="0"/>
          <a:chExt cx="0" cy="0"/>
        </a:xfrm>
      </p:grpSpPr>
      <p:sp>
        <p:nvSpPr>
          <p:cNvPr id="859" name="Google Shape;859;p12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0" name="Google Shape;860;p12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61" name="Google Shape;861;p12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2" name="Google Shape;862;p124"/>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63" name="Google Shape;863;p12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64" name="Google Shape;864;p1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865"/>
        <p:cNvGrpSpPr/>
        <p:nvPr/>
      </p:nvGrpSpPr>
      <p:grpSpPr>
        <a:xfrm>
          <a:off x="0" y="0"/>
          <a:ext cx="0" cy="0"/>
          <a:chOff x="0" y="0"/>
          <a:chExt cx="0" cy="0"/>
        </a:xfrm>
      </p:grpSpPr>
      <p:sp>
        <p:nvSpPr>
          <p:cNvPr id="866" name="Google Shape;866;p12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7" name="Google Shape;867;p12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68" name="Google Shape;868;p12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69" name="Google Shape;869;p12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70" name="Google Shape;870;p12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71" name="Google Shape;871;p125"/>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872" name="Google Shape;872;p12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73" name="Google Shape;873;p12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874"/>
        <p:cNvGrpSpPr/>
        <p:nvPr/>
      </p:nvGrpSpPr>
      <p:grpSpPr>
        <a:xfrm>
          <a:off x="0" y="0"/>
          <a:ext cx="0" cy="0"/>
          <a:chOff x="0" y="0"/>
          <a:chExt cx="0" cy="0"/>
        </a:xfrm>
      </p:grpSpPr>
      <p:sp>
        <p:nvSpPr>
          <p:cNvPr id="875" name="Google Shape;875;p12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6" name="Google Shape;876;p126"/>
          <p:cNvSpPr/>
          <p:nvPr/>
        </p:nvSpPr>
        <p:spPr>
          <a:xfrm>
            <a:off x="206188" y="5948082"/>
            <a:ext cx="117750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7" name="Google Shape;877;p12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878" name="Google Shape;878;p126"/>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5400"/>
              <a:buFont typeface="Calibri"/>
              <a:buNone/>
              <a:defRPr sz="5400">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9" name="Google Shape;879;p12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880" name="Google Shape;880;p126"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881" name="Google Shape;881;p12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82" name="Google Shape;882;p12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883"/>
        <p:cNvGrpSpPr/>
        <p:nvPr/>
      </p:nvGrpSpPr>
      <p:grpSpPr>
        <a:xfrm>
          <a:off x="0" y="0"/>
          <a:ext cx="0" cy="0"/>
          <a:chOff x="0" y="0"/>
          <a:chExt cx="0" cy="0"/>
        </a:xfrm>
      </p:grpSpPr>
      <p:sp>
        <p:nvSpPr>
          <p:cNvPr id="884" name="Google Shape;884;p12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5" name="Google Shape;885;p127"/>
          <p:cNvSpPr/>
          <p:nvPr/>
        </p:nvSpPr>
        <p:spPr>
          <a:xfrm>
            <a:off x="206187" y="2488757"/>
            <a:ext cx="117750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886" name="Google Shape;886;p127"/>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6800"/>
              <a:buFont typeface="Calibri"/>
              <a:buNone/>
              <a:defRPr sz="6800">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87" name="Google Shape;887;p127"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888" name="Google Shape;888;p12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89" name="Google Shape;889;p12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890"/>
        <p:cNvGrpSpPr/>
        <p:nvPr/>
      </p:nvGrpSpPr>
      <p:grpSpPr>
        <a:xfrm>
          <a:off x="0" y="0"/>
          <a:ext cx="0" cy="0"/>
          <a:chOff x="0" y="0"/>
          <a:chExt cx="0" cy="0"/>
        </a:xfrm>
      </p:grpSpPr>
      <p:sp>
        <p:nvSpPr>
          <p:cNvPr id="891" name="Google Shape;891;p12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2" name="Google Shape;892;p128"/>
          <p:cNvSpPr/>
          <p:nvPr/>
        </p:nvSpPr>
        <p:spPr>
          <a:xfrm>
            <a:off x="206188" y="215153"/>
            <a:ext cx="11775000" cy="1397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3" name="Google Shape;893;p12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4" name="Google Shape;894;p12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5" name="Google Shape;895;p12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96" name="Google Shape;896;p12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897"/>
        <p:cNvGrpSpPr/>
        <p:nvPr/>
      </p:nvGrpSpPr>
      <p:grpSpPr>
        <a:xfrm>
          <a:off x="0" y="0"/>
          <a:ext cx="0" cy="0"/>
          <a:chOff x="0" y="0"/>
          <a:chExt cx="0" cy="0"/>
        </a:xfrm>
      </p:grpSpPr>
      <p:sp>
        <p:nvSpPr>
          <p:cNvPr id="898" name="Google Shape;898;p12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9" name="Google Shape;899;p129"/>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0" name="Google Shape;900;p129"/>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400"/>
              <a:buFont typeface="Calibri"/>
              <a:buNone/>
              <a:defRPr sz="4400">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1" name="Google Shape;901;p129"/>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902" name="Google Shape;902;p129"/>
          <p:cNvSpPr>
            <a:spLocks noGrp="1"/>
          </p:cNvSpPr>
          <p:nvPr>
            <p:ph type="pic" idx="2"/>
          </p:nvPr>
        </p:nvSpPr>
        <p:spPr>
          <a:xfrm>
            <a:off x="717177" y="3540125"/>
            <a:ext cx="3931800" cy="2320800"/>
          </a:xfrm>
          <a:prstGeom prst="rect">
            <a:avLst/>
          </a:prstGeom>
          <a:noFill/>
          <a:ln>
            <a:noFill/>
          </a:ln>
        </p:spPr>
      </p:sp>
      <p:sp>
        <p:nvSpPr>
          <p:cNvPr id="903" name="Google Shape;903;p12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04" name="Google Shape;904;p1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26"/>
        <p:cNvGrpSpPr/>
        <p:nvPr/>
      </p:nvGrpSpPr>
      <p:grpSpPr>
        <a:xfrm>
          <a:off x="0" y="0"/>
          <a:ext cx="0" cy="0"/>
          <a:chOff x="0" y="0"/>
          <a:chExt cx="0" cy="0"/>
        </a:xfrm>
      </p:grpSpPr>
      <p:sp>
        <p:nvSpPr>
          <p:cNvPr id="527" name="Google Shape;527;p7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8" name="Google Shape;528;p76"/>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9" name="Google Shape;529;p76"/>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0" name="Google Shape;530;p7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31" name="Google Shape;531;p76"/>
          <p:cNvSpPr>
            <a:spLocks noGrp="1"/>
          </p:cNvSpPr>
          <p:nvPr>
            <p:ph type="pic" idx="2"/>
          </p:nvPr>
        </p:nvSpPr>
        <p:spPr>
          <a:xfrm>
            <a:off x="717177" y="3540125"/>
            <a:ext cx="3931800" cy="2320800"/>
          </a:xfrm>
          <a:prstGeom prst="rect">
            <a:avLst/>
          </a:prstGeom>
          <a:noFill/>
          <a:ln>
            <a:noFill/>
          </a:ln>
        </p:spPr>
      </p:sp>
      <p:sp>
        <p:nvSpPr>
          <p:cNvPr id="532" name="Google Shape;532;p7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33" name="Google Shape;533;p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905"/>
        <p:cNvGrpSpPr/>
        <p:nvPr/>
      </p:nvGrpSpPr>
      <p:grpSpPr>
        <a:xfrm>
          <a:off x="0" y="0"/>
          <a:ext cx="0" cy="0"/>
          <a:chOff x="0" y="0"/>
          <a:chExt cx="0" cy="0"/>
        </a:xfrm>
      </p:grpSpPr>
      <p:sp>
        <p:nvSpPr>
          <p:cNvPr id="906" name="Google Shape;906;p13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7" name="Google Shape;907;p13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8" name="Google Shape;908;p13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09" name="Google Shape;909;p1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910"/>
        <p:cNvGrpSpPr/>
        <p:nvPr/>
      </p:nvGrpSpPr>
      <p:grpSpPr>
        <a:xfrm>
          <a:off x="0" y="0"/>
          <a:ext cx="0" cy="0"/>
          <a:chOff x="0" y="0"/>
          <a:chExt cx="0" cy="0"/>
        </a:xfrm>
      </p:grpSpPr>
      <p:sp>
        <p:nvSpPr>
          <p:cNvPr id="911" name="Google Shape;911;p13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2" name="Google Shape;912;p131"/>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3" name="Google Shape;913;p131"/>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4" name="Google Shape;914;p13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15" name="Google Shape;915;p13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916"/>
        <p:cNvGrpSpPr/>
        <p:nvPr/>
      </p:nvGrpSpPr>
      <p:grpSpPr>
        <a:xfrm>
          <a:off x="0" y="0"/>
          <a:ext cx="0" cy="0"/>
          <a:chOff x="0" y="0"/>
          <a:chExt cx="0" cy="0"/>
        </a:xfrm>
      </p:grpSpPr>
      <p:sp>
        <p:nvSpPr>
          <p:cNvPr id="917" name="Google Shape;917;p132"/>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18" name="Google Shape;918;p132"/>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9" name="Google Shape;919;p132"/>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20" name="Google Shape;920;p132"/>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21" name="Google Shape;921;p13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Calibri"/>
              <a:buNone/>
              <a:defRPr sz="3200">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2" name="Google Shape;922;p13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23" name="Google Shape;923;p13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924"/>
        <p:cNvGrpSpPr/>
        <p:nvPr/>
      </p:nvGrpSpPr>
      <p:grpSpPr>
        <a:xfrm>
          <a:off x="0" y="0"/>
          <a:ext cx="0" cy="0"/>
          <a:chOff x="0" y="0"/>
          <a:chExt cx="0" cy="0"/>
        </a:xfrm>
      </p:grpSpPr>
      <p:sp>
        <p:nvSpPr>
          <p:cNvPr id="925" name="Google Shape;925;p13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6" name="Google Shape;926;p1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7" name="Google Shape;927;p13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28" name="Google Shape;928;p1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929"/>
        <p:cNvGrpSpPr/>
        <p:nvPr/>
      </p:nvGrpSpPr>
      <p:grpSpPr>
        <a:xfrm>
          <a:off x="0" y="0"/>
          <a:ext cx="0" cy="0"/>
          <a:chOff x="0" y="0"/>
          <a:chExt cx="0" cy="0"/>
        </a:xfrm>
      </p:grpSpPr>
      <p:sp>
        <p:nvSpPr>
          <p:cNvPr id="930" name="Google Shape;930;p13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931" name="Google Shape;931;p13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2" name="Google Shape;932;p13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33" name="Google Shape;933;p13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934"/>
        <p:cNvGrpSpPr/>
        <p:nvPr/>
      </p:nvGrpSpPr>
      <p:grpSpPr>
        <a:xfrm>
          <a:off x="0" y="0"/>
          <a:ext cx="0" cy="0"/>
          <a:chOff x="0" y="0"/>
          <a:chExt cx="0" cy="0"/>
        </a:xfrm>
      </p:grpSpPr>
      <p:sp>
        <p:nvSpPr>
          <p:cNvPr id="935" name="Google Shape;935;p13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6" name="Google Shape;936;p13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37" name="Google Shape;937;p13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8" name="Google Shape;938;p13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9" name="Google Shape;939;p13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40" name="Google Shape;940;p13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941"/>
        <p:cNvGrpSpPr/>
        <p:nvPr/>
      </p:nvGrpSpPr>
      <p:grpSpPr>
        <a:xfrm>
          <a:off x="0" y="0"/>
          <a:ext cx="0" cy="0"/>
          <a:chOff x="0" y="0"/>
          <a:chExt cx="0" cy="0"/>
        </a:xfrm>
      </p:grpSpPr>
      <p:sp>
        <p:nvSpPr>
          <p:cNvPr id="942" name="Google Shape;942;p13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3" name="Google Shape;943;p13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44" name="Google Shape;944;p13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945" name="Google Shape;945;p13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946" name="Google Shape;946;p13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947" name="Google Shape;947;p13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948" name="Google Shape;948;p13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49" name="Google Shape;949;p13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950"/>
        <p:cNvGrpSpPr/>
        <p:nvPr/>
      </p:nvGrpSpPr>
      <p:grpSpPr>
        <a:xfrm>
          <a:off x="0" y="0"/>
          <a:ext cx="0" cy="0"/>
          <a:chOff x="0" y="0"/>
          <a:chExt cx="0" cy="0"/>
        </a:xfrm>
      </p:grpSpPr>
      <p:sp>
        <p:nvSpPr>
          <p:cNvPr id="951" name="Google Shape;951;p13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2" name="Google Shape;952;p137"/>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53" name="Google Shape;953;p137"/>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4" name="Google Shape;954;p13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5" name="Google Shape;955;p13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6" name="Google Shape;956;p13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57" name="Google Shape;957;p137"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2"/>
        </a:solidFill>
        <a:effectLst/>
      </p:bgPr>
    </p:bg>
    <p:spTree>
      <p:nvGrpSpPr>
        <p:cNvPr id="1" name="Shape 958"/>
        <p:cNvGrpSpPr/>
        <p:nvPr/>
      </p:nvGrpSpPr>
      <p:grpSpPr>
        <a:xfrm>
          <a:off x="0" y="0"/>
          <a:ext cx="0" cy="0"/>
          <a:chOff x="0" y="0"/>
          <a:chExt cx="0" cy="0"/>
        </a:xfrm>
      </p:grpSpPr>
      <p:sp>
        <p:nvSpPr>
          <p:cNvPr id="959" name="Google Shape;959;p13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0" name="Google Shape;960;p13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61" name="Google Shape;961;p13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962" name="Google Shape;962;p13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963" name="Google Shape;963;p1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2"/>
        <p:cNvGrpSpPr/>
        <p:nvPr/>
      </p:nvGrpSpPr>
      <p:grpSpPr>
        <a:xfrm>
          <a:off x="0" y="0"/>
          <a:ext cx="0" cy="0"/>
          <a:chOff x="0" y="0"/>
          <a:chExt cx="0" cy="0"/>
        </a:xfrm>
      </p:grpSpPr>
      <p:sp>
        <p:nvSpPr>
          <p:cNvPr id="973" name="Google Shape;973;p14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4" name="Google Shape;974;p14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5" name="Google Shape;975;p14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6" name="Google Shape;976;p14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7" name="Google Shape;977;p14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34"/>
        <p:cNvGrpSpPr/>
        <p:nvPr/>
      </p:nvGrpSpPr>
      <p:grpSpPr>
        <a:xfrm>
          <a:off x="0" y="0"/>
          <a:ext cx="0" cy="0"/>
          <a:chOff x="0" y="0"/>
          <a:chExt cx="0" cy="0"/>
        </a:xfrm>
      </p:grpSpPr>
      <p:sp>
        <p:nvSpPr>
          <p:cNvPr id="535" name="Google Shape;535;p77"/>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36" name="Google Shape;536;p7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7" name="Google Shape;537;p77"/>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38" name="Google Shape;538;p7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9" name="Google Shape;539;p7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0" name="Google Shape;540;p7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41" name="Google Shape;541;p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978"/>
        <p:cNvGrpSpPr/>
        <p:nvPr/>
      </p:nvGrpSpPr>
      <p:grpSpPr>
        <a:xfrm>
          <a:off x="0" y="0"/>
          <a:ext cx="0" cy="0"/>
          <a:chOff x="0" y="0"/>
          <a:chExt cx="0" cy="0"/>
        </a:xfrm>
      </p:grpSpPr>
      <p:sp>
        <p:nvSpPr>
          <p:cNvPr id="979" name="Google Shape;979;p14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0" name="Google Shape;980;p14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81" name="Google Shape;981;p14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2" name="Google Shape;982;p14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3" name="Google Shape;983;p14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4" name="Google Shape;984;p14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85" name="Google Shape;985;p141"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986" name="Google Shape;986;p141"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987" name="Google Shape;987;p141"/>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8"/>
        <p:cNvGrpSpPr/>
        <p:nvPr/>
      </p:nvGrpSpPr>
      <p:grpSpPr>
        <a:xfrm>
          <a:off x="0" y="0"/>
          <a:ext cx="0" cy="0"/>
          <a:chOff x="0" y="0"/>
          <a:chExt cx="0" cy="0"/>
        </a:xfrm>
      </p:grpSpPr>
      <p:sp>
        <p:nvSpPr>
          <p:cNvPr id="989" name="Google Shape;989;p14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0" name="Google Shape;990;p142"/>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1" name="Google Shape;991;p142"/>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2" name="Google Shape;992;p14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3" name="Google Shape;993;p14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4" name="Google Shape;994;p14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995"/>
        <p:cNvGrpSpPr/>
        <p:nvPr/>
      </p:nvGrpSpPr>
      <p:grpSpPr>
        <a:xfrm>
          <a:off x="0" y="0"/>
          <a:ext cx="0" cy="0"/>
          <a:chOff x="0" y="0"/>
          <a:chExt cx="0" cy="0"/>
        </a:xfrm>
      </p:grpSpPr>
      <p:sp>
        <p:nvSpPr>
          <p:cNvPr id="996" name="Google Shape;996;p14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7" name="Google Shape;997;p143"/>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98" name="Google Shape;998;p14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999" name="Google Shape;999;p14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400"/>
              <a:buFont typeface="Calibri"/>
              <a:buNone/>
              <a:defRPr sz="54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0" name="Google Shape;1000;p14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001" name="Google Shape;1001;p14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2" name="Google Shape;1002;p14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3" name="Google Shape;1003;p1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04" name="Google Shape;1004;p14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1005"/>
        <p:cNvGrpSpPr/>
        <p:nvPr/>
      </p:nvGrpSpPr>
      <p:grpSpPr>
        <a:xfrm>
          <a:off x="0" y="0"/>
          <a:ext cx="0" cy="0"/>
          <a:chOff x="0" y="0"/>
          <a:chExt cx="0" cy="0"/>
        </a:xfrm>
      </p:grpSpPr>
      <p:sp>
        <p:nvSpPr>
          <p:cNvPr id="1006" name="Google Shape;1006;p14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7" name="Google Shape;1007;p144"/>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1008" name="Google Shape;1008;p14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9" name="Google Shape;1009;p14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0" name="Google Shape;1010;p14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1" name="Google Shape;1011;p14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12" name="Google Shape;1012;p14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1013"/>
        <p:cNvGrpSpPr/>
        <p:nvPr/>
      </p:nvGrpSpPr>
      <p:grpSpPr>
        <a:xfrm>
          <a:off x="0" y="0"/>
          <a:ext cx="0" cy="0"/>
          <a:chOff x="0" y="0"/>
          <a:chExt cx="0" cy="0"/>
        </a:xfrm>
      </p:grpSpPr>
      <p:sp>
        <p:nvSpPr>
          <p:cNvPr id="1014" name="Google Shape;1014;p14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5" name="Google Shape;1015;p145"/>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6" name="Google Shape;1016;p14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7" name="Google Shape;1017;p14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8" name="Google Shape;1018;p14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9" name="Google Shape;1019;p1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0" name="Google Shape;1020;p14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1021"/>
        <p:cNvGrpSpPr/>
        <p:nvPr/>
      </p:nvGrpSpPr>
      <p:grpSpPr>
        <a:xfrm>
          <a:off x="0" y="0"/>
          <a:ext cx="0" cy="0"/>
          <a:chOff x="0" y="0"/>
          <a:chExt cx="0" cy="0"/>
        </a:xfrm>
      </p:grpSpPr>
      <p:sp>
        <p:nvSpPr>
          <p:cNvPr id="1022" name="Google Shape;1022;p14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3" name="Google Shape;1023;p146"/>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4" name="Google Shape;1024;p146"/>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5" name="Google Shape;1025;p14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026" name="Google Shape;1026;p14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7" name="Google Shape;1027;p14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8" name="Google Shape;1028;p14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9" name="Google Shape;1029;p146"/>
          <p:cNvSpPr>
            <a:spLocks noGrp="1"/>
          </p:cNvSpPr>
          <p:nvPr>
            <p:ph type="pic" idx="2"/>
          </p:nvPr>
        </p:nvSpPr>
        <p:spPr>
          <a:xfrm>
            <a:off x="717177" y="3540125"/>
            <a:ext cx="3931800" cy="2320800"/>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30"/>
        <p:cNvGrpSpPr/>
        <p:nvPr/>
      </p:nvGrpSpPr>
      <p:grpSpPr>
        <a:xfrm>
          <a:off x="0" y="0"/>
          <a:ext cx="0" cy="0"/>
          <a:chOff x="0" y="0"/>
          <a:chExt cx="0" cy="0"/>
        </a:xfrm>
      </p:grpSpPr>
      <p:sp>
        <p:nvSpPr>
          <p:cNvPr id="1031" name="Google Shape;1031;p147"/>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32" name="Google Shape;1032;p14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3" name="Google Shape;1033;p147"/>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34" name="Google Shape;1034;p14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5" name="Google Shape;1035;p14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6" name="Google Shape;1036;p14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7" name="Google Shape;1037;p14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8" name="Google Shape;1038;p14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1039"/>
        <p:cNvGrpSpPr/>
        <p:nvPr/>
      </p:nvGrpSpPr>
      <p:grpSpPr>
        <a:xfrm>
          <a:off x="0" y="0"/>
          <a:ext cx="0" cy="0"/>
          <a:chOff x="0" y="0"/>
          <a:chExt cx="0" cy="0"/>
        </a:xfrm>
      </p:grpSpPr>
      <p:sp>
        <p:nvSpPr>
          <p:cNvPr id="1040" name="Google Shape;1040;p14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1" name="Google Shape;1041;p14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2" name="Google Shape;1042;p14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3" name="Google Shape;1043;p1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4" name="Google Shape;1044;p14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045"/>
        <p:cNvGrpSpPr/>
        <p:nvPr/>
      </p:nvGrpSpPr>
      <p:grpSpPr>
        <a:xfrm>
          <a:off x="0" y="0"/>
          <a:ext cx="0" cy="0"/>
          <a:chOff x="0" y="0"/>
          <a:chExt cx="0" cy="0"/>
        </a:xfrm>
      </p:grpSpPr>
      <p:sp>
        <p:nvSpPr>
          <p:cNvPr id="1046" name="Google Shape;1046;p14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047" name="Google Shape;1047;p14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8" name="Google Shape;1048;p14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9" name="Google Shape;1049;p14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50" name="Google Shape;1050;p149"/>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1051"/>
        <p:cNvGrpSpPr/>
        <p:nvPr/>
      </p:nvGrpSpPr>
      <p:grpSpPr>
        <a:xfrm>
          <a:off x="0" y="0"/>
          <a:ext cx="0" cy="0"/>
          <a:chOff x="0" y="0"/>
          <a:chExt cx="0" cy="0"/>
        </a:xfrm>
      </p:grpSpPr>
      <p:sp>
        <p:nvSpPr>
          <p:cNvPr id="1052" name="Google Shape;1052;p15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53" name="Google Shape;1053;p15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054" name="Google Shape;1054;p15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5" name="Google Shape;1055;p15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6" name="Google Shape;1056;p15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7" name="Google Shape;1057;p15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58" name="Google Shape;1058;p15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542"/>
        <p:cNvGrpSpPr/>
        <p:nvPr/>
      </p:nvGrpSpPr>
      <p:grpSpPr>
        <a:xfrm>
          <a:off x="0" y="0"/>
          <a:ext cx="0" cy="0"/>
          <a:chOff x="0" y="0"/>
          <a:chExt cx="0" cy="0"/>
        </a:xfrm>
      </p:grpSpPr>
      <p:sp>
        <p:nvSpPr>
          <p:cNvPr id="543" name="Google Shape;543;p7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4" name="Google Shape;544;p7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5" name="Google Shape;545;p7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46" name="Google Shape;546;p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059"/>
        <p:cNvGrpSpPr/>
        <p:nvPr/>
      </p:nvGrpSpPr>
      <p:grpSpPr>
        <a:xfrm>
          <a:off x="0" y="0"/>
          <a:ext cx="0" cy="0"/>
          <a:chOff x="0" y="0"/>
          <a:chExt cx="0" cy="0"/>
        </a:xfrm>
      </p:grpSpPr>
      <p:sp>
        <p:nvSpPr>
          <p:cNvPr id="1060" name="Google Shape;1060;p15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1" name="Google Shape;1061;p151"/>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2" name="Google Shape;1062;p15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3" name="Google Shape;1063;p15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4" name="Google Shape;1064;p15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065" name="Google Shape;1065;p15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4"/>
        <p:cNvGrpSpPr/>
        <p:nvPr/>
      </p:nvGrpSpPr>
      <p:grpSpPr>
        <a:xfrm>
          <a:off x="0" y="0"/>
          <a:ext cx="0" cy="0"/>
          <a:chOff x="0" y="0"/>
          <a:chExt cx="0" cy="0"/>
        </a:xfrm>
      </p:grpSpPr>
      <p:sp>
        <p:nvSpPr>
          <p:cNvPr id="1075" name="Google Shape;1075;p15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6" name="Google Shape;1076;p15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77" name="Google Shape;1077;p15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8" name="Google Shape;1078;p15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9" name="Google Shape;1079;p1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1080"/>
        <p:cNvGrpSpPr/>
        <p:nvPr/>
      </p:nvGrpSpPr>
      <p:grpSpPr>
        <a:xfrm>
          <a:off x="0" y="0"/>
          <a:ext cx="0" cy="0"/>
          <a:chOff x="0" y="0"/>
          <a:chExt cx="0" cy="0"/>
        </a:xfrm>
      </p:grpSpPr>
      <p:sp>
        <p:nvSpPr>
          <p:cNvPr id="1081" name="Google Shape;1081;p15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82" name="Google Shape;1082;p15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083" name="Google Shape;1083;p15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4" name="Google Shape;1084;p15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5" name="Google Shape;1085;p15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6" name="Google Shape;1086;p15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87" name="Google Shape;1087;p15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088" name="Google Shape;1088;p15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089" name="Google Shape;1089;p15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0"/>
        <p:cNvGrpSpPr/>
        <p:nvPr/>
      </p:nvGrpSpPr>
      <p:grpSpPr>
        <a:xfrm>
          <a:off x="0" y="0"/>
          <a:ext cx="0" cy="0"/>
          <a:chOff x="0" y="0"/>
          <a:chExt cx="0" cy="0"/>
        </a:xfrm>
      </p:grpSpPr>
      <p:sp>
        <p:nvSpPr>
          <p:cNvPr id="1091" name="Google Shape;1091;p15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2" name="Google Shape;1092;p15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3" name="Google Shape;1093;p15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4" name="Google Shape;1094;p15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5" name="Google Shape;1095;p15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6" name="Google Shape;1096;p15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097"/>
        <p:cNvGrpSpPr/>
        <p:nvPr/>
      </p:nvGrpSpPr>
      <p:grpSpPr>
        <a:xfrm>
          <a:off x="0" y="0"/>
          <a:ext cx="0" cy="0"/>
          <a:chOff x="0" y="0"/>
          <a:chExt cx="0" cy="0"/>
        </a:xfrm>
      </p:grpSpPr>
      <p:sp>
        <p:nvSpPr>
          <p:cNvPr id="1098" name="Google Shape;1098;p15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9" name="Google Shape;1099;p156"/>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00" name="Google Shape;1100;p15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101" name="Google Shape;1101;p156"/>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400"/>
              <a:buFont typeface="Calibri"/>
              <a:buNone/>
              <a:defRPr sz="54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2" name="Google Shape;1102;p15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103" name="Google Shape;1103;p15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4" name="Google Shape;1104;p15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5" name="Google Shape;1105;p15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06" name="Google Shape;1106;p156"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1107"/>
        <p:cNvGrpSpPr/>
        <p:nvPr/>
      </p:nvGrpSpPr>
      <p:grpSpPr>
        <a:xfrm>
          <a:off x="0" y="0"/>
          <a:ext cx="0" cy="0"/>
          <a:chOff x="0" y="0"/>
          <a:chExt cx="0" cy="0"/>
        </a:xfrm>
      </p:grpSpPr>
      <p:sp>
        <p:nvSpPr>
          <p:cNvPr id="1108" name="Google Shape;1108;p15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9" name="Google Shape;1109;p157"/>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1110" name="Google Shape;1110;p157"/>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1" name="Google Shape;1111;p15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2" name="Google Shape;1112;p15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3" name="Google Shape;1113;p1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14" name="Google Shape;1114;p157"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1115"/>
        <p:cNvGrpSpPr/>
        <p:nvPr/>
      </p:nvGrpSpPr>
      <p:grpSpPr>
        <a:xfrm>
          <a:off x="0" y="0"/>
          <a:ext cx="0" cy="0"/>
          <a:chOff x="0" y="0"/>
          <a:chExt cx="0" cy="0"/>
        </a:xfrm>
      </p:grpSpPr>
      <p:sp>
        <p:nvSpPr>
          <p:cNvPr id="1116" name="Google Shape;1116;p15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7" name="Google Shape;1117;p158"/>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8" name="Google Shape;1118;p15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9" name="Google Shape;1119;p15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0" name="Google Shape;1120;p15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1" name="Google Shape;1121;p15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22" name="Google Shape;1122;p15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1123"/>
        <p:cNvGrpSpPr/>
        <p:nvPr/>
      </p:nvGrpSpPr>
      <p:grpSpPr>
        <a:xfrm>
          <a:off x="0" y="0"/>
          <a:ext cx="0" cy="0"/>
          <a:chOff x="0" y="0"/>
          <a:chExt cx="0" cy="0"/>
        </a:xfrm>
      </p:grpSpPr>
      <p:sp>
        <p:nvSpPr>
          <p:cNvPr id="1124" name="Google Shape;1124;p15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5" name="Google Shape;1125;p159"/>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6" name="Google Shape;1126;p159"/>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7" name="Google Shape;1127;p159"/>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128" name="Google Shape;1128;p15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9" name="Google Shape;1129;p15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0" name="Google Shape;1130;p1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1" name="Google Shape;1131;p159"/>
          <p:cNvSpPr>
            <a:spLocks noGrp="1"/>
          </p:cNvSpPr>
          <p:nvPr>
            <p:ph type="pic" idx="2"/>
          </p:nvPr>
        </p:nvSpPr>
        <p:spPr>
          <a:xfrm>
            <a:off x="717177" y="3540125"/>
            <a:ext cx="3931800" cy="23208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32"/>
        <p:cNvGrpSpPr/>
        <p:nvPr/>
      </p:nvGrpSpPr>
      <p:grpSpPr>
        <a:xfrm>
          <a:off x="0" y="0"/>
          <a:ext cx="0" cy="0"/>
          <a:chOff x="0" y="0"/>
          <a:chExt cx="0" cy="0"/>
        </a:xfrm>
      </p:grpSpPr>
      <p:sp>
        <p:nvSpPr>
          <p:cNvPr id="1133" name="Google Shape;1133;p160"/>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34" name="Google Shape;1134;p160"/>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5" name="Google Shape;1135;p160"/>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36" name="Google Shape;1136;p160"/>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7" name="Google Shape;1137;p16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8" name="Google Shape;1138;p16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9" name="Google Shape;1139;p1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0" name="Google Shape;1140;p16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1141"/>
        <p:cNvGrpSpPr/>
        <p:nvPr/>
      </p:nvGrpSpPr>
      <p:grpSpPr>
        <a:xfrm>
          <a:off x="0" y="0"/>
          <a:ext cx="0" cy="0"/>
          <a:chOff x="0" y="0"/>
          <a:chExt cx="0" cy="0"/>
        </a:xfrm>
      </p:grpSpPr>
      <p:sp>
        <p:nvSpPr>
          <p:cNvPr id="1142" name="Google Shape;1142;p16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3" name="Google Shape;1143;p16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4" name="Google Shape;1144;p16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5" name="Google Shape;1145;p1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6" name="Google Shape;1146;p16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547"/>
        <p:cNvGrpSpPr/>
        <p:nvPr/>
      </p:nvGrpSpPr>
      <p:grpSpPr>
        <a:xfrm>
          <a:off x="0" y="0"/>
          <a:ext cx="0" cy="0"/>
          <a:chOff x="0" y="0"/>
          <a:chExt cx="0" cy="0"/>
        </a:xfrm>
      </p:grpSpPr>
      <p:sp>
        <p:nvSpPr>
          <p:cNvPr id="548" name="Google Shape;548;p7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549" name="Google Shape;549;p79"/>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0" name="Google Shape;550;p7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51" name="Google Shape;551;p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147"/>
        <p:cNvGrpSpPr/>
        <p:nvPr/>
      </p:nvGrpSpPr>
      <p:grpSpPr>
        <a:xfrm>
          <a:off x="0" y="0"/>
          <a:ext cx="0" cy="0"/>
          <a:chOff x="0" y="0"/>
          <a:chExt cx="0" cy="0"/>
        </a:xfrm>
      </p:grpSpPr>
      <p:sp>
        <p:nvSpPr>
          <p:cNvPr id="1148" name="Google Shape;1148;p16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149" name="Google Shape;1149;p16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0" name="Google Shape;1150;p16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1" name="Google Shape;1151;p1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52" name="Google Shape;1152;p16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1153"/>
        <p:cNvGrpSpPr/>
        <p:nvPr/>
      </p:nvGrpSpPr>
      <p:grpSpPr>
        <a:xfrm>
          <a:off x="0" y="0"/>
          <a:ext cx="0" cy="0"/>
          <a:chOff x="0" y="0"/>
          <a:chExt cx="0" cy="0"/>
        </a:xfrm>
      </p:grpSpPr>
      <p:sp>
        <p:nvSpPr>
          <p:cNvPr id="1154" name="Google Shape;1154;p16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55" name="Google Shape;1155;p16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156" name="Google Shape;1156;p16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7" name="Google Shape;1157;p16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8" name="Google Shape;1158;p16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9" name="Google Shape;1159;p1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0" name="Google Shape;1160;p16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161"/>
        <p:cNvGrpSpPr/>
        <p:nvPr/>
      </p:nvGrpSpPr>
      <p:grpSpPr>
        <a:xfrm>
          <a:off x="0" y="0"/>
          <a:ext cx="0" cy="0"/>
          <a:chOff x="0" y="0"/>
          <a:chExt cx="0" cy="0"/>
        </a:xfrm>
      </p:grpSpPr>
      <p:sp>
        <p:nvSpPr>
          <p:cNvPr id="1162" name="Google Shape;1162;p164"/>
          <p:cNvSpPr/>
          <p:nvPr/>
        </p:nvSpPr>
        <p:spPr>
          <a:xfrm>
            <a:off x="206188" y="215153"/>
            <a:ext cx="117753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3" name="Google Shape;1163;p164"/>
          <p:cNvSpPr/>
          <p:nvPr/>
        </p:nvSpPr>
        <p:spPr>
          <a:xfrm>
            <a:off x="206188" y="215153"/>
            <a:ext cx="117753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4" name="Google Shape;1164;p164"/>
          <p:cNvSpPr txBox="1">
            <a:spLocks noGrp="1"/>
          </p:cNvSpPr>
          <p:nvPr>
            <p:ph type="body" idx="1"/>
          </p:nvPr>
        </p:nvSpPr>
        <p:spPr>
          <a:xfrm>
            <a:off x="717176" y="1825625"/>
            <a:ext cx="107847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65" name="Google Shape;1165;p164"/>
          <p:cNvSpPr txBox="1">
            <a:spLocks noGrp="1"/>
          </p:cNvSpPr>
          <p:nvPr>
            <p:ph type="title"/>
          </p:nvPr>
        </p:nvSpPr>
        <p:spPr>
          <a:xfrm>
            <a:off x="717176" y="457200"/>
            <a:ext cx="10784700" cy="1026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6" name="Google Shape;1166;p164"/>
          <p:cNvSpPr txBox="1"/>
          <p:nvPr/>
        </p:nvSpPr>
        <p:spPr>
          <a:xfrm>
            <a:off x="717176" y="6188049"/>
            <a:ext cx="7646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167" name="Google Shape;1167;p16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168"/>
        <p:cNvGrpSpPr/>
        <p:nvPr/>
      </p:nvGrpSpPr>
      <p:grpSpPr>
        <a:xfrm>
          <a:off x="0" y="0"/>
          <a:ext cx="0" cy="0"/>
          <a:chOff x="0" y="0"/>
          <a:chExt cx="0" cy="0"/>
        </a:xfrm>
      </p:grpSpPr>
      <p:sp>
        <p:nvSpPr>
          <p:cNvPr id="1169" name="Google Shape;1169;p16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0" name="Google Shape;1170;p165"/>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1" name="Google Shape;1171;p165"/>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2" name="Google Shape;1172;p165"/>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173" name="Google Shape;1173;p165"/>
          <p:cNvSpPr>
            <a:spLocks noGrp="1"/>
          </p:cNvSpPr>
          <p:nvPr>
            <p:ph type="pic" idx="2"/>
          </p:nvPr>
        </p:nvSpPr>
        <p:spPr>
          <a:xfrm>
            <a:off x="717177" y="3540125"/>
            <a:ext cx="3931800" cy="2320800"/>
          </a:xfrm>
          <a:prstGeom prst="rect">
            <a:avLst/>
          </a:prstGeom>
          <a:noFill/>
          <a:ln>
            <a:noFill/>
          </a:ln>
        </p:spPr>
      </p:sp>
      <p:sp>
        <p:nvSpPr>
          <p:cNvPr id="1174" name="Google Shape;1174;p16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175" name="Google Shape;1175;p1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182"/>
        <p:cNvGrpSpPr/>
        <p:nvPr/>
      </p:nvGrpSpPr>
      <p:grpSpPr>
        <a:xfrm>
          <a:off x="0" y="0"/>
          <a:ext cx="0" cy="0"/>
          <a:chOff x="0" y="0"/>
          <a:chExt cx="0" cy="0"/>
        </a:xfrm>
      </p:grpSpPr>
      <p:sp>
        <p:nvSpPr>
          <p:cNvPr id="1183" name="Google Shape;1183;p16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1184" name="Google Shape;1184;p167"/>
          <p:cNvSpPr/>
          <p:nvPr/>
        </p:nvSpPr>
        <p:spPr>
          <a:xfrm>
            <a:off x="206188" y="5948082"/>
            <a:ext cx="117747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1185" name="Google Shape;1185;p16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186" name="Google Shape;1186;p167"/>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500"/>
              <a:buFont typeface="Calibri"/>
              <a:buNone/>
              <a:defRPr sz="55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187" name="Google Shape;1187;p16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88" name="Google Shape;1188;p167"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1189" name="Google Shape;1189;p16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sz="1500"/>
          </a:p>
        </p:txBody>
      </p:sp>
      <p:sp>
        <p:nvSpPr>
          <p:cNvPr id="1190" name="Google Shape;1190;p1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191"/>
        <p:cNvGrpSpPr/>
        <p:nvPr/>
      </p:nvGrpSpPr>
      <p:grpSpPr>
        <a:xfrm>
          <a:off x="0" y="0"/>
          <a:ext cx="0" cy="0"/>
          <a:chOff x="0" y="0"/>
          <a:chExt cx="0" cy="0"/>
        </a:xfrm>
      </p:grpSpPr>
      <p:sp>
        <p:nvSpPr>
          <p:cNvPr id="1192" name="Google Shape;1192;p16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193" name="Google Shape;1193;p168"/>
          <p:cNvSpPr/>
          <p:nvPr/>
        </p:nvSpPr>
        <p:spPr>
          <a:xfrm>
            <a:off x="206187" y="2488757"/>
            <a:ext cx="117747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194" name="Google Shape;1194;p16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195" name="Google Shape;1195;p168"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1196" name="Google Shape;1196;p16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197" name="Google Shape;1197;p1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198"/>
        <p:cNvGrpSpPr/>
        <p:nvPr/>
      </p:nvGrpSpPr>
      <p:grpSpPr>
        <a:xfrm>
          <a:off x="0" y="0"/>
          <a:ext cx="0" cy="0"/>
          <a:chOff x="0" y="0"/>
          <a:chExt cx="0" cy="0"/>
        </a:xfrm>
      </p:grpSpPr>
      <p:sp>
        <p:nvSpPr>
          <p:cNvPr id="1199" name="Google Shape;1199;p16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00" name="Google Shape;1200;p169"/>
          <p:cNvSpPr/>
          <p:nvPr/>
        </p:nvSpPr>
        <p:spPr>
          <a:xfrm>
            <a:off x="206188" y="215153"/>
            <a:ext cx="11774700" cy="1397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01" name="Google Shape;1201;p16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02" name="Google Shape;1202;p16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03" name="Google Shape;1203;p16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04" name="Google Shape;1204;p1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205"/>
        <p:cNvGrpSpPr/>
        <p:nvPr/>
      </p:nvGrpSpPr>
      <p:grpSpPr>
        <a:xfrm>
          <a:off x="0" y="0"/>
          <a:ext cx="0" cy="0"/>
          <a:chOff x="0" y="0"/>
          <a:chExt cx="0" cy="0"/>
        </a:xfrm>
      </p:grpSpPr>
      <p:sp>
        <p:nvSpPr>
          <p:cNvPr id="1206" name="Google Shape;1206;p17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07" name="Google Shape;1207;p170"/>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08" name="Google Shape;1208;p170"/>
          <p:cNvSpPr txBox="1">
            <a:spLocks noGrp="1"/>
          </p:cNvSpPr>
          <p:nvPr>
            <p:ph type="title"/>
          </p:nvPr>
        </p:nvSpPr>
        <p:spPr>
          <a:xfrm>
            <a:off x="717177" y="779645"/>
            <a:ext cx="3932100" cy="252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09" name="Google Shape;1209;p170"/>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10" name="Google Shape;1210;p170"/>
          <p:cNvSpPr>
            <a:spLocks noGrp="1"/>
          </p:cNvSpPr>
          <p:nvPr>
            <p:ph type="pic" idx="2"/>
          </p:nvPr>
        </p:nvSpPr>
        <p:spPr>
          <a:xfrm>
            <a:off x="717177" y="3540125"/>
            <a:ext cx="3932100" cy="2320800"/>
          </a:xfrm>
          <a:prstGeom prst="rect">
            <a:avLst/>
          </a:prstGeom>
          <a:noFill/>
          <a:ln>
            <a:noFill/>
          </a:ln>
        </p:spPr>
      </p:sp>
      <p:sp>
        <p:nvSpPr>
          <p:cNvPr id="1211" name="Google Shape;1211;p17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12" name="Google Shape;1212;p1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213"/>
        <p:cNvGrpSpPr/>
        <p:nvPr/>
      </p:nvGrpSpPr>
      <p:grpSpPr>
        <a:xfrm>
          <a:off x="0" y="0"/>
          <a:ext cx="0" cy="0"/>
          <a:chOff x="0" y="0"/>
          <a:chExt cx="0" cy="0"/>
        </a:xfrm>
      </p:grpSpPr>
      <p:sp>
        <p:nvSpPr>
          <p:cNvPr id="1214" name="Google Shape;1214;p17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15" name="Google Shape;1215;p17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16" name="Google Shape;1216;p17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17" name="Google Shape;1217;p1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218"/>
        <p:cNvGrpSpPr/>
        <p:nvPr/>
      </p:nvGrpSpPr>
      <p:grpSpPr>
        <a:xfrm>
          <a:off x="0" y="0"/>
          <a:ext cx="0" cy="0"/>
          <a:chOff x="0" y="0"/>
          <a:chExt cx="0" cy="0"/>
        </a:xfrm>
      </p:grpSpPr>
      <p:sp>
        <p:nvSpPr>
          <p:cNvPr id="1219" name="Google Shape;1219;p17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20" name="Google Shape;1220;p172"/>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21" name="Google Shape;1221;p172"/>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22" name="Google Shape;1222;p17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223" name="Google Shape;1223;p1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2.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9" Type="http://schemas.openxmlformats.org/officeDocument/2006/relationships/slideLayout" Target="../slideLayouts/slideLayout132.xml"/><Relationship Id="rId21" Type="http://schemas.openxmlformats.org/officeDocument/2006/relationships/slideLayout" Target="../slideLayouts/slideLayout114.xml"/><Relationship Id="rId34" Type="http://schemas.openxmlformats.org/officeDocument/2006/relationships/slideLayout" Target="../slideLayouts/slideLayout127.xml"/><Relationship Id="rId42" Type="http://schemas.openxmlformats.org/officeDocument/2006/relationships/slideLayout" Target="../slideLayouts/slideLayout135.xml"/><Relationship Id="rId47" Type="http://schemas.openxmlformats.org/officeDocument/2006/relationships/slideLayout" Target="../slideLayouts/slideLayout140.xml"/><Relationship Id="rId50" Type="http://schemas.openxmlformats.org/officeDocument/2006/relationships/slideLayout" Target="../slideLayouts/slideLayout143.xml"/><Relationship Id="rId55" Type="http://schemas.openxmlformats.org/officeDocument/2006/relationships/slideLayout" Target="../slideLayouts/slideLayout148.xml"/><Relationship Id="rId63" Type="http://schemas.openxmlformats.org/officeDocument/2006/relationships/slideLayout" Target="../slideLayouts/slideLayout156.xml"/><Relationship Id="rId68" Type="http://schemas.openxmlformats.org/officeDocument/2006/relationships/theme" Target="../theme/theme4.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9" Type="http://schemas.openxmlformats.org/officeDocument/2006/relationships/slideLayout" Target="../slideLayouts/slideLayout12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37" Type="http://schemas.openxmlformats.org/officeDocument/2006/relationships/slideLayout" Target="../slideLayouts/slideLayout130.xml"/><Relationship Id="rId40" Type="http://schemas.openxmlformats.org/officeDocument/2006/relationships/slideLayout" Target="../slideLayouts/slideLayout133.xml"/><Relationship Id="rId45" Type="http://schemas.openxmlformats.org/officeDocument/2006/relationships/slideLayout" Target="../slideLayouts/slideLayout138.xml"/><Relationship Id="rId53" Type="http://schemas.openxmlformats.org/officeDocument/2006/relationships/slideLayout" Target="../slideLayouts/slideLayout146.xml"/><Relationship Id="rId58" Type="http://schemas.openxmlformats.org/officeDocument/2006/relationships/slideLayout" Target="../slideLayouts/slideLayout151.xml"/><Relationship Id="rId66" Type="http://schemas.openxmlformats.org/officeDocument/2006/relationships/slideLayout" Target="../slideLayouts/slideLayout159.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36" Type="http://schemas.openxmlformats.org/officeDocument/2006/relationships/slideLayout" Target="../slideLayouts/slideLayout129.xml"/><Relationship Id="rId49" Type="http://schemas.openxmlformats.org/officeDocument/2006/relationships/slideLayout" Target="../slideLayouts/slideLayout142.xml"/><Relationship Id="rId57" Type="http://schemas.openxmlformats.org/officeDocument/2006/relationships/slideLayout" Target="../slideLayouts/slideLayout150.xml"/><Relationship Id="rId61" Type="http://schemas.openxmlformats.org/officeDocument/2006/relationships/slideLayout" Target="../slideLayouts/slideLayout154.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4" Type="http://schemas.openxmlformats.org/officeDocument/2006/relationships/slideLayout" Target="../slideLayouts/slideLayout137.xml"/><Relationship Id="rId52" Type="http://schemas.openxmlformats.org/officeDocument/2006/relationships/slideLayout" Target="../slideLayouts/slideLayout145.xml"/><Relationship Id="rId60" Type="http://schemas.openxmlformats.org/officeDocument/2006/relationships/slideLayout" Target="../slideLayouts/slideLayout153.xml"/><Relationship Id="rId65" Type="http://schemas.openxmlformats.org/officeDocument/2006/relationships/slideLayout" Target="../slideLayouts/slideLayout158.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slideLayout" Target="../slideLayouts/slideLayout128.xml"/><Relationship Id="rId43" Type="http://schemas.openxmlformats.org/officeDocument/2006/relationships/slideLayout" Target="../slideLayouts/slideLayout136.xml"/><Relationship Id="rId48" Type="http://schemas.openxmlformats.org/officeDocument/2006/relationships/slideLayout" Target="../slideLayouts/slideLayout141.xml"/><Relationship Id="rId56" Type="http://schemas.openxmlformats.org/officeDocument/2006/relationships/slideLayout" Target="../slideLayouts/slideLayout149.xml"/><Relationship Id="rId64" Type="http://schemas.openxmlformats.org/officeDocument/2006/relationships/slideLayout" Target="../slideLayouts/slideLayout157.xml"/><Relationship Id="rId69" Type="http://schemas.openxmlformats.org/officeDocument/2006/relationships/image" Target="../media/image1.png"/><Relationship Id="rId8" Type="http://schemas.openxmlformats.org/officeDocument/2006/relationships/slideLayout" Target="../slideLayouts/slideLayout101.xml"/><Relationship Id="rId51" Type="http://schemas.openxmlformats.org/officeDocument/2006/relationships/slideLayout" Target="../slideLayouts/slideLayout144.xml"/><Relationship Id="rId3" Type="http://schemas.openxmlformats.org/officeDocument/2006/relationships/slideLayout" Target="../slideLayouts/slideLayout96.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38" Type="http://schemas.openxmlformats.org/officeDocument/2006/relationships/slideLayout" Target="../slideLayouts/slideLayout131.xml"/><Relationship Id="rId46" Type="http://schemas.openxmlformats.org/officeDocument/2006/relationships/slideLayout" Target="../slideLayouts/slideLayout139.xml"/><Relationship Id="rId59" Type="http://schemas.openxmlformats.org/officeDocument/2006/relationships/slideLayout" Target="../slideLayouts/slideLayout152.xml"/><Relationship Id="rId67" Type="http://schemas.openxmlformats.org/officeDocument/2006/relationships/slideLayout" Target="../slideLayouts/slideLayout160.xml"/><Relationship Id="rId20" Type="http://schemas.openxmlformats.org/officeDocument/2006/relationships/slideLayout" Target="../slideLayouts/slideLayout113.xml"/><Relationship Id="rId41" Type="http://schemas.openxmlformats.org/officeDocument/2006/relationships/slideLayout" Target="../slideLayouts/slideLayout134.xml"/><Relationship Id="rId54" Type="http://schemas.openxmlformats.org/officeDocument/2006/relationships/slideLayout" Target="../slideLayouts/slideLayout147.xml"/><Relationship Id="rId62"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6"/>
        <p:cNvGrpSpPr/>
        <p:nvPr/>
      </p:nvGrpSpPr>
      <p:grpSpPr>
        <a:xfrm>
          <a:off x="0" y="0"/>
          <a:ext cx="0" cy="0"/>
          <a:chOff x="0" y="0"/>
          <a:chExt cx="0" cy="0"/>
        </a:xfrm>
      </p:grpSpPr>
      <p:sp>
        <p:nvSpPr>
          <p:cNvPr id="487" name="Google Shape;487;p7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488" name="Google Shape;488;p7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9" name="Google Shape;489;p7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1" name="Google Shape;491;p70" descr="Decorative line break"/>
          <p:cNvPicPr preferRelativeResize="0"/>
          <p:nvPr/>
        </p:nvPicPr>
        <p:blipFill rotWithShape="1">
          <a:blip r:embed="rId70">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0" r:id="rId45"/>
    <p:sldLayoutId id="2147483761" r:id="rId46"/>
    <p:sldLayoutId id="2147483762" r:id="rId47"/>
    <p:sldLayoutId id="2147483763" r:id="rId48"/>
    <p:sldLayoutId id="2147483764" r:id="rId49"/>
    <p:sldLayoutId id="2147483765" r:id="rId50"/>
    <p:sldLayoutId id="2147483766" r:id="rId51"/>
    <p:sldLayoutId id="2147483767" r:id="rId52"/>
    <p:sldLayoutId id="2147483768" r:id="rId53"/>
    <p:sldLayoutId id="2147483769" r:id="rId54"/>
    <p:sldLayoutId id="2147483770" r:id="rId55"/>
    <p:sldLayoutId id="2147483771" r:id="rId56"/>
    <p:sldLayoutId id="2147483772" r:id="rId57"/>
    <p:sldLayoutId id="2147483773" r:id="rId58"/>
    <p:sldLayoutId id="2147483774" r:id="rId59"/>
    <p:sldLayoutId id="2147483775" r:id="rId60"/>
    <p:sldLayoutId id="2147483776" r:id="rId61"/>
    <p:sldLayoutId id="2147483777" r:id="rId62"/>
    <p:sldLayoutId id="2147483778" r:id="rId63"/>
    <p:sldLayoutId id="2147483779" r:id="rId64"/>
    <p:sldLayoutId id="2147483780" r:id="rId65"/>
    <p:sldLayoutId id="2147483781" r:id="rId66"/>
    <p:sldLayoutId id="2147483782" r:id="rId67"/>
    <p:sldLayoutId id="2147483783" r:id="rId6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64"/>
        <p:cNvGrpSpPr/>
        <p:nvPr/>
      </p:nvGrpSpPr>
      <p:grpSpPr>
        <a:xfrm>
          <a:off x="0" y="0"/>
          <a:ext cx="0" cy="0"/>
          <a:chOff x="0" y="0"/>
          <a:chExt cx="0" cy="0"/>
        </a:xfrm>
      </p:grpSpPr>
      <p:sp>
        <p:nvSpPr>
          <p:cNvPr id="965" name="Google Shape;965;p13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966" name="Google Shape;966;p13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7" name="Google Shape;967;p13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8" name="Google Shape;968;p13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9" name="Google Shape;969;p13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0" name="Google Shape;970;p13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71" name="Google Shape;971;p139" descr="Decorative line break"/>
          <p:cNvPicPr preferRelativeResize="0"/>
          <p:nvPr/>
        </p:nvPicPr>
        <p:blipFill rotWithShape="1">
          <a:blip r:embed="rId14">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66"/>
        <p:cNvGrpSpPr/>
        <p:nvPr/>
      </p:nvGrpSpPr>
      <p:grpSpPr>
        <a:xfrm>
          <a:off x="0" y="0"/>
          <a:ext cx="0" cy="0"/>
          <a:chOff x="0" y="0"/>
          <a:chExt cx="0" cy="0"/>
        </a:xfrm>
      </p:grpSpPr>
      <p:sp>
        <p:nvSpPr>
          <p:cNvPr id="1067" name="Google Shape;1067;p15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068" name="Google Shape;1068;p15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69" name="Google Shape;1069;p15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0" name="Google Shape;1070;p15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1" name="Google Shape;1071;p15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2" name="Google Shape;1072;p15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73" name="Google Shape;1073;p152" descr="Decorative line break"/>
          <p:cNvPicPr preferRelativeResize="0"/>
          <p:nvPr/>
        </p:nvPicPr>
        <p:blipFill rotWithShape="1">
          <a:blip r:embed="rId15">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76"/>
        <p:cNvGrpSpPr/>
        <p:nvPr/>
      </p:nvGrpSpPr>
      <p:grpSpPr>
        <a:xfrm>
          <a:off x="0" y="0"/>
          <a:ext cx="0" cy="0"/>
          <a:chOff x="0" y="0"/>
          <a:chExt cx="0" cy="0"/>
        </a:xfrm>
      </p:grpSpPr>
      <p:sp>
        <p:nvSpPr>
          <p:cNvPr id="1177" name="Google Shape;1177;p16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595959"/>
              </a:solidFill>
              <a:latin typeface="Calibri"/>
              <a:ea typeface="Calibri"/>
              <a:cs typeface="Calibri"/>
              <a:sym typeface="Calibri"/>
            </a:endParaRPr>
          </a:p>
        </p:txBody>
      </p:sp>
      <p:sp>
        <p:nvSpPr>
          <p:cNvPr id="1178" name="Google Shape;1178;p16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marR="0" lvl="0" algn="l">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a:endParaRPr/>
          </a:p>
        </p:txBody>
      </p:sp>
      <p:sp>
        <p:nvSpPr>
          <p:cNvPr id="1179" name="Google Shape;1179;p16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a:lnSpc>
                <a:spcPct val="90000"/>
              </a:lnSpc>
              <a:spcBef>
                <a:spcPts val="1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180" name="Google Shape;1180;p1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595959"/>
                </a:solidFill>
                <a:latin typeface="Calibri"/>
                <a:ea typeface="Calibri"/>
                <a:cs typeface="Calibri"/>
                <a:sym typeface="Calibri"/>
              </a:defRPr>
            </a:lvl1pPr>
            <a:lvl2pPr marL="0" marR="0" lvl="1" indent="0" algn="r">
              <a:spcBef>
                <a:spcPts val="0"/>
              </a:spcBef>
              <a:buNone/>
              <a:defRPr sz="1200" b="0" i="0" u="none" strike="noStrike" cap="none">
                <a:solidFill>
                  <a:srgbClr val="595959"/>
                </a:solidFill>
                <a:latin typeface="Calibri"/>
                <a:ea typeface="Calibri"/>
                <a:cs typeface="Calibri"/>
                <a:sym typeface="Calibri"/>
              </a:defRPr>
            </a:lvl2pPr>
            <a:lvl3pPr marL="0" marR="0" lvl="2" indent="0" algn="r">
              <a:spcBef>
                <a:spcPts val="0"/>
              </a:spcBef>
              <a:buNone/>
              <a:defRPr sz="1200" b="0" i="0" u="none" strike="noStrike" cap="none">
                <a:solidFill>
                  <a:srgbClr val="595959"/>
                </a:solidFill>
                <a:latin typeface="Calibri"/>
                <a:ea typeface="Calibri"/>
                <a:cs typeface="Calibri"/>
                <a:sym typeface="Calibri"/>
              </a:defRPr>
            </a:lvl3pPr>
            <a:lvl4pPr marL="0" marR="0" lvl="3" indent="0" algn="r">
              <a:spcBef>
                <a:spcPts val="0"/>
              </a:spcBef>
              <a:buNone/>
              <a:defRPr sz="1200" b="0" i="0" u="none" strike="noStrike" cap="none">
                <a:solidFill>
                  <a:srgbClr val="595959"/>
                </a:solidFill>
                <a:latin typeface="Calibri"/>
                <a:ea typeface="Calibri"/>
                <a:cs typeface="Calibri"/>
                <a:sym typeface="Calibri"/>
              </a:defRPr>
            </a:lvl4pPr>
            <a:lvl5pPr marL="0" marR="0" lvl="4" indent="0" algn="r">
              <a:spcBef>
                <a:spcPts val="0"/>
              </a:spcBef>
              <a:buNone/>
              <a:defRPr sz="1200" b="0" i="0" u="none" strike="noStrike" cap="none">
                <a:solidFill>
                  <a:srgbClr val="595959"/>
                </a:solidFill>
                <a:latin typeface="Calibri"/>
                <a:ea typeface="Calibri"/>
                <a:cs typeface="Calibri"/>
                <a:sym typeface="Calibri"/>
              </a:defRPr>
            </a:lvl5pPr>
            <a:lvl6pPr marL="0" marR="0" lvl="5" indent="0" algn="r">
              <a:spcBef>
                <a:spcPts val="0"/>
              </a:spcBef>
              <a:buNone/>
              <a:defRPr sz="1200" b="0" i="0" u="none" strike="noStrike" cap="none">
                <a:solidFill>
                  <a:srgbClr val="595959"/>
                </a:solidFill>
                <a:latin typeface="Calibri"/>
                <a:ea typeface="Calibri"/>
                <a:cs typeface="Calibri"/>
                <a:sym typeface="Calibri"/>
              </a:defRPr>
            </a:lvl6pPr>
            <a:lvl7pPr marL="0" marR="0" lvl="6" indent="0" algn="r">
              <a:spcBef>
                <a:spcPts val="0"/>
              </a:spcBef>
              <a:buNone/>
              <a:defRPr sz="1200" b="0" i="0" u="none" strike="noStrike" cap="none">
                <a:solidFill>
                  <a:srgbClr val="595959"/>
                </a:solidFill>
                <a:latin typeface="Calibri"/>
                <a:ea typeface="Calibri"/>
                <a:cs typeface="Calibri"/>
                <a:sym typeface="Calibri"/>
              </a:defRPr>
            </a:lvl7pPr>
            <a:lvl8pPr marL="0" marR="0" lvl="7" indent="0" algn="r">
              <a:spcBef>
                <a:spcPts val="0"/>
              </a:spcBef>
              <a:buNone/>
              <a:defRPr sz="1200" b="0" i="0" u="none" strike="noStrike" cap="none">
                <a:solidFill>
                  <a:srgbClr val="595959"/>
                </a:solidFill>
                <a:latin typeface="Calibri"/>
                <a:ea typeface="Calibri"/>
                <a:cs typeface="Calibri"/>
                <a:sym typeface="Calibri"/>
              </a:defRPr>
            </a:lvl8pPr>
            <a:lvl9pPr marL="0" marR="0" lvl="8" indent="0" algn="r">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81" name="Google Shape;1181;p166" descr="Decorative line break"/>
          <p:cNvPicPr preferRelativeResize="0"/>
          <p:nvPr/>
        </p:nvPicPr>
        <p:blipFill rotWithShape="1">
          <a:blip r:embed="rId69">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 id="2147483846" r:id="rId38"/>
    <p:sldLayoutId id="2147483847" r:id="rId39"/>
    <p:sldLayoutId id="2147483848" r:id="rId40"/>
    <p:sldLayoutId id="2147483849" r:id="rId41"/>
    <p:sldLayoutId id="2147483850" r:id="rId42"/>
    <p:sldLayoutId id="2147483851" r:id="rId43"/>
    <p:sldLayoutId id="2147483852" r:id="rId44"/>
    <p:sldLayoutId id="2147483853" r:id="rId45"/>
    <p:sldLayoutId id="2147483854" r:id="rId46"/>
    <p:sldLayoutId id="2147483855" r:id="rId47"/>
    <p:sldLayoutId id="2147483856" r:id="rId48"/>
    <p:sldLayoutId id="2147483857" r:id="rId49"/>
    <p:sldLayoutId id="2147483858" r:id="rId50"/>
    <p:sldLayoutId id="2147483859" r:id="rId51"/>
    <p:sldLayoutId id="2147483860" r:id="rId52"/>
    <p:sldLayoutId id="2147483861"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1" r:id="rId63"/>
    <p:sldLayoutId id="2147483872" r:id="rId64"/>
    <p:sldLayoutId id="2147483873" r:id="rId65"/>
    <p:sldLayoutId id="2147483874" r:id="rId66"/>
    <p:sldLayoutId id="2147483875" r:id="rId6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3" Type="http://schemas.openxmlformats.org/officeDocument/2006/relationships/hyperlink" Target="mailto:Marlie.magill@ode.oregon.gov" TargetMode="External"/><Relationship Id="rId2" Type="http://schemas.openxmlformats.org/officeDocument/2006/relationships/notesSlide" Target="../notesSlides/notesSlide12.xml"/><Relationship Id="rId1" Type="http://schemas.openxmlformats.org/officeDocument/2006/relationships/slideLayout" Target="../slideLayouts/slideLayout9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FosterCare@ode.oregon.gov"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haredsystems.dhsoha.state.or.us/DHSForms/Served/ce0338.pdf?CFGRIDKEY=CW%200338,0338,School%20Notification,ce0338.pdf,,,,,,,,,,,http://www.dhs.state.or.us/policy/childwelfare/manual_1/i-e8.pdf,Link%20to%20Policy,../FORMS/-" TargetMode="External"/><Relationship Id="rId13" Type="http://schemas.openxmlformats.org/officeDocument/2006/relationships/hyperlink" Target="https://www.oregon.gov/ode/about-us/Pages/Key-Messages.aspx?utm_medium=email&amp;utm_source=govdelivery&amp;wp7244=so%3a%5b%5b38877%2c1" TargetMode="External"/><Relationship Id="rId3" Type="http://schemas.openxmlformats.org/officeDocument/2006/relationships/hyperlink" Target="https://www.ocid-cebp.org/wp-content/uploads/2023/04/FactSheet_Class-of-2020-Juvenile-Justice-Overview_2023-04-25.pdf" TargetMode="External"/><Relationship Id="rId7" Type="http://schemas.openxmlformats.org/officeDocument/2006/relationships/hyperlink" Target="https://www.oregon.gov/oha/PH/BIRTHDEATHCERTIFICATES/SURVEYS/Pages/student-health-survey.aspx" TargetMode="External"/><Relationship Id="rId12" Type="http://schemas.openxmlformats.org/officeDocument/2006/relationships/hyperlink" Target="https://secure.sos.state.or.us/oard/viewSearchRule.actio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childrensrights.org/wp-content/uploads/2023/01/CR-LGBTQ-Youth-in-Foster-Care-2023-Fact-Sheet.pdf" TargetMode="External"/><Relationship Id="rId11" Type="http://schemas.openxmlformats.org/officeDocument/2006/relationships/hyperlink" Target="https://www.oregon.gov/odhs/providers-partners/foster-care/Pages/default.aspx" TargetMode="External"/><Relationship Id="rId5" Type="http://schemas.openxmlformats.org/officeDocument/2006/relationships/hyperlink" Target="https://static1.squarespace.com/static/63dcf65b8d0c56709027332e/t/65206d213728bb028bee2ee8/1696623910191/Education%2BOutcomes%2Bfinal-combined.pdf" TargetMode="External"/><Relationship Id="rId10" Type="http://schemas.openxmlformats.org/officeDocument/2006/relationships/hyperlink" Target="https://www.fosterclub.com/sites/default/files/T-Time_poster.pdf" TargetMode="External"/><Relationship Id="rId4" Type="http://schemas.openxmlformats.org/officeDocument/2006/relationships/hyperlink" Target="https://www.fostercareandeducation.org/" TargetMode="External"/><Relationship Id="rId9" Type="http://schemas.openxmlformats.org/officeDocument/2006/relationships/hyperlink" Target="https://sharedsystems.dhsoha.state.or.us/DHSForms/Served/de2885.pdf?CFGRIDKEY=ODHS%202885,,School%20of%20Origin%20Transportation%20Request,de2885.pdf,,,,,,,,,,,../FORMS/-,,../FORM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de/about-us/Pages/Key-Messages.aspx?utm_medium=email&amp;utm_source=govdelivery&amp;wp7244=so%3a%5b%5b38877%2c1" TargetMode="External"/><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legislature.gov/bills_laws/ors/ors339.html" TargetMode="External"/><Relationship Id="rId2" Type="http://schemas.openxmlformats.org/officeDocument/2006/relationships/notesSlide" Target="../notesSlides/notesSlide8.xml"/><Relationship Id="rId1" Type="http://schemas.openxmlformats.org/officeDocument/2006/relationships/slideLayout" Target="../slideLayouts/slideLayout8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documentcloud.adobe.com/link/track?uri=urn:aaid:scds:US:8e3ce9c9-0e58-4a44-8fdd-e20cabcd261c" TargetMode="External"/><Relationship Id="rId2" Type="http://schemas.openxmlformats.org/officeDocument/2006/relationships/notesSlide" Target="../notesSlides/notesSlide9.xml"/><Relationship Id="rId1" Type="http://schemas.openxmlformats.org/officeDocument/2006/relationships/slideLayout" Target="../slideLayouts/slideLayout8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234"/>
          <p:cNvSpPr txBox="1">
            <a:spLocks noGrp="1"/>
          </p:cNvSpPr>
          <p:nvPr>
            <p:ph type="ctrTitle"/>
          </p:nvPr>
        </p:nvSpPr>
        <p:spPr>
          <a:xfrm>
            <a:off x="1524000" y="2194550"/>
            <a:ext cx="9144000" cy="13155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ts val="990"/>
              <a:buFont typeface="Arial"/>
              <a:buNone/>
            </a:pPr>
            <a:r>
              <a:rPr lang="en-US" sz="4900" b="1" dirty="0">
                <a:solidFill>
                  <a:srgbClr val="006CAD"/>
                </a:solidFill>
              </a:rPr>
              <a:t>Federal Systems</a:t>
            </a:r>
            <a:endParaRPr sz="4900" b="1" dirty="0">
              <a:solidFill>
                <a:srgbClr val="006CAD"/>
              </a:solidFill>
            </a:endParaRPr>
          </a:p>
          <a:p>
            <a:pPr marL="0" lvl="0" indent="0" algn="ctr" rtl="0">
              <a:spcBef>
                <a:spcPts val="0"/>
              </a:spcBef>
              <a:spcAft>
                <a:spcPts val="0"/>
              </a:spcAft>
              <a:buClr>
                <a:schemeClr val="dk1"/>
              </a:buClr>
              <a:buSzPts val="990"/>
              <a:buFont typeface="Arial"/>
              <a:buNone/>
            </a:pPr>
            <a:r>
              <a:rPr lang="en-US" sz="4900" b="1" dirty="0">
                <a:solidFill>
                  <a:srgbClr val="006CAD"/>
                </a:solidFill>
              </a:rPr>
              <a:t>Foster Care Program</a:t>
            </a:r>
            <a:endParaRPr sz="4900" b="1" dirty="0">
              <a:solidFill>
                <a:srgbClr val="006CAD"/>
              </a:solidFill>
            </a:endParaRPr>
          </a:p>
        </p:txBody>
      </p:sp>
      <p:sp>
        <p:nvSpPr>
          <p:cNvPr id="1650" name="Google Shape;1650;p234"/>
          <p:cNvSpPr txBox="1">
            <a:spLocks noGrp="1"/>
          </p:cNvSpPr>
          <p:nvPr>
            <p:ph type="subTitle" idx="1"/>
          </p:nvPr>
        </p:nvSpPr>
        <p:spPr>
          <a:xfrm>
            <a:off x="1524000" y="3602056"/>
            <a:ext cx="9144000" cy="2465700"/>
          </a:xfrm>
          <a:prstGeom prst="rect">
            <a:avLst/>
          </a:prstGeom>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2800" i="1">
                <a:solidFill>
                  <a:srgbClr val="006CAD"/>
                </a:solidFill>
              </a:rPr>
              <a:t>Federal and state provisions </a:t>
            </a:r>
            <a:endParaRPr sz="2800" i="1">
              <a:solidFill>
                <a:srgbClr val="006CAD"/>
              </a:solidFill>
            </a:endParaRPr>
          </a:p>
          <a:p>
            <a:pPr marL="0" lvl="0" indent="0" algn="ctr" rtl="0">
              <a:lnSpc>
                <a:spcPct val="115000"/>
              </a:lnSpc>
              <a:spcBef>
                <a:spcPts val="0"/>
              </a:spcBef>
              <a:spcAft>
                <a:spcPts val="0"/>
              </a:spcAft>
              <a:buClr>
                <a:schemeClr val="dk1"/>
              </a:buClr>
              <a:buSzPts val="1100"/>
              <a:buFont typeface="Arial"/>
              <a:buNone/>
            </a:pPr>
            <a:r>
              <a:rPr lang="en-US" sz="2800" i="1">
                <a:solidFill>
                  <a:srgbClr val="006CAD"/>
                </a:solidFill>
              </a:rPr>
              <a:t>for the educational rights and opportunities </a:t>
            </a:r>
            <a:endParaRPr sz="2800" i="1">
              <a:solidFill>
                <a:srgbClr val="006CAD"/>
              </a:solidFill>
            </a:endParaRPr>
          </a:p>
          <a:p>
            <a:pPr marL="0" lvl="0" indent="0" algn="ctr" rtl="0">
              <a:lnSpc>
                <a:spcPct val="115000"/>
              </a:lnSpc>
              <a:spcBef>
                <a:spcPts val="0"/>
              </a:spcBef>
              <a:spcAft>
                <a:spcPts val="0"/>
              </a:spcAft>
              <a:buClr>
                <a:schemeClr val="dk1"/>
              </a:buClr>
              <a:buSzPts val="1100"/>
              <a:buFont typeface="Arial"/>
              <a:buNone/>
            </a:pPr>
            <a:r>
              <a:rPr lang="en-US" sz="2800" i="1">
                <a:solidFill>
                  <a:srgbClr val="006CAD"/>
                </a:solidFill>
              </a:rPr>
              <a:t>of students in foster care</a:t>
            </a:r>
            <a:endParaRPr sz="2500" i="1">
              <a:solidFill>
                <a:srgbClr val="006CAD"/>
              </a:solidFill>
            </a:endParaRPr>
          </a:p>
          <a:p>
            <a:pPr marL="0" lvl="0" indent="0" algn="ctr" rtl="0">
              <a:lnSpc>
                <a:spcPct val="115000"/>
              </a:lnSpc>
              <a:spcBef>
                <a:spcPts val="0"/>
              </a:spcBef>
              <a:spcAft>
                <a:spcPts val="0"/>
              </a:spcAft>
              <a:buClr>
                <a:schemeClr val="dk1"/>
              </a:buClr>
              <a:buSzPts val="1100"/>
              <a:buFont typeface="Arial"/>
              <a:buNone/>
            </a:pPr>
            <a:endParaRPr sz="3200">
              <a:solidFill>
                <a:schemeClr val="dk1"/>
              </a:solidFill>
            </a:endParaRPr>
          </a:p>
          <a:p>
            <a:pPr marL="0" lvl="0" indent="0" algn="ctr" rtl="0">
              <a:spcBef>
                <a:spcPts val="1100"/>
              </a:spcBef>
              <a:spcAft>
                <a:spcPts val="0"/>
              </a:spcAft>
              <a:buNone/>
            </a:pPr>
            <a:endParaRPr/>
          </a:p>
        </p:txBody>
      </p:sp>
      <p:sp>
        <p:nvSpPr>
          <p:cNvPr id="1651" name="Google Shape;1651;p23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760"/>
        <p:cNvGrpSpPr/>
        <p:nvPr/>
      </p:nvGrpSpPr>
      <p:grpSpPr>
        <a:xfrm>
          <a:off x="0" y="0"/>
          <a:ext cx="0" cy="0"/>
          <a:chOff x="0" y="0"/>
          <a:chExt cx="0" cy="0"/>
        </a:xfrm>
      </p:grpSpPr>
      <p:sp>
        <p:nvSpPr>
          <p:cNvPr id="1761" name="Google Shape;1761;p24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solidFill>
                  <a:schemeClr val="accent5"/>
                </a:solidFill>
              </a:rPr>
              <a:t>Conclusions</a:t>
            </a:r>
            <a:endParaRPr dirty="0">
              <a:solidFill>
                <a:schemeClr val="accent5"/>
              </a:solidFill>
            </a:endParaRPr>
          </a:p>
        </p:txBody>
      </p:sp>
      <p:sp>
        <p:nvSpPr>
          <p:cNvPr id="1762" name="Google Shape;1762;p24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763" name="Google Shape;1763;p2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1764" name="Google Shape;1764;p243" descr="Decorative line"/>
          <p:cNvSpPr/>
          <p:nvPr/>
        </p:nvSpPr>
        <p:spPr>
          <a:xfrm>
            <a:off x="206188" y="3841379"/>
            <a:ext cx="11775000" cy="717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65" name="Google Shape;1765;p243" descr="timeline box" title="timeline box"/>
          <p:cNvGrpSpPr/>
          <p:nvPr/>
        </p:nvGrpSpPr>
        <p:grpSpPr>
          <a:xfrm>
            <a:off x="439272" y="1658465"/>
            <a:ext cx="2752501" cy="1914599"/>
            <a:chOff x="439272" y="1658465"/>
            <a:chExt cx="2752501" cy="1914599"/>
          </a:xfrm>
        </p:grpSpPr>
        <p:sp>
          <p:nvSpPr>
            <p:cNvPr id="1766" name="Google Shape;1766;p243" descr="Decorative box"/>
            <p:cNvSpPr/>
            <p:nvPr/>
          </p:nvSpPr>
          <p:spPr>
            <a:xfrm>
              <a:off x="439272" y="2970664"/>
              <a:ext cx="2752500" cy="602400"/>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7" name="Google Shape;1767;p243" descr="Decorative box"/>
            <p:cNvSpPr txBox="1"/>
            <p:nvPr/>
          </p:nvSpPr>
          <p:spPr>
            <a:xfrm>
              <a:off x="439272" y="1658465"/>
              <a:ext cx="2752500" cy="1316100"/>
            </a:xfrm>
            <a:prstGeom prst="rect">
              <a:avLst/>
            </a:prstGeom>
            <a:solidFill>
              <a:schemeClr val="lt2"/>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100"/>
                <a:buFont typeface="Arial"/>
                <a:buNone/>
              </a:pPr>
              <a:r>
                <a:rPr lang="en-US" sz="1900">
                  <a:solidFill>
                    <a:schemeClr val="accent1"/>
                  </a:solidFill>
                  <a:latin typeface="Calibri"/>
                  <a:ea typeface="Calibri"/>
                  <a:cs typeface="Calibri"/>
                  <a:sym typeface="Calibri"/>
                </a:rPr>
                <a:t>Who can we work with internally and externally to increase knowledge and improve services?</a:t>
              </a:r>
              <a:endParaRPr/>
            </a:p>
          </p:txBody>
        </p:sp>
        <p:sp>
          <p:nvSpPr>
            <p:cNvPr id="1768" name="Google Shape;1768;p243"/>
            <p:cNvSpPr txBox="1"/>
            <p:nvPr/>
          </p:nvSpPr>
          <p:spPr>
            <a:xfrm>
              <a:off x="439273" y="2970665"/>
              <a:ext cx="2752500" cy="58680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Collaboration</a:t>
              </a:r>
              <a:endParaRPr/>
            </a:p>
          </p:txBody>
        </p:sp>
      </p:grpSp>
      <p:sp>
        <p:nvSpPr>
          <p:cNvPr id="1769" name="Google Shape;1769;p243" title="&quot;&quot;"/>
          <p:cNvSpPr/>
          <p:nvPr/>
        </p:nvSpPr>
        <p:spPr>
          <a:xfrm>
            <a:off x="1192313" y="3812290"/>
            <a:ext cx="134400" cy="134400"/>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70" name="Google Shape;1770;p243" descr="timeline box" title="timeline box"/>
          <p:cNvGrpSpPr/>
          <p:nvPr/>
        </p:nvGrpSpPr>
        <p:grpSpPr>
          <a:xfrm>
            <a:off x="1812651" y="4172747"/>
            <a:ext cx="2752501" cy="1910891"/>
            <a:chOff x="1812651" y="4172747"/>
            <a:chExt cx="2752501" cy="1910891"/>
          </a:xfrm>
        </p:grpSpPr>
        <p:sp>
          <p:nvSpPr>
            <p:cNvPr id="1771" name="Google Shape;1771;p243" descr="Decorative box"/>
            <p:cNvSpPr/>
            <p:nvPr/>
          </p:nvSpPr>
          <p:spPr>
            <a:xfrm rot="10800000" flipH="1">
              <a:off x="1812651" y="4172747"/>
              <a:ext cx="2746800" cy="602400"/>
            </a:xfrm>
            <a:prstGeom prst="wedgeRectCallout">
              <a:avLst>
                <a:gd name="adj1" fmla="val -20344"/>
                <a:gd name="adj2" fmla="val 855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2" name="Google Shape;1772;p243" descr="Decorative box"/>
            <p:cNvSpPr txBox="1"/>
            <p:nvPr/>
          </p:nvSpPr>
          <p:spPr>
            <a:xfrm>
              <a:off x="1812651" y="4767538"/>
              <a:ext cx="2746800" cy="1316100"/>
            </a:xfrm>
            <a:prstGeom prst="rect">
              <a:avLst/>
            </a:prstGeom>
            <a:solidFill>
              <a:srgbClr val="FCEDE1"/>
            </a:solid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accent3"/>
                </a:buClr>
                <a:buSzPts val="2000"/>
                <a:buFont typeface="Arial"/>
                <a:buNone/>
              </a:pPr>
              <a:r>
                <a:rPr lang="en-US" sz="2000">
                  <a:solidFill>
                    <a:schemeClr val="accent3"/>
                  </a:solidFill>
                  <a:latin typeface="Calibri"/>
                  <a:ea typeface="Calibri"/>
                  <a:cs typeface="Calibri"/>
                  <a:sym typeface="Calibri"/>
                </a:rPr>
                <a:t>How is information shared and exchanged between parties, and can we improve this system?</a:t>
              </a:r>
              <a:endParaRPr/>
            </a:p>
          </p:txBody>
        </p:sp>
        <p:sp>
          <p:nvSpPr>
            <p:cNvPr id="1773" name="Google Shape;1773;p243"/>
            <p:cNvSpPr txBox="1"/>
            <p:nvPr/>
          </p:nvSpPr>
          <p:spPr>
            <a:xfrm>
              <a:off x="1812652" y="4190382"/>
              <a:ext cx="2752500" cy="58680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Communication</a:t>
              </a:r>
              <a:endParaRPr/>
            </a:p>
          </p:txBody>
        </p:sp>
      </p:grpSp>
      <p:sp>
        <p:nvSpPr>
          <p:cNvPr id="1774" name="Google Shape;1774;p243" title="&quot;&quot;"/>
          <p:cNvSpPr/>
          <p:nvPr/>
        </p:nvSpPr>
        <p:spPr>
          <a:xfrm>
            <a:off x="2554951" y="3805521"/>
            <a:ext cx="134400" cy="134400"/>
          </a:xfrm>
          <a:prstGeom prst="ellipse">
            <a:avLst/>
          </a:prstGeom>
          <a:solidFill>
            <a:schemeClr val="accent3"/>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75" name="Google Shape;1775;p243" descr="timeline box" title="timeline box"/>
          <p:cNvGrpSpPr/>
          <p:nvPr/>
        </p:nvGrpSpPr>
        <p:grpSpPr>
          <a:xfrm>
            <a:off x="3294533" y="1658468"/>
            <a:ext cx="2752501" cy="1914599"/>
            <a:chOff x="3294533" y="1658468"/>
            <a:chExt cx="2752501" cy="1914599"/>
          </a:xfrm>
        </p:grpSpPr>
        <p:sp>
          <p:nvSpPr>
            <p:cNvPr id="1776" name="Google Shape;1776;p243" descr="Decorative box"/>
            <p:cNvSpPr/>
            <p:nvPr/>
          </p:nvSpPr>
          <p:spPr>
            <a:xfrm>
              <a:off x="3294533" y="2970667"/>
              <a:ext cx="2752500" cy="602400"/>
            </a:xfrm>
            <a:prstGeom prst="wedgeRectCallout">
              <a:avLst>
                <a:gd name="adj1" fmla="val -20344"/>
                <a:gd name="adj2" fmla="val 855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7" name="Google Shape;1777;p243" descr="Decorative box"/>
            <p:cNvSpPr txBox="1"/>
            <p:nvPr/>
          </p:nvSpPr>
          <p:spPr>
            <a:xfrm>
              <a:off x="3294533" y="1658468"/>
              <a:ext cx="2752500" cy="1316100"/>
            </a:xfrm>
            <a:prstGeom prst="rect">
              <a:avLst/>
            </a:prstGeom>
            <a:solidFill>
              <a:srgbClr val="FCF4F8"/>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accent2"/>
                </a:buClr>
                <a:buSzPts val="2000"/>
                <a:buFont typeface="Arial"/>
                <a:buNone/>
              </a:pPr>
              <a:r>
                <a:rPr lang="en-US" sz="2000">
                  <a:solidFill>
                    <a:schemeClr val="accent2"/>
                  </a:solidFill>
                  <a:latin typeface="Calibri"/>
                  <a:ea typeface="Calibri"/>
                  <a:cs typeface="Calibri"/>
                  <a:sym typeface="Calibri"/>
                </a:rPr>
                <a:t>How do we find unique approaches to challenges faced by both students and staff?</a:t>
              </a:r>
              <a:endParaRPr/>
            </a:p>
          </p:txBody>
        </p:sp>
        <p:sp>
          <p:nvSpPr>
            <p:cNvPr id="1778" name="Google Shape;1778;p243"/>
            <p:cNvSpPr txBox="1"/>
            <p:nvPr/>
          </p:nvSpPr>
          <p:spPr>
            <a:xfrm>
              <a:off x="3294534" y="2970668"/>
              <a:ext cx="2752500" cy="58680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Creativity</a:t>
              </a:r>
              <a:endParaRPr/>
            </a:p>
          </p:txBody>
        </p:sp>
      </p:grpSp>
      <p:sp>
        <p:nvSpPr>
          <p:cNvPr id="1779" name="Google Shape;1779;p243" title="&quot;&quot;"/>
          <p:cNvSpPr/>
          <p:nvPr/>
        </p:nvSpPr>
        <p:spPr>
          <a:xfrm>
            <a:off x="4047574" y="3812293"/>
            <a:ext cx="134400" cy="134400"/>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80" name="Google Shape;1780;p243" descr="timeline box" title="timeline box"/>
          <p:cNvGrpSpPr/>
          <p:nvPr/>
        </p:nvGrpSpPr>
        <p:grpSpPr>
          <a:xfrm>
            <a:off x="4717517" y="4172747"/>
            <a:ext cx="2752501" cy="1910891"/>
            <a:chOff x="4717517" y="4172747"/>
            <a:chExt cx="2752501" cy="1910891"/>
          </a:xfrm>
        </p:grpSpPr>
        <p:sp>
          <p:nvSpPr>
            <p:cNvPr id="1781" name="Google Shape;1781;p243" descr="Decorative box"/>
            <p:cNvSpPr/>
            <p:nvPr/>
          </p:nvSpPr>
          <p:spPr>
            <a:xfrm rot="10800000" flipH="1">
              <a:off x="4717517" y="4172747"/>
              <a:ext cx="2746800" cy="602400"/>
            </a:xfrm>
            <a:prstGeom prst="wedgeRectCallout">
              <a:avLst>
                <a:gd name="adj1" fmla="val -20344"/>
                <a:gd name="adj2" fmla="val 855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2" name="Google Shape;1782;p243" descr="Decorative box"/>
            <p:cNvSpPr txBox="1"/>
            <p:nvPr/>
          </p:nvSpPr>
          <p:spPr>
            <a:xfrm>
              <a:off x="4717517" y="4767538"/>
              <a:ext cx="2746800" cy="1316100"/>
            </a:xfrm>
            <a:prstGeom prst="rect">
              <a:avLst/>
            </a:prstGeom>
            <a:solidFill>
              <a:srgbClr val="FAF5E3"/>
            </a:solid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4"/>
                </a:buClr>
                <a:buSzPts val="2000"/>
                <a:buFont typeface="Arial"/>
                <a:buNone/>
              </a:pPr>
              <a:r>
                <a:rPr lang="en-US" sz="2000">
                  <a:solidFill>
                    <a:schemeClr val="accent4"/>
                  </a:solidFill>
                  <a:latin typeface="Calibri"/>
                  <a:ea typeface="Calibri"/>
                  <a:cs typeface="Calibri"/>
                  <a:sym typeface="Calibri"/>
                </a:rPr>
                <a:t>What does the data tell us? How do we interpret and apply policy most effectively?</a:t>
              </a:r>
              <a:endParaRPr/>
            </a:p>
          </p:txBody>
        </p:sp>
        <p:sp>
          <p:nvSpPr>
            <p:cNvPr id="1783" name="Google Shape;1783;p243"/>
            <p:cNvSpPr txBox="1"/>
            <p:nvPr/>
          </p:nvSpPr>
          <p:spPr>
            <a:xfrm>
              <a:off x="4717518" y="4190382"/>
              <a:ext cx="2752500" cy="58680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Knowledge</a:t>
              </a:r>
              <a:endParaRPr/>
            </a:p>
          </p:txBody>
        </p:sp>
      </p:grpSp>
      <p:sp>
        <p:nvSpPr>
          <p:cNvPr id="1784" name="Google Shape;1784;p243" title="&quot;&quot;"/>
          <p:cNvSpPr/>
          <p:nvPr/>
        </p:nvSpPr>
        <p:spPr>
          <a:xfrm>
            <a:off x="5465233" y="3805521"/>
            <a:ext cx="134400" cy="134400"/>
          </a:xfrm>
          <a:prstGeom prst="ellipse">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85" name="Google Shape;1785;p243" descr="timeline box" title="timeline box"/>
          <p:cNvGrpSpPr/>
          <p:nvPr/>
        </p:nvGrpSpPr>
        <p:grpSpPr>
          <a:xfrm>
            <a:off x="7614196" y="4172750"/>
            <a:ext cx="2752501" cy="1910891"/>
            <a:chOff x="7614196" y="4172750"/>
            <a:chExt cx="2752501" cy="1910891"/>
          </a:xfrm>
        </p:grpSpPr>
        <p:sp>
          <p:nvSpPr>
            <p:cNvPr id="1786" name="Google Shape;1786;p243" descr="Decorative box"/>
            <p:cNvSpPr/>
            <p:nvPr/>
          </p:nvSpPr>
          <p:spPr>
            <a:xfrm rot="10800000" flipH="1">
              <a:off x="7614196" y="4172750"/>
              <a:ext cx="2746800" cy="602400"/>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7" name="Google Shape;1787;p243" descr="Decorative box"/>
            <p:cNvSpPr txBox="1"/>
            <p:nvPr/>
          </p:nvSpPr>
          <p:spPr>
            <a:xfrm>
              <a:off x="7614196" y="4767541"/>
              <a:ext cx="2746800" cy="1316100"/>
            </a:xfrm>
            <a:prstGeom prst="rect">
              <a:avLst/>
            </a:prstGeom>
            <a:solidFill>
              <a:schemeClr val="lt2"/>
            </a:solid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accent1"/>
                </a:buClr>
                <a:buSzPts val="2000"/>
                <a:buFont typeface="Arial"/>
                <a:buNone/>
              </a:pPr>
              <a:r>
                <a:rPr lang="en-US" sz="2000">
                  <a:solidFill>
                    <a:schemeClr val="accent1"/>
                  </a:solidFill>
                  <a:latin typeface="Calibri"/>
                  <a:ea typeface="Calibri"/>
                  <a:cs typeface="Calibri"/>
                  <a:sym typeface="Calibri"/>
                </a:rPr>
                <a:t>What resources, training, and/or assistance do we need to best serve our students? </a:t>
              </a:r>
              <a:endParaRPr/>
            </a:p>
          </p:txBody>
        </p:sp>
        <p:sp>
          <p:nvSpPr>
            <p:cNvPr id="1788" name="Google Shape;1788;p243"/>
            <p:cNvSpPr txBox="1"/>
            <p:nvPr/>
          </p:nvSpPr>
          <p:spPr>
            <a:xfrm>
              <a:off x="7614197" y="4190385"/>
              <a:ext cx="2752500" cy="58680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Advocacy</a:t>
              </a:r>
              <a:endParaRPr/>
            </a:p>
          </p:txBody>
        </p:sp>
      </p:grpSp>
      <p:sp>
        <p:nvSpPr>
          <p:cNvPr id="1789" name="Google Shape;1789;p243" title="&quot;&quot;"/>
          <p:cNvSpPr/>
          <p:nvPr/>
        </p:nvSpPr>
        <p:spPr>
          <a:xfrm>
            <a:off x="8359598" y="3805525"/>
            <a:ext cx="134400" cy="134400"/>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90" name="Google Shape;1790;p243" descr="timeline box" title="timeline box"/>
          <p:cNvGrpSpPr/>
          <p:nvPr/>
        </p:nvGrpSpPr>
        <p:grpSpPr>
          <a:xfrm>
            <a:off x="6144063" y="1658468"/>
            <a:ext cx="2752501" cy="1914599"/>
            <a:chOff x="6144063" y="1658468"/>
            <a:chExt cx="2752501" cy="1914599"/>
          </a:xfrm>
        </p:grpSpPr>
        <p:sp>
          <p:nvSpPr>
            <p:cNvPr id="1791" name="Google Shape;1791;p243" descr="Decorative box"/>
            <p:cNvSpPr/>
            <p:nvPr/>
          </p:nvSpPr>
          <p:spPr>
            <a:xfrm>
              <a:off x="6144063" y="2970667"/>
              <a:ext cx="2752500" cy="602400"/>
            </a:xfrm>
            <a:prstGeom prst="wedgeRectCallout">
              <a:avLst>
                <a:gd name="adj1" fmla="val -20344"/>
                <a:gd name="adj2" fmla="val 8557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2" name="Google Shape;1792;p243" descr="Decorative box"/>
            <p:cNvSpPr txBox="1"/>
            <p:nvPr/>
          </p:nvSpPr>
          <p:spPr>
            <a:xfrm>
              <a:off x="6144063" y="1658468"/>
              <a:ext cx="2752500" cy="1316100"/>
            </a:xfrm>
            <a:prstGeom prst="rect">
              <a:avLst/>
            </a:prstGeom>
            <a:solidFill>
              <a:srgbClr val="F0F4E6"/>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accent5"/>
                </a:buClr>
                <a:buSzPts val="2000"/>
                <a:buFont typeface="Arial"/>
                <a:buNone/>
              </a:pPr>
              <a:r>
                <a:rPr lang="en-US" sz="2000">
                  <a:solidFill>
                    <a:schemeClr val="accent5"/>
                  </a:solidFill>
                  <a:latin typeface="Calibri"/>
                  <a:ea typeface="Calibri"/>
                  <a:cs typeface="Calibri"/>
                  <a:sym typeface="Calibri"/>
                </a:rPr>
                <a:t>What do our students and families need to be successful inside and outside of school?</a:t>
              </a:r>
              <a:endParaRPr/>
            </a:p>
          </p:txBody>
        </p:sp>
        <p:sp>
          <p:nvSpPr>
            <p:cNvPr id="1793" name="Google Shape;1793;p243"/>
            <p:cNvSpPr txBox="1"/>
            <p:nvPr/>
          </p:nvSpPr>
          <p:spPr>
            <a:xfrm>
              <a:off x="6144064" y="2970668"/>
              <a:ext cx="2752500" cy="58680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Support</a:t>
              </a:r>
              <a:endParaRPr/>
            </a:p>
          </p:txBody>
        </p:sp>
      </p:grpSp>
      <p:sp>
        <p:nvSpPr>
          <p:cNvPr id="1794" name="Google Shape;1794;p243" title="&quot;&quot;"/>
          <p:cNvSpPr/>
          <p:nvPr/>
        </p:nvSpPr>
        <p:spPr>
          <a:xfrm>
            <a:off x="6902833" y="3812293"/>
            <a:ext cx="134400" cy="134400"/>
          </a:xfrm>
          <a:prstGeom prst="ellipse">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95" name="Google Shape;1795;p243" descr="timeline box" title="timeline box"/>
          <p:cNvGrpSpPr/>
          <p:nvPr/>
        </p:nvGrpSpPr>
        <p:grpSpPr>
          <a:xfrm>
            <a:off x="8987864" y="1657129"/>
            <a:ext cx="2752501" cy="1914599"/>
            <a:chOff x="8987864" y="1657129"/>
            <a:chExt cx="2752501" cy="1914599"/>
          </a:xfrm>
        </p:grpSpPr>
        <p:sp>
          <p:nvSpPr>
            <p:cNvPr id="1796" name="Google Shape;1796;p243" descr="Decorative box"/>
            <p:cNvSpPr/>
            <p:nvPr/>
          </p:nvSpPr>
          <p:spPr>
            <a:xfrm>
              <a:off x="8987864" y="2969328"/>
              <a:ext cx="2752500" cy="602400"/>
            </a:xfrm>
            <a:prstGeom prst="wedgeRectCallout">
              <a:avLst>
                <a:gd name="adj1" fmla="val -20344"/>
                <a:gd name="adj2" fmla="val 85571"/>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7" name="Google Shape;1797;p243" descr="Decorative box"/>
            <p:cNvSpPr txBox="1"/>
            <p:nvPr/>
          </p:nvSpPr>
          <p:spPr>
            <a:xfrm>
              <a:off x="8987864" y="1657129"/>
              <a:ext cx="2752500" cy="1316100"/>
            </a:xfrm>
            <a:prstGeom prst="rect">
              <a:avLst/>
            </a:prstGeom>
            <a:solidFill>
              <a:srgbClr val="E7F5F3"/>
            </a:solid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chemeClr val="dk2"/>
                </a:buClr>
                <a:buSzPts val="2000"/>
                <a:buFont typeface="Arial"/>
                <a:buNone/>
              </a:pPr>
              <a:r>
                <a:rPr lang="en-US" sz="2000">
                  <a:solidFill>
                    <a:schemeClr val="dk2"/>
                  </a:solidFill>
                  <a:latin typeface="Calibri"/>
                  <a:ea typeface="Calibri"/>
                  <a:cs typeface="Calibri"/>
                  <a:sym typeface="Calibri"/>
                </a:rPr>
                <a:t>Do we make space for celebrating our successes? How can we replicate and share them?</a:t>
              </a:r>
              <a:endParaRPr/>
            </a:p>
          </p:txBody>
        </p:sp>
        <p:sp>
          <p:nvSpPr>
            <p:cNvPr id="1798" name="Google Shape;1798;p243"/>
            <p:cNvSpPr txBox="1"/>
            <p:nvPr/>
          </p:nvSpPr>
          <p:spPr>
            <a:xfrm>
              <a:off x="8987865" y="2969329"/>
              <a:ext cx="2752500" cy="58680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Success</a:t>
              </a:r>
              <a:endParaRPr/>
            </a:p>
          </p:txBody>
        </p:sp>
      </p:grpSp>
      <p:sp>
        <p:nvSpPr>
          <p:cNvPr id="1799" name="Google Shape;1799;p243" title="&quot;&quot;"/>
          <p:cNvSpPr/>
          <p:nvPr/>
        </p:nvSpPr>
        <p:spPr>
          <a:xfrm>
            <a:off x="9735682" y="3812294"/>
            <a:ext cx="134400" cy="134400"/>
          </a:xfrm>
          <a:prstGeom prst="ellipse">
            <a:avLst/>
          </a:prstGeom>
          <a:solidFill>
            <a:schemeClr val="dk2"/>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244"/>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Questions?</a:t>
            </a:r>
            <a:endParaRPr/>
          </a:p>
        </p:txBody>
      </p:sp>
      <p:sp>
        <p:nvSpPr>
          <p:cNvPr id="1806" name="Google Shape;1806;p2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3" name="Google Shape;1813;p245"/>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5900" dirty="0"/>
              <a:t>Thank you!</a:t>
            </a:r>
            <a:endParaRPr sz="5900" dirty="0"/>
          </a:p>
        </p:txBody>
      </p:sp>
      <p:sp>
        <p:nvSpPr>
          <p:cNvPr id="1812" name="Google Shape;1812;p245"/>
          <p:cNvSpPr txBox="1">
            <a:spLocks noGrp="1"/>
          </p:cNvSpPr>
          <p:nvPr>
            <p:ph type="body" idx="1"/>
          </p:nvPr>
        </p:nvSpPr>
        <p:spPr>
          <a:xfrm>
            <a:off x="666375" y="1794850"/>
            <a:ext cx="5328000" cy="36987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800" b="1"/>
              <a:t>Marlie J. Magill (she/her)</a:t>
            </a:r>
            <a:endParaRPr sz="1800" b="1"/>
          </a:p>
          <a:p>
            <a:pPr marL="0" lvl="0" indent="0" algn="l" rtl="0">
              <a:lnSpc>
                <a:spcPct val="100000"/>
              </a:lnSpc>
              <a:spcBef>
                <a:spcPts val="0"/>
              </a:spcBef>
              <a:spcAft>
                <a:spcPts val="0"/>
              </a:spcAft>
              <a:buNone/>
            </a:pPr>
            <a:r>
              <a:rPr lang="en-US" sz="1800"/>
              <a:t>Foster Care State Coordinator</a:t>
            </a:r>
            <a:endParaRPr sz="1800"/>
          </a:p>
          <a:p>
            <a:pPr marL="0" lvl="0" indent="0" algn="l" rtl="0">
              <a:lnSpc>
                <a:spcPct val="100000"/>
              </a:lnSpc>
              <a:spcBef>
                <a:spcPts val="0"/>
              </a:spcBef>
              <a:spcAft>
                <a:spcPts val="0"/>
              </a:spcAft>
              <a:buNone/>
            </a:pPr>
            <a:r>
              <a:rPr lang="en-US" sz="1800"/>
              <a:t>Oregon Department of Education</a:t>
            </a:r>
            <a:endParaRPr sz="1800"/>
          </a:p>
          <a:p>
            <a:pPr marL="0" lvl="0" indent="0" algn="l" rtl="0">
              <a:lnSpc>
                <a:spcPct val="100000"/>
              </a:lnSpc>
              <a:spcBef>
                <a:spcPts val="0"/>
              </a:spcBef>
              <a:spcAft>
                <a:spcPts val="0"/>
              </a:spcAft>
              <a:buNone/>
            </a:pPr>
            <a:r>
              <a:rPr lang="en-US" sz="1800"/>
              <a:t>Office of Teaching, Learning &amp; Assessment</a:t>
            </a:r>
            <a:endParaRPr sz="1800"/>
          </a:p>
          <a:p>
            <a:pPr marL="0" lvl="0" indent="0" algn="l" rtl="0">
              <a:lnSpc>
                <a:spcPct val="100000"/>
              </a:lnSpc>
              <a:spcBef>
                <a:spcPts val="0"/>
              </a:spcBef>
              <a:spcAft>
                <a:spcPts val="0"/>
              </a:spcAft>
              <a:buNone/>
            </a:pPr>
            <a:r>
              <a:rPr lang="en-US" sz="1800"/>
              <a:t>503-580-4857</a:t>
            </a:r>
            <a:endParaRPr sz="1800"/>
          </a:p>
          <a:p>
            <a:pPr marL="0" lvl="0" indent="0" algn="l" rtl="0">
              <a:lnSpc>
                <a:spcPct val="100000"/>
              </a:lnSpc>
              <a:spcBef>
                <a:spcPts val="0"/>
              </a:spcBef>
              <a:spcAft>
                <a:spcPts val="0"/>
              </a:spcAft>
              <a:buNone/>
            </a:pPr>
            <a:r>
              <a:rPr lang="en-US" sz="1800" u="sng">
                <a:solidFill>
                  <a:schemeClr val="hlink"/>
                </a:solidFill>
                <a:hlinkClick r:id="rId3"/>
              </a:rPr>
              <a:t>Marlie.magill@ode.oregon.gov</a:t>
            </a:r>
            <a:r>
              <a:rPr lang="en-US" sz="1800"/>
              <a:t>  </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b="1"/>
              <a:t>Jennifer Sappington (she/her)</a:t>
            </a:r>
            <a:endParaRPr sz="1800" b="1"/>
          </a:p>
          <a:p>
            <a:pPr marL="0" lvl="0" indent="0" algn="l" rtl="0">
              <a:lnSpc>
                <a:spcPct val="100000"/>
              </a:lnSpc>
              <a:spcBef>
                <a:spcPts val="0"/>
              </a:spcBef>
              <a:spcAft>
                <a:spcPts val="0"/>
              </a:spcAft>
              <a:buNone/>
            </a:pPr>
            <a:r>
              <a:rPr lang="en-US" sz="1800"/>
              <a:t>Foster Care Transportation</a:t>
            </a:r>
            <a:endParaRPr sz="1800"/>
          </a:p>
          <a:p>
            <a:pPr marL="0" lvl="0" indent="0" algn="l" rtl="0">
              <a:lnSpc>
                <a:spcPct val="100000"/>
              </a:lnSpc>
              <a:spcBef>
                <a:spcPts val="0"/>
              </a:spcBef>
              <a:spcAft>
                <a:spcPts val="0"/>
              </a:spcAft>
              <a:buNone/>
            </a:pPr>
            <a:r>
              <a:rPr lang="en-US" sz="1800"/>
              <a:t>Oregon Department of Education</a:t>
            </a:r>
            <a:endParaRPr sz="1800"/>
          </a:p>
          <a:p>
            <a:pPr marL="0" lvl="0" indent="0" algn="l" rtl="0">
              <a:lnSpc>
                <a:spcPct val="100000"/>
              </a:lnSpc>
              <a:spcBef>
                <a:spcPts val="0"/>
              </a:spcBef>
              <a:spcAft>
                <a:spcPts val="0"/>
              </a:spcAft>
              <a:buNone/>
            </a:pPr>
            <a:r>
              <a:rPr lang="en-US" sz="1800"/>
              <a:t>Office of Teaching, Learning &amp; Assessment</a:t>
            </a:r>
            <a:endParaRPr sz="1800"/>
          </a:p>
          <a:p>
            <a:pPr marL="0" lvl="0" indent="0" algn="l" rtl="0">
              <a:lnSpc>
                <a:spcPct val="100000"/>
              </a:lnSpc>
              <a:spcBef>
                <a:spcPts val="0"/>
              </a:spcBef>
              <a:spcAft>
                <a:spcPts val="0"/>
              </a:spcAft>
              <a:buNone/>
            </a:pPr>
            <a:r>
              <a:rPr lang="en-US" sz="1800" u="sng">
                <a:solidFill>
                  <a:schemeClr val="hlink"/>
                </a:solidFill>
                <a:hlinkClick r:id="rId4"/>
              </a:rPr>
              <a:t>FosterCare@ode.oregon.gov</a:t>
            </a:r>
            <a:r>
              <a:rPr lang="en-US" sz="1800"/>
              <a:t> </a:t>
            </a:r>
            <a:endParaRPr sz="1800"/>
          </a:p>
        </p:txBody>
      </p:sp>
      <p:sp>
        <p:nvSpPr>
          <p:cNvPr id="1814" name="Google Shape;1814;p24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816" name="Google Shape;1816;p245" descr="Two people icons connected by puzzle piece"/>
          <p:cNvPicPr preferRelativeResize="0"/>
          <p:nvPr/>
        </p:nvPicPr>
        <p:blipFill rotWithShape="1">
          <a:blip r:embed="rId5">
            <a:alphaModFix/>
          </a:blip>
          <a:srcRect/>
          <a:stretch/>
        </p:blipFill>
        <p:spPr>
          <a:xfrm>
            <a:off x="6592667" y="2388441"/>
            <a:ext cx="3941725" cy="3941725"/>
          </a:xfrm>
          <a:prstGeom prst="rect">
            <a:avLst/>
          </a:prstGeom>
          <a:noFill/>
          <a:ln>
            <a:noFill/>
          </a:ln>
        </p:spPr>
      </p:pic>
      <p:pic>
        <p:nvPicPr>
          <p:cNvPr id="1817" name="Google Shape;1817;p245" descr="Word art &quot;Contact Us&quot;"/>
          <p:cNvPicPr preferRelativeResize="0"/>
          <p:nvPr/>
        </p:nvPicPr>
        <p:blipFill rotWithShape="1">
          <a:blip r:embed="rId6">
            <a:alphaModFix/>
          </a:blip>
          <a:srcRect/>
          <a:stretch/>
        </p:blipFill>
        <p:spPr>
          <a:xfrm>
            <a:off x="6089762" y="1851800"/>
            <a:ext cx="4947550" cy="665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246"/>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Links and Resources</a:t>
            </a:r>
            <a:endParaRPr/>
          </a:p>
        </p:txBody>
      </p:sp>
      <p:sp>
        <p:nvSpPr>
          <p:cNvPr id="1824" name="Google Shape;1824;p246"/>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600" u="sng">
                <a:solidFill>
                  <a:schemeClr val="hlink"/>
                </a:solidFill>
                <a:hlinkClick r:id="rId3"/>
              </a:rPr>
              <a:t>FactSheet_Class-of-2020-Juvenile-Justice-Overview_2023-04-25.pdf (ocid-cebp.org)</a:t>
            </a:r>
            <a:endParaRPr sz="1600"/>
          </a:p>
          <a:p>
            <a:pPr marL="0" lvl="0" indent="0" algn="l" rtl="0">
              <a:spcBef>
                <a:spcPts val="1000"/>
              </a:spcBef>
              <a:spcAft>
                <a:spcPts val="0"/>
              </a:spcAft>
              <a:buNone/>
            </a:pPr>
            <a:r>
              <a:rPr lang="en-US" sz="1600" u="sng">
                <a:solidFill>
                  <a:schemeClr val="hlink"/>
                </a:solidFill>
                <a:hlinkClick r:id="rId4"/>
              </a:rPr>
              <a:t>Legal Center for Foster Care &amp; Education (fostercareandeducation.org)</a:t>
            </a:r>
            <a:endParaRPr sz="1600"/>
          </a:p>
          <a:p>
            <a:pPr marL="0" lvl="0" indent="0" algn="l" rtl="0">
              <a:spcBef>
                <a:spcPts val="1000"/>
              </a:spcBef>
              <a:spcAft>
                <a:spcPts val="0"/>
              </a:spcAft>
              <a:buNone/>
            </a:pPr>
            <a:r>
              <a:rPr lang="en-US" sz="1600" u="sng">
                <a:solidFill>
                  <a:schemeClr val="hlink"/>
                </a:solidFill>
                <a:hlinkClick r:id="rId5"/>
              </a:rPr>
              <a:t>Education+Outcomes+final-combined.pdf (squarespace.com)</a:t>
            </a:r>
            <a:endParaRPr sz="1600"/>
          </a:p>
          <a:p>
            <a:pPr marL="0" lvl="0" indent="0" algn="l" rtl="0">
              <a:spcBef>
                <a:spcPts val="1000"/>
              </a:spcBef>
              <a:spcAft>
                <a:spcPts val="0"/>
              </a:spcAft>
              <a:buNone/>
            </a:pPr>
            <a:r>
              <a:rPr lang="en-US" sz="1600" u="sng">
                <a:solidFill>
                  <a:schemeClr val="hlink"/>
                </a:solidFill>
                <a:hlinkClick r:id="rId6"/>
              </a:rPr>
              <a:t>LGBTQ+ Youth in Foster Care 2023 Fact Sheet (childrensrights.org)</a:t>
            </a:r>
            <a:endParaRPr sz="1600"/>
          </a:p>
          <a:p>
            <a:pPr marL="0" lvl="0" indent="0" algn="l" rtl="0">
              <a:spcBef>
                <a:spcPts val="1000"/>
              </a:spcBef>
              <a:spcAft>
                <a:spcPts val="0"/>
              </a:spcAft>
              <a:buNone/>
            </a:pPr>
            <a:r>
              <a:rPr lang="en-US" sz="1600" u="sng">
                <a:solidFill>
                  <a:schemeClr val="hlink"/>
                </a:solidFill>
                <a:hlinkClick r:id="rId7"/>
              </a:rPr>
              <a:t>Oregon Health Authority : Student Health Survey : Health Surveys : State of Oregon</a:t>
            </a:r>
            <a:endParaRPr sz="1600"/>
          </a:p>
          <a:p>
            <a:pPr marL="0" lvl="0" indent="0" algn="l" rtl="0">
              <a:spcBef>
                <a:spcPts val="1000"/>
              </a:spcBef>
              <a:spcAft>
                <a:spcPts val="0"/>
              </a:spcAft>
              <a:buClr>
                <a:schemeClr val="dk1"/>
              </a:buClr>
              <a:buSzPts val="1100"/>
              <a:buFont typeface="Arial"/>
              <a:buNone/>
            </a:pPr>
            <a:r>
              <a:rPr lang="en-US" sz="1600" u="sng">
                <a:solidFill>
                  <a:schemeClr val="hlink"/>
                </a:solidFill>
                <a:hlinkClick r:id="rId8"/>
              </a:rPr>
              <a:t>ODHS School Notification Form</a:t>
            </a:r>
            <a:endParaRPr sz="1600"/>
          </a:p>
          <a:p>
            <a:pPr marL="0" lvl="0" indent="0" algn="l" rtl="0">
              <a:spcBef>
                <a:spcPts val="1000"/>
              </a:spcBef>
              <a:spcAft>
                <a:spcPts val="0"/>
              </a:spcAft>
              <a:buClr>
                <a:schemeClr val="dk1"/>
              </a:buClr>
              <a:buSzPts val="1100"/>
              <a:buFont typeface="Arial"/>
              <a:buNone/>
            </a:pPr>
            <a:r>
              <a:rPr lang="en-US" sz="1600" u="sng">
                <a:solidFill>
                  <a:schemeClr val="hlink"/>
                </a:solidFill>
                <a:hlinkClick r:id="rId9"/>
              </a:rPr>
              <a:t>ODHS Transportation Request Form</a:t>
            </a:r>
            <a:endParaRPr sz="1600"/>
          </a:p>
          <a:p>
            <a:pPr marL="0" lvl="0" indent="0" algn="l" rtl="0">
              <a:spcBef>
                <a:spcPts val="1000"/>
              </a:spcBef>
              <a:spcAft>
                <a:spcPts val="0"/>
              </a:spcAft>
              <a:buClr>
                <a:schemeClr val="dk1"/>
              </a:buClr>
              <a:buSzPts val="1100"/>
              <a:buFont typeface="Arial"/>
              <a:buNone/>
            </a:pPr>
            <a:r>
              <a:rPr lang="en-US" sz="1600" u="sng">
                <a:solidFill>
                  <a:schemeClr val="hlink"/>
                </a:solidFill>
                <a:hlinkClick r:id="rId10"/>
              </a:rPr>
              <a:t>Transition Time</a:t>
            </a:r>
            <a:endParaRPr sz="1600"/>
          </a:p>
          <a:p>
            <a:pPr marL="0" lvl="0" indent="0" algn="l" rtl="0">
              <a:spcBef>
                <a:spcPts val="1000"/>
              </a:spcBef>
              <a:spcAft>
                <a:spcPts val="0"/>
              </a:spcAft>
              <a:buClr>
                <a:schemeClr val="dk1"/>
              </a:buClr>
              <a:buSzPts val="1100"/>
              <a:buFont typeface="Arial"/>
              <a:buNone/>
            </a:pPr>
            <a:r>
              <a:rPr lang="en-US" sz="1600" u="sng">
                <a:solidFill>
                  <a:schemeClr val="hlink"/>
                </a:solidFill>
                <a:hlinkClick r:id="rId11"/>
              </a:rPr>
              <a:t>Resource Parent Training</a:t>
            </a:r>
            <a:r>
              <a:rPr lang="en-US" sz="1600"/>
              <a:t> </a:t>
            </a:r>
            <a:endParaRPr sz="1600"/>
          </a:p>
          <a:p>
            <a:pPr marL="0" lvl="0" indent="0" algn="l" rtl="0">
              <a:spcBef>
                <a:spcPts val="1000"/>
              </a:spcBef>
              <a:spcAft>
                <a:spcPts val="0"/>
              </a:spcAft>
              <a:buClr>
                <a:schemeClr val="dk1"/>
              </a:buClr>
              <a:buSzPts val="1100"/>
              <a:buFont typeface="Arial"/>
              <a:buNone/>
            </a:pPr>
            <a:r>
              <a:rPr lang="en-US" sz="1600" u="sng">
                <a:solidFill>
                  <a:schemeClr val="hlink"/>
                </a:solidFill>
                <a:hlinkClick r:id="rId12"/>
              </a:rPr>
              <a:t>Oregon Administrative Rules</a:t>
            </a:r>
            <a:r>
              <a:rPr lang="en-US" sz="1600"/>
              <a:t> </a:t>
            </a:r>
            <a:endParaRPr sz="1600"/>
          </a:p>
          <a:p>
            <a:pPr marL="0" lvl="0" indent="0" algn="l" rtl="0">
              <a:spcBef>
                <a:spcPts val="1000"/>
              </a:spcBef>
              <a:spcAft>
                <a:spcPts val="0"/>
              </a:spcAft>
              <a:buClr>
                <a:schemeClr val="dk1"/>
              </a:buClr>
              <a:buSzPts val="1100"/>
              <a:buFont typeface="Arial"/>
              <a:buNone/>
            </a:pPr>
            <a:r>
              <a:rPr lang="en-US" sz="1600" u="sng">
                <a:solidFill>
                  <a:schemeClr val="hlink"/>
                </a:solidFill>
                <a:hlinkClick r:id="rId13"/>
              </a:rPr>
              <a:t>Foster Care Key Messages</a:t>
            </a:r>
            <a:r>
              <a:rPr lang="en-US" sz="1600"/>
              <a:t> </a:t>
            </a:r>
            <a:endParaRPr sz="1600"/>
          </a:p>
        </p:txBody>
      </p:sp>
      <p:sp>
        <p:nvSpPr>
          <p:cNvPr id="1825" name="Google Shape;1825;p24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60" name="Google Shape;1660;p23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Timeline Slide</a:t>
            </a:r>
            <a:endParaRPr dirty="0"/>
          </a:p>
        </p:txBody>
      </p:sp>
      <p:grpSp>
        <p:nvGrpSpPr>
          <p:cNvPr id="1664" name="Google Shape;1664;p235" descr="timeline box" title="timeline box"/>
          <p:cNvGrpSpPr/>
          <p:nvPr/>
        </p:nvGrpSpPr>
        <p:grpSpPr>
          <a:xfrm>
            <a:off x="439272" y="1658465"/>
            <a:ext cx="2752501" cy="1914599"/>
            <a:chOff x="439272" y="1658465"/>
            <a:chExt cx="2752501" cy="1914599"/>
          </a:xfrm>
        </p:grpSpPr>
        <p:sp>
          <p:nvSpPr>
            <p:cNvPr id="1665" name="Google Shape;1665;p235" descr="Decorative box"/>
            <p:cNvSpPr/>
            <p:nvPr/>
          </p:nvSpPr>
          <p:spPr>
            <a:xfrm>
              <a:off x="439272" y="2970664"/>
              <a:ext cx="2752500" cy="602400"/>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6" name="Google Shape;1666;p235" descr="Decorative box"/>
            <p:cNvSpPr txBox="1"/>
            <p:nvPr/>
          </p:nvSpPr>
          <p:spPr>
            <a:xfrm>
              <a:off x="439272" y="1658465"/>
              <a:ext cx="2752500" cy="1316100"/>
            </a:xfrm>
            <a:prstGeom prst="rect">
              <a:avLst/>
            </a:prstGeom>
            <a:solidFill>
              <a:schemeClr val="lt2"/>
            </a:solid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SzPts val="275"/>
                <a:buNone/>
              </a:pPr>
              <a:r>
                <a:rPr lang="en-US" sz="1125">
                  <a:solidFill>
                    <a:schemeClr val="dk1"/>
                  </a:solidFill>
                  <a:latin typeface="Calibri"/>
                  <a:ea typeface="Calibri"/>
                  <a:cs typeface="Calibri"/>
                  <a:sym typeface="Calibri"/>
                </a:rPr>
                <a:t>Defines </a:t>
              </a:r>
              <a:r>
                <a:rPr lang="en-US" sz="1125" i="1">
                  <a:solidFill>
                    <a:schemeClr val="dk1"/>
                  </a:solidFill>
                  <a:latin typeface="Calibri"/>
                  <a:ea typeface="Calibri"/>
                  <a:cs typeface="Calibri"/>
                  <a:sym typeface="Calibri"/>
                </a:rPr>
                <a:t>foster care</a:t>
              </a:r>
              <a:r>
                <a:rPr lang="en-US" sz="1125">
                  <a:solidFill>
                    <a:schemeClr val="dk1"/>
                  </a:solidFill>
                  <a:latin typeface="Calibri"/>
                  <a:ea typeface="Calibri"/>
                  <a:cs typeface="Calibri"/>
                  <a:sym typeface="Calibri"/>
                </a:rPr>
                <a:t> as “substitute care for children placed by the Department of Human Services or a tribal child welfare agency away from their parents and for whom the department or agency has placement and care responsibility…”</a:t>
              </a:r>
              <a:endParaRPr sz="750"/>
            </a:p>
          </p:txBody>
        </p:sp>
        <p:sp>
          <p:nvSpPr>
            <p:cNvPr id="1667" name="Google Shape;1667;p235"/>
            <p:cNvSpPr txBox="1"/>
            <p:nvPr/>
          </p:nvSpPr>
          <p:spPr>
            <a:xfrm>
              <a:off x="439273" y="2970665"/>
              <a:ext cx="2752500" cy="58680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b="1">
                  <a:solidFill>
                    <a:schemeClr val="lt1"/>
                  </a:solidFill>
                </a:rPr>
                <a:t>OAR 413.105.0010 (6)</a:t>
              </a:r>
              <a:endParaRPr b="1">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US" b="1">
                  <a:solidFill>
                    <a:schemeClr val="lt1"/>
                  </a:solidFill>
                </a:rPr>
                <a:t>(2007)</a:t>
              </a:r>
              <a:endParaRPr b="1">
                <a:solidFill>
                  <a:schemeClr val="lt1"/>
                </a:solidFill>
              </a:endParaRPr>
            </a:p>
          </p:txBody>
        </p:sp>
      </p:grpSp>
      <p:sp>
        <p:nvSpPr>
          <p:cNvPr id="1668" name="Google Shape;1668;p235" title="&quot;&quot;"/>
          <p:cNvSpPr/>
          <p:nvPr/>
        </p:nvSpPr>
        <p:spPr>
          <a:xfrm>
            <a:off x="1192313" y="3812290"/>
            <a:ext cx="134400" cy="134400"/>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9" name="Google Shape;1659;p235" descr="Emphasizes the importance of school stability as well as the need for collaboration between child welfare and education agencies.&#10;"/>
          <p:cNvSpPr/>
          <p:nvPr/>
        </p:nvSpPr>
        <p:spPr>
          <a:xfrm>
            <a:off x="1707225" y="4093450"/>
            <a:ext cx="2891100" cy="2046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1669" name="Google Shape;1669;p235" descr="timeline box" title="timeline box"/>
          <p:cNvGrpSpPr/>
          <p:nvPr/>
        </p:nvGrpSpPr>
        <p:grpSpPr>
          <a:xfrm>
            <a:off x="1812651" y="4172747"/>
            <a:ext cx="2752501" cy="1910891"/>
            <a:chOff x="1812651" y="4172747"/>
            <a:chExt cx="2752501" cy="1910891"/>
          </a:xfrm>
        </p:grpSpPr>
        <p:sp>
          <p:nvSpPr>
            <p:cNvPr id="1670" name="Google Shape;1670;p235" descr="Decorative box"/>
            <p:cNvSpPr/>
            <p:nvPr/>
          </p:nvSpPr>
          <p:spPr>
            <a:xfrm rot="10800000" flipH="1">
              <a:off x="1812651" y="4172747"/>
              <a:ext cx="2746800" cy="602400"/>
            </a:xfrm>
            <a:prstGeom prst="wedgeRectCallout">
              <a:avLst>
                <a:gd name="adj1" fmla="val -20344"/>
                <a:gd name="adj2" fmla="val 855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1" name="Google Shape;1671;p235" descr="Decorative box"/>
            <p:cNvSpPr txBox="1"/>
            <p:nvPr/>
          </p:nvSpPr>
          <p:spPr>
            <a:xfrm>
              <a:off x="1812651" y="4767538"/>
              <a:ext cx="2746800" cy="1316100"/>
            </a:xfrm>
            <a:prstGeom prst="rect">
              <a:avLst/>
            </a:prstGeom>
            <a:solidFill>
              <a:srgbClr val="FCEDE1"/>
            </a:solidFill>
            <a:ln>
              <a:noFill/>
            </a:ln>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1225" dirty="0">
                  <a:solidFill>
                    <a:schemeClr val="dk1"/>
                  </a:solidFill>
                  <a:latin typeface="Calibri"/>
                  <a:ea typeface="Calibri"/>
                  <a:cs typeface="Calibri"/>
                  <a:sym typeface="Calibri"/>
                </a:rPr>
                <a:t>Emphasizes the importance of </a:t>
              </a:r>
              <a:r>
                <a:rPr lang="en-US" sz="1225" b="1" i="1" dirty="0">
                  <a:solidFill>
                    <a:schemeClr val="dk1"/>
                  </a:solidFill>
                  <a:latin typeface="Calibri"/>
                  <a:ea typeface="Calibri"/>
                  <a:cs typeface="Calibri"/>
                  <a:sym typeface="Calibri"/>
                </a:rPr>
                <a:t>school stability</a:t>
              </a:r>
              <a:r>
                <a:rPr lang="en-US" sz="1225" dirty="0">
                  <a:solidFill>
                    <a:schemeClr val="dk1"/>
                  </a:solidFill>
                  <a:latin typeface="Calibri"/>
                  <a:ea typeface="Calibri"/>
                  <a:cs typeface="Calibri"/>
                  <a:sym typeface="Calibri"/>
                </a:rPr>
                <a:t> as well as the need for </a:t>
              </a:r>
              <a:r>
                <a:rPr lang="en-US" sz="1225" b="1" i="1" dirty="0">
                  <a:solidFill>
                    <a:schemeClr val="dk1"/>
                  </a:solidFill>
                  <a:latin typeface="Calibri"/>
                  <a:ea typeface="Calibri"/>
                  <a:cs typeface="Calibri"/>
                  <a:sym typeface="Calibri"/>
                </a:rPr>
                <a:t>collaboration </a:t>
              </a:r>
              <a:r>
                <a:rPr lang="en-US" sz="1225" dirty="0">
                  <a:solidFill>
                    <a:schemeClr val="dk1"/>
                  </a:solidFill>
                  <a:latin typeface="Calibri"/>
                  <a:ea typeface="Calibri"/>
                  <a:cs typeface="Calibri"/>
                  <a:sym typeface="Calibri"/>
                </a:rPr>
                <a:t>between child welfare and education agencies.</a:t>
              </a:r>
              <a:endParaRPr sz="1500" dirty="0"/>
            </a:p>
          </p:txBody>
        </p:sp>
        <p:sp>
          <p:nvSpPr>
            <p:cNvPr id="1672" name="Google Shape;1672;p235"/>
            <p:cNvSpPr txBox="1"/>
            <p:nvPr/>
          </p:nvSpPr>
          <p:spPr>
            <a:xfrm>
              <a:off x="1812652" y="4190382"/>
              <a:ext cx="2752500" cy="58680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b="1">
                  <a:solidFill>
                    <a:schemeClr val="lt1"/>
                  </a:solidFill>
                </a:rPr>
                <a:t>Fostering Connections</a:t>
              </a:r>
              <a:endParaRPr b="1">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US" b="1">
                  <a:solidFill>
                    <a:schemeClr val="lt1"/>
                  </a:solidFill>
                </a:rPr>
                <a:t>(2008)</a:t>
              </a:r>
              <a:endParaRPr b="1">
                <a:solidFill>
                  <a:schemeClr val="lt1"/>
                </a:solidFill>
              </a:endParaRPr>
            </a:p>
          </p:txBody>
        </p:sp>
      </p:grpSp>
      <p:sp>
        <p:nvSpPr>
          <p:cNvPr id="1673" name="Google Shape;1673;p235" title="&quot;&quot;"/>
          <p:cNvSpPr/>
          <p:nvPr/>
        </p:nvSpPr>
        <p:spPr>
          <a:xfrm>
            <a:off x="2554951" y="3805521"/>
            <a:ext cx="134400" cy="134400"/>
          </a:xfrm>
          <a:prstGeom prst="ellipse">
            <a:avLst/>
          </a:prstGeom>
          <a:solidFill>
            <a:schemeClr val="accent3"/>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8" name="Google Shape;1658;p235" descr="New exception to FERPA that allows school to disclose records without parent consent under certain conditions.&#10;"/>
          <p:cNvSpPr/>
          <p:nvPr/>
        </p:nvSpPr>
        <p:spPr>
          <a:xfrm>
            <a:off x="3225225" y="1621513"/>
            <a:ext cx="2891100" cy="2046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1674" name="Google Shape;1674;p235" descr="timeline box" title="timeline box"/>
          <p:cNvGrpSpPr/>
          <p:nvPr/>
        </p:nvGrpSpPr>
        <p:grpSpPr>
          <a:xfrm>
            <a:off x="3294533" y="1658468"/>
            <a:ext cx="2752501" cy="1914599"/>
            <a:chOff x="3294533" y="1658468"/>
            <a:chExt cx="2752501" cy="1914599"/>
          </a:xfrm>
        </p:grpSpPr>
        <p:sp>
          <p:nvSpPr>
            <p:cNvPr id="1675" name="Google Shape;1675;p235" descr="Decorative box"/>
            <p:cNvSpPr/>
            <p:nvPr/>
          </p:nvSpPr>
          <p:spPr>
            <a:xfrm>
              <a:off x="3294533" y="2970667"/>
              <a:ext cx="2752500" cy="602400"/>
            </a:xfrm>
            <a:prstGeom prst="wedgeRectCallout">
              <a:avLst>
                <a:gd name="adj1" fmla="val -20344"/>
                <a:gd name="adj2" fmla="val 855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6" name="Google Shape;1676;p235" descr="Decorative box"/>
            <p:cNvSpPr txBox="1"/>
            <p:nvPr/>
          </p:nvSpPr>
          <p:spPr>
            <a:xfrm>
              <a:off x="3294533" y="1658468"/>
              <a:ext cx="2752500" cy="1316100"/>
            </a:xfrm>
            <a:prstGeom prst="rect">
              <a:avLst/>
            </a:prstGeom>
            <a:solidFill>
              <a:srgbClr val="FCF4F8"/>
            </a:solidFill>
            <a:ln>
              <a:noFill/>
            </a:ln>
          </p:spPr>
          <p:txBody>
            <a:bodyPr spcFirstLastPara="1" wrap="square" lIns="91425" tIns="45700" rIns="91425" bIns="45700" anchor="b" anchorCtr="0">
              <a:normAutofit/>
            </a:bodyPr>
            <a:lstStyle/>
            <a:p>
              <a:pPr marL="0" marR="0" lvl="0" indent="0" algn="l" rtl="0">
                <a:lnSpc>
                  <a:spcPct val="115000"/>
                </a:lnSpc>
                <a:spcBef>
                  <a:spcPts val="0"/>
                </a:spcBef>
                <a:spcAft>
                  <a:spcPts val="0"/>
                </a:spcAft>
                <a:buClr>
                  <a:srgbClr val="000000"/>
                </a:buClr>
                <a:buSzPts val="275"/>
                <a:buFont typeface="Arial"/>
                <a:buNone/>
              </a:pPr>
              <a:endParaRPr sz="1225"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75"/>
                <a:buFont typeface="Arial"/>
                <a:buNone/>
              </a:pPr>
              <a:endParaRPr sz="1125"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75"/>
                <a:buFont typeface="Arial"/>
                <a:buNone/>
              </a:pPr>
              <a:endParaRPr sz="1125" dirty="0">
                <a:solidFill>
                  <a:schemeClr val="dk1"/>
                </a:solidFill>
                <a:latin typeface="Calibri"/>
                <a:ea typeface="Calibri"/>
                <a:cs typeface="Calibri"/>
                <a:sym typeface="Calibri"/>
              </a:endParaRPr>
            </a:p>
          </p:txBody>
        </p:sp>
        <p:sp>
          <p:nvSpPr>
            <p:cNvPr id="1677" name="Google Shape;1677;p235"/>
            <p:cNvSpPr txBox="1"/>
            <p:nvPr/>
          </p:nvSpPr>
          <p:spPr>
            <a:xfrm>
              <a:off x="3294534" y="2970668"/>
              <a:ext cx="2752500" cy="586800"/>
            </a:xfrm>
            <a:prstGeom prst="rect">
              <a:avLst/>
            </a:prstGeom>
            <a:no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accent2"/>
                </a:buClr>
                <a:buSzPts val="2000"/>
                <a:buFont typeface="Arial"/>
                <a:buNone/>
              </a:pPr>
              <a:r>
                <a:rPr lang="en-US" b="1">
                  <a:solidFill>
                    <a:schemeClr val="lt1"/>
                  </a:solidFill>
                </a:rPr>
                <a:t>Uninterrupted Scholars Act</a:t>
              </a:r>
              <a:endParaRPr b="1">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US" b="1">
                  <a:solidFill>
                    <a:schemeClr val="lt1"/>
                  </a:solidFill>
                </a:rPr>
                <a:t>(2013)</a:t>
              </a:r>
              <a:endParaRPr b="1">
                <a:solidFill>
                  <a:schemeClr val="lt1"/>
                </a:solidFill>
              </a:endParaRPr>
            </a:p>
          </p:txBody>
        </p:sp>
      </p:grpSp>
      <p:sp>
        <p:nvSpPr>
          <p:cNvPr id="3" name="TextBox 2">
            <a:extLst>
              <a:ext uri="{FF2B5EF4-FFF2-40B4-BE49-F238E27FC236}">
                <a16:creationId xmlns:a16="http://schemas.microsoft.com/office/drawing/2014/main" id="{3561C1D4-6C63-F82D-3DE7-4A7A554EDC79}"/>
              </a:ext>
            </a:extLst>
          </p:cNvPr>
          <p:cNvSpPr txBox="1"/>
          <p:nvPr/>
        </p:nvSpPr>
        <p:spPr>
          <a:xfrm>
            <a:off x="3383312" y="1780769"/>
            <a:ext cx="2574926" cy="1068819"/>
          </a:xfrm>
          <a:prstGeom prst="rect">
            <a:avLst/>
          </a:prstGeom>
          <a:noFill/>
        </p:spPr>
        <p:txBody>
          <a:bodyPr wrap="square">
            <a:spAutoFit/>
          </a:bodyPr>
          <a:lstStyle/>
          <a:p>
            <a:pPr marL="0" marR="0" lvl="0" indent="0" algn="l" rtl="0">
              <a:lnSpc>
                <a:spcPct val="115000"/>
              </a:lnSpc>
              <a:spcBef>
                <a:spcPts val="0"/>
              </a:spcBef>
              <a:spcAft>
                <a:spcPts val="0"/>
              </a:spcAft>
              <a:buClr>
                <a:srgbClr val="000000"/>
              </a:buClr>
              <a:buSzPts val="275"/>
              <a:buFont typeface="Arial"/>
              <a:buNone/>
            </a:pPr>
            <a:r>
              <a:rPr lang="en-US" sz="1400" dirty="0">
                <a:solidFill>
                  <a:schemeClr val="dk1"/>
                </a:solidFill>
                <a:latin typeface="Calibri"/>
                <a:ea typeface="Calibri"/>
                <a:cs typeface="Calibri"/>
                <a:sym typeface="Calibri"/>
              </a:rPr>
              <a:t>New exception to FERPA that allows school to disclose records without parent consent under certain conditions.</a:t>
            </a:r>
          </a:p>
        </p:txBody>
      </p:sp>
      <p:sp>
        <p:nvSpPr>
          <p:cNvPr id="1678" name="Google Shape;1678;p235" title="&quot;&quot;"/>
          <p:cNvSpPr/>
          <p:nvPr/>
        </p:nvSpPr>
        <p:spPr>
          <a:xfrm>
            <a:off x="4047574" y="3812293"/>
            <a:ext cx="134400" cy="134400"/>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7" name="Google Shape;1657;p235" descr="Establishes definitions and protocol related to student residency, School/District of Origin, type of foster care, school notification process, &amp; Best Interest Finding cases.&#10;"/>
          <p:cNvSpPr/>
          <p:nvPr/>
        </p:nvSpPr>
        <p:spPr>
          <a:xfrm>
            <a:off x="4660713" y="4086625"/>
            <a:ext cx="2891100" cy="2046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1679" name="Google Shape;1679;p235" descr="timeline box" title="timeline box"/>
          <p:cNvGrpSpPr/>
          <p:nvPr/>
        </p:nvGrpSpPr>
        <p:grpSpPr>
          <a:xfrm>
            <a:off x="4717517" y="4172747"/>
            <a:ext cx="2752501" cy="1910891"/>
            <a:chOff x="4717517" y="4172747"/>
            <a:chExt cx="2752501" cy="1910891"/>
          </a:xfrm>
        </p:grpSpPr>
        <p:sp>
          <p:nvSpPr>
            <p:cNvPr id="1680" name="Google Shape;1680;p235" descr="Decorative box"/>
            <p:cNvSpPr/>
            <p:nvPr/>
          </p:nvSpPr>
          <p:spPr>
            <a:xfrm rot="10800000" flipH="1">
              <a:off x="4717517" y="4172747"/>
              <a:ext cx="2746800" cy="602400"/>
            </a:xfrm>
            <a:prstGeom prst="wedgeRectCallout">
              <a:avLst>
                <a:gd name="adj1" fmla="val -20344"/>
                <a:gd name="adj2" fmla="val 855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1" name="Google Shape;1681;p235" descr="Decorative box"/>
            <p:cNvSpPr txBox="1"/>
            <p:nvPr/>
          </p:nvSpPr>
          <p:spPr>
            <a:xfrm>
              <a:off x="4717517" y="4767538"/>
              <a:ext cx="2746800" cy="1316100"/>
            </a:xfrm>
            <a:prstGeom prst="rect">
              <a:avLst/>
            </a:prstGeom>
            <a:solidFill>
              <a:srgbClr val="FAF5E3"/>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25" dirty="0">
                  <a:solidFill>
                    <a:schemeClr val="dk1"/>
                  </a:solidFill>
                  <a:latin typeface="Calibri"/>
                  <a:ea typeface="Calibri"/>
                  <a:cs typeface="Calibri"/>
                  <a:sym typeface="Calibri"/>
                </a:rPr>
                <a:t>Establishes definitions and protocol related to student residency, School/District of Origin, type of foster care, school notification process, &amp; Best Interest Finding cases.</a:t>
              </a:r>
              <a:endParaRPr sz="1500" dirty="0">
                <a:solidFill>
                  <a:schemeClr val="dk1"/>
                </a:solidFill>
                <a:latin typeface="Calibri"/>
                <a:ea typeface="Calibri"/>
                <a:cs typeface="Calibri"/>
                <a:sym typeface="Calibri"/>
              </a:endParaRPr>
            </a:p>
          </p:txBody>
        </p:sp>
        <p:sp>
          <p:nvSpPr>
            <p:cNvPr id="1682" name="Google Shape;1682;p235"/>
            <p:cNvSpPr txBox="1"/>
            <p:nvPr/>
          </p:nvSpPr>
          <p:spPr>
            <a:xfrm>
              <a:off x="4717518" y="4190382"/>
              <a:ext cx="2752500" cy="58680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b="1">
                  <a:solidFill>
                    <a:schemeClr val="lt1"/>
                  </a:solidFill>
                </a:rPr>
                <a:t>ORS 339.133 and 134</a:t>
              </a:r>
              <a:endParaRPr b="1">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US" b="1">
                  <a:solidFill>
                    <a:schemeClr val="lt1"/>
                  </a:solidFill>
                </a:rPr>
                <a:t>(2015; rev. 2019)</a:t>
              </a:r>
              <a:endParaRPr b="1">
                <a:solidFill>
                  <a:schemeClr val="lt1"/>
                </a:solidFill>
              </a:endParaRPr>
            </a:p>
          </p:txBody>
        </p:sp>
      </p:grpSp>
      <p:sp>
        <p:nvSpPr>
          <p:cNvPr id="1683" name="Google Shape;1683;p235" title="&quot;&quot;"/>
          <p:cNvSpPr/>
          <p:nvPr/>
        </p:nvSpPr>
        <p:spPr>
          <a:xfrm>
            <a:off x="5465233" y="3805521"/>
            <a:ext cx="134400" cy="134400"/>
          </a:xfrm>
          <a:prstGeom prst="ellipse">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3" name="Google Shape;1663;p235" descr="Decorative line"/>
          <p:cNvSpPr/>
          <p:nvPr/>
        </p:nvSpPr>
        <p:spPr>
          <a:xfrm>
            <a:off x="206188" y="3841379"/>
            <a:ext cx="11775000" cy="717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3" name="Google Shape;1693;p235" title="&quot;&quot;"/>
          <p:cNvSpPr/>
          <p:nvPr/>
        </p:nvSpPr>
        <p:spPr>
          <a:xfrm>
            <a:off x="6902833" y="3812293"/>
            <a:ext cx="134400" cy="134400"/>
          </a:xfrm>
          <a:prstGeom prst="ellipse">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6" name="Google Shape;1656;p235" descr="Establishes rights of students in (CW) foster care related to School/District of Origin, immediate enrollment, school meals, transportation, and extracurricular support; also SEA and LEA FCPC.&#10;"/>
          <p:cNvSpPr/>
          <p:nvPr/>
        </p:nvSpPr>
        <p:spPr>
          <a:xfrm>
            <a:off x="6071900" y="1621513"/>
            <a:ext cx="2891100" cy="2046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1689" name="Google Shape;1689;p235" descr="timeline box" title="timeline box"/>
          <p:cNvGrpSpPr/>
          <p:nvPr/>
        </p:nvGrpSpPr>
        <p:grpSpPr>
          <a:xfrm>
            <a:off x="6144063" y="1658468"/>
            <a:ext cx="2752501" cy="1914599"/>
            <a:chOff x="6144063" y="1658468"/>
            <a:chExt cx="2752501" cy="1914599"/>
          </a:xfrm>
        </p:grpSpPr>
        <p:sp>
          <p:nvSpPr>
            <p:cNvPr id="1690" name="Google Shape;1690;p235" descr="Decorative box"/>
            <p:cNvSpPr/>
            <p:nvPr/>
          </p:nvSpPr>
          <p:spPr>
            <a:xfrm>
              <a:off x="6144063" y="2970667"/>
              <a:ext cx="2752500" cy="602400"/>
            </a:xfrm>
            <a:prstGeom prst="wedgeRectCallout">
              <a:avLst>
                <a:gd name="adj1" fmla="val -20344"/>
                <a:gd name="adj2" fmla="val 8557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1" name="Google Shape;1691;p235" descr="Decorative box"/>
            <p:cNvSpPr txBox="1"/>
            <p:nvPr/>
          </p:nvSpPr>
          <p:spPr>
            <a:xfrm>
              <a:off x="6144063" y="1658468"/>
              <a:ext cx="2752500" cy="1316100"/>
            </a:xfrm>
            <a:prstGeom prst="rect">
              <a:avLst/>
            </a:prstGeom>
            <a:solidFill>
              <a:srgbClr val="F0F4E6"/>
            </a:solidFill>
            <a:ln>
              <a:noFill/>
            </a:ln>
          </p:spPr>
          <p:txBody>
            <a:bodyPr spcFirstLastPara="1" wrap="square" lIns="91425" tIns="45700" rIns="91425" bIns="45700" anchor="b" anchorCtr="0">
              <a:noAutofit/>
            </a:bodyPr>
            <a:lstStyle/>
            <a:p>
              <a:pPr marL="0" lvl="0" indent="0" algn="l" rtl="0">
                <a:lnSpc>
                  <a:spcPct val="115000"/>
                </a:lnSpc>
                <a:spcBef>
                  <a:spcPts val="1000"/>
                </a:spcBef>
                <a:spcAft>
                  <a:spcPts val="0"/>
                </a:spcAft>
                <a:buClr>
                  <a:schemeClr val="dk1"/>
                </a:buClr>
                <a:buSzPts val="1100"/>
                <a:buFont typeface="Arial"/>
                <a:buNone/>
              </a:pPr>
              <a:r>
                <a:rPr lang="en-US" sz="1225" dirty="0">
                  <a:solidFill>
                    <a:schemeClr val="dk1"/>
                  </a:solidFill>
                  <a:latin typeface="Calibri"/>
                  <a:ea typeface="Calibri"/>
                  <a:cs typeface="Calibri"/>
                  <a:sym typeface="Calibri"/>
                </a:rPr>
                <a:t>Establishes rights of students in (CW) foster care related to School/District of Origin, immediate enrollment, school meals, transportation, and extracurricular support; also SEA and LEA FCPC.</a:t>
              </a:r>
              <a:endParaRPr sz="1500" dirty="0"/>
            </a:p>
          </p:txBody>
        </p:sp>
        <p:sp>
          <p:nvSpPr>
            <p:cNvPr id="1692" name="Google Shape;1692;p235"/>
            <p:cNvSpPr txBox="1"/>
            <p:nvPr/>
          </p:nvSpPr>
          <p:spPr>
            <a:xfrm>
              <a:off x="6144064" y="2970668"/>
              <a:ext cx="2752500" cy="586800"/>
            </a:xfrm>
            <a:prstGeom prst="rect">
              <a:avLst/>
            </a:prstGeom>
            <a:no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accent4"/>
                </a:buClr>
                <a:buSzPts val="2000"/>
                <a:buFont typeface="Arial"/>
                <a:buNone/>
              </a:pPr>
              <a:r>
                <a:rPr lang="en-US" b="1">
                  <a:solidFill>
                    <a:schemeClr val="lt1"/>
                  </a:solidFill>
                </a:rPr>
                <a:t>Every Student Succeeds Act</a:t>
              </a:r>
              <a:endParaRPr b="1">
                <a:solidFill>
                  <a:schemeClr val="lt1"/>
                </a:solidFill>
              </a:endParaRPr>
            </a:p>
            <a:p>
              <a:pPr marL="0" lvl="0" indent="0" algn="ctr" rtl="0">
                <a:lnSpc>
                  <a:spcPct val="90000"/>
                </a:lnSpc>
                <a:spcBef>
                  <a:spcPts val="0"/>
                </a:spcBef>
                <a:spcAft>
                  <a:spcPts val="0"/>
                </a:spcAft>
                <a:buClr>
                  <a:schemeClr val="lt1"/>
                </a:buClr>
                <a:buSzPts val="2400"/>
                <a:buFont typeface="Arial"/>
                <a:buNone/>
              </a:pPr>
              <a:r>
                <a:rPr lang="en-US" b="1">
                  <a:solidFill>
                    <a:schemeClr val="lt1"/>
                  </a:solidFill>
                </a:rPr>
                <a:t>(2015/16)</a:t>
              </a:r>
              <a:endParaRPr/>
            </a:p>
          </p:txBody>
        </p:sp>
      </p:grpSp>
      <p:grpSp>
        <p:nvGrpSpPr>
          <p:cNvPr id="1684" name="Google Shape;1684;p235" descr="timeline box" title="timeline box"/>
          <p:cNvGrpSpPr/>
          <p:nvPr/>
        </p:nvGrpSpPr>
        <p:grpSpPr>
          <a:xfrm>
            <a:off x="7614196" y="4172750"/>
            <a:ext cx="2752501" cy="1910891"/>
            <a:chOff x="7614196" y="4172750"/>
            <a:chExt cx="2752501" cy="1910891"/>
          </a:xfrm>
        </p:grpSpPr>
        <p:sp>
          <p:nvSpPr>
            <p:cNvPr id="1685" name="Google Shape;1685;p235" descr="Decorative box"/>
            <p:cNvSpPr/>
            <p:nvPr/>
          </p:nvSpPr>
          <p:spPr>
            <a:xfrm rot="10800000" flipH="1">
              <a:off x="7614196" y="4172750"/>
              <a:ext cx="2746800" cy="602400"/>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6" name="Google Shape;1686;p235" descr="Decorative box"/>
            <p:cNvSpPr txBox="1"/>
            <p:nvPr/>
          </p:nvSpPr>
          <p:spPr>
            <a:xfrm>
              <a:off x="7614196" y="4767541"/>
              <a:ext cx="2746800" cy="1316100"/>
            </a:xfrm>
            <a:prstGeom prst="rect">
              <a:avLst/>
            </a:prstGeom>
            <a:solidFill>
              <a:schemeClr val="lt2"/>
            </a:solidFill>
            <a:ln>
              <a:noFill/>
            </a:ln>
          </p:spPr>
          <p:txBody>
            <a:bodyPr spcFirstLastPara="1" wrap="square" lIns="91425" tIns="45700" rIns="91425" bIns="45700" anchor="t" anchorCtr="0">
              <a:normAutofit/>
            </a:bodyPr>
            <a:lstStyle/>
            <a:p>
              <a:pPr marL="0" marR="0" lvl="0" indent="0" algn="ctr" rtl="0">
                <a:lnSpc>
                  <a:spcPct val="115000"/>
                </a:lnSpc>
                <a:spcBef>
                  <a:spcPts val="0"/>
                </a:spcBef>
                <a:spcAft>
                  <a:spcPts val="0"/>
                </a:spcAft>
                <a:buClr>
                  <a:schemeClr val="accent1"/>
                </a:buClr>
                <a:buSzPts val="2000"/>
                <a:buFont typeface="Arial"/>
                <a:buNone/>
              </a:pPr>
              <a:r>
                <a:rPr lang="en-US" sz="1200">
                  <a:latin typeface="Calibri"/>
                  <a:ea typeface="Calibri"/>
                  <a:cs typeface="Calibri"/>
                  <a:sym typeface="Calibri"/>
                </a:rPr>
                <a:t>Students in foster care (at present or at all in grades 9-12) may receive waivers for graduation requirements established by the school district or public charter school.</a:t>
              </a:r>
              <a:endParaRPr sz="1200">
                <a:latin typeface="Calibri"/>
                <a:ea typeface="Calibri"/>
                <a:cs typeface="Calibri"/>
                <a:sym typeface="Calibri"/>
              </a:endParaRPr>
            </a:p>
          </p:txBody>
        </p:sp>
        <p:sp>
          <p:nvSpPr>
            <p:cNvPr id="1687" name="Google Shape;1687;p235"/>
            <p:cNvSpPr txBox="1"/>
            <p:nvPr/>
          </p:nvSpPr>
          <p:spPr>
            <a:xfrm>
              <a:off x="7614197" y="4190385"/>
              <a:ext cx="2752500" cy="586800"/>
            </a:xfrm>
            <a:prstGeom prst="rect">
              <a:avLst/>
            </a:prstGeom>
            <a:no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accent4"/>
                </a:buClr>
                <a:buSzPts val="2000"/>
                <a:buFont typeface="Arial"/>
                <a:buNone/>
              </a:pPr>
              <a:r>
                <a:rPr lang="en-US" b="1">
                  <a:solidFill>
                    <a:schemeClr val="lt1"/>
                  </a:solidFill>
                </a:rPr>
                <a:t>ORS 329.451</a:t>
              </a:r>
              <a:endParaRPr b="1">
                <a:solidFill>
                  <a:schemeClr val="lt1"/>
                </a:solidFill>
              </a:endParaRPr>
            </a:p>
            <a:p>
              <a:pPr marL="0" lvl="0" indent="0" algn="ctr" rtl="0">
                <a:lnSpc>
                  <a:spcPct val="90000"/>
                </a:lnSpc>
                <a:spcBef>
                  <a:spcPts val="0"/>
                </a:spcBef>
                <a:spcAft>
                  <a:spcPts val="0"/>
                </a:spcAft>
                <a:buClr>
                  <a:schemeClr val="lt1"/>
                </a:buClr>
                <a:buSzPts val="2400"/>
                <a:buFont typeface="Arial"/>
                <a:buNone/>
              </a:pPr>
              <a:r>
                <a:rPr lang="en-US" b="1">
                  <a:solidFill>
                    <a:schemeClr val="lt1"/>
                  </a:solidFill>
                </a:rPr>
                <a:t>(2018)</a:t>
              </a:r>
              <a:endParaRPr b="1">
                <a:solidFill>
                  <a:schemeClr val="lt1"/>
                </a:solidFill>
              </a:endParaRPr>
            </a:p>
          </p:txBody>
        </p:sp>
      </p:grpSp>
      <p:sp>
        <p:nvSpPr>
          <p:cNvPr id="1688" name="Google Shape;1688;p235" title="&quot;&quot;"/>
          <p:cNvSpPr/>
          <p:nvPr/>
        </p:nvSpPr>
        <p:spPr>
          <a:xfrm>
            <a:off x="8359598" y="3805525"/>
            <a:ext cx="134400" cy="134400"/>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94" name="Google Shape;1694;p235" descr="timeline box" title="timeline box"/>
          <p:cNvGrpSpPr/>
          <p:nvPr/>
        </p:nvGrpSpPr>
        <p:grpSpPr>
          <a:xfrm>
            <a:off x="8987864" y="1657129"/>
            <a:ext cx="2752501" cy="1914599"/>
            <a:chOff x="8987864" y="1657129"/>
            <a:chExt cx="2752501" cy="1914599"/>
          </a:xfrm>
        </p:grpSpPr>
        <p:sp>
          <p:nvSpPr>
            <p:cNvPr id="1695" name="Google Shape;1695;p235" descr="Decorative box"/>
            <p:cNvSpPr/>
            <p:nvPr/>
          </p:nvSpPr>
          <p:spPr>
            <a:xfrm>
              <a:off x="8987864" y="2969328"/>
              <a:ext cx="2752500" cy="602400"/>
            </a:xfrm>
            <a:prstGeom prst="wedgeRectCallout">
              <a:avLst>
                <a:gd name="adj1" fmla="val -20344"/>
                <a:gd name="adj2" fmla="val 85571"/>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6" name="Google Shape;1696;p235" descr="Decorative box"/>
            <p:cNvSpPr txBox="1"/>
            <p:nvPr/>
          </p:nvSpPr>
          <p:spPr>
            <a:xfrm>
              <a:off x="8987864" y="1657129"/>
              <a:ext cx="2752500" cy="1316100"/>
            </a:xfrm>
            <a:prstGeom prst="rect">
              <a:avLst/>
            </a:prstGeom>
            <a:solidFill>
              <a:srgbClr val="E7F5F3"/>
            </a:solidFill>
            <a:ln>
              <a:noFill/>
            </a:ln>
          </p:spPr>
          <p:txBody>
            <a:bodyPr spcFirstLastPara="1" wrap="square" lIns="91425" tIns="45700" rIns="91425" bIns="45700" anchor="b" anchorCtr="0">
              <a:normAutofit fontScale="92500" lnSpcReduction="20000"/>
            </a:bodyPr>
            <a:lstStyle/>
            <a:p>
              <a:pPr marL="0" marR="0" lvl="0" indent="0" algn="ctr" rtl="0">
                <a:lnSpc>
                  <a:spcPct val="115000"/>
                </a:lnSpc>
                <a:spcBef>
                  <a:spcPts val="0"/>
                </a:spcBef>
                <a:spcAft>
                  <a:spcPts val="0"/>
                </a:spcAft>
                <a:buClr>
                  <a:schemeClr val="dk2"/>
                </a:buClr>
                <a:buSzPts val="2000"/>
                <a:buFont typeface="Arial"/>
                <a:buNone/>
              </a:pPr>
              <a:r>
                <a:rPr lang="en-US" sz="1200">
                  <a:latin typeface="Calibri"/>
                  <a:ea typeface="Calibri"/>
                  <a:cs typeface="Calibri"/>
                  <a:sym typeface="Calibri"/>
                </a:rPr>
                <a:t>Since students in ODHS Child Welfare custody automatically qualify for free or reduced-price school meals under, the National School Lunch Program, these students also automatically qualify to have their fees considered and reduced by the school district.</a:t>
              </a:r>
              <a:endParaRPr sz="1200">
                <a:latin typeface="Calibri"/>
                <a:ea typeface="Calibri"/>
                <a:cs typeface="Calibri"/>
                <a:sym typeface="Calibri"/>
              </a:endParaRPr>
            </a:p>
          </p:txBody>
        </p:sp>
        <p:sp>
          <p:nvSpPr>
            <p:cNvPr id="1697" name="Google Shape;1697;p235"/>
            <p:cNvSpPr txBox="1"/>
            <p:nvPr/>
          </p:nvSpPr>
          <p:spPr>
            <a:xfrm>
              <a:off x="8987865" y="2969329"/>
              <a:ext cx="2752500" cy="586800"/>
            </a:xfrm>
            <a:prstGeom prst="rect">
              <a:avLst/>
            </a:prstGeom>
            <a:no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lt1"/>
                </a:buClr>
                <a:buSzPts val="2400"/>
                <a:buFont typeface="Arial"/>
                <a:buNone/>
              </a:pPr>
              <a:r>
                <a:rPr lang="en-US" b="1">
                  <a:solidFill>
                    <a:schemeClr val="lt1"/>
                  </a:solidFill>
                </a:rPr>
                <a:t>ORS 339.147 and 339.155</a:t>
              </a:r>
              <a:endParaRPr b="1">
                <a:solidFill>
                  <a:schemeClr val="lt1"/>
                </a:solidFill>
              </a:endParaRPr>
            </a:p>
            <a:p>
              <a:pPr marL="0" lvl="0" indent="0" algn="ctr" rtl="0">
                <a:lnSpc>
                  <a:spcPct val="90000"/>
                </a:lnSpc>
                <a:spcBef>
                  <a:spcPts val="0"/>
                </a:spcBef>
                <a:spcAft>
                  <a:spcPts val="0"/>
                </a:spcAft>
                <a:buClr>
                  <a:schemeClr val="lt1"/>
                </a:buClr>
                <a:buSzPts val="2400"/>
                <a:buFont typeface="Arial"/>
                <a:buNone/>
              </a:pPr>
              <a:r>
                <a:rPr lang="en-US" b="1">
                  <a:solidFill>
                    <a:schemeClr val="lt1"/>
                  </a:solidFill>
                </a:rPr>
                <a:t>(2019)</a:t>
              </a:r>
              <a:endParaRPr b="1">
                <a:solidFill>
                  <a:schemeClr val="lt1"/>
                </a:solidFill>
              </a:endParaRPr>
            </a:p>
          </p:txBody>
        </p:sp>
      </p:grpSp>
      <p:sp>
        <p:nvSpPr>
          <p:cNvPr id="1698" name="Google Shape;1698;p235" title="&quot;&quot;"/>
          <p:cNvSpPr/>
          <p:nvPr/>
        </p:nvSpPr>
        <p:spPr>
          <a:xfrm>
            <a:off x="9735682" y="3812294"/>
            <a:ext cx="134400" cy="134400"/>
          </a:xfrm>
          <a:prstGeom prst="ellipse">
            <a:avLst/>
          </a:prstGeom>
          <a:solidFill>
            <a:schemeClr val="dk2"/>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1661" name="Google Shape;1661;p235">
            <a:extLst>
              <a:ext uri="{C183D7F6-B498-43B3-948B-1728B52AA6E4}">
                <adec:decorative xmlns:adec="http://schemas.microsoft.com/office/drawing/2017/decorative" val="1"/>
              </a:ext>
            </a:extLst>
          </p:cNvPr>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662" name="Google Shape;1662;p23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703"/>
        <p:cNvGrpSpPr/>
        <p:nvPr/>
      </p:nvGrpSpPr>
      <p:grpSpPr>
        <a:xfrm>
          <a:off x="0" y="0"/>
          <a:ext cx="0" cy="0"/>
          <a:chOff x="0" y="0"/>
          <a:chExt cx="0" cy="0"/>
        </a:xfrm>
      </p:grpSpPr>
      <p:sp>
        <p:nvSpPr>
          <p:cNvPr id="1704" name="Google Shape;1704;p23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dirty="0">
                <a:solidFill>
                  <a:schemeClr val="accent4"/>
                </a:solidFill>
              </a:rPr>
              <a:t>Foster Care in Oregon | The Basics </a:t>
            </a:r>
            <a:endParaRPr dirty="0">
              <a:solidFill>
                <a:schemeClr val="accent4"/>
              </a:solidFill>
            </a:endParaRPr>
          </a:p>
        </p:txBody>
      </p:sp>
      <p:sp>
        <p:nvSpPr>
          <p:cNvPr id="1705" name="Google Shape;1705;p23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706" name="Google Shape;1706;p236"/>
          <p:cNvSpPr txBox="1"/>
          <p:nvPr/>
        </p:nvSpPr>
        <p:spPr>
          <a:xfrm>
            <a:off x="508000" y="1616025"/>
            <a:ext cx="11017200" cy="467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2400">
                <a:solidFill>
                  <a:schemeClr val="dk1"/>
                </a:solidFill>
                <a:latin typeface="Calibri"/>
                <a:ea typeface="Calibri"/>
                <a:cs typeface="Calibri"/>
                <a:sym typeface="Calibri"/>
              </a:rPr>
              <a:t>Student rights and services include:</a:t>
            </a:r>
            <a:endParaRPr sz="2400">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School of Origin;</a:t>
            </a:r>
            <a:endParaRPr sz="2400">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Immediate Enrollment;</a:t>
            </a:r>
            <a:endParaRPr sz="2400">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Best Interest Finding;</a:t>
            </a:r>
            <a:endParaRPr sz="2400">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Records Transfer;</a:t>
            </a:r>
            <a:endParaRPr sz="2400">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Transportation; </a:t>
            </a:r>
            <a:endParaRPr sz="2400">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State and Local Points of Contact; and,</a:t>
            </a:r>
            <a:endParaRPr sz="2400">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Data Disaggregation</a:t>
            </a:r>
            <a:endParaRPr sz="2400">
              <a:solidFill>
                <a:schemeClr val="dk1"/>
              </a:solidFill>
              <a:highlight>
                <a:srgbClr val="FFFFFF"/>
              </a:highlight>
              <a:latin typeface="Calibri"/>
              <a:ea typeface="Calibri"/>
              <a:cs typeface="Calibri"/>
              <a:sym typeface="Calibri"/>
            </a:endParaRPr>
          </a:p>
        </p:txBody>
      </p:sp>
      <p:pic>
        <p:nvPicPr>
          <p:cNvPr id="1707" name="Google Shape;1707;p2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95800" y="1616029"/>
            <a:ext cx="4200675" cy="2804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1713" name="Google Shape;1713;p237"/>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ODHS Caseworker &amp; School District Point of Contact</a:t>
            </a:r>
            <a:endParaRPr/>
          </a:p>
        </p:txBody>
      </p:sp>
      <p:sp>
        <p:nvSpPr>
          <p:cNvPr id="1714" name="Google Shape;1714;p23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graphicFrame>
        <p:nvGraphicFramePr>
          <p:cNvPr id="1715" name="Google Shape;1715;p237"/>
          <p:cNvGraphicFramePr/>
          <p:nvPr>
            <p:extLst>
              <p:ext uri="{D42A27DB-BD31-4B8C-83A1-F6EECF244321}">
                <p14:modId xmlns:p14="http://schemas.microsoft.com/office/powerpoint/2010/main" val="1176171573"/>
              </p:ext>
            </p:extLst>
          </p:nvPr>
        </p:nvGraphicFramePr>
        <p:xfrm>
          <a:off x="662175" y="1695675"/>
          <a:ext cx="10620850" cy="4578595"/>
        </p:xfrm>
        <a:graphic>
          <a:graphicData uri="http://schemas.openxmlformats.org/drawingml/2006/table">
            <a:tbl>
              <a:tblPr firstRow="1">
                <a:noFill/>
                <a:tableStyleId>{3BF6D7A3-D95F-4BED-9E5F-DBD374BD88B2}</a:tableStyleId>
              </a:tblPr>
              <a:tblGrid>
                <a:gridCol w="5310425">
                  <a:extLst>
                    <a:ext uri="{9D8B030D-6E8A-4147-A177-3AD203B41FA5}">
                      <a16:colId xmlns:a16="http://schemas.microsoft.com/office/drawing/2014/main" val="20000"/>
                    </a:ext>
                  </a:extLst>
                </a:gridCol>
                <a:gridCol w="5310425">
                  <a:extLst>
                    <a:ext uri="{9D8B030D-6E8A-4147-A177-3AD203B41FA5}">
                      <a16:colId xmlns:a16="http://schemas.microsoft.com/office/drawing/2014/main" val="20001"/>
                    </a:ext>
                  </a:extLst>
                </a:gridCol>
              </a:tblGrid>
              <a:tr h="450950">
                <a:tc>
                  <a:txBody>
                    <a:bodyPr/>
                    <a:lstStyle/>
                    <a:p>
                      <a:pPr marL="0" lvl="0" indent="0" algn="l" rtl="0">
                        <a:spcBef>
                          <a:spcPts val="0"/>
                        </a:spcBef>
                        <a:spcAft>
                          <a:spcPts val="0"/>
                        </a:spcAft>
                        <a:buNone/>
                      </a:pPr>
                      <a:r>
                        <a:rPr lang="en-US" sz="1800" b="1">
                          <a:latin typeface="Calibri"/>
                          <a:ea typeface="Calibri"/>
                          <a:cs typeface="Calibri"/>
                          <a:sym typeface="Calibri"/>
                        </a:rPr>
                        <a:t>ODHS Caseworker</a:t>
                      </a:r>
                      <a:endParaRPr sz="1800" b="1">
                        <a:latin typeface="Calibri"/>
                        <a:ea typeface="Calibri"/>
                        <a:cs typeface="Calibri"/>
                        <a:sym typeface="Calibri"/>
                      </a:endParaRPr>
                    </a:p>
                  </a:txBody>
                  <a:tcPr marL="91425" marR="91425" marT="91425" marB="91425">
                    <a:solidFill>
                      <a:srgbClr val="CCCCCC"/>
                    </a:solidFill>
                  </a:tcPr>
                </a:tc>
                <a:tc>
                  <a:txBody>
                    <a:bodyPr/>
                    <a:lstStyle/>
                    <a:p>
                      <a:pPr marL="0" lvl="0" indent="0" algn="l" rtl="0">
                        <a:spcBef>
                          <a:spcPts val="0"/>
                        </a:spcBef>
                        <a:spcAft>
                          <a:spcPts val="0"/>
                        </a:spcAft>
                        <a:buNone/>
                      </a:pPr>
                      <a:r>
                        <a:rPr lang="en-US" sz="1800" b="1">
                          <a:latin typeface="Calibri"/>
                          <a:ea typeface="Calibri"/>
                          <a:cs typeface="Calibri"/>
                          <a:sym typeface="Calibri"/>
                        </a:rPr>
                        <a:t>School District Point of Contact</a:t>
                      </a:r>
                      <a:endParaRPr sz="1800" b="1">
                        <a:latin typeface="Calibri"/>
                        <a:ea typeface="Calibri"/>
                        <a:cs typeface="Calibri"/>
                        <a:sym typeface="Calibri"/>
                      </a:endParaRPr>
                    </a:p>
                  </a:txBody>
                  <a:tcPr marL="91425" marR="91425" marT="91425" marB="91425">
                    <a:solidFill>
                      <a:srgbClr val="CCCCCC"/>
                    </a:solidFill>
                  </a:tcPr>
                </a:tc>
                <a:extLst>
                  <a:ext uri="{0D108BD9-81ED-4DB2-BD59-A6C34878D82A}">
                    <a16:rowId xmlns:a16="http://schemas.microsoft.com/office/drawing/2014/main" val="10000"/>
                  </a:ext>
                </a:extLst>
              </a:tr>
              <a:tr h="4121425">
                <a:tc>
                  <a:txBody>
                    <a:bodyPr/>
                    <a:lstStyle/>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Serve as the primary contact between children in foster care and school staff.</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Notify the school when a child is placed in foster care or there has been a change in foster care placement Child Welfare School Notification.</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Provide records, if available/applicable.</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Work with LEA to ensure immediate enrollment and coordinate transportation services.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Refer students in foster care for special education assessments and participate in IEP/504 meetings.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Coordinate services so children in foster care can access early educational service.</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Inform parents or educational decision-makers of child’s educational rights.</a:t>
                      </a:r>
                      <a:endParaRPr sz="1800">
                        <a:latin typeface="Calibri"/>
                        <a:ea typeface="Calibri"/>
                        <a:cs typeface="Calibri"/>
                        <a:sym typeface="Calibri"/>
                      </a:endParaRPr>
                    </a:p>
                  </a:txBody>
                  <a:tcPr marL="91425" marR="91425" marT="91425" marB="91425"/>
                </a:tc>
                <a:tc>
                  <a:txBody>
                    <a:bodyPr/>
                    <a:lstStyle/>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Coordinate with corresponding ODHS Child Welfare on implementation of foster care provisions.</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Facilitate the transfer of records and immediate enrollment.</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Facilitate data sharing with ODHS Child Welfare, consistent with FERPA and other privacy protocols.</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Develop and coordinate school district/school of origin transportation procedures.</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Ensure students in foster care are enrolled in and regularly attending school.</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720"/>
        <p:cNvGrpSpPr/>
        <p:nvPr/>
      </p:nvGrpSpPr>
      <p:grpSpPr>
        <a:xfrm>
          <a:off x="0" y="0"/>
          <a:ext cx="0" cy="0"/>
          <a:chOff x="0" y="0"/>
          <a:chExt cx="0" cy="0"/>
        </a:xfrm>
      </p:grpSpPr>
      <p:sp>
        <p:nvSpPr>
          <p:cNvPr id="3" name="Title 2">
            <a:extLst>
              <a:ext uri="{FF2B5EF4-FFF2-40B4-BE49-F238E27FC236}">
                <a16:creationId xmlns:a16="http://schemas.microsoft.com/office/drawing/2014/main" id="{98959B83-D02A-70BD-BDBB-05FE22E942A8}"/>
              </a:ext>
            </a:extLst>
          </p:cNvPr>
          <p:cNvSpPr>
            <a:spLocks noGrp="1"/>
          </p:cNvSpPr>
          <p:nvPr>
            <p:ph type="title"/>
          </p:nvPr>
        </p:nvSpPr>
        <p:spPr/>
        <p:txBody>
          <a:bodyPr>
            <a:normAutofit fontScale="90000"/>
          </a:bodyPr>
          <a:lstStyle/>
          <a:p>
            <a:r>
              <a:rPr lang="en-US" dirty="0"/>
              <a:t>Roles and Relationships</a:t>
            </a:r>
            <a:br>
              <a:rPr lang="en-US" dirty="0"/>
            </a:br>
            <a:endParaRPr lang="en-US" dirty="0"/>
          </a:p>
        </p:txBody>
      </p:sp>
      <p:sp>
        <p:nvSpPr>
          <p:cNvPr id="1722" name="Google Shape;1722;p23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pic>
        <p:nvPicPr>
          <p:cNvPr id="1723" name="Google Shape;1723;p2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17176" y="919793"/>
            <a:ext cx="10562674" cy="5750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239"/>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Things to Consider</a:t>
            </a:r>
            <a:endParaRPr/>
          </a:p>
        </p:txBody>
      </p:sp>
      <p:sp>
        <p:nvSpPr>
          <p:cNvPr id="1729" name="Google Shape;1729;p239"/>
          <p:cNvSpPr txBox="1">
            <a:spLocks noGrp="1"/>
          </p:cNvSpPr>
          <p:nvPr>
            <p:ph type="body" idx="1"/>
          </p:nvPr>
        </p:nvSpPr>
        <p:spPr>
          <a:xfrm>
            <a:off x="717175" y="1542325"/>
            <a:ext cx="10784400" cy="4597800"/>
          </a:xfrm>
          <a:prstGeom prst="rect">
            <a:avLst/>
          </a:prstGeom>
        </p:spPr>
        <p:txBody>
          <a:bodyPr spcFirstLastPara="1" wrap="square" lIns="91425" tIns="45700" rIns="91425" bIns="45700" anchor="t" anchorCtr="0">
            <a:normAutofit fontScale="92500"/>
          </a:bodyPr>
          <a:lstStyle/>
          <a:p>
            <a:pPr marL="609600" lvl="0" indent="-463550" algn="l" rtl="0">
              <a:spcBef>
                <a:spcPts val="1100"/>
              </a:spcBef>
              <a:spcAft>
                <a:spcPts val="0"/>
              </a:spcAft>
              <a:buSzPts val="2500"/>
              <a:buChar char="•"/>
            </a:pPr>
            <a:r>
              <a:rPr lang="en-US" sz="3100"/>
              <a:t>Who is my district’s Foster Care Point of Contact?</a:t>
            </a:r>
            <a:endParaRPr sz="3100"/>
          </a:p>
          <a:p>
            <a:pPr marL="609600" lvl="0" indent="-463550" algn="l" rtl="0">
              <a:spcBef>
                <a:spcPts val="0"/>
              </a:spcBef>
              <a:spcAft>
                <a:spcPts val="0"/>
              </a:spcAft>
              <a:buSzPts val="2500"/>
              <a:buChar char="•"/>
            </a:pPr>
            <a:r>
              <a:rPr lang="en-US" sz="3100"/>
              <a:t>What other “hats” do they wear/responsibilities they hold? How are they supported in doing so?</a:t>
            </a:r>
            <a:endParaRPr sz="3100"/>
          </a:p>
          <a:p>
            <a:pPr marL="609600" lvl="0" indent="-463550" algn="l" rtl="0">
              <a:spcBef>
                <a:spcPts val="0"/>
              </a:spcBef>
              <a:spcAft>
                <a:spcPts val="0"/>
              </a:spcAft>
              <a:buSzPts val="2500"/>
              <a:buChar char="•"/>
            </a:pPr>
            <a:r>
              <a:rPr lang="en-US" sz="3100"/>
              <a:t>How are our staff members trained and informed of the role of the FCPC?</a:t>
            </a:r>
            <a:endParaRPr sz="3100"/>
          </a:p>
          <a:p>
            <a:pPr marL="609600" lvl="0" indent="-463550" algn="l" rtl="0">
              <a:spcBef>
                <a:spcPts val="0"/>
              </a:spcBef>
              <a:spcAft>
                <a:spcPts val="0"/>
              </a:spcAft>
              <a:buSzPts val="2500"/>
              <a:buChar char="•"/>
            </a:pPr>
            <a:r>
              <a:rPr lang="en-US" sz="3100"/>
              <a:t>What barriers may exist for student in foster care in our district? How can our team collaborate to better support these students (T1 set-asides, community partnerships, evaluate/amend district policies etc.)?</a:t>
            </a:r>
            <a:endParaRPr sz="3100"/>
          </a:p>
          <a:p>
            <a:pPr marL="609600" lvl="0" indent="-501650" algn="l" rtl="0">
              <a:spcBef>
                <a:spcPts val="0"/>
              </a:spcBef>
              <a:spcAft>
                <a:spcPts val="0"/>
              </a:spcAft>
              <a:buSzPts val="3100"/>
              <a:buChar char="•"/>
            </a:pPr>
            <a:r>
              <a:rPr lang="en-US" sz="3100"/>
              <a:t>Does our district have access to and implement the forms, policies, and other items required for ESEA Monitoring?</a:t>
            </a:r>
            <a:endParaRPr sz="3100"/>
          </a:p>
          <a:p>
            <a:pPr marL="609600" lvl="0" indent="-501650" algn="l" rtl="0">
              <a:spcBef>
                <a:spcPts val="0"/>
              </a:spcBef>
              <a:spcAft>
                <a:spcPts val="0"/>
              </a:spcAft>
              <a:buSzPts val="3100"/>
              <a:buChar char="•"/>
            </a:pPr>
            <a:r>
              <a:rPr lang="en-US" sz="3100"/>
              <a:t>Do our policies and practices align with existing guidance &amp; best practices? Are they equitable to students in foster care?</a:t>
            </a:r>
            <a:endParaRPr sz="3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sp>
        <p:nvSpPr>
          <p:cNvPr id="1736" name="Google Shape;1736;p240"/>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Foster Care Office Hours</a:t>
            </a:r>
            <a:endParaRPr dirty="0"/>
          </a:p>
        </p:txBody>
      </p:sp>
      <p:sp>
        <p:nvSpPr>
          <p:cNvPr id="1735" name="Google Shape;1735;p240"/>
          <p:cNvSpPr txBox="1">
            <a:spLocks noGrp="1"/>
          </p:cNvSpPr>
          <p:nvPr>
            <p:ph type="body" idx="1"/>
          </p:nvPr>
        </p:nvSpPr>
        <p:spPr>
          <a:xfrm>
            <a:off x="717175" y="1825625"/>
            <a:ext cx="5533313" cy="4109100"/>
          </a:xfrm>
          <a:prstGeom prst="rect">
            <a:avLst/>
          </a:prstGeom>
        </p:spPr>
        <p:txBody>
          <a:bodyPr spcFirstLastPara="1" wrap="square" lIns="91425" tIns="45700" rIns="91425" bIns="45700" anchor="t" anchorCtr="0">
            <a:normAutofit/>
          </a:bodyPr>
          <a:lstStyle/>
          <a:p>
            <a:pPr marL="0" lvl="0" indent="0" algn="l" rtl="0">
              <a:lnSpc>
                <a:spcPct val="150000"/>
              </a:lnSpc>
              <a:spcBef>
                <a:spcPts val="1000"/>
              </a:spcBef>
              <a:spcAft>
                <a:spcPts val="0"/>
              </a:spcAft>
              <a:buNone/>
            </a:pPr>
            <a:r>
              <a:rPr lang="en-US" sz="3100"/>
              <a:t>Monthly during the School Year</a:t>
            </a:r>
            <a:endParaRPr sz="3100"/>
          </a:p>
          <a:p>
            <a:pPr marL="457200" lvl="0" indent="-387350" algn="l" rtl="0">
              <a:lnSpc>
                <a:spcPct val="150000"/>
              </a:lnSpc>
              <a:spcBef>
                <a:spcPts val="1000"/>
              </a:spcBef>
              <a:spcAft>
                <a:spcPts val="0"/>
              </a:spcAft>
              <a:buSzPts val="2500"/>
              <a:buChar char="★"/>
            </a:pPr>
            <a:r>
              <a:rPr lang="en-US" sz="3100"/>
              <a:t>Relevant Guest Speakers</a:t>
            </a:r>
            <a:endParaRPr sz="3100"/>
          </a:p>
          <a:p>
            <a:pPr marL="457200" lvl="0" indent="-387350" algn="l" rtl="0">
              <a:lnSpc>
                <a:spcPct val="150000"/>
              </a:lnSpc>
              <a:spcBef>
                <a:spcPts val="0"/>
              </a:spcBef>
              <a:spcAft>
                <a:spcPts val="0"/>
              </a:spcAft>
              <a:buSzPts val="2500"/>
              <a:buChar char="★"/>
            </a:pPr>
            <a:r>
              <a:rPr lang="en-US" sz="3100"/>
              <a:t>General Program Updates</a:t>
            </a:r>
            <a:endParaRPr sz="3100"/>
          </a:p>
          <a:p>
            <a:pPr marL="457200" lvl="0" indent="-387350" algn="l" rtl="0">
              <a:lnSpc>
                <a:spcPct val="150000"/>
              </a:lnSpc>
              <a:spcBef>
                <a:spcPts val="0"/>
              </a:spcBef>
              <a:spcAft>
                <a:spcPts val="0"/>
              </a:spcAft>
              <a:buSzPts val="2500"/>
              <a:buChar char="★"/>
            </a:pPr>
            <a:r>
              <a:rPr lang="en-US" sz="3100"/>
              <a:t>Spaciousness for Questions</a:t>
            </a:r>
            <a:endParaRPr sz="3100"/>
          </a:p>
          <a:p>
            <a:pPr marL="457200" lvl="0" indent="-425450" algn="l" rtl="0">
              <a:lnSpc>
                <a:spcPct val="150000"/>
              </a:lnSpc>
              <a:spcBef>
                <a:spcPts val="0"/>
              </a:spcBef>
              <a:spcAft>
                <a:spcPts val="0"/>
              </a:spcAft>
              <a:buSzPts val="3100"/>
              <a:buChar char="★"/>
            </a:pPr>
            <a:r>
              <a:rPr lang="en-US" sz="3100"/>
              <a:t>Newsletter and </a:t>
            </a:r>
            <a:r>
              <a:rPr lang="en-US" sz="3100" u="sng">
                <a:solidFill>
                  <a:schemeClr val="hlink"/>
                </a:solidFill>
                <a:hlinkClick r:id="rId3"/>
              </a:rPr>
              <a:t>Key Messages</a:t>
            </a:r>
            <a:endParaRPr sz="3100"/>
          </a:p>
        </p:txBody>
      </p:sp>
      <p:sp>
        <p:nvSpPr>
          <p:cNvPr id="1737" name="Google Shape;1737;p24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graphicFrame>
        <p:nvGraphicFramePr>
          <p:cNvPr id="1738" name="Google Shape;1738;p240"/>
          <p:cNvGraphicFramePr/>
          <p:nvPr>
            <p:extLst>
              <p:ext uri="{D42A27DB-BD31-4B8C-83A1-F6EECF244321}">
                <p14:modId xmlns:p14="http://schemas.microsoft.com/office/powerpoint/2010/main" val="662106530"/>
              </p:ext>
            </p:extLst>
          </p:nvPr>
        </p:nvGraphicFramePr>
        <p:xfrm>
          <a:off x="6413425" y="1825625"/>
          <a:ext cx="5349950" cy="3816228"/>
        </p:xfrm>
        <a:graphic>
          <a:graphicData uri="http://schemas.openxmlformats.org/drawingml/2006/table">
            <a:tbl>
              <a:tblPr firstRow="1">
                <a:noFill/>
                <a:tableStyleId>{71A4EC0A-C609-40A2-809B-D7333970F2F4}</a:tableStyleId>
              </a:tblPr>
              <a:tblGrid>
                <a:gridCol w="819750">
                  <a:extLst>
                    <a:ext uri="{9D8B030D-6E8A-4147-A177-3AD203B41FA5}">
                      <a16:colId xmlns:a16="http://schemas.microsoft.com/office/drawing/2014/main" val="20000"/>
                    </a:ext>
                  </a:extLst>
                </a:gridCol>
                <a:gridCol w="1057050">
                  <a:extLst>
                    <a:ext uri="{9D8B030D-6E8A-4147-A177-3AD203B41FA5}">
                      <a16:colId xmlns:a16="http://schemas.microsoft.com/office/drawing/2014/main" val="20001"/>
                    </a:ext>
                  </a:extLst>
                </a:gridCol>
                <a:gridCol w="3473150">
                  <a:extLst>
                    <a:ext uri="{9D8B030D-6E8A-4147-A177-3AD203B41FA5}">
                      <a16:colId xmlns:a16="http://schemas.microsoft.com/office/drawing/2014/main" val="20002"/>
                    </a:ext>
                  </a:extLst>
                </a:gridCol>
              </a:tblGrid>
              <a:tr h="276225">
                <a:tc>
                  <a:txBody>
                    <a:bodyPr/>
                    <a:lstStyle/>
                    <a:p>
                      <a:pPr marL="0" lvl="0" indent="0" algn="l" rtl="0">
                        <a:lnSpc>
                          <a:spcPct val="115000"/>
                        </a:lnSpc>
                        <a:spcBef>
                          <a:spcPts val="0"/>
                        </a:spcBef>
                        <a:spcAft>
                          <a:spcPts val="0"/>
                        </a:spcAft>
                        <a:buNone/>
                      </a:pPr>
                      <a:r>
                        <a:rPr lang="en-US" b="1">
                          <a:latin typeface="Calibri"/>
                          <a:ea typeface="Calibri"/>
                          <a:cs typeface="Calibri"/>
                          <a:sym typeface="Calibri"/>
                        </a:rPr>
                        <a:t>Year</a:t>
                      </a:r>
                      <a:endParaRPr b="1">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a:latin typeface="Calibri"/>
                          <a:ea typeface="Calibri"/>
                          <a:cs typeface="Calibri"/>
                          <a:sym typeface="Calibri"/>
                        </a:rPr>
                        <a:t>Month</a:t>
                      </a:r>
                      <a:endParaRPr b="1">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a:latin typeface="Calibri"/>
                          <a:ea typeface="Calibri"/>
                          <a:cs typeface="Calibri"/>
                          <a:sym typeface="Calibri"/>
                        </a:rPr>
                        <a:t>Topic</a:t>
                      </a:r>
                      <a:endParaRPr b="1">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extLst>
                  <a:ext uri="{0D108BD9-81ED-4DB2-BD59-A6C34878D82A}">
                    <a16:rowId xmlns:a16="http://schemas.microsoft.com/office/drawing/2014/main" val="10000"/>
                  </a:ext>
                </a:extLst>
              </a:tr>
              <a:tr h="2762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2023</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September</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Training 101</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extLst>
                  <a:ext uri="{0D108BD9-81ED-4DB2-BD59-A6C34878D82A}">
                    <a16:rowId xmlns:a16="http://schemas.microsoft.com/office/drawing/2014/main" val="10001"/>
                  </a:ext>
                </a:extLst>
              </a:tr>
              <a:tr h="2762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October</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Transportation and SOO</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extLst>
                  <a:ext uri="{0D108BD9-81ED-4DB2-BD59-A6C34878D82A}">
                    <a16:rowId xmlns:a16="http://schemas.microsoft.com/office/drawing/2014/main" val="10002"/>
                  </a:ext>
                </a:extLst>
              </a:tr>
              <a:tr h="2762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November</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Transportation</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extLst>
                  <a:ext uri="{0D108BD9-81ED-4DB2-BD59-A6C34878D82A}">
                    <a16:rowId xmlns:a16="http://schemas.microsoft.com/office/drawing/2014/main" val="10003"/>
                  </a:ext>
                </a:extLst>
              </a:tr>
              <a:tr h="2762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December</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Smooth Transitions for Juvenile Detention System</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extLst>
                  <a:ext uri="{0D108BD9-81ED-4DB2-BD59-A6C34878D82A}">
                    <a16:rowId xmlns:a16="http://schemas.microsoft.com/office/drawing/2014/main" val="10004"/>
                  </a:ext>
                </a:extLst>
              </a:tr>
              <a:tr h="2762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2024</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January</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Transportation and the Monitoring process</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extLst>
                  <a:ext uri="{0D108BD9-81ED-4DB2-BD59-A6C34878D82A}">
                    <a16:rowId xmlns:a16="http://schemas.microsoft.com/office/drawing/2014/main" val="10005"/>
                  </a:ext>
                </a:extLst>
              </a:tr>
              <a:tr h="2762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February</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Post Secondary Transitions</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extLst>
                  <a:ext uri="{0D108BD9-81ED-4DB2-BD59-A6C34878D82A}">
                    <a16:rowId xmlns:a16="http://schemas.microsoft.com/office/drawing/2014/main" val="10006"/>
                  </a:ext>
                </a:extLst>
              </a:tr>
              <a:tr h="2762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March</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SOO and Transportation Reimbursement Manual</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extLst>
                  <a:ext uri="{0D108BD9-81ED-4DB2-BD59-A6C34878D82A}">
                    <a16:rowId xmlns:a16="http://schemas.microsoft.com/office/drawing/2014/main" val="10007"/>
                  </a:ext>
                </a:extLst>
              </a:tr>
              <a:tr h="2762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April</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Data &amp; Trainings</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extLst>
                  <a:ext uri="{0D108BD9-81ED-4DB2-BD59-A6C34878D82A}">
                    <a16:rowId xmlns:a16="http://schemas.microsoft.com/office/drawing/2014/main" val="10008"/>
                  </a:ext>
                </a:extLst>
              </a:tr>
              <a:tr h="2762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May</a:t>
                      </a:r>
                      <a:endParaRPr>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dirty="0">
                          <a:latin typeface="Calibri"/>
                          <a:ea typeface="Calibri"/>
                          <a:cs typeface="Calibri"/>
                          <a:sym typeface="Calibri"/>
                        </a:rPr>
                        <a:t>Summer Learning &amp; Summer Schedule</a:t>
                      </a:r>
                      <a:endParaRPr dirty="0">
                        <a:latin typeface="Calibri"/>
                        <a:ea typeface="Calibri"/>
                        <a:cs typeface="Calibri"/>
                        <a:sym typeface="Calibri"/>
                      </a:endParaRPr>
                    </a:p>
                  </a:txBody>
                  <a:tcPr marL="50800" marR="50800" marT="50800" marB="50800">
                    <a:lnL w="8650" cap="flat" cmpd="sng">
                      <a:solidFill>
                        <a:srgbClr val="A3A3A3"/>
                      </a:solidFill>
                      <a:prstDash val="solid"/>
                      <a:round/>
                      <a:headEnd type="none" w="sm" len="sm"/>
                      <a:tailEnd type="none" w="sm" len="sm"/>
                    </a:lnL>
                    <a:lnR w="8650" cap="flat" cmpd="sng">
                      <a:solidFill>
                        <a:srgbClr val="A3A3A3"/>
                      </a:solidFill>
                      <a:prstDash val="solid"/>
                      <a:round/>
                      <a:headEnd type="none" w="sm" len="sm"/>
                      <a:tailEnd type="none" w="sm" len="sm"/>
                    </a:lnR>
                    <a:lnT w="8650" cap="flat" cmpd="sng">
                      <a:solidFill>
                        <a:srgbClr val="A3A3A3"/>
                      </a:solidFill>
                      <a:prstDash val="solid"/>
                      <a:round/>
                      <a:headEnd type="none" w="sm" len="sm"/>
                      <a:tailEnd type="none" w="sm" len="sm"/>
                    </a:lnT>
                    <a:lnB w="8650" cap="flat" cmpd="sng">
                      <a:solidFill>
                        <a:srgbClr val="A3A3A3"/>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5" name="Google Shape;1745;p24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School of Origin Law (ORS 339.133)</a:t>
            </a:r>
            <a:endParaRPr dirty="0"/>
          </a:p>
        </p:txBody>
      </p:sp>
      <p:sp>
        <p:nvSpPr>
          <p:cNvPr id="1744" name="Google Shape;1744;p241"/>
          <p:cNvSpPr txBox="1">
            <a:spLocks noGrp="1"/>
          </p:cNvSpPr>
          <p:nvPr>
            <p:ph type="body" idx="1"/>
          </p:nvPr>
        </p:nvSpPr>
        <p:spPr>
          <a:xfrm>
            <a:off x="717175" y="1825625"/>
            <a:ext cx="5412000" cy="41091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1000"/>
              </a:spcBef>
              <a:spcAft>
                <a:spcPts val="0"/>
              </a:spcAft>
              <a:buSzPts val="1800"/>
              <a:buChar char="★"/>
            </a:pPr>
            <a:r>
              <a:rPr lang="en-US"/>
              <a:t>School residency for youth in Foster Care. (</a:t>
            </a:r>
            <a:r>
              <a:rPr lang="en-US" u="sng">
                <a:solidFill>
                  <a:schemeClr val="hlink"/>
                </a:solidFill>
                <a:hlinkClick r:id="rId3"/>
              </a:rPr>
              <a:t>ORS 339.133</a:t>
            </a:r>
            <a:r>
              <a:rPr lang="en-US"/>
              <a:t>)</a:t>
            </a:r>
            <a:endParaRPr/>
          </a:p>
          <a:p>
            <a:pPr marL="457200" lvl="0" indent="-342900" algn="l" rtl="0">
              <a:lnSpc>
                <a:spcPct val="115000"/>
              </a:lnSpc>
              <a:spcBef>
                <a:spcPts val="0"/>
              </a:spcBef>
              <a:spcAft>
                <a:spcPts val="0"/>
              </a:spcAft>
              <a:buSzPts val="1800"/>
              <a:buChar char="★"/>
            </a:pPr>
            <a:r>
              <a:rPr lang="en-US"/>
              <a:t>Placement into ODHS Child Welfare Foster Care </a:t>
            </a:r>
            <a:endParaRPr/>
          </a:p>
          <a:p>
            <a:pPr marL="457200" lvl="0" indent="-342900" algn="l" rtl="0">
              <a:lnSpc>
                <a:spcPct val="115000"/>
              </a:lnSpc>
              <a:spcBef>
                <a:spcPts val="0"/>
              </a:spcBef>
              <a:spcAft>
                <a:spcPts val="0"/>
              </a:spcAft>
              <a:buSzPts val="1800"/>
              <a:buChar char="★"/>
            </a:pPr>
            <a:r>
              <a:rPr lang="en-US"/>
              <a:t>Interdistrict Transfers </a:t>
            </a:r>
            <a:endParaRPr/>
          </a:p>
          <a:p>
            <a:pPr marL="457200" lvl="0" indent="-342900" algn="l" rtl="0">
              <a:lnSpc>
                <a:spcPct val="115000"/>
              </a:lnSpc>
              <a:spcBef>
                <a:spcPts val="0"/>
              </a:spcBef>
              <a:spcAft>
                <a:spcPts val="0"/>
              </a:spcAft>
              <a:buSzPts val="1800"/>
              <a:buChar char="★"/>
            </a:pPr>
            <a:r>
              <a:rPr lang="en-US"/>
              <a:t>Free Appropriate Public Education (FAPE)</a:t>
            </a:r>
            <a:endParaRPr/>
          </a:p>
        </p:txBody>
      </p:sp>
      <p:sp>
        <p:nvSpPr>
          <p:cNvPr id="1746" name="Google Shape;1746;p24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pic>
        <p:nvPicPr>
          <p:cNvPr id="1747" name="Google Shape;1747;p24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900575" y="1690625"/>
            <a:ext cx="5758025" cy="38358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4" name="Google Shape;1754;p242"/>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t>Foster Care School of Origin Transportation Reimbursement</a:t>
            </a:r>
            <a:endParaRPr dirty="0"/>
          </a:p>
        </p:txBody>
      </p:sp>
      <p:sp>
        <p:nvSpPr>
          <p:cNvPr id="1753" name="Google Shape;1753;p242"/>
          <p:cNvSpPr txBox="1">
            <a:spLocks noGrp="1"/>
          </p:cNvSpPr>
          <p:nvPr>
            <p:ph type="body" idx="1"/>
          </p:nvPr>
        </p:nvSpPr>
        <p:spPr>
          <a:xfrm>
            <a:off x="4994000" y="1860375"/>
            <a:ext cx="6797100" cy="41091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000"/>
              </a:spcBef>
              <a:spcAft>
                <a:spcPts val="0"/>
              </a:spcAft>
              <a:buSzPts val="1800"/>
              <a:buChar char="★"/>
            </a:pPr>
            <a:r>
              <a:rPr lang="en-US"/>
              <a:t>Title IV-E of the Social Security Act </a:t>
            </a:r>
            <a:endParaRPr/>
          </a:p>
          <a:p>
            <a:pPr marL="457200" lvl="0" indent="-342900" algn="l" rtl="0">
              <a:lnSpc>
                <a:spcPct val="150000"/>
              </a:lnSpc>
              <a:spcBef>
                <a:spcPts val="0"/>
              </a:spcBef>
              <a:spcAft>
                <a:spcPts val="0"/>
              </a:spcAft>
              <a:buSzPts val="1800"/>
              <a:buChar char="★"/>
            </a:pPr>
            <a:r>
              <a:rPr lang="en-US"/>
              <a:t>State School Fund Transportation Grant is 70/80/90% so the Reimbursement is 10%, 20%, 30%</a:t>
            </a:r>
            <a:endParaRPr/>
          </a:p>
          <a:p>
            <a:pPr marL="457200" lvl="0" indent="-342900" algn="l" rtl="0">
              <a:lnSpc>
                <a:spcPct val="150000"/>
              </a:lnSpc>
              <a:spcBef>
                <a:spcPts val="0"/>
              </a:spcBef>
              <a:spcAft>
                <a:spcPts val="0"/>
              </a:spcAft>
              <a:buSzPts val="1800"/>
              <a:buChar char="★"/>
            </a:pPr>
            <a:r>
              <a:rPr lang="en-US"/>
              <a:t>Special accommodation transportation</a:t>
            </a:r>
            <a:endParaRPr/>
          </a:p>
          <a:p>
            <a:pPr marL="457200" lvl="0" indent="-342900" algn="l" rtl="0">
              <a:lnSpc>
                <a:spcPct val="150000"/>
              </a:lnSpc>
              <a:spcBef>
                <a:spcPts val="0"/>
              </a:spcBef>
              <a:spcAft>
                <a:spcPts val="0"/>
              </a:spcAft>
              <a:buSzPts val="1800"/>
              <a:buChar char="★"/>
            </a:pPr>
            <a:r>
              <a:rPr lang="en-US"/>
              <a:t>Resource: </a:t>
            </a:r>
            <a:r>
              <a:rPr lang="en-US" u="sng">
                <a:solidFill>
                  <a:schemeClr val="hlink"/>
                </a:solidFill>
                <a:hlinkClick r:id="rId3"/>
              </a:rPr>
              <a:t>A Guideline for Developing Foster Care Transportation Procedures</a:t>
            </a:r>
            <a:endParaRPr/>
          </a:p>
        </p:txBody>
      </p:sp>
      <p:sp>
        <p:nvSpPr>
          <p:cNvPr id="1755" name="Google Shape;1755;p24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pic>
        <p:nvPicPr>
          <p:cNvPr id="1756" name="Google Shape;1756;p24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96825" y="2053000"/>
            <a:ext cx="4148400" cy="2761475"/>
          </a:xfrm>
          <a:prstGeom prst="rect">
            <a:avLst/>
          </a:prstGeom>
          <a:noFill/>
          <a:ln>
            <a:noFill/>
          </a:ln>
        </p:spPr>
      </p:pic>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Estimated_x0020_Creation_x0020_Date xmlns="033ab11c-6041-4f50-b845-c0c38e41b3e3" xsi:nil="true"/>
    <Remediation_x0020_Date xmlns="033ab11c-6041-4f50-b845-c0c38e41b3e3">2023-01-24T08:00:00+00:00</Remediation_x0020_Date>
    <Priority xmlns="033ab11c-6041-4f50-b845-c0c38e41b3e3">New</Priority>
  </documentManagement>
</p:properties>
</file>

<file path=customXml/itemProps1.xml><?xml version="1.0" encoding="utf-8"?>
<ds:datastoreItem xmlns:ds="http://schemas.openxmlformats.org/officeDocument/2006/customXml" ds:itemID="{2354E843-0B8C-458A-950A-B49FADD605BC}"/>
</file>

<file path=customXml/itemProps2.xml><?xml version="1.0" encoding="utf-8"?>
<ds:datastoreItem xmlns:ds="http://schemas.openxmlformats.org/officeDocument/2006/customXml" ds:itemID="{F7A0B9DE-7B7A-4544-954E-BA53D19F74F1}"/>
</file>

<file path=customXml/itemProps3.xml><?xml version="1.0" encoding="utf-8"?>
<ds:datastoreItem xmlns:ds="http://schemas.openxmlformats.org/officeDocument/2006/customXml" ds:itemID="{3A4F9C1B-450A-4D79-A220-A8BBBF145FE6}"/>
</file>

<file path=docProps/app.xml><?xml version="1.0" encoding="utf-8"?>
<Properties xmlns="http://schemas.openxmlformats.org/officeDocument/2006/extended-properties" xmlns:vt="http://schemas.openxmlformats.org/officeDocument/2006/docPropsVTypes">
  <TotalTime>12</TotalTime>
  <Words>1457</Words>
  <Application>Microsoft Office PowerPoint</Application>
  <PresentationFormat>Widescreen</PresentationFormat>
  <Paragraphs>204</Paragraphs>
  <Slides>13</Slides>
  <Notes>13</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13</vt:i4>
      </vt:variant>
    </vt:vector>
  </HeadingPairs>
  <TitlesOfParts>
    <vt:vector size="19" baseType="lpstr">
      <vt:lpstr>Arial</vt:lpstr>
      <vt:lpstr>Calibri</vt:lpstr>
      <vt:lpstr>Blue_2021ODE</vt:lpstr>
      <vt:lpstr>2021ODE</vt:lpstr>
      <vt:lpstr>2021ODE</vt:lpstr>
      <vt:lpstr>Blue_2021ODE</vt:lpstr>
      <vt:lpstr>Federal Systems Foster Care Program</vt:lpstr>
      <vt:lpstr>Timeline Slide</vt:lpstr>
      <vt:lpstr>Foster Care in Oregon | The Basics </vt:lpstr>
      <vt:lpstr>ODHS Caseworker &amp; School District Point of Contact</vt:lpstr>
      <vt:lpstr>Roles and Relationships </vt:lpstr>
      <vt:lpstr>Things to Consider</vt:lpstr>
      <vt:lpstr>Foster Care Office Hours</vt:lpstr>
      <vt:lpstr>School of Origin Law (ORS 339.133)</vt:lpstr>
      <vt:lpstr>Foster Care School of Origin Transportation Reimbursement</vt:lpstr>
      <vt:lpstr>Conclusions</vt:lpstr>
      <vt:lpstr>Questions?</vt:lpstr>
      <vt:lpstr>Thank you!</vt:lpstr>
      <vt:lpstr>Links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 Care 101</dc:title>
  <dc:creator>MARTIN Sarah * ODE</dc:creator>
  <cp:lastModifiedBy>MCDONALD Catherine * ODE</cp:lastModifiedBy>
  <cp:revision>3</cp:revision>
  <dcterms:modified xsi:type="dcterms:W3CDTF">2024-10-29T17:10:03Z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2024-10-01T14:58:42Z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477e5c06-076b-433a-8ed0-f81fd3e02fb1</vt:lpwstr>
  </property>
  <property fmtid="{D5CDD505-2E9C-101B-9397-08002B2CF9AE}" pid="8" name="MSIP_Label_7730ea53-6f5e-4160-81a5-992a9105450a_ContentBits">
    <vt:lpwstr>0</vt:lpwstr>
  </property>
  <property fmtid="{D5CDD505-2E9C-101B-9397-08002B2CF9AE}" pid="9" name="ContentTypeId">
    <vt:lpwstr>0x010100B3812F45279552458458D0611D127A50</vt:lpwstr>
  </property>
</Properties>
</file>