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0" r:id="rId1"/>
    <p:sldMasterId id="214748373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Pangolin" panose="020B0604020202020204" charset="0"/>
      <p:regular r:id="rId19"/>
    </p:embeddedFont>
    <p:embeddedFont>
      <p:font typeface="Baloo 2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7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5" y="540"/>
      </p:cViewPr>
      <p:guideLst>
        <p:guide orient="horz" pos="5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3e19e0cb4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23e19e0cb4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3e19e0cb4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23e19e0cb4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3e19e0cb4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3e19e0cb4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3e19e0cb4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3e19e0cb4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3e19e0cb4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3e19e0cb4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3e19e0cb4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3e19e0cb4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25f5467e0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25f5467e0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3e19e0cb4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3e19e0cb4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12e57ffd3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12e57ffd3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3e19e0cb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3e19e0cb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3e2214afcb_1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3e2214afcb_1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3e2214afc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3e2214afc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3e19e0cb4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3e19e0cb4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23e19e0cb4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23e19e0cb4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 hasCustomPrompt="1"/>
          </p:nvPr>
        </p:nvSpPr>
        <p:spPr>
          <a:xfrm>
            <a:off x="1351446" y="1356108"/>
            <a:ext cx="3871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027783" y="2590608"/>
            <a:ext cx="4393200" cy="9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682300" y="539500"/>
            <a:ext cx="5779500" cy="9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7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 rot="10800000">
            <a:off x="-82975" y="933311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6"/>
          <p:cNvGrpSpPr/>
          <p:nvPr/>
        </p:nvGrpSpPr>
        <p:grpSpPr>
          <a:xfrm rot="10800000">
            <a:off x="-50" y="118"/>
            <a:ext cx="9144000" cy="3981239"/>
            <a:chOff x="-25" y="1390650"/>
            <a:chExt cx="9144000" cy="3752700"/>
          </a:xfrm>
        </p:grpSpPr>
        <p:sp>
          <p:nvSpPr>
            <p:cNvPr id="103" name="Google Shape;103;p16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2119950" y="549015"/>
            <a:ext cx="49041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2307750" y="1468344"/>
            <a:ext cx="45285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7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109" name="Google Shape;109;p17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93613" y="1521875"/>
            <a:ext cx="30720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1093613" y="2491125"/>
            <a:ext cx="2836800" cy="10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"/>
          </p:nvPr>
        </p:nvSpPr>
        <p:spPr>
          <a:xfrm>
            <a:off x="713225" y="1164575"/>
            <a:ext cx="3702000" cy="3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2"/>
          </p:nvPr>
        </p:nvSpPr>
        <p:spPr>
          <a:xfrm>
            <a:off x="4729101" y="1164575"/>
            <a:ext cx="3702000" cy="3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5806000" y="137770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/>
          <p:nvPr/>
        </p:nvSpPr>
        <p:spPr>
          <a:xfrm rot="10800000">
            <a:off x="6438885" y="3830490"/>
            <a:ext cx="2705115" cy="1313009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2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133" name="Google Shape;133;p22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3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138" name="Google Shape;138;p23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748650" y="2949475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1"/>
          </p:nvPr>
        </p:nvSpPr>
        <p:spPr>
          <a:xfrm>
            <a:off x="748650" y="3562063"/>
            <a:ext cx="2584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2" hasCustomPrompt="1"/>
          </p:nvPr>
        </p:nvSpPr>
        <p:spPr>
          <a:xfrm>
            <a:off x="883500" y="1150888"/>
            <a:ext cx="16497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4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145" name="Google Shape;145;p24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2623184" y="1751125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ubTitle" idx="2"/>
          </p:nvPr>
        </p:nvSpPr>
        <p:spPr>
          <a:xfrm>
            <a:off x="2624400" y="2101579"/>
            <a:ext cx="38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3"/>
          </p:nvPr>
        </p:nvSpPr>
        <p:spPr>
          <a:xfrm>
            <a:off x="2623175" y="2922167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4"/>
          </p:nvPr>
        </p:nvSpPr>
        <p:spPr>
          <a:xfrm>
            <a:off x="2624421" y="3272625"/>
            <a:ext cx="38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 rot="5400000" flipH="1">
            <a:off x="3038784" y="-20124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/>
          <p:nvPr/>
        </p:nvSpPr>
        <p:spPr>
          <a:xfrm rot="5400000" flipH="1">
            <a:off x="2573052" y="-1378248"/>
            <a:ext cx="3997891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907277" y="2011375"/>
            <a:ext cx="34896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1"/>
          </p:nvPr>
        </p:nvSpPr>
        <p:spPr>
          <a:xfrm>
            <a:off x="907300" y="2569025"/>
            <a:ext cx="3774300" cy="19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6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3310650" y="3810350"/>
            <a:ext cx="25227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7"/>
          <p:cNvGrpSpPr/>
          <p:nvPr/>
        </p:nvGrpSpPr>
        <p:grpSpPr>
          <a:xfrm rot="10800000" flipH="1">
            <a:off x="4228796" y="-6450"/>
            <a:ext cx="4915193" cy="5156400"/>
            <a:chOff x="4003316" y="-6500"/>
            <a:chExt cx="4826387" cy="5156400"/>
          </a:xfrm>
        </p:grpSpPr>
        <p:sp>
          <p:nvSpPr>
            <p:cNvPr id="165" name="Google Shape;165;p27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5726800" y="3456688"/>
            <a:ext cx="2704200" cy="5661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4989400" y="1120713"/>
            <a:ext cx="3441600" cy="22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6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_2_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 hasCustomPrompt="1"/>
          </p:nvPr>
        </p:nvSpPr>
        <p:spPr>
          <a:xfrm>
            <a:off x="1582175" y="1955800"/>
            <a:ext cx="116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1"/>
          </p:nvPr>
        </p:nvSpPr>
        <p:spPr>
          <a:xfrm>
            <a:off x="955500" y="28946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2"/>
          </p:nvPr>
        </p:nvSpPr>
        <p:spPr>
          <a:xfrm>
            <a:off x="1120950" y="3317500"/>
            <a:ext cx="2092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title" idx="3" hasCustomPrompt="1"/>
          </p:nvPr>
        </p:nvSpPr>
        <p:spPr>
          <a:xfrm>
            <a:off x="4098325" y="1953575"/>
            <a:ext cx="116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4"/>
          </p:nvPr>
        </p:nvSpPr>
        <p:spPr>
          <a:xfrm>
            <a:off x="3471600" y="28946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5"/>
          </p:nvPr>
        </p:nvSpPr>
        <p:spPr>
          <a:xfrm>
            <a:off x="3637050" y="3317500"/>
            <a:ext cx="2092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 idx="6" hasCustomPrompt="1"/>
          </p:nvPr>
        </p:nvSpPr>
        <p:spPr>
          <a:xfrm>
            <a:off x="6614375" y="1953575"/>
            <a:ext cx="116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7"/>
          </p:nvPr>
        </p:nvSpPr>
        <p:spPr>
          <a:xfrm>
            <a:off x="5987675" y="28946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ubTitle" idx="8"/>
          </p:nvPr>
        </p:nvSpPr>
        <p:spPr>
          <a:xfrm>
            <a:off x="6153200" y="3317500"/>
            <a:ext cx="2092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 flipH="1">
            <a:off x="6438885" y="-10"/>
            <a:ext cx="2705115" cy="1313009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29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86" name="Google Shape;186;p29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9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5" name="Google Shape;195;p29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0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1"/>
          </p:nvPr>
        </p:nvSpPr>
        <p:spPr>
          <a:xfrm>
            <a:off x="844363" y="24017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subTitle" idx="2"/>
          </p:nvPr>
        </p:nvSpPr>
        <p:spPr>
          <a:xfrm>
            <a:off x="1046413" y="2748175"/>
            <a:ext cx="2019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subTitle" idx="3"/>
          </p:nvPr>
        </p:nvSpPr>
        <p:spPr>
          <a:xfrm>
            <a:off x="3360450" y="30803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subTitle" idx="4"/>
          </p:nvPr>
        </p:nvSpPr>
        <p:spPr>
          <a:xfrm>
            <a:off x="3562500" y="3426725"/>
            <a:ext cx="2019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5"/>
          </p:nvPr>
        </p:nvSpPr>
        <p:spPr>
          <a:xfrm>
            <a:off x="5876538" y="24017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6"/>
          </p:nvPr>
        </p:nvSpPr>
        <p:spPr>
          <a:xfrm>
            <a:off x="6078588" y="2748175"/>
            <a:ext cx="2019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49500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2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31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12" name="Google Shape;212;p31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33229" y="332908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ubTitle" idx="2"/>
          </p:nvPr>
        </p:nvSpPr>
        <p:spPr>
          <a:xfrm>
            <a:off x="733225" y="3677412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3353704" y="332908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ubTitle" idx="4"/>
          </p:nvPr>
        </p:nvSpPr>
        <p:spPr>
          <a:xfrm>
            <a:off x="3353700" y="3677412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5980929" y="332908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6"/>
          </p:nvPr>
        </p:nvSpPr>
        <p:spPr>
          <a:xfrm>
            <a:off x="5980925" y="3677412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3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32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223" name="Google Shape;223;p32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32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3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 flipH="1">
            <a:off x="7010475" y="-110851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"/>
          <p:cNvSpPr/>
          <p:nvPr/>
        </p:nvSpPr>
        <p:spPr>
          <a:xfrm flipH="1">
            <a:off x="7251084" y="-16519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4"/>
          <p:cNvSpPr/>
          <p:nvPr/>
        </p:nvSpPr>
        <p:spPr>
          <a:xfrm rot="5400000">
            <a:off x="4142837" y="152006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713100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subTitle" idx="2"/>
          </p:nvPr>
        </p:nvSpPr>
        <p:spPr>
          <a:xfrm>
            <a:off x="713100" y="3112844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subTitle" idx="3"/>
          </p:nvPr>
        </p:nvSpPr>
        <p:spPr>
          <a:xfrm>
            <a:off x="2702425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4"/>
          </p:nvPr>
        </p:nvSpPr>
        <p:spPr>
          <a:xfrm>
            <a:off x="2702425" y="3112844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subTitle" idx="5"/>
          </p:nvPr>
        </p:nvSpPr>
        <p:spPr>
          <a:xfrm>
            <a:off x="4691750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6"/>
          </p:nvPr>
        </p:nvSpPr>
        <p:spPr>
          <a:xfrm>
            <a:off x="4691750" y="3112869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7"/>
          </p:nvPr>
        </p:nvSpPr>
        <p:spPr>
          <a:xfrm>
            <a:off x="6670800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8"/>
          </p:nvPr>
        </p:nvSpPr>
        <p:spPr>
          <a:xfrm>
            <a:off x="6670800" y="3112869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5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4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/>
          <p:nvPr/>
        </p:nvSpPr>
        <p:spPr>
          <a:xfrm flipH="1">
            <a:off x="5580225" y="-21851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/>
          <p:nvPr/>
        </p:nvSpPr>
        <p:spPr>
          <a:xfrm flipH="1">
            <a:off x="5820834" y="-7619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/>
          <p:nvPr/>
        </p:nvSpPr>
        <p:spPr>
          <a:xfrm rot="5400000">
            <a:off x="4142837" y="152006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1"/>
          </p:nvPr>
        </p:nvSpPr>
        <p:spPr>
          <a:xfrm>
            <a:off x="2025299" y="145608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subTitle" idx="2"/>
          </p:nvPr>
        </p:nvSpPr>
        <p:spPr>
          <a:xfrm>
            <a:off x="2025299" y="171132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3"/>
          </p:nvPr>
        </p:nvSpPr>
        <p:spPr>
          <a:xfrm>
            <a:off x="5568624" y="145608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79" name="Google Shape;279;p36"/>
          <p:cNvSpPr txBox="1">
            <a:spLocks noGrp="1"/>
          </p:cNvSpPr>
          <p:nvPr>
            <p:ph type="subTitle" idx="4"/>
          </p:nvPr>
        </p:nvSpPr>
        <p:spPr>
          <a:xfrm>
            <a:off x="5568624" y="171132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subTitle" idx="5"/>
          </p:nvPr>
        </p:nvSpPr>
        <p:spPr>
          <a:xfrm>
            <a:off x="5568624" y="2409562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subTitle" idx="6"/>
          </p:nvPr>
        </p:nvSpPr>
        <p:spPr>
          <a:xfrm>
            <a:off x="5568624" y="2664804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subTitle" idx="7"/>
          </p:nvPr>
        </p:nvSpPr>
        <p:spPr>
          <a:xfrm>
            <a:off x="2025299" y="2409562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subTitle" idx="8"/>
          </p:nvPr>
        </p:nvSpPr>
        <p:spPr>
          <a:xfrm>
            <a:off x="2025299" y="2664804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subTitle" idx="9"/>
          </p:nvPr>
        </p:nvSpPr>
        <p:spPr>
          <a:xfrm>
            <a:off x="2025299" y="336303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85" name="Google Shape;285;p36"/>
          <p:cNvSpPr txBox="1">
            <a:spLocks noGrp="1"/>
          </p:cNvSpPr>
          <p:nvPr>
            <p:ph type="subTitle" idx="13"/>
          </p:nvPr>
        </p:nvSpPr>
        <p:spPr>
          <a:xfrm>
            <a:off x="2025299" y="361827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6" name="Google Shape;286;p36"/>
          <p:cNvSpPr txBox="1">
            <a:spLocks noGrp="1"/>
          </p:cNvSpPr>
          <p:nvPr>
            <p:ph type="subTitle" idx="14"/>
          </p:nvPr>
        </p:nvSpPr>
        <p:spPr>
          <a:xfrm>
            <a:off x="5568624" y="336303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87" name="Google Shape;287;p36"/>
          <p:cNvSpPr txBox="1">
            <a:spLocks noGrp="1"/>
          </p:cNvSpPr>
          <p:nvPr>
            <p:ph type="subTitle" idx="15"/>
          </p:nvPr>
        </p:nvSpPr>
        <p:spPr>
          <a:xfrm>
            <a:off x="5568624" y="361827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8" name="Google Shape;288;p3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7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95" name="Google Shape;295;p37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6" name="Google Shape;296;p37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8" name="Google Shape;298;p37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6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8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302" name="Google Shape;302;p38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38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05" name="Google Shape;305;p38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6" name="Google Shape;306;p38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7" name="Google Shape;307;p38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08" name="Google Shape;308;p38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11" name="Google Shape;311;p38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9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8" name="Google Shape;318;p39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9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0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0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3060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0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includes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329" name="Google Shape;329;p42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4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4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4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44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340" name="Google Shape;340;p44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44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44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45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346" name="Google Shape;346;p4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45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9" name="Google Shape;349;p45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0" name="Google Shape;350;p45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6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6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6"/>
          <p:cNvSpPr txBox="1">
            <a:spLocks noGrp="1"/>
          </p:cNvSpPr>
          <p:nvPr>
            <p:ph type="body" idx="1"/>
          </p:nvPr>
        </p:nvSpPr>
        <p:spPr>
          <a:xfrm>
            <a:off x="713100" y="1149500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47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59" name="Google Shape;359;p47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7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47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7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4" name="Google Shape;364;p47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5" name="Google Shape;365;p47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8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9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9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9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0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0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51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383" name="Google Shape;383;p51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1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51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6" name="Google Shape;386;p51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7" name="Google Shape;387;p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88" name="Google Shape;388;p51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52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391" name="Google Shape;391;p5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52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2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3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9" name="Google Shape;399;p53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5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5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404" name="Google Shape;404;p5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5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5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08" name="Google Shape;408;p55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9" name="Google Shape;409;p55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0" name="Google Shape;410;p55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11" name="Google Shape;411;p55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2" name="Google Shape;412;p55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3" name="Google Shape;413;p55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14" name="Google Shape;414;p55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5" name="Google Shape;415;p55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6" name="Google Shape;416;p55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17" name="Google Shape;417;p55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8" name="Google Shape;418;p55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6"/>
          <p:cNvSpPr txBox="1">
            <a:spLocks noGrp="1"/>
          </p:cNvSpPr>
          <p:nvPr>
            <p:ph type="title" hasCustomPrompt="1"/>
          </p:nvPr>
        </p:nvSpPr>
        <p:spPr>
          <a:xfrm>
            <a:off x="1351446" y="1356108"/>
            <a:ext cx="3871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1" name="Google Shape;421;p56"/>
          <p:cNvSpPr txBox="1">
            <a:spLocks noGrp="1"/>
          </p:cNvSpPr>
          <p:nvPr>
            <p:ph type="subTitle" idx="1"/>
          </p:nvPr>
        </p:nvSpPr>
        <p:spPr>
          <a:xfrm>
            <a:off x="1027783" y="2590608"/>
            <a:ext cx="4393200" cy="9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2" name="Google Shape;422;p56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6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>
            <a:spLocks noGrp="1"/>
          </p:cNvSpPr>
          <p:nvPr>
            <p:ph type="title"/>
          </p:nvPr>
        </p:nvSpPr>
        <p:spPr>
          <a:xfrm>
            <a:off x="1682300" y="539500"/>
            <a:ext cx="5779500" cy="9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7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/>
          <p:nvPr/>
        </p:nvSpPr>
        <p:spPr>
          <a:xfrm rot="10800000">
            <a:off x="-82975" y="933311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" name="Google Shape;428;p58"/>
          <p:cNvGrpSpPr/>
          <p:nvPr/>
        </p:nvGrpSpPr>
        <p:grpSpPr>
          <a:xfrm rot="10800000">
            <a:off x="-50" y="118"/>
            <a:ext cx="9144000" cy="3981239"/>
            <a:chOff x="-25" y="1390650"/>
            <a:chExt cx="9144000" cy="3752700"/>
          </a:xfrm>
        </p:grpSpPr>
        <p:sp>
          <p:nvSpPr>
            <p:cNvPr id="429" name="Google Shape;429;p58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8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58"/>
          <p:cNvSpPr txBox="1">
            <a:spLocks noGrp="1"/>
          </p:cNvSpPr>
          <p:nvPr>
            <p:ph type="title"/>
          </p:nvPr>
        </p:nvSpPr>
        <p:spPr>
          <a:xfrm>
            <a:off x="2119950" y="549015"/>
            <a:ext cx="49041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58"/>
          <p:cNvSpPr txBox="1">
            <a:spLocks noGrp="1"/>
          </p:cNvSpPr>
          <p:nvPr>
            <p:ph type="subTitle" idx="1"/>
          </p:nvPr>
        </p:nvSpPr>
        <p:spPr>
          <a:xfrm>
            <a:off x="2307750" y="1468344"/>
            <a:ext cx="45285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_1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5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435" name="Google Shape;435;p5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59"/>
          <p:cNvSpPr txBox="1">
            <a:spLocks noGrp="1"/>
          </p:cNvSpPr>
          <p:nvPr>
            <p:ph type="title"/>
          </p:nvPr>
        </p:nvSpPr>
        <p:spPr>
          <a:xfrm>
            <a:off x="1093613" y="1521875"/>
            <a:ext cx="30720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9"/>
          <p:cNvSpPr txBox="1">
            <a:spLocks noGrp="1"/>
          </p:cNvSpPr>
          <p:nvPr>
            <p:ph type="subTitle" idx="1"/>
          </p:nvPr>
        </p:nvSpPr>
        <p:spPr>
          <a:xfrm>
            <a:off x="1093613" y="2491125"/>
            <a:ext cx="2836800" cy="10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_1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0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0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0"/>
          <p:cNvSpPr txBox="1">
            <a:spLocks noGrp="1"/>
          </p:cNvSpPr>
          <p:nvPr>
            <p:ph type="subTitle" idx="1"/>
          </p:nvPr>
        </p:nvSpPr>
        <p:spPr>
          <a:xfrm>
            <a:off x="713225" y="1164575"/>
            <a:ext cx="3702000" cy="3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4" name="Google Shape;444;p6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60"/>
          <p:cNvSpPr txBox="1">
            <a:spLocks noGrp="1"/>
          </p:cNvSpPr>
          <p:nvPr>
            <p:ph type="subTitle" idx="2"/>
          </p:nvPr>
        </p:nvSpPr>
        <p:spPr>
          <a:xfrm>
            <a:off x="4729101" y="1164575"/>
            <a:ext cx="3702000" cy="3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1"/>
          <p:cNvSpPr txBox="1">
            <a:spLocks noGrp="1"/>
          </p:cNvSpPr>
          <p:nvPr>
            <p:ph type="title"/>
          </p:nvPr>
        </p:nvSpPr>
        <p:spPr>
          <a:xfrm>
            <a:off x="5806000" y="137770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62"/>
          <p:cNvSpPr/>
          <p:nvPr/>
        </p:nvSpPr>
        <p:spPr>
          <a:xfrm rot="10800000">
            <a:off x="6438885" y="3830490"/>
            <a:ext cx="2705115" cy="1313009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2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2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3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3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64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459" name="Google Shape;459;p64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4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6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65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464" name="Google Shape;464;p65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5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65"/>
          <p:cNvSpPr txBox="1">
            <a:spLocks noGrp="1"/>
          </p:cNvSpPr>
          <p:nvPr>
            <p:ph type="title"/>
          </p:nvPr>
        </p:nvSpPr>
        <p:spPr>
          <a:xfrm>
            <a:off x="748650" y="2949475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67" name="Google Shape;467;p65"/>
          <p:cNvSpPr txBox="1">
            <a:spLocks noGrp="1"/>
          </p:cNvSpPr>
          <p:nvPr>
            <p:ph type="subTitle" idx="1"/>
          </p:nvPr>
        </p:nvSpPr>
        <p:spPr>
          <a:xfrm>
            <a:off x="748650" y="3562063"/>
            <a:ext cx="2584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65"/>
          <p:cNvSpPr txBox="1">
            <a:spLocks noGrp="1"/>
          </p:cNvSpPr>
          <p:nvPr>
            <p:ph type="title" idx="2" hasCustomPrompt="1"/>
          </p:nvPr>
        </p:nvSpPr>
        <p:spPr>
          <a:xfrm>
            <a:off x="883500" y="1150888"/>
            <a:ext cx="16497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66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471" name="Google Shape;471;p66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6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66"/>
          <p:cNvSpPr txBox="1">
            <a:spLocks noGrp="1"/>
          </p:cNvSpPr>
          <p:nvPr>
            <p:ph type="subTitle" idx="1"/>
          </p:nvPr>
        </p:nvSpPr>
        <p:spPr>
          <a:xfrm>
            <a:off x="2623184" y="1751125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75" name="Google Shape;475;p66"/>
          <p:cNvSpPr txBox="1">
            <a:spLocks noGrp="1"/>
          </p:cNvSpPr>
          <p:nvPr>
            <p:ph type="subTitle" idx="2"/>
          </p:nvPr>
        </p:nvSpPr>
        <p:spPr>
          <a:xfrm>
            <a:off x="2624400" y="2101579"/>
            <a:ext cx="38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6" name="Google Shape;476;p66"/>
          <p:cNvSpPr txBox="1">
            <a:spLocks noGrp="1"/>
          </p:cNvSpPr>
          <p:nvPr>
            <p:ph type="subTitle" idx="3"/>
          </p:nvPr>
        </p:nvSpPr>
        <p:spPr>
          <a:xfrm>
            <a:off x="2623175" y="2922167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77" name="Google Shape;477;p66"/>
          <p:cNvSpPr txBox="1">
            <a:spLocks noGrp="1"/>
          </p:cNvSpPr>
          <p:nvPr>
            <p:ph type="subTitle" idx="4"/>
          </p:nvPr>
        </p:nvSpPr>
        <p:spPr>
          <a:xfrm>
            <a:off x="2624421" y="3272625"/>
            <a:ext cx="38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7"/>
          <p:cNvSpPr/>
          <p:nvPr/>
        </p:nvSpPr>
        <p:spPr>
          <a:xfrm rot="5400000" flipH="1">
            <a:off x="3038784" y="-20124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7"/>
          <p:cNvSpPr/>
          <p:nvPr/>
        </p:nvSpPr>
        <p:spPr>
          <a:xfrm rot="5400000" flipH="1">
            <a:off x="2573052" y="-1378248"/>
            <a:ext cx="3997891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67"/>
          <p:cNvSpPr txBox="1">
            <a:spLocks noGrp="1"/>
          </p:cNvSpPr>
          <p:nvPr>
            <p:ph type="title"/>
          </p:nvPr>
        </p:nvSpPr>
        <p:spPr>
          <a:xfrm>
            <a:off x="907277" y="2011375"/>
            <a:ext cx="34896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67"/>
          <p:cNvSpPr txBox="1">
            <a:spLocks noGrp="1"/>
          </p:cNvSpPr>
          <p:nvPr>
            <p:ph type="subTitle" idx="1"/>
          </p:nvPr>
        </p:nvSpPr>
        <p:spPr>
          <a:xfrm>
            <a:off x="907300" y="2569025"/>
            <a:ext cx="3774300" cy="19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8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8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8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8"/>
          <p:cNvSpPr txBox="1">
            <a:spLocks noGrp="1"/>
          </p:cNvSpPr>
          <p:nvPr>
            <p:ph type="title"/>
          </p:nvPr>
        </p:nvSpPr>
        <p:spPr>
          <a:xfrm>
            <a:off x="3310650" y="3810350"/>
            <a:ext cx="25227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68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69"/>
          <p:cNvGrpSpPr/>
          <p:nvPr/>
        </p:nvGrpSpPr>
        <p:grpSpPr>
          <a:xfrm rot="10800000" flipH="1">
            <a:off x="4228796" y="-6450"/>
            <a:ext cx="4915193" cy="5156400"/>
            <a:chOff x="4003316" y="-6500"/>
            <a:chExt cx="4826387" cy="5156400"/>
          </a:xfrm>
        </p:grpSpPr>
        <p:sp>
          <p:nvSpPr>
            <p:cNvPr id="491" name="Google Shape;491;p6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69"/>
          <p:cNvSpPr txBox="1">
            <a:spLocks noGrp="1"/>
          </p:cNvSpPr>
          <p:nvPr>
            <p:ph type="title"/>
          </p:nvPr>
        </p:nvSpPr>
        <p:spPr>
          <a:xfrm>
            <a:off x="5726800" y="3456688"/>
            <a:ext cx="2704200" cy="5661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4" name="Google Shape;494;p69"/>
          <p:cNvSpPr txBox="1">
            <a:spLocks noGrp="1"/>
          </p:cNvSpPr>
          <p:nvPr>
            <p:ph type="subTitle" idx="1"/>
          </p:nvPr>
        </p:nvSpPr>
        <p:spPr>
          <a:xfrm>
            <a:off x="4989400" y="1120713"/>
            <a:ext cx="3441600" cy="22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6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_2_2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0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70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70"/>
          <p:cNvSpPr txBox="1">
            <a:spLocks noGrp="1"/>
          </p:cNvSpPr>
          <p:nvPr>
            <p:ph type="title" hasCustomPrompt="1"/>
          </p:nvPr>
        </p:nvSpPr>
        <p:spPr>
          <a:xfrm>
            <a:off x="1582175" y="1955800"/>
            <a:ext cx="116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99" name="Google Shape;499;p70"/>
          <p:cNvSpPr txBox="1">
            <a:spLocks noGrp="1"/>
          </p:cNvSpPr>
          <p:nvPr>
            <p:ph type="subTitle" idx="1"/>
          </p:nvPr>
        </p:nvSpPr>
        <p:spPr>
          <a:xfrm>
            <a:off x="955500" y="28946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00" name="Google Shape;500;p70"/>
          <p:cNvSpPr txBox="1">
            <a:spLocks noGrp="1"/>
          </p:cNvSpPr>
          <p:nvPr>
            <p:ph type="subTitle" idx="2"/>
          </p:nvPr>
        </p:nvSpPr>
        <p:spPr>
          <a:xfrm>
            <a:off x="1120950" y="3317500"/>
            <a:ext cx="2092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1" name="Google Shape;501;p70"/>
          <p:cNvSpPr txBox="1">
            <a:spLocks noGrp="1"/>
          </p:cNvSpPr>
          <p:nvPr>
            <p:ph type="title" idx="3" hasCustomPrompt="1"/>
          </p:nvPr>
        </p:nvSpPr>
        <p:spPr>
          <a:xfrm>
            <a:off x="4098325" y="1953575"/>
            <a:ext cx="116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02" name="Google Shape;502;p70"/>
          <p:cNvSpPr txBox="1">
            <a:spLocks noGrp="1"/>
          </p:cNvSpPr>
          <p:nvPr>
            <p:ph type="subTitle" idx="4"/>
          </p:nvPr>
        </p:nvSpPr>
        <p:spPr>
          <a:xfrm>
            <a:off x="3471600" y="28946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03" name="Google Shape;503;p70"/>
          <p:cNvSpPr txBox="1">
            <a:spLocks noGrp="1"/>
          </p:cNvSpPr>
          <p:nvPr>
            <p:ph type="subTitle" idx="5"/>
          </p:nvPr>
        </p:nvSpPr>
        <p:spPr>
          <a:xfrm>
            <a:off x="3637050" y="3317500"/>
            <a:ext cx="2092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4" name="Google Shape;504;p70"/>
          <p:cNvSpPr txBox="1">
            <a:spLocks noGrp="1"/>
          </p:cNvSpPr>
          <p:nvPr>
            <p:ph type="title" idx="6" hasCustomPrompt="1"/>
          </p:nvPr>
        </p:nvSpPr>
        <p:spPr>
          <a:xfrm>
            <a:off x="6614375" y="1953575"/>
            <a:ext cx="116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05" name="Google Shape;505;p70"/>
          <p:cNvSpPr txBox="1">
            <a:spLocks noGrp="1"/>
          </p:cNvSpPr>
          <p:nvPr>
            <p:ph type="subTitle" idx="7"/>
          </p:nvPr>
        </p:nvSpPr>
        <p:spPr>
          <a:xfrm>
            <a:off x="5987675" y="28946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06" name="Google Shape;506;p70"/>
          <p:cNvSpPr txBox="1">
            <a:spLocks noGrp="1"/>
          </p:cNvSpPr>
          <p:nvPr>
            <p:ph type="subTitle" idx="8"/>
          </p:nvPr>
        </p:nvSpPr>
        <p:spPr>
          <a:xfrm>
            <a:off x="6153200" y="3317500"/>
            <a:ext cx="2092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7" name="Google Shape;507;p7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70"/>
          <p:cNvSpPr/>
          <p:nvPr/>
        </p:nvSpPr>
        <p:spPr>
          <a:xfrm flipH="1">
            <a:off x="6438885" y="-10"/>
            <a:ext cx="2705115" cy="1313009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1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Google Shape;511;p71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512" name="Google Shape;512;p71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1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71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1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71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18" name="Google Shape;518;p71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19" name="Google Shape;519;p71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0" name="Google Shape;520;p71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21" name="Google Shape;521;p71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22" name="Google Shape;522;p71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3" name="Google Shape;523;p71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24" name="Google Shape;524;p71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25" name="Google Shape;525;p71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2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2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2"/>
          <p:cNvSpPr txBox="1">
            <a:spLocks noGrp="1"/>
          </p:cNvSpPr>
          <p:nvPr>
            <p:ph type="subTitle" idx="1"/>
          </p:nvPr>
        </p:nvSpPr>
        <p:spPr>
          <a:xfrm>
            <a:off x="844363" y="24017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30" name="Google Shape;530;p72"/>
          <p:cNvSpPr txBox="1">
            <a:spLocks noGrp="1"/>
          </p:cNvSpPr>
          <p:nvPr>
            <p:ph type="subTitle" idx="2"/>
          </p:nvPr>
        </p:nvSpPr>
        <p:spPr>
          <a:xfrm>
            <a:off x="1046413" y="2748175"/>
            <a:ext cx="2019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1" name="Google Shape;531;p72"/>
          <p:cNvSpPr txBox="1">
            <a:spLocks noGrp="1"/>
          </p:cNvSpPr>
          <p:nvPr>
            <p:ph type="subTitle" idx="3"/>
          </p:nvPr>
        </p:nvSpPr>
        <p:spPr>
          <a:xfrm>
            <a:off x="3360450" y="30803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32" name="Google Shape;532;p72"/>
          <p:cNvSpPr txBox="1">
            <a:spLocks noGrp="1"/>
          </p:cNvSpPr>
          <p:nvPr>
            <p:ph type="subTitle" idx="4"/>
          </p:nvPr>
        </p:nvSpPr>
        <p:spPr>
          <a:xfrm>
            <a:off x="3562500" y="3426725"/>
            <a:ext cx="2019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3" name="Google Shape;533;p72"/>
          <p:cNvSpPr txBox="1">
            <a:spLocks noGrp="1"/>
          </p:cNvSpPr>
          <p:nvPr>
            <p:ph type="subTitle" idx="5"/>
          </p:nvPr>
        </p:nvSpPr>
        <p:spPr>
          <a:xfrm>
            <a:off x="5876538" y="24017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34" name="Google Shape;534;p72"/>
          <p:cNvSpPr txBox="1">
            <a:spLocks noGrp="1"/>
          </p:cNvSpPr>
          <p:nvPr>
            <p:ph type="subTitle" idx="6"/>
          </p:nvPr>
        </p:nvSpPr>
        <p:spPr>
          <a:xfrm>
            <a:off x="6078588" y="2748175"/>
            <a:ext cx="2019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5" name="Google Shape;535;p7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2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7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538" name="Google Shape;538;p7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73"/>
          <p:cNvSpPr txBox="1">
            <a:spLocks noGrp="1"/>
          </p:cNvSpPr>
          <p:nvPr>
            <p:ph type="subTitle" idx="1"/>
          </p:nvPr>
        </p:nvSpPr>
        <p:spPr>
          <a:xfrm>
            <a:off x="733229" y="332908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41" name="Google Shape;541;p73"/>
          <p:cNvSpPr txBox="1">
            <a:spLocks noGrp="1"/>
          </p:cNvSpPr>
          <p:nvPr>
            <p:ph type="subTitle" idx="2"/>
          </p:nvPr>
        </p:nvSpPr>
        <p:spPr>
          <a:xfrm>
            <a:off x="733225" y="3677412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2" name="Google Shape;542;p73"/>
          <p:cNvSpPr txBox="1">
            <a:spLocks noGrp="1"/>
          </p:cNvSpPr>
          <p:nvPr>
            <p:ph type="subTitle" idx="3"/>
          </p:nvPr>
        </p:nvSpPr>
        <p:spPr>
          <a:xfrm>
            <a:off x="3353704" y="332908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43" name="Google Shape;543;p73"/>
          <p:cNvSpPr txBox="1">
            <a:spLocks noGrp="1"/>
          </p:cNvSpPr>
          <p:nvPr>
            <p:ph type="subTitle" idx="4"/>
          </p:nvPr>
        </p:nvSpPr>
        <p:spPr>
          <a:xfrm>
            <a:off x="3353700" y="3677412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4" name="Google Shape;544;p73"/>
          <p:cNvSpPr txBox="1">
            <a:spLocks noGrp="1"/>
          </p:cNvSpPr>
          <p:nvPr>
            <p:ph type="subTitle" idx="5"/>
          </p:nvPr>
        </p:nvSpPr>
        <p:spPr>
          <a:xfrm>
            <a:off x="5980929" y="332908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45" name="Google Shape;545;p73"/>
          <p:cNvSpPr txBox="1">
            <a:spLocks noGrp="1"/>
          </p:cNvSpPr>
          <p:nvPr>
            <p:ph type="subTitle" idx="6"/>
          </p:nvPr>
        </p:nvSpPr>
        <p:spPr>
          <a:xfrm>
            <a:off x="5980925" y="3677412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6" name="Google Shape;546;p73"/>
          <p:cNvSpPr txBox="1">
            <a:spLocks noGrp="1"/>
          </p:cNvSpPr>
          <p:nvPr>
            <p:ph type="title"/>
          </p:nvPr>
        </p:nvSpPr>
        <p:spPr>
          <a:xfrm>
            <a:off x="73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74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549" name="Google Shape;549;p74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4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74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4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74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5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5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75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9" name="Google Shape;559;p75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0" name="Google Shape;560;p75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61" name="Google Shape;561;p75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2" name="Google Shape;562;p75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63" name="Google Shape;563;p75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4" name="Google Shape;564;p75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65" name="Google Shape;565;p75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_1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6"/>
          <p:cNvSpPr/>
          <p:nvPr/>
        </p:nvSpPr>
        <p:spPr>
          <a:xfrm flipH="1">
            <a:off x="7010475" y="-110851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6"/>
          <p:cNvSpPr/>
          <p:nvPr/>
        </p:nvSpPr>
        <p:spPr>
          <a:xfrm flipH="1">
            <a:off x="7251084" y="-16519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6"/>
          <p:cNvSpPr/>
          <p:nvPr/>
        </p:nvSpPr>
        <p:spPr>
          <a:xfrm rot="5400000">
            <a:off x="4142837" y="152006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76"/>
          <p:cNvSpPr txBox="1">
            <a:spLocks noGrp="1"/>
          </p:cNvSpPr>
          <p:nvPr>
            <p:ph type="subTitle" idx="1"/>
          </p:nvPr>
        </p:nvSpPr>
        <p:spPr>
          <a:xfrm>
            <a:off x="713100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73" name="Google Shape;573;p76"/>
          <p:cNvSpPr txBox="1">
            <a:spLocks noGrp="1"/>
          </p:cNvSpPr>
          <p:nvPr>
            <p:ph type="subTitle" idx="2"/>
          </p:nvPr>
        </p:nvSpPr>
        <p:spPr>
          <a:xfrm>
            <a:off x="713100" y="3112844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4" name="Google Shape;574;p76"/>
          <p:cNvSpPr txBox="1">
            <a:spLocks noGrp="1"/>
          </p:cNvSpPr>
          <p:nvPr>
            <p:ph type="subTitle" idx="3"/>
          </p:nvPr>
        </p:nvSpPr>
        <p:spPr>
          <a:xfrm>
            <a:off x="2702425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75" name="Google Shape;575;p76"/>
          <p:cNvSpPr txBox="1">
            <a:spLocks noGrp="1"/>
          </p:cNvSpPr>
          <p:nvPr>
            <p:ph type="subTitle" idx="4"/>
          </p:nvPr>
        </p:nvSpPr>
        <p:spPr>
          <a:xfrm>
            <a:off x="2702425" y="3112844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6" name="Google Shape;576;p76"/>
          <p:cNvSpPr txBox="1">
            <a:spLocks noGrp="1"/>
          </p:cNvSpPr>
          <p:nvPr>
            <p:ph type="subTitle" idx="5"/>
          </p:nvPr>
        </p:nvSpPr>
        <p:spPr>
          <a:xfrm>
            <a:off x="4691750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77" name="Google Shape;577;p76"/>
          <p:cNvSpPr txBox="1">
            <a:spLocks noGrp="1"/>
          </p:cNvSpPr>
          <p:nvPr>
            <p:ph type="subTitle" idx="6"/>
          </p:nvPr>
        </p:nvSpPr>
        <p:spPr>
          <a:xfrm>
            <a:off x="4691750" y="3112869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8" name="Google Shape;578;p76"/>
          <p:cNvSpPr txBox="1">
            <a:spLocks noGrp="1"/>
          </p:cNvSpPr>
          <p:nvPr>
            <p:ph type="subTitle" idx="7"/>
          </p:nvPr>
        </p:nvSpPr>
        <p:spPr>
          <a:xfrm>
            <a:off x="6670800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79" name="Google Shape;579;p76"/>
          <p:cNvSpPr txBox="1">
            <a:spLocks noGrp="1"/>
          </p:cNvSpPr>
          <p:nvPr>
            <p:ph type="subTitle" idx="8"/>
          </p:nvPr>
        </p:nvSpPr>
        <p:spPr>
          <a:xfrm>
            <a:off x="6670800" y="3112869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7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77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77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77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86" name="Google Shape;586;p77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7" name="Google Shape;587;p77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88" name="Google Shape;588;p77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9" name="Google Shape;589;p77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0" name="Google Shape;590;p77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1" name="Google Shape;591;p77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2" name="Google Shape;592;p77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3" name="Google Shape;593;p77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4" name="Google Shape;594;p77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5" name="Google Shape;595;p77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6" name="Google Shape;596;p77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4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8"/>
          <p:cNvSpPr/>
          <p:nvPr/>
        </p:nvSpPr>
        <p:spPr>
          <a:xfrm flipH="1">
            <a:off x="5580225" y="-21851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78"/>
          <p:cNvSpPr/>
          <p:nvPr/>
        </p:nvSpPr>
        <p:spPr>
          <a:xfrm flipH="1">
            <a:off x="5820834" y="-7619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78"/>
          <p:cNvSpPr/>
          <p:nvPr/>
        </p:nvSpPr>
        <p:spPr>
          <a:xfrm rot="5400000">
            <a:off x="4142837" y="152006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7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78"/>
          <p:cNvSpPr txBox="1">
            <a:spLocks noGrp="1"/>
          </p:cNvSpPr>
          <p:nvPr>
            <p:ph type="subTitle" idx="1"/>
          </p:nvPr>
        </p:nvSpPr>
        <p:spPr>
          <a:xfrm>
            <a:off x="2025299" y="145608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03" name="Google Shape;603;p78"/>
          <p:cNvSpPr txBox="1">
            <a:spLocks noGrp="1"/>
          </p:cNvSpPr>
          <p:nvPr>
            <p:ph type="subTitle" idx="2"/>
          </p:nvPr>
        </p:nvSpPr>
        <p:spPr>
          <a:xfrm>
            <a:off x="2025299" y="171132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4" name="Google Shape;604;p78"/>
          <p:cNvSpPr txBox="1">
            <a:spLocks noGrp="1"/>
          </p:cNvSpPr>
          <p:nvPr>
            <p:ph type="subTitle" idx="3"/>
          </p:nvPr>
        </p:nvSpPr>
        <p:spPr>
          <a:xfrm>
            <a:off x="5568624" y="145608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05" name="Google Shape;605;p78"/>
          <p:cNvSpPr txBox="1">
            <a:spLocks noGrp="1"/>
          </p:cNvSpPr>
          <p:nvPr>
            <p:ph type="subTitle" idx="4"/>
          </p:nvPr>
        </p:nvSpPr>
        <p:spPr>
          <a:xfrm>
            <a:off x="5568624" y="171132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6" name="Google Shape;606;p78"/>
          <p:cNvSpPr txBox="1">
            <a:spLocks noGrp="1"/>
          </p:cNvSpPr>
          <p:nvPr>
            <p:ph type="subTitle" idx="5"/>
          </p:nvPr>
        </p:nvSpPr>
        <p:spPr>
          <a:xfrm>
            <a:off x="5568624" y="2409562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07" name="Google Shape;607;p78"/>
          <p:cNvSpPr txBox="1">
            <a:spLocks noGrp="1"/>
          </p:cNvSpPr>
          <p:nvPr>
            <p:ph type="subTitle" idx="6"/>
          </p:nvPr>
        </p:nvSpPr>
        <p:spPr>
          <a:xfrm>
            <a:off x="5568624" y="2664804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8" name="Google Shape;608;p78"/>
          <p:cNvSpPr txBox="1">
            <a:spLocks noGrp="1"/>
          </p:cNvSpPr>
          <p:nvPr>
            <p:ph type="subTitle" idx="7"/>
          </p:nvPr>
        </p:nvSpPr>
        <p:spPr>
          <a:xfrm>
            <a:off x="2025299" y="2409562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09" name="Google Shape;609;p78"/>
          <p:cNvSpPr txBox="1">
            <a:spLocks noGrp="1"/>
          </p:cNvSpPr>
          <p:nvPr>
            <p:ph type="subTitle" idx="8"/>
          </p:nvPr>
        </p:nvSpPr>
        <p:spPr>
          <a:xfrm>
            <a:off x="2025299" y="2664804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0" name="Google Shape;610;p78"/>
          <p:cNvSpPr txBox="1">
            <a:spLocks noGrp="1"/>
          </p:cNvSpPr>
          <p:nvPr>
            <p:ph type="subTitle" idx="9"/>
          </p:nvPr>
        </p:nvSpPr>
        <p:spPr>
          <a:xfrm>
            <a:off x="2025299" y="336303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11" name="Google Shape;611;p78"/>
          <p:cNvSpPr txBox="1">
            <a:spLocks noGrp="1"/>
          </p:cNvSpPr>
          <p:nvPr>
            <p:ph type="subTitle" idx="13"/>
          </p:nvPr>
        </p:nvSpPr>
        <p:spPr>
          <a:xfrm>
            <a:off x="2025299" y="361827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2" name="Google Shape;612;p78"/>
          <p:cNvSpPr txBox="1">
            <a:spLocks noGrp="1"/>
          </p:cNvSpPr>
          <p:nvPr>
            <p:ph type="subTitle" idx="14"/>
          </p:nvPr>
        </p:nvSpPr>
        <p:spPr>
          <a:xfrm>
            <a:off x="5568624" y="336303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13" name="Google Shape;613;p78"/>
          <p:cNvSpPr txBox="1">
            <a:spLocks noGrp="1"/>
          </p:cNvSpPr>
          <p:nvPr>
            <p:ph type="subTitle" idx="15"/>
          </p:nvPr>
        </p:nvSpPr>
        <p:spPr>
          <a:xfrm>
            <a:off x="5568624" y="361827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4" name="Google Shape;614;p78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7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19" name="Google Shape;619;p7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0" name="Google Shape;620;p7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1" name="Google Shape;621;p7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2" name="Google Shape;622;p7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3" name="Google Shape;623;p7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4" name="Google Shape;624;p7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5" name="Google Shape;625;p7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6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8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628" name="Google Shape;628;p8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8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31" name="Google Shape;631;p8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32" name="Google Shape;632;p8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3" name="Google Shape;633;p8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34" name="Google Shape;634;p8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35" name="Google Shape;635;p8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6" name="Google Shape;636;p8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37" name="Google Shape;637;p8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38" name="Google Shape;638;p8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9" name="Google Shape;639;p8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8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4" name="Google Shape;644;p8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3060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82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includes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_1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3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_1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84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655" name="Google Shape;655;p84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4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d.k12.or.us/Page/692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oregon.gov/ode/students-and-family/fosteringconnect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-VGP7zz1cWJHl3NtVUaMQGnrCobIVLk/view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rLeStlnC-2R0kBmvGk9Z5sPjKEMbXUs/view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hsd.k12.or.us/Page/692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5"/>
          <p:cNvSpPr txBox="1">
            <a:spLocks noGrp="1"/>
          </p:cNvSpPr>
          <p:nvPr>
            <p:ph type="ctrTitle"/>
          </p:nvPr>
        </p:nvSpPr>
        <p:spPr>
          <a:xfrm>
            <a:off x="79400" y="2334125"/>
            <a:ext cx="42621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Students in 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Foster Care</a:t>
            </a:r>
            <a:endParaRPr sz="3600" dirty="0"/>
          </a:p>
        </p:txBody>
      </p:sp>
      <p:sp>
        <p:nvSpPr>
          <p:cNvPr id="667" name="Google Shape;667;p85"/>
          <p:cNvSpPr txBox="1">
            <a:spLocks noGrp="1"/>
          </p:cNvSpPr>
          <p:nvPr>
            <p:ph type="subTitle" idx="1"/>
          </p:nvPr>
        </p:nvSpPr>
        <p:spPr>
          <a:xfrm>
            <a:off x="348213" y="3750950"/>
            <a:ext cx="44814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Student Rights and School Supports</a:t>
            </a:r>
            <a:endParaRPr sz="2500" dirty="0"/>
          </a:p>
        </p:txBody>
      </p:sp>
      <p:pic>
        <p:nvPicPr>
          <p:cNvPr id="668" name="Google Shape;668;p85" descr="This image shows a picture of three people holding hands. It is included for aesthetic purposes." title="Title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285" y="926950"/>
            <a:ext cx="2289325" cy="23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85"/>
          <p:cNvSpPr txBox="1">
            <a:spLocks noGrp="1"/>
          </p:cNvSpPr>
          <p:nvPr>
            <p:ph type="subTitle" idx="1"/>
          </p:nvPr>
        </p:nvSpPr>
        <p:spPr>
          <a:xfrm>
            <a:off x="6275150" y="4735200"/>
            <a:ext cx="31686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*Presentation adapted from ODE</a:t>
            </a: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94"/>
          <p:cNvSpPr txBox="1">
            <a:spLocks noGrp="1"/>
          </p:cNvSpPr>
          <p:nvPr>
            <p:ph type="title"/>
          </p:nvPr>
        </p:nvSpPr>
        <p:spPr>
          <a:xfrm>
            <a:off x="1682250" y="415000"/>
            <a:ext cx="5779500" cy="9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Who is considered a parent?</a:t>
            </a:r>
            <a:endParaRPr sz="2600"/>
          </a:p>
        </p:txBody>
      </p:sp>
      <p:pic>
        <p:nvPicPr>
          <p:cNvPr id="744" name="Google Shape;744;p94" descr="&quot;Parent&quot; means one or more of the following persons: &#10;A. A biological or adoptive parent of the child; B. a foster parent of the child; C a legal guardian, other than a state agency; D. an individual acting in the place of a biological or adoptive parent (including a grandparent, stepparent, or other relative) with whom the child lives, or an individual who is legally responsible for the child's welfare or E. A surrogate parent who has been appointed in accordance with OAR 581-015-2320 for school-age children or 581-015-2760 for preschool children." title="Whos is considered a parent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7600"/>
            <a:ext cx="8839204" cy="3232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What is a Foster Care Point of Contact? </a:t>
            </a:r>
            <a:endParaRPr sz="3700"/>
          </a:p>
        </p:txBody>
      </p:sp>
      <p:sp>
        <p:nvSpPr>
          <p:cNvPr id="750" name="Google Shape;750;p95"/>
          <p:cNvSpPr txBox="1">
            <a:spLocks noGrp="1"/>
          </p:cNvSpPr>
          <p:nvPr>
            <p:ph type="subTitle" idx="4294967295"/>
          </p:nvPr>
        </p:nvSpPr>
        <p:spPr>
          <a:xfrm>
            <a:off x="747300" y="1456875"/>
            <a:ext cx="7649400" cy="3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A Foster Care Point of Contact (POC) is a designated staff member within a school district who is responsible for coordinating with the ODHS child welfare system and ensuring federal policies are being followed - ESSA and Fostering Connections.</a:t>
            </a:r>
            <a:endParaRPr sz="190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**Each school district is required by law to have a POC</a:t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6"/>
          <p:cNvSpPr txBox="1">
            <a:spLocks noGrp="1"/>
          </p:cNvSpPr>
          <p:nvPr>
            <p:ph type="title"/>
          </p:nvPr>
        </p:nvSpPr>
        <p:spPr>
          <a:xfrm>
            <a:off x="95085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POC Responsibilities</a:t>
            </a:r>
            <a:endParaRPr sz="3700"/>
          </a:p>
        </p:txBody>
      </p:sp>
      <p:sp>
        <p:nvSpPr>
          <p:cNvPr id="759" name="Google Shape;759;p96"/>
          <p:cNvSpPr txBox="1">
            <a:spLocks noGrp="1"/>
          </p:cNvSpPr>
          <p:nvPr>
            <p:ph type="subTitle" idx="4294967295"/>
          </p:nvPr>
        </p:nvSpPr>
        <p:spPr>
          <a:xfrm>
            <a:off x="747300" y="1313000"/>
            <a:ext cx="8124900" cy="3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loo 2"/>
              <a:buChar char="●"/>
            </a:pPr>
            <a:r>
              <a:rPr lang="en" sz="1800" dirty="0">
                <a:solidFill>
                  <a:srgbClr val="442816"/>
                </a:solidFill>
              </a:rPr>
              <a:t>Coordinates with DHS/Child Welfare on implementation of foster care provision</a:t>
            </a:r>
            <a:endParaRPr sz="1800" dirty="0">
              <a:solidFill>
                <a:srgbClr val="44281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loo 2"/>
              <a:buChar char="●"/>
            </a:pPr>
            <a:r>
              <a:rPr lang="en" sz="1800" dirty="0">
                <a:solidFill>
                  <a:srgbClr val="442816"/>
                </a:solidFill>
              </a:rPr>
              <a:t>Responsible for receiving and disseminating School Notification forms (each district may develop its own process)</a:t>
            </a:r>
            <a:endParaRPr sz="1800" dirty="0">
              <a:solidFill>
                <a:srgbClr val="44281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loo 2"/>
              <a:buChar char="●"/>
            </a:pPr>
            <a:r>
              <a:rPr lang="en" sz="1800" dirty="0">
                <a:solidFill>
                  <a:srgbClr val="442816"/>
                </a:solidFill>
              </a:rPr>
              <a:t>Facilitates transfer of records and immediate enrollment</a:t>
            </a:r>
            <a:endParaRPr sz="1800" dirty="0">
              <a:solidFill>
                <a:srgbClr val="442816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loo 2"/>
              <a:buChar char="○"/>
            </a:pPr>
            <a:r>
              <a:rPr lang="en" sz="1800" dirty="0">
                <a:solidFill>
                  <a:srgbClr val="442816"/>
                </a:solidFill>
              </a:rPr>
              <a:t>Schedule team meeting with school counselor, POC, caseworker, school admin</a:t>
            </a:r>
            <a:endParaRPr sz="1800" dirty="0">
              <a:solidFill>
                <a:srgbClr val="44281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loo 2"/>
              <a:buChar char="●"/>
            </a:pPr>
            <a:r>
              <a:rPr lang="en" sz="1800" dirty="0">
                <a:solidFill>
                  <a:srgbClr val="442816"/>
                </a:solidFill>
              </a:rPr>
              <a:t>Develops and coordinate school/district of origin transportation procedures</a:t>
            </a:r>
            <a:endParaRPr sz="1800" dirty="0">
              <a:solidFill>
                <a:srgbClr val="44281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loo 2"/>
              <a:buChar char="●"/>
            </a:pPr>
            <a:r>
              <a:rPr lang="en" sz="1800" dirty="0">
                <a:solidFill>
                  <a:srgbClr val="442816"/>
                </a:solidFill>
              </a:rPr>
              <a:t>Facilitates data-sharing, consistent with FERPA and other privacy protocols</a:t>
            </a:r>
            <a:endParaRPr sz="1800" dirty="0">
              <a:solidFill>
                <a:srgbClr val="44281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97"/>
          <p:cNvSpPr txBox="1">
            <a:spLocks noGrp="1"/>
          </p:cNvSpPr>
          <p:nvPr>
            <p:ph type="title"/>
          </p:nvPr>
        </p:nvSpPr>
        <p:spPr>
          <a:xfrm>
            <a:off x="764500" y="250150"/>
            <a:ext cx="58503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Caseworker Responsibilities</a:t>
            </a:r>
            <a:endParaRPr sz="3700" dirty="0"/>
          </a:p>
        </p:txBody>
      </p:sp>
      <p:pic>
        <p:nvPicPr>
          <p:cNvPr id="767" name="Google Shape;767;p97" descr="Primary contact between chilfren in foster care and school staff; establish a process to notify a school when a child has been placed into foster care or there has been a change in foster care placement; complete school notification form and give to POC; Fill out transportation request (if needed) and give to POC; provide recores/information; work with POC to provide immediate enrollment; work with POC to coordinate transportation." title="Casework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311" y="988950"/>
            <a:ext cx="4769388" cy="373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8"/>
          <p:cNvSpPr txBox="1">
            <a:spLocks noGrp="1"/>
          </p:cNvSpPr>
          <p:nvPr>
            <p:ph type="title"/>
          </p:nvPr>
        </p:nvSpPr>
        <p:spPr>
          <a:xfrm>
            <a:off x="627600" y="292300"/>
            <a:ext cx="3692700" cy="11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HSD’s Foster Care POC</a:t>
            </a:r>
            <a:endParaRPr sz="4200"/>
          </a:p>
        </p:txBody>
      </p:sp>
      <p:sp>
        <p:nvSpPr>
          <p:cNvPr id="773" name="Google Shape;773;p98"/>
          <p:cNvSpPr txBox="1">
            <a:spLocks noGrp="1"/>
          </p:cNvSpPr>
          <p:nvPr>
            <p:ph type="subTitle" idx="1"/>
          </p:nvPr>
        </p:nvSpPr>
        <p:spPr>
          <a:xfrm>
            <a:off x="5436375" y="1576188"/>
            <a:ext cx="2728500" cy="28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Courtney Gibb</a:t>
            </a:r>
            <a:endParaRPr sz="2300" b="1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(she/her)</a:t>
            </a:r>
            <a:endParaRPr sz="190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McKinney-Vento SSWC &amp; Foster Care POC</a:t>
            </a:r>
            <a:endParaRPr sz="190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503-844-1753</a:t>
            </a:r>
            <a:endParaRPr sz="190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Gibbc@hsd.k12.or.us</a:t>
            </a:r>
            <a:endParaRPr sz="190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7" name="Google Shape;777;p98" descr="Picture of Courtney Gibb" title="Hillsboro SD Foster Care PO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800" y="1808025"/>
            <a:ext cx="1882100" cy="24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9"/>
          <p:cNvSpPr txBox="1">
            <a:spLocks noGrp="1"/>
          </p:cNvSpPr>
          <p:nvPr>
            <p:ph type="title"/>
          </p:nvPr>
        </p:nvSpPr>
        <p:spPr>
          <a:xfrm>
            <a:off x="713100" y="453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For more information</a:t>
            </a:r>
            <a:endParaRPr sz="4500"/>
          </a:p>
        </p:txBody>
      </p:sp>
      <p:sp>
        <p:nvSpPr>
          <p:cNvPr id="783" name="Google Shape;783;p99" descr="Links to Hillsboro SD Foster Care webpage and ODE Foster Care web page&#10;&#10;https://www.hsd.k12.or.us/Page/6921&#10;&#10;https://www.oregon.gov/ode/students-and-family/fosteringconnections&#10;" title="For More Information"/>
          <p:cNvSpPr txBox="1">
            <a:spLocks noGrp="1"/>
          </p:cNvSpPr>
          <p:nvPr>
            <p:ph type="subTitle" idx="4294967295"/>
          </p:nvPr>
        </p:nvSpPr>
        <p:spPr>
          <a:xfrm>
            <a:off x="747300" y="1271600"/>
            <a:ext cx="7649400" cy="3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dirty="0"/>
              <a:t>Visit the HSD </a:t>
            </a:r>
            <a:r>
              <a:rPr lang="en" sz="1900" dirty="0" smtClean="0"/>
              <a:t>Foster </a:t>
            </a:r>
            <a:r>
              <a:rPr lang="en" sz="1900" dirty="0"/>
              <a:t>C</a:t>
            </a:r>
            <a:r>
              <a:rPr lang="en" sz="1900" dirty="0" smtClean="0"/>
              <a:t>are </a:t>
            </a:r>
            <a:r>
              <a:rPr lang="en" sz="1900" dirty="0"/>
              <a:t>webpage or the Oregon Department of Education’s webpage:</a:t>
            </a:r>
            <a:br>
              <a:rPr lang="en" sz="1900" dirty="0"/>
            </a:br>
            <a:endParaRPr sz="1900" dirty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dirty="0" smtClean="0">
                <a:hlinkClick r:id="rId3"/>
              </a:rPr>
              <a:t>Hillsboro Foster Care webpage</a:t>
            </a:r>
            <a:r>
              <a:rPr lang="en" sz="1900" dirty="0"/>
              <a:t/>
            </a:r>
            <a:br>
              <a:rPr lang="en" sz="1900" dirty="0"/>
            </a:br>
            <a:endParaRPr lang="en" sz="1900" dirty="0" smtClean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dirty="0" smtClean="0">
                <a:hlinkClick r:id="rId4"/>
              </a:rPr>
              <a:t>Oregon Department of Education Foster Care webpage</a:t>
            </a:r>
            <a:endParaRPr lang="en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6"/>
          <p:cNvSpPr txBox="1">
            <a:spLocks noGrp="1"/>
          </p:cNvSpPr>
          <p:nvPr>
            <p:ph type="title"/>
          </p:nvPr>
        </p:nvSpPr>
        <p:spPr>
          <a:xfrm>
            <a:off x="672450" y="538525"/>
            <a:ext cx="4454700" cy="11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Foster care means…</a:t>
            </a:r>
            <a:endParaRPr/>
          </a:p>
        </p:txBody>
      </p:sp>
      <p:sp>
        <p:nvSpPr>
          <p:cNvPr id="675" name="Google Shape;675;p86"/>
          <p:cNvSpPr txBox="1">
            <a:spLocks noGrp="1"/>
          </p:cNvSpPr>
          <p:nvPr>
            <p:ph type="subTitle" idx="1"/>
          </p:nvPr>
        </p:nvSpPr>
        <p:spPr>
          <a:xfrm>
            <a:off x="460725" y="2047750"/>
            <a:ext cx="3904500" cy="2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42816"/>
                </a:solidFill>
              </a:rPr>
              <a:t>Substitute care for children placed by the Oregon Department of Human Services or a Tribal child welfare agency away from their parents and for whom the department or agency has placement and care responsibility, including placements in:</a:t>
            </a:r>
            <a:endParaRPr sz="2200"/>
          </a:p>
        </p:txBody>
      </p:sp>
      <p:sp>
        <p:nvSpPr>
          <p:cNvPr id="679" name="Google Shape;679;p86"/>
          <p:cNvSpPr txBox="1">
            <a:spLocks noGrp="1"/>
          </p:cNvSpPr>
          <p:nvPr>
            <p:ph type="subTitle" idx="1"/>
          </p:nvPr>
        </p:nvSpPr>
        <p:spPr>
          <a:xfrm>
            <a:off x="4800075" y="1858375"/>
            <a:ext cx="4521600" cy="2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loo 2"/>
              <a:buChar char="●"/>
            </a:pPr>
            <a:r>
              <a:rPr lang="en" sz="1700">
                <a:solidFill>
                  <a:srgbClr val="442816"/>
                </a:solidFill>
              </a:rPr>
              <a:t>foster family homes (known now as "resource parents")</a:t>
            </a:r>
            <a:endParaRPr sz="1700">
              <a:solidFill>
                <a:srgbClr val="442816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loo 2"/>
              <a:buChar char="●"/>
            </a:pPr>
            <a:r>
              <a:rPr lang="en" sz="1700">
                <a:solidFill>
                  <a:srgbClr val="442816"/>
                </a:solidFill>
              </a:rPr>
              <a:t>foster homes of relatives</a:t>
            </a:r>
            <a:endParaRPr sz="1700">
              <a:solidFill>
                <a:srgbClr val="442816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loo 2"/>
              <a:buChar char="●"/>
            </a:pPr>
            <a:r>
              <a:rPr lang="en" sz="1700">
                <a:solidFill>
                  <a:srgbClr val="442816"/>
                </a:solidFill>
              </a:rPr>
              <a:t>group homes</a:t>
            </a:r>
            <a:endParaRPr sz="1700">
              <a:solidFill>
                <a:srgbClr val="442816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loo 2"/>
              <a:buChar char="●"/>
            </a:pPr>
            <a:r>
              <a:rPr lang="en" sz="1700">
                <a:solidFill>
                  <a:srgbClr val="442816"/>
                </a:solidFill>
              </a:rPr>
              <a:t>emergency shelters</a:t>
            </a:r>
            <a:endParaRPr sz="1700">
              <a:solidFill>
                <a:srgbClr val="442816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loo 2"/>
              <a:buChar char="●"/>
            </a:pPr>
            <a:r>
              <a:rPr lang="en" sz="1700">
                <a:solidFill>
                  <a:srgbClr val="442816"/>
                </a:solidFill>
              </a:rPr>
              <a:t>residential facilities (Not OYA, juvenile detention, mental health treatment)</a:t>
            </a:r>
            <a:endParaRPr sz="1700">
              <a:solidFill>
                <a:srgbClr val="442816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loo 2"/>
              <a:buChar char="●"/>
            </a:pPr>
            <a:r>
              <a:rPr lang="en" sz="1700">
                <a:solidFill>
                  <a:srgbClr val="442816"/>
                </a:solidFill>
              </a:rPr>
              <a:t>child care institutions and pre-adoptive homes.</a:t>
            </a:r>
            <a:endParaRPr sz="1700">
              <a:solidFill>
                <a:srgbClr val="44281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7"/>
          <p:cNvSpPr txBox="1">
            <a:spLocks noGrp="1"/>
          </p:cNvSpPr>
          <p:nvPr>
            <p:ph type="title"/>
          </p:nvPr>
        </p:nvSpPr>
        <p:spPr>
          <a:xfrm>
            <a:off x="713100" y="6186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Students in foster care have rights</a:t>
            </a:r>
            <a:endParaRPr sz="2900"/>
          </a:p>
        </p:txBody>
      </p:sp>
      <p:sp>
        <p:nvSpPr>
          <p:cNvPr id="688" name="Google Shape;688;p87"/>
          <p:cNvSpPr txBox="1">
            <a:spLocks noGrp="1"/>
          </p:cNvSpPr>
          <p:nvPr>
            <p:ph type="body" idx="1"/>
          </p:nvPr>
        </p:nvSpPr>
        <p:spPr>
          <a:xfrm>
            <a:off x="285750" y="1305375"/>
            <a:ext cx="8572500" cy="3543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Under the Every Student Succeeds Act (ESSA), children in foster care have the right to:</a:t>
            </a:r>
            <a:endParaRPr sz="1700" dirty="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Remain in their school district and school of origin, for the duration of time in foster care, even when their foster home placement changes and/or they are living outside of their school boundary.</a:t>
            </a:r>
            <a:endParaRPr sz="1600" dirty="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Immediately enroll in school, with or without all required documents typically needed to enroll.</a:t>
            </a:r>
            <a:endParaRPr sz="1600" dirty="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Automatic eligibility for free school meals.</a:t>
            </a:r>
            <a:endParaRPr sz="1600" dirty="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Participate in school-related activities.</a:t>
            </a:r>
            <a:endParaRPr sz="1600" dirty="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Transportation to their school of origin, as requested by the ODHS </a:t>
            </a:r>
            <a:r>
              <a:rPr lang="en" sz="1600" dirty="0" smtClean="0">
                <a:solidFill>
                  <a:srgbClr val="442816"/>
                </a:solidFill>
                <a:latin typeface="Arial"/>
                <a:ea typeface="Arial"/>
                <a:cs typeface="Arial"/>
                <a:sym typeface="Arial"/>
              </a:rPr>
              <a:t>caseworker</a:t>
            </a:r>
            <a:endParaRPr sz="1600" dirty="0">
              <a:solidFill>
                <a:srgbClr val="4428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8"/>
          <p:cNvSpPr txBox="1">
            <a:spLocks noGrp="1"/>
          </p:cNvSpPr>
          <p:nvPr>
            <p:ph type="title"/>
          </p:nvPr>
        </p:nvSpPr>
        <p:spPr>
          <a:xfrm>
            <a:off x="1182800" y="414250"/>
            <a:ext cx="4087800" cy="9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School of Origin</a:t>
            </a:r>
            <a:endParaRPr sz="3800"/>
          </a:p>
        </p:txBody>
      </p:sp>
      <p:sp>
        <p:nvSpPr>
          <p:cNvPr id="694" name="Google Shape;694;p88"/>
          <p:cNvSpPr txBox="1">
            <a:spLocks noGrp="1"/>
          </p:cNvSpPr>
          <p:nvPr>
            <p:ph type="subTitle" idx="1"/>
          </p:nvPr>
        </p:nvSpPr>
        <p:spPr>
          <a:xfrm>
            <a:off x="1729650" y="1564625"/>
            <a:ext cx="6326400" cy="24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Definition: "The School of Origin" is the school district/school in which a child is enrolled at the time of placement into ODHS Child Welfare Foster Care. 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**A school district/school of origin </a:t>
            </a:r>
            <a:r>
              <a:rPr lang="en" sz="1900" b="1"/>
              <a:t>ONLY</a:t>
            </a:r>
            <a:r>
              <a:rPr lang="en" sz="1900"/>
              <a:t> changes when there is a Best Interest Finding made by the Juvenile Court.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Immediate Enrollment</a:t>
            </a:r>
            <a:endParaRPr sz="3800"/>
          </a:p>
        </p:txBody>
      </p:sp>
      <p:sp>
        <p:nvSpPr>
          <p:cNvPr id="703" name="Google Shape;703;p89"/>
          <p:cNvSpPr txBox="1">
            <a:spLocks noGrp="1"/>
          </p:cNvSpPr>
          <p:nvPr>
            <p:ph type="subTitle" idx="4294967295"/>
          </p:nvPr>
        </p:nvSpPr>
        <p:spPr>
          <a:xfrm>
            <a:off x="1717650" y="1444725"/>
            <a:ext cx="6326400" cy="24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If a caseworker or resource parent attempts to enroll a foster care child in school, you must enroll them immediately - even if they do not have all the documents typically needed to enroll. 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The resource parent may only have a generic placement letter from ODHS - this is considered proof of guardianship.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School Notification Form</a:t>
            </a:r>
            <a:endParaRPr sz="3800"/>
          </a:p>
        </p:txBody>
      </p:sp>
      <p:sp>
        <p:nvSpPr>
          <p:cNvPr id="711" name="Google Shape;711;p90"/>
          <p:cNvSpPr txBox="1">
            <a:spLocks noGrp="1"/>
          </p:cNvSpPr>
          <p:nvPr>
            <p:ph type="subTitle" idx="4294967295"/>
          </p:nvPr>
        </p:nvSpPr>
        <p:spPr>
          <a:xfrm>
            <a:off x="1717650" y="1444725"/>
            <a:ext cx="6326400" cy="24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ODHS caseworkers should fill out the School Notification form for each child in foster care.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Please encourage the caseworker to complete the form and send it to the Foster Care POC.</a:t>
            </a:r>
            <a:endParaRPr sz="190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1E75BC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FORM</a:t>
            </a:r>
            <a:endParaRPr sz="2700">
              <a:solidFill>
                <a:srgbClr val="1E75B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**This form is NOT needed for immediate enrollment.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1"/>
          <p:cNvSpPr txBox="1">
            <a:spLocks noGrp="1"/>
          </p:cNvSpPr>
          <p:nvPr>
            <p:ph type="title"/>
          </p:nvPr>
        </p:nvSpPr>
        <p:spPr>
          <a:xfrm>
            <a:off x="3054000" y="579250"/>
            <a:ext cx="36480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Transportation</a:t>
            </a:r>
            <a:endParaRPr sz="4500"/>
          </a:p>
        </p:txBody>
      </p:sp>
      <p:sp>
        <p:nvSpPr>
          <p:cNvPr id="720" name="Google Shape;720;p91"/>
          <p:cNvSpPr txBox="1">
            <a:spLocks noGrp="1"/>
          </p:cNvSpPr>
          <p:nvPr>
            <p:ph type="subTitle" idx="4294967295"/>
          </p:nvPr>
        </p:nvSpPr>
        <p:spPr>
          <a:xfrm>
            <a:off x="1226400" y="1620075"/>
            <a:ext cx="7649400" cy="3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Children in foster care have the right to school of origin transportation, no matter the address.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ODHS caseworkers must fill out a transportation request form and send it to the Foster Care POC in order for transportation to be arranged.</a:t>
            </a:r>
            <a:endParaRPr sz="190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1E75BC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FORM</a:t>
            </a:r>
            <a:endParaRPr sz="2700">
              <a:solidFill>
                <a:srgbClr val="1E75B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**forms are also located on the HSD foster care 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webpage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2"/>
          <p:cNvSpPr txBox="1">
            <a:spLocks noGrp="1"/>
          </p:cNvSpPr>
          <p:nvPr>
            <p:ph type="title"/>
          </p:nvPr>
        </p:nvSpPr>
        <p:spPr>
          <a:xfrm>
            <a:off x="713100" y="59770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Free School Meals</a:t>
            </a:r>
            <a:endParaRPr sz="4500"/>
          </a:p>
        </p:txBody>
      </p:sp>
      <p:sp>
        <p:nvSpPr>
          <p:cNvPr id="729" name="Google Shape;729;p92"/>
          <p:cNvSpPr txBox="1">
            <a:spLocks noGrp="1"/>
          </p:cNvSpPr>
          <p:nvPr>
            <p:ph type="subTitle" idx="4294967295"/>
          </p:nvPr>
        </p:nvSpPr>
        <p:spPr>
          <a:xfrm>
            <a:off x="747300" y="1520275"/>
            <a:ext cx="7649400" cy="3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Children in foster care have the right to free school breakfast and lunch.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HSD's Nutrition Services Department coordinates with ODHS directly at the state-level to make sure all foster children are automatically added to the free school meals list.</a:t>
            </a:r>
            <a:br>
              <a:rPr lang="en" sz="1900"/>
            </a:br>
            <a:endParaRPr sz="190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There is no need to complete a f/r lunch application for a student in foster care.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3"/>
          <p:cNvSpPr txBox="1">
            <a:spLocks noGrp="1"/>
          </p:cNvSpPr>
          <p:nvPr>
            <p:ph type="title"/>
          </p:nvPr>
        </p:nvSpPr>
        <p:spPr>
          <a:xfrm>
            <a:off x="1061963" y="125875"/>
            <a:ext cx="7456800" cy="10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Resource Parent and ODHS Caseworker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Who can consent to what?</a:t>
            </a:r>
            <a:endParaRPr sz="2000"/>
          </a:p>
        </p:txBody>
      </p:sp>
      <p:pic>
        <p:nvPicPr>
          <p:cNvPr id="738" name="Google Shape;738;p93" descr="Foster Parents can consent to enrollment, unenrollment, routine shcool related activities and recores, routine medical like immunizations, medications at school nad IEP testing or assessment.&#10;&#10;DHS casework can consent to school approval for foster parent if different than school of origin, private, charter alternative and home school,  international study abroad, GED and psychological evaluation" title="Who can consent to what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425" y="1310850"/>
            <a:ext cx="6839793" cy="334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XL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Vocabulary Workshop XL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12F45279552458458D0611D127A50" ma:contentTypeVersion="7" ma:contentTypeDescription="Create a new document." ma:contentTypeScope="" ma:versionID="6bdae2dbe247fbd1a9219b90e32b8d03">
  <xsd:schema xmlns:xsd="http://www.w3.org/2001/XMLSchema" xmlns:xs="http://www.w3.org/2001/XMLSchema" xmlns:p="http://schemas.microsoft.com/office/2006/metadata/properties" xmlns:ns1="http://schemas.microsoft.com/sharepoint/v3" xmlns:ns2="033ab11c-6041-4f50-b845-c0c38e41b3e3" xmlns:ns3="54031767-dd6d-417c-ab73-583408f47564" targetNamespace="http://schemas.microsoft.com/office/2006/metadata/properties" ma:root="true" ma:fieldsID="e18252215fa447399964ade5cc238a15" ns1:_="" ns2:_="" ns3:_="">
    <xsd:import namespace="http://schemas.microsoft.com/sharepoint/v3"/>
    <xsd:import namespace="033ab11c-6041-4f50-b845-c0c38e41b3e3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ab11c-6041-4f50-b845-c0c38e41b3e3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Estimated_x0020_Creation_x0020_Date xmlns="033ab11c-6041-4f50-b845-c0c38e41b3e3" xsi:nil="true"/>
    <PublishingStartDate xmlns="http://schemas.microsoft.com/sharepoint/v3" xsi:nil="true"/>
    <Remediation_x0020_Date xmlns="033ab11c-6041-4f50-b845-c0c38e41b3e3">2023-05-11T07:00:00+00:00</Remediation_x0020_Date>
    <Priority xmlns="033ab11c-6041-4f50-b845-c0c38e41b3e3">New</Priority>
  </documentManagement>
</p:properties>
</file>

<file path=customXml/itemProps1.xml><?xml version="1.0" encoding="utf-8"?>
<ds:datastoreItem xmlns:ds="http://schemas.openxmlformats.org/officeDocument/2006/customXml" ds:itemID="{AD87FC97-55B4-4F61-AC0B-8451E928D7B1}"/>
</file>

<file path=customXml/itemProps2.xml><?xml version="1.0" encoding="utf-8"?>
<ds:datastoreItem xmlns:ds="http://schemas.openxmlformats.org/officeDocument/2006/customXml" ds:itemID="{63EEF531-D658-4410-9920-5523908BDBAE}"/>
</file>

<file path=customXml/itemProps3.xml><?xml version="1.0" encoding="utf-8"?>
<ds:datastoreItem xmlns:ds="http://schemas.openxmlformats.org/officeDocument/2006/customXml" ds:itemID="{E99D23CA-523D-4C4A-B5C0-F4D98BE963B5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670</Words>
  <Application>Microsoft Office PowerPoint</Application>
  <PresentationFormat>On-screen Show (16:9)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Pangolin</vt:lpstr>
      <vt:lpstr>Roboto Condensed Light</vt:lpstr>
      <vt:lpstr>Baloo 2</vt:lpstr>
      <vt:lpstr>English Vocabulary Workshop XL by Slidesgo</vt:lpstr>
      <vt:lpstr>English Vocabulary Workshop XL by Slidesgo</vt:lpstr>
      <vt:lpstr>Students in  Foster Care</vt:lpstr>
      <vt:lpstr>Foster care means…</vt:lpstr>
      <vt:lpstr>Students in foster care have rights</vt:lpstr>
      <vt:lpstr>School of Origin</vt:lpstr>
      <vt:lpstr>Immediate Enrollment</vt:lpstr>
      <vt:lpstr>School Notification Form</vt:lpstr>
      <vt:lpstr>Transportation</vt:lpstr>
      <vt:lpstr>Free School Meals</vt:lpstr>
      <vt:lpstr>Resource Parent and ODHS Caseworker Who can consent to what?</vt:lpstr>
      <vt:lpstr>Who is considered a parent?</vt:lpstr>
      <vt:lpstr>What is a Foster Care Point of Contact? </vt:lpstr>
      <vt:lpstr>POC Responsibilities</vt:lpstr>
      <vt:lpstr>Caseworker Responsibilities</vt:lpstr>
      <vt:lpstr>HSD’s Foster Care POC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in Foster Care</dc:title>
  <dc:creator>MARTIN Sarah * ODE</dc:creator>
  <cp:lastModifiedBy>SAPPINGTON Jennifer - ODE</cp:lastModifiedBy>
  <cp:revision>5</cp:revision>
  <dcterms:modified xsi:type="dcterms:W3CDTF">2023-05-10T19:21:56Z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0x010100B3812F45279552458458D0611D127A50</vt:lpwstr>
  </property>
</Properties>
</file>