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23"/>
  </p:notesMasterIdLst>
  <p:sldIdLst>
    <p:sldId id="257" r:id="rId5"/>
    <p:sldId id="282" r:id="rId6"/>
    <p:sldId id="332" r:id="rId7"/>
    <p:sldId id="334" r:id="rId8"/>
    <p:sldId id="279" r:id="rId9"/>
    <p:sldId id="336" r:id="rId10"/>
    <p:sldId id="333" r:id="rId11"/>
    <p:sldId id="317" r:id="rId12"/>
    <p:sldId id="314" r:id="rId13"/>
    <p:sldId id="318" r:id="rId14"/>
    <p:sldId id="327" r:id="rId15"/>
    <p:sldId id="328" r:id="rId16"/>
    <p:sldId id="320" r:id="rId17"/>
    <p:sldId id="325" r:id="rId18"/>
    <p:sldId id="330" r:id="rId19"/>
    <p:sldId id="326" r:id="rId20"/>
    <p:sldId id="307" r:id="rId21"/>
    <p:sldId id="288" r:id="rId22"/>
  </p:sldIdLst>
  <p:sldSz cx="9144000" cy="6858000" type="screen4x3"/>
  <p:notesSz cx="6858000" cy="17811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359C5-7B93-42AB-B98B-D0088EDDBEE9}" v="177" dt="2020-06-17T22:11:04.949"/>
    <p1510:client id="{132720E0-176B-4FA2-B9D9-2F08C36FBAD8}" v="309" dt="2020-06-16T22:00:18.021"/>
    <p1510:client id="{13C18C9B-CE05-4108-AF52-669561D0CABE}" v="9" dt="2020-06-17T18:06:27.853"/>
    <p1510:client id="{206E4F19-F706-403C-AF45-184B4DE2D409}" v="19" dt="2020-06-16T17:47:10.648"/>
    <p1510:client id="{22348535-51B9-4478-8309-A844C9C52947}" v="16" dt="2020-06-22T15:04:01.061"/>
    <p1510:client id="{33C85F62-CD72-464A-B455-A870F828C238}" v="22" dt="2020-06-23T22:42:49.549"/>
    <p1510:client id="{3ECE2236-1892-4CF6-A7D9-9C557ABA35AA}" v="3" dt="2020-06-17T17:36:37.334"/>
    <p1510:client id="{45CE6539-AC24-4A18-8776-846F254DB22B}" v="6" dt="2020-06-23T23:04:50.637"/>
    <p1510:client id="{5056F803-9C5D-4B72-A72B-1373D749E4C2}" v="244" dt="2020-06-17T18:01:32.387"/>
    <p1510:client id="{53706695-FEA1-461F-A73A-45AEC77514C7}" v="49" dt="2020-06-16T21:12:46.903"/>
    <p1510:client id="{5EA7C2EB-6561-4A13-8D5F-A5B0F0F3CD43}" v="178" dt="2020-06-17T18:57:29.470"/>
    <p1510:client id="{5EBA9D74-8B02-4BBE-8CAD-B3274692BD7F}" v="557" dt="2020-06-22T17:57:29.952"/>
    <p1510:client id="{61FB6AD1-E432-4FA7-AD86-949011F09C53}" v="24" dt="2020-06-17T18:16:18.124"/>
    <p1510:client id="{6421FF3B-E9B4-4165-AAD0-8F4D8432A33E}" v="39" dt="2020-06-22T18:14:33.765"/>
    <p1510:client id="{6CDEAAC3-6F12-4502-AAC0-F64AB5F87932}" v="6" dt="2020-06-18T22:02:18.569"/>
    <p1510:client id="{708F4E15-21CA-4917-A6F9-2B5AC3CDA433}" v="37" dt="2020-06-22T16:21:29.001"/>
    <p1510:client id="{757AC7F3-8812-48DF-AF87-62EB486FB2D2}" v="6" dt="2020-06-18T22:01:17.274"/>
    <p1510:client id="{762FCBDD-22C1-4443-B6DE-9E06D6991236}" v="220" dt="2020-06-16T17:57:09.758"/>
    <p1510:client id="{76D02B5D-4D8F-427F-850F-CAA92A274256}" v="7" dt="2020-06-18T21:12:25.436"/>
    <p1510:client id="{7880D15B-54C3-49F9-83D7-8EDE1E9E29C2}" v="1" dt="2020-06-22T17:17:56.594"/>
    <p1510:client id="{7D281A4F-01E5-4E7C-8137-2821E3A773C5}" v="28" dt="2020-06-16T20:02:59.882"/>
    <p1510:client id="{9150FB8D-F23C-4A67-943B-046166883289}" v="429" dt="2020-06-16T23:27:54.659"/>
    <p1510:client id="{930EFAA8-EF5A-4164-9E05-096FBBFBECEE}" v="1" dt="2020-06-24T14:42:01.973"/>
    <p1510:client id="{A5D94E65-4CB5-4195-B042-14A8BF3C721D}" v="18" dt="2020-06-22T15:06:50.326"/>
    <p1510:client id="{A624CFB3-C60F-4062-8E81-CE294A16FFE1}" v="96" dt="2020-06-16T21:32:00.224"/>
    <p1510:client id="{B3062596-8713-43CD-8E80-D3A16CB8A2CE}" v="219" dt="2020-06-23T22:38:49.003"/>
    <p1510:client id="{B4F82640-B4FF-41F5-AB6E-10A8A7D64291}" v="108" dt="2020-06-18T22:24:43.839"/>
    <p1510:client id="{B9F448F4-F60C-4059-B0A2-F5AACECB92A7}" v="132" dt="2020-06-23T22:46:06.583"/>
    <p1510:client id="{C737F5EE-001D-49FA-B98C-DC5982B2B1E8}" v="349" dt="2020-06-16T22:09:08.211"/>
    <p1510:client id="{CE588E92-99B2-4E81-AACD-BC613FDAF4AB}" v="92" dt="2020-06-18T21:49:01.615"/>
    <p1510:client id="{E6EC8694-773F-4622-B63B-CD3B3A467B73}" v="271" dt="2020-06-18T21:37:03.050"/>
    <p1510:client id="{FA5D0FB3-2A8A-4154-BA7F-9E4112F2688E}" v="126" dt="2020-06-16T22:20:26.5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992" y="45"/>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Sarah - ODE" userId="S::martins@ode.state.or.us::5e8297d7-626b-4927-b934-2c5a70fc295f" providerId="AD" clId="Web-{C737F5EE-001D-49FA-B98C-DC5982B2B1E8}"/>
    <pc:docChg chg="addSld modSld">
      <pc:chgData name="MARTIN Sarah - ODE" userId="S::martins@ode.state.or.us::5e8297d7-626b-4927-b934-2c5a70fc295f" providerId="AD" clId="Web-{C737F5EE-001D-49FA-B98C-DC5982B2B1E8}" dt="2020-06-16T22:09:08.211" v="347" actId="20577"/>
      <pc:docMkLst>
        <pc:docMk/>
      </pc:docMkLst>
      <pc:sldChg chg="modSp new">
        <pc:chgData name="MARTIN Sarah - ODE" userId="S::martins@ode.state.or.us::5e8297d7-626b-4927-b934-2c5a70fc295f" providerId="AD" clId="Web-{C737F5EE-001D-49FA-B98C-DC5982B2B1E8}" dt="2020-06-16T22:07:45.349" v="175" actId="20577"/>
        <pc:sldMkLst>
          <pc:docMk/>
          <pc:sldMk cId="3255494855" sldId="328"/>
        </pc:sldMkLst>
        <pc:spChg chg="mod">
          <ac:chgData name="MARTIN Sarah - ODE" userId="S::martins@ode.state.or.us::5e8297d7-626b-4927-b934-2c5a70fc295f" providerId="AD" clId="Web-{C737F5EE-001D-49FA-B98C-DC5982B2B1E8}" dt="2020-06-16T22:07:45.349" v="175" actId="20577"/>
          <ac:spMkLst>
            <pc:docMk/>
            <pc:sldMk cId="3255494855" sldId="328"/>
            <ac:spMk id="3" creationId="{CFD52649-F5C1-4676-884B-2AB2B694FBDE}"/>
          </ac:spMkLst>
        </pc:spChg>
      </pc:sldChg>
      <pc:sldChg chg="modSp new">
        <pc:chgData name="MARTIN Sarah - ODE" userId="S::martins@ode.state.or.us::5e8297d7-626b-4927-b934-2c5a70fc295f" providerId="AD" clId="Web-{C737F5EE-001D-49FA-B98C-DC5982B2B1E8}" dt="2020-06-16T22:09:08.211" v="347" actId="20577"/>
        <pc:sldMkLst>
          <pc:docMk/>
          <pc:sldMk cId="4124928757" sldId="329"/>
        </pc:sldMkLst>
        <pc:spChg chg="mod">
          <ac:chgData name="MARTIN Sarah - ODE" userId="S::martins@ode.state.or.us::5e8297d7-626b-4927-b934-2c5a70fc295f" providerId="AD" clId="Web-{C737F5EE-001D-49FA-B98C-DC5982B2B1E8}" dt="2020-06-16T22:09:08.211" v="347" actId="20577"/>
          <ac:spMkLst>
            <pc:docMk/>
            <pc:sldMk cId="4124928757" sldId="329"/>
            <ac:spMk id="3" creationId="{4C4FED74-B342-492C-9111-69B1D31746B8}"/>
          </ac:spMkLst>
        </pc:spChg>
      </pc:sldChg>
    </pc:docChg>
  </pc:docChgLst>
  <pc:docChgLst>
    <pc:chgData name="MARTIN Sarah - ODE" userId="S::martins@ode.state.or.us::5e8297d7-626b-4927-b934-2c5a70fc295f" providerId="AD" clId="Web-{6CDEAAC3-6F12-4502-AAC0-F64AB5F87932}"/>
    <pc:docChg chg="modSld">
      <pc:chgData name="MARTIN Sarah - ODE" userId="S::martins@ode.state.or.us::5e8297d7-626b-4927-b934-2c5a70fc295f" providerId="AD" clId="Web-{6CDEAAC3-6F12-4502-AAC0-F64AB5F87932}" dt="2020-06-18T22:02:37.022" v="137"/>
      <pc:docMkLst>
        <pc:docMk/>
      </pc:docMkLst>
      <pc:sldChg chg="modSp modNotes">
        <pc:chgData name="MARTIN Sarah - ODE" userId="S::martins@ode.state.or.us::5e8297d7-626b-4927-b934-2c5a70fc295f" providerId="AD" clId="Web-{6CDEAAC3-6F12-4502-AAC0-F64AB5F87932}" dt="2020-06-18T22:02:37.022" v="137"/>
        <pc:sldMkLst>
          <pc:docMk/>
          <pc:sldMk cId="651227828" sldId="334"/>
        </pc:sldMkLst>
        <pc:spChg chg="mod">
          <ac:chgData name="MARTIN Sarah - ODE" userId="S::martins@ode.state.or.us::5e8297d7-626b-4927-b934-2c5a70fc295f" providerId="AD" clId="Web-{6CDEAAC3-6F12-4502-AAC0-F64AB5F87932}" dt="2020-06-18T22:02:18.569" v="118" actId="20577"/>
          <ac:spMkLst>
            <pc:docMk/>
            <pc:sldMk cId="651227828" sldId="334"/>
            <ac:spMk id="2" creationId="{A45796C1-E743-491F-8835-A02606B67117}"/>
          </ac:spMkLst>
        </pc:spChg>
        <pc:spChg chg="mod">
          <ac:chgData name="MARTIN Sarah - ODE" userId="S::martins@ode.state.or.us::5e8297d7-626b-4927-b934-2c5a70fc295f" providerId="AD" clId="Web-{6CDEAAC3-6F12-4502-AAC0-F64AB5F87932}" dt="2020-06-18T21:59:38.553" v="2" actId="20577"/>
          <ac:spMkLst>
            <pc:docMk/>
            <pc:sldMk cId="651227828" sldId="334"/>
            <ac:spMk id="3" creationId="{DB6AF18B-DADF-41E6-A594-D84D8C752072}"/>
          </ac:spMkLst>
        </pc:spChg>
      </pc:sldChg>
    </pc:docChg>
  </pc:docChgLst>
  <pc:docChgLst>
    <pc:chgData name="MARTIN Sarah - ODE" userId="S::martins@ode.state.or.us::5e8297d7-626b-4927-b934-2c5a70fc295f" providerId="AD" clId="Web-{7880D15B-54C3-49F9-83D7-8EDE1E9E29C2}"/>
    <pc:docChg chg="modSld">
      <pc:chgData name="MARTIN Sarah - ODE" userId="S::martins@ode.state.or.us::5e8297d7-626b-4927-b934-2c5a70fc295f" providerId="AD" clId="Web-{7880D15B-54C3-49F9-83D7-8EDE1E9E29C2}" dt="2020-06-22T17:17:58.016" v="1" actId="20577"/>
      <pc:docMkLst>
        <pc:docMk/>
      </pc:docMkLst>
      <pc:sldChg chg="modSp">
        <pc:chgData name="MARTIN Sarah - ODE" userId="S::martins@ode.state.or.us::5e8297d7-626b-4927-b934-2c5a70fc295f" providerId="AD" clId="Web-{7880D15B-54C3-49F9-83D7-8EDE1E9E29C2}" dt="2020-06-22T17:17:58.016" v="1" actId="20577"/>
        <pc:sldMkLst>
          <pc:docMk/>
          <pc:sldMk cId="2683733669" sldId="301"/>
        </pc:sldMkLst>
        <pc:spChg chg="mod">
          <ac:chgData name="MARTIN Sarah - ODE" userId="S::martins@ode.state.or.us::5e8297d7-626b-4927-b934-2c5a70fc295f" providerId="AD" clId="Web-{7880D15B-54C3-49F9-83D7-8EDE1E9E29C2}" dt="2020-06-22T17:17:58.016" v="1" actId="20577"/>
          <ac:spMkLst>
            <pc:docMk/>
            <pc:sldMk cId="2683733669" sldId="301"/>
            <ac:spMk id="3" creationId="{00000000-0000-0000-0000-000000000000}"/>
          </ac:spMkLst>
        </pc:spChg>
      </pc:sldChg>
    </pc:docChg>
  </pc:docChgLst>
  <pc:docChgLst>
    <pc:chgData name="MARTIN Sarah - ODE" userId="S::martins@ode.state.or.us::5e8297d7-626b-4927-b934-2c5a70fc295f" providerId="AD" clId="Web-{3ECE2236-1892-4CF6-A7D9-9C557ABA35AA}"/>
    <pc:docChg chg="delSld modSld">
      <pc:chgData name="MARTIN Sarah - ODE" userId="S::martins@ode.state.or.us::5e8297d7-626b-4927-b934-2c5a70fc295f" providerId="AD" clId="Web-{3ECE2236-1892-4CF6-A7D9-9C557ABA35AA}" dt="2020-06-17T17:36:37.334" v="2" actId="20577"/>
      <pc:docMkLst>
        <pc:docMk/>
      </pc:docMkLst>
      <pc:sldChg chg="modSp">
        <pc:chgData name="MARTIN Sarah - ODE" userId="S::martins@ode.state.or.us::5e8297d7-626b-4927-b934-2c5a70fc295f" providerId="AD" clId="Web-{3ECE2236-1892-4CF6-A7D9-9C557ABA35AA}" dt="2020-06-17T17:36:37.334" v="2" actId="20577"/>
        <pc:sldMkLst>
          <pc:docMk/>
          <pc:sldMk cId="2024816338" sldId="279"/>
        </pc:sldMkLst>
        <pc:spChg chg="mod">
          <ac:chgData name="MARTIN Sarah - ODE" userId="S::martins@ode.state.or.us::5e8297d7-626b-4927-b934-2c5a70fc295f" providerId="AD" clId="Web-{3ECE2236-1892-4CF6-A7D9-9C557ABA35AA}" dt="2020-06-17T17:36:37.334" v="2" actId="20577"/>
          <ac:spMkLst>
            <pc:docMk/>
            <pc:sldMk cId="2024816338" sldId="279"/>
            <ac:spMk id="3" creationId="{00000000-0000-0000-0000-000000000000}"/>
          </ac:spMkLst>
        </pc:spChg>
      </pc:sldChg>
      <pc:sldChg chg="del">
        <pc:chgData name="MARTIN Sarah - ODE" userId="S::martins@ode.state.or.us::5e8297d7-626b-4927-b934-2c5a70fc295f" providerId="AD" clId="Web-{3ECE2236-1892-4CF6-A7D9-9C557ABA35AA}" dt="2020-06-17T17:36:11.223" v="0"/>
        <pc:sldMkLst>
          <pc:docMk/>
          <pc:sldMk cId="2766179571" sldId="311"/>
        </pc:sldMkLst>
      </pc:sldChg>
    </pc:docChg>
  </pc:docChgLst>
  <pc:docChgLst>
    <pc:chgData name="MARTIN Sarah - ODE" userId="S::martins@ode.state.or.us::5e8297d7-626b-4927-b934-2c5a70fc295f" providerId="AD" clId="Web-{5EA7C2EB-6561-4A13-8D5F-A5B0F0F3CD43}"/>
    <pc:docChg chg="modSld">
      <pc:chgData name="MARTIN Sarah - ODE" userId="S::martins@ode.state.or.us::5e8297d7-626b-4927-b934-2c5a70fc295f" providerId="AD" clId="Web-{5EA7C2EB-6561-4A13-8D5F-A5B0F0F3CD43}" dt="2020-06-17T18:57:51.298" v="1521"/>
      <pc:docMkLst>
        <pc:docMk/>
      </pc:docMkLst>
      <pc:sldChg chg="modNotes">
        <pc:chgData name="MARTIN Sarah - ODE" userId="S::martins@ode.state.or.us::5e8297d7-626b-4927-b934-2c5a70fc295f" providerId="AD" clId="Web-{5EA7C2EB-6561-4A13-8D5F-A5B0F0F3CD43}" dt="2020-06-17T18:24:11.955" v="2"/>
        <pc:sldMkLst>
          <pc:docMk/>
          <pc:sldMk cId="666794094" sldId="257"/>
        </pc:sldMkLst>
      </pc:sldChg>
      <pc:sldChg chg="modSp modNotes">
        <pc:chgData name="MARTIN Sarah - ODE" userId="S::martins@ode.state.or.us::5e8297d7-626b-4927-b934-2c5a70fc295f" providerId="AD" clId="Web-{5EA7C2EB-6561-4A13-8D5F-A5B0F0F3CD43}" dt="2020-06-17T18:33:21.751" v="218" actId="20577"/>
        <pc:sldMkLst>
          <pc:docMk/>
          <pc:sldMk cId="2024816338" sldId="279"/>
        </pc:sldMkLst>
        <pc:spChg chg="mod">
          <ac:chgData name="MARTIN Sarah - ODE" userId="S::martins@ode.state.or.us::5e8297d7-626b-4927-b934-2c5a70fc295f" providerId="AD" clId="Web-{5EA7C2EB-6561-4A13-8D5F-A5B0F0F3CD43}" dt="2020-06-17T18:33:21.751" v="218" actId="20577"/>
          <ac:spMkLst>
            <pc:docMk/>
            <pc:sldMk cId="2024816338" sldId="279"/>
            <ac:spMk id="3" creationId="{00000000-0000-0000-0000-000000000000}"/>
          </ac:spMkLst>
        </pc:spChg>
      </pc:sldChg>
      <pc:sldChg chg="modNotes">
        <pc:chgData name="MARTIN Sarah - ODE" userId="S::martins@ode.state.or.us::5e8297d7-626b-4927-b934-2c5a70fc295f" providerId="AD" clId="Web-{5EA7C2EB-6561-4A13-8D5F-A5B0F0F3CD43}" dt="2020-06-17T18:38:18.861" v="608"/>
        <pc:sldMkLst>
          <pc:docMk/>
          <pc:sldMk cId="2520015376" sldId="317"/>
        </pc:sldMkLst>
      </pc:sldChg>
      <pc:sldChg chg="modNotes">
        <pc:chgData name="MARTIN Sarah - ODE" userId="S::martins@ode.state.or.us::5e8297d7-626b-4927-b934-2c5a70fc295f" providerId="AD" clId="Web-{5EA7C2EB-6561-4A13-8D5F-A5B0F0F3CD43}" dt="2020-06-17T18:40:58.423" v="663"/>
        <pc:sldMkLst>
          <pc:docMk/>
          <pc:sldMk cId="1170287044" sldId="318"/>
        </pc:sldMkLst>
      </pc:sldChg>
      <pc:sldChg chg="modSp modNotes">
        <pc:chgData name="MARTIN Sarah - ODE" userId="S::martins@ode.state.or.us::5e8297d7-626b-4927-b934-2c5a70fc295f" providerId="AD" clId="Web-{5EA7C2EB-6561-4A13-8D5F-A5B0F0F3CD43}" dt="2020-06-17T18:55:23.798" v="1426"/>
        <pc:sldMkLst>
          <pc:docMk/>
          <pc:sldMk cId="484755272" sldId="320"/>
        </pc:sldMkLst>
        <pc:spChg chg="mod">
          <ac:chgData name="MARTIN Sarah - ODE" userId="S::martins@ode.state.or.us::5e8297d7-626b-4927-b934-2c5a70fc295f" providerId="AD" clId="Web-{5EA7C2EB-6561-4A13-8D5F-A5B0F0F3CD43}" dt="2020-06-17T18:54:30.392" v="1319" actId="20577"/>
          <ac:spMkLst>
            <pc:docMk/>
            <pc:sldMk cId="484755272" sldId="320"/>
            <ac:spMk id="2" creationId="{00000000-0000-0000-0000-000000000000}"/>
          </ac:spMkLst>
        </pc:spChg>
      </pc:sldChg>
      <pc:sldChg chg="modSp modNotes">
        <pc:chgData name="MARTIN Sarah - ODE" userId="S::martins@ode.state.or.us::5e8297d7-626b-4927-b934-2c5a70fc295f" providerId="AD" clId="Web-{5EA7C2EB-6561-4A13-8D5F-A5B0F0F3CD43}" dt="2020-06-17T18:57:29.126" v="1472" actId="20577"/>
        <pc:sldMkLst>
          <pc:docMk/>
          <pc:sldMk cId="1125204321" sldId="325"/>
        </pc:sldMkLst>
        <pc:spChg chg="mod">
          <ac:chgData name="MARTIN Sarah - ODE" userId="S::martins@ode.state.or.us::5e8297d7-626b-4927-b934-2c5a70fc295f" providerId="AD" clId="Web-{5EA7C2EB-6561-4A13-8D5F-A5B0F0F3CD43}" dt="2020-06-17T18:55:34.925" v="1427" actId="20577"/>
          <ac:spMkLst>
            <pc:docMk/>
            <pc:sldMk cId="1125204321" sldId="325"/>
            <ac:spMk id="2" creationId="{00000000-0000-0000-0000-000000000000}"/>
          </ac:spMkLst>
        </pc:spChg>
        <pc:spChg chg="mod">
          <ac:chgData name="MARTIN Sarah - ODE" userId="S::martins@ode.state.or.us::5e8297d7-626b-4927-b934-2c5a70fc295f" providerId="AD" clId="Web-{5EA7C2EB-6561-4A13-8D5F-A5B0F0F3CD43}" dt="2020-06-17T18:57:29.126" v="1472" actId="20577"/>
          <ac:spMkLst>
            <pc:docMk/>
            <pc:sldMk cId="1125204321" sldId="325"/>
            <ac:spMk id="3" creationId="{00000000-0000-0000-0000-000000000000}"/>
          </ac:spMkLst>
        </pc:spChg>
      </pc:sldChg>
      <pc:sldChg chg="modSp modNotes">
        <pc:chgData name="MARTIN Sarah - ODE" userId="S::martins@ode.state.or.us::5e8297d7-626b-4927-b934-2c5a70fc295f" providerId="AD" clId="Web-{5EA7C2EB-6561-4A13-8D5F-A5B0F0F3CD43}" dt="2020-06-17T18:54:05.954" v="1312"/>
        <pc:sldMkLst>
          <pc:docMk/>
          <pc:sldMk cId="3222372220" sldId="327"/>
        </pc:sldMkLst>
        <pc:spChg chg="mod">
          <ac:chgData name="MARTIN Sarah - ODE" userId="S::martins@ode.state.or.us::5e8297d7-626b-4927-b934-2c5a70fc295f" providerId="AD" clId="Web-{5EA7C2EB-6561-4A13-8D5F-A5B0F0F3CD43}" dt="2020-06-17T18:43:45.470" v="743" actId="20577"/>
          <ac:spMkLst>
            <pc:docMk/>
            <pc:sldMk cId="3222372220" sldId="327"/>
            <ac:spMk id="3" creationId="{23754CE3-D9D3-4529-B10A-CA4CA0266544}"/>
          </ac:spMkLst>
        </pc:spChg>
      </pc:sldChg>
      <pc:sldChg chg="modNotes">
        <pc:chgData name="MARTIN Sarah - ODE" userId="S::martins@ode.state.or.us::5e8297d7-626b-4927-b934-2c5a70fc295f" providerId="AD" clId="Web-{5EA7C2EB-6561-4A13-8D5F-A5B0F0F3CD43}" dt="2020-06-17T18:57:51.298" v="1521"/>
        <pc:sldMkLst>
          <pc:docMk/>
          <pc:sldMk cId="771597716" sldId="330"/>
        </pc:sldMkLst>
      </pc:sldChg>
    </pc:docChg>
  </pc:docChgLst>
  <pc:docChgLst>
    <pc:chgData name="MARTIN Sarah - ODE" userId="S::martins@ode.state.or.us::5e8297d7-626b-4927-b934-2c5a70fc295f" providerId="AD" clId="Web-{5EBA9D74-8B02-4BBE-8CAD-B3274692BD7F}"/>
    <pc:docChg chg="addSld delSld modSld">
      <pc:chgData name="MARTIN Sarah - ODE" userId="S::martins@ode.state.or.us::5e8297d7-626b-4927-b934-2c5a70fc295f" providerId="AD" clId="Web-{5EBA9D74-8B02-4BBE-8CAD-B3274692BD7F}" dt="2020-06-22T17:57:29.952" v="913" actId="20577"/>
      <pc:docMkLst>
        <pc:docMk/>
      </pc:docMkLst>
      <pc:sldChg chg="modSp del">
        <pc:chgData name="MARTIN Sarah - ODE" userId="S::martins@ode.state.or.us::5e8297d7-626b-4927-b934-2c5a70fc295f" providerId="AD" clId="Web-{5EBA9D74-8B02-4BBE-8CAD-B3274692BD7F}" dt="2020-06-22T17:34:05.237" v="338"/>
        <pc:sldMkLst>
          <pc:docMk/>
          <pc:sldMk cId="2683733669" sldId="301"/>
        </pc:sldMkLst>
        <pc:spChg chg="mod">
          <ac:chgData name="MARTIN Sarah - ODE" userId="S::martins@ode.state.or.us::5e8297d7-626b-4927-b934-2c5a70fc295f" providerId="AD" clId="Web-{5EBA9D74-8B02-4BBE-8CAD-B3274692BD7F}" dt="2020-06-22T17:24:25.075" v="76" actId="20577"/>
          <ac:spMkLst>
            <pc:docMk/>
            <pc:sldMk cId="2683733669" sldId="301"/>
            <ac:spMk id="2" creationId="{00000000-0000-0000-0000-000000000000}"/>
          </ac:spMkLst>
        </pc:spChg>
        <pc:spChg chg="mod">
          <ac:chgData name="MARTIN Sarah - ODE" userId="S::martins@ode.state.or.us::5e8297d7-626b-4927-b934-2c5a70fc295f" providerId="AD" clId="Web-{5EBA9D74-8B02-4BBE-8CAD-B3274692BD7F}" dt="2020-06-22T17:26:07.754" v="133" actId="20577"/>
          <ac:spMkLst>
            <pc:docMk/>
            <pc:sldMk cId="2683733669" sldId="301"/>
            <ac:spMk id="3" creationId="{00000000-0000-0000-0000-000000000000}"/>
          </ac:spMkLst>
        </pc:spChg>
      </pc:sldChg>
      <pc:sldChg chg="modSp modNotes">
        <pc:chgData name="MARTIN Sarah - ODE" userId="S::martins@ode.state.or.us::5e8297d7-626b-4927-b934-2c5a70fc295f" providerId="AD" clId="Web-{5EBA9D74-8B02-4BBE-8CAD-B3274692BD7F}" dt="2020-06-22T17:57:29.952" v="913" actId="20577"/>
        <pc:sldMkLst>
          <pc:docMk/>
          <pc:sldMk cId="3496447635" sldId="333"/>
        </pc:sldMkLst>
        <pc:spChg chg="mod">
          <ac:chgData name="MARTIN Sarah - ODE" userId="S::martins@ode.state.or.us::5e8297d7-626b-4927-b934-2c5a70fc295f" providerId="AD" clId="Web-{5EBA9D74-8B02-4BBE-8CAD-B3274692BD7F}" dt="2020-06-22T17:52:57.028" v="794" actId="20577"/>
          <ac:spMkLst>
            <pc:docMk/>
            <pc:sldMk cId="3496447635" sldId="333"/>
            <ac:spMk id="2" creationId="{00000000-0000-0000-0000-000000000000}"/>
          </ac:spMkLst>
        </pc:spChg>
        <pc:spChg chg="mod">
          <ac:chgData name="MARTIN Sarah - ODE" userId="S::martins@ode.state.or.us::5e8297d7-626b-4927-b934-2c5a70fc295f" providerId="AD" clId="Web-{5EBA9D74-8B02-4BBE-8CAD-B3274692BD7F}" dt="2020-06-22T17:57:29.952" v="913" actId="20577"/>
          <ac:spMkLst>
            <pc:docMk/>
            <pc:sldMk cId="3496447635" sldId="333"/>
            <ac:spMk id="3" creationId="{00000000-0000-0000-0000-000000000000}"/>
          </ac:spMkLst>
        </pc:spChg>
      </pc:sldChg>
      <pc:sldChg chg="modSp add del replId">
        <pc:chgData name="MARTIN Sarah - ODE" userId="S::martins@ode.state.or.us::5e8297d7-626b-4927-b934-2c5a70fc295f" providerId="AD" clId="Web-{5EBA9D74-8B02-4BBE-8CAD-B3274692BD7F}" dt="2020-06-22T17:46:15.471" v="788"/>
        <pc:sldMkLst>
          <pc:docMk/>
          <pc:sldMk cId="3756643369" sldId="335"/>
        </pc:sldMkLst>
        <pc:spChg chg="mod">
          <ac:chgData name="MARTIN Sarah - ODE" userId="S::martins@ode.state.or.us::5e8297d7-626b-4927-b934-2c5a70fc295f" providerId="AD" clId="Web-{5EBA9D74-8B02-4BBE-8CAD-B3274692BD7F}" dt="2020-06-22T17:24:42.873" v="120" actId="20577"/>
          <ac:spMkLst>
            <pc:docMk/>
            <pc:sldMk cId="3756643369" sldId="335"/>
            <ac:spMk id="3" creationId="{00000000-0000-0000-0000-000000000000}"/>
          </ac:spMkLst>
        </pc:spChg>
      </pc:sldChg>
      <pc:sldChg chg="modSp add replId modNotes">
        <pc:chgData name="MARTIN Sarah - ODE" userId="S::martins@ode.state.or.us::5e8297d7-626b-4927-b934-2c5a70fc295f" providerId="AD" clId="Web-{5EBA9D74-8B02-4BBE-8CAD-B3274692BD7F}" dt="2020-06-22T17:43:10.647" v="666" actId="20577"/>
        <pc:sldMkLst>
          <pc:docMk/>
          <pc:sldMk cId="1860203221" sldId="336"/>
        </pc:sldMkLst>
        <pc:spChg chg="mod">
          <ac:chgData name="MARTIN Sarah - ODE" userId="S::martins@ode.state.or.us::5e8297d7-626b-4927-b934-2c5a70fc295f" providerId="AD" clId="Web-{5EBA9D74-8B02-4BBE-8CAD-B3274692BD7F}" dt="2020-06-22T17:32:41.122" v="335" actId="20577"/>
          <ac:spMkLst>
            <pc:docMk/>
            <pc:sldMk cId="1860203221" sldId="336"/>
            <ac:spMk id="2" creationId="{00000000-0000-0000-0000-000000000000}"/>
          </ac:spMkLst>
        </pc:spChg>
        <pc:spChg chg="mod">
          <ac:chgData name="MARTIN Sarah - ODE" userId="S::martins@ode.state.or.us::5e8297d7-626b-4927-b934-2c5a70fc295f" providerId="AD" clId="Web-{5EBA9D74-8B02-4BBE-8CAD-B3274692BD7F}" dt="2020-06-22T17:43:10.647" v="666" actId="20577"/>
          <ac:spMkLst>
            <pc:docMk/>
            <pc:sldMk cId="1860203221" sldId="336"/>
            <ac:spMk id="3" creationId="{00000000-0000-0000-0000-000000000000}"/>
          </ac:spMkLst>
        </pc:spChg>
      </pc:sldChg>
    </pc:docChg>
  </pc:docChgLst>
  <pc:docChgLst>
    <pc:chgData name="MARTIN Sarah - ODE" userId="S::martins@ode.state.or.us::5e8297d7-626b-4927-b934-2c5a70fc295f" providerId="AD" clId="Web-{45CE6539-AC24-4A18-8776-846F254DB22B}"/>
    <pc:docChg chg="delSld modSld sldOrd">
      <pc:chgData name="MARTIN Sarah - ODE" userId="S::martins@ode.state.or.us::5e8297d7-626b-4927-b934-2c5a70fc295f" providerId="AD" clId="Web-{45CE6539-AC24-4A18-8776-846F254DB22B}" dt="2020-06-23T23:10:04.079" v="413"/>
      <pc:docMkLst>
        <pc:docMk/>
      </pc:docMkLst>
      <pc:sldChg chg="modNotes">
        <pc:chgData name="MARTIN Sarah - ODE" userId="S::martins@ode.state.or.us::5e8297d7-626b-4927-b934-2c5a70fc295f" providerId="AD" clId="Web-{45CE6539-AC24-4A18-8776-846F254DB22B}" dt="2020-06-23T23:10:04.079" v="413"/>
        <pc:sldMkLst>
          <pc:docMk/>
          <pc:sldMk cId="3325270543" sldId="326"/>
        </pc:sldMkLst>
      </pc:sldChg>
      <pc:sldChg chg="ord">
        <pc:chgData name="MARTIN Sarah - ODE" userId="S::martins@ode.state.or.us::5e8297d7-626b-4927-b934-2c5a70fc295f" providerId="AD" clId="Web-{45CE6539-AC24-4A18-8776-846F254DB22B}" dt="2020-06-23T22:54:45.722" v="0"/>
        <pc:sldMkLst>
          <pc:docMk/>
          <pc:sldMk cId="3255494855" sldId="328"/>
        </pc:sldMkLst>
      </pc:sldChg>
      <pc:sldChg chg="modSp modNotes">
        <pc:chgData name="MARTIN Sarah - ODE" userId="S::martins@ode.state.or.us::5e8297d7-626b-4927-b934-2c5a70fc295f" providerId="AD" clId="Web-{45CE6539-AC24-4A18-8776-846F254DB22B}" dt="2020-06-23T23:05:29.186" v="94"/>
        <pc:sldMkLst>
          <pc:docMk/>
          <pc:sldMk cId="771597716" sldId="330"/>
        </pc:sldMkLst>
        <pc:spChg chg="mod">
          <ac:chgData name="MARTIN Sarah - ODE" userId="S::martins@ode.state.or.us::5e8297d7-626b-4927-b934-2c5a70fc295f" providerId="AD" clId="Web-{45CE6539-AC24-4A18-8776-846F254DB22B}" dt="2020-06-23T22:55:46.476" v="2" actId="20577"/>
          <ac:spMkLst>
            <pc:docMk/>
            <pc:sldMk cId="771597716" sldId="330"/>
            <ac:spMk id="3" creationId="{D46BABDE-8444-4246-9A23-6FA95846FD1F}"/>
          </ac:spMkLst>
        </pc:spChg>
      </pc:sldChg>
      <pc:sldChg chg="del">
        <pc:chgData name="MARTIN Sarah - ODE" userId="S::martins@ode.state.or.us::5e8297d7-626b-4927-b934-2c5a70fc295f" providerId="AD" clId="Web-{45CE6539-AC24-4A18-8776-846F254DB22B}" dt="2020-06-23T23:04:08.853" v="80"/>
        <pc:sldMkLst>
          <pc:docMk/>
          <pc:sldMk cId="4045179926" sldId="331"/>
        </pc:sldMkLst>
      </pc:sldChg>
    </pc:docChg>
  </pc:docChgLst>
  <pc:docChgLst>
    <pc:chgData name="PLUMB Lisa - ODE" userId="S::plumbl@ode.state.or.us::eee0c8e5-3213-4783-b46a-252285284572" providerId="AD" clId="Web-{33C85F62-CD72-464A-B455-A870F828C238}"/>
    <pc:docChg chg="modSld">
      <pc:chgData name="PLUMB Lisa - ODE" userId="S::plumbl@ode.state.or.us::eee0c8e5-3213-4783-b46a-252285284572" providerId="AD" clId="Web-{33C85F62-CD72-464A-B455-A870F828C238}" dt="2020-06-23T22:42:48.924" v="19" actId="20577"/>
      <pc:docMkLst>
        <pc:docMk/>
      </pc:docMkLst>
      <pc:sldChg chg="modSp">
        <pc:chgData name="PLUMB Lisa - ODE" userId="S::plumbl@ode.state.or.us::eee0c8e5-3213-4783-b46a-252285284572" providerId="AD" clId="Web-{33C85F62-CD72-464A-B455-A870F828C238}" dt="2020-06-23T22:42:48.924" v="19" actId="20577"/>
        <pc:sldMkLst>
          <pc:docMk/>
          <pc:sldMk cId="2024816338" sldId="279"/>
        </pc:sldMkLst>
        <pc:spChg chg="mod">
          <ac:chgData name="PLUMB Lisa - ODE" userId="S::plumbl@ode.state.or.us::eee0c8e5-3213-4783-b46a-252285284572" providerId="AD" clId="Web-{33C85F62-CD72-464A-B455-A870F828C238}" dt="2020-06-23T22:42:48.924" v="19" actId="20577"/>
          <ac:spMkLst>
            <pc:docMk/>
            <pc:sldMk cId="2024816338" sldId="279"/>
            <ac:spMk id="3" creationId="{00000000-0000-0000-0000-000000000000}"/>
          </ac:spMkLst>
        </pc:spChg>
      </pc:sldChg>
    </pc:docChg>
  </pc:docChgLst>
  <pc:docChgLst>
    <pc:chgData name="MARTIN Sarah - ODE" userId="S::martins@ode.state.or.us::5e8297d7-626b-4927-b934-2c5a70fc295f" providerId="AD" clId="Web-{22348535-51B9-4478-8309-A844C9C52947}"/>
    <pc:docChg chg="modSld">
      <pc:chgData name="MARTIN Sarah - ODE" userId="S::martins@ode.state.or.us::5e8297d7-626b-4927-b934-2c5a70fc295f" providerId="AD" clId="Web-{22348535-51B9-4478-8309-A844C9C52947}" dt="2020-06-22T15:04:52.612" v="18"/>
      <pc:docMkLst>
        <pc:docMk/>
      </pc:docMkLst>
      <pc:sldChg chg="modNotes">
        <pc:chgData name="MARTIN Sarah - ODE" userId="S::martins@ode.state.or.us::5e8297d7-626b-4927-b934-2c5a70fc295f" providerId="AD" clId="Web-{22348535-51B9-4478-8309-A844C9C52947}" dt="2020-06-22T15:04:52.612" v="18"/>
        <pc:sldMkLst>
          <pc:docMk/>
          <pc:sldMk cId="2683733669" sldId="301"/>
        </pc:sldMkLst>
      </pc:sldChg>
      <pc:sldChg chg="modSp">
        <pc:chgData name="MARTIN Sarah - ODE" userId="S::martins@ode.state.or.us::5e8297d7-626b-4927-b934-2c5a70fc295f" providerId="AD" clId="Web-{22348535-51B9-4478-8309-A844C9C52947}" dt="2020-06-22T15:03:59.655" v="14" actId="20577"/>
        <pc:sldMkLst>
          <pc:docMk/>
          <pc:sldMk cId="2462081714" sldId="332"/>
        </pc:sldMkLst>
        <pc:spChg chg="mod">
          <ac:chgData name="MARTIN Sarah - ODE" userId="S::martins@ode.state.or.us::5e8297d7-626b-4927-b934-2c5a70fc295f" providerId="AD" clId="Web-{22348535-51B9-4478-8309-A844C9C52947}" dt="2020-06-22T15:03:59.655" v="14" actId="20577"/>
          <ac:spMkLst>
            <pc:docMk/>
            <pc:sldMk cId="2462081714" sldId="332"/>
            <ac:spMk id="3" creationId="{9DE217C4-7119-4FC7-A547-ABF0AF27E1B4}"/>
          </ac:spMkLst>
        </pc:spChg>
      </pc:sldChg>
    </pc:docChg>
  </pc:docChgLst>
  <pc:docChgLst>
    <pc:chgData name="MARTIN Sarah - ODE" userId="S::martins@ode.state.or.us::5e8297d7-626b-4927-b934-2c5a70fc295f" providerId="AD" clId="Web-{FA5D0FB3-2A8A-4154-BA7F-9E4112F2688E}"/>
    <pc:docChg chg="addSld modSld sldOrd">
      <pc:chgData name="MARTIN Sarah - ODE" userId="S::martins@ode.state.or.us::5e8297d7-626b-4927-b934-2c5a70fc295f" providerId="AD" clId="Web-{FA5D0FB3-2A8A-4154-BA7F-9E4112F2688E}" dt="2020-06-16T22:20:26.502" v="126" actId="20577"/>
      <pc:docMkLst>
        <pc:docMk/>
      </pc:docMkLst>
      <pc:sldChg chg="modSp">
        <pc:chgData name="MARTIN Sarah - ODE" userId="S::martins@ode.state.or.us::5e8297d7-626b-4927-b934-2c5a70fc295f" providerId="AD" clId="Web-{FA5D0FB3-2A8A-4154-BA7F-9E4112F2688E}" dt="2020-06-16T22:20:26.502" v="126" actId="20577"/>
        <pc:sldMkLst>
          <pc:docMk/>
          <pc:sldMk cId="2520015376" sldId="317"/>
        </pc:sldMkLst>
        <pc:spChg chg="mod">
          <ac:chgData name="MARTIN Sarah - ODE" userId="S::martins@ode.state.or.us::5e8297d7-626b-4927-b934-2c5a70fc295f" providerId="AD" clId="Web-{FA5D0FB3-2A8A-4154-BA7F-9E4112F2688E}" dt="2020-06-16T22:20:26.502" v="126" actId="20577"/>
          <ac:spMkLst>
            <pc:docMk/>
            <pc:sldMk cId="2520015376" sldId="317"/>
            <ac:spMk id="3" creationId="{00000000-0000-0000-0000-000000000000}"/>
          </ac:spMkLst>
        </pc:spChg>
      </pc:sldChg>
      <pc:sldChg chg="modSp modNotes">
        <pc:chgData name="MARTIN Sarah - ODE" userId="S::martins@ode.state.or.us::5e8297d7-626b-4927-b934-2c5a70fc295f" providerId="AD" clId="Web-{FA5D0FB3-2A8A-4154-BA7F-9E4112F2688E}" dt="2020-06-16T22:15:04.675" v="42" actId="20577"/>
        <pc:sldMkLst>
          <pc:docMk/>
          <pc:sldMk cId="484755272" sldId="320"/>
        </pc:sldMkLst>
        <pc:spChg chg="mod">
          <ac:chgData name="MARTIN Sarah - ODE" userId="S::martins@ode.state.or.us::5e8297d7-626b-4927-b934-2c5a70fc295f" providerId="AD" clId="Web-{FA5D0FB3-2A8A-4154-BA7F-9E4112F2688E}" dt="2020-06-16T22:15:04.675" v="42" actId="20577"/>
          <ac:spMkLst>
            <pc:docMk/>
            <pc:sldMk cId="484755272" sldId="320"/>
            <ac:spMk id="2" creationId="{00000000-0000-0000-0000-000000000000}"/>
          </ac:spMkLst>
        </pc:spChg>
      </pc:sldChg>
      <pc:sldChg chg="modSp">
        <pc:chgData name="MARTIN Sarah - ODE" userId="S::martins@ode.state.or.us::5e8297d7-626b-4927-b934-2c5a70fc295f" providerId="AD" clId="Web-{FA5D0FB3-2A8A-4154-BA7F-9E4112F2688E}" dt="2020-06-16T22:14:55.315" v="41" actId="20577"/>
        <pc:sldMkLst>
          <pc:docMk/>
          <pc:sldMk cId="1125204321" sldId="325"/>
        </pc:sldMkLst>
        <pc:spChg chg="mod">
          <ac:chgData name="MARTIN Sarah - ODE" userId="S::martins@ode.state.or.us::5e8297d7-626b-4927-b934-2c5a70fc295f" providerId="AD" clId="Web-{FA5D0FB3-2A8A-4154-BA7F-9E4112F2688E}" dt="2020-06-16T22:14:55.315" v="41" actId="20577"/>
          <ac:spMkLst>
            <pc:docMk/>
            <pc:sldMk cId="1125204321" sldId="325"/>
            <ac:spMk id="2" creationId="{00000000-0000-0000-0000-000000000000}"/>
          </ac:spMkLst>
        </pc:spChg>
      </pc:sldChg>
      <pc:sldChg chg="modSp">
        <pc:chgData name="MARTIN Sarah - ODE" userId="S::martins@ode.state.or.us::5e8297d7-626b-4927-b934-2c5a70fc295f" providerId="AD" clId="Web-{FA5D0FB3-2A8A-4154-BA7F-9E4112F2688E}" dt="2020-06-16T22:18:05.683" v="44" actId="20577"/>
        <pc:sldMkLst>
          <pc:docMk/>
          <pc:sldMk cId="3222372220" sldId="327"/>
        </pc:sldMkLst>
        <pc:spChg chg="mod">
          <ac:chgData name="MARTIN Sarah - ODE" userId="S::martins@ode.state.or.us::5e8297d7-626b-4927-b934-2c5a70fc295f" providerId="AD" clId="Web-{FA5D0FB3-2A8A-4154-BA7F-9E4112F2688E}" dt="2020-06-16T22:18:05.683" v="44" actId="20577"/>
          <ac:spMkLst>
            <pc:docMk/>
            <pc:sldMk cId="3222372220" sldId="327"/>
            <ac:spMk id="2" creationId="{F53EC1AD-4D70-4C1A-91FE-3CF51F0E1D2C}"/>
          </ac:spMkLst>
        </pc:spChg>
      </pc:sldChg>
      <pc:sldChg chg="modSp ord modNotes">
        <pc:chgData name="MARTIN Sarah - ODE" userId="S::martins@ode.state.or.us::5e8297d7-626b-4927-b934-2c5a70fc295f" providerId="AD" clId="Web-{FA5D0FB3-2A8A-4154-BA7F-9E4112F2688E}" dt="2020-06-16T22:12:34.184" v="25"/>
        <pc:sldMkLst>
          <pc:docMk/>
          <pc:sldMk cId="3255494855" sldId="328"/>
        </pc:sldMkLst>
        <pc:spChg chg="mod">
          <ac:chgData name="MARTIN Sarah - ODE" userId="S::martins@ode.state.or.us::5e8297d7-626b-4927-b934-2c5a70fc295f" providerId="AD" clId="Web-{FA5D0FB3-2A8A-4154-BA7F-9E4112F2688E}" dt="2020-06-16T22:11:08.586" v="13" actId="20577"/>
          <ac:spMkLst>
            <pc:docMk/>
            <pc:sldMk cId="3255494855" sldId="328"/>
            <ac:spMk id="3" creationId="{CFD52649-F5C1-4676-884B-2AB2B694FBDE}"/>
          </ac:spMkLst>
        </pc:spChg>
      </pc:sldChg>
      <pc:sldChg chg="modSp">
        <pc:chgData name="MARTIN Sarah - ODE" userId="S::martins@ode.state.or.us::5e8297d7-626b-4927-b934-2c5a70fc295f" providerId="AD" clId="Web-{FA5D0FB3-2A8A-4154-BA7F-9E4112F2688E}" dt="2020-06-16T22:12:16.027" v="22" actId="20577"/>
        <pc:sldMkLst>
          <pc:docMk/>
          <pc:sldMk cId="4124928757" sldId="329"/>
        </pc:sldMkLst>
        <pc:spChg chg="mod">
          <ac:chgData name="MARTIN Sarah - ODE" userId="S::martins@ode.state.or.us::5e8297d7-626b-4927-b934-2c5a70fc295f" providerId="AD" clId="Web-{FA5D0FB3-2A8A-4154-BA7F-9E4112F2688E}" dt="2020-06-16T22:12:16.027" v="22" actId="20577"/>
          <ac:spMkLst>
            <pc:docMk/>
            <pc:sldMk cId="4124928757" sldId="329"/>
            <ac:spMk id="3" creationId="{4C4FED74-B342-492C-9111-69B1D31746B8}"/>
          </ac:spMkLst>
        </pc:spChg>
      </pc:sldChg>
      <pc:sldChg chg="new">
        <pc:chgData name="MARTIN Sarah - ODE" userId="S::martins@ode.state.or.us::5e8297d7-626b-4927-b934-2c5a70fc295f" providerId="AD" clId="Web-{FA5D0FB3-2A8A-4154-BA7F-9E4112F2688E}" dt="2020-06-16T22:12:47.763" v="26"/>
        <pc:sldMkLst>
          <pc:docMk/>
          <pc:sldMk cId="771597716" sldId="330"/>
        </pc:sldMkLst>
      </pc:sldChg>
    </pc:docChg>
  </pc:docChgLst>
  <pc:docChgLst>
    <pc:chgData name="ENGBERG Jennifer - ODE" userId="S::engbergj@ode.state.or.us::3520fc73-0580-4082-99a0-8130791c3159" providerId="AD" clId="Web-{930EFAA8-EF5A-4164-9E05-096FBBFBECEE}"/>
    <pc:docChg chg="modSld">
      <pc:chgData name="ENGBERG Jennifer - ODE" userId="S::engbergj@ode.state.or.us::3520fc73-0580-4082-99a0-8130791c3159" providerId="AD" clId="Web-{930EFAA8-EF5A-4164-9E05-096FBBFBECEE}" dt="2020-06-24T14:42:18.818" v="1419"/>
      <pc:docMkLst>
        <pc:docMk/>
      </pc:docMkLst>
      <pc:sldChg chg="modNotes">
        <pc:chgData name="ENGBERG Jennifer - ODE" userId="S::engbergj@ode.state.or.us::3520fc73-0580-4082-99a0-8130791c3159" providerId="AD" clId="Web-{930EFAA8-EF5A-4164-9E05-096FBBFBECEE}" dt="2020-06-24T14:39:37.592" v="1258"/>
        <pc:sldMkLst>
          <pc:docMk/>
          <pc:sldMk cId="2024816338" sldId="279"/>
        </pc:sldMkLst>
      </pc:sldChg>
      <pc:sldChg chg="modNotes">
        <pc:chgData name="ENGBERG Jennifer - ODE" userId="S::engbergj@ode.state.or.us::3520fc73-0580-4082-99a0-8130791c3159" providerId="AD" clId="Web-{930EFAA8-EF5A-4164-9E05-096FBBFBECEE}" dt="2020-06-24T14:42:18.818" v="1419"/>
        <pc:sldMkLst>
          <pc:docMk/>
          <pc:sldMk cId="2520015376" sldId="317"/>
        </pc:sldMkLst>
      </pc:sldChg>
      <pc:sldChg chg="modNotes">
        <pc:chgData name="ENGBERG Jennifer - ODE" userId="S::engbergj@ode.state.or.us::3520fc73-0580-4082-99a0-8130791c3159" providerId="AD" clId="Web-{930EFAA8-EF5A-4164-9E05-096FBBFBECEE}" dt="2020-06-24T14:42:01.708" v="1416"/>
        <pc:sldMkLst>
          <pc:docMk/>
          <pc:sldMk cId="3496447635" sldId="333"/>
        </pc:sldMkLst>
      </pc:sldChg>
      <pc:sldChg chg="modNotes">
        <pc:chgData name="ENGBERG Jennifer - ODE" userId="S::engbergj@ode.state.or.us::3520fc73-0580-4082-99a0-8130791c3159" providerId="AD" clId="Web-{930EFAA8-EF5A-4164-9E05-096FBBFBECEE}" dt="2020-06-24T14:35:13.526" v="1072"/>
        <pc:sldMkLst>
          <pc:docMk/>
          <pc:sldMk cId="651227828" sldId="334"/>
        </pc:sldMkLst>
      </pc:sldChg>
    </pc:docChg>
  </pc:docChgLst>
  <pc:docChgLst>
    <pc:chgData name="MARTIN Sarah - ODE" userId="S::martins@ode.state.or.us::5e8297d7-626b-4927-b934-2c5a70fc295f" providerId="AD" clId="Web-{206E4F19-F706-403C-AF45-184B4DE2D409}"/>
    <pc:docChg chg="delSld modSld">
      <pc:chgData name="MARTIN Sarah - ODE" userId="S::martins@ode.state.or.us::5e8297d7-626b-4927-b934-2c5a70fc295f" providerId="AD" clId="Web-{206E4F19-F706-403C-AF45-184B4DE2D409}" dt="2020-06-16T17:47:10.648" v="36"/>
      <pc:docMkLst>
        <pc:docMk/>
      </pc:docMkLst>
      <pc:sldChg chg="modSp modNotes">
        <pc:chgData name="MARTIN Sarah - ODE" userId="S::martins@ode.state.or.us::5e8297d7-626b-4927-b934-2c5a70fc295f" providerId="AD" clId="Web-{206E4F19-F706-403C-AF45-184B4DE2D409}" dt="2020-06-16T17:47:06.882" v="35"/>
        <pc:sldMkLst>
          <pc:docMk/>
          <pc:sldMk cId="484755272" sldId="320"/>
        </pc:sldMkLst>
        <pc:spChg chg="mod">
          <ac:chgData name="MARTIN Sarah - ODE" userId="S::martins@ode.state.or.us::5e8297d7-626b-4927-b934-2c5a70fc295f" providerId="AD" clId="Web-{206E4F19-F706-403C-AF45-184B4DE2D409}" dt="2020-06-16T17:46:12.596" v="16" actId="20577"/>
          <ac:spMkLst>
            <pc:docMk/>
            <pc:sldMk cId="484755272" sldId="320"/>
            <ac:spMk id="2" creationId="{00000000-0000-0000-0000-000000000000}"/>
          </ac:spMkLst>
        </pc:spChg>
      </pc:sldChg>
      <pc:sldChg chg="del">
        <pc:chgData name="MARTIN Sarah - ODE" userId="S::martins@ode.state.or.us::5e8297d7-626b-4927-b934-2c5a70fc295f" providerId="AD" clId="Web-{206E4F19-F706-403C-AF45-184B4DE2D409}" dt="2020-06-16T17:47:10.648" v="36"/>
        <pc:sldMkLst>
          <pc:docMk/>
          <pc:sldMk cId="2741126972" sldId="322"/>
        </pc:sldMkLst>
      </pc:sldChg>
    </pc:docChg>
  </pc:docChgLst>
  <pc:docChgLst>
    <pc:chgData name="MARTIN Sarah - ODE" userId="S::martins@ode.state.or.us::5e8297d7-626b-4927-b934-2c5a70fc295f" providerId="AD" clId="Web-{61FB6AD1-E432-4FA7-AD86-949011F09C53}"/>
    <pc:docChg chg="addSld modSld">
      <pc:chgData name="MARTIN Sarah - ODE" userId="S::martins@ode.state.or.us::5e8297d7-626b-4927-b934-2c5a70fc295f" providerId="AD" clId="Web-{61FB6AD1-E432-4FA7-AD86-949011F09C53}" dt="2020-06-17T18:16:18.124" v="23" actId="20577"/>
      <pc:docMkLst>
        <pc:docMk/>
      </pc:docMkLst>
      <pc:sldChg chg="modSp">
        <pc:chgData name="MARTIN Sarah - ODE" userId="S::martins@ode.state.or.us::5e8297d7-626b-4927-b934-2c5a70fc295f" providerId="AD" clId="Web-{61FB6AD1-E432-4FA7-AD86-949011F09C53}" dt="2020-06-17T18:15:21.058" v="2" actId="20577"/>
        <pc:sldMkLst>
          <pc:docMk/>
          <pc:sldMk cId="771597716" sldId="330"/>
        </pc:sldMkLst>
        <pc:spChg chg="mod">
          <ac:chgData name="MARTIN Sarah - ODE" userId="S::martins@ode.state.or.us::5e8297d7-626b-4927-b934-2c5a70fc295f" providerId="AD" clId="Web-{61FB6AD1-E432-4FA7-AD86-949011F09C53}" dt="2020-06-17T18:15:21.058" v="2" actId="20577"/>
          <ac:spMkLst>
            <pc:docMk/>
            <pc:sldMk cId="771597716" sldId="330"/>
            <ac:spMk id="3" creationId="{D46BABDE-8444-4246-9A23-6FA95846FD1F}"/>
          </ac:spMkLst>
        </pc:spChg>
      </pc:sldChg>
      <pc:sldChg chg="modSp add replId">
        <pc:chgData name="MARTIN Sarah - ODE" userId="S::martins@ode.state.or.us::5e8297d7-626b-4927-b934-2c5a70fc295f" providerId="AD" clId="Web-{61FB6AD1-E432-4FA7-AD86-949011F09C53}" dt="2020-06-17T18:16:18.124" v="23" actId="20577"/>
        <pc:sldMkLst>
          <pc:docMk/>
          <pc:sldMk cId="4045179926" sldId="331"/>
        </pc:sldMkLst>
        <pc:spChg chg="mod">
          <ac:chgData name="MARTIN Sarah - ODE" userId="S::martins@ode.state.or.us::5e8297d7-626b-4927-b934-2c5a70fc295f" providerId="AD" clId="Web-{61FB6AD1-E432-4FA7-AD86-949011F09C53}" dt="2020-06-17T18:16:18.124" v="23" actId="20577"/>
          <ac:spMkLst>
            <pc:docMk/>
            <pc:sldMk cId="4045179926" sldId="331"/>
            <ac:spMk id="3" creationId="{D46BABDE-8444-4246-9A23-6FA95846FD1F}"/>
          </ac:spMkLst>
        </pc:spChg>
      </pc:sldChg>
    </pc:docChg>
  </pc:docChgLst>
  <pc:docChgLst>
    <pc:chgData name="MARTIN Sarah - ODE" userId="S::martins@ode.state.or.us::5e8297d7-626b-4927-b934-2c5a70fc295f" providerId="AD" clId="Web-{786CB42A-F87B-4EC4-A721-78AE6322C4F4}"/>
    <pc:docChg chg="modSld">
      <pc:chgData name="MARTIN Sarah - ODE" userId="S::martins@ode.state.or.us::5e8297d7-626b-4927-b934-2c5a70fc295f" providerId="AD" clId="Web-{786CB42A-F87B-4EC4-A721-78AE6322C4F4}" dt="2020-06-18T22:28:35.390" v="276"/>
      <pc:docMkLst>
        <pc:docMk/>
      </pc:docMkLst>
      <pc:sldChg chg="modNotes">
        <pc:chgData name="MARTIN Sarah - ODE" userId="S::martins@ode.state.or.us::5e8297d7-626b-4927-b934-2c5a70fc295f" providerId="AD" clId="Web-{786CB42A-F87B-4EC4-A721-78AE6322C4F4}" dt="2020-06-18T22:28:35.390" v="276"/>
        <pc:sldMkLst>
          <pc:docMk/>
          <pc:sldMk cId="2462081714" sldId="332"/>
        </pc:sldMkLst>
      </pc:sldChg>
    </pc:docChg>
  </pc:docChgLst>
  <pc:docChgLst>
    <pc:chgData name="MARTIN Sarah - ODE" userId="S::martins@ode.state.or.us::5e8297d7-626b-4927-b934-2c5a70fc295f" providerId="AD" clId="Web-{708F4E15-21CA-4917-A6F9-2B5AC3CDA433}"/>
    <pc:docChg chg="modSld">
      <pc:chgData name="MARTIN Sarah - ODE" userId="S::martins@ode.state.or.us::5e8297d7-626b-4927-b934-2c5a70fc295f" providerId="AD" clId="Web-{708F4E15-21CA-4917-A6F9-2B5AC3CDA433}" dt="2020-06-22T16:21:55.127" v="557"/>
      <pc:docMkLst>
        <pc:docMk/>
      </pc:docMkLst>
      <pc:sldChg chg="modNotes">
        <pc:chgData name="MARTIN Sarah - ODE" userId="S::martins@ode.state.or.us::5e8297d7-626b-4927-b934-2c5a70fc295f" providerId="AD" clId="Web-{708F4E15-21CA-4917-A6F9-2B5AC3CDA433}" dt="2020-06-22T16:07:44.995" v="72"/>
        <pc:sldMkLst>
          <pc:docMk/>
          <pc:sldMk cId="666794094" sldId="257"/>
        </pc:sldMkLst>
      </pc:sldChg>
      <pc:sldChg chg="modNotes">
        <pc:chgData name="MARTIN Sarah - ODE" userId="S::martins@ode.state.or.us::5e8297d7-626b-4927-b934-2c5a70fc295f" providerId="AD" clId="Web-{708F4E15-21CA-4917-A6F9-2B5AC3CDA433}" dt="2020-06-22T15:08:32.566" v="58"/>
        <pc:sldMkLst>
          <pc:docMk/>
          <pc:sldMk cId="2683733669" sldId="301"/>
        </pc:sldMkLst>
      </pc:sldChg>
      <pc:sldChg chg="modSp modNotes">
        <pc:chgData name="MARTIN Sarah - ODE" userId="S::martins@ode.state.or.us::5e8297d7-626b-4927-b934-2c5a70fc295f" providerId="AD" clId="Web-{708F4E15-21CA-4917-A6F9-2B5AC3CDA433}" dt="2020-06-22T16:07:04.197" v="61"/>
        <pc:sldMkLst>
          <pc:docMk/>
          <pc:sldMk cId="1553775658" sldId="307"/>
        </pc:sldMkLst>
        <pc:spChg chg="mod">
          <ac:chgData name="MARTIN Sarah - ODE" userId="S::martins@ode.state.or.us::5e8297d7-626b-4927-b934-2c5a70fc295f" providerId="AD" clId="Web-{708F4E15-21CA-4917-A6F9-2B5AC3CDA433}" dt="2020-06-22T15:23:23.516" v="60" actId="20577"/>
          <ac:spMkLst>
            <pc:docMk/>
            <pc:sldMk cId="1553775658" sldId="307"/>
            <ac:spMk id="3" creationId="{00000000-0000-0000-0000-000000000000}"/>
          </ac:spMkLst>
        </pc:spChg>
      </pc:sldChg>
      <pc:sldChg chg="modNotes">
        <pc:chgData name="MARTIN Sarah - ODE" userId="S::martins@ode.state.or.us::5e8297d7-626b-4927-b934-2c5a70fc295f" providerId="AD" clId="Web-{708F4E15-21CA-4917-A6F9-2B5AC3CDA433}" dt="2020-06-22T16:15:45.867" v="425"/>
        <pc:sldMkLst>
          <pc:docMk/>
          <pc:sldMk cId="1328357520" sldId="314"/>
        </pc:sldMkLst>
      </pc:sldChg>
      <pc:sldChg chg="modNotes">
        <pc:chgData name="MARTIN Sarah - ODE" userId="S::martins@ode.state.or.us::5e8297d7-626b-4927-b934-2c5a70fc295f" providerId="AD" clId="Web-{708F4E15-21CA-4917-A6F9-2B5AC3CDA433}" dt="2020-06-22T16:19:16.763" v="497"/>
        <pc:sldMkLst>
          <pc:docMk/>
          <pc:sldMk cId="1170287044" sldId="318"/>
        </pc:sldMkLst>
      </pc:sldChg>
      <pc:sldChg chg="modNotes">
        <pc:chgData name="MARTIN Sarah - ODE" userId="S::martins@ode.state.or.us::5e8297d7-626b-4927-b934-2c5a70fc295f" providerId="AD" clId="Web-{708F4E15-21CA-4917-A6F9-2B5AC3CDA433}" dt="2020-06-22T16:20:02.218" v="513"/>
        <pc:sldMkLst>
          <pc:docMk/>
          <pc:sldMk cId="3222372220" sldId="327"/>
        </pc:sldMkLst>
      </pc:sldChg>
      <pc:sldChg chg="modSp">
        <pc:chgData name="MARTIN Sarah - ODE" userId="S::martins@ode.state.or.us::5e8297d7-626b-4927-b934-2c5a70fc295f" providerId="AD" clId="Web-{708F4E15-21CA-4917-A6F9-2B5AC3CDA433}" dt="2020-06-22T16:21:29.001" v="546" actId="20577"/>
        <pc:sldMkLst>
          <pc:docMk/>
          <pc:sldMk cId="771597716" sldId="330"/>
        </pc:sldMkLst>
        <pc:spChg chg="mod">
          <ac:chgData name="MARTIN Sarah - ODE" userId="S::martins@ode.state.or.us::5e8297d7-626b-4927-b934-2c5a70fc295f" providerId="AD" clId="Web-{708F4E15-21CA-4917-A6F9-2B5AC3CDA433}" dt="2020-06-22T16:21:29.001" v="546" actId="20577"/>
          <ac:spMkLst>
            <pc:docMk/>
            <pc:sldMk cId="771597716" sldId="330"/>
            <ac:spMk id="3" creationId="{D46BABDE-8444-4246-9A23-6FA95846FD1F}"/>
          </ac:spMkLst>
        </pc:spChg>
      </pc:sldChg>
      <pc:sldChg chg="modSp modNotes">
        <pc:chgData name="MARTIN Sarah - ODE" userId="S::martins@ode.state.or.us::5e8297d7-626b-4927-b934-2c5a70fc295f" providerId="AD" clId="Web-{708F4E15-21CA-4917-A6F9-2B5AC3CDA433}" dt="2020-06-22T16:11:11.313" v="184"/>
        <pc:sldMkLst>
          <pc:docMk/>
          <pc:sldMk cId="3496447635" sldId="333"/>
        </pc:sldMkLst>
        <pc:spChg chg="mod">
          <ac:chgData name="MARTIN Sarah - ODE" userId="S::martins@ode.state.or.us::5e8297d7-626b-4927-b934-2c5a70fc295f" providerId="AD" clId="Web-{708F4E15-21CA-4917-A6F9-2B5AC3CDA433}" dt="2020-06-22T16:10:27.187" v="154" actId="20577"/>
          <ac:spMkLst>
            <pc:docMk/>
            <pc:sldMk cId="3496447635" sldId="333"/>
            <ac:spMk id="3" creationId="{00000000-0000-0000-0000-000000000000}"/>
          </ac:spMkLst>
        </pc:spChg>
      </pc:sldChg>
      <pc:sldChg chg="modNotes">
        <pc:chgData name="MARTIN Sarah - ODE" userId="S::martins@ode.state.or.us::5e8297d7-626b-4927-b934-2c5a70fc295f" providerId="AD" clId="Web-{708F4E15-21CA-4917-A6F9-2B5AC3CDA433}" dt="2020-06-22T16:21:55.127" v="557"/>
        <pc:sldMkLst>
          <pc:docMk/>
          <pc:sldMk cId="651227828" sldId="334"/>
        </pc:sldMkLst>
      </pc:sldChg>
    </pc:docChg>
  </pc:docChgLst>
  <pc:docChgLst>
    <pc:chgData name="ENGBERG Jennifer - ODE" userId="S::engbergj@ode.state.or.us::3520fc73-0580-4082-99a0-8130791c3159" providerId="AD" clId="Web-{757AC7F3-8812-48DF-AF87-62EB486FB2D2}"/>
    <pc:docChg chg="modSld">
      <pc:chgData name="ENGBERG Jennifer - ODE" userId="S::engbergj@ode.state.or.us::3520fc73-0580-4082-99a0-8130791c3159" providerId="AD" clId="Web-{757AC7F3-8812-48DF-AF87-62EB486FB2D2}" dt="2020-06-18T22:01:16.821" v="3" actId="20577"/>
      <pc:docMkLst>
        <pc:docMk/>
      </pc:docMkLst>
      <pc:sldChg chg="addSp delSp modSp">
        <pc:chgData name="ENGBERG Jennifer - ODE" userId="S::engbergj@ode.state.or.us::3520fc73-0580-4082-99a0-8130791c3159" providerId="AD" clId="Web-{757AC7F3-8812-48DF-AF87-62EB486FB2D2}" dt="2020-06-18T22:01:16.821" v="3" actId="20577"/>
        <pc:sldMkLst>
          <pc:docMk/>
          <pc:sldMk cId="651227828" sldId="334"/>
        </pc:sldMkLst>
        <pc:spChg chg="mod">
          <ac:chgData name="ENGBERG Jennifer - ODE" userId="S::engbergj@ode.state.or.us::3520fc73-0580-4082-99a0-8130791c3159" providerId="AD" clId="Web-{757AC7F3-8812-48DF-AF87-62EB486FB2D2}" dt="2020-06-18T22:01:16.821" v="3" actId="20577"/>
          <ac:spMkLst>
            <pc:docMk/>
            <pc:sldMk cId="651227828" sldId="334"/>
            <ac:spMk id="2" creationId="{A45796C1-E743-491F-8835-A02606B67117}"/>
          </ac:spMkLst>
        </pc:spChg>
        <pc:spChg chg="del">
          <ac:chgData name="ENGBERG Jennifer - ODE" userId="S::engbergj@ode.state.or.us::3520fc73-0580-4082-99a0-8130791c3159" providerId="AD" clId="Web-{757AC7F3-8812-48DF-AF87-62EB486FB2D2}" dt="2020-06-18T22:01:15.931" v="0"/>
          <ac:spMkLst>
            <pc:docMk/>
            <pc:sldMk cId="651227828" sldId="334"/>
            <ac:spMk id="3" creationId="{DB6AF18B-DADF-41E6-A594-D84D8C752072}"/>
          </ac:spMkLst>
        </pc:spChg>
        <pc:picChg chg="add mod ord">
          <ac:chgData name="ENGBERG Jennifer - ODE" userId="S::engbergj@ode.state.or.us::3520fc73-0580-4082-99a0-8130791c3159" providerId="AD" clId="Web-{757AC7F3-8812-48DF-AF87-62EB486FB2D2}" dt="2020-06-18T22:01:16.774" v="2" actId="1076"/>
          <ac:picMkLst>
            <pc:docMk/>
            <pc:sldMk cId="651227828" sldId="334"/>
            <ac:picMk id="4" creationId="{E4464428-1DE6-4D40-B5DA-F1F88FA59CA3}"/>
          </ac:picMkLst>
        </pc:picChg>
      </pc:sldChg>
    </pc:docChg>
  </pc:docChgLst>
  <pc:docChgLst>
    <pc:chgData name="MARTIN Sarah - ODE" userId="S::martins@ode.state.or.us::5e8297d7-626b-4927-b934-2c5a70fc295f" providerId="AD" clId="Web-{5056F803-9C5D-4B72-A72B-1373D749E4C2}"/>
    <pc:docChg chg="delSld modSld sldOrd">
      <pc:chgData name="MARTIN Sarah - ODE" userId="S::martins@ode.state.or.us::5e8297d7-626b-4927-b934-2c5a70fc295f" providerId="AD" clId="Web-{5056F803-9C5D-4B72-A72B-1373D749E4C2}" dt="2020-06-17T18:01:32.387" v="305" actId="14100"/>
      <pc:docMkLst>
        <pc:docMk/>
      </pc:docMkLst>
      <pc:sldChg chg="modSp ord modNotes">
        <pc:chgData name="MARTIN Sarah - ODE" userId="S::martins@ode.state.or.us::5e8297d7-626b-4927-b934-2c5a70fc295f" providerId="AD" clId="Web-{5056F803-9C5D-4B72-A72B-1373D749E4C2}" dt="2020-06-17T17:54:20.050" v="113" actId="20577"/>
        <pc:sldMkLst>
          <pc:docMk/>
          <pc:sldMk cId="484755272" sldId="320"/>
        </pc:sldMkLst>
        <pc:spChg chg="mod">
          <ac:chgData name="MARTIN Sarah - ODE" userId="S::martins@ode.state.or.us::5e8297d7-626b-4927-b934-2c5a70fc295f" providerId="AD" clId="Web-{5056F803-9C5D-4B72-A72B-1373D749E4C2}" dt="2020-06-17T17:50:02.504" v="54" actId="20577"/>
          <ac:spMkLst>
            <pc:docMk/>
            <pc:sldMk cId="484755272" sldId="320"/>
            <ac:spMk id="2" creationId="{00000000-0000-0000-0000-000000000000}"/>
          </ac:spMkLst>
        </pc:spChg>
        <pc:spChg chg="mod">
          <ac:chgData name="MARTIN Sarah - ODE" userId="S::martins@ode.state.or.us::5e8297d7-626b-4927-b934-2c5a70fc295f" providerId="AD" clId="Web-{5056F803-9C5D-4B72-A72B-1373D749E4C2}" dt="2020-06-17T17:54:20.050" v="113" actId="20577"/>
          <ac:spMkLst>
            <pc:docMk/>
            <pc:sldMk cId="484755272" sldId="320"/>
            <ac:spMk id="5" creationId="{5D4B48E9-6487-4D0A-B796-59C11954BC34}"/>
          </ac:spMkLst>
        </pc:spChg>
      </pc:sldChg>
      <pc:sldChg chg="del ord">
        <pc:chgData name="MARTIN Sarah - ODE" userId="S::martins@ode.state.or.us::5e8297d7-626b-4927-b934-2c5a70fc295f" providerId="AD" clId="Web-{5056F803-9C5D-4B72-A72B-1373D749E4C2}" dt="2020-06-17T18:01:00.510" v="303"/>
        <pc:sldMkLst>
          <pc:docMk/>
          <pc:sldMk cId="3598845655" sldId="323"/>
        </pc:sldMkLst>
      </pc:sldChg>
      <pc:sldChg chg="modSp ord modNotes">
        <pc:chgData name="MARTIN Sarah - ODE" userId="S::martins@ode.state.or.us::5e8297d7-626b-4927-b934-2c5a70fc295f" providerId="AD" clId="Web-{5056F803-9C5D-4B72-A72B-1373D749E4C2}" dt="2020-06-17T17:54:15.752" v="112" actId="20577"/>
        <pc:sldMkLst>
          <pc:docMk/>
          <pc:sldMk cId="1125204321" sldId="325"/>
        </pc:sldMkLst>
        <pc:spChg chg="mod">
          <ac:chgData name="MARTIN Sarah - ODE" userId="S::martins@ode.state.or.us::5e8297d7-626b-4927-b934-2c5a70fc295f" providerId="AD" clId="Web-{5056F803-9C5D-4B72-A72B-1373D749E4C2}" dt="2020-06-17T17:53:58.470" v="108" actId="20577"/>
          <ac:spMkLst>
            <pc:docMk/>
            <pc:sldMk cId="1125204321" sldId="325"/>
            <ac:spMk id="2" creationId="{00000000-0000-0000-0000-000000000000}"/>
          </ac:spMkLst>
        </pc:spChg>
        <pc:spChg chg="mod">
          <ac:chgData name="MARTIN Sarah - ODE" userId="S::martins@ode.state.or.us::5e8297d7-626b-4927-b934-2c5a70fc295f" providerId="AD" clId="Web-{5056F803-9C5D-4B72-A72B-1373D749E4C2}" dt="2020-06-17T17:54:15.752" v="112" actId="20577"/>
          <ac:spMkLst>
            <pc:docMk/>
            <pc:sldMk cId="1125204321" sldId="325"/>
            <ac:spMk id="3" creationId="{00000000-0000-0000-0000-000000000000}"/>
          </ac:spMkLst>
        </pc:spChg>
      </pc:sldChg>
      <pc:sldChg chg="modSp modNotes">
        <pc:chgData name="MARTIN Sarah - ODE" userId="S::martins@ode.state.or.us::5e8297d7-626b-4927-b934-2c5a70fc295f" providerId="AD" clId="Web-{5056F803-9C5D-4B72-A72B-1373D749E4C2}" dt="2020-06-17T18:01:32.387" v="305" actId="14100"/>
        <pc:sldMkLst>
          <pc:docMk/>
          <pc:sldMk cId="3222372220" sldId="327"/>
        </pc:sldMkLst>
        <pc:spChg chg="mod">
          <ac:chgData name="MARTIN Sarah - ODE" userId="S::martins@ode.state.or.us::5e8297d7-626b-4927-b934-2c5a70fc295f" providerId="AD" clId="Web-{5056F803-9C5D-4B72-A72B-1373D749E4C2}" dt="2020-06-17T18:01:32.387" v="305" actId="14100"/>
          <ac:spMkLst>
            <pc:docMk/>
            <pc:sldMk cId="3222372220" sldId="327"/>
            <ac:spMk id="3" creationId="{23754CE3-D9D3-4529-B10A-CA4CA0266544}"/>
          </ac:spMkLst>
        </pc:spChg>
      </pc:sldChg>
      <pc:sldChg chg="modNotes">
        <pc:chgData name="MARTIN Sarah - ODE" userId="S::martins@ode.state.or.us::5e8297d7-626b-4927-b934-2c5a70fc295f" providerId="AD" clId="Web-{5056F803-9C5D-4B72-A72B-1373D749E4C2}" dt="2020-06-17T17:49:43.174" v="18"/>
        <pc:sldMkLst>
          <pc:docMk/>
          <pc:sldMk cId="3255494855" sldId="328"/>
        </pc:sldMkLst>
      </pc:sldChg>
      <pc:sldChg chg="del">
        <pc:chgData name="MARTIN Sarah - ODE" userId="S::martins@ode.state.or.us::5e8297d7-626b-4927-b934-2c5a70fc295f" providerId="AD" clId="Web-{5056F803-9C5D-4B72-A72B-1373D749E4C2}" dt="2020-06-17T18:01:10.901" v="304"/>
        <pc:sldMkLst>
          <pc:docMk/>
          <pc:sldMk cId="4124928757" sldId="329"/>
        </pc:sldMkLst>
      </pc:sldChg>
      <pc:sldChg chg="modSp ord">
        <pc:chgData name="MARTIN Sarah - ODE" userId="S::martins@ode.state.or.us::5e8297d7-626b-4927-b934-2c5a70fc295f" providerId="AD" clId="Web-{5056F803-9C5D-4B72-A72B-1373D749E4C2}" dt="2020-06-17T18:00:56.213" v="302" actId="20577"/>
        <pc:sldMkLst>
          <pc:docMk/>
          <pc:sldMk cId="771597716" sldId="330"/>
        </pc:sldMkLst>
        <pc:spChg chg="mod">
          <ac:chgData name="MARTIN Sarah - ODE" userId="S::martins@ode.state.or.us::5e8297d7-626b-4927-b934-2c5a70fc295f" providerId="AD" clId="Web-{5056F803-9C5D-4B72-A72B-1373D749E4C2}" dt="2020-06-17T17:57:50.358" v="153" actId="20577"/>
          <ac:spMkLst>
            <pc:docMk/>
            <pc:sldMk cId="771597716" sldId="330"/>
            <ac:spMk id="2" creationId="{AA5D7416-BB7E-40D7-85B6-33C90E6E4971}"/>
          </ac:spMkLst>
        </pc:spChg>
        <pc:spChg chg="mod">
          <ac:chgData name="MARTIN Sarah - ODE" userId="S::martins@ode.state.or.us::5e8297d7-626b-4927-b934-2c5a70fc295f" providerId="AD" clId="Web-{5056F803-9C5D-4B72-A72B-1373D749E4C2}" dt="2020-06-17T18:00:56.213" v="302" actId="20577"/>
          <ac:spMkLst>
            <pc:docMk/>
            <pc:sldMk cId="771597716" sldId="330"/>
            <ac:spMk id="3" creationId="{D46BABDE-8444-4246-9A23-6FA95846FD1F}"/>
          </ac:spMkLst>
        </pc:spChg>
      </pc:sldChg>
      <pc:sldChg chg="del">
        <pc:chgData name="MARTIN Sarah - ODE" userId="S::martins@ode.state.or.us::5e8297d7-626b-4927-b934-2c5a70fc295f" providerId="AD" clId="Web-{5056F803-9C5D-4B72-A72B-1373D749E4C2}" dt="2020-06-17T17:48:36.093" v="0"/>
        <pc:sldMkLst>
          <pc:docMk/>
          <pc:sldMk cId="2838353091" sldId="331"/>
        </pc:sldMkLst>
      </pc:sldChg>
    </pc:docChg>
  </pc:docChgLst>
  <pc:docChgLst>
    <pc:chgData name="MARTIN Sarah - ODE" userId="S::martins@ode.state.or.us::5e8297d7-626b-4927-b934-2c5a70fc295f" providerId="AD" clId="Web-{53706695-FEA1-461F-A73A-45AEC77514C7}"/>
    <pc:docChg chg="modSld">
      <pc:chgData name="MARTIN Sarah - ODE" userId="S::martins@ode.state.or.us::5e8297d7-626b-4927-b934-2c5a70fc295f" providerId="AD" clId="Web-{53706695-FEA1-461F-A73A-45AEC77514C7}" dt="2020-06-16T21:12:46.528" v="47" actId="20577"/>
      <pc:docMkLst>
        <pc:docMk/>
      </pc:docMkLst>
      <pc:sldChg chg="modSp">
        <pc:chgData name="MARTIN Sarah - ODE" userId="S::martins@ode.state.or.us::5e8297d7-626b-4927-b934-2c5a70fc295f" providerId="AD" clId="Web-{53706695-FEA1-461F-A73A-45AEC77514C7}" dt="2020-06-16T21:12:46.528" v="47" actId="20577"/>
        <pc:sldMkLst>
          <pc:docMk/>
          <pc:sldMk cId="2024816338" sldId="279"/>
        </pc:sldMkLst>
        <pc:spChg chg="mod">
          <ac:chgData name="MARTIN Sarah - ODE" userId="S::martins@ode.state.or.us::5e8297d7-626b-4927-b934-2c5a70fc295f" providerId="AD" clId="Web-{53706695-FEA1-461F-A73A-45AEC77514C7}" dt="2020-06-16T21:12:46.528" v="47" actId="20577"/>
          <ac:spMkLst>
            <pc:docMk/>
            <pc:sldMk cId="2024816338" sldId="279"/>
            <ac:spMk id="3" creationId="{00000000-0000-0000-0000-000000000000}"/>
          </ac:spMkLst>
        </pc:spChg>
      </pc:sldChg>
      <pc:sldChg chg="modSp">
        <pc:chgData name="MARTIN Sarah - ODE" userId="S::martins@ode.state.or.us::5e8297d7-626b-4927-b934-2c5a70fc295f" providerId="AD" clId="Web-{53706695-FEA1-461F-A73A-45AEC77514C7}" dt="2020-06-16T21:08:57.889" v="2" actId="20577"/>
        <pc:sldMkLst>
          <pc:docMk/>
          <pc:sldMk cId="2683733669" sldId="301"/>
        </pc:sldMkLst>
        <pc:spChg chg="mod">
          <ac:chgData name="MARTIN Sarah - ODE" userId="S::martins@ode.state.or.us::5e8297d7-626b-4927-b934-2c5a70fc295f" providerId="AD" clId="Web-{53706695-FEA1-461F-A73A-45AEC77514C7}" dt="2020-06-16T21:08:57.889" v="2" actId="20577"/>
          <ac:spMkLst>
            <pc:docMk/>
            <pc:sldMk cId="2683733669" sldId="301"/>
            <ac:spMk id="2" creationId="{00000000-0000-0000-0000-000000000000}"/>
          </ac:spMkLst>
        </pc:spChg>
      </pc:sldChg>
      <pc:sldChg chg="modSp">
        <pc:chgData name="MARTIN Sarah - ODE" userId="S::martins@ode.state.or.us::5e8297d7-626b-4927-b934-2c5a70fc295f" providerId="AD" clId="Web-{53706695-FEA1-461F-A73A-45AEC77514C7}" dt="2020-06-16T21:11:25.648" v="19"/>
        <pc:sldMkLst>
          <pc:docMk/>
          <pc:sldMk cId="1553775658" sldId="307"/>
        </pc:sldMkLst>
        <pc:spChg chg="mod">
          <ac:chgData name="MARTIN Sarah - ODE" userId="S::martins@ode.state.or.us::5e8297d7-626b-4927-b934-2c5a70fc295f" providerId="AD" clId="Web-{53706695-FEA1-461F-A73A-45AEC77514C7}" dt="2020-06-16T21:11:25.648" v="19"/>
          <ac:spMkLst>
            <pc:docMk/>
            <pc:sldMk cId="1553775658" sldId="307"/>
            <ac:spMk id="2" creationId="{00000000-0000-0000-0000-000000000000}"/>
          </ac:spMkLst>
        </pc:spChg>
      </pc:sldChg>
      <pc:sldChg chg="modSp">
        <pc:chgData name="MARTIN Sarah - ODE" userId="S::martins@ode.state.or.us::5e8297d7-626b-4927-b934-2c5a70fc295f" providerId="AD" clId="Web-{53706695-FEA1-461F-A73A-45AEC77514C7}" dt="2020-06-16T21:09:14.812" v="6" actId="20577"/>
        <pc:sldMkLst>
          <pc:docMk/>
          <pc:sldMk cId="2766179571" sldId="311"/>
        </pc:sldMkLst>
        <pc:spChg chg="mod">
          <ac:chgData name="MARTIN Sarah - ODE" userId="S::martins@ode.state.or.us::5e8297d7-626b-4927-b934-2c5a70fc295f" providerId="AD" clId="Web-{53706695-FEA1-461F-A73A-45AEC77514C7}" dt="2020-06-16T21:09:14.812" v="6" actId="20577"/>
          <ac:spMkLst>
            <pc:docMk/>
            <pc:sldMk cId="2766179571" sldId="311"/>
            <ac:spMk id="2" creationId="{00000000-0000-0000-0000-000000000000}"/>
          </ac:spMkLst>
        </pc:spChg>
      </pc:sldChg>
      <pc:sldChg chg="modSp">
        <pc:chgData name="MARTIN Sarah - ODE" userId="S::martins@ode.state.or.us::5e8297d7-626b-4927-b934-2c5a70fc295f" providerId="AD" clId="Web-{53706695-FEA1-461F-A73A-45AEC77514C7}" dt="2020-06-16T21:09:36.845" v="8" actId="20577"/>
        <pc:sldMkLst>
          <pc:docMk/>
          <pc:sldMk cId="1328357520" sldId="314"/>
        </pc:sldMkLst>
        <pc:spChg chg="mod">
          <ac:chgData name="MARTIN Sarah - ODE" userId="S::martins@ode.state.or.us::5e8297d7-626b-4927-b934-2c5a70fc295f" providerId="AD" clId="Web-{53706695-FEA1-461F-A73A-45AEC77514C7}" dt="2020-06-16T21:09:36.845" v="8" actId="20577"/>
          <ac:spMkLst>
            <pc:docMk/>
            <pc:sldMk cId="1328357520" sldId="314"/>
            <ac:spMk id="2" creationId="{00000000-0000-0000-0000-000000000000}"/>
          </ac:spMkLst>
        </pc:spChg>
      </pc:sldChg>
      <pc:sldChg chg="modSp">
        <pc:chgData name="MARTIN Sarah - ODE" userId="S::martins@ode.state.or.us::5e8297d7-626b-4927-b934-2c5a70fc295f" providerId="AD" clId="Web-{53706695-FEA1-461F-A73A-45AEC77514C7}" dt="2020-06-16T21:09:05.937" v="4" actId="20577"/>
        <pc:sldMkLst>
          <pc:docMk/>
          <pc:sldMk cId="2520015376" sldId="317"/>
        </pc:sldMkLst>
        <pc:spChg chg="mod">
          <ac:chgData name="MARTIN Sarah - ODE" userId="S::martins@ode.state.or.us::5e8297d7-626b-4927-b934-2c5a70fc295f" providerId="AD" clId="Web-{53706695-FEA1-461F-A73A-45AEC77514C7}" dt="2020-06-16T21:09:05.937" v="4" actId="20577"/>
          <ac:spMkLst>
            <pc:docMk/>
            <pc:sldMk cId="2520015376" sldId="317"/>
            <ac:spMk id="2" creationId="{00000000-0000-0000-0000-000000000000}"/>
          </ac:spMkLst>
        </pc:spChg>
      </pc:sldChg>
      <pc:sldChg chg="modSp">
        <pc:chgData name="MARTIN Sarah - ODE" userId="S::martins@ode.state.or.us::5e8297d7-626b-4927-b934-2c5a70fc295f" providerId="AD" clId="Web-{53706695-FEA1-461F-A73A-45AEC77514C7}" dt="2020-06-16T21:10:02.518" v="10" actId="20577"/>
        <pc:sldMkLst>
          <pc:docMk/>
          <pc:sldMk cId="1170287044" sldId="318"/>
        </pc:sldMkLst>
        <pc:spChg chg="mod">
          <ac:chgData name="MARTIN Sarah - ODE" userId="S::martins@ode.state.or.us::5e8297d7-626b-4927-b934-2c5a70fc295f" providerId="AD" clId="Web-{53706695-FEA1-461F-A73A-45AEC77514C7}" dt="2020-06-16T21:10:02.518" v="10" actId="20577"/>
          <ac:spMkLst>
            <pc:docMk/>
            <pc:sldMk cId="1170287044" sldId="318"/>
            <ac:spMk id="2" creationId="{00000000-0000-0000-0000-000000000000}"/>
          </ac:spMkLst>
        </pc:spChg>
      </pc:sldChg>
      <pc:sldChg chg="modSp">
        <pc:chgData name="MARTIN Sarah - ODE" userId="S::martins@ode.state.or.us::5e8297d7-626b-4927-b934-2c5a70fc295f" providerId="AD" clId="Web-{53706695-FEA1-461F-A73A-45AEC77514C7}" dt="2020-06-16T21:10:18.253" v="12" actId="20577"/>
        <pc:sldMkLst>
          <pc:docMk/>
          <pc:sldMk cId="4196832689" sldId="319"/>
        </pc:sldMkLst>
        <pc:spChg chg="mod">
          <ac:chgData name="MARTIN Sarah - ODE" userId="S::martins@ode.state.or.us::5e8297d7-626b-4927-b934-2c5a70fc295f" providerId="AD" clId="Web-{53706695-FEA1-461F-A73A-45AEC77514C7}" dt="2020-06-16T21:10:18.253" v="12" actId="20577"/>
          <ac:spMkLst>
            <pc:docMk/>
            <pc:sldMk cId="4196832689" sldId="319"/>
            <ac:spMk id="2" creationId="{00000000-0000-0000-0000-000000000000}"/>
          </ac:spMkLst>
        </pc:spChg>
      </pc:sldChg>
      <pc:sldChg chg="modSp">
        <pc:chgData name="MARTIN Sarah - ODE" userId="S::martins@ode.state.or.us::5e8297d7-626b-4927-b934-2c5a70fc295f" providerId="AD" clId="Web-{53706695-FEA1-461F-A73A-45AEC77514C7}" dt="2020-06-16T21:10:33.317" v="14" actId="20577"/>
        <pc:sldMkLst>
          <pc:docMk/>
          <pc:sldMk cId="484755272" sldId="320"/>
        </pc:sldMkLst>
        <pc:spChg chg="mod">
          <ac:chgData name="MARTIN Sarah - ODE" userId="S::martins@ode.state.or.us::5e8297d7-626b-4927-b934-2c5a70fc295f" providerId="AD" clId="Web-{53706695-FEA1-461F-A73A-45AEC77514C7}" dt="2020-06-16T21:10:33.317" v="14" actId="20577"/>
          <ac:spMkLst>
            <pc:docMk/>
            <pc:sldMk cId="484755272" sldId="320"/>
            <ac:spMk id="2" creationId="{00000000-0000-0000-0000-000000000000}"/>
          </ac:spMkLst>
        </pc:spChg>
      </pc:sldChg>
      <pc:sldChg chg="modSp">
        <pc:chgData name="MARTIN Sarah - ODE" userId="S::martins@ode.state.or.us::5e8297d7-626b-4927-b934-2c5a70fc295f" providerId="AD" clId="Web-{53706695-FEA1-461F-A73A-45AEC77514C7}" dt="2020-06-16T21:11:13.679" v="18" actId="20577"/>
        <pc:sldMkLst>
          <pc:docMk/>
          <pc:sldMk cId="3598845655" sldId="323"/>
        </pc:sldMkLst>
        <pc:spChg chg="mod">
          <ac:chgData name="MARTIN Sarah - ODE" userId="S::martins@ode.state.or.us::5e8297d7-626b-4927-b934-2c5a70fc295f" providerId="AD" clId="Web-{53706695-FEA1-461F-A73A-45AEC77514C7}" dt="2020-06-16T21:11:13.679" v="18" actId="20577"/>
          <ac:spMkLst>
            <pc:docMk/>
            <pc:sldMk cId="3598845655" sldId="323"/>
            <ac:spMk id="2" creationId="{00000000-0000-0000-0000-000000000000}"/>
          </ac:spMkLst>
        </pc:spChg>
      </pc:sldChg>
      <pc:sldChg chg="modSp">
        <pc:chgData name="MARTIN Sarah - ODE" userId="S::martins@ode.state.or.us::5e8297d7-626b-4927-b934-2c5a70fc295f" providerId="AD" clId="Web-{53706695-FEA1-461F-A73A-45AEC77514C7}" dt="2020-06-16T21:11:04.662" v="16" actId="20577"/>
        <pc:sldMkLst>
          <pc:docMk/>
          <pc:sldMk cId="1125204321" sldId="325"/>
        </pc:sldMkLst>
        <pc:spChg chg="mod">
          <ac:chgData name="MARTIN Sarah - ODE" userId="S::martins@ode.state.or.us::5e8297d7-626b-4927-b934-2c5a70fc295f" providerId="AD" clId="Web-{53706695-FEA1-461F-A73A-45AEC77514C7}" dt="2020-06-16T21:11:04.662" v="16" actId="20577"/>
          <ac:spMkLst>
            <pc:docMk/>
            <pc:sldMk cId="1125204321" sldId="325"/>
            <ac:spMk id="2" creationId="{00000000-0000-0000-0000-000000000000}"/>
          </ac:spMkLst>
        </pc:spChg>
      </pc:sldChg>
    </pc:docChg>
  </pc:docChgLst>
  <pc:docChgLst>
    <pc:chgData name="MARTIN Sarah - ODE" userId="S::martins@ode.state.or.us::5e8297d7-626b-4927-b934-2c5a70fc295f" providerId="AD" clId="Web-{B9F448F4-F60C-4059-B0A2-F5AACECB92A7}"/>
    <pc:docChg chg="modSld">
      <pc:chgData name="MARTIN Sarah - ODE" userId="S::martins@ode.state.or.us::5e8297d7-626b-4927-b934-2c5a70fc295f" providerId="AD" clId="Web-{B9F448F4-F60C-4059-B0A2-F5AACECB92A7}" dt="2020-06-23T22:46:06.583" v="131" actId="20577"/>
      <pc:docMkLst>
        <pc:docMk/>
      </pc:docMkLst>
      <pc:sldChg chg="modSp">
        <pc:chgData name="MARTIN Sarah - ODE" userId="S::martins@ode.state.or.us::5e8297d7-626b-4927-b934-2c5a70fc295f" providerId="AD" clId="Web-{B9F448F4-F60C-4059-B0A2-F5AACECB92A7}" dt="2020-06-23T22:44:51.500" v="128" actId="20577"/>
        <pc:sldMkLst>
          <pc:docMk/>
          <pc:sldMk cId="2024816338" sldId="279"/>
        </pc:sldMkLst>
        <pc:spChg chg="mod">
          <ac:chgData name="MARTIN Sarah - ODE" userId="S::martins@ode.state.or.us::5e8297d7-626b-4927-b934-2c5a70fc295f" providerId="AD" clId="Web-{B9F448F4-F60C-4059-B0A2-F5AACECB92A7}" dt="2020-06-23T22:44:51.500" v="128" actId="20577"/>
          <ac:spMkLst>
            <pc:docMk/>
            <pc:sldMk cId="2024816338" sldId="279"/>
            <ac:spMk id="3" creationId="{00000000-0000-0000-0000-000000000000}"/>
          </ac:spMkLst>
        </pc:spChg>
      </pc:sldChg>
      <pc:sldChg chg="modSp">
        <pc:chgData name="MARTIN Sarah - ODE" userId="S::martins@ode.state.or.us::5e8297d7-626b-4927-b934-2c5a70fc295f" providerId="AD" clId="Web-{B9F448F4-F60C-4059-B0A2-F5AACECB92A7}" dt="2020-06-23T22:46:06.583" v="131" actId="20577"/>
        <pc:sldMkLst>
          <pc:docMk/>
          <pc:sldMk cId="1553775658" sldId="307"/>
        </pc:sldMkLst>
        <pc:spChg chg="mod">
          <ac:chgData name="MARTIN Sarah - ODE" userId="S::martins@ode.state.or.us::5e8297d7-626b-4927-b934-2c5a70fc295f" providerId="AD" clId="Web-{B9F448F4-F60C-4059-B0A2-F5AACECB92A7}" dt="2020-06-23T22:46:06.583" v="131" actId="20577"/>
          <ac:spMkLst>
            <pc:docMk/>
            <pc:sldMk cId="1553775658" sldId="307"/>
            <ac:spMk id="3" creationId="{00000000-0000-0000-0000-000000000000}"/>
          </ac:spMkLst>
        </pc:spChg>
      </pc:sldChg>
    </pc:docChg>
  </pc:docChgLst>
  <pc:docChgLst>
    <pc:chgData name="MARTIN Sarah - ODE" userId="S::martins@ode.state.or.us::5e8297d7-626b-4927-b934-2c5a70fc295f" providerId="AD" clId="Web-{762FCBDD-22C1-4443-B6DE-9E06D6991236}"/>
    <pc:docChg chg="addSld delSld modSld sldOrd">
      <pc:chgData name="MARTIN Sarah - ODE" userId="S::martins@ode.state.or.us::5e8297d7-626b-4927-b934-2c5a70fc295f" providerId="AD" clId="Web-{762FCBDD-22C1-4443-B6DE-9E06D6991236}" dt="2020-06-16T17:57:09.758" v="214" actId="20577"/>
      <pc:docMkLst>
        <pc:docMk/>
      </pc:docMkLst>
      <pc:sldChg chg="addSp delSp modSp">
        <pc:chgData name="MARTIN Sarah - ODE" userId="S::martins@ode.state.or.us::5e8297d7-626b-4927-b934-2c5a70fc295f" providerId="AD" clId="Web-{762FCBDD-22C1-4443-B6DE-9E06D6991236}" dt="2020-06-16T17:56:46.836" v="212" actId="14100"/>
        <pc:sldMkLst>
          <pc:docMk/>
          <pc:sldMk cId="484755272" sldId="320"/>
        </pc:sldMkLst>
        <pc:spChg chg="del mod">
          <ac:chgData name="MARTIN Sarah - ODE" userId="S::martins@ode.state.or.us::5e8297d7-626b-4927-b934-2c5a70fc295f" providerId="AD" clId="Web-{762FCBDD-22C1-4443-B6DE-9E06D6991236}" dt="2020-06-16T17:53:59.586" v="92"/>
          <ac:spMkLst>
            <pc:docMk/>
            <pc:sldMk cId="484755272" sldId="320"/>
            <ac:spMk id="3" creationId="{00000000-0000-0000-0000-000000000000}"/>
          </ac:spMkLst>
        </pc:spChg>
        <pc:spChg chg="add mod">
          <ac:chgData name="MARTIN Sarah - ODE" userId="S::martins@ode.state.or.us::5e8297d7-626b-4927-b934-2c5a70fc295f" providerId="AD" clId="Web-{762FCBDD-22C1-4443-B6DE-9E06D6991236}" dt="2020-06-16T17:56:46.836" v="212" actId="14100"/>
          <ac:spMkLst>
            <pc:docMk/>
            <pc:sldMk cId="484755272" sldId="320"/>
            <ac:spMk id="5" creationId="{5D4B48E9-6487-4D0A-B796-59C11954BC34}"/>
          </ac:spMkLst>
        </pc:spChg>
      </pc:sldChg>
      <pc:sldChg chg="modSp">
        <pc:chgData name="MARTIN Sarah - ODE" userId="S::martins@ode.state.or.us::5e8297d7-626b-4927-b934-2c5a70fc295f" providerId="AD" clId="Web-{762FCBDD-22C1-4443-B6DE-9E06D6991236}" dt="2020-06-16T17:55:18.305" v="208" actId="20577"/>
        <pc:sldMkLst>
          <pc:docMk/>
          <pc:sldMk cId="3598845655" sldId="323"/>
        </pc:sldMkLst>
        <pc:spChg chg="mod">
          <ac:chgData name="MARTIN Sarah - ODE" userId="S::martins@ode.state.or.us::5e8297d7-626b-4927-b934-2c5a70fc295f" providerId="AD" clId="Web-{762FCBDD-22C1-4443-B6DE-9E06D6991236}" dt="2020-06-16T17:55:18.305" v="208" actId="20577"/>
          <ac:spMkLst>
            <pc:docMk/>
            <pc:sldMk cId="3598845655" sldId="323"/>
            <ac:spMk id="2" creationId="{00000000-0000-0000-0000-000000000000}"/>
          </ac:spMkLst>
        </pc:spChg>
      </pc:sldChg>
      <pc:sldChg chg="del">
        <pc:chgData name="MARTIN Sarah - ODE" userId="S::martins@ode.state.or.us::5e8297d7-626b-4927-b934-2c5a70fc295f" providerId="AD" clId="Web-{762FCBDD-22C1-4443-B6DE-9E06D6991236}" dt="2020-06-16T17:55:31.196" v="209"/>
        <pc:sldMkLst>
          <pc:docMk/>
          <pc:sldMk cId="1480316681" sldId="324"/>
        </pc:sldMkLst>
      </pc:sldChg>
      <pc:sldChg chg="modSp add replId">
        <pc:chgData name="MARTIN Sarah - ODE" userId="S::martins@ode.state.or.us::5e8297d7-626b-4927-b934-2c5a70fc295f" providerId="AD" clId="Web-{762FCBDD-22C1-4443-B6DE-9E06D6991236}" dt="2020-06-16T17:57:09.758" v="214" actId="20577"/>
        <pc:sldMkLst>
          <pc:docMk/>
          <pc:sldMk cId="1125204321" sldId="325"/>
        </pc:sldMkLst>
        <pc:spChg chg="mod">
          <ac:chgData name="MARTIN Sarah - ODE" userId="S::martins@ode.state.or.us::5e8297d7-626b-4927-b934-2c5a70fc295f" providerId="AD" clId="Web-{762FCBDD-22C1-4443-B6DE-9E06D6991236}" dt="2020-06-16T17:57:09.758" v="214" actId="20577"/>
          <ac:spMkLst>
            <pc:docMk/>
            <pc:sldMk cId="1125204321" sldId="325"/>
            <ac:spMk id="3" creationId="{00000000-0000-0000-0000-000000000000}"/>
          </ac:spMkLst>
        </pc:spChg>
      </pc:sldChg>
      <pc:sldChg chg="add ord replId">
        <pc:chgData name="MARTIN Sarah - ODE" userId="S::martins@ode.state.or.us::5e8297d7-626b-4927-b934-2c5a70fc295f" providerId="AD" clId="Web-{762FCBDD-22C1-4443-B6DE-9E06D6991236}" dt="2020-06-16T17:56:38.477" v="211"/>
        <pc:sldMkLst>
          <pc:docMk/>
          <pc:sldMk cId="3325270543" sldId="326"/>
        </pc:sldMkLst>
      </pc:sldChg>
    </pc:docChg>
  </pc:docChgLst>
  <pc:docChgLst>
    <pc:chgData name="MARTIN Sarah - ODE" userId="S::martins@ode.state.or.us::5e8297d7-626b-4927-b934-2c5a70fc295f" providerId="AD" clId="Web-{8216C0BC-0265-42A2-ABA1-1965DA11383D}"/>
    <pc:docChg chg="modSld">
      <pc:chgData name="MARTIN Sarah - ODE" userId="S::martins@ode.state.or.us::5e8297d7-626b-4927-b934-2c5a70fc295f" providerId="AD" clId="Web-{8216C0BC-0265-42A2-ABA1-1965DA11383D}" dt="2020-06-16T17:36:50.541" v="58"/>
      <pc:docMkLst>
        <pc:docMk/>
      </pc:docMkLst>
      <pc:sldChg chg="modNotes">
        <pc:chgData name="MARTIN Sarah - ODE" userId="S::martins@ode.state.or.us::5e8297d7-626b-4927-b934-2c5a70fc295f" providerId="AD" clId="Web-{8216C0BC-0265-42A2-ABA1-1965DA11383D}" dt="2020-06-16T17:36:50.541" v="58"/>
        <pc:sldMkLst>
          <pc:docMk/>
          <pc:sldMk cId="3598845655" sldId="323"/>
        </pc:sldMkLst>
      </pc:sldChg>
    </pc:docChg>
  </pc:docChgLst>
  <pc:docChgLst>
    <pc:chgData name="MARTIN Sarah - ODE" userId="S::martins@ode.state.or.us::5e8297d7-626b-4927-b934-2c5a70fc295f" providerId="AD" clId="Web-{76D02B5D-4D8F-427F-850F-CAA92A274256}"/>
    <pc:docChg chg="addSld modSld">
      <pc:chgData name="MARTIN Sarah - ODE" userId="S::martins@ode.state.or.us::5e8297d7-626b-4927-b934-2c5a70fc295f" providerId="AD" clId="Web-{76D02B5D-4D8F-427F-850F-CAA92A274256}" dt="2020-06-18T21:12:25.436" v="6" actId="20577"/>
      <pc:docMkLst>
        <pc:docMk/>
      </pc:docMkLst>
      <pc:sldChg chg="modSp new">
        <pc:chgData name="MARTIN Sarah - ODE" userId="S::martins@ode.state.or.us::5e8297d7-626b-4927-b934-2c5a70fc295f" providerId="AD" clId="Web-{76D02B5D-4D8F-427F-850F-CAA92A274256}" dt="2020-06-18T21:12:25.436" v="6" actId="20577"/>
        <pc:sldMkLst>
          <pc:docMk/>
          <pc:sldMk cId="2462081714" sldId="332"/>
        </pc:sldMkLst>
        <pc:spChg chg="mod">
          <ac:chgData name="MARTIN Sarah - ODE" userId="S::martins@ode.state.or.us::5e8297d7-626b-4927-b934-2c5a70fc295f" providerId="AD" clId="Web-{76D02B5D-4D8F-427F-850F-CAA92A274256}" dt="2020-06-18T21:12:25.436" v="6" actId="20577"/>
          <ac:spMkLst>
            <pc:docMk/>
            <pc:sldMk cId="2462081714" sldId="332"/>
            <ac:spMk id="2" creationId="{ABC05EC4-B00F-4107-A5FC-8B4F0D318DE0}"/>
          </ac:spMkLst>
        </pc:spChg>
      </pc:sldChg>
    </pc:docChg>
  </pc:docChgLst>
  <pc:docChgLst>
    <pc:chgData name="MARTIN Sarah - ODE" userId="S::martins@ode.state.or.us::5e8297d7-626b-4927-b934-2c5a70fc295f" providerId="AD" clId="Web-{132720E0-176B-4FA2-B9D9-2F08C36FBAD8}"/>
    <pc:docChg chg="addSld delSld modSld">
      <pc:chgData name="MARTIN Sarah - ODE" userId="S::martins@ode.state.or.us::5e8297d7-626b-4927-b934-2c5a70fc295f" providerId="AD" clId="Web-{132720E0-176B-4FA2-B9D9-2F08C36FBAD8}" dt="2020-06-16T22:00:18.021" v="569" actId="20577"/>
      <pc:docMkLst>
        <pc:docMk/>
      </pc:docMkLst>
      <pc:sldChg chg="modSp">
        <pc:chgData name="MARTIN Sarah - ODE" userId="S::martins@ode.state.or.us::5e8297d7-626b-4927-b934-2c5a70fc295f" providerId="AD" clId="Web-{132720E0-176B-4FA2-B9D9-2F08C36FBAD8}" dt="2020-06-16T21:45:47.700" v="368" actId="20577"/>
        <pc:sldMkLst>
          <pc:docMk/>
          <pc:sldMk cId="2024816338" sldId="279"/>
        </pc:sldMkLst>
        <pc:spChg chg="mod">
          <ac:chgData name="MARTIN Sarah - ODE" userId="S::martins@ode.state.or.us::5e8297d7-626b-4927-b934-2c5a70fc295f" providerId="AD" clId="Web-{132720E0-176B-4FA2-B9D9-2F08C36FBAD8}" dt="2020-06-16T21:45:47.700" v="368" actId="20577"/>
          <ac:spMkLst>
            <pc:docMk/>
            <pc:sldMk cId="2024816338" sldId="279"/>
            <ac:spMk id="3" creationId="{00000000-0000-0000-0000-000000000000}"/>
          </ac:spMkLst>
        </pc:spChg>
      </pc:sldChg>
      <pc:sldChg chg="modSp modNotes">
        <pc:chgData name="MARTIN Sarah - ODE" userId="S::martins@ode.state.or.us::5e8297d7-626b-4927-b934-2c5a70fc295f" providerId="AD" clId="Web-{132720E0-176B-4FA2-B9D9-2F08C36FBAD8}" dt="2020-06-16T21:39:13.283" v="297"/>
        <pc:sldMkLst>
          <pc:docMk/>
          <pc:sldMk cId="2520015376" sldId="317"/>
        </pc:sldMkLst>
        <pc:spChg chg="mod">
          <ac:chgData name="MARTIN Sarah - ODE" userId="S::martins@ode.state.or.us::5e8297d7-626b-4927-b934-2c5a70fc295f" providerId="AD" clId="Web-{132720E0-176B-4FA2-B9D9-2F08C36FBAD8}" dt="2020-06-16T21:37:42.328" v="99" actId="20577"/>
          <ac:spMkLst>
            <pc:docMk/>
            <pc:sldMk cId="2520015376" sldId="317"/>
            <ac:spMk id="3" creationId="{00000000-0000-0000-0000-000000000000}"/>
          </ac:spMkLst>
        </pc:spChg>
      </pc:sldChg>
      <pc:sldChg chg="modSp">
        <pc:chgData name="MARTIN Sarah - ODE" userId="S::martins@ode.state.or.us::5e8297d7-626b-4927-b934-2c5a70fc295f" providerId="AD" clId="Web-{132720E0-176B-4FA2-B9D9-2F08C36FBAD8}" dt="2020-06-16T21:57:44.532" v="537" actId="20577"/>
        <pc:sldMkLst>
          <pc:docMk/>
          <pc:sldMk cId="1170287044" sldId="318"/>
        </pc:sldMkLst>
        <pc:spChg chg="mod">
          <ac:chgData name="MARTIN Sarah - ODE" userId="S::martins@ode.state.or.us::5e8297d7-626b-4927-b934-2c5a70fc295f" providerId="AD" clId="Web-{132720E0-176B-4FA2-B9D9-2F08C36FBAD8}" dt="2020-06-16T21:57:44.532" v="537" actId="20577"/>
          <ac:spMkLst>
            <pc:docMk/>
            <pc:sldMk cId="1170287044" sldId="318"/>
            <ac:spMk id="3" creationId="{00000000-0000-0000-0000-000000000000}"/>
          </ac:spMkLst>
        </pc:spChg>
      </pc:sldChg>
      <pc:sldChg chg="modSp">
        <pc:chgData name="MARTIN Sarah - ODE" userId="S::martins@ode.state.or.us::5e8297d7-626b-4927-b934-2c5a70fc295f" providerId="AD" clId="Web-{132720E0-176B-4FA2-B9D9-2F08C36FBAD8}" dt="2020-06-16T22:00:18.021" v="569" actId="20577"/>
        <pc:sldMkLst>
          <pc:docMk/>
          <pc:sldMk cId="4196832689" sldId="319"/>
        </pc:sldMkLst>
        <pc:spChg chg="mod">
          <ac:chgData name="MARTIN Sarah - ODE" userId="S::martins@ode.state.or.us::5e8297d7-626b-4927-b934-2c5a70fc295f" providerId="AD" clId="Web-{132720E0-176B-4FA2-B9D9-2F08C36FBAD8}" dt="2020-06-16T22:00:18.021" v="569" actId="20577"/>
          <ac:spMkLst>
            <pc:docMk/>
            <pc:sldMk cId="4196832689" sldId="319"/>
            <ac:spMk id="3" creationId="{00000000-0000-0000-0000-000000000000}"/>
          </ac:spMkLst>
        </pc:spChg>
      </pc:sldChg>
      <pc:sldChg chg="del">
        <pc:chgData name="MARTIN Sarah - ODE" userId="S::martins@ode.state.or.us::5e8297d7-626b-4927-b934-2c5a70fc295f" providerId="AD" clId="Web-{132720E0-176B-4FA2-B9D9-2F08C36FBAD8}" dt="2020-06-16T21:39:53.972" v="298"/>
        <pc:sldMkLst>
          <pc:docMk/>
          <pc:sldMk cId="1678018373" sldId="321"/>
        </pc:sldMkLst>
      </pc:sldChg>
      <pc:sldChg chg="modSp new">
        <pc:chgData name="MARTIN Sarah - ODE" userId="S::martins@ode.state.or.us::5e8297d7-626b-4927-b934-2c5a70fc295f" providerId="AD" clId="Web-{132720E0-176B-4FA2-B9D9-2F08C36FBAD8}" dt="2020-06-16T21:57:00.890" v="515" actId="20577"/>
        <pc:sldMkLst>
          <pc:docMk/>
          <pc:sldMk cId="3222372220" sldId="327"/>
        </pc:sldMkLst>
        <pc:spChg chg="mod">
          <ac:chgData name="MARTIN Sarah - ODE" userId="S::martins@ode.state.or.us::5e8297d7-626b-4927-b934-2c5a70fc295f" providerId="AD" clId="Web-{132720E0-176B-4FA2-B9D9-2F08C36FBAD8}" dt="2020-06-16T21:54:05.214" v="395" actId="20577"/>
          <ac:spMkLst>
            <pc:docMk/>
            <pc:sldMk cId="3222372220" sldId="327"/>
            <ac:spMk id="2" creationId="{F53EC1AD-4D70-4C1A-91FE-3CF51F0E1D2C}"/>
          </ac:spMkLst>
        </pc:spChg>
        <pc:spChg chg="mod">
          <ac:chgData name="MARTIN Sarah - ODE" userId="S::martins@ode.state.or.us::5e8297d7-626b-4927-b934-2c5a70fc295f" providerId="AD" clId="Web-{132720E0-176B-4FA2-B9D9-2F08C36FBAD8}" dt="2020-06-16T21:57:00.890" v="515" actId="20577"/>
          <ac:spMkLst>
            <pc:docMk/>
            <pc:sldMk cId="3222372220" sldId="327"/>
            <ac:spMk id="3" creationId="{23754CE3-D9D3-4529-B10A-CA4CA0266544}"/>
          </ac:spMkLst>
        </pc:spChg>
      </pc:sldChg>
    </pc:docChg>
  </pc:docChgLst>
  <pc:docChgLst>
    <pc:chgData name="TUCKER Holly - ODE" userId="S::tuckerh@ode.state.or.us::6989c307-4426-44b2-8e5b-1d8a308b14aa" providerId="AD" clId="Web-{E0A7135A-74E5-410E-85D4-BC62EE986DD4}"/>
    <pc:docChg chg="modSld">
      <pc:chgData name="TUCKER Holly - ODE" userId="S::tuckerh@ode.state.or.us::6989c307-4426-44b2-8e5b-1d8a308b14aa" providerId="AD" clId="Web-{E0A7135A-74E5-410E-85D4-BC62EE986DD4}" dt="2020-06-18T21:49:07.025" v="1"/>
      <pc:docMkLst>
        <pc:docMk/>
      </pc:docMkLst>
      <pc:sldChg chg="modNotes">
        <pc:chgData name="TUCKER Holly - ODE" userId="S::tuckerh@ode.state.or.us::6989c307-4426-44b2-8e5b-1d8a308b14aa" providerId="AD" clId="Web-{E0A7135A-74E5-410E-85D4-BC62EE986DD4}" dt="2020-06-18T21:49:07.025" v="1"/>
        <pc:sldMkLst>
          <pc:docMk/>
          <pc:sldMk cId="3325270543" sldId="326"/>
        </pc:sldMkLst>
      </pc:sldChg>
    </pc:docChg>
  </pc:docChgLst>
  <pc:docChgLst>
    <pc:chgData name="MARTIN Sarah - ODE" userId="S::martins@ode.state.or.us::5e8297d7-626b-4927-b934-2c5a70fc295f" providerId="AD" clId="Web-{7D281A4F-01E5-4E7C-8137-2821E3A773C5}"/>
    <pc:docChg chg="modSld">
      <pc:chgData name="MARTIN Sarah - ODE" userId="S::martins@ode.state.or.us::5e8297d7-626b-4927-b934-2c5a70fc295f" providerId="AD" clId="Web-{7D281A4F-01E5-4E7C-8137-2821E3A773C5}" dt="2020-06-16T20:02:59.882" v="153" actId="20577"/>
      <pc:docMkLst>
        <pc:docMk/>
      </pc:docMkLst>
      <pc:sldChg chg="modSp">
        <pc:chgData name="MARTIN Sarah - ODE" userId="S::martins@ode.state.or.us::5e8297d7-626b-4927-b934-2c5a70fc295f" providerId="AD" clId="Web-{7D281A4F-01E5-4E7C-8137-2821E3A773C5}" dt="2020-06-16T19:57:57.303" v="18" actId="20577"/>
        <pc:sldMkLst>
          <pc:docMk/>
          <pc:sldMk cId="666794094" sldId="257"/>
        </pc:sldMkLst>
        <pc:spChg chg="mod">
          <ac:chgData name="MARTIN Sarah - ODE" userId="S::martins@ode.state.or.us::5e8297d7-626b-4927-b934-2c5a70fc295f" providerId="AD" clId="Web-{7D281A4F-01E5-4E7C-8137-2821E3A773C5}" dt="2020-06-16T19:57:57.303" v="18" actId="20577"/>
          <ac:spMkLst>
            <pc:docMk/>
            <pc:sldMk cId="666794094" sldId="257"/>
            <ac:spMk id="14338" creationId="{00000000-0000-0000-0000-000000000000}"/>
          </ac:spMkLst>
        </pc:spChg>
      </pc:sldChg>
      <pc:sldChg chg="modSp">
        <pc:chgData name="MARTIN Sarah - ODE" userId="S::martins@ode.state.or.us::5e8297d7-626b-4927-b934-2c5a70fc295f" providerId="AD" clId="Web-{7D281A4F-01E5-4E7C-8137-2821E3A773C5}" dt="2020-06-16T20:02:59.882" v="153" actId="20577"/>
        <pc:sldMkLst>
          <pc:docMk/>
          <pc:sldMk cId="1553775658" sldId="307"/>
        </pc:sldMkLst>
        <pc:spChg chg="mod">
          <ac:chgData name="MARTIN Sarah - ODE" userId="S::martins@ode.state.or.us::5e8297d7-626b-4927-b934-2c5a70fc295f" providerId="AD" clId="Web-{7D281A4F-01E5-4E7C-8137-2821E3A773C5}" dt="2020-06-16T20:02:59.882" v="153" actId="20577"/>
          <ac:spMkLst>
            <pc:docMk/>
            <pc:sldMk cId="1553775658" sldId="307"/>
            <ac:spMk id="2" creationId="{00000000-0000-0000-0000-000000000000}"/>
          </ac:spMkLst>
        </pc:spChg>
      </pc:sldChg>
      <pc:sldChg chg="modNotes">
        <pc:chgData name="MARTIN Sarah - ODE" userId="S::martins@ode.state.or.us::5e8297d7-626b-4927-b934-2c5a70fc295f" providerId="AD" clId="Web-{7D281A4F-01E5-4E7C-8137-2821E3A773C5}" dt="2020-06-16T20:00:13.748" v="106"/>
        <pc:sldMkLst>
          <pc:docMk/>
          <pc:sldMk cId="4196832689" sldId="319"/>
        </pc:sldMkLst>
      </pc:sldChg>
      <pc:sldChg chg="modSp modNotes">
        <pc:chgData name="MARTIN Sarah - ODE" userId="S::martins@ode.state.or.us::5e8297d7-626b-4927-b934-2c5a70fc295f" providerId="AD" clId="Web-{7D281A4F-01E5-4E7C-8137-2821E3A773C5}" dt="2020-06-16T20:02:39.678" v="150" actId="20577"/>
        <pc:sldMkLst>
          <pc:docMk/>
          <pc:sldMk cId="484755272" sldId="320"/>
        </pc:sldMkLst>
        <pc:spChg chg="mod">
          <ac:chgData name="MARTIN Sarah - ODE" userId="S::martins@ode.state.or.us::5e8297d7-626b-4927-b934-2c5a70fc295f" providerId="AD" clId="Web-{7D281A4F-01E5-4E7C-8137-2821E3A773C5}" dt="2020-06-16T20:02:39.678" v="150" actId="20577"/>
          <ac:spMkLst>
            <pc:docMk/>
            <pc:sldMk cId="484755272" sldId="320"/>
            <ac:spMk id="5" creationId="{5D4B48E9-6487-4D0A-B796-59C11954BC34}"/>
          </ac:spMkLst>
        </pc:spChg>
      </pc:sldChg>
      <pc:sldChg chg="modSp">
        <pc:chgData name="MARTIN Sarah - ODE" userId="S::martins@ode.state.or.us::5e8297d7-626b-4927-b934-2c5a70fc295f" providerId="AD" clId="Web-{7D281A4F-01E5-4E7C-8137-2821E3A773C5}" dt="2020-06-16T20:02:45.662" v="152" actId="20577"/>
        <pc:sldMkLst>
          <pc:docMk/>
          <pc:sldMk cId="1125204321" sldId="325"/>
        </pc:sldMkLst>
        <pc:spChg chg="mod">
          <ac:chgData name="MARTIN Sarah - ODE" userId="S::martins@ode.state.or.us::5e8297d7-626b-4927-b934-2c5a70fc295f" providerId="AD" clId="Web-{7D281A4F-01E5-4E7C-8137-2821E3A773C5}" dt="2020-06-16T20:02:45.662" v="152" actId="20577"/>
          <ac:spMkLst>
            <pc:docMk/>
            <pc:sldMk cId="1125204321" sldId="325"/>
            <ac:spMk id="3" creationId="{00000000-0000-0000-0000-000000000000}"/>
          </ac:spMkLst>
        </pc:spChg>
      </pc:sldChg>
    </pc:docChg>
  </pc:docChgLst>
  <pc:docChgLst>
    <pc:chgData name="MARTIN Sarah - ODE" userId="S::martins@ode.state.or.us::5e8297d7-626b-4927-b934-2c5a70fc295f" providerId="AD" clId="Web-{B4F82640-B4FF-41F5-AB6E-10A8A7D64291}"/>
    <pc:docChg chg="modSld">
      <pc:chgData name="MARTIN Sarah - ODE" userId="S::martins@ode.state.or.us::5e8297d7-626b-4927-b934-2c5a70fc295f" providerId="AD" clId="Web-{B4F82640-B4FF-41F5-AB6E-10A8A7D64291}" dt="2020-06-18T22:24:59.278" v="173"/>
      <pc:docMkLst>
        <pc:docMk/>
      </pc:docMkLst>
      <pc:sldChg chg="modSp">
        <pc:chgData name="MARTIN Sarah - ODE" userId="S::martins@ode.state.or.us::5e8297d7-626b-4927-b934-2c5a70fc295f" providerId="AD" clId="Web-{B4F82640-B4FF-41F5-AB6E-10A8A7D64291}" dt="2020-06-18T22:24:43.839" v="170" actId="20577"/>
        <pc:sldMkLst>
          <pc:docMk/>
          <pc:sldMk cId="2024816338" sldId="279"/>
        </pc:sldMkLst>
        <pc:spChg chg="mod">
          <ac:chgData name="MARTIN Sarah - ODE" userId="S::martins@ode.state.or.us::5e8297d7-626b-4927-b934-2c5a70fc295f" providerId="AD" clId="Web-{B4F82640-B4FF-41F5-AB6E-10A8A7D64291}" dt="2020-06-18T22:24:43.839" v="170" actId="20577"/>
          <ac:spMkLst>
            <pc:docMk/>
            <pc:sldMk cId="2024816338" sldId="279"/>
            <ac:spMk id="3" creationId="{00000000-0000-0000-0000-000000000000}"/>
          </ac:spMkLst>
        </pc:spChg>
      </pc:sldChg>
      <pc:sldChg chg="modNotes">
        <pc:chgData name="MARTIN Sarah - ODE" userId="S::martins@ode.state.or.us::5e8297d7-626b-4927-b934-2c5a70fc295f" providerId="AD" clId="Web-{B4F82640-B4FF-41F5-AB6E-10A8A7D64291}" dt="2020-06-18T22:21:10.716" v="23"/>
        <pc:sldMkLst>
          <pc:docMk/>
          <pc:sldMk cId="1553775658" sldId="307"/>
        </pc:sldMkLst>
      </pc:sldChg>
      <pc:sldChg chg="modNotes">
        <pc:chgData name="MARTIN Sarah - ODE" userId="S::martins@ode.state.or.us::5e8297d7-626b-4927-b934-2c5a70fc295f" providerId="AD" clId="Web-{B4F82640-B4FF-41F5-AB6E-10A8A7D64291}" dt="2020-06-18T22:21:27.608" v="30"/>
        <pc:sldMkLst>
          <pc:docMk/>
          <pc:sldMk cId="3325270543" sldId="326"/>
        </pc:sldMkLst>
      </pc:sldChg>
      <pc:sldChg chg="modSp modNotes">
        <pc:chgData name="MARTIN Sarah - ODE" userId="S::martins@ode.state.or.us::5e8297d7-626b-4927-b934-2c5a70fc295f" providerId="AD" clId="Web-{B4F82640-B4FF-41F5-AB6E-10A8A7D64291}" dt="2020-06-18T22:23:59.211" v="168"/>
        <pc:sldMkLst>
          <pc:docMk/>
          <pc:sldMk cId="3255494855" sldId="328"/>
        </pc:sldMkLst>
        <pc:spChg chg="mod">
          <ac:chgData name="MARTIN Sarah - ODE" userId="S::martins@ode.state.or.us::5e8297d7-626b-4927-b934-2c5a70fc295f" providerId="AD" clId="Web-{B4F82640-B4FF-41F5-AB6E-10A8A7D64291}" dt="2020-06-18T22:23:36.866" v="135" actId="20577"/>
          <ac:spMkLst>
            <pc:docMk/>
            <pc:sldMk cId="3255494855" sldId="328"/>
            <ac:spMk id="3" creationId="{CFD52649-F5C1-4676-884B-2AB2B694FBDE}"/>
          </ac:spMkLst>
        </pc:spChg>
      </pc:sldChg>
      <pc:sldChg chg="modNotes">
        <pc:chgData name="MARTIN Sarah - ODE" userId="S::martins@ode.state.or.us::5e8297d7-626b-4927-b934-2c5a70fc295f" providerId="AD" clId="Web-{B4F82640-B4FF-41F5-AB6E-10A8A7D64291}" dt="2020-06-18T22:24:59.278" v="173"/>
        <pc:sldMkLst>
          <pc:docMk/>
          <pc:sldMk cId="651227828" sldId="334"/>
        </pc:sldMkLst>
      </pc:sldChg>
    </pc:docChg>
  </pc:docChgLst>
  <pc:docChgLst>
    <pc:chgData name="MARTIN Sarah - ODE" userId="S::martins@ode.state.or.us::5e8297d7-626b-4927-b934-2c5a70fc295f" providerId="AD" clId="Web-{6421FF3B-E9B4-4165-AAD0-8F4D8432A33E}"/>
    <pc:docChg chg="modSld">
      <pc:chgData name="MARTIN Sarah - ODE" userId="S::martins@ode.state.or.us::5e8297d7-626b-4927-b934-2c5a70fc295f" providerId="AD" clId="Web-{6421FF3B-E9B4-4165-AAD0-8F4D8432A33E}" dt="2020-06-22T18:14:33.546" v="37" actId="20577"/>
      <pc:docMkLst>
        <pc:docMk/>
      </pc:docMkLst>
      <pc:sldChg chg="modSp">
        <pc:chgData name="MARTIN Sarah - ODE" userId="S::martins@ode.state.or.us::5e8297d7-626b-4927-b934-2c5a70fc295f" providerId="AD" clId="Web-{6421FF3B-E9B4-4165-AAD0-8F4D8432A33E}" dt="2020-06-22T18:14:33.546" v="37" actId="20577"/>
        <pc:sldMkLst>
          <pc:docMk/>
          <pc:sldMk cId="1860203221" sldId="336"/>
        </pc:sldMkLst>
        <pc:spChg chg="mod">
          <ac:chgData name="MARTIN Sarah - ODE" userId="S::martins@ode.state.or.us::5e8297d7-626b-4927-b934-2c5a70fc295f" providerId="AD" clId="Web-{6421FF3B-E9B4-4165-AAD0-8F4D8432A33E}" dt="2020-06-22T18:14:33.546" v="37" actId="20577"/>
          <ac:spMkLst>
            <pc:docMk/>
            <pc:sldMk cId="1860203221" sldId="336"/>
            <ac:spMk id="3" creationId="{00000000-0000-0000-0000-000000000000}"/>
          </ac:spMkLst>
        </pc:spChg>
      </pc:sldChg>
    </pc:docChg>
  </pc:docChgLst>
  <pc:docChgLst>
    <pc:chgData name="MARTIN Sarah - ODE" userId="S::martins@ode.state.or.us::5e8297d7-626b-4927-b934-2c5a70fc295f" providerId="AD" clId="Web-{A5D94E65-4CB5-4195-B042-14A8BF3C721D}"/>
    <pc:docChg chg="modSld">
      <pc:chgData name="MARTIN Sarah - ODE" userId="S::martins@ode.state.or.us::5e8297d7-626b-4927-b934-2c5a70fc295f" providerId="AD" clId="Web-{A5D94E65-4CB5-4195-B042-14A8BF3C721D}" dt="2020-06-22T15:06:50.326" v="17" actId="20577"/>
      <pc:docMkLst>
        <pc:docMk/>
      </pc:docMkLst>
      <pc:sldChg chg="modSp">
        <pc:chgData name="MARTIN Sarah - ODE" userId="S::martins@ode.state.or.us::5e8297d7-626b-4927-b934-2c5a70fc295f" providerId="AD" clId="Web-{A5D94E65-4CB5-4195-B042-14A8BF3C721D}" dt="2020-06-22T15:06:50.326" v="17" actId="20577"/>
        <pc:sldMkLst>
          <pc:docMk/>
          <pc:sldMk cId="2683733669" sldId="301"/>
        </pc:sldMkLst>
        <pc:spChg chg="mod">
          <ac:chgData name="MARTIN Sarah - ODE" userId="S::martins@ode.state.or.us::5e8297d7-626b-4927-b934-2c5a70fc295f" providerId="AD" clId="Web-{A5D94E65-4CB5-4195-B042-14A8BF3C721D}" dt="2020-06-22T15:06:50.326" v="17" actId="20577"/>
          <ac:spMkLst>
            <pc:docMk/>
            <pc:sldMk cId="2683733669" sldId="301"/>
            <ac:spMk id="3" creationId="{00000000-0000-0000-0000-000000000000}"/>
          </ac:spMkLst>
        </pc:spChg>
      </pc:sldChg>
    </pc:docChg>
  </pc:docChgLst>
  <pc:docChgLst>
    <pc:chgData name="MARTIN Sarah - ODE" userId="S::martins@ode.state.or.us::5e8297d7-626b-4927-b934-2c5a70fc295f" providerId="AD" clId="Web-{B3062596-8713-43CD-8E80-D3A16CB8A2CE}"/>
    <pc:docChg chg="modSld">
      <pc:chgData name="MARTIN Sarah - ODE" userId="S::martins@ode.state.or.us::5e8297d7-626b-4927-b934-2c5a70fc295f" providerId="AD" clId="Web-{B3062596-8713-43CD-8E80-D3A16CB8A2CE}" dt="2020-06-23T22:41:57.592" v="531"/>
      <pc:docMkLst>
        <pc:docMk/>
      </pc:docMkLst>
      <pc:sldChg chg="modSp modNotes">
        <pc:chgData name="MARTIN Sarah - ODE" userId="S::martins@ode.state.or.us::5e8297d7-626b-4927-b934-2c5a70fc295f" providerId="AD" clId="Web-{B3062596-8713-43CD-8E80-D3A16CB8A2CE}" dt="2020-06-23T22:33:40.750" v="214" actId="20577"/>
        <pc:sldMkLst>
          <pc:docMk/>
          <pc:sldMk cId="2024816338" sldId="279"/>
        </pc:sldMkLst>
        <pc:spChg chg="mod">
          <ac:chgData name="MARTIN Sarah - ODE" userId="S::martins@ode.state.or.us::5e8297d7-626b-4927-b934-2c5a70fc295f" providerId="AD" clId="Web-{B3062596-8713-43CD-8E80-D3A16CB8A2CE}" dt="2020-06-23T22:33:40.750" v="214" actId="20577"/>
          <ac:spMkLst>
            <pc:docMk/>
            <pc:sldMk cId="2024816338" sldId="279"/>
            <ac:spMk id="3" creationId="{00000000-0000-0000-0000-000000000000}"/>
          </ac:spMkLst>
        </pc:spChg>
      </pc:sldChg>
      <pc:sldChg chg="modSp">
        <pc:chgData name="MARTIN Sarah - ODE" userId="S::martins@ode.state.or.us::5e8297d7-626b-4927-b934-2c5a70fc295f" providerId="AD" clId="Web-{B3062596-8713-43CD-8E80-D3A16CB8A2CE}" dt="2020-06-23T22:38:49.003" v="244" actId="20577"/>
        <pc:sldMkLst>
          <pc:docMk/>
          <pc:sldMk cId="1328357520" sldId="314"/>
        </pc:sldMkLst>
        <pc:spChg chg="mod">
          <ac:chgData name="MARTIN Sarah - ODE" userId="S::martins@ode.state.or.us::5e8297d7-626b-4927-b934-2c5a70fc295f" providerId="AD" clId="Web-{B3062596-8713-43CD-8E80-D3A16CB8A2CE}" dt="2020-06-23T22:38:49.003" v="244" actId="20577"/>
          <ac:spMkLst>
            <pc:docMk/>
            <pc:sldMk cId="1328357520" sldId="314"/>
            <ac:spMk id="2" creationId="{00000000-0000-0000-0000-000000000000}"/>
          </ac:spMkLst>
        </pc:spChg>
        <pc:spChg chg="mod">
          <ac:chgData name="MARTIN Sarah - ODE" userId="S::martins@ode.state.or.us::5e8297d7-626b-4927-b934-2c5a70fc295f" providerId="AD" clId="Web-{B3062596-8713-43CD-8E80-D3A16CB8A2CE}" dt="2020-06-23T22:38:12.219" v="216" actId="20577"/>
          <ac:spMkLst>
            <pc:docMk/>
            <pc:sldMk cId="1328357520" sldId="314"/>
            <ac:spMk id="3" creationId="{00000000-0000-0000-0000-000000000000}"/>
          </ac:spMkLst>
        </pc:spChg>
        <pc:picChg chg="mod">
          <ac:chgData name="MARTIN Sarah - ODE" userId="S::martins@ode.state.or.us::5e8297d7-626b-4927-b934-2c5a70fc295f" providerId="AD" clId="Web-{B3062596-8713-43CD-8E80-D3A16CB8A2CE}" dt="2020-06-23T22:38:30.252" v="218" actId="1076"/>
          <ac:picMkLst>
            <pc:docMk/>
            <pc:sldMk cId="1328357520" sldId="314"/>
            <ac:picMk id="4" creationId="{4E90CD79-B72B-4FE9-BF5C-5B31EE348DDF}"/>
          </ac:picMkLst>
        </pc:picChg>
      </pc:sldChg>
      <pc:sldChg chg="modSp">
        <pc:chgData name="MARTIN Sarah - ODE" userId="S::martins@ode.state.or.us::5e8297d7-626b-4927-b934-2c5a70fc295f" providerId="AD" clId="Web-{B3062596-8713-43CD-8E80-D3A16CB8A2CE}" dt="2020-06-23T22:15:30.688" v="85" actId="20577"/>
        <pc:sldMkLst>
          <pc:docMk/>
          <pc:sldMk cId="2520015376" sldId="317"/>
        </pc:sldMkLst>
        <pc:spChg chg="mod">
          <ac:chgData name="MARTIN Sarah - ODE" userId="S::martins@ode.state.or.us::5e8297d7-626b-4927-b934-2c5a70fc295f" providerId="AD" clId="Web-{B3062596-8713-43CD-8E80-D3A16CB8A2CE}" dt="2020-06-23T22:15:30.688" v="85" actId="20577"/>
          <ac:spMkLst>
            <pc:docMk/>
            <pc:sldMk cId="2520015376" sldId="317"/>
            <ac:spMk id="3" creationId="{00000000-0000-0000-0000-000000000000}"/>
          </ac:spMkLst>
        </pc:spChg>
      </pc:sldChg>
      <pc:sldChg chg="modSp">
        <pc:chgData name="MARTIN Sarah - ODE" userId="S::martins@ode.state.or.us::5e8297d7-626b-4927-b934-2c5a70fc295f" providerId="AD" clId="Web-{B3062596-8713-43CD-8E80-D3A16CB8A2CE}" dt="2020-06-23T22:32:22.574" v="194" actId="20577"/>
        <pc:sldMkLst>
          <pc:docMk/>
          <pc:sldMk cId="1170287044" sldId="318"/>
        </pc:sldMkLst>
        <pc:spChg chg="mod">
          <ac:chgData name="MARTIN Sarah - ODE" userId="S::martins@ode.state.or.us::5e8297d7-626b-4927-b934-2c5a70fc295f" providerId="AD" clId="Web-{B3062596-8713-43CD-8E80-D3A16CB8A2CE}" dt="2020-06-23T22:32:22.574" v="194" actId="20577"/>
          <ac:spMkLst>
            <pc:docMk/>
            <pc:sldMk cId="1170287044" sldId="318"/>
            <ac:spMk id="2" creationId="{00000000-0000-0000-0000-000000000000}"/>
          </ac:spMkLst>
        </pc:spChg>
      </pc:sldChg>
      <pc:sldChg chg="modNotes">
        <pc:chgData name="MARTIN Sarah - ODE" userId="S::martins@ode.state.or.us::5e8297d7-626b-4927-b934-2c5a70fc295f" providerId="AD" clId="Web-{B3062596-8713-43CD-8E80-D3A16CB8A2CE}" dt="2020-06-23T22:41:57.592" v="531"/>
        <pc:sldMkLst>
          <pc:docMk/>
          <pc:sldMk cId="3222372220" sldId="327"/>
        </pc:sldMkLst>
      </pc:sldChg>
      <pc:sldChg chg="modSp">
        <pc:chgData name="MARTIN Sarah - ODE" userId="S::martins@ode.state.or.us::5e8297d7-626b-4927-b934-2c5a70fc295f" providerId="AD" clId="Web-{B3062596-8713-43CD-8E80-D3A16CB8A2CE}" dt="2020-06-23T22:12:04.239" v="55" actId="20577"/>
        <pc:sldMkLst>
          <pc:docMk/>
          <pc:sldMk cId="3496447635" sldId="333"/>
        </pc:sldMkLst>
        <pc:spChg chg="mod">
          <ac:chgData name="MARTIN Sarah - ODE" userId="S::martins@ode.state.or.us::5e8297d7-626b-4927-b934-2c5a70fc295f" providerId="AD" clId="Web-{B3062596-8713-43CD-8E80-D3A16CB8A2CE}" dt="2020-06-23T22:12:04.239" v="55" actId="20577"/>
          <ac:spMkLst>
            <pc:docMk/>
            <pc:sldMk cId="3496447635" sldId="333"/>
            <ac:spMk id="2" creationId="{00000000-0000-0000-0000-000000000000}"/>
          </ac:spMkLst>
        </pc:spChg>
      </pc:sldChg>
    </pc:docChg>
  </pc:docChgLst>
  <pc:docChgLst>
    <pc:chgData name="MARTIN Sarah - ODE" userId="S::martins@ode.state.or.us::5e8297d7-626b-4927-b934-2c5a70fc295f" providerId="AD" clId="Web-{13C18C9B-CE05-4108-AF52-669561D0CABE}"/>
    <pc:docChg chg="modSld">
      <pc:chgData name="MARTIN Sarah - ODE" userId="S::martins@ode.state.or.us::5e8297d7-626b-4927-b934-2c5a70fc295f" providerId="AD" clId="Web-{13C18C9B-CE05-4108-AF52-669561D0CABE}" dt="2020-06-17T18:06:28.728" v="8"/>
      <pc:docMkLst>
        <pc:docMk/>
      </pc:docMkLst>
      <pc:sldChg chg="modSp modNotes">
        <pc:chgData name="MARTIN Sarah - ODE" userId="S::martins@ode.state.or.us::5e8297d7-626b-4927-b934-2c5a70fc295f" providerId="AD" clId="Web-{13C18C9B-CE05-4108-AF52-669561D0CABE}" dt="2020-06-17T18:06:28.728" v="8"/>
        <pc:sldMkLst>
          <pc:docMk/>
          <pc:sldMk cId="3325270543" sldId="326"/>
        </pc:sldMkLst>
        <pc:spChg chg="mod">
          <ac:chgData name="MARTIN Sarah - ODE" userId="S::martins@ode.state.or.us::5e8297d7-626b-4927-b934-2c5a70fc295f" providerId="AD" clId="Web-{13C18C9B-CE05-4108-AF52-669561D0CABE}" dt="2020-06-17T18:06:22.650" v="7" actId="20577"/>
          <ac:spMkLst>
            <pc:docMk/>
            <pc:sldMk cId="3325270543" sldId="326"/>
            <ac:spMk id="2" creationId="{00000000-0000-0000-0000-000000000000}"/>
          </ac:spMkLst>
        </pc:spChg>
      </pc:sldChg>
    </pc:docChg>
  </pc:docChgLst>
  <pc:docChgLst>
    <pc:chgData name="MARTIN Sarah - ODE" userId="S::martins@ode.state.or.us::5e8297d7-626b-4927-b934-2c5a70fc295f" providerId="AD" clId="Web-{0AA359C5-7B93-42AB-B98B-D0088EDDBEE9}"/>
    <pc:docChg chg="modSld">
      <pc:chgData name="MARTIN Sarah - ODE" userId="S::martins@ode.state.or.us::5e8297d7-626b-4927-b934-2c5a70fc295f" providerId="AD" clId="Web-{0AA359C5-7B93-42AB-B98B-D0088EDDBEE9}" dt="2020-06-17T22:12:53.574" v="360"/>
      <pc:docMkLst>
        <pc:docMk/>
      </pc:docMkLst>
      <pc:sldChg chg="modSp">
        <pc:chgData name="MARTIN Sarah - ODE" userId="S::martins@ode.state.or.us::5e8297d7-626b-4927-b934-2c5a70fc295f" providerId="AD" clId="Web-{0AA359C5-7B93-42AB-B98B-D0088EDDBEE9}" dt="2020-06-17T21:29:44.444" v="2" actId="20577"/>
        <pc:sldMkLst>
          <pc:docMk/>
          <pc:sldMk cId="2024816338" sldId="279"/>
        </pc:sldMkLst>
        <pc:spChg chg="mod">
          <ac:chgData name="MARTIN Sarah - ODE" userId="S::martins@ode.state.or.us::5e8297d7-626b-4927-b934-2c5a70fc295f" providerId="AD" clId="Web-{0AA359C5-7B93-42AB-B98B-D0088EDDBEE9}" dt="2020-06-17T21:29:44.444" v="2" actId="20577"/>
          <ac:spMkLst>
            <pc:docMk/>
            <pc:sldMk cId="2024816338" sldId="279"/>
            <ac:spMk id="3" creationId="{00000000-0000-0000-0000-000000000000}"/>
          </ac:spMkLst>
        </pc:spChg>
      </pc:sldChg>
      <pc:sldChg chg="modNotes">
        <pc:chgData name="MARTIN Sarah - ODE" userId="S::martins@ode.state.or.us::5e8297d7-626b-4927-b934-2c5a70fc295f" providerId="AD" clId="Web-{0AA359C5-7B93-42AB-B98B-D0088EDDBEE9}" dt="2020-06-17T22:12:53.574" v="360"/>
        <pc:sldMkLst>
          <pc:docMk/>
          <pc:sldMk cId="1742157652" sldId="288"/>
        </pc:sldMkLst>
      </pc:sldChg>
      <pc:sldChg chg="modSp">
        <pc:chgData name="MARTIN Sarah - ODE" userId="S::martins@ode.state.or.us::5e8297d7-626b-4927-b934-2c5a70fc295f" providerId="AD" clId="Web-{0AA359C5-7B93-42AB-B98B-D0088EDDBEE9}" dt="2020-06-17T22:11:04.949" v="177" actId="20577"/>
        <pc:sldMkLst>
          <pc:docMk/>
          <pc:sldMk cId="1553775658" sldId="307"/>
        </pc:sldMkLst>
        <pc:spChg chg="mod">
          <ac:chgData name="MARTIN Sarah - ODE" userId="S::martins@ode.state.or.us::5e8297d7-626b-4927-b934-2c5a70fc295f" providerId="AD" clId="Web-{0AA359C5-7B93-42AB-B98B-D0088EDDBEE9}" dt="2020-06-17T22:11:04.949" v="177" actId="20577"/>
          <ac:spMkLst>
            <pc:docMk/>
            <pc:sldMk cId="1553775658" sldId="307"/>
            <ac:spMk id="3" creationId="{00000000-0000-0000-0000-000000000000}"/>
          </ac:spMkLst>
        </pc:spChg>
      </pc:sldChg>
      <pc:sldChg chg="modSp">
        <pc:chgData name="MARTIN Sarah - ODE" userId="S::martins@ode.state.or.us::5e8297d7-626b-4927-b934-2c5a70fc295f" providerId="AD" clId="Web-{0AA359C5-7B93-42AB-B98B-D0088EDDBEE9}" dt="2020-06-17T21:31:36.464" v="13" actId="20577"/>
        <pc:sldMkLst>
          <pc:docMk/>
          <pc:sldMk cId="484755272" sldId="320"/>
        </pc:sldMkLst>
        <pc:spChg chg="mod">
          <ac:chgData name="MARTIN Sarah - ODE" userId="S::martins@ode.state.or.us::5e8297d7-626b-4927-b934-2c5a70fc295f" providerId="AD" clId="Web-{0AA359C5-7B93-42AB-B98B-D0088EDDBEE9}" dt="2020-06-17T21:31:36.464" v="13" actId="20577"/>
          <ac:spMkLst>
            <pc:docMk/>
            <pc:sldMk cId="484755272" sldId="320"/>
            <ac:spMk id="5" creationId="{5D4B48E9-6487-4D0A-B796-59C11954BC34}"/>
          </ac:spMkLst>
        </pc:spChg>
      </pc:sldChg>
      <pc:sldChg chg="modSp">
        <pc:chgData name="MARTIN Sarah - ODE" userId="S::martins@ode.state.or.us::5e8297d7-626b-4927-b934-2c5a70fc295f" providerId="AD" clId="Web-{0AA359C5-7B93-42AB-B98B-D0088EDDBEE9}" dt="2020-06-17T21:31:51.120" v="20" actId="20577"/>
        <pc:sldMkLst>
          <pc:docMk/>
          <pc:sldMk cId="1125204321" sldId="325"/>
        </pc:sldMkLst>
        <pc:spChg chg="mod">
          <ac:chgData name="MARTIN Sarah - ODE" userId="S::martins@ode.state.or.us::5e8297d7-626b-4927-b934-2c5a70fc295f" providerId="AD" clId="Web-{0AA359C5-7B93-42AB-B98B-D0088EDDBEE9}" dt="2020-06-17T21:31:51.120" v="20" actId="20577"/>
          <ac:spMkLst>
            <pc:docMk/>
            <pc:sldMk cId="1125204321" sldId="325"/>
            <ac:spMk id="3" creationId="{00000000-0000-0000-0000-000000000000}"/>
          </ac:spMkLst>
        </pc:spChg>
      </pc:sldChg>
      <pc:sldChg chg="modNotes">
        <pc:chgData name="MARTIN Sarah - ODE" userId="S::martins@ode.state.or.us::5e8297d7-626b-4927-b934-2c5a70fc295f" providerId="AD" clId="Web-{0AA359C5-7B93-42AB-B98B-D0088EDDBEE9}" dt="2020-06-17T21:30:48.696" v="7"/>
        <pc:sldMkLst>
          <pc:docMk/>
          <pc:sldMk cId="3222372220" sldId="327"/>
        </pc:sldMkLst>
      </pc:sldChg>
      <pc:sldChg chg="modSp">
        <pc:chgData name="MARTIN Sarah - ODE" userId="S::martins@ode.state.or.us::5e8297d7-626b-4927-b934-2c5a70fc295f" providerId="AD" clId="Web-{0AA359C5-7B93-42AB-B98B-D0088EDDBEE9}" dt="2020-06-17T21:36:30.083" v="167" actId="20577"/>
        <pc:sldMkLst>
          <pc:docMk/>
          <pc:sldMk cId="3255494855" sldId="328"/>
        </pc:sldMkLst>
        <pc:spChg chg="mod">
          <ac:chgData name="MARTIN Sarah - ODE" userId="S::martins@ode.state.or.us::5e8297d7-626b-4927-b934-2c5a70fc295f" providerId="AD" clId="Web-{0AA359C5-7B93-42AB-B98B-D0088EDDBEE9}" dt="2020-06-17T21:36:30.083" v="167" actId="20577"/>
          <ac:spMkLst>
            <pc:docMk/>
            <pc:sldMk cId="3255494855" sldId="328"/>
            <ac:spMk id="3" creationId="{CFD52649-F5C1-4676-884B-2AB2B694FBDE}"/>
          </ac:spMkLst>
        </pc:spChg>
      </pc:sldChg>
      <pc:sldChg chg="modSp modNotes">
        <pc:chgData name="MARTIN Sarah - ODE" userId="S::martins@ode.state.or.us::5e8297d7-626b-4927-b934-2c5a70fc295f" providerId="AD" clId="Web-{0AA359C5-7B93-42AB-B98B-D0088EDDBEE9}" dt="2020-06-17T21:35:04.595" v="128"/>
        <pc:sldMkLst>
          <pc:docMk/>
          <pc:sldMk cId="771597716" sldId="330"/>
        </pc:sldMkLst>
        <pc:spChg chg="mod">
          <ac:chgData name="MARTIN Sarah - ODE" userId="S::martins@ode.state.or.us::5e8297d7-626b-4927-b934-2c5a70fc295f" providerId="AD" clId="Web-{0AA359C5-7B93-42AB-B98B-D0088EDDBEE9}" dt="2020-06-17T21:35:00.752" v="127" actId="20577"/>
          <ac:spMkLst>
            <pc:docMk/>
            <pc:sldMk cId="771597716" sldId="330"/>
            <ac:spMk id="3" creationId="{D46BABDE-8444-4246-9A23-6FA95846FD1F}"/>
          </ac:spMkLst>
        </pc:spChg>
      </pc:sldChg>
      <pc:sldChg chg="modSp">
        <pc:chgData name="MARTIN Sarah - ODE" userId="S::martins@ode.state.or.us::5e8297d7-626b-4927-b934-2c5a70fc295f" providerId="AD" clId="Web-{0AA359C5-7B93-42AB-B98B-D0088EDDBEE9}" dt="2020-06-17T21:35:41.659" v="133" actId="20577"/>
        <pc:sldMkLst>
          <pc:docMk/>
          <pc:sldMk cId="4045179926" sldId="331"/>
        </pc:sldMkLst>
        <pc:spChg chg="mod">
          <ac:chgData name="MARTIN Sarah - ODE" userId="S::martins@ode.state.or.us::5e8297d7-626b-4927-b934-2c5a70fc295f" providerId="AD" clId="Web-{0AA359C5-7B93-42AB-B98B-D0088EDDBEE9}" dt="2020-06-17T21:35:41.659" v="133" actId="20577"/>
          <ac:spMkLst>
            <pc:docMk/>
            <pc:sldMk cId="4045179926" sldId="331"/>
            <ac:spMk id="3" creationId="{D46BABDE-8444-4246-9A23-6FA95846FD1F}"/>
          </ac:spMkLst>
        </pc:spChg>
      </pc:sldChg>
    </pc:docChg>
  </pc:docChgLst>
  <pc:docChgLst>
    <pc:chgData name="ENGBERG Jennifer - ODE" userId="S::engbergj@ode.state.or.us::3520fc73-0580-4082-99a0-8130791c3159" providerId="AD" clId="Web-{0A6AE717-3737-4498-939D-A32472379196}"/>
    <pc:docChg chg="modSld">
      <pc:chgData name="ENGBERG Jennifer - ODE" userId="S::engbergj@ode.state.or.us::3520fc73-0580-4082-99a0-8130791c3159" providerId="AD" clId="Web-{0A6AE717-3737-4498-939D-A32472379196}" dt="2020-06-24T14:45:31.540" v="49"/>
      <pc:docMkLst>
        <pc:docMk/>
      </pc:docMkLst>
      <pc:sldChg chg="modNotes">
        <pc:chgData name="ENGBERG Jennifer - ODE" userId="S::engbergj@ode.state.or.us::3520fc73-0580-4082-99a0-8130791c3159" providerId="AD" clId="Web-{0A6AE717-3737-4498-939D-A32472379196}" dt="2020-06-24T14:45:31.540" v="49"/>
        <pc:sldMkLst>
          <pc:docMk/>
          <pc:sldMk cId="651227828" sldId="334"/>
        </pc:sldMkLst>
      </pc:sldChg>
    </pc:docChg>
  </pc:docChgLst>
  <pc:docChgLst>
    <pc:chgData name="MARTIN Sarah - ODE" userId="S::martins@ode.state.or.us::5e8297d7-626b-4927-b934-2c5a70fc295f" providerId="AD" clId="Web-{CE588E92-99B2-4E81-AACD-BC613FDAF4AB}"/>
    <pc:docChg chg="addSld modSld sldOrd">
      <pc:chgData name="MARTIN Sarah - ODE" userId="S::martins@ode.state.or.us::5e8297d7-626b-4927-b934-2c5a70fc295f" providerId="AD" clId="Web-{CE588E92-99B2-4E81-AACD-BC613FDAF4AB}" dt="2020-06-18T21:48:58.380" v="331"/>
      <pc:docMkLst>
        <pc:docMk/>
      </pc:docMkLst>
      <pc:sldChg chg="modNotes">
        <pc:chgData name="MARTIN Sarah - ODE" userId="S::martins@ode.state.or.us::5e8297d7-626b-4927-b934-2c5a70fc295f" providerId="AD" clId="Web-{CE588E92-99B2-4E81-AACD-BC613FDAF4AB}" dt="2020-06-18T21:48:58.380" v="331"/>
        <pc:sldMkLst>
          <pc:docMk/>
          <pc:sldMk cId="3325270543" sldId="326"/>
        </pc:sldMkLst>
      </pc:sldChg>
      <pc:sldChg chg="modSp ord modNotes">
        <pc:chgData name="MARTIN Sarah - ODE" userId="S::martins@ode.state.or.us::5e8297d7-626b-4927-b934-2c5a70fc295f" providerId="AD" clId="Web-{CE588E92-99B2-4E81-AACD-BC613FDAF4AB}" dt="2020-06-18T21:43:37.742" v="127"/>
        <pc:sldMkLst>
          <pc:docMk/>
          <pc:sldMk cId="3255494855" sldId="328"/>
        </pc:sldMkLst>
        <pc:spChg chg="mod">
          <ac:chgData name="MARTIN Sarah - ODE" userId="S::martins@ode.state.or.us::5e8297d7-626b-4927-b934-2c5a70fc295f" providerId="AD" clId="Web-{CE588E92-99B2-4E81-AACD-BC613FDAF4AB}" dt="2020-06-18T21:43:08.787" v="75" actId="1076"/>
          <ac:spMkLst>
            <pc:docMk/>
            <pc:sldMk cId="3255494855" sldId="328"/>
            <ac:spMk id="3" creationId="{CFD52649-F5C1-4676-884B-2AB2B694FBDE}"/>
          </ac:spMkLst>
        </pc:spChg>
      </pc:sldChg>
      <pc:sldChg chg="modSp new">
        <pc:chgData name="MARTIN Sarah - ODE" userId="S::martins@ode.state.or.us::5e8297d7-626b-4927-b934-2c5a70fc295f" providerId="AD" clId="Web-{CE588E92-99B2-4E81-AACD-BC613FDAF4AB}" dt="2020-06-18T21:47:03.938" v="202" actId="20577"/>
        <pc:sldMkLst>
          <pc:docMk/>
          <pc:sldMk cId="651227828" sldId="334"/>
        </pc:sldMkLst>
        <pc:spChg chg="mod">
          <ac:chgData name="MARTIN Sarah - ODE" userId="S::martins@ode.state.or.us::5e8297d7-626b-4927-b934-2c5a70fc295f" providerId="AD" clId="Web-{CE588E92-99B2-4E81-AACD-BC613FDAF4AB}" dt="2020-06-18T21:43:49.898" v="137" actId="20577"/>
          <ac:spMkLst>
            <pc:docMk/>
            <pc:sldMk cId="651227828" sldId="334"/>
            <ac:spMk id="2" creationId="{A45796C1-E743-491F-8835-A02606B67117}"/>
          </ac:spMkLst>
        </pc:spChg>
        <pc:spChg chg="mod">
          <ac:chgData name="MARTIN Sarah - ODE" userId="S::martins@ode.state.or.us::5e8297d7-626b-4927-b934-2c5a70fc295f" providerId="AD" clId="Web-{CE588E92-99B2-4E81-AACD-BC613FDAF4AB}" dt="2020-06-18T21:47:03.938" v="202" actId="20577"/>
          <ac:spMkLst>
            <pc:docMk/>
            <pc:sldMk cId="651227828" sldId="334"/>
            <ac:spMk id="3" creationId="{DB6AF18B-DADF-41E6-A594-D84D8C752072}"/>
          </ac:spMkLst>
        </pc:spChg>
      </pc:sldChg>
    </pc:docChg>
  </pc:docChgLst>
  <pc:docChgLst>
    <pc:chgData name="MARTIN Sarah - ODE" userId="S::martins@ode.state.or.us::5e8297d7-626b-4927-b934-2c5a70fc295f" providerId="AD" clId="Web-{E6EC8694-773F-4622-B63B-CD3B3A467B73}"/>
    <pc:docChg chg="addSld modSld">
      <pc:chgData name="MARTIN Sarah - ODE" userId="S::martins@ode.state.or.us::5e8297d7-626b-4927-b934-2c5a70fc295f" providerId="AD" clId="Web-{E6EC8694-773F-4622-B63B-CD3B3A467B73}" dt="2020-06-18T21:41:23.492" v="403"/>
      <pc:docMkLst>
        <pc:docMk/>
      </pc:docMkLst>
      <pc:sldChg chg="modSp modNotes">
        <pc:chgData name="MARTIN Sarah - ODE" userId="S::martins@ode.state.or.us::5e8297d7-626b-4927-b934-2c5a70fc295f" providerId="AD" clId="Web-{E6EC8694-773F-4622-B63B-CD3B3A467B73}" dt="2020-06-18T21:30:24.955" v="313"/>
        <pc:sldMkLst>
          <pc:docMk/>
          <pc:sldMk cId="2683733669" sldId="301"/>
        </pc:sldMkLst>
        <pc:spChg chg="mod">
          <ac:chgData name="MARTIN Sarah - ODE" userId="S::martins@ode.state.or.us::5e8297d7-626b-4927-b934-2c5a70fc295f" providerId="AD" clId="Web-{E6EC8694-773F-4622-B63B-CD3B3A467B73}" dt="2020-06-18T21:28:46.588" v="186" actId="20577"/>
          <ac:spMkLst>
            <pc:docMk/>
            <pc:sldMk cId="2683733669" sldId="301"/>
            <ac:spMk id="2" creationId="{00000000-0000-0000-0000-000000000000}"/>
          </ac:spMkLst>
        </pc:spChg>
        <pc:spChg chg="mod">
          <ac:chgData name="MARTIN Sarah - ODE" userId="S::martins@ode.state.or.us::5e8297d7-626b-4927-b934-2c5a70fc295f" providerId="AD" clId="Web-{E6EC8694-773F-4622-B63B-CD3B3A467B73}" dt="2020-06-18T21:30:07.735" v="258" actId="20577"/>
          <ac:spMkLst>
            <pc:docMk/>
            <pc:sldMk cId="2683733669" sldId="301"/>
            <ac:spMk id="3" creationId="{00000000-0000-0000-0000-000000000000}"/>
          </ac:spMkLst>
        </pc:spChg>
      </pc:sldChg>
      <pc:sldChg chg="modSp">
        <pc:chgData name="MARTIN Sarah - ODE" userId="S::martins@ode.state.or.us::5e8297d7-626b-4927-b934-2c5a70fc295f" providerId="AD" clId="Web-{E6EC8694-773F-4622-B63B-CD3B3A467B73}" dt="2020-06-18T21:36:38.610" v="318" actId="20577"/>
        <pc:sldMkLst>
          <pc:docMk/>
          <pc:sldMk cId="484755272" sldId="320"/>
        </pc:sldMkLst>
        <pc:spChg chg="mod">
          <ac:chgData name="MARTIN Sarah - ODE" userId="S::martins@ode.state.or.us::5e8297d7-626b-4927-b934-2c5a70fc295f" providerId="AD" clId="Web-{E6EC8694-773F-4622-B63B-CD3B3A467B73}" dt="2020-06-18T21:36:38.610" v="318" actId="20577"/>
          <ac:spMkLst>
            <pc:docMk/>
            <pc:sldMk cId="484755272" sldId="320"/>
            <ac:spMk id="5" creationId="{5D4B48E9-6487-4D0A-B796-59C11954BC34}"/>
          </ac:spMkLst>
        </pc:spChg>
      </pc:sldChg>
      <pc:sldChg chg="modSp">
        <pc:chgData name="MARTIN Sarah - ODE" userId="S::martins@ode.state.or.us::5e8297d7-626b-4927-b934-2c5a70fc295f" providerId="AD" clId="Web-{E6EC8694-773F-4622-B63B-CD3B3A467B73}" dt="2020-06-18T21:37:03.050" v="321" actId="20577"/>
        <pc:sldMkLst>
          <pc:docMk/>
          <pc:sldMk cId="1125204321" sldId="325"/>
        </pc:sldMkLst>
        <pc:spChg chg="mod">
          <ac:chgData name="MARTIN Sarah - ODE" userId="S::martins@ode.state.or.us::5e8297d7-626b-4927-b934-2c5a70fc295f" providerId="AD" clId="Web-{E6EC8694-773F-4622-B63B-CD3B3A467B73}" dt="2020-06-18T21:37:03.050" v="321" actId="20577"/>
          <ac:spMkLst>
            <pc:docMk/>
            <pc:sldMk cId="1125204321" sldId="325"/>
            <ac:spMk id="3" creationId="{00000000-0000-0000-0000-000000000000}"/>
          </ac:spMkLst>
        </pc:spChg>
      </pc:sldChg>
      <pc:sldChg chg="modNotes">
        <pc:chgData name="MARTIN Sarah - ODE" userId="S::martins@ode.state.or.us::5e8297d7-626b-4927-b934-2c5a70fc295f" providerId="AD" clId="Web-{E6EC8694-773F-4622-B63B-CD3B3A467B73}" dt="2020-06-18T21:35:34.465" v="316"/>
        <pc:sldMkLst>
          <pc:docMk/>
          <pc:sldMk cId="3222372220" sldId="327"/>
        </pc:sldMkLst>
      </pc:sldChg>
      <pc:sldChg chg="modNotes">
        <pc:chgData name="MARTIN Sarah - ODE" userId="S::martins@ode.state.or.us::5e8297d7-626b-4927-b934-2c5a70fc295f" providerId="AD" clId="Web-{E6EC8694-773F-4622-B63B-CD3B3A467B73}" dt="2020-06-18T21:41:23.492" v="403"/>
        <pc:sldMkLst>
          <pc:docMk/>
          <pc:sldMk cId="3255494855" sldId="328"/>
        </pc:sldMkLst>
      </pc:sldChg>
      <pc:sldChg chg="modSp">
        <pc:chgData name="MARTIN Sarah - ODE" userId="S::martins@ode.state.or.us::5e8297d7-626b-4927-b934-2c5a70fc295f" providerId="AD" clId="Web-{E6EC8694-773F-4622-B63B-CD3B3A467B73}" dt="2020-06-18T21:16:01.808" v="35" actId="20577"/>
        <pc:sldMkLst>
          <pc:docMk/>
          <pc:sldMk cId="2462081714" sldId="332"/>
        </pc:sldMkLst>
        <pc:spChg chg="mod">
          <ac:chgData name="MARTIN Sarah - ODE" userId="S::martins@ode.state.or.us::5e8297d7-626b-4927-b934-2c5a70fc295f" providerId="AD" clId="Web-{E6EC8694-773F-4622-B63B-CD3B3A467B73}" dt="2020-06-18T21:14:27.144" v="5" actId="20577"/>
          <ac:spMkLst>
            <pc:docMk/>
            <pc:sldMk cId="2462081714" sldId="332"/>
            <ac:spMk id="2" creationId="{ABC05EC4-B00F-4107-A5FC-8B4F0D318DE0}"/>
          </ac:spMkLst>
        </pc:spChg>
        <pc:spChg chg="mod">
          <ac:chgData name="MARTIN Sarah - ODE" userId="S::martins@ode.state.or.us::5e8297d7-626b-4927-b934-2c5a70fc295f" providerId="AD" clId="Web-{E6EC8694-773F-4622-B63B-CD3B3A467B73}" dt="2020-06-18T21:16:01.808" v="35" actId="20577"/>
          <ac:spMkLst>
            <pc:docMk/>
            <pc:sldMk cId="2462081714" sldId="332"/>
            <ac:spMk id="3" creationId="{9DE217C4-7119-4FC7-A547-ABF0AF27E1B4}"/>
          </ac:spMkLst>
        </pc:spChg>
      </pc:sldChg>
      <pc:sldChg chg="modSp add replId">
        <pc:chgData name="MARTIN Sarah - ODE" userId="S::martins@ode.state.or.us::5e8297d7-626b-4927-b934-2c5a70fc295f" providerId="AD" clId="Web-{E6EC8694-773F-4622-B63B-CD3B3A467B73}" dt="2020-06-18T21:29:02.683" v="201" actId="1076"/>
        <pc:sldMkLst>
          <pc:docMk/>
          <pc:sldMk cId="3496447635" sldId="333"/>
        </pc:sldMkLst>
        <pc:spChg chg="mod">
          <ac:chgData name="MARTIN Sarah - ODE" userId="S::martins@ode.state.or.us::5e8297d7-626b-4927-b934-2c5a70fc295f" providerId="AD" clId="Web-{E6EC8694-773F-4622-B63B-CD3B3A467B73}" dt="2020-06-18T21:28:59.339" v="200" actId="20577"/>
          <ac:spMkLst>
            <pc:docMk/>
            <pc:sldMk cId="3496447635" sldId="333"/>
            <ac:spMk id="2" creationId="{00000000-0000-0000-0000-000000000000}"/>
          </ac:spMkLst>
        </pc:spChg>
        <pc:spChg chg="mod">
          <ac:chgData name="MARTIN Sarah - ODE" userId="S::martins@ode.state.or.us::5e8297d7-626b-4927-b934-2c5a70fc295f" providerId="AD" clId="Web-{E6EC8694-773F-4622-B63B-CD3B3A467B73}" dt="2020-06-18T21:29:02.683" v="201" actId="1076"/>
          <ac:spMkLst>
            <pc:docMk/>
            <pc:sldMk cId="3496447635" sldId="333"/>
            <ac:spMk id="3" creationId="{00000000-0000-0000-0000-000000000000}"/>
          </ac:spMkLst>
        </pc:spChg>
      </pc:sldChg>
    </pc:docChg>
  </pc:docChgLst>
  <pc:docChgLst>
    <pc:chgData name="MARTIN Sarah - ODE" userId="S::martins@ode.state.or.us::5e8297d7-626b-4927-b934-2c5a70fc295f" providerId="AD" clId="Web-{9150FB8D-F23C-4A67-943B-046166883289}"/>
    <pc:docChg chg="addSld delSld modSld">
      <pc:chgData name="MARTIN Sarah - ODE" userId="S::martins@ode.state.or.us::5e8297d7-626b-4927-b934-2c5a70fc295f" providerId="AD" clId="Web-{9150FB8D-F23C-4A67-943B-046166883289}" dt="2020-06-16T23:28:08.987" v="431"/>
      <pc:docMkLst>
        <pc:docMk/>
      </pc:docMkLst>
      <pc:sldChg chg="modSp">
        <pc:chgData name="MARTIN Sarah - ODE" userId="S::martins@ode.state.or.us::5e8297d7-626b-4927-b934-2c5a70fc295f" providerId="AD" clId="Web-{9150FB8D-F23C-4A67-943B-046166883289}" dt="2020-06-16T23:12:39.829" v="79" actId="14100"/>
        <pc:sldMkLst>
          <pc:docMk/>
          <pc:sldMk cId="2024816338" sldId="279"/>
        </pc:sldMkLst>
        <pc:spChg chg="mod">
          <ac:chgData name="MARTIN Sarah - ODE" userId="S::martins@ode.state.or.us::5e8297d7-626b-4927-b934-2c5a70fc295f" providerId="AD" clId="Web-{9150FB8D-F23C-4A67-943B-046166883289}" dt="2020-06-16T23:12:39.829" v="79" actId="14100"/>
          <ac:spMkLst>
            <pc:docMk/>
            <pc:sldMk cId="2024816338" sldId="279"/>
            <ac:spMk id="3" creationId="{00000000-0000-0000-0000-000000000000}"/>
          </ac:spMkLst>
        </pc:spChg>
      </pc:sldChg>
      <pc:sldChg chg="addSp modSp">
        <pc:chgData name="MARTIN Sarah - ODE" userId="S::martins@ode.state.or.us::5e8297d7-626b-4927-b934-2c5a70fc295f" providerId="AD" clId="Web-{9150FB8D-F23C-4A67-943B-046166883289}" dt="2020-06-16T23:09:35.313" v="49" actId="1076"/>
        <pc:sldMkLst>
          <pc:docMk/>
          <pc:sldMk cId="1328357520" sldId="314"/>
        </pc:sldMkLst>
        <pc:spChg chg="mod">
          <ac:chgData name="MARTIN Sarah - ODE" userId="S::martins@ode.state.or.us::5e8297d7-626b-4927-b934-2c5a70fc295f" providerId="AD" clId="Web-{9150FB8D-F23C-4A67-943B-046166883289}" dt="2020-06-16T23:09:18.906" v="47" actId="20577"/>
          <ac:spMkLst>
            <pc:docMk/>
            <pc:sldMk cId="1328357520" sldId="314"/>
            <ac:spMk id="3" creationId="{00000000-0000-0000-0000-000000000000}"/>
          </ac:spMkLst>
        </pc:spChg>
        <pc:picChg chg="add mod">
          <ac:chgData name="MARTIN Sarah - ODE" userId="S::martins@ode.state.or.us::5e8297d7-626b-4927-b934-2c5a70fc295f" providerId="AD" clId="Web-{9150FB8D-F23C-4A67-943B-046166883289}" dt="2020-06-16T23:09:35.313" v="49" actId="1076"/>
          <ac:picMkLst>
            <pc:docMk/>
            <pc:sldMk cId="1328357520" sldId="314"/>
            <ac:picMk id="4" creationId="{4E90CD79-B72B-4FE9-BF5C-5B31EE348DDF}"/>
          </ac:picMkLst>
        </pc:picChg>
      </pc:sldChg>
      <pc:sldChg chg="modSp">
        <pc:chgData name="MARTIN Sarah - ODE" userId="S::martins@ode.state.or.us::5e8297d7-626b-4927-b934-2c5a70fc295f" providerId="AD" clId="Web-{9150FB8D-F23C-4A67-943B-046166883289}" dt="2020-06-16T23:07:03.906" v="27" actId="20577"/>
        <pc:sldMkLst>
          <pc:docMk/>
          <pc:sldMk cId="2520015376" sldId="317"/>
        </pc:sldMkLst>
        <pc:spChg chg="mod">
          <ac:chgData name="MARTIN Sarah - ODE" userId="S::martins@ode.state.or.us::5e8297d7-626b-4927-b934-2c5a70fc295f" providerId="AD" clId="Web-{9150FB8D-F23C-4A67-943B-046166883289}" dt="2020-06-16T23:07:03.906" v="27" actId="20577"/>
          <ac:spMkLst>
            <pc:docMk/>
            <pc:sldMk cId="2520015376" sldId="317"/>
            <ac:spMk id="3" creationId="{00000000-0000-0000-0000-000000000000}"/>
          </ac:spMkLst>
        </pc:spChg>
      </pc:sldChg>
      <pc:sldChg chg="addSp delSp modSp">
        <pc:chgData name="MARTIN Sarah - ODE" userId="S::martins@ode.state.or.us::5e8297d7-626b-4927-b934-2c5a70fc295f" providerId="AD" clId="Web-{9150FB8D-F23C-4A67-943B-046166883289}" dt="2020-06-16T23:11:00.703" v="54"/>
        <pc:sldMkLst>
          <pc:docMk/>
          <pc:sldMk cId="1170287044" sldId="318"/>
        </pc:sldMkLst>
        <pc:picChg chg="add del mod">
          <ac:chgData name="MARTIN Sarah - ODE" userId="S::martins@ode.state.or.us::5e8297d7-626b-4927-b934-2c5a70fc295f" providerId="AD" clId="Web-{9150FB8D-F23C-4A67-943B-046166883289}" dt="2020-06-16T23:11:00.703" v="54"/>
          <ac:picMkLst>
            <pc:docMk/>
            <pc:sldMk cId="1170287044" sldId="318"/>
            <ac:picMk id="4" creationId="{00A8745C-B847-4456-BCC2-15751EB8068B}"/>
          </ac:picMkLst>
        </pc:picChg>
      </pc:sldChg>
      <pc:sldChg chg="del modNotes">
        <pc:chgData name="MARTIN Sarah - ODE" userId="S::martins@ode.state.or.us::5e8297d7-626b-4927-b934-2c5a70fc295f" providerId="AD" clId="Web-{9150FB8D-F23C-4A67-943B-046166883289}" dt="2020-06-16T23:13:41.251" v="83"/>
        <pc:sldMkLst>
          <pc:docMk/>
          <pc:sldMk cId="4196832689" sldId="319"/>
        </pc:sldMkLst>
      </pc:sldChg>
      <pc:sldChg chg="modNotes">
        <pc:chgData name="MARTIN Sarah - ODE" userId="S::martins@ode.state.or.us::5e8297d7-626b-4927-b934-2c5a70fc295f" providerId="AD" clId="Web-{9150FB8D-F23C-4A67-943B-046166883289}" dt="2020-06-16T23:28:08.987" v="431"/>
        <pc:sldMkLst>
          <pc:docMk/>
          <pc:sldMk cId="3598845655" sldId="323"/>
        </pc:sldMkLst>
      </pc:sldChg>
      <pc:sldChg chg="addSp delSp modSp modNotes">
        <pc:chgData name="MARTIN Sarah - ODE" userId="S::martins@ode.state.or.us::5e8297d7-626b-4927-b934-2c5a70fc295f" providerId="AD" clId="Web-{9150FB8D-F23C-4A67-943B-046166883289}" dt="2020-06-16T23:16:07.892" v="135"/>
        <pc:sldMkLst>
          <pc:docMk/>
          <pc:sldMk cId="3222372220" sldId="327"/>
        </pc:sldMkLst>
        <pc:spChg chg="mod">
          <ac:chgData name="MARTIN Sarah - ODE" userId="S::martins@ode.state.or.us::5e8297d7-626b-4927-b934-2c5a70fc295f" providerId="AD" clId="Web-{9150FB8D-F23C-4A67-943B-046166883289}" dt="2020-06-16T23:14:03.344" v="113" actId="20577"/>
          <ac:spMkLst>
            <pc:docMk/>
            <pc:sldMk cId="3222372220" sldId="327"/>
            <ac:spMk id="3" creationId="{23754CE3-D9D3-4529-B10A-CA4CA0266544}"/>
          </ac:spMkLst>
        </pc:spChg>
        <pc:picChg chg="add del mod">
          <ac:chgData name="MARTIN Sarah - ODE" userId="S::martins@ode.state.or.us::5e8297d7-626b-4927-b934-2c5a70fc295f" providerId="AD" clId="Web-{9150FB8D-F23C-4A67-943B-046166883289}" dt="2020-06-16T23:10:32.235" v="52"/>
          <ac:picMkLst>
            <pc:docMk/>
            <pc:sldMk cId="3222372220" sldId="327"/>
            <ac:picMk id="4" creationId="{28D43B16-BF1F-40D5-A177-3154B5AA733B}"/>
          </ac:picMkLst>
        </pc:picChg>
      </pc:sldChg>
      <pc:sldChg chg="modSp modNotes">
        <pc:chgData name="MARTIN Sarah - ODE" userId="S::martins@ode.state.or.us::5e8297d7-626b-4927-b934-2c5a70fc295f" providerId="AD" clId="Web-{9150FB8D-F23C-4A67-943B-046166883289}" dt="2020-06-16T23:14:56.501" v="129"/>
        <pc:sldMkLst>
          <pc:docMk/>
          <pc:sldMk cId="3255494855" sldId="328"/>
        </pc:sldMkLst>
        <pc:spChg chg="mod">
          <ac:chgData name="MARTIN Sarah - ODE" userId="S::martins@ode.state.or.us::5e8297d7-626b-4927-b934-2c5a70fc295f" providerId="AD" clId="Web-{9150FB8D-F23C-4A67-943B-046166883289}" dt="2020-06-16T23:14:28.329" v="123"/>
          <ac:spMkLst>
            <pc:docMk/>
            <pc:sldMk cId="3255494855" sldId="328"/>
            <ac:spMk id="2" creationId="{9E1E3376-CD20-4BAE-82F2-886BC3F22433}"/>
          </ac:spMkLst>
        </pc:spChg>
        <pc:spChg chg="mod">
          <ac:chgData name="MARTIN Sarah - ODE" userId="S::martins@ode.state.or.us::5e8297d7-626b-4927-b934-2c5a70fc295f" providerId="AD" clId="Web-{9150FB8D-F23C-4A67-943B-046166883289}" dt="2020-06-16T23:14:46.470" v="127" actId="20577"/>
          <ac:spMkLst>
            <pc:docMk/>
            <pc:sldMk cId="3255494855" sldId="328"/>
            <ac:spMk id="3" creationId="{CFD52649-F5C1-4676-884B-2AB2B694FBDE}"/>
          </ac:spMkLst>
        </pc:spChg>
      </pc:sldChg>
      <pc:sldChg chg="modSp">
        <pc:chgData name="MARTIN Sarah - ODE" userId="S::martins@ode.state.or.us::5e8297d7-626b-4927-b934-2c5a70fc295f" providerId="AD" clId="Web-{9150FB8D-F23C-4A67-943B-046166883289}" dt="2020-06-16T23:27:53.737" v="430" actId="20577"/>
        <pc:sldMkLst>
          <pc:docMk/>
          <pc:sldMk cId="4124928757" sldId="329"/>
        </pc:sldMkLst>
        <pc:spChg chg="mod">
          <ac:chgData name="MARTIN Sarah - ODE" userId="S::martins@ode.state.or.us::5e8297d7-626b-4927-b934-2c5a70fc295f" providerId="AD" clId="Web-{9150FB8D-F23C-4A67-943B-046166883289}" dt="2020-06-16T23:27:53.737" v="430" actId="20577"/>
          <ac:spMkLst>
            <pc:docMk/>
            <pc:sldMk cId="4124928757" sldId="329"/>
            <ac:spMk id="3" creationId="{4C4FED74-B342-492C-9111-69B1D31746B8}"/>
          </ac:spMkLst>
        </pc:spChg>
      </pc:sldChg>
      <pc:sldChg chg="modSp">
        <pc:chgData name="MARTIN Sarah - ODE" userId="S::martins@ode.state.or.us::5e8297d7-626b-4927-b934-2c5a70fc295f" providerId="AD" clId="Web-{9150FB8D-F23C-4A67-943B-046166883289}" dt="2020-06-16T23:20:49.830" v="159" actId="20577"/>
        <pc:sldMkLst>
          <pc:docMk/>
          <pc:sldMk cId="771597716" sldId="330"/>
        </pc:sldMkLst>
        <pc:spChg chg="mod">
          <ac:chgData name="MARTIN Sarah - ODE" userId="S::martins@ode.state.or.us::5e8297d7-626b-4927-b934-2c5a70fc295f" providerId="AD" clId="Web-{9150FB8D-F23C-4A67-943B-046166883289}" dt="2020-06-16T23:20:49.830" v="159" actId="20577"/>
          <ac:spMkLst>
            <pc:docMk/>
            <pc:sldMk cId="771597716" sldId="330"/>
            <ac:spMk id="3" creationId="{D46BABDE-8444-4246-9A23-6FA95846FD1F}"/>
          </ac:spMkLst>
        </pc:spChg>
      </pc:sldChg>
      <pc:sldChg chg="modSp new">
        <pc:chgData name="MARTIN Sarah - ODE" userId="S::martins@ode.state.or.us::5e8297d7-626b-4927-b934-2c5a70fc295f" providerId="AD" clId="Web-{9150FB8D-F23C-4A67-943B-046166883289}" dt="2020-06-16T23:26:19.362" v="319" actId="20577"/>
        <pc:sldMkLst>
          <pc:docMk/>
          <pc:sldMk cId="2838353091" sldId="331"/>
        </pc:sldMkLst>
        <pc:spChg chg="mod">
          <ac:chgData name="MARTIN Sarah - ODE" userId="S::martins@ode.state.or.us::5e8297d7-626b-4927-b934-2c5a70fc295f" providerId="AD" clId="Web-{9150FB8D-F23C-4A67-943B-046166883289}" dt="2020-06-16T23:26:19.362" v="319" actId="20577"/>
          <ac:spMkLst>
            <pc:docMk/>
            <pc:sldMk cId="2838353091" sldId="331"/>
            <ac:spMk id="3" creationId="{8FED475A-742C-4857-8F14-15E4C9D1AE33}"/>
          </ac:spMkLst>
        </pc:spChg>
      </pc:sldChg>
    </pc:docChg>
  </pc:docChgLst>
  <pc:docChgLst>
    <pc:chgData name="MARTIN Sarah - ODE" userId="S::martins@ode.state.or.us::5e8297d7-626b-4927-b934-2c5a70fc295f" providerId="AD" clId="Web-{A624CFB3-C60F-4062-8E81-CE294A16FFE1}"/>
    <pc:docChg chg="modSld">
      <pc:chgData name="MARTIN Sarah - ODE" userId="S::martins@ode.state.or.us::5e8297d7-626b-4927-b934-2c5a70fc295f" providerId="AD" clId="Web-{A624CFB3-C60F-4062-8E81-CE294A16FFE1}" dt="2020-06-16T21:35:23.336" v="227"/>
      <pc:docMkLst>
        <pc:docMk/>
      </pc:docMkLst>
      <pc:sldChg chg="modSp">
        <pc:chgData name="MARTIN Sarah - ODE" userId="S::martins@ode.state.or.us::5e8297d7-626b-4927-b934-2c5a70fc295f" providerId="AD" clId="Web-{A624CFB3-C60F-4062-8E81-CE294A16FFE1}" dt="2020-06-16T21:25:08.314" v="29" actId="20577"/>
        <pc:sldMkLst>
          <pc:docMk/>
          <pc:sldMk cId="2024816338" sldId="279"/>
        </pc:sldMkLst>
        <pc:spChg chg="mod">
          <ac:chgData name="MARTIN Sarah - ODE" userId="S::martins@ode.state.or.us::5e8297d7-626b-4927-b934-2c5a70fc295f" providerId="AD" clId="Web-{A624CFB3-C60F-4062-8E81-CE294A16FFE1}" dt="2020-06-16T21:25:08.314" v="29" actId="20577"/>
          <ac:spMkLst>
            <pc:docMk/>
            <pc:sldMk cId="2024816338" sldId="279"/>
            <ac:spMk id="3" creationId="{00000000-0000-0000-0000-000000000000}"/>
          </ac:spMkLst>
        </pc:spChg>
      </pc:sldChg>
      <pc:sldChg chg="mod modShow">
        <pc:chgData name="MARTIN Sarah - ODE" userId="S::martins@ode.state.or.us::5e8297d7-626b-4927-b934-2c5a70fc295f" providerId="AD" clId="Web-{A624CFB3-C60F-4062-8E81-CE294A16FFE1}" dt="2020-06-16T21:24:27.095" v="10"/>
        <pc:sldMkLst>
          <pc:docMk/>
          <pc:sldMk cId="2766179571" sldId="311"/>
        </pc:sldMkLst>
      </pc:sldChg>
      <pc:sldChg chg="modSp modNotes">
        <pc:chgData name="MARTIN Sarah - ODE" userId="S::martins@ode.state.or.us::5e8297d7-626b-4927-b934-2c5a70fc295f" providerId="AD" clId="Web-{A624CFB3-C60F-4062-8E81-CE294A16FFE1}" dt="2020-06-16T21:35:23.336" v="227"/>
        <pc:sldMkLst>
          <pc:docMk/>
          <pc:sldMk cId="2520015376" sldId="317"/>
        </pc:sldMkLst>
        <pc:spChg chg="mod">
          <ac:chgData name="MARTIN Sarah - ODE" userId="S::martins@ode.state.or.us::5e8297d7-626b-4927-b934-2c5a70fc295f" providerId="AD" clId="Web-{A624CFB3-C60F-4062-8E81-CE294A16FFE1}" dt="2020-06-16T21:31:53.880" v="91" actId="20577"/>
          <ac:spMkLst>
            <pc:docMk/>
            <pc:sldMk cId="2520015376" sldId="31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eaLnBrk="1" hangingPunct="1">
              <a:defRPr sz="1200"/>
            </a:lvl1pPr>
          </a:lstStyle>
          <a:p>
            <a:pPr>
              <a:defRPr/>
            </a:pPr>
            <a:fld id="{C954DC2F-AA0D-4951-A92B-E92C8E473F41}" type="datetimeFigureOut">
              <a:rPr lang="en-US"/>
              <a:pPr>
                <a:defRPr/>
              </a:pPr>
              <a:t>6/25/2020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0C9ABCD5-98F5-410A-83F4-317D58C43391}" type="slidenum">
              <a:rPr lang="en-US" altLang="en-US"/>
              <a:pPr/>
              <a:t>‹#›</a:t>
            </a:fld>
            <a:endParaRPr lang="en-US" altLang="en-US"/>
          </a:p>
        </p:txBody>
      </p:sp>
    </p:spTree>
    <p:extLst>
      <p:ext uri="{BB962C8B-B14F-4D97-AF65-F5344CB8AC3E}">
        <p14:creationId xmlns:p14="http://schemas.microsoft.com/office/powerpoint/2010/main" val="4119220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Good Morning, and thank you for joining us for the fourth in a series of</a:t>
            </a:r>
            <a:r>
              <a:rPr lang="en-US" altLang="en-US" baseline="0"/>
              <a:t> webinars from the Federal Systems team at ODE. </a:t>
            </a:r>
            <a:r>
              <a:rPr lang="en-US" altLang="en-US"/>
              <a:t>W</a:t>
            </a:r>
            <a:r>
              <a:rPr lang="en-US"/>
              <a:t>e'll </a:t>
            </a:r>
            <a:r>
              <a:rPr lang="en-US" sz="1200" b="0" i="0" u="none" strike="noStrike" kern="1200">
                <a:solidFill>
                  <a:schemeClr val="tx1"/>
                </a:solidFill>
                <a:effectLst/>
                <a:latin typeface="+mn-lt"/>
                <a:ea typeface="+mn-ea"/>
                <a:cs typeface="+mn-cs"/>
              </a:rPr>
              <a:t>start with a few housekeeping</a:t>
            </a:r>
            <a:r>
              <a:rPr lang="en-US"/>
              <a:t> </a:t>
            </a:r>
            <a:r>
              <a:rPr lang="en-US" sz="1200" b="0" i="0" u="none" strike="noStrike" kern="1200">
                <a:solidFill>
                  <a:schemeClr val="tx1"/>
                </a:solidFill>
                <a:effectLst/>
                <a:latin typeface="+mn-lt"/>
                <a:ea typeface="+mn-ea"/>
                <a:cs typeface="+mn-cs"/>
              </a:rPr>
              <a:t> items:</a:t>
            </a:r>
            <a:r>
              <a:rPr lang="en-US" sz="1200" b="0" i="0" kern="1200">
                <a:solidFill>
                  <a:schemeClr val="tx1"/>
                </a:solidFill>
                <a:effectLst/>
                <a:latin typeface="+mn-lt"/>
                <a:ea typeface="+mn-ea"/>
                <a:cs typeface="+mn-cs"/>
              </a:rPr>
              <a:t>​</a:t>
            </a:r>
          </a:p>
          <a:p>
            <a:pPr rtl="0" fontAlgn="base"/>
            <a:r>
              <a:rPr lang="en-US" sz="1200" b="0" i="0" kern="1200">
                <a:solidFill>
                  <a:schemeClr val="tx1"/>
                </a:solidFill>
                <a:effectLst/>
                <a:latin typeface="+mn-lt"/>
                <a:ea typeface="+mn-ea"/>
                <a:cs typeface="+mn-cs"/>
              </a:rPr>
              <a:t>​</a:t>
            </a:r>
            <a:endParaRPr lang="en-US" sz="1200" b="0" i="0" kern="1200">
              <a:solidFill>
                <a:schemeClr val="tx1"/>
              </a:solidFill>
              <a:effectLst/>
              <a:latin typeface="+mn-lt"/>
              <a:cs typeface="Calibri"/>
            </a:endParaRPr>
          </a:p>
          <a:p>
            <a:pPr rtl="0" fontAlgn="base"/>
            <a:r>
              <a:rPr lang="en-US" sz="1200" b="0" i="0" u="none" strike="noStrike" kern="1200">
                <a:solidFill>
                  <a:schemeClr val="tx1"/>
                </a:solidFill>
                <a:effectLst/>
                <a:latin typeface="+mn-lt"/>
                <a:ea typeface="+mn-ea"/>
                <a:cs typeface="+mn-cs"/>
              </a:rPr>
              <a:t>- Please mute yourself and turn of video to preserve bandwidth.</a:t>
            </a:r>
            <a:endParaRPr lang="en-US" sz="1200" b="0" i="0" kern="1200">
              <a:solidFill>
                <a:schemeClr val="tx1"/>
              </a:solidFill>
              <a:effectLst/>
              <a:latin typeface="+mn-lt"/>
              <a:cs typeface="Calibri"/>
            </a:endParaRPr>
          </a:p>
          <a:p>
            <a:pPr eaLnBrk="1" hangingPunct="1">
              <a:spcBef>
                <a:spcPct val="0"/>
              </a:spcBef>
            </a:pPr>
            <a:endParaRPr lang="en-US"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6913FAD6-FB7B-4C01-8174-B681BCEE03A7}"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1218261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guidance is comprehensive, and there is more to come. There</a:t>
            </a:r>
            <a:r>
              <a:rPr lang="en-US" baseline="0"/>
              <a:t> are several updates scheduled to be released through August 11. While there are 8 distinct parts to the Operational Blueprint</a:t>
            </a:r>
            <a:r>
              <a:rPr lang="en-US"/>
              <a:t> that must be submitted by schools</a:t>
            </a:r>
            <a:r>
              <a:rPr lang="en-US" baseline="0"/>
              <a:t>, there are key threads that run through the guidance.</a:t>
            </a:r>
          </a:p>
          <a:p>
            <a:endParaRPr lang="en-US" baseline="0"/>
          </a:p>
          <a:p>
            <a:r>
              <a:rPr lang="en-US"/>
              <a:t>First and foremost, maintaining</a:t>
            </a:r>
            <a:r>
              <a:rPr lang="en-US" baseline="0"/>
              <a:t> the health and safety of students and staff is paramount as we navigate the next year. Sections 1-3 of the guidance focus on the efforts districts will need to undertake to plan for a safe school year and respond to any outbreaks that may occur.</a:t>
            </a:r>
            <a:endParaRPr lang="en-US" baseline="0">
              <a:cs typeface="Calibri"/>
            </a:endParaRPr>
          </a:p>
          <a:p>
            <a:endParaRPr lang="en-US" baseline="0"/>
          </a:p>
          <a:p>
            <a:r>
              <a:rPr lang="en-US" baseline="0"/>
              <a:t>Distance Learning for All was a critical bridge to keep students, staff and families connected during the upheaval that sudden and prolonged school closures presented. Knowing that “the virus makes the timeline”, districts are being asked to have a more flexible plan for instruction over this next year, one </a:t>
            </a:r>
            <a:r>
              <a:rPr lang="en-US"/>
              <a:t>that meets the educational</a:t>
            </a:r>
            <a:r>
              <a:rPr lang="en-US" baseline="0"/>
              <a:t> needs of </a:t>
            </a:r>
            <a:r>
              <a:rPr lang="en-US"/>
              <a:t>students and</a:t>
            </a:r>
            <a:r>
              <a:rPr lang="en-US" baseline="0"/>
              <a:t> that maintains a focus on standards-based, engaging instruction. ALL students must be served regardless of whether they are attending in person, in a hybrid model or in a fully distance learning format. </a:t>
            </a:r>
            <a:r>
              <a:rPr lang="en-US"/>
              <a:t>In plananing for instruction, we msut keep</a:t>
            </a:r>
            <a:r>
              <a:rPr lang="en-US" baseline="0"/>
              <a:t> in mind that the pandemic has not affected all communities and student groups equally, </a:t>
            </a:r>
            <a:r>
              <a:rPr lang="en-US"/>
              <a:t>and</a:t>
            </a:r>
            <a:r>
              <a:rPr lang="en-US" baseline="0"/>
              <a:t> heighten </a:t>
            </a:r>
            <a:r>
              <a:rPr lang="en-US"/>
              <a:t>our attention</a:t>
            </a:r>
            <a:r>
              <a:rPr lang="en-US" baseline="0"/>
              <a:t> to groups of students who bear disproportionately the impacts of COVID-19.</a:t>
            </a:r>
            <a:endParaRPr lang="en-US" baseline="0">
              <a:cs typeface="Calibri"/>
            </a:endParaRPr>
          </a:p>
          <a:p>
            <a:endParaRPr lang="en-US" baseline="0"/>
          </a:p>
          <a:p>
            <a:r>
              <a:rPr lang="en-US" baseline="0"/>
              <a:t>And finally, working to mitigate the impacts to mental, social and emotional health is key. Connecting students and families to local resources as well as </a:t>
            </a:r>
            <a:r>
              <a:rPr lang="en-US"/>
              <a:t>providing instruction that supports</a:t>
            </a:r>
            <a:r>
              <a:rPr lang="en-US" baseline="0"/>
              <a:t> social emotional learning, trauma-informed practice and culturally responsive teaching will help ensure students are supported and engaged.</a:t>
            </a:r>
            <a:endParaRPr lang="en-US">
              <a:cs typeface="Calibri"/>
            </a:endParaRP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10</a:t>
            </a:fld>
            <a:endParaRPr lang="en-US" altLang="en-US"/>
          </a:p>
        </p:txBody>
      </p:sp>
    </p:spTree>
    <p:extLst>
      <p:ext uri="{BB962C8B-B14F-4D97-AF65-F5344CB8AC3E}">
        <p14:creationId xmlns:p14="http://schemas.microsoft.com/office/powerpoint/2010/main" val="2543186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a:t>As you know, title programs are focused on specific groups of students and are intended to provide supplemental services and supports to ensure equal opportunity for all students. The Ready Schools, Safe Learners guidance will require districts to be more flexible and adaptable than they have ever been in the delivery of those supports. There will be several iterations of the RSSL guidance coming out throughout the summer. The August 11th version of the guidance will include recommendations regarding provision of SPED and title services. </a:t>
            </a:r>
          </a:p>
          <a:p>
            <a:pPr>
              <a:spcBef>
                <a:spcPts val="0"/>
              </a:spcBef>
              <a:spcAft>
                <a:spcPts val="0"/>
              </a:spcAft>
            </a:pPr>
            <a:endParaRPr lang="en-US"/>
          </a:p>
          <a:p>
            <a:pPr>
              <a:spcBef>
                <a:spcPts val="0"/>
              </a:spcBef>
              <a:spcAft>
                <a:spcPts val="0"/>
              </a:spcAft>
            </a:pPr>
            <a:r>
              <a:rPr lang="en-US">
                <a:cs typeface="Calibri"/>
              </a:rPr>
              <a:t>We want to hear from you as we figure out what supplemental instruction in particular looks like in this new reality. Your experience over the last few months provides an opportunity for the Federal Systems Team to learn from you and to identify what the FST lift needs to be in supporting districts as we enter the next school year. The purpose of this conversation is not to "find out who did what" during the shutdown, but to learn from each other and think outside the box as we work to deliver the supports and services students need regardless of the circumstances. </a:t>
            </a:r>
          </a:p>
          <a:p>
            <a:pPr>
              <a:spcBef>
                <a:spcPts val="0"/>
              </a:spcBef>
              <a:spcAft>
                <a:spcPts val="0"/>
              </a:spcAft>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C9ABCD5-98F5-410A-83F4-317D58C43391}" type="slidenum">
              <a:rPr lang="en-US" altLang="en-US"/>
              <a:pPr/>
              <a:t>11</a:t>
            </a:fld>
            <a:endParaRPr lang="en-US" altLang="en-US"/>
          </a:p>
        </p:txBody>
      </p:sp>
    </p:spTree>
    <p:extLst>
      <p:ext uri="{BB962C8B-B14F-4D97-AF65-F5344CB8AC3E}">
        <p14:creationId xmlns:p14="http://schemas.microsoft.com/office/powerpoint/2010/main" val="246064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Thinking back on the overall experience, how do you think your district did in providing supplemental supports during distance learning? Please vote using the poll that pops up on your screen.</a:t>
            </a:r>
          </a:p>
          <a:p>
            <a:endParaRPr lang="en-US"/>
          </a:p>
          <a:p>
            <a:endParaRPr lang="en-US">
              <a:cs typeface="Calibri"/>
            </a:endParaRPr>
          </a:p>
        </p:txBody>
      </p:sp>
      <p:sp>
        <p:nvSpPr>
          <p:cNvPr id="4" name="Slide Number Placeholder 3"/>
          <p:cNvSpPr>
            <a:spLocks noGrp="1"/>
          </p:cNvSpPr>
          <p:nvPr>
            <p:ph type="sldNum" sz="quarter" idx="10"/>
          </p:nvPr>
        </p:nvSpPr>
        <p:spPr/>
        <p:txBody>
          <a:bodyPr/>
          <a:lstStyle/>
          <a:p>
            <a:fld id="{0C9ABCD5-98F5-410A-83F4-317D58C43391}" type="slidenum">
              <a:rPr lang="en-US" altLang="en-US"/>
              <a:pPr/>
              <a:t>12</a:t>
            </a:fld>
            <a:endParaRPr lang="en-US" altLang="en-US"/>
          </a:p>
        </p:txBody>
      </p:sp>
    </p:spTree>
    <p:extLst>
      <p:ext uri="{BB962C8B-B14F-4D97-AF65-F5344CB8AC3E}">
        <p14:creationId xmlns:p14="http://schemas.microsoft.com/office/powerpoint/2010/main" val="3064734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are going to start with successes – please use the chat to share with your colleagues ways in which you were successful in providing supplemental instruction during the Distance Learning for All model. </a:t>
            </a: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13</a:t>
            </a:fld>
            <a:endParaRPr lang="en-US" altLang="en-US"/>
          </a:p>
        </p:txBody>
      </p:sp>
    </p:spTree>
    <p:extLst>
      <p:ext uri="{BB962C8B-B14F-4D97-AF65-F5344CB8AC3E}">
        <p14:creationId xmlns:p14="http://schemas.microsoft.com/office/powerpoint/2010/main" val="2640147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Now let's hear about challenges</a:t>
            </a: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14</a:t>
            </a:fld>
            <a:endParaRPr lang="en-US" altLang="en-US"/>
          </a:p>
        </p:txBody>
      </p:sp>
    </p:spTree>
    <p:extLst>
      <p:ext uri="{BB962C8B-B14F-4D97-AF65-F5344CB8AC3E}">
        <p14:creationId xmlns:p14="http://schemas.microsoft.com/office/powerpoint/2010/main" val="9452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Sara Green </a:t>
            </a:r>
            <a:endParaRPr lang="en-US"/>
          </a:p>
          <a:p>
            <a:endParaRPr lang="en-US">
              <a:cs typeface="Calibri"/>
            </a:endParaRPr>
          </a:p>
          <a:p>
            <a:r>
              <a:rPr lang="en-US">
                <a:cs typeface="Calibri"/>
              </a:rPr>
              <a:t>In the August 11th release of the updated guidance we will include recommendations o</a:t>
            </a:r>
          </a:p>
        </p:txBody>
      </p:sp>
      <p:sp>
        <p:nvSpPr>
          <p:cNvPr id="4" name="Slide Number Placeholder 3"/>
          <p:cNvSpPr>
            <a:spLocks noGrp="1"/>
          </p:cNvSpPr>
          <p:nvPr>
            <p:ph type="sldNum" sz="quarter" idx="5"/>
          </p:nvPr>
        </p:nvSpPr>
        <p:spPr/>
        <p:txBody>
          <a:bodyPr/>
          <a:lstStyle/>
          <a:p>
            <a:fld id="{0C9ABCD5-98F5-410A-83F4-317D58C43391}" type="slidenum">
              <a:rPr lang="en-US" altLang="en-US"/>
              <a:pPr/>
              <a:t>15</a:t>
            </a:fld>
            <a:endParaRPr lang="en-US" altLang="en-US"/>
          </a:p>
        </p:txBody>
      </p:sp>
    </p:spTree>
    <p:extLst>
      <p:ext uri="{BB962C8B-B14F-4D97-AF65-F5344CB8AC3E}">
        <p14:creationId xmlns:p14="http://schemas.microsoft.com/office/powerpoint/2010/main" val="3136755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If you have additional questions that we did not answer today or if you have successes to share please use the Google form link we shared at the beginning of the presentation. Holly is going to throw it into the chat so that you can reference it.</a:t>
            </a: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16</a:t>
            </a:fld>
            <a:endParaRPr lang="en-US" altLang="en-US"/>
          </a:p>
        </p:txBody>
      </p:sp>
    </p:spTree>
    <p:extLst>
      <p:ext uri="{BB962C8B-B14F-4D97-AF65-F5344CB8AC3E}">
        <p14:creationId xmlns:p14="http://schemas.microsoft.com/office/powerpoint/2010/main" val="21867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17</a:t>
            </a:fld>
            <a:endParaRPr lang="en-US" altLang="en-US"/>
          </a:p>
        </p:txBody>
      </p:sp>
    </p:spTree>
    <p:extLst>
      <p:ext uri="{BB962C8B-B14F-4D97-AF65-F5344CB8AC3E}">
        <p14:creationId xmlns:p14="http://schemas.microsoft.com/office/powerpoint/2010/main" val="2648814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Thank you again for taking the time to attend today's webinar. As we shared earlier, we will be sending out information regarding summer trainings and scheduling video appointments on our federal programs listservs sometime in July.</a:t>
            </a:r>
          </a:p>
        </p:txBody>
      </p:sp>
      <p:sp>
        <p:nvSpPr>
          <p:cNvPr id="4" name="Slide Number Placeholder 3"/>
          <p:cNvSpPr>
            <a:spLocks noGrp="1"/>
          </p:cNvSpPr>
          <p:nvPr>
            <p:ph type="sldNum" sz="quarter" idx="5"/>
          </p:nvPr>
        </p:nvSpPr>
        <p:spPr/>
        <p:txBody>
          <a:bodyPr/>
          <a:lstStyle/>
          <a:p>
            <a:fld id="{0C9ABCD5-98F5-410A-83F4-317D58C43391}" type="slidenum">
              <a:rPr lang="en-US" altLang="en-US"/>
              <a:pPr/>
              <a:t>18</a:t>
            </a:fld>
            <a:endParaRPr lang="en-US" altLang="en-US"/>
          </a:p>
        </p:txBody>
      </p:sp>
    </p:spTree>
    <p:extLst>
      <p:ext uri="{BB962C8B-B14F-4D97-AF65-F5344CB8AC3E}">
        <p14:creationId xmlns:p14="http://schemas.microsoft.com/office/powerpoint/2010/main" val="2457517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Please either use the link on this slide to share your questions with us or include them in the chat. We will try to answer all your questions today, but if we can’t we’ll use the form to make sure we get back to you with an answer.</a:t>
            </a:r>
          </a:p>
          <a:p>
            <a:endParaRPr lang="en-US" baseline="0"/>
          </a:p>
          <a:p>
            <a:endParaRPr lang="en-US"/>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2</a:t>
            </a:fld>
            <a:endParaRPr lang="en-US" altLang="en-US"/>
          </a:p>
        </p:txBody>
      </p:sp>
    </p:spTree>
    <p:extLst>
      <p:ext uri="{BB962C8B-B14F-4D97-AF65-F5344CB8AC3E}">
        <p14:creationId xmlns:p14="http://schemas.microsoft.com/office/powerpoint/2010/main" val="3210850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has been a school year like no other, and we want to take a minute to acknowledge the incredible effort and commitment of staff in every school in Oregon.</a:t>
            </a:r>
          </a:p>
        </p:txBody>
      </p:sp>
      <p:sp>
        <p:nvSpPr>
          <p:cNvPr id="4" name="Slide Number Placeholder 3"/>
          <p:cNvSpPr>
            <a:spLocks noGrp="1"/>
          </p:cNvSpPr>
          <p:nvPr>
            <p:ph type="sldNum" sz="quarter" idx="5"/>
          </p:nvPr>
        </p:nvSpPr>
        <p:spPr/>
        <p:txBody>
          <a:bodyPr/>
          <a:lstStyle/>
          <a:p>
            <a:fld id="{0C9ABCD5-98F5-410A-83F4-317D58C43391}" type="slidenum">
              <a:rPr lang="en-US" altLang="en-US"/>
              <a:pPr/>
              <a:t>3</a:t>
            </a:fld>
            <a:endParaRPr lang="en-US" altLang="en-US"/>
          </a:p>
        </p:txBody>
      </p:sp>
    </p:spTree>
    <p:extLst>
      <p:ext uri="{BB962C8B-B14F-4D97-AF65-F5344CB8AC3E}">
        <p14:creationId xmlns:p14="http://schemas.microsoft.com/office/powerpoint/2010/main" val="457392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want to start today to check in with YOU.  Looking at the calendar it has been 3 months since all of this began. In that time, we've been figuring out how to keep ourselves and our loved ones healthy, rearrange our personal lives, and how to navigate the questions and emotions that are coming up socially.  This is all in addition to all of the work you've been asked to do in you school or district.  It is a lot.</a:t>
            </a:r>
          </a:p>
          <a:p>
            <a:endParaRPr lang="en-US">
              <a:cs typeface="Calibri"/>
            </a:endParaRPr>
          </a:p>
          <a:p>
            <a:r>
              <a:rPr lang="en-US">
                <a:cs typeface="Calibri"/>
              </a:rPr>
              <a:t>We all react to and cope with stress differently and these reactions can change daily.  It's important to regularly check in with yourself to see where you are at.  This is the emotional energy matrix and in a moment, not yet, we will do a temperature check.  Here is a brief description of the four categories:</a:t>
            </a:r>
          </a:p>
          <a:p>
            <a:endParaRPr lang="en-US">
              <a:cs typeface="Calibri"/>
            </a:endParaRPr>
          </a:p>
          <a:p>
            <a:r>
              <a:rPr lang="en-US">
                <a:cs typeface="Calibri"/>
              </a:rPr>
              <a:t>Across the bottom: Negative v Positive Energy/Emotions</a:t>
            </a:r>
          </a:p>
          <a:p>
            <a:r>
              <a:rPr lang="en-US">
                <a:cs typeface="Calibri"/>
              </a:rPr>
              <a:t>Negative: Survival based</a:t>
            </a:r>
          </a:p>
          <a:p>
            <a:r>
              <a:rPr lang="en-US">
                <a:cs typeface="Calibri"/>
              </a:rPr>
              <a:t>Positive: Opportunity based</a:t>
            </a:r>
          </a:p>
          <a:p>
            <a:endParaRPr lang="en-US">
              <a:cs typeface="Calibri"/>
            </a:endParaRPr>
          </a:p>
          <a:p>
            <a:r>
              <a:rPr lang="en-US">
                <a:cs typeface="Calibri"/>
              </a:rPr>
              <a:t>Along the side: Low v High Energy</a:t>
            </a:r>
          </a:p>
          <a:p>
            <a:r>
              <a:rPr lang="en-US">
                <a:cs typeface="Calibri"/>
              </a:rPr>
              <a:t>Adrenaline, Go </a:t>
            </a:r>
            <a:r>
              <a:rPr lang="en-US" err="1">
                <a:cs typeface="Calibri"/>
              </a:rPr>
              <a:t>go</a:t>
            </a:r>
            <a:r>
              <a:rPr lang="en-US">
                <a:cs typeface="Calibri"/>
              </a:rPr>
              <a:t> </a:t>
            </a:r>
            <a:r>
              <a:rPr lang="en-US" err="1">
                <a:cs typeface="Calibri"/>
              </a:rPr>
              <a:t>go</a:t>
            </a:r>
            <a:r>
              <a:rPr lang="en-US">
                <a:cs typeface="Calibri"/>
              </a:rPr>
              <a:t>, or sleep for days</a:t>
            </a:r>
          </a:p>
          <a:p>
            <a:endParaRPr lang="en-US">
              <a:cs typeface="Calibri"/>
            </a:endParaRPr>
          </a:p>
          <a:p>
            <a:r>
              <a:rPr lang="en-US">
                <a:cs typeface="Calibri"/>
              </a:rPr>
              <a:t>Burnout: exhausted, defeated, hopeless, TIRED</a:t>
            </a:r>
          </a:p>
          <a:p>
            <a:r>
              <a:rPr lang="en-US">
                <a:cs typeface="Calibri"/>
              </a:rPr>
              <a:t>Recovery: Peaceful, relieved, relaxed, unfocused</a:t>
            </a:r>
          </a:p>
          <a:p>
            <a:r>
              <a:rPr lang="en-US">
                <a:cs typeface="Calibri"/>
              </a:rPr>
              <a:t>Survival: angry, frustrated, tense, defensive, OR anxious, scared, on alert, over sensitive "Fight or Flight"</a:t>
            </a:r>
          </a:p>
          <a:p>
            <a:r>
              <a:rPr lang="en-US">
                <a:cs typeface="Calibri"/>
              </a:rPr>
              <a:t>Performance: energized, connected, hopeful, challenged, passionate</a:t>
            </a:r>
          </a:p>
          <a:p>
            <a:endParaRPr lang="en-US">
              <a:cs typeface="Calibri"/>
            </a:endParaRPr>
          </a:p>
          <a:p>
            <a:endParaRPr lang="en-US">
              <a:cs typeface="Calibri"/>
            </a:endParaRPr>
          </a:p>
          <a:p>
            <a:r>
              <a:rPr lang="en-US">
                <a:cs typeface="Calibri"/>
              </a:rPr>
              <a:t>We want to take a minute and check in with each other as human beings. Take a look at this "Emotional Matrix" and when the poll pops up please tell us how you are.  There is no "right" place to be.  These all have a place and a purpose.  </a:t>
            </a:r>
            <a:endParaRPr lang="en-US"/>
          </a:p>
          <a:p>
            <a:endParaRPr lang="en-US">
              <a:cs typeface="Calibri"/>
            </a:endParaRPr>
          </a:p>
          <a:p>
            <a:r>
              <a:rPr lang="en-US">
                <a:cs typeface="Calibri"/>
              </a:rPr>
              <a:t>(PAUSE)</a:t>
            </a:r>
          </a:p>
          <a:p>
            <a:r>
              <a:rPr lang="en-US">
                <a:cs typeface="Calibri"/>
              </a:rPr>
              <a:t> </a:t>
            </a:r>
          </a:p>
          <a:p>
            <a:r>
              <a:rPr lang="en-US">
                <a:cs typeface="Calibri"/>
              </a:rPr>
              <a:t>Thank you for checking in.  There is no right place to be.  We wanted to take a moment to check in and share or remind folks of tools and self-assessments to use to make sure you're taking care of yourselves. </a:t>
            </a:r>
          </a:p>
          <a:p>
            <a:endParaRPr lang="en-US">
              <a:cs typeface="Calibri"/>
            </a:endParaRPr>
          </a:p>
          <a:p>
            <a:r>
              <a:rPr lang="en-US">
                <a:cs typeface="Calibri"/>
              </a:rPr>
              <a:t>JEN TO ADD ADDITIONAL NOTES HERE?</a:t>
            </a:r>
          </a:p>
        </p:txBody>
      </p:sp>
      <p:sp>
        <p:nvSpPr>
          <p:cNvPr id="4" name="Slide Number Placeholder 3"/>
          <p:cNvSpPr>
            <a:spLocks noGrp="1"/>
          </p:cNvSpPr>
          <p:nvPr>
            <p:ph type="sldNum" sz="quarter" idx="5"/>
          </p:nvPr>
        </p:nvSpPr>
        <p:spPr/>
        <p:txBody>
          <a:bodyPr/>
          <a:lstStyle/>
          <a:p>
            <a:fld id="{0C9ABCD5-98F5-410A-83F4-317D58C43391}" type="slidenum">
              <a:rPr lang="en-US" altLang="en-US"/>
              <a:pPr/>
              <a:t>4</a:t>
            </a:fld>
            <a:endParaRPr lang="en-US" altLang="en-US"/>
          </a:p>
        </p:txBody>
      </p:sp>
    </p:spTree>
    <p:extLst>
      <p:ext uri="{BB962C8B-B14F-4D97-AF65-F5344CB8AC3E}">
        <p14:creationId xmlns:p14="http://schemas.microsoft.com/office/powerpoint/2010/main" val="2038032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During our webinar today we’ll provide some reminders of key dates, an update on our plan for summer training based on the feedback we</a:t>
            </a:r>
            <a:r>
              <a:rPr lang="en-US" baseline="0"/>
              <a:t> have received so far</a:t>
            </a:r>
            <a:r>
              <a:rPr lang="en-US"/>
              <a:t>.  We will touch on Ready Schools, Safe Learners which came out 2 weeks ago.  ODE is having webinars this week, so please check that out if you haven't yet.  </a:t>
            </a:r>
          </a:p>
          <a:p>
            <a:endParaRPr lang="en-US" baseline="0">
              <a:cs typeface="Calibri"/>
            </a:endParaRPr>
          </a:p>
          <a:p>
            <a:pPr>
              <a:defRPr/>
            </a:pPr>
            <a:r>
              <a:rPr lang="en-US">
                <a:cs typeface="Calibri"/>
              </a:rPr>
              <a:t>The Federal Systems Team has been tasked with creating guidance on what RSSL means for Title services and our goal is to help you help our students.  We'll</a:t>
            </a:r>
            <a:r>
              <a:rPr lang="en-US"/>
              <a:t> ask you to share your experience with supplemental instruction under DL4A as we think about </a:t>
            </a:r>
            <a:r>
              <a:rPr lang="en-US" baseline="0"/>
              <a:t>what the Ready Schools, Safe Learners guidance means in terms of delivering instruction related to federal programs and</a:t>
            </a:r>
            <a:r>
              <a:rPr lang="en-US"/>
              <a:t> </a:t>
            </a:r>
            <a:endParaRPr lang="en-US" baseline="0">
              <a:cs typeface="Calibri"/>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a:p>
          <a:p>
            <a:pPr>
              <a:defRPr/>
            </a:pPr>
            <a:r>
              <a:rPr lang="en-US"/>
              <a:t>Finally, we’ll</a:t>
            </a:r>
            <a:r>
              <a:rPr lang="en-US" baseline="0"/>
              <a:t> answer </a:t>
            </a:r>
            <a:r>
              <a:rPr lang="en-US"/>
              <a:t>some questions you have sent in.</a:t>
            </a:r>
            <a:endParaRPr lang="en-US" baseline="0">
              <a:cs typeface="Calibri"/>
            </a:endParaRPr>
          </a:p>
          <a:p>
            <a:endParaRPr lang="en-US" baseline="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5</a:t>
            </a:fld>
            <a:endParaRPr lang="en-US" altLang="en-US"/>
          </a:p>
        </p:txBody>
      </p:sp>
    </p:spTree>
    <p:extLst>
      <p:ext uri="{BB962C8B-B14F-4D97-AF65-F5344CB8AC3E}">
        <p14:creationId xmlns:p14="http://schemas.microsoft.com/office/powerpoint/2010/main" val="1946133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There are still some districts that do not have an approved carryover narrative for 2019-20. These are funds that were left over from 2018-19. If your district has not yet submitted its carryover narrative, please do so before June 30 to avoid having these funds put on hold. </a:t>
            </a:r>
          </a:p>
        </p:txBody>
      </p:sp>
      <p:sp>
        <p:nvSpPr>
          <p:cNvPr id="4" name="Slide Number Placeholder 3"/>
          <p:cNvSpPr>
            <a:spLocks noGrp="1"/>
          </p:cNvSpPr>
          <p:nvPr>
            <p:ph type="sldNum" sz="quarter" idx="10"/>
          </p:nvPr>
        </p:nvSpPr>
        <p:spPr/>
        <p:txBody>
          <a:bodyPr/>
          <a:lstStyle/>
          <a:p>
            <a:fld id="{0C9ABCD5-98F5-410A-83F4-317D58C43391}" type="slidenum">
              <a:rPr lang="en-US" altLang="en-US"/>
              <a:pPr/>
              <a:t>6</a:t>
            </a:fld>
            <a:endParaRPr lang="en-US" altLang="en-US"/>
          </a:p>
        </p:txBody>
      </p:sp>
    </p:spTree>
    <p:extLst>
      <p:ext uri="{BB962C8B-B14F-4D97-AF65-F5344CB8AC3E}">
        <p14:creationId xmlns:p14="http://schemas.microsoft.com/office/powerpoint/2010/main" val="2502051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ODE has received almost everything we need from USED to finalize allocations. Once they are finalized they will be posted on allocations page and a listserv announcement will be sent out.</a:t>
            </a:r>
            <a:endParaRPr lang="en-US" err="1"/>
          </a:p>
          <a:p>
            <a:endParaRPr lang="en-US">
              <a:cs typeface="Calibri"/>
            </a:endParaRPr>
          </a:p>
          <a:p>
            <a:r>
              <a:rPr lang="en-US">
                <a:cs typeface="Calibri"/>
              </a:rPr>
              <a:t>People have been asking about impact of COVID-19 to federal aid.  We cannot speak for all grant programs, but from the information we have on title grants, we have not seen a large decrease or increase from preliminary allocations.  We have seen small allocation adjustments come in the fall in the past. That's very typical.  Based on what we have no huge changes this year to Oregon's overall title programs for 20-21. </a:t>
            </a:r>
          </a:p>
          <a:p>
            <a:endParaRPr lang="en-US">
              <a:cs typeface="Calibri"/>
            </a:endParaRPr>
          </a:p>
        </p:txBody>
      </p:sp>
      <p:sp>
        <p:nvSpPr>
          <p:cNvPr id="4" name="Slide Number Placeholder 3"/>
          <p:cNvSpPr>
            <a:spLocks noGrp="1"/>
          </p:cNvSpPr>
          <p:nvPr>
            <p:ph type="sldNum" sz="quarter" idx="10"/>
          </p:nvPr>
        </p:nvSpPr>
        <p:spPr/>
        <p:txBody>
          <a:bodyPr/>
          <a:lstStyle/>
          <a:p>
            <a:fld id="{0C9ABCD5-98F5-410A-83F4-317D58C43391}" type="slidenum">
              <a:rPr lang="en-US" altLang="en-US"/>
              <a:pPr/>
              <a:t>7</a:t>
            </a:fld>
            <a:endParaRPr lang="en-US" altLang="en-US"/>
          </a:p>
        </p:txBody>
      </p:sp>
    </p:spTree>
    <p:extLst>
      <p:ext uri="{BB962C8B-B14F-4D97-AF65-F5344CB8AC3E}">
        <p14:creationId xmlns:p14="http://schemas.microsoft.com/office/powerpoint/2010/main" val="3967084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Thanks to those of you who have replied to the survey we put out regarding your preferences for summer training. If you have not yet completed the survey, Holly is dropping the link the chat so you can make your voice heard!</a:t>
            </a:r>
          </a:p>
          <a:p>
            <a:endParaRPr lang="en-US"/>
          </a:p>
          <a:p>
            <a:r>
              <a:rPr lang="en-US"/>
              <a:t>So far the overwhelming response is</a:t>
            </a:r>
            <a:r>
              <a:rPr lang="en-US" baseline="0"/>
              <a:t> that shorter presentations are most desirable. </a:t>
            </a:r>
            <a:r>
              <a:rPr lang="en-US"/>
              <a:t>We are still developing </a:t>
            </a:r>
            <a:r>
              <a:rPr lang="en-US" baseline="0"/>
              <a:t>the presentations</a:t>
            </a:r>
            <a:r>
              <a:rPr lang="en-US"/>
              <a:t>, but they will cover specific program information, any federal or COVID-related updates as well as content specific to new coordinators</a:t>
            </a:r>
            <a:r>
              <a:rPr lang="en-US" baseline="0"/>
              <a:t>.</a:t>
            </a:r>
            <a:r>
              <a:rPr lang="en-US"/>
              <a:t> All webinars will be recorded so if you are unable to attend you'll be able to access the PPT on the Federal Program Learning Opportunities page. If you would like a copy of the recording you can email Emily Swope for the link.</a:t>
            </a:r>
            <a:endParaRPr lang="en-US">
              <a:cs typeface="Calibri"/>
            </a:endParaRPr>
          </a:p>
          <a:p>
            <a:endParaRPr lang="en-US" baseline="0"/>
          </a:p>
          <a:p>
            <a:r>
              <a:rPr lang="en-US" baseline="0"/>
              <a:t>We know that in the past some districts found the in-person appointments that were held in the afternoon to be very helpful. If you are interested in scheduling a virtual meeting with an ODE specialist</a:t>
            </a:r>
            <a:r>
              <a:rPr lang="en-US"/>
              <a:t>, we'll be putting out a survey later in the summer for folks to sign up. We will send out link through our Title program listservs and post it on the Federal Program Learning Opportunities web page.</a:t>
            </a:r>
          </a:p>
          <a:p>
            <a:endParaRPr lang="en-US">
              <a:cs typeface="Calibri"/>
            </a:endParaRPr>
          </a:p>
          <a:p>
            <a:r>
              <a:rPr lang="en-US">
                <a:cs typeface="Calibri"/>
              </a:rPr>
              <a:t>HAND TO SUSY</a:t>
            </a: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8</a:t>
            </a:fld>
            <a:endParaRPr lang="en-US" altLang="en-US"/>
          </a:p>
        </p:txBody>
      </p:sp>
    </p:spTree>
    <p:extLst>
      <p:ext uri="{BB962C8B-B14F-4D97-AF65-F5344CB8AC3E}">
        <p14:creationId xmlns:p14="http://schemas.microsoft.com/office/powerpoint/2010/main" val="420698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With the 2019-20 school year barely in the rearview mirros, we know many of you have shifted your focus to planning for what the return to school will look like. On June 10</a:t>
            </a:r>
            <a:r>
              <a:rPr lang="en-US" baseline="30000"/>
              <a:t>th</a:t>
            </a:r>
            <a:r>
              <a:rPr lang="en-US"/>
              <a:t> ODE released the “Ready Schools, Safe Learners” guidance. We are not going to dive deeply into the guidance today, but</a:t>
            </a:r>
            <a:r>
              <a:rPr lang="en-US" baseline="0"/>
              <a:t> </a:t>
            </a:r>
            <a:r>
              <a:rPr lang="en-US"/>
              <a:t>we do want to spend a little time talking</a:t>
            </a:r>
            <a:r>
              <a:rPr lang="en-US" baseline="0"/>
              <a:t> about it within the context of federal programs. </a:t>
            </a:r>
            <a:endParaRPr lang="en-US"/>
          </a:p>
          <a:p>
            <a:endParaRPr lang="en-US"/>
          </a:p>
          <a:p>
            <a:r>
              <a:rPr lang="en-US"/>
              <a:t>We'll start by grounding ourselves in a few</a:t>
            </a:r>
            <a:r>
              <a:rPr lang="en-US" baseline="0"/>
              <a:t> </a:t>
            </a:r>
            <a:r>
              <a:rPr lang="en-US"/>
              <a:t>key points</a:t>
            </a:r>
            <a:r>
              <a:rPr lang="en-US" baseline="0"/>
              <a:t>:</a:t>
            </a:r>
            <a:endParaRPr lang="en-US"/>
          </a:p>
          <a:p>
            <a:endParaRPr lang="en-US" baseline="0"/>
          </a:p>
          <a:p>
            <a:pPr marL="171450" indent="-171450">
              <a:buFont typeface="Arial"/>
              <a:buChar char="•"/>
            </a:pPr>
            <a:r>
              <a:rPr lang="en-US" baseline="0"/>
              <a:t>This guidance will have updates, but it remains in effect through the end of next school year</a:t>
            </a:r>
            <a:endParaRPr lang="en-US" baseline="0">
              <a:cs typeface="Calibri"/>
            </a:endParaRPr>
          </a:p>
          <a:p>
            <a:pPr marL="171450" indent="-171450">
              <a:buFont typeface="Arial"/>
              <a:buChar char="•"/>
            </a:pPr>
            <a:r>
              <a:rPr lang="en-US" baseline="0"/>
              <a:t>The guidance applies to all public and private schools, including district-sponsored charters, that serve students </a:t>
            </a:r>
            <a:r>
              <a:rPr lang="en-US"/>
              <a:t>K-12</a:t>
            </a:r>
          </a:p>
          <a:p>
            <a:pPr marL="171450" indent="-171450">
              <a:buFont typeface="Arial"/>
              <a:buChar char="•"/>
            </a:pPr>
            <a:r>
              <a:rPr lang="en-US"/>
              <a:t>All</a:t>
            </a:r>
            <a:r>
              <a:rPr lang="en-US" baseline="0"/>
              <a:t> schools are required to complete </a:t>
            </a:r>
            <a:r>
              <a:rPr lang="en-US"/>
              <a:t>an Operational Blueprint and</a:t>
            </a:r>
            <a:r>
              <a:rPr lang="en-US" baseline="0"/>
              <a:t> communicate their blueprint to staff, parents, school boards and ODE through a variety of methods </a:t>
            </a:r>
            <a:r>
              <a:rPr lang="en-US"/>
              <a:t> </a:t>
            </a:r>
            <a:endParaRPr lang="en-US" baseline="0">
              <a:cs typeface="Calibri"/>
            </a:endParaRPr>
          </a:p>
          <a:p>
            <a:pPr marL="171450" indent="-171450">
              <a:buFont typeface="Arial"/>
              <a:buChar char="•"/>
            </a:pPr>
            <a:r>
              <a:rPr lang="en-US"/>
              <a:t>Keeping in mind that one size does not fit all, Districts</a:t>
            </a:r>
            <a:r>
              <a:rPr lang="en-US" baseline="0"/>
              <a:t> with </a:t>
            </a:r>
            <a:r>
              <a:rPr lang="en-US" baseline="0" err="1"/>
              <a:t>ADMw</a:t>
            </a:r>
            <a:r>
              <a:rPr lang="en-US" baseline="0"/>
              <a:t> less than 50 can complete blueprint in consortia</a:t>
            </a:r>
            <a:endParaRPr lang="en-US">
              <a:cs typeface="Calibri"/>
            </a:endParaRPr>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9</a:t>
            </a:fld>
            <a:endParaRPr lang="en-US" altLang="en-US"/>
          </a:p>
        </p:txBody>
      </p:sp>
    </p:spTree>
    <p:extLst>
      <p:ext uri="{BB962C8B-B14F-4D97-AF65-F5344CB8AC3E}">
        <p14:creationId xmlns:p14="http://schemas.microsoft.com/office/powerpoint/2010/main" val="2235541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8195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3399BAC2-F985-492E-8C66-45DD0FC1B1CC}" type="slidenum">
              <a:rPr lang="en-US" altLang="en-US"/>
              <a:pPr/>
              <a:t>‹#›</a:t>
            </a:fld>
            <a:endParaRPr lang="en-US" altLang="en-US"/>
          </a:p>
        </p:txBody>
      </p:sp>
    </p:spTree>
    <p:extLst>
      <p:ext uri="{BB962C8B-B14F-4D97-AF65-F5344CB8AC3E}">
        <p14:creationId xmlns:p14="http://schemas.microsoft.com/office/powerpoint/2010/main" val="29323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a:t>Click to edit Master title style</a:t>
            </a:r>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B2649CA0-1FA7-4A42-AB63-8A4A753306CE}" type="slidenum">
              <a:rPr lang="en-US" altLang="en-US"/>
              <a:pPr/>
              <a:t>‹#›</a:t>
            </a:fld>
            <a:endParaRPr lang="en-US" altLang="en-US"/>
          </a:p>
        </p:txBody>
      </p:sp>
    </p:spTree>
    <p:extLst>
      <p:ext uri="{BB962C8B-B14F-4D97-AF65-F5344CB8AC3E}">
        <p14:creationId xmlns:p14="http://schemas.microsoft.com/office/powerpoint/2010/main" val="254316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226447FC-8BFD-4D0B-AB8A-829574E1A271}" type="slidenum">
              <a:rPr lang="en-US" altLang="en-US"/>
              <a:pPr/>
              <a:t>‹#›</a:t>
            </a:fld>
            <a:endParaRPr lang="en-US" altLang="en-US"/>
          </a:p>
        </p:txBody>
      </p:sp>
    </p:spTree>
    <p:extLst>
      <p:ext uri="{BB962C8B-B14F-4D97-AF65-F5344CB8AC3E}">
        <p14:creationId xmlns:p14="http://schemas.microsoft.com/office/powerpoint/2010/main" val="210751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17448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791A5B57-F909-4AC3-9311-3EA94818A276}" type="slidenum">
              <a:rPr lang="en-US" altLang="en-US"/>
              <a:pPr/>
              <a:t>‹#›</a:t>
            </a:fld>
            <a:endParaRPr lang="en-US" altLang="en-US"/>
          </a:p>
        </p:txBody>
      </p:sp>
    </p:spTree>
    <p:extLst>
      <p:ext uri="{BB962C8B-B14F-4D97-AF65-F5344CB8AC3E}">
        <p14:creationId xmlns:p14="http://schemas.microsoft.com/office/powerpoint/2010/main" val="239430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vl1pPr>
          </a:lstStyle>
          <a:p>
            <a:fld id="{1B1CC7A4-579E-4DCB-AC1B-7A58E54DE2AE}" type="slidenum">
              <a:rPr lang="en-US" altLang="en-US"/>
              <a:pPr/>
              <a:t>‹#›</a:t>
            </a:fld>
            <a:endParaRPr lang="en-US" altLang="en-US"/>
          </a:p>
        </p:txBody>
      </p:sp>
    </p:spTree>
    <p:extLst>
      <p:ext uri="{BB962C8B-B14F-4D97-AF65-F5344CB8AC3E}">
        <p14:creationId xmlns:p14="http://schemas.microsoft.com/office/powerpoint/2010/main" val="155481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a:t>Click to edit Master title style</a:t>
            </a:r>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vl1pPr>
          </a:lstStyle>
          <a:p>
            <a:fld id="{6297A6A4-B866-4F24-B81C-2F7CB92E9F3F}" type="slidenum">
              <a:rPr lang="en-US" altLang="en-US"/>
              <a:pPr/>
              <a:t>‹#›</a:t>
            </a:fld>
            <a:endParaRPr lang="en-US" altLang="en-US"/>
          </a:p>
        </p:txBody>
      </p:sp>
    </p:spTree>
    <p:extLst>
      <p:ext uri="{BB962C8B-B14F-4D97-AF65-F5344CB8AC3E}">
        <p14:creationId xmlns:p14="http://schemas.microsoft.com/office/powerpoint/2010/main" val="11849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vl1pPr>
          </a:lstStyle>
          <a:p>
            <a:fld id="{731B009C-F82B-44BC-B1E1-09D4ED5C878A}" type="slidenum">
              <a:rPr lang="en-US" altLang="en-US"/>
              <a:pPr/>
              <a:t>‹#›</a:t>
            </a:fld>
            <a:endParaRPr lang="en-US" altLang="en-US"/>
          </a:p>
        </p:txBody>
      </p:sp>
    </p:spTree>
    <p:extLst>
      <p:ext uri="{BB962C8B-B14F-4D97-AF65-F5344CB8AC3E}">
        <p14:creationId xmlns:p14="http://schemas.microsoft.com/office/powerpoint/2010/main" val="276415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9D92ADDD-D6AD-4757-AB20-9B906F4FE357}" type="slidenum">
              <a:rPr lang="en-US" altLang="en-US"/>
              <a:pPr/>
              <a:t>‹#›</a:t>
            </a:fld>
            <a:endParaRPr lang="en-US" altLang="en-US"/>
          </a:p>
        </p:txBody>
      </p:sp>
    </p:spTree>
    <p:extLst>
      <p:ext uri="{BB962C8B-B14F-4D97-AF65-F5344CB8AC3E}">
        <p14:creationId xmlns:p14="http://schemas.microsoft.com/office/powerpoint/2010/main" val="349851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3DC4D9BF-B17E-41A1-A0D0-45684979F605}" type="slidenum">
              <a:rPr lang="en-US" altLang="en-US"/>
              <a:pPr/>
              <a:t>‹#›</a:t>
            </a:fld>
            <a:endParaRPr lang="en-US" altLang="en-US"/>
          </a:p>
        </p:txBody>
      </p:sp>
    </p:spTree>
    <p:extLst>
      <p:ext uri="{BB962C8B-B14F-4D97-AF65-F5344CB8AC3E}">
        <p14:creationId xmlns:p14="http://schemas.microsoft.com/office/powerpoint/2010/main" val="182338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cs typeface="Arial" charset="0"/>
              </a:defRPr>
            </a:lvl1pPr>
          </a:lstStyle>
          <a:p>
            <a:fld id="{786BEC99-EBB7-441A-96C4-AA710557F2A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regon.gov/ode/schools-and-districts/grants/Documents/ESSER%20Fund%20LEA%20Application%20and%20Assurances%206.19.20.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it.ly/3agJ8N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https://bit.ly/3agJ8N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regon.gov/ode/schools-and-districts/grants/ESEA/Pages/ESEA-Allocations.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oregon.gov/ode/schools-and-districts/grants/ESEA/Pages/FederalProgramResources.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2739056"/>
            <a:ext cx="7772400" cy="1832944"/>
          </a:xfrm>
        </p:spPr>
        <p:txBody>
          <a:bodyPr/>
          <a:lstStyle/>
          <a:p>
            <a:r>
              <a:rPr lang="en-US" altLang="en-US" sz="4400">
                <a:latin typeface="Calibri"/>
                <a:cs typeface="Calibri"/>
              </a:rPr>
              <a:t>Federal Programs Update: </a:t>
            </a:r>
            <a:r>
              <a:rPr lang="en-US" altLang="en-US" sz="3600">
                <a:latin typeface="Calibri"/>
                <a:cs typeface="Calibri"/>
              </a:rPr>
              <a:t>Planning for the 2020-21 School Year</a:t>
            </a:r>
            <a:r>
              <a:rPr lang="en-US" altLang="en-US" sz="4400">
                <a:latin typeface="Calibri" panose="020F0502020204030204" pitchFamily="34" charset="0"/>
                <a:cs typeface="Calibri" panose="020F0502020204030204" pitchFamily="34" charset="0"/>
              </a:rPr>
              <a:t/>
            </a:r>
            <a:br>
              <a:rPr lang="en-US" altLang="en-US" sz="4400">
                <a:latin typeface="Calibri" panose="020F0502020204030204" pitchFamily="34" charset="0"/>
                <a:cs typeface="Calibri" panose="020F0502020204030204" pitchFamily="34" charset="0"/>
              </a:rPr>
            </a:br>
            <a:r>
              <a:rPr lang="en-US" altLang="en-US" sz="2800">
                <a:latin typeface="Calibri"/>
                <a:cs typeface="Calibri"/>
              </a:rPr>
              <a:t>June 24, 2020</a:t>
            </a:r>
          </a:p>
        </p:txBody>
      </p:sp>
      <p:sp>
        <p:nvSpPr>
          <p:cNvPr id="14339" name="Rectangle 3"/>
          <p:cNvSpPr>
            <a:spLocks noGrp="1" noChangeArrowheads="1"/>
          </p:cNvSpPr>
          <p:nvPr>
            <p:ph type="subTitle" idx="1"/>
          </p:nvPr>
        </p:nvSpPr>
        <p:spPr>
          <a:xfrm>
            <a:off x="1676400" y="4724400"/>
            <a:ext cx="6400800" cy="1371600"/>
          </a:xfrm>
        </p:spPr>
        <p:txBody>
          <a:bodyPr/>
          <a:lstStyle/>
          <a:p>
            <a:endParaRPr lang="en-US" altLang="en-US" sz="3600">
              <a:latin typeface="Arial" charset="0"/>
              <a:cs typeface="Arial" charset="0"/>
            </a:endParaRPr>
          </a:p>
          <a:p>
            <a:r>
              <a:rPr lang="en-US" altLang="en-US" sz="3600">
                <a:latin typeface="Calibri" panose="020F0502020204030204" pitchFamily="34" charset="0"/>
                <a:cs typeface="Calibri" panose="020F0502020204030204" pitchFamily="34" charset="0"/>
              </a:rPr>
              <a:t>Please mute yourself on entry. We’ll begin shortly!</a:t>
            </a:r>
          </a:p>
        </p:txBody>
      </p:sp>
    </p:spTree>
    <p:extLst>
      <p:ext uri="{BB962C8B-B14F-4D97-AF65-F5344CB8AC3E}">
        <p14:creationId xmlns:p14="http://schemas.microsoft.com/office/powerpoint/2010/main" val="666794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solidFill>
                  <a:schemeClr val="bg2">
                    <a:lumMod val="60000"/>
                    <a:lumOff val="40000"/>
                  </a:schemeClr>
                </a:solidFill>
                <a:latin typeface="Calibri"/>
                <a:cs typeface="Calibri"/>
              </a:rPr>
              <a:t>Ready Schools, Safe Learners</a:t>
            </a:r>
            <a:endParaRPr lang="en-US"/>
          </a:p>
        </p:txBody>
      </p:sp>
      <p:sp>
        <p:nvSpPr>
          <p:cNvPr id="3" name="Content Placeholder 2"/>
          <p:cNvSpPr>
            <a:spLocks noGrp="1"/>
          </p:cNvSpPr>
          <p:nvPr>
            <p:ph idx="1"/>
          </p:nvPr>
        </p:nvSpPr>
        <p:spPr>
          <a:xfrm>
            <a:off x="1003609" y="1204332"/>
            <a:ext cx="8101201" cy="4434467"/>
          </a:xfrm>
        </p:spPr>
        <p:txBody>
          <a:bodyPr/>
          <a:lstStyle/>
          <a:p>
            <a:r>
              <a:rPr lang="en-US" dirty="0"/>
              <a:t>Maintaining Health and Safety</a:t>
            </a:r>
          </a:p>
          <a:p>
            <a:pPr lvl="1"/>
            <a:r>
              <a:rPr lang="en-US" dirty="0"/>
              <a:t>Protocols for communication, screening, tracking, physical distancing, cleaning</a:t>
            </a:r>
          </a:p>
          <a:p>
            <a:r>
              <a:rPr lang="en-US" dirty="0"/>
              <a:t>Instruction that Centers on Equity</a:t>
            </a:r>
          </a:p>
          <a:p>
            <a:pPr lvl="1"/>
            <a:r>
              <a:rPr lang="en-US" dirty="0"/>
              <a:t>Serve ALL students, regardless of model</a:t>
            </a:r>
          </a:p>
          <a:p>
            <a:pPr lvl="1"/>
            <a:r>
              <a:rPr lang="en-US" dirty="0"/>
              <a:t>Focused support to highly impacted students</a:t>
            </a:r>
          </a:p>
          <a:p>
            <a:r>
              <a:rPr lang="en-US" dirty="0"/>
              <a:t>Ensuring Care and Connection</a:t>
            </a:r>
          </a:p>
          <a:p>
            <a:pPr lvl="1"/>
            <a:r>
              <a:rPr lang="en-US" dirty="0"/>
              <a:t>SEL, Trauma-Informed Practice, Culturally Responsive Teaching</a:t>
            </a:r>
          </a:p>
          <a:p>
            <a:endParaRPr lang="en-US" dirty="0"/>
          </a:p>
        </p:txBody>
      </p:sp>
    </p:spTree>
    <p:extLst>
      <p:ext uri="{BB962C8B-B14F-4D97-AF65-F5344CB8AC3E}">
        <p14:creationId xmlns:p14="http://schemas.microsoft.com/office/powerpoint/2010/main" val="117028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C1AD-4D70-4C1A-91FE-3CF51F0E1D2C}"/>
              </a:ext>
            </a:extLst>
          </p:cNvPr>
          <p:cNvSpPr>
            <a:spLocks noGrp="1"/>
          </p:cNvSpPr>
          <p:nvPr>
            <p:ph type="title"/>
          </p:nvPr>
        </p:nvSpPr>
        <p:spPr/>
        <p:txBody>
          <a:bodyPr/>
          <a:lstStyle/>
          <a:p>
            <a:r>
              <a:rPr lang="en-US">
                <a:solidFill>
                  <a:schemeClr val="bg2">
                    <a:lumMod val="60000"/>
                    <a:lumOff val="40000"/>
                  </a:schemeClr>
                </a:solidFill>
                <a:latin typeface="Calibri"/>
                <a:cs typeface="Calibri"/>
              </a:rPr>
              <a:t>Centering on Equity</a:t>
            </a:r>
          </a:p>
        </p:txBody>
      </p:sp>
      <p:sp>
        <p:nvSpPr>
          <p:cNvPr id="3" name="Content Placeholder 2">
            <a:extLst>
              <a:ext uri="{FF2B5EF4-FFF2-40B4-BE49-F238E27FC236}">
                <a16:creationId xmlns:a16="http://schemas.microsoft.com/office/drawing/2014/main" id="{23754CE3-D9D3-4529-B10A-CA4CA0266544}"/>
              </a:ext>
            </a:extLst>
          </p:cNvPr>
          <p:cNvSpPr>
            <a:spLocks noGrp="1"/>
          </p:cNvSpPr>
          <p:nvPr>
            <p:ph idx="1"/>
          </p:nvPr>
        </p:nvSpPr>
        <p:spPr>
          <a:xfrm>
            <a:off x="838200" y="1600201"/>
            <a:ext cx="7744691" cy="4267199"/>
          </a:xfrm>
        </p:spPr>
        <p:txBody>
          <a:bodyPr/>
          <a:lstStyle/>
          <a:p>
            <a:r>
              <a:rPr lang="en-US">
                <a:latin typeface="Arial"/>
                <a:cs typeface="Arial"/>
              </a:rPr>
              <a:t>Federal funds are designed to provide supplemental support to students in order to close achievement and opportunity gaps and ensure equal opportunity for all students.</a:t>
            </a:r>
          </a:p>
          <a:p>
            <a:endParaRPr lang="en-US"/>
          </a:p>
          <a:p>
            <a:endParaRPr lang="en-US">
              <a:latin typeface="Arial"/>
              <a:cs typeface="Arial"/>
            </a:endParaRPr>
          </a:p>
        </p:txBody>
      </p:sp>
    </p:spTree>
    <p:extLst>
      <p:ext uri="{BB962C8B-B14F-4D97-AF65-F5344CB8AC3E}">
        <p14:creationId xmlns:p14="http://schemas.microsoft.com/office/powerpoint/2010/main" val="3222372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3376-CD20-4BAE-82F2-886BC3F22433}"/>
              </a:ext>
            </a:extLst>
          </p:cNvPr>
          <p:cNvSpPr>
            <a:spLocks noGrp="1"/>
          </p:cNvSpPr>
          <p:nvPr>
            <p:ph type="title"/>
          </p:nvPr>
        </p:nvSpPr>
        <p:spPr/>
        <p:txBody>
          <a:bodyPr/>
          <a:lstStyle/>
          <a:p>
            <a:r>
              <a:rPr lang="en-US">
                <a:solidFill>
                  <a:schemeClr val="bg2">
                    <a:lumMod val="60000"/>
                    <a:lumOff val="40000"/>
                  </a:schemeClr>
                </a:solidFill>
                <a:latin typeface="Calibri"/>
                <a:cs typeface="Calibri"/>
              </a:rPr>
              <a:t>Polling Question</a:t>
            </a:r>
          </a:p>
        </p:txBody>
      </p:sp>
      <p:sp>
        <p:nvSpPr>
          <p:cNvPr id="3" name="Content Placeholder 2">
            <a:extLst>
              <a:ext uri="{FF2B5EF4-FFF2-40B4-BE49-F238E27FC236}">
                <a16:creationId xmlns:a16="http://schemas.microsoft.com/office/drawing/2014/main" id="{CFD52649-F5C1-4676-884B-2AB2B694FBDE}"/>
              </a:ext>
            </a:extLst>
          </p:cNvPr>
          <p:cNvSpPr>
            <a:spLocks noGrp="1"/>
          </p:cNvSpPr>
          <p:nvPr>
            <p:ph idx="1"/>
          </p:nvPr>
        </p:nvSpPr>
        <p:spPr>
          <a:xfrm>
            <a:off x="1340005" y="1420322"/>
            <a:ext cx="7424235" cy="4893127"/>
          </a:xfrm>
        </p:spPr>
        <p:txBody>
          <a:bodyPr/>
          <a:lstStyle/>
          <a:p>
            <a:r>
              <a:rPr lang="en-US" sz="2800">
                <a:latin typeface="Arial"/>
                <a:cs typeface="Arial"/>
              </a:rPr>
              <a:t>Supplemental supports were well implemented and integrated in our district</a:t>
            </a:r>
          </a:p>
          <a:p>
            <a:r>
              <a:rPr lang="en-US" sz="2800">
                <a:latin typeface="Arial"/>
                <a:cs typeface="Arial"/>
              </a:rPr>
              <a:t>Supplemental supports were well implemented, but not well integrated in our district</a:t>
            </a:r>
            <a:endParaRPr lang="en-US" sz="2800"/>
          </a:p>
          <a:p>
            <a:r>
              <a:rPr lang="en-US" sz="2800">
                <a:latin typeface="Arial"/>
                <a:cs typeface="Arial"/>
              </a:rPr>
              <a:t>Supplemental supports were minimally implemented in our district</a:t>
            </a:r>
          </a:p>
          <a:p>
            <a:r>
              <a:rPr lang="en-US" sz="2800">
                <a:latin typeface="Arial"/>
                <a:cs typeface="Arial"/>
              </a:rPr>
              <a:t>We struggled to implement supplemental supports in our district</a:t>
            </a:r>
            <a:endParaRPr lang="en-US" sz="2800">
              <a:solidFill>
                <a:srgbClr val="FF0000"/>
              </a:solidFill>
            </a:endParaRPr>
          </a:p>
        </p:txBody>
      </p:sp>
    </p:spTree>
    <p:extLst>
      <p:ext uri="{BB962C8B-B14F-4D97-AF65-F5344CB8AC3E}">
        <p14:creationId xmlns:p14="http://schemas.microsoft.com/office/powerpoint/2010/main" val="3255494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a:cs typeface="Calibri"/>
              </a:rPr>
              <a:t>Reflecting on Successes</a:t>
            </a:r>
          </a:p>
        </p:txBody>
      </p:sp>
      <p:sp>
        <p:nvSpPr>
          <p:cNvPr id="5" name="Content Placeholder 4">
            <a:extLst>
              <a:ext uri="{FF2B5EF4-FFF2-40B4-BE49-F238E27FC236}">
                <a16:creationId xmlns:a16="http://schemas.microsoft.com/office/drawing/2014/main" id="{5D4B48E9-6487-4D0A-B796-59C11954BC34}"/>
              </a:ext>
            </a:extLst>
          </p:cNvPr>
          <p:cNvSpPr>
            <a:spLocks noGrp="1"/>
          </p:cNvSpPr>
          <p:nvPr>
            <p:ph idx="1"/>
          </p:nvPr>
        </p:nvSpPr>
        <p:spPr>
          <a:xfrm>
            <a:off x="838200" y="1600201"/>
            <a:ext cx="7356764" cy="4267199"/>
          </a:xfrm>
        </p:spPr>
        <p:txBody>
          <a:bodyPr/>
          <a:lstStyle/>
          <a:p>
            <a:pPr>
              <a:buFont typeface="Arial"/>
              <a:buChar char="•"/>
            </a:pPr>
            <a:r>
              <a:rPr lang="en-US">
                <a:latin typeface="Arial"/>
                <a:cs typeface="Arial"/>
              </a:rPr>
              <a:t>What successes did you experience in providing supplemental instruction under Distance Learning for All? </a:t>
            </a:r>
            <a:endParaRPr lang="en-US"/>
          </a:p>
          <a:p>
            <a:pPr marL="0" indent="0">
              <a:buNone/>
            </a:pPr>
            <a:endParaRPr lang="en-US">
              <a:latin typeface="Arial"/>
              <a:cs typeface="Arial"/>
            </a:endParaRPr>
          </a:p>
          <a:p>
            <a:pPr marL="0" indent="0" algn="ctr">
              <a:buNone/>
            </a:pPr>
            <a:r>
              <a:rPr lang="en-US" i="1">
                <a:latin typeface="Arial"/>
                <a:cs typeface="Arial"/>
              </a:rPr>
              <a:t>Please put your comments in the chat</a:t>
            </a:r>
            <a:endParaRPr lang="en-US" i="1"/>
          </a:p>
        </p:txBody>
      </p:sp>
    </p:spTree>
    <p:extLst>
      <p:ext uri="{BB962C8B-B14F-4D97-AF65-F5344CB8AC3E}">
        <p14:creationId xmlns:p14="http://schemas.microsoft.com/office/powerpoint/2010/main" val="484755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a:cs typeface="Calibri"/>
              </a:rPr>
              <a:t>Reflecting on Challenges</a:t>
            </a:r>
            <a:endParaRPr lang="en-US"/>
          </a:p>
        </p:txBody>
      </p:sp>
      <p:sp>
        <p:nvSpPr>
          <p:cNvPr id="3" name="Content Placeholder 2"/>
          <p:cNvSpPr>
            <a:spLocks noGrp="1"/>
          </p:cNvSpPr>
          <p:nvPr>
            <p:ph idx="1"/>
          </p:nvPr>
        </p:nvSpPr>
        <p:spPr>
          <a:xfrm>
            <a:off x="1104900" y="1295400"/>
            <a:ext cx="7696200" cy="4267199"/>
          </a:xfrm>
        </p:spPr>
        <p:txBody>
          <a:bodyPr/>
          <a:lstStyle/>
          <a:p>
            <a:endParaRPr lang="en-US">
              <a:latin typeface="Arial"/>
              <a:cs typeface="Arial"/>
            </a:endParaRPr>
          </a:p>
          <a:p>
            <a:pPr>
              <a:buFont typeface="Arial"/>
              <a:buChar char="•"/>
            </a:pPr>
            <a:r>
              <a:rPr lang="en-US">
                <a:latin typeface="Arial"/>
                <a:cs typeface="Arial"/>
              </a:rPr>
              <a:t>What challenges did you experience in providing supplemental instruction under Distance Learning for All?</a:t>
            </a:r>
            <a:endParaRPr lang="en-US"/>
          </a:p>
          <a:p>
            <a:pPr>
              <a:buFont typeface="Arial"/>
              <a:buChar char="•"/>
            </a:pPr>
            <a:endParaRPr lang="en-US">
              <a:latin typeface="Arial"/>
              <a:cs typeface="Arial"/>
            </a:endParaRPr>
          </a:p>
          <a:p>
            <a:pPr marL="0" indent="0" algn="ctr">
              <a:buNone/>
            </a:pPr>
            <a:r>
              <a:rPr lang="en-US" i="1">
                <a:latin typeface="Arial"/>
                <a:cs typeface="Arial"/>
              </a:rPr>
              <a:t>Please put your comments in the chat</a:t>
            </a:r>
            <a:endParaRPr lang="en-US">
              <a:latin typeface="Arial"/>
              <a:cs typeface="Arial"/>
            </a:endParaRPr>
          </a:p>
          <a:p>
            <a:pPr>
              <a:buFont typeface="Arial"/>
            </a:pPr>
            <a:endParaRPr lang="en-US" sz="3600"/>
          </a:p>
          <a:p>
            <a:pPr>
              <a:buFont typeface="Arial"/>
            </a:pPr>
            <a:endParaRPr lang="en-US" sz="3600"/>
          </a:p>
          <a:p>
            <a:pPr>
              <a:buFont typeface="Arial"/>
            </a:pPr>
            <a:endParaRPr lang="en-US" sz="3600"/>
          </a:p>
          <a:p>
            <a:endParaRPr lang="en-US"/>
          </a:p>
        </p:txBody>
      </p:sp>
    </p:spTree>
    <p:extLst>
      <p:ext uri="{BB962C8B-B14F-4D97-AF65-F5344CB8AC3E}">
        <p14:creationId xmlns:p14="http://schemas.microsoft.com/office/powerpoint/2010/main" val="1125204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7416-BB7E-40D7-85B6-33C90E6E4971}"/>
              </a:ext>
            </a:extLst>
          </p:cNvPr>
          <p:cNvSpPr>
            <a:spLocks noGrp="1"/>
          </p:cNvSpPr>
          <p:nvPr>
            <p:ph type="title"/>
          </p:nvPr>
        </p:nvSpPr>
        <p:spPr/>
        <p:txBody>
          <a:bodyPr/>
          <a:lstStyle/>
          <a:p>
            <a:r>
              <a:rPr lang="en-US">
                <a:solidFill>
                  <a:schemeClr val="bg2">
                    <a:lumMod val="60000"/>
                    <a:lumOff val="40000"/>
                  </a:schemeClr>
                </a:solidFill>
                <a:latin typeface="Calibri"/>
                <a:cs typeface="Calibri"/>
              </a:rPr>
              <a:t>Looking Ahead</a:t>
            </a:r>
          </a:p>
        </p:txBody>
      </p:sp>
      <p:sp>
        <p:nvSpPr>
          <p:cNvPr id="3" name="Content Placeholder 2">
            <a:extLst>
              <a:ext uri="{FF2B5EF4-FFF2-40B4-BE49-F238E27FC236}">
                <a16:creationId xmlns:a16="http://schemas.microsoft.com/office/drawing/2014/main" id="{D46BABDE-8444-4246-9A23-6FA95846FD1F}"/>
              </a:ext>
            </a:extLst>
          </p:cNvPr>
          <p:cNvSpPr>
            <a:spLocks noGrp="1"/>
          </p:cNvSpPr>
          <p:nvPr>
            <p:ph idx="1"/>
          </p:nvPr>
        </p:nvSpPr>
        <p:spPr>
          <a:xfrm>
            <a:off x="838200" y="1182029"/>
            <a:ext cx="8025630" cy="4700765"/>
          </a:xfrm>
        </p:spPr>
        <p:txBody>
          <a:bodyPr/>
          <a:lstStyle/>
          <a:p>
            <a:r>
              <a:rPr lang="en-US" dirty="0">
                <a:latin typeface="Arial"/>
                <a:cs typeface="Arial"/>
              </a:rPr>
              <a:t>What questions are coming up as you think about providing supplemental instruction in different environments described in </a:t>
            </a:r>
            <a:r>
              <a:rPr lang="en-US" i="1" dirty="0">
                <a:latin typeface="Arial"/>
                <a:cs typeface="Arial"/>
              </a:rPr>
              <a:t>Ready Schools, Safe Learners</a:t>
            </a:r>
            <a:r>
              <a:rPr lang="en-US" dirty="0">
                <a:latin typeface="Arial"/>
                <a:cs typeface="Arial"/>
              </a:rPr>
              <a:t>?</a:t>
            </a:r>
            <a:endParaRPr lang="en-US" dirty="0"/>
          </a:p>
          <a:p>
            <a:pPr lvl="1"/>
            <a:r>
              <a:rPr lang="en-US" dirty="0">
                <a:latin typeface="Arial"/>
                <a:cs typeface="Arial"/>
              </a:rPr>
              <a:t>On-site stable cohorts</a:t>
            </a:r>
            <a:endParaRPr lang="en-US" dirty="0"/>
          </a:p>
          <a:p>
            <a:pPr lvl="1"/>
            <a:r>
              <a:rPr lang="en-US" dirty="0">
                <a:latin typeface="Arial"/>
                <a:cs typeface="Arial"/>
              </a:rPr>
              <a:t>Hybrid model</a:t>
            </a:r>
            <a:endParaRPr lang="en-US" dirty="0"/>
          </a:p>
          <a:p>
            <a:pPr lvl="1"/>
            <a:r>
              <a:rPr lang="en-US" dirty="0">
                <a:latin typeface="Arial"/>
                <a:cs typeface="Arial"/>
              </a:rPr>
              <a:t>Comprehensive Distance Learning</a:t>
            </a:r>
            <a:endParaRPr lang="en-US" dirty="0"/>
          </a:p>
          <a:p>
            <a:pPr marL="457200" lvl="1" indent="0">
              <a:buNone/>
            </a:pPr>
            <a:endParaRPr lang="en-US" sz="1100" i="1" dirty="0">
              <a:latin typeface="Arial"/>
              <a:cs typeface="Arial"/>
            </a:endParaRPr>
          </a:p>
          <a:p>
            <a:pPr marL="457200" lvl="1" indent="0" algn="ctr">
              <a:buNone/>
            </a:pPr>
            <a:r>
              <a:rPr lang="en-US" i="1" dirty="0">
                <a:latin typeface="Arial"/>
                <a:cs typeface="Arial"/>
              </a:rPr>
              <a:t>Please put your comments in the chat</a:t>
            </a:r>
            <a:endParaRPr lang="en-US" dirty="0">
              <a:latin typeface="Arial"/>
              <a:cs typeface="Arial"/>
            </a:endParaRPr>
          </a:p>
          <a:p>
            <a:endParaRPr lang="en-US" dirty="0"/>
          </a:p>
        </p:txBody>
      </p:sp>
    </p:spTree>
    <p:extLst>
      <p:ext uri="{BB962C8B-B14F-4D97-AF65-F5344CB8AC3E}">
        <p14:creationId xmlns:p14="http://schemas.microsoft.com/office/powerpoint/2010/main" val="771597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a:cs typeface="Calibri"/>
              </a:rPr>
              <a:t>Remaining Questions</a:t>
            </a:r>
          </a:p>
        </p:txBody>
      </p:sp>
      <p:pic>
        <p:nvPicPr>
          <p:cNvPr id="7" name="Content Placeholder 6" title="Question mark"/>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3592068" y="1752600"/>
            <a:ext cx="2721864"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27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solidFill>
                  <a:schemeClr val="bg2">
                    <a:lumMod val="60000"/>
                    <a:lumOff val="40000"/>
                  </a:schemeClr>
                </a:solidFill>
                <a:latin typeface="Calibri"/>
                <a:cs typeface="Calibri"/>
              </a:rPr>
              <a:t>Questions from May 27th Webinar</a:t>
            </a:r>
            <a:endParaRPr lang="en-US">
              <a:solidFill>
                <a:schemeClr val="bg2">
                  <a:lumMod val="60000"/>
                  <a:lumOff val="40000"/>
                </a:schemeClr>
              </a:solidFill>
              <a:latin typeface="Calibri"/>
              <a:cs typeface="Calibri"/>
            </a:endParaRPr>
          </a:p>
        </p:txBody>
      </p:sp>
      <p:sp>
        <p:nvSpPr>
          <p:cNvPr id="3" name="Content Placeholder 2"/>
          <p:cNvSpPr>
            <a:spLocks noGrp="1"/>
          </p:cNvSpPr>
          <p:nvPr>
            <p:ph idx="1"/>
          </p:nvPr>
        </p:nvSpPr>
        <p:spPr>
          <a:xfrm>
            <a:off x="1143000" y="1219200"/>
            <a:ext cx="7923508" cy="4267199"/>
          </a:xfrm>
        </p:spPr>
        <p:txBody>
          <a:bodyPr/>
          <a:lstStyle/>
          <a:p>
            <a:r>
              <a:rPr lang="en-US">
                <a:latin typeface="+mj-lt"/>
                <a:cs typeface="Calibri"/>
              </a:rPr>
              <a:t>ESSER </a:t>
            </a:r>
            <a:endParaRPr lang="en-US">
              <a:latin typeface="+mj-lt"/>
              <a:cs typeface="Calibri" panose="020F0502020204030204" pitchFamily="34" charset="0"/>
            </a:endParaRPr>
          </a:p>
          <a:p>
            <a:pPr lvl="1"/>
            <a:r>
              <a:rPr lang="en-US">
                <a:latin typeface="+mj-lt"/>
                <a:cs typeface="Calibri"/>
                <a:hlinkClick r:id="rId3"/>
              </a:rPr>
              <a:t>Application</a:t>
            </a:r>
            <a:r>
              <a:rPr lang="en-US">
                <a:latin typeface="+mj-lt"/>
                <a:cs typeface="Calibri"/>
              </a:rPr>
              <a:t> and claiming funds</a:t>
            </a:r>
          </a:p>
          <a:p>
            <a:pPr lvl="1"/>
            <a:r>
              <a:rPr lang="en-US">
                <a:latin typeface="+mj-lt"/>
                <a:cs typeface="Calibri"/>
              </a:rPr>
              <a:t>Relationship of ESSER to General Fund</a:t>
            </a:r>
          </a:p>
          <a:p>
            <a:pPr lvl="1"/>
            <a:r>
              <a:rPr lang="en-US">
                <a:latin typeface="+mj-lt"/>
                <a:cs typeface="Calibri"/>
              </a:rPr>
              <a:t>Equitable Share</a:t>
            </a:r>
          </a:p>
          <a:p>
            <a:r>
              <a:rPr lang="en-US">
                <a:latin typeface="+mj-lt"/>
                <a:cs typeface="Calibri"/>
              </a:rPr>
              <a:t>Final allocations for 2020-21</a:t>
            </a:r>
            <a:endParaRPr lang="en-US">
              <a:latin typeface="+mj-lt"/>
              <a:cs typeface="Calibri" panose="020F0502020204030204" pitchFamily="34" charset="0"/>
            </a:endParaRPr>
          </a:p>
          <a:p>
            <a:r>
              <a:rPr lang="en-US">
                <a:latin typeface="+mj-lt"/>
                <a:cs typeface="Calibri"/>
              </a:rPr>
              <a:t>Supplement, Not Supplant</a:t>
            </a:r>
          </a:p>
          <a:p>
            <a:r>
              <a:rPr lang="en-US">
                <a:latin typeface="+mj-lt"/>
                <a:cs typeface="Calibri"/>
              </a:rPr>
              <a:t>Clarification on summative evaluations</a:t>
            </a:r>
          </a:p>
          <a:p>
            <a:endParaRPr lang="en-US"/>
          </a:p>
          <a:p>
            <a:endParaRPr lang="en-US"/>
          </a:p>
        </p:txBody>
      </p:sp>
    </p:spTree>
    <p:extLst>
      <p:ext uri="{BB962C8B-B14F-4D97-AF65-F5344CB8AC3E}">
        <p14:creationId xmlns:p14="http://schemas.microsoft.com/office/powerpoint/2010/main" val="1553775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panose="020F0502020204030204" pitchFamily="34" charset="0"/>
                <a:cs typeface="Calibri" panose="020F0502020204030204" pitchFamily="34" charset="0"/>
              </a:rPr>
              <a:t>Keep your questions coming!</a:t>
            </a:r>
            <a:endParaRPr lang="en-US"/>
          </a:p>
        </p:txBody>
      </p:sp>
      <p:sp>
        <p:nvSpPr>
          <p:cNvPr id="3" name="Content Placeholder 2"/>
          <p:cNvSpPr>
            <a:spLocks noGrp="1"/>
          </p:cNvSpPr>
          <p:nvPr>
            <p:ph idx="1"/>
          </p:nvPr>
        </p:nvSpPr>
        <p:spPr>
          <a:xfrm>
            <a:off x="838200" y="1600201"/>
            <a:ext cx="8229600" cy="838199"/>
          </a:xfrm>
        </p:spPr>
        <p:txBody>
          <a:bodyPr/>
          <a:lstStyle/>
          <a:p>
            <a:pPr marL="0" indent="0" algn="ctr">
              <a:buNone/>
            </a:pPr>
            <a:r>
              <a:rPr lang="en-US" sz="3600" u="sng">
                <a:latin typeface="Calibri" panose="020F0502020204030204" pitchFamily="34" charset="0"/>
                <a:cs typeface="Calibri" panose="020F0502020204030204" pitchFamily="34" charset="0"/>
                <a:hlinkClick r:id="rId3"/>
              </a:rPr>
              <a:t>https://bit.ly/3agJ8NI</a:t>
            </a:r>
            <a:r>
              <a:rPr lang="en-US" sz="3600">
                <a:latin typeface="Calibri" panose="020F0502020204030204" pitchFamily="34" charset="0"/>
                <a:cs typeface="Calibri" panose="020F0502020204030204" pitchFamily="34" charset="0"/>
              </a:rPr>
              <a:t>​</a:t>
            </a:r>
          </a:p>
          <a:p>
            <a:pPr marL="0" indent="0">
              <a:buNone/>
            </a:pPr>
            <a:endParaRPr lang="en-US"/>
          </a:p>
        </p:txBody>
      </p:sp>
      <p:pic>
        <p:nvPicPr>
          <p:cNvPr id="2052" name="Picture 4" descr="Thank You Stock Photos, Pictures &amp; Royalty-Free Images - iSt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09800"/>
            <a:ext cx="7010400" cy="37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157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solidFill>
                  <a:schemeClr val="bg2">
                    <a:lumMod val="60000"/>
                    <a:lumOff val="40000"/>
                  </a:schemeClr>
                </a:solidFill>
                <a:latin typeface="Calibri" panose="020F0502020204030204" pitchFamily="34" charset="0"/>
                <a:cs typeface="Calibri" panose="020F0502020204030204" pitchFamily="34" charset="0"/>
              </a:rPr>
              <a:t>Questions?</a:t>
            </a:r>
            <a:endParaRPr lang="en-US"/>
          </a:p>
        </p:txBody>
      </p:sp>
      <p:sp>
        <p:nvSpPr>
          <p:cNvPr id="3" name="Content Placeholder 2"/>
          <p:cNvSpPr>
            <a:spLocks noGrp="1"/>
          </p:cNvSpPr>
          <p:nvPr>
            <p:ph idx="1"/>
          </p:nvPr>
        </p:nvSpPr>
        <p:spPr>
          <a:xfrm>
            <a:off x="1219200" y="1600200"/>
            <a:ext cx="7010400" cy="4267199"/>
          </a:xfrm>
        </p:spPr>
        <p:txBody>
          <a:bodyPr/>
          <a:lstStyle/>
          <a:p>
            <a:pPr marL="0" indent="0" algn="ctr">
              <a:buNone/>
            </a:pPr>
            <a:r>
              <a:rPr lang="en-US" sz="3600">
                <a:latin typeface="Calibri" panose="020F0502020204030204" pitchFamily="34" charset="0"/>
                <a:cs typeface="Calibri" panose="020F0502020204030204" pitchFamily="34" charset="0"/>
              </a:rPr>
              <a:t>Please use this Google form </a:t>
            </a:r>
            <a:r>
              <a:rPr lang="en-US" u="sng">
                <a:latin typeface="Calibri" panose="020F0502020204030204" pitchFamily="34" charset="0"/>
                <a:cs typeface="Calibri" panose="020F0502020204030204" pitchFamily="34" charset="0"/>
                <a:hlinkClick r:id="rId3"/>
              </a:rPr>
              <a:t>https://bit.ly/3agJ8NI</a:t>
            </a:r>
            <a:r>
              <a:rPr lang="en-US">
                <a:latin typeface="Calibri" panose="020F0502020204030204" pitchFamily="34" charset="0"/>
                <a:cs typeface="Calibri" panose="020F0502020204030204" pitchFamily="34" charset="0"/>
              </a:rPr>
              <a:t>​</a:t>
            </a:r>
          </a:p>
          <a:p>
            <a:pPr marL="0" indent="0" algn="ctr">
              <a:buNone/>
            </a:pPr>
            <a:r>
              <a:rPr lang="en-US">
                <a:latin typeface="Calibri" panose="020F0502020204030204" pitchFamily="34" charset="0"/>
                <a:cs typeface="Calibri" panose="020F0502020204030204" pitchFamily="34" charset="0"/>
              </a:rPr>
              <a:t>OR</a:t>
            </a:r>
          </a:p>
          <a:p>
            <a:pPr marL="0" indent="0" algn="ctr">
              <a:buNone/>
            </a:pPr>
            <a:r>
              <a:rPr lang="en-US">
                <a:latin typeface="Calibri" panose="020F0502020204030204" pitchFamily="34" charset="0"/>
                <a:cs typeface="Calibri" panose="020F0502020204030204" pitchFamily="34" charset="0"/>
              </a:rPr>
              <a:t> use the chat box!</a:t>
            </a:r>
          </a:p>
          <a:p>
            <a:pPr marL="0" indent="0">
              <a:buNone/>
            </a:pPr>
            <a:endParaRPr lang="en-US">
              <a:latin typeface="Calibri" panose="020F0502020204030204" pitchFamily="34" charset="0"/>
              <a:cs typeface="Calibri" panose="020F0502020204030204" pitchFamily="34" charset="0"/>
            </a:endParaRPr>
          </a:p>
          <a:p>
            <a:pPr marL="0" indent="0">
              <a:buNone/>
            </a:pPr>
            <a:r>
              <a:rPr lang="en-US">
                <a:latin typeface="Calibri" panose="020F0502020204030204" pitchFamily="34" charset="0"/>
                <a:cs typeface="Calibri" panose="020F0502020204030204" pitchFamily="34" charset="0"/>
              </a:rPr>
              <a:t>The PowerPoint will be made available</a:t>
            </a:r>
          </a:p>
          <a:p>
            <a:endParaRPr lang="en-US"/>
          </a:p>
        </p:txBody>
      </p:sp>
    </p:spTree>
    <p:extLst>
      <p:ext uri="{BB962C8B-B14F-4D97-AF65-F5344CB8AC3E}">
        <p14:creationId xmlns:p14="http://schemas.microsoft.com/office/powerpoint/2010/main" val="342728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05EC4-B00F-4107-A5FC-8B4F0D318DE0}"/>
              </a:ext>
            </a:extLst>
          </p:cNvPr>
          <p:cNvSpPr>
            <a:spLocks noGrp="1"/>
          </p:cNvSpPr>
          <p:nvPr>
            <p:ph type="title"/>
          </p:nvPr>
        </p:nvSpPr>
        <p:spPr/>
        <p:txBody>
          <a:bodyPr/>
          <a:lstStyle/>
          <a:p>
            <a:r>
              <a:rPr lang="en-US">
                <a:solidFill>
                  <a:schemeClr val="bg2">
                    <a:lumMod val="60000"/>
                    <a:lumOff val="40000"/>
                  </a:schemeClr>
                </a:solidFill>
                <a:latin typeface="Calibri"/>
                <a:cs typeface="Calibri"/>
              </a:rPr>
              <a:t>Thank You</a:t>
            </a:r>
          </a:p>
        </p:txBody>
      </p:sp>
      <p:sp>
        <p:nvSpPr>
          <p:cNvPr id="3" name="Content Placeholder 2">
            <a:extLst>
              <a:ext uri="{FF2B5EF4-FFF2-40B4-BE49-F238E27FC236}">
                <a16:creationId xmlns:a16="http://schemas.microsoft.com/office/drawing/2014/main" id="{9DE217C4-7119-4FC7-A547-ABF0AF27E1B4}"/>
              </a:ext>
            </a:extLst>
          </p:cNvPr>
          <p:cNvSpPr>
            <a:spLocks noGrp="1"/>
          </p:cNvSpPr>
          <p:nvPr>
            <p:ph idx="1"/>
          </p:nvPr>
        </p:nvSpPr>
        <p:spPr>
          <a:xfrm>
            <a:off x="838200" y="1600201"/>
            <a:ext cx="7877478" cy="4267199"/>
          </a:xfrm>
        </p:spPr>
        <p:txBody>
          <a:bodyPr/>
          <a:lstStyle/>
          <a:p>
            <a:pPr>
              <a:lnSpc>
                <a:spcPct val="90000"/>
              </a:lnSpc>
              <a:spcBef>
                <a:spcPts val="750"/>
              </a:spcBef>
              <a:spcAft>
                <a:spcPts val="0"/>
              </a:spcAft>
            </a:pPr>
            <a:r>
              <a:rPr lang="en-US" sz="2800">
                <a:solidFill>
                  <a:srgbClr val="FF0000"/>
                </a:solidFill>
                <a:latin typeface="Arial"/>
                <a:cs typeface="Arial"/>
              </a:rPr>
              <a:t>Thank you </a:t>
            </a:r>
            <a:r>
              <a:rPr lang="en-US" sz="2800">
                <a:latin typeface="Arial"/>
                <a:cs typeface="Arial"/>
              </a:rPr>
              <a:t>for all that you have done, and continue to do, to support students during this time </a:t>
            </a:r>
          </a:p>
          <a:p>
            <a:pPr>
              <a:lnSpc>
                <a:spcPct val="90000"/>
              </a:lnSpc>
              <a:spcBef>
                <a:spcPts val="750"/>
              </a:spcBef>
              <a:spcAft>
                <a:spcPts val="0"/>
              </a:spcAft>
            </a:pPr>
            <a:endParaRPr lang="en-US" sz="2800"/>
          </a:p>
          <a:p>
            <a:pPr>
              <a:lnSpc>
                <a:spcPct val="90000"/>
              </a:lnSpc>
              <a:spcBef>
                <a:spcPts val="750"/>
              </a:spcBef>
              <a:spcAft>
                <a:spcPts val="0"/>
              </a:spcAft>
            </a:pPr>
            <a:r>
              <a:rPr lang="en-US" sz="2800">
                <a:solidFill>
                  <a:srgbClr val="FF0000"/>
                </a:solidFill>
                <a:latin typeface="Arial"/>
                <a:cs typeface="Arial"/>
              </a:rPr>
              <a:t>Thank you </a:t>
            </a:r>
            <a:r>
              <a:rPr lang="en-US" sz="2800">
                <a:latin typeface="Arial"/>
                <a:cs typeface="Arial"/>
              </a:rPr>
              <a:t>for your flexibility as we navigate this new reality - we are all learning</a:t>
            </a:r>
          </a:p>
          <a:p>
            <a:pPr>
              <a:lnSpc>
                <a:spcPct val="90000"/>
              </a:lnSpc>
              <a:spcBef>
                <a:spcPts val="750"/>
              </a:spcBef>
              <a:spcAft>
                <a:spcPts val="0"/>
              </a:spcAft>
            </a:pPr>
            <a:endParaRPr lang="en-US" sz="2800"/>
          </a:p>
          <a:p>
            <a:pPr>
              <a:lnSpc>
                <a:spcPct val="90000"/>
              </a:lnSpc>
              <a:spcBef>
                <a:spcPts val="750"/>
              </a:spcBef>
              <a:spcAft>
                <a:spcPts val="0"/>
              </a:spcAft>
            </a:pPr>
            <a:r>
              <a:rPr lang="en-US" sz="2800">
                <a:solidFill>
                  <a:srgbClr val="FF0000"/>
                </a:solidFill>
                <a:latin typeface="Arial"/>
                <a:cs typeface="Arial"/>
              </a:rPr>
              <a:t>Thank you </a:t>
            </a:r>
            <a:r>
              <a:rPr lang="en-US" sz="2800">
                <a:latin typeface="Arial"/>
                <a:cs typeface="Arial"/>
              </a:rPr>
              <a:t>for your grace and care as you develop systems in your district/school to further support ALL our students </a:t>
            </a:r>
          </a:p>
        </p:txBody>
      </p:sp>
    </p:spTree>
    <p:extLst>
      <p:ext uri="{BB962C8B-B14F-4D97-AF65-F5344CB8AC3E}">
        <p14:creationId xmlns:p14="http://schemas.microsoft.com/office/powerpoint/2010/main" val="2462081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96C1-E743-491F-8835-A02606B67117}"/>
              </a:ext>
            </a:extLst>
          </p:cNvPr>
          <p:cNvSpPr>
            <a:spLocks noGrp="1"/>
          </p:cNvSpPr>
          <p:nvPr>
            <p:ph type="title"/>
          </p:nvPr>
        </p:nvSpPr>
        <p:spPr/>
        <p:txBody>
          <a:bodyPr/>
          <a:lstStyle/>
          <a:p>
            <a:r>
              <a:rPr lang="en-US">
                <a:solidFill>
                  <a:schemeClr val="bg2">
                    <a:lumMod val="60000"/>
                    <a:lumOff val="40000"/>
                  </a:schemeClr>
                </a:solidFill>
                <a:latin typeface="Calibri"/>
                <a:cs typeface="Calibri"/>
              </a:rPr>
              <a:t>How are YOU?</a:t>
            </a:r>
          </a:p>
        </p:txBody>
      </p:sp>
      <p:pic>
        <p:nvPicPr>
          <p:cNvPr id="4" name="Picture 4" descr="A screenshot of a cell phone&#10;&#10;Description generated with very high confidence">
            <a:extLst>
              <a:ext uri="{FF2B5EF4-FFF2-40B4-BE49-F238E27FC236}">
                <a16:creationId xmlns:a16="http://schemas.microsoft.com/office/drawing/2014/main" id="{E4464428-1DE6-4D40-B5DA-F1F88FA59CA3}"/>
              </a:ext>
            </a:extLst>
          </p:cNvPr>
          <p:cNvPicPr>
            <a:picLocks noGrp="1" noChangeAspect="1"/>
          </p:cNvPicPr>
          <p:nvPr>
            <p:ph idx="1"/>
          </p:nvPr>
        </p:nvPicPr>
        <p:blipFill>
          <a:blip r:embed="rId3"/>
          <a:stretch>
            <a:fillRect/>
          </a:stretch>
        </p:blipFill>
        <p:spPr>
          <a:xfrm>
            <a:off x="2092501" y="1708680"/>
            <a:ext cx="5424663" cy="4036130"/>
          </a:xfrm>
        </p:spPr>
      </p:pic>
    </p:spTree>
    <p:extLst>
      <p:ext uri="{BB962C8B-B14F-4D97-AF65-F5344CB8AC3E}">
        <p14:creationId xmlns:p14="http://schemas.microsoft.com/office/powerpoint/2010/main" val="651227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solidFill>
                  <a:schemeClr val="bg2">
                    <a:lumMod val="60000"/>
                    <a:lumOff val="40000"/>
                  </a:schemeClr>
                </a:solidFill>
                <a:latin typeface="Calibri" panose="020F0502020204030204" pitchFamily="34" charset="0"/>
                <a:cs typeface="Calibri" panose="020F0502020204030204" pitchFamily="34" charset="0"/>
              </a:rPr>
              <a:t>Outcomes for Today</a:t>
            </a:r>
            <a:endParaRPr lang="en-US"/>
          </a:p>
        </p:txBody>
      </p:sp>
      <p:sp>
        <p:nvSpPr>
          <p:cNvPr id="3" name="Content Placeholder 2"/>
          <p:cNvSpPr>
            <a:spLocks noGrp="1"/>
          </p:cNvSpPr>
          <p:nvPr>
            <p:ph idx="1"/>
          </p:nvPr>
        </p:nvSpPr>
        <p:spPr>
          <a:xfrm>
            <a:off x="1309254" y="1333811"/>
            <a:ext cx="7280564" cy="4533589"/>
          </a:xfrm>
        </p:spPr>
        <p:txBody>
          <a:bodyPr/>
          <a:lstStyle/>
          <a:p>
            <a:r>
              <a:rPr lang="en-US" sz="2800">
                <a:latin typeface="Arial"/>
                <a:cs typeface="Arial"/>
              </a:rPr>
              <a:t>Reminders</a:t>
            </a:r>
            <a:endParaRPr lang="en-US" sz="2800"/>
          </a:p>
          <a:p>
            <a:endParaRPr lang="en-US" sz="2800">
              <a:latin typeface="Arial"/>
              <a:cs typeface="Arial"/>
            </a:endParaRPr>
          </a:p>
          <a:p>
            <a:r>
              <a:rPr lang="en-US" sz="2800">
                <a:latin typeface="Arial"/>
                <a:cs typeface="Arial"/>
              </a:rPr>
              <a:t>Update on summer training</a:t>
            </a:r>
            <a:endParaRPr lang="en-US" sz="2800"/>
          </a:p>
          <a:p>
            <a:endParaRPr lang="en-US" sz="2800">
              <a:latin typeface="Arial"/>
              <a:cs typeface="Arial"/>
            </a:endParaRPr>
          </a:p>
          <a:p>
            <a:r>
              <a:rPr lang="en-US" sz="2800">
                <a:latin typeface="Arial"/>
                <a:cs typeface="Arial"/>
              </a:rPr>
              <a:t>Provide input regarding supplemental supports to inform next iteration of </a:t>
            </a:r>
            <a:r>
              <a:rPr lang="en-US" sz="2800" i="1">
                <a:latin typeface="Arial"/>
                <a:cs typeface="Arial"/>
              </a:rPr>
              <a:t>Ready Schools, Safe Learners</a:t>
            </a:r>
            <a:endParaRPr lang="en-US" sz="2800">
              <a:latin typeface="Arial"/>
              <a:cs typeface="Arial"/>
            </a:endParaRPr>
          </a:p>
          <a:p>
            <a:pPr marL="0" indent="0">
              <a:buNone/>
            </a:pPr>
            <a:endParaRPr lang="en-US" sz="2800" i="1">
              <a:latin typeface="Arial"/>
              <a:cs typeface="Arial"/>
            </a:endParaRPr>
          </a:p>
          <a:p>
            <a:r>
              <a:rPr lang="en-US" sz="2800">
                <a:latin typeface="Arial"/>
                <a:cs typeface="Arial"/>
              </a:rPr>
              <a:t>Questions and answers</a:t>
            </a:r>
            <a:endParaRPr lang="en-US"/>
          </a:p>
        </p:txBody>
      </p:sp>
    </p:spTree>
    <p:extLst>
      <p:ext uri="{BB962C8B-B14F-4D97-AF65-F5344CB8AC3E}">
        <p14:creationId xmlns:p14="http://schemas.microsoft.com/office/powerpoint/2010/main" val="2024816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a:cs typeface="Calibri"/>
              </a:rPr>
              <a:t>Important Reminder!</a:t>
            </a:r>
          </a:p>
        </p:txBody>
      </p:sp>
      <p:sp>
        <p:nvSpPr>
          <p:cNvPr id="3" name="Content Placeholder 2"/>
          <p:cNvSpPr>
            <a:spLocks noGrp="1"/>
          </p:cNvSpPr>
          <p:nvPr>
            <p:ph idx="1"/>
          </p:nvPr>
        </p:nvSpPr>
        <p:spPr>
          <a:xfrm>
            <a:off x="1063094" y="1354885"/>
            <a:ext cx="7620001" cy="4267199"/>
          </a:xfrm>
        </p:spPr>
        <p:txBody>
          <a:bodyPr/>
          <a:lstStyle/>
          <a:p>
            <a:r>
              <a:rPr lang="en-US">
                <a:latin typeface="Arial"/>
                <a:cs typeface="Arial"/>
              </a:rPr>
              <a:t>Any budget narratives from</a:t>
            </a:r>
            <a:r>
              <a:rPr lang="en-US">
                <a:solidFill>
                  <a:srgbClr val="FF0000"/>
                </a:solidFill>
                <a:latin typeface="Arial"/>
                <a:cs typeface="Arial"/>
              </a:rPr>
              <a:t> 2019-20</a:t>
            </a:r>
            <a:r>
              <a:rPr lang="en-US">
                <a:latin typeface="Arial"/>
                <a:cs typeface="Arial"/>
              </a:rPr>
              <a:t>, including carryover narratives, must be </a:t>
            </a:r>
            <a:r>
              <a:rPr lang="en-US" b="1" u="sng">
                <a:solidFill>
                  <a:schemeClr val="accent2"/>
                </a:solidFill>
                <a:latin typeface="Arial"/>
                <a:cs typeface="Arial"/>
              </a:rPr>
              <a:t>submitted</a:t>
            </a:r>
            <a:r>
              <a:rPr lang="en-US">
                <a:solidFill>
                  <a:srgbClr val="FF0000"/>
                </a:solidFill>
                <a:latin typeface="Arial"/>
                <a:cs typeface="Arial"/>
              </a:rPr>
              <a:t> by June 30, 2020</a:t>
            </a:r>
            <a:endParaRPr lang="en-US">
              <a:solidFill>
                <a:srgbClr val="000000"/>
              </a:solidFill>
            </a:endParaRPr>
          </a:p>
          <a:p>
            <a:pPr lvl="1"/>
            <a:r>
              <a:rPr lang="en-US">
                <a:latin typeface="Arial"/>
                <a:cs typeface="Arial"/>
              </a:rPr>
              <a:t>Funds will be put on hold after June 30 </a:t>
            </a:r>
            <a:endParaRPr lang="en-US"/>
          </a:p>
          <a:p>
            <a:pPr lvl="1"/>
            <a:r>
              <a:rPr lang="en-US">
                <a:latin typeface="Arial"/>
                <a:cs typeface="Arial"/>
              </a:rPr>
              <a:t>Fund will be liquidated September 30</a:t>
            </a:r>
            <a:endParaRPr lang="en-US">
              <a:solidFill>
                <a:srgbClr val="000000"/>
              </a:solidFill>
            </a:endParaRPr>
          </a:p>
          <a:p>
            <a:endParaRPr lang="en-US">
              <a:solidFill>
                <a:srgbClr val="FF0000"/>
              </a:solidFill>
            </a:endParaRPr>
          </a:p>
        </p:txBody>
      </p:sp>
    </p:spTree>
    <p:extLst>
      <p:ext uri="{BB962C8B-B14F-4D97-AF65-F5344CB8AC3E}">
        <p14:creationId xmlns:p14="http://schemas.microsoft.com/office/powerpoint/2010/main" val="186020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a:cs typeface="Calibri"/>
              </a:rPr>
              <a:t>Allocations</a:t>
            </a:r>
          </a:p>
        </p:txBody>
      </p:sp>
      <p:sp>
        <p:nvSpPr>
          <p:cNvPr id="3" name="Content Placeholder 2"/>
          <p:cNvSpPr>
            <a:spLocks noGrp="1"/>
          </p:cNvSpPr>
          <p:nvPr>
            <p:ph idx="1"/>
          </p:nvPr>
        </p:nvSpPr>
        <p:spPr>
          <a:xfrm>
            <a:off x="1137410" y="1560144"/>
            <a:ext cx="7620001" cy="4267199"/>
          </a:xfrm>
        </p:spPr>
        <p:txBody>
          <a:bodyPr/>
          <a:lstStyle/>
          <a:p>
            <a:r>
              <a:rPr lang="en-US">
                <a:latin typeface="Arial"/>
                <a:cs typeface="Arial"/>
              </a:rPr>
              <a:t>2020-21 Formula Grant Allocations</a:t>
            </a:r>
            <a:endParaRPr lang="en-US"/>
          </a:p>
          <a:p>
            <a:pPr lvl="1"/>
            <a:r>
              <a:rPr lang="en-US">
                <a:latin typeface="Arial"/>
                <a:cs typeface="Arial"/>
              </a:rPr>
              <a:t>ODE is finalizing allocations</a:t>
            </a:r>
          </a:p>
          <a:p>
            <a:pPr lvl="1"/>
            <a:r>
              <a:rPr lang="en-US">
                <a:latin typeface="Arial"/>
                <a:cs typeface="Arial"/>
              </a:rPr>
              <a:t>Look for them in the next month</a:t>
            </a:r>
          </a:p>
          <a:p>
            <a:pPr lvl="1" algn="ctr"/>
            <a:endParaRPr lang="en-US" sz="3200">
              <a:latin typeface="Arial"/>
              <a:cs typeface="Arial"/>
            </a:endParaRPr>
          </a:p>
          <a:p>
            <a:pPr marL="457200" lvl="1" indent="0" algn="ctr">
              <a:buNone/>
            </a:pPr>
            <a:r>
              <a:rPr lang="en-US" sz="3200">
                <a:solidFill>
                  <a:srgbClr val="000000"/>
                </a:solidFill>
                <a:latin typeface="Arial"/>
                <a:cs typeface="Arial"/>
                <a:hlinkClick r:id="rId3"/>
              </a:rPr>
              <a:t>ESEA Allocations web page</a:t>
            </a:r>
            <a:endParaRPr lang="en-US" sz="3200">
              <a:solidFill>
                <a:srgbClr val="000000"/>
              </a:solidFill>
            </a:endParaRPr>
          </a:p>
          <a:p>
            <a:endParaRPr lang="en-US">
              <a:solidFill>
                <a:srgbClr val="000000"/>
              </a:solidFill>
            </a:endParaRPr>
          </a:p>
          <a:p>
            <a:endParaRPr lang="en-US">
              <a:solidFill>
                <a:srgbClr val="FF0000"/>
              </a:solidFill>
            </a:endParaRPr>
          </a:p>
        </p:txBody>
      </p:sp>
    </p:spTree>
    <p:extLst>
      <p:ext uri="{BB962C8B-B14F-4D97-AF65-F5344CB8AC3E}">
        <p14:creationId xmlns:p14="http://schemas.microsoft.com/office/powerpoint/2010/main" val="3496447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60000"/>
                    <a:lumOff val="40000"/>
                  </a:schemeClr>
                </a:solidFill>
                <a:latin typeface="Calibri"/>
                <a:cs typeface="Calibri"/>
              </a:rPr>
              <a:t>Summer Training Plans</a:t>
            </a:r>
          </a:p>
        </p:txBody>
      </p:sp>
      <p:sp>
        <p:nvSpPr>
          <p:cNvPr id="3" name="Content Placeholder 2"/>
          <p:cNvSpPr>
            <a:spLocks noGrp="1"/>
          </p:cNvSpPr>
          <p:nvPr>
            <p:ph idx="1"/>
          </p:nvPr>
        </p:nvSpPr>
        <p:spPr>
          <a:xfrm>
            <a:off x="1066800" y="1600200"/>
            <a:ext cx="7543800" cy="4267199"/>
          </a:xfrm>
        </p:spPr>
        <p:txBody>
          <a:bodyPr/>
          <a:lstStyle/>
          <a:p>
            <a:r>
              <a:rPr lang="en-US">
                <a:latin typeface="Arial"/>
                <a:cs typeface="Arial"/>
              </a:rPr>
              <a:t>Shorter webinars on specific topics</a:t>
            </a:r>
          </a:p>
          <a:p>
            <a:pPr lvl="1"/>
            <a:r>
              <a:rPr lang="en-US">
                <a:latin typeface="Arial"/>
                <a:cs typeface="Arial"/>
              </a:rPr>
              <a:t>Survey open through July 10</a:t>
            </a:r>
          </a:p>
          <a:p>
            <a:r>
              <a:rPr lang="en-US">
                <a:latin typeface="Arial"/>
                <a:cs typeface="Arial"/>
              </a:rPr>
              <a:t>Recorded for later viewing</a:t>
            </a:r>
          </a:p>
          <a:p>
            <a:pPr lvl="1"/>
            <a:r>
              <a:rPr lang="en-US">
                <a:latin typeface="Arial"/>
                <a:cs typeface="Arial"/>
              </a:rPr>
              <a:t>Email ODE for the link</a:t>
            </a:r>
          </a:p>
          <a:p>
            <a:r>
              <a:rPr lang="en-US">
                <a:latin typeface="Arial"/>
                <a:cs typeface="Arial"/>
              </a:rPr>
              <a:t>Optional video appointments</a:t>
            </a:r>
          </a:p>
          <a:p>
            <a:pPr lvl="1"/>
            <a:r>
              <a:rPr lang="en-US">
                <a:solidFill>
                  <a:srgbClr val="000000"/>
                </a:solidFill>
                <a:latin typeface="Arial"/>
                <a:cs typeface="Arial"/>
              </a:rPr>
              <a:t>Sign up information available this summer</a:t>
            </a:r>
          </a:p>
          <a:p>
            <a:pPr marL="0" indent="0">
              <a:buNone/>
            </a:pPr>
            <a:r>
              <a:rPr lang="en-US">
                <a:solidFill>
                  <a:srgbClr val="000000"/>
                </a:solidFill>
                <a:latin typeface="Arial"/>
                <a:cs typeface="Arial"/>
                <a:hlinkClick r:id="rId3"/>
              </a:rPr>
              <a:t>Federal Program Learning Opportunities</a:t>
            </a:r>
            <a:endParaRPr lang="en-US">
              <a:solidFill>
                <a:srgbClr val="000000"/>
              </a:solidFill>
              <a:latin typeface="Arial"/>
              <a:cs typeface="Arial"/>
            </a:endParaRPr>
          </a:p>
        </p:txBody>
      </p:sp>
    </p:spTree>
    <p:extLst>
      <p:ext uri="{BB962C8B-B14F-4D97-AF65-F5344CB8AC3E}">
        <p14:creationId xmlns:p14="http://schemas.microsoft.com/office/powerpoint/2010/main" val="252001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solidFill>
                  <a:schemeClr val="bg2">
                    <a:lumMod val="60000"/>
                    <a:lumOff val="40000"/>
                  </a:schemeClr>
                </a:solidFill>
                <a:latin typeface="Calibri"/>
                <a:cs typeface="Calibri"/>
              </a:rPr>
              <a:t>Ready Schools, Safe Learners</a:t>
            </a:r>
          </a:p>
        </p:txBody>
      </p:sp>
      <p:sp>
        <p:nvSpPr>
          <p:cNvPr id="3" name="Content Placeholder 2"/>
          <p:cNvSpPr>
            <a:spLocks noGrp="1"/>
          </p:cNvSpPr>
          <p:nvPr>
            <p:ph idx="1"/>
          </p:nvPr>
        </p:nvSpPr>
        <p:spPr>
          <a:xfrm>
            <a:off x="838200" y="1339336"/>
            <a:ext cx="8229600" cy="4267199"/>
          </a:xfrm>
        </p:spPr>
        <p:txBody>
          <a:bodyPr/>
          <a:lstStyle/>
          <a:p>
            <a:r>
              <a:rPr lang="en-US" sz="2800">
                <a:latin typeface="Arial"/>
                <a:cs typeface="Arial"/>
              </a:rPr>
              <a:t>Guidance for the 2020-21 school year</a:t>
            </a:r>
            <a:endParaRPr lang="en-US" sz="2800"/>
          </a:p>
          <a:p>
            <a:r>
              <a:rPr lang="en-US" sz="2800">
                <a:latin typeface="Arial"/>
                <a:cs typeface="Arial"/>
              </a:rPr>
              <a:t>All public and private schools (including public charters) serving K-12 students</a:t>
            </a:r>
          </a:p>
          <a:p>
            <a:r>
              <a:rPr lang="en-US" sz="2800">
                <a:latin typeface="Arial"/>
                <a:cs typeface="Arial"/>
              </a:rPr>
              <a:t>Operational Blueprint </a:t>
            </a:r>
            <a:r>
              <a:rPr lang="en-US" sz="2800" b="1">
                <a:latin typeface="Arial"/>
                <a:cs typeface="Arial"/>
              </a:rPr>
              <a:t>for every school </a:t>
            </a:r>
            <a:r>
              <a:rPr lang="en-US" sz="2800">
                <a:latin typeface="Arial"/>
                <a:cs typeface="Arial"/>
              </a:rPr>
              <a:t>required by 8/15/20 or first day of school</a:t>
            </a:r>
          </a:p>
          <a:p>
            <a:pPr marL="457200" lvl="1" indent="0">
              <a:buNone/>
            </a:pPr>
            <a:endParaRPr lang="en-US" sz="2400"/>
          </a:p>
          <a:p>
            <a:endParaRPr lang="en-US"/>
          </a:p>
        </p:txBody>
      </p:sp>
      <p:pic>
        <p:nvPicPr>
          <p:cNvPr id="4" name="Picture 4" descr="A screenshot of a cell phone&#10;&#10;Description generated with high confidence">
            <a:extLst>
              <a:ext uri="{FF2B5EF4-FFF2-40B4-BE49-F238E27FC236}">
                <a16:creationId xmlns:a16="http://schemas.microsoft.com/office/drawing/2014/main" id="{4E90CD79-B72B-4FE9-BF5C-5B31EE348DDF}"/>
              </a:ext>
            </a:extLst>
          </p:cNvPr>
          <p:cNvPicPr>
            <a:picLocks noChangeAspect="1"/>
          </p:cNvPicPr>
          <p:nvPr/>
        </p:nvPicPr>
        <p:blipFill>
          <a:blip r:embed="rId3"/>
          <a:stretch>
            <a:fillRect/>
          </a:stretch>
        </p:blipFill>
        <p:spPr>
          <a:xfrm>
            <a:off x="3445164" y="3935027"/>
            <a:ext cx="2147455" cy="2768660"/>
          </a:xfrm>
          <a:prstGeom prst="rect">
            <a:avLst/>
          </a:prstGeom>
        </p:spPr>
      </p:pic>
    </p:spTree>
    <p:extLst>
      <p:ext uri="{BB962C8B-B14F-4D97-AF65-F5344CB8AC3E}">
        <p14:creationId xmlns:p14="http://schemas.microsoft.com/office/powerpoint/2010/main" val="1328357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DE 2017 PPT Template A.pptx [Read-Only]" id="{E9FFAB21-AEA4-42B1-AA84-145F5B3310BB}" vid="{F7529993-0A55-42AA-9A08-B1321E717F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2020-06-25T17:07:02+00:00</Remediation_x0020_Date>
    <Priority xmlns="033ab11c-6041-4f50-b845-c0c38e41b3e3">New</Priorit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E19CA9-D211-4A98-9B50-DEDEF6E46672}">
  <ds:schemaRefs>
    <ds:schemaRef ds:uri="http://schemas.microsoft.com/sharepoint/v3/contenttype/forms"/>
  </ds:schemaRefs>
</ds:datastoreItem>
</file>

<file path=customXml/itemProps2.xml><?xml version="1.0" encoding="utf-8"?>
<ds:datastoreItem xmlns:ds="http://schemas.openxmlformats.org/officeDocument/2006/customXml" ds:itemID="{5C990FA3-98CD-4CFF-B426-F9D45BEACBF4}">
  <ds:schemaRefs>
    <ds:schemaRef ds:uri="http://purl.org/dc/elements/1.1/"/>
    <ds:schemaRef ds:uri="http://schemas.microsoft.com/office/2006/documentManagement/types"/>
    <ds:schemaRef ds:uri="http://purl.org/dc/terms/"/>
    <ds:schemaRef ds:uri="678f5ee1-467c-41f2-8d71-fd7aa150f130"/>
    <ds:schemaRef ds:uri="http://schemas.microsoft.com/office/infopath/2007/PartnerControls"/>
    <ds:schemaRef ds:uri="http://purl.org/dc/dcmitype/"/>
    <ds:schemaRef ds:uri="http://schemas.openxmlformats.org/package/2006/metadata/core-properties"/>
    <ds:schemaRef ds:uri="17361905-01de-4e5a-a230-c580e4f92c4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5DF43F6-4DDE-4220-A0CD-035B054E146B}"/>
</file>

<file path=docProps/app.xml><?xml version="1.0" encoding="utf-8"?>
<Properties xmlns="http://schemas.openxmlformats.org/officeDocument/2006/extended-properties" xmlns:vt="http://schemas.openxmlformats.org/officeDocument/2006/docPropsVTypes">
  <Template>ODE 2017 PPT Template A</Template>
  <TotalTime>1060</TotalTime>
  <Words>2431</Words>
  <Application>Microsoft Office PowerPoint</Application>
  <PresentationFormat>On-screen Show (4:3)</PresentationFormat>
  <Paragraphs>179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Bookman Old Style</vt:lpstr>
      <vt:lpstr>Calibri</vt:lpstr>
      <vt:lpstr>ode-template_2017</vt:lpstr>
      <vt:lpstr>Federal Programs Update: Planning for the 2020-21 School Year June 24, 2020</vt:lpstr>
      <vt:lpstr>Questions?</vt:lpstr>
      <vt:lpstr>Thank You</vt:lpstr>
      <vt:lpstr>How are YOU?</vt:lpstr>
      <vt:lpstr>Outcomes for Today</vt:lpstr>
      <vt:lpstr>Important Reminder!</vt:lpstr>
      <vt:lpstr>Allocations</vt:lpstr>
      <vt:lpstr>Summer Training Plans</vt:lpstr>
      <vt:lpstr>Ready Schools, Safe Learners</vt:lpstr>
      <vt:lpstr>Ready Schools, Safe Learners</vt:lpstr>
      <vt:lpstr>Centering on Equity</vt:lpstr>
      <vt:lpstr>Polling Question</vt:lpstr>
      <vt:lpstr>Reflecting on Successes</vt:lpstr>
      <vt:lpstr>Reflecting on Challenges</vt:lpstr>
      <vt:lpstr>Looking Ahead</vt:lpstr>
      <vt:lpstr>Remaining Questions</vt:lpstr>
      <vt:lpstr>Questions from May 27th Webinar</vt:lpstr>
      <vt:lpstr>Keep your questions coming!</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FST COVID-19 update - June 24th Webinar</dc:title>
  <dc:creator>MARTIN Sarah - ODE</dc:creator>
  <cp:lastModifiedBy>SWOPE Emily - ODE</cp:lastModifiedBy>
  <cp:revision>4</cp:revision>
  <cp:lastPrinted>2018-08-06T19:02:13Z</cp:lastPrinted>
  <dcterms:created xsi:type="dcterms:W3CDTF">2018-08-06T18:47:23Z</dcterms:created>
  <dcterms:modified xsi:type="dcterms:W3CDTF">2020-06-25T17:03:15Z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