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6"/>
  </p:notesMasterIdLst>
  <p:sldIdLst>
    <p:sldId id="409" r:id="rId10"/>
    <p:sldId id="408" r:id="rId11"/>
    <p:sldId id="312" r:id="rId12"/>
    <p:sldId id="429" r:id="rId13"/>
    <p:sldId id="294" r:id="rId14"/>
    <p:sldId id="295" r:id="rId15"/>
    <p:sldId id="317" r:id="rId16"/>
    <p:sldId id="431" r:id="rId17"/>
    <p:sldId id="261" r:id="rId18"/>
    <p:sldId id="275" r:id="rId19"/>
    <p:sldId id="311" r:id="rId20"/>
    <p:sldId id="313" r:id="rId21"/>
    <p:sldId id="286" r:id="rId22"/>
    <p:sldId id="306" r:id="rId23"/>
    <p:sldId id="268" r:id="rId24"/>
    <p:sldId id="432" r:id="rId25"/>
    <p:sldId id="433" r:id="rId26"/>
    <p:sldId id="434" r:id="rId27"/>
    <p:sldId id="435" r:id="rId28"/>
    <p:sldId id="436" r:id="rId29"/>
    <p:sldId id="437" r:id="rId30"/>
    <p:sldId id="438" r:id="rId31"/>
    <p:sldId id="439" r:id="rId32"/>
    <p:sldId id="440" r:id="rId33"/>
    <p:sldId id="441" r:id="rId34"/>
    <p:sldId id="443"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A"/>
    <a:srgbClr val="585858"/>
    <a:srgbClr val="000000"/>
    <a:srgbClr val="FCF4F8"/>
    <a:srgbClr val="FCEDE1"/>
    <a:srgbClr val="FAF5E3"/>
    <a:srgbClr val="F0F4E6"/>
    <a:srgbClr val="E7F5F3"/>
    <a:srgbClr val="20552D"/>
    <a:srgbClr val="AC471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FC3D8-1B09-4435-B5E5-04FE750E42B2}" v="6" dt="2025-05-29T21:46:59.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65935" autoAdjust="0"/>
  </p:normalViewPr>
  <p:slideViewPr>
    <p:cSldViewPr snapToGrid="0">
      <p:cViewPr varScale="1">
        <p:scale>
          <a:sx n="73" d="100"/>
          <a:sy n="73" d="100"/>
        </p:scale>
        <p:origin x="486" y="78"/>
      </p:cViewPr>
      <p:guideLst/>
    </p:cSldViewPr>
  </p:slideViewPr>
  <p:outlineViewPr>
    <p:cViewPr>
      <p:scale>
        <a:sx n="33" d="100"/>
        <a:sy n="33" d="100"/>
      </p:scale>
      <p:origin x="0" y="-73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MONDINO Laura * ODE" userId="789c9d26-950b-4a34-a46c-52b70308dd05" providerId="ADAL" clId="{202FC3D8-1B09-4435-B5E5-04FE750E42B2}"/>
    <pc:docChg chg="modSld">
      <pc:chgData name="REMONDINO Laura * ODE" userId="789c9d26-950b-4a34-a46c-52b70308dd05" providerId="ADAL" clId="{202FC3D8-1B09-4435-B5E5-04FE750E42B2}" dt="2025-05-29T21:46:59.970" v="92" actId="113"/>
      <pc:docMkLst>
        <pc:docMk/>
      </pc:docMkLst>
      <pc:sldChg chg="modSp mod">
        <pc:chgData name="REMONDINO Laura * ODE" userId="789c9d26-950b-4a34-a46c-52b70308dd05" providerId="ADAL" clId="{202FC3D8-1B09-4435-B5E5-04FE750E42B2}" dt="2025-05-29T21:44:11.833" v="65" actId="13244"/>
        <pc:sldMkLst>
          <pc:docMk/>
          <pc:sldMk cId="3625196696" sldId="261"/>
        </pc:sldMkLst>
        <pc:spChg chg="ord">
          <ac:chgData name="REMONDINO Laura * ODE" userId="789c9d26-950b-4a34-a46c-52b70308dd05" providerId="ADAL" clId="{202FC3D8-1B09-4435-B5E5-04FE750E42B2}" dt="2025-05-29T21:44:05.785" v="63" actId="13244"/>
          <ac:spMkLst>
            <pc:docMk/>
            <pc:sldMk cId="3625196696" sldId="261"/>
            <ac:spMk id="3" creationId="{00000000-0000-0000-0000-000000000000}"/>
          </ac:spMkLst>
        </pc:spChg>
        <pc:spChg chg="ord">
          <ac:chgData name="REMONDINO Laura * ODE" userId="789c9d26-950b-4a34-a46c-52b70308dd05" providerId="ADAL" clId="{202FC3D8-1B09-4435-B5E5-04FE750E42B2}" dt="2025-05-29T21:44:07.081" v="64" actId="13244"/>
          <ac:spMkLst>
            <pc:docMk/>
            <pc:sldMk cId="3625196696" sldId="261"/>
            <ac:spMk id="4" creationId="{00000000-0000-0000-0000-000000000000}"/>
          </ac:spMkLst>
        </pc:spChg>
        <pc:spChg chg="mod">
          <ac:chgData name="REMONDINO Laura * ODE" userId="789c9d26-950b-4a34-a46c-52b70308dd05" providerId="ADAL" clId="{202FC3D8-1B09-4435-B5E5-04FE750E42B2}" dt="2025-05-15T17:18:48.379" v="8" actId="207"/>
          <ac:spMkLst>
            <pc:docMk/>
            <pc:sldMk cId="3625196696" sldId="261"/>
            <ac:spMk id="5" creationId="{00000000-0000-0000-0000-000000000000}"/>
          </ac:spMkLst>
        </pc:spChg>
        <pc:picChg chg="ord">
          <ac:chgData name="REMONDINO Laura * ODE" userId="789c9d26-950b-4a34-a46c-52b70308dd05" providerId="ADAL" clId="{202FC3D8-1B09-4435-B5E5-04FE750E42B2}" dt="2025-05-29T21:44:11.833" v="65" actId="13244"/>
          <ac:picMkLst>
            <pc:docMk/>
            <pc:sldMk cId="3625196696" sldId="261"/>
            <ac:picMk id="7" creationId="{00000000-0000-0000-0000-000000000000}"/>
          </ac:picMkLst>
        </pc:picChg>
      </pc:sldChg>
      <pc:sldChg chg="modSp mod">
        <pc:chgData name="REMONDINO Laura * ODE" userId="789c9d26-950b-4a34-a46c-52b70308dd05" providerId="ADAL" clId="{202FC3D8-1B09-4435-B5E5-04FE750E42B2}" dt="2025-05-29T21:45:34.460" v="84" actId="13244"/>
        <pc:sldMkLst>
          <pc:docMk/>
          <pc:sldMk cId="3741861211" sldId="268"/>
        </pc:sldMkLst>
        <pc:spChg chg="ord">
          <ac:chgData name="REMONDINO Laura * ODE" userId="789c9d26-950b-4a34-a46c-52b70308dd05" providerId="ADAL" clId="{202FC3D8-1B09-4435-B5E5-04FE750E42B2}" dt="2025-05-29T21:45:30.843" v="80" actId="13244"/>
          <ac:spMkLst>
            <pc:docMk/>
            <pc:sldMk cId="3741861211" sldId="268"/>
            <ac:spMk id="3" creationId="{00000000-0000-0000-0000-000000000000}"/>
          </ac:spMkLst>
        </pc:spChg>
        <pc:spChg chg="mod ord">
          <ac:chgData name="REMONDINO Laura * ODE" userId="789c9d26-950b-4a34-a46c-52b70308dd05" providerId="ADAL" clId="{202FC3D8-1B09-4435-B5E5-04FE750E42B2}" dt="2025-05-29T21:45:32.915" v="83" actId="13244"/>
          <ac:spMkLst>
            <pc:docMk/>
            <pc:sldMk cId="3741861211" sldId="268"/>
            <ac:spMk id="4" creationId="{00000000-0000-0000-0000-000000000000}"/>
          </ac:spMkLst>
        </pc:spChg>
        <pc:spChg chg="mod">
          <ac:chgData name="REMONDINO Laura * ODE" userId="789c9d26-950b-4a34-a46c-52b70308dd05" providerId="ADAL" clId="{202FC3D8-1B09-4435-B5E5-04FE750E42B2}" dt="2025-05-15T17:20:05.615" v="14" actId="207"/>
          <ac:spMkLst>
            <pc:docMk/>
            <pc:sldMk cId="3741861211" sldId="268"/>
            <ac:spMk id="6" creationId="{00000000-0000-0000-0000-000000000000}"/>
          </ac:spMkLst>
        </pc:spChg>
        <pc:picChg chg="ord">
          <ac:chgData name="REMONDINO Laura * ODE" userId="789c9d26-950b-4a34-a46c-52b70308dd05" providerId="ADAL" clId="{202FC3D8-1B09-4435-B5E5-04FE750E42B2}" dt="2025-05-29T21:45:34.460" v="84" actId="13244"/>
          <ac:picMkLst>
            <pc:docMk/>
            <pc:sldMk cId="3741861211" sldId="268"/>
            <ac:picMk id="9" creationId="{00000000-0000-0000-0000-000000000000}"/>
          </ac:picMkLst>
        </pc:picChg>
      </pc:sldChg>
      <pc:sldChg chg="modSp mod">
        <pc:chgData name="REMONDINO Laura * ODE" userId="789c9d26-950b-4a34-a46c-52b70308dd05" providerId="ADAL" clId="{202FC3D8-1B09-4435-B5E5-04FE750E42B2}" dt="2025-05-29T21:44:23.054" v="66" actId="962"/>
        <pc:sldMkLst>
          <pc:docMk/>
          <pc:sldMk cId="3080139046" sldId="275"/>
        </pc:sldMkLst>
        <pc:spChg chg="mod">
          <ac:chgData name="REMONDINO Laura * ODE" userId="789c9d26-950b-4a34-a46c-52b70308dd05" providerId="ADAL" clId="{202FC3D8-1B09-4435-B5E5-04FE750E42B2}" dt="2025-05-29T21:44:23.054" v="66" actId="962"/>
          <ac:spMkLst>
            <pc:docMk/>
            <pc:sldMk cId="3080139046" sldId="275"/>
            <ac:spMk id="6" creationId="{00000000-0000-0000-0000-000000000000}"/>
          </ac:spMkLst>
        </pc:spChg>
        <pc:spChg chg="mod">
          <ac:chgData name="REMONDINO Laura * ODE" userId="789c9d26-950b-4a34-a46c-52b70308dd05" providerId="ADAL" clId="{202FC3D8-1B09-4435-B5E5-04FE750E42B2}" dt="2025-05-15T17:19:01.955" v="9" actId="207"/>
          <ac:spMkLst>
            <pc:docMk/>
            <pc:sldMk cId="3080139046" sldId="275"/>
            <ac:spMk id="9" creationId="{00000000-0000-0000-0000-000000000000}"/>
          </ac:spMkLst>
        </pc:spChg>
      </pc:sldChg>
      <pc:sldChg chg="modSp mod">
        <pc:chgData name="REMONDINO Laura * ODE" userId="789c9d26-950b-4a34-a46c-52b70308dd05" providerId="ADAL" clId="{202FC3D8-1B09-4435-B5E5-04FE750E42B2}" dt="2025-05-29T21:45:06.746" v="77" actId="13244"/>
        <pc:sldMkLst>
          <pc:docMk/>
          <pc:sldMk cId="1056520278" sldId="286"/>
        </pc:sldMkLst>
        <pc:spChg chg="ord">
          <ac:chgData name="REMONDINO Laura * ODE" userId="789c9d26-950b-4a34-a46c-52b70308dd05" providerId="ADAL" clId="{202FC3D8-1B09-4435-B5E5-04FE750E42B2}" dt="2025-05-29T21:45:06.746" v="77" actId="13244"/>
          <ac:spMkLst>
            <pc:docMk/>
            <pc:sldMk cId="1056520278" sldId="286"/>
            <ac:spMk id="6" creationId="{00000000-0000-0000-0000-000000000000}"/>
          </ac:spMkLst>
        </pc:spChg>
        <pc:spChg chg="mod ord">
          <ac:chgData name="REMONDINO Laura * ODE" userId="789c9d26-950b-4a34-a46c-52b70308dd05" providerId="ADAL" clId="{202FC3D8-1B09-4435-B5E5-04FE750E42B2}" dt="2025-05-29T21:45:04.706" v="76" actId="13244"/>
          <ac:spMkLst>
            <pc:docMk/>
            <pc:sldMk cId="1056520278" sldId="286"/>
            <ac:spMk id="7" creationId="{00000000-0000-0000-0000-000000000000}"/>
          </ac:spMkLst>
        </pc:spChg>
        <pc:spChg chg="mod">
          <ac:chgData name="REMONDINO Laura * ODE" userId="789c9d26-950b-4a34-a46c-52b70308dd05" providerId="ADAL" clId="{202FC3D8-1B09-4435-B5E5-04FE750E42B2}" dt="2025-05-15T17:19:37.120" v="12" actId="207"/>
          <ac:spMkLst>
            <pc:docMk/>
            <pc:sldMk cId="1056520278" sldId="286"/>
            <ac:spMk id="9" creationId="{00000000-0000-0000-0000-000000000000}"/>
          </ac:spMkLst>
        </pc:spChg>
      </pc:sldChg>
      <pc:sldChg chg="modSp mod">
        <pc:chgData name="REMONDINO Laura * ODE" userId="789c9d26-950b-4a34-a46c-52b70308dd05" providerId="ADAL" clId="{202FC3D8-1B09-4435-B5E5-04FE750E42B2}" dt="2025-05-29T21:43:17.994" v="56" actId="962"/>
        <pc:sldMkLst>
          <pc:docMk/>
          <pc:sldMk cId="1150455245" sldId="294"/>
        </pc:sldMkLst>
        <pc:spChg chg="mod">
          <ac:chgData name="REMONDINO Laura * ODE" userId="789c9d26-950b-4a34-a46c-52b70308dd05" providerId="ADAL" clId="{202FC3D8-1B09-4435-B5E5-04FE750E42B2}" dt="2025-05-15T17:17:45.875" v="4" actId="207"/>
          <ac:spMkLst>
            <pc:docMk/>
            <pc:sldMk cId="1150455245" sldId="294"/>
            <ac:spMk id="763" creationId="{00000000-0000-0000-0000-000000000000}"/>
          </ac:spMkLst>
        </pc:spChg>
        <pc:spChg chg="mod">
          <ac:chgData name="REMONDINO Laura * ODE" userId="789c9d26-950b-4a34-a46c-52b70308dd05" providerId="ADAL" clId="{202FC3D8-1B09-4435-B5E5-04FE750E42B2}" dt="2025-05-29T21:42:53.293" v="51" actId="962"/>
          <ac:spMkLst>
            <pc:docMk/>
            <pc:sldMk cId="1150455245" sldId="294"/>
            <ac:spMk id="770" creationId="{81B9EE8A-6509-3826-8300-A373D5B5F104}"/>
          </ac:spMkLst>
        </pc:spChg>
        <pc:spChg chg="ord">
          <ac:chgData name="REMONDINO Laura * ODE" userId="789c9d26-950b-4a34-a46c-52b70308dd05" providerId="ADAL" clId="{202FC3D8-1B09-4435-B5E5-04FE750E42B2}" dt="2025-05-29T21:42:56.926" v="52" actId="13244"/>
          <ac:spMkLst>
            <pc:docMk/>
            <pc:sldMk cId="1150455245" sldId="294"/>
            <ac:spMk id="772" creationId="{51DABD1C-7CE6-A4A1-31A1-66C31A941545}"/>
          </ac:spMkLst>
        </pc:spChg>
        <pc:picChg chg="mod ord">
          <ac:chgData name="REMONDINO Laura * ODE" userId="789c9d26-950b-4a34-a46c-52b70308dd05" providerId="ADAL" clId="{202FC3D8-1B09-4435-B5E5-04FE750E42B2}" dt="2025-05-29T21:43:17.994" v="56" actId="962"/>
          <ac:picMkLst>
            <pc:docMk/>
            <pc:sldMk cId="1150455245" sldId="294"/>
            <ac:picMk id="3" creationId="{F86AD7F7-928F-A98F-E02D-98E36C46361C}"/>
          </ac:picMkLst>
        </pc:picChg>
      </pc:sldChg>
      <pc:sldChg chg="modSp mod">
        <pc:chgData name="REMONDINO Laura * ODE" userId="789c9d26-950b-4a34-a46c-52b70308dd05" providerId="ADAL" clId="{202FC3D8-1B09-4435-B5E5-04FE750E42B2}" dt="2025-05-29T21:43:26.662" v="58" actId="13244"/>
        <pc:sldMkLst>
          <pc:docMk/>
          <pc:sldMk cId="1592695346" sldId="295"/>
        </pc:sldMkLst>
        <pc:spChg chg="mod">
          <ac:chgData name="REMONDINO Laura * ODE" userId="789c9d26-950b-4a34-a46c-52b70308dd05" providerId="ADAL" clId="{202FC3D8-1B09-4435-B5E5-04FE750E42B2}" dt="2025-05-15T17:17:59.225" v="5" actId="207"/>
          <ac:spMkLst>
            <pc:docMk/>
            <pc:sldMk cId="1592695346" sldId="295"/>
            <ac:spMk id="770" creationId="{00000000-0000-0000-0000-000000000000}"/>
          </ac:spMkLst>
        </pc:spChg>
        <pc:spChg chg="mod">
          <ac:chgData name="REMONDINO Laura * ODE" userId="789c9d26-950b-4a34-a46c-52b70308dd05" providerId="ADAL" clId="{202FC3D8-1B09-4435-B5E5-04FE750E42B2}" dt="2025-05-29T21:43:24.182" v="57" actId="962"/>
          <ac:spMkLst>
            <pc:docMk/>
            <pc:sldMk cId="1592695346" sldId="295"/>
            <ac:spMk id="781" creationId="{B984CF9C-938B-99F7-36CB-EC2C379EB105}"/>
          </ac:spMkLst>
        </pc:spChg>
        <pc:spChg chg="ord">
          <ac:chgData name="REMONDINO Laura * ODE" userId="789c9d26-950b-4a34-a46c-52b70308dd05" providerId="ADAL" clId="{202FC3D8-1B09-4435-B5E5-04FE750E42B2}" dt="2025-05-29T21:43:26.662" v="58" actId="13244"/>
          <ac:spMkLst>
            <pc:docMk/>
            <pc:sldMk cId="1592695346" sldId="295"/>
            <ac:spMk id="782" creationId="{5AB2CC4A-F19B-9D08-2E4E-C8E93C473C53}"/>
          </ac:spMkLst>
        </pc:spChg>
      </pc:sldChg>
      <pc:sldChg chg="modSp mod">
        <pc:chgData name="REMONDINO Laura * ODE" userId="789c9d26-950b-4a34-a46c-52b70308dd05" providerId="ADAL" clId="{202FC3D8-1B09-4435-B5E5-04FE750E42B2}" dt="2025-05-29T21:45:13.073" v="79" actId="962"/>
        <pc:sldMkLst>
          <pc:docMk/>
          <pc:sldMk cId="783999564" sldId="306"/>
        </pc:sldMkLst>
        <pc:spChg chg="mod">
          <ac:chgData name="REMONDINO Laura * ODE" userId="789c9d26-950b-4a34-a46c-52b70308dd05" providerId="ADAL" clId="{202FC3D8-1B09-4435-B5E5-04FE750E42B2}" dt="2025-05-29T21:45:13.073" v="79" actId="962"/>
          <ac:spMkLst>
            <pc:docMk/>
            <pc:sldMk cId="783999564" sldId="306"/>
            <ac:spMk id="5" creationId="{00000000-0000-0000-0000-000000000000}"/>
          </ac:spMkLst>
        </pc:spChg>
        <pc:spChg chg="mod">
          <ac:chgData name="REMONDINO Laura * ODE" userId="789c9d26-950b-4a34-a46c-52b70308dd05" providerId="ADAL" clId="{202FC3D8-1B09-4435-B5E5-04FE750E42B2}" dt="2025-05-15T17:19:47.858" v="13" actId="207"/>
          <ac:spMkLst>
            <pc:docMk/>
            <pc:sldMk cId="783999564" sldId="306"/>
            <ac:spMk id="7" creationId="{00000000-0000-0000-0000-000000000000}"/>
          </ac:spMkLst>
        </pc:spChg>
      </pc:sldChg>
      <pc:sldChg chg="modSp mod">
        <pc:chgData name="REMONDINO Laura * ODE" userId="789c9d26-950b-4a34-a46c-52b70308dd05" providerId="ADAL" clId="{202FC3D8-1B09-4435-B5E5-04FE750E42B2}" dt="2025-05-29T21:44:38.466" v="70" actId="13244"/>
        <pc:sldMkLst>
          <pc:docMk/>
          <pc:sldMk cId="2519334376" sldId="311"/>
        </pc:sldMkLst>
        <pc:spChg chg="mod">
          <ac:chgData name="REMONDINO Laura * ODE" userId="789c9d26-950b-4a34-a46c-52b70308dd05" providerId="ADAL" clId="{202FC3D8-1B09-4435-B5E5-04FE750E42B2}" dt="2025-05-15T17:19:15.141" v="10" actId="207"/>
          <ac:spMkLst>
            <pc:docMk/>
            <pc:sldMk cId="2519334376" sldId="311"/>
            <ac:spMk id="2" creationId="{85AEEFF8-67BC-8F92-E696-115613F1118C}"/>
          </ac:spMkLst>
        </pc:spChg>
        <pc:spChg chg="mod ord">
          <ac:chgData name="REMONDINO Laura * ODE" userId="789c9d26-950b-4a34-a46c-52b70308dd05" providerId="ADAL" clId="{202FC3D8-1B09-4435-B5E5-04FE750E42B2}" dt="2025-05-29T21:44:33.728" v="68" actId="962"/>
          <ac:spMkLst>
            <pc:docMk/>
            <pc:sldMk cId="2519334376" sldId="311"/>
            <ac:spMk id="4" creationId="{52D8ADF7-00D8-C160-42E2-9535D9DBE988}"/>
          </ac:spMkLst>
        </pc:spChg>
        <pc:spChg chg="ord">
          <ac:chgData name="REMONDINO Laura * ODE" userId="789c9d26-950b-4a34-a46c-52b70308dd05" providerId="ADAL" clId="{202FC3D8-1B09-4435-B5E5-04FE750E42B2}" dt="2025-05-29T21:44:38.466" v="70" actId="13244"/>
          <ac:spMkLst>
            <pc:docMk/>
            <pc:sldMk cId="2519334376" sldId="311"/>
            <ac:spMk id="5" creationId="{43738148-3D19-300A-7E81-8EA5D637BF61}"/>
          </ac:spMkLst>
        </pc:spChg>
      </pc:sldChg>
      <pc:sldChg chg="modSp mod">
        <pc:chgData name="REMONDINO Laura * ODE" userId="789c9d26-950b-4a34-a46c-52b70308dd05" providerId="ADAL" clId="{202FC3D8-1B09-4435-B5E5-04FE750E42B2}" dt="2025-05-15T17:17:15.617" v="2" actId="207"/>
        <pc:sldMkLst>
          <pc:docMk/>
          <pc:sldMk cId="1256701779" sldId="312"/>
        </pc:sldMkLst>
        <pc:spChg chg="mod">
          <ac:chgData name="REMONDINO Laura * ODE" userId="789c9d26-950b-4a34-a46c-52b70308dd05" providerId="ADAL" clId="{202FC3D8-1B09-4435-B5E5-04FE750E42B2}" dt="2025-05-15T17:17:15.617" v="2" actId="207"/>
          <ac:spMkLst>
            <pc:docMk/>
            <pc:sldMk cId="1256701779" sldId="312"/>
            <ac:spMk id="2" creationId="{00000000-0000-0000-0000-000000000000}"/>
          </ac:spMkLst>
        </pc:spChg>
      </pc:sldChg>
      <pc:sldChg chg="modSp mod">
        <pc:chgData name="REMONDINO Laura * ODE" userId="789c9d26-950b-4a34-a46c-52b70308dd05" providerId="ADAL" clId="{202FC3D8-1B09-4435-B5E5-04FE750E42B2}" dt="2025-05-29T21:44:52.229" v="73" actId="13244"/>
        <pc:sldMkLst>
          <pc:docMk/>
          <pc:sldMk cId="1515248922" sldId="313"/>
        </pc:sldMkLst>
        <pc:spChg chg="mod">
          <ac:chgData name="REMONDINO Laura * ODE" userId="789c9d26-950b-4a34-a46c-52b70308dd05" providerId="ADAL" clId="{202FC3D8-1B09-4435-B5E5-04FE750E42B2}" dt="2025-05-15T17:19:26.188" v="11" actId="207"/>
          <ac:spMkLst>
            <pc:docMk/>
            <pc:sldMk cId="1515248922" sldId="313"/>
            <ac:spMk id="2" creationId="{233F4235-AADC-BFD0-AC0B-7FFEE4AAC8D6}"/>
          </ac:spMkLst>
        </pc:spChg>
        <pc:spChg chg="mod ord">
          <ac:chgData name="REMONDINO Laura * ODE" userId="789c9d26-950b-4a34-a46c-52b70308dd05" providerId="ADAL" clId="{202FC3D8-1B09-4435-B5E5-04FE750E42B2}" dt="2025-05-29T21:44:50.537" v="72" actId="962"/>
          <ac:spMkLst>
            <pc:docMk/>
            <pc:sldMk cId="1515248922" sldId="313"/>
            <ac:spMk id="4" creationId="{78FF1095-6384-C177-2998-FFD0192FC03A}"/>
          </ac:spMkLst>
        </pc:spChg>
        <pc:spChg chg="ord">
          <ac:chgData name="REMONDINO Laura * ODE" userId="789c9d26-950b-4a34-a46c-52b70308dd05" providerId="ADAL" clId="{202FC3D8-1B09-4435-B5E5-04FE750E42B2}" dt="2025-05-29T21:44:52.229" v="73" actId="13244"/>
          <ac:spMkLst>
            <pc:docMk/>
            <pc:sldMk cId="1515248922" sldId="313"/>
            <ac:spMk id="5" creationId="{ABBC89F5-3EE5-C41A-6BAF-9BC57ED912EB}"/>
          </ac:spMkLst>
        </pc:spChg>
      </pc:sldChg>
      <pc:sldChg chg="modSp mod">
        <pc:chgData name="REMONDINO Laura * ODE" userId="789c9d26-950b-4a34-a46c-52b70308dd05" providerId="ADAL" clId="{202FC3D8-1B09-4435-B5E5-04FE750E42B2}" dt="2025-05-29T21:46:59.970" v="92" actId="113"/>
        <pc:sldMkLst>
          <pc:docMk/>
          <pc:sldMk cId="1051722202" sldId="317"/>
        </pc:sldMkLst>
        <pc:spChg chg="mod">
          <ac:chgData name="REMONDINO Laura * ODE" userId="789c9d26-950b-4a34-a46c-52b70308dd05" providerId="ADAL" clId="{202FC3D8-1B09-4435-B5E5-04FE750E42B2}" dt="2025-05-29T21:43:51.201" v="60" actId="962"/>
          <ac:spMkLst>
            <pc:docMk/>
            <pc:sldMk cId="1051722202" sldId="317"/>
            <ac:spMk id="4" creationId="{8A739310-D22E-2A4B-5985-02C336FF2E89}"/>
          </ac:spMkLst>
        </pc:spChg>
        <pc:spChg chg="mod">
          <ac:chgData name="REMONDINO Laura * ODE" userId="789c9d26-950b-4a34-a46c-52b70308dd05" providerId="ADAL" clId="{202FC3D8-1B09-4435-B5E5-04FE750E42B2}" dt="2025-05-15T17:18:18.816" v="6" actId="207"/>
          <ac:spMkLst>
            <pc:docMk/>
            <pc:sldMk cId="1051722202" sldId="317"/>
            <ac:spMk id="5" creationId="{0B8E0858-59EC-C987-F014-268A097F2700}"/>
          </ac:spMkLst>
        </pc:spChg>
        <pc:graphicFrameChg chg="mod">
          <ac:chgData name="REMONDINO Laura * ODE" userId="789c9d26-950b-4a34-a46c-52b70308dd05" providerId="ADAL" clId="{202FC3D8-1B09-4435-B5E5-04FE750E42B2}" dt="2025-05-29T21:46:59.970" v="92" actId="113"/>
          <ac:graphicFrameMkLst>
            <pc:docMk/>
            <pc:sldMk cId="1051722202" sldId="317"/>
            <ac:graphicFrameMk id="6" creationId="{C6AB8716-AA19-786B-C49B-CB79D438F3E5}"/>
          </ac:graphicFrameMkLst>
        </pc:graphicFrameChg>
      </pc:sldChg>
      <pc:sldChg chg="modSp mod">
        <pc:chgData name="REMONDINO Laura * ODE" userId="789c9d26-950b-4a34-a46c-52b70308dd05" providerId="ADAL" clId="{202FC3D8-1B09-4435-B5E5-04FE750E42B2}" dt="2025-05-15T17:17:01.646" v="1" actId="207"/>
        <pc:sldMkLst>
          <pc:docMk/>
          <pc:sldMk cId="3281222479" sldId="408"/>
        </pc:sldMkLst>
        <pc:spChg chg="mod">
          <ac:chgData name="REMONDINO Laura * ODE" userId="789c9d26-950b-4a34-a46c-52b70308dd05" providerId="ADAL" clId="{202FC3D8-1B09-4435-B5E5-04FE750E42B2}" dt="2025-05-15T17:17:01.646" v="1" actId="207"/>
          <ac:spMkLst>
            <pc:docMk/>
            <pc:sldMk cId="3281222479" sldId="408"/>
            <ac:spMk id="5" creationId="{C899B3CE-0EA4-3889-4F2E-F3A9E632E8C3}"/>
          </ac:spMkLst>
        </pc:spChg>
      </pc:sldChg>
      <pc:sldChg chg="modSp mod">
        <pc:chgData name="REMONDINO Laura * ODE" userId="789c9d26-950b-4a34-a46c-52b70308dd05" providerId="ADAL" clId="{202FC3D8-1B09-4435-B5E5-04FE750E42B2}" dt="2025-05-29T21:42:13.594" v="49" actId="13244"/>
        <pc:sldMkLst>
          <pc:docMk/>
          <pc:sldMk cId="122511766" sldId="409"/>
        </pc:sldMkLst>
        <pc:spChg chg="mod">
          <ac:chgData name="REMONDINO Laura * ODE" userId="789c9d26-950b-4a34-a46c-52b70308dd05" providerId="ADAL" clId="{202FC3D8-1B09-4435-B5E5-04FE750E42B2}" dt="2025-05-15T17:16:51.202" v="0" actId="207"/>
          <ac:spMkLst>
            <pc:docMk/>
            <pc:sldMk cId="122511766" sldId="409"/>
            <ac:spMk id="2" creationId="{00000000-0000-0000-0000-000000000000}"/>
          </ac:spMkLst>
        </pc:spChg>
        <pc:spChg chg="ord">
          <ac:chgData name="REMONDINO Laura * ODE" userId="789c9d26-950b-4a34-a46c-52b70308dd05" providerId="ADAL" clId="{202FC3D8-1B09-4435-B5E5-04FE750E42B2}" dt="2025-05-29T21:42:13.594" v="49" actId="13244"/>
          <ac:spMkLst>
            <pc:docMk/>
            <pc:sldMk cId="122511766" sldId="409"/>
            <ac:spMk id="3" creationId="{00000000-0000-0000-0000-000000000000}"/>
          </ac:spMkLst>
        </pc:spChg>
        <pc:spChg chg="ord">
          <ac:chgData name="REMONDINO Laura * ODE" userId="789c9d26-950b-4a34-a46c-52b70308dd05" providerId="ADAL" clId="{202FC3D8-1B09-4435-B5E5-04FE750E42B2}" dt="2025-05-29T21:42:08.997" v="48" actId="13244"/>
          <ac:spMkLst>
            <pc:docMk/>
            <pc:sldMk cId="122511766" sldId="409"/>
            <ac:spMk id="5" creationId="{00000000-0000-0000-0000-000000000000}"/>
          </ac:spMkLst>
        </pc:spChg>
      </pc:sldChg>
      <pc:sldChg chg="modSp mod">
        <pc:chgData name="REMONDINO Laura * ODE" userId="789c9d26-950b-4a34-a46c-52b70308dd05" providerId="ADAL" clId="{202FC3D8-1B09-4435-B5E5-04FE750E42B2}" dt="2025-05-15T17:17:32.694" v="3" actId="207"/>
        <pc:sldMkLst>
          <pc:docMk/>
          <pc:sldMk cId="906453621" sldId="429"/>
        </pc:sldMkLst>
        <pc:spChg chg="mod">
          <ac:chgData name="REMONDINO Laura * ODE" userId="789c9d26-950b-4a34-a46c-52b70308dd05" providerId="ADAL" clId="{202FC3D8-1B09-4435-B5E5-04FE750E42B2}" dt="2025-05-15T17:17:32.694" v="3" actId="207"/>
          <ac:spMkLst>
            <pc:docMk/>
            <pc:sldMk cId="906453621" sldId="429"/>
            <ac:spMk id="6" creationId="{1D00FD50-7201-76AB-40FD-0293623D4B3E}"/>
          </ac:spMkLst>
        </pc:spChg>
      </pc:sldChg>
      <pc:sldChg chg="modSp mod">
        <pc:chgData name="REMONDINO Laura * ODE" userId="789c9d26-950b-4a34-a46c-52b70308dd05" providerId="ADAL" clId="{202FC3D8-1B09-4435-B5E5-04FE750E42B2}" dt="2025-05-29T21:43:58.137" v="62" actId="13244"/>
        <pc:sldMkLst>
          <pc:docMk/>
          <pc:sldMk cId="3470814703" sldId="431"/>
        </pc:sldMkLst>
        <pc:spChg chg="ord">
          <ac:chgData name="REMONDINO Laura * ODE" userId="789c9d26-950b-4a34-a46c-52b70308dd05" providerId="ADAL" clId="{202FC3D8-1B09-4435-B5E5-04FE750E42B2}" dt="2025-05-29T21:43:56.313" v="61" actId="13244"/>
          <ac:spMkLst>
            <pc:docMk/>
            <pc:sldMk cId="3470814703" sldId="431"/>
            <ac:spMk id="4" creationId="{07A11C38-9D1F-16A1-9F35-FC7FEDD8819A}"/>
          </ac:spMkLst>
        </pc:spChg>
        <pc:spChg chg="ord">
          <ac:chgData name="REMONDINO Laura * ODE" userId="789c9d26-950b-4a34-a46c-52b70308dd05" providerId="ADAL" clId="{202FC3D8-1B09-4435-B5E5-04FE750E42B2}" dt="2025-05-29T21:43:58.137" v="62" actId="13244"/>
          <ac:spMkLst>
            <pc:docMk/>
            <pc:sldMk cId="3470814703" sldId="431"/>
            <ac:spMk id="5" creationId="{99B4694C-A667-7CD6-719B-A92C15468CC7}"/>
          </ac:spMkLst>
        </pc:spChg>
        <pc:spChg chg="mod">
          <ac:chgData name="REMONDINO Laura * ODE" userId="789c9d26-950b-4a34-a46c-52b70308dd05" providerId="ADAL" clId="{202FC3D8-1B09-4435-B5E5-04FE750E42B2}" dt="2025-05-15T17:18:33.863" v="7" actId="207"/>
          <ac:spMkLst>
            <pc:docMk/>
            <pc:sldMk cId="3470814703" sldId="431"/>
            <ac:spMk id="7" creationId="{E9AB23F1-F75C-AF6E-E57D-20B2B5B68BEE}"/>
          </ac:spMkLst>
        </pc:spChg>
      </pc:sldChg>
      <pc:sldChg chg="modSp mod">
        <pc:chgData name="REMONDINO Laura * ODE" userId="789c9d26-950b-4a34-a46c-52b70308dd05" providerId="ADAL" clId="{202FC3D8-1B09-4435-B5E5-04FE750E42B2}" dt="2025-05-29T21:45:41.850" v="86" actId="13244"/>
        <pc:sldMkLst>
          <pc:docMk/>
          <pc:sldMk cId="177303138" sldId="432"/>
        </pc:sldMkLst>
        <pc:spChg chg="mod">
          <ac:chgData name="REMONDINO Laura * ODE" userId="789c9d26-950b-4a34-a46c-52b70308dd05" providerId="ADAL" clId="{202FC3D8-1B09-4435-B5E5-04FE750E42B2}" dt="2025-05-29T21:45:39.538" v="85" actId="962"/>
          <ac:spMkLst>
            <pc:docMk/>
            <pc:sldMk cId="177303138" sldId="432"/>
            <ac:spMk id="4" creationId="{A2A72FE6-9ACD-9E1B-8B4A-47CC86B70286}"/>
          </ac:spMkLst>
        </pc:spChg>
        <pc:spChg chg="ord">
          <ac:chgData name="REMONDINO Laura * ODE" userId="789c9d26-950b-4a34-a46c-52b70308dd05" providerId="ADAL" clId="{202FC3D8-1B09-4435-B5E5-04FE750E42B2}" dt="2025-05-29T21:45:41.850" v="86" actId="13244"/>
          <ac:spMkLst>
            <pc:docMk/>
            <pc:sldMk cId="177303138" sldId="432"/>
            <ac:spMk id="5" creationId="{21785DA5-5D79-1040-5436-5E2F374D24AA}"/>
          </ac:spMkLst>
        </pc:spChg>
        <pc:spChg chg="mod">
          <ac:chgData name="REMONDINO Laura * ODE" userId="789c9d26-950b-4a34-a46c-52b70308dd05" providerId="ADAL" clId="{202FC3D8-1B09-4435-B5E5-04FE750E42B2}" dt="2025-05-15T17:20:17.667" v="15" actId="207"/>
          <ac:spMkLst>
            <pc:docMk/>
            <pc:sldMk cId="177303138" sldId="432"/>
            <ac:spMk id="7" creationId="{F8FACCEE-EA2B-4AA8-E966-265C44203990}"/>
          </ac:spMkLst>
        </pc:spChg>
      </pc:sldChg>
      <pc:sldChg chg="modSp mod">
        <pc:chgData name="REMONDINO Laura * ODE" userId="789c9d26-950b-4a34-a46c-52b70308dd05" providerId="ADAL" clId="{202FC3D8-1B09-4435-B5E5-04FE750E42B2}" dt="2025-05-29T21:36:18.719" v="35" actId="13244"/>
        <pc:sldMkLst>
          <pc:docMk/>
          <pc:sldMk cId="0" sldId="433"/>
        </pc:sldMkLst>
        <pc:spChg chg="mod ord">
          <ac:chgData name="REMONDINO Laura * ODE" userId="789c9d26-950b-4a34-a46c-52b70308dd05" providerId="ADAL" clId="{202FC3D8-1B09-4435-B5E5-04FE750E42B2}" dt="2025-05-29T21:33:56.564" v="24" actId="13244"/>
          <ac:spMkLst>
            <pc:docMk/>
            <pc:sldMk cId="0" sldId="433"/>
            <ac:spMk id="302" creationId="{00000000-0000-0000-0000-000000000000}"/>
          </ac:spMkLst>
        </pc:spChg>
        <pc:spChg chg="ord">
          <ac:chgData name="REMONDINO Laura * ODE" userId="789c9d26-950b-4a34-a46c-52b70308dd05" providerId="ADAL" clId="{202FC3D8-1B09-4435-B5E5-04FE750E42B2}" dt="2025-05-29T21:35:01.640" v="29" actId="13244"/>
          <ac:spMkLst>
            <pc:docMk/>
            <pc:sldMk cId="0" sldId="433"/>
            <ac:spMk id="310" creationId="{00000000-0000-0000-0000-000000000000}"/>
          </ac:spMkLst>
        </pc:spChg>
        <pc:spChg chg="ord">
          <ac:chgData name="REMONDINO Laura * ODE" userId="789c9d26-950b-4a34-a46c-52b70308dd05" providerId="ADAL" clId="{202FC3D8-1B09-4435-B5E5-04FE750E42B2}" dt="2025-05-29T21:36:18.719" v="35" actId="13244"/>
          <ac:spMkLst>
            <pc:docMk/>
            <pc:sldMk cId="0" sldId="433"/>
            <ac:spMk id="312" creationId="{00000000-0000-0000-0000-000000000000}"/>
          </ac:spMkLst>
        </pc:spChg>
        <pc:spChg chg="ord">
          <ac:chgData name="REMONDINO Laura * ODE" userId="789c9d26-950b-4a34-a46c-52b70308dd05" providerId="ADAL" clId="{202FC3D8-1B09-4435-B5E5-04FE750E42B2}" dt="2025-05-29T21:35:09.096" v="30" actId="13244"/>
          <ac:spMkLst>
            <pc:docMk/>
            <pc:sldMk cId="0" sldId="433"/>
            <ac:spMk id="313" creationId="{00000000-0000-0000-0000-000000000000}"/>
          </ac:spMkLst>
        </pc:spChg>
        <pc:spChg chg="ord">
          <ac:chgData name="REMONDINO Laura * ODE" userId="789c9d26-950b-4a34-a46c-52b70308dd05" providerId="ADAL" clId="{202FC3D8-1B09-4435-B5E5-04FE750E42B2}" dt="2025-05-29T21:35:44" v="33" actId="13244"/>
          <ac:spMkLst>
            <pc:docMk/>
            <pc:sldMk cId="0" sldId="433"/>
            <ac:spMk id="314" creationId="{00000000-0000-0000-0000-000000000000}"/>
          </ac:spMkLst>
        </pc:spChg>
        <pc:spChg chg="ord">
          <ac:chgData name="REMONDINO Laura * ODE" userId="789c9d26-950b-4a34-a46c-52b70308dd05" providerId="ADAL" clId="{202FC3D8-1B09-4435-B5E5-04FE750E42B2}" dt="2025-05-29T21:36:04.112" v="34" actId="13244"/>
          <ac:spMkLst>
            <pc:docMk/>
            <pc:sldMk cId="0" sldId="433"/>
            <ac:spMk id="315" creationId="{00000000-0000-0000-0000-000000000000}"/>
          </ac:spMkLst>
        </pc:spChg>
        <pc:spChg chg="mod ord">
          <ac:chgData name="REMONDINO Laura * ODE" userId="789c9d26-950b-4a34-a46c-52b70308dd05" providerId="ADAL" clId="{202FC3D8-1B09-4435-B5E5-04FE750E42B2}" dt="2025-05-29T21:35:20.570" v="32" actId="14100"/>
          <ac:spMkLst>
            <pc:docMk/>
            <pc:sldMk cId="0" sldId="433"/>
            <ac:spMk id="316" creationId="{00000000-0000-0000-0000-000000000000}"/>
          </ac:spMkLst>
        </pc:spChg>
        <pc:cxnChg chg="mod">
          <ac:chgData name="REMONDINO Laura * ODE" userId="789c9d26-950b-4a34-a46c-52b70308dd05" providerId="ADAL" clId="{202FC3D8-1B09-4435-B5E5-04FE750E42B2}" dt="2025-05-29T21:34:35.253" v="27" actId="962"/>
          <ac:cxnSpMkLst>
            <pc:docMk/>
            <pc:sldMk cId="0" sldId="433"/>
            <ac:cxnSpMk id="308" creationId="{00000000-0000-0000-0000-000000000000}"/>
          </ac:cxnSpMkLst>
        </pc:cxnChg>
      </pc:sldChg>
      <pc:sldChg chg="modSp mod">
        <pc:chgData name="REMONDINO Laura * ODE" userId="789c9d26-950b-4a34-a46c-52b70308dd05" providerId="ADAL" clId="{202FC3D8-1B09-4435-B5E5-04FE750E42B2}" dt="2025-05-29T21:37:52.812" v="38" actId="14100"/>
        <pc:sldMkLst>
          <pc:docMk/>
          <pc:sldMk cId="0" sldId="434"/>
        </pc:sldMkLst>
        <pc:spChg chg="ord">
          <ac:chgData name="REMONDINO Laura * ODE" userId="789c9d26-950b-4a34-a46c-52b70308dd05" providerId="ADAL" clId="{202FC3D8-1B09-4435-B5E5-04FE750E42B2}" dt="2025-05-29T21:37:41.031" v="37" actId="13244"/>
          <ac:spMkLst>
            <pc:docMk/>
            <pc:sldMk cId="0" sldId="434"/>
            <ac:spMk id="322" creationId="{00000000-0000-0000-0000-000000000000}"/>
          </ac:spMkLst>
        </pc:spChg>
        <pc:spChg chg="mod">
          <ac:chgData name="REMONDINO Laura * ODE" userId="789c9d26-950b-4a34-a46c-52b70308dd05" providerId="ADAL" clId="{202FC3D8-1B09-4435-B5E5-04FE750E42B2}" dt="2025-05-15T17:20:35.121" v="16" actId="207"/>
          <ac:spMkLst>
            <pc:docMk/>
            <pc:sldMk cId="0" sldId="434"/>
            <ac:spMk id="323" creationId="{00000000-0000-0000-0000-000000000000}"/>
          </ac:spMkLst>
        </pc:spChg>
        <pc:spChg chg="mod">
          <ac:chgData name="REMONDINO Laura * ODE" userId="789c9d26-950b-4a34-a46c-52b70308dd05" providerId="ADAL" clId="{202FC3D8-1B09-4435-B5E5-04FE750E42B2}" dt="2025-05-29T21:37:52.812" v="38" actId="14100"/>
          <ac:spMkLst>
            <pc:docMk/>
            <pc:sldMk cId="0" sldId="434"/>
            <ac:spMk id="326" creationId="{00000000-0000-0000-0000-000000000000}"/>
          </ac:spMkLst>
        </pc:spChg>
        <pc:spChg chg="ord">
          <ac:chgData name="REMONDINO Laura * ODE" userId="789c9d26-950b-4a34-a46c-52b70308dd05" providerId="ADAL" clId="{202FC3D8-1B09-4435-B5E5-04FE750E42B2}" dt="2025-05-29T21:36:51.651" v="36" actId="13244"/>
          <ac:spMkLst>
            <pc:docMk/>
            <pc:sldMk cId="0" sldId="434"/>
            <ac:spMk id="331" creationId="{00000000-0000-0000-0000-000000000000}"/>
          </ac:spMkLst>
        </pc:spChg>
      </pc:sldChg>
      <pc:sldChg chg="modSp mod">
        <pc:chgData name="REMONDINO Laura * ODE" userId="789c9d26-950b-4a34-a46c-52b70308dd05" providerId="ADAL" clId="{202FC3D8-1B09-4435-B5E5-04FE750E42B2}" dt="2025-05-29T21:40:04.472" v="43" actId="13244"/>
        <pc:sldMkLst>
          <pc:docMk/>
          <pc:sldMk cId="0" sldId="435"/>
        </pc:sldMkLst>
        <pc:spChg chg="ord">
          <ac:chgData name="REMONDINO Laura * ODE" userId="789c9d26-950b-4a34-a46c-52b70308dd05" providerId="ADAL" clId="{202FC3D8-1B09-4435-B5E5-04FE750E42B2}" dt="2025-05-29T21:40:04.472" v="43" actId="13244"/>
          <ac:spMkLst>
            <pc:docMk/>
            <pc:sldMk cId="0" sldId="435"/>
            <ac:spMk id="405" creationId="{00000000-0000-0000-0000-000000000000}"/>
          </ac:spMkLst>
        </pc:spChg>
        <pc:grpChg chg="mod">
          <ac:chgData name="REMONDINO Laura * ODE" userId="789c9d26-950b-4a34-a46c-52b70308dd05" providerId="ADAL" clId="{202FC3D8-1B09-4435-B5E5-04FE750E42B2}" dt="2025-05-29T21:38:59.509" v="39" actId="962"/>
          <ac:grpSpMkLst>
            <pc:docMk/>
            <pc:sldMk cId="0" sldId="435"/>
            <ac:grpSpMk id="396" creationId="{00000000-0000-0000-0000-000000000000}"/>
          </ac:grpSpMkLst>
        </pc:grpChg>
        <pc:grpChg chg="ord">
          <ac:chgData name="REMONDINO Laura * ODE" userId="789c9d26-950b-4a34-a46c-52b70308dd05" providerId="ADAL" clId="{202FC3D8-1B09-4435-B5E5-04FE750E42B2}" dt="2025-05-29T21:39:03.364" v="40" actId="13244"/>
          <ac:grpSpMkLst>
            <pc:docMk/>
            <pc:sldMk cId="0" sldId="435"/>
            <ac:grpSpMk id="402" creationId="{00000000-0000-0000-0000-000000000000}"/>
          </ac:grpSpMkLst>
        </pc:grpChg>
      </pc:sldChg>
      <pc:sldChg chg="modSp mod">
        <pc:chgData name="REMONDINO Laura * ODE" userId="789c9d26-950b-4a34-a46c-52b70308dd05" providerId="ADAL" clId="{202FC3D8-1B09-4435-B5E5-04FE750E42B2}" dt="2025-05-29T21:39:38.801" v="42" actId="13244"/>
        <pc:sldMkLst>
          <pc:docMk/>
          <pc:sldMk cId="0" sldId="436"/>
        </pc:sldMkLst>
        <pc:spChg chg="mod">
          <ac:chgData name="REMONDINO Laura * ODE" userId="789c9d26-950b-4a34-a46c-52b70308dd05" providerId="ADAL" clId="{202FC3D8-1B09-4435-B5E5-04FE750E42B2}" dt="2025-05-15T17:20:47.691" v="17" actId="207"/>
          <ac:spMkLst>
            <pc:docMk/>
            <pc:sldMk cId="0" sldId="436"/>
            <ac:spMk id="441" creationId="{00000000-0000-0000-0000-000000000000}"/>
          </ac:spMkLst>
        </pc:spChg>
        <pc:spChg chg="ord">
          <ac:chgData name="REMONDINO Laura * ODE" userId="789c9d26-950b-4a34-a46c-52b70308dd05" providerId="ADAL" clId="{202FC3D8-1B09-4435-B5E5-04FE750E42B2}" dt="2025-05-29T21:39:31.970" v="41" actId="13244"/>
          <ac:spMkLst>
            <pc:docMk/>
            <pc:sldMk cId="0" sldId="436"/>
            <ac:spMk id="442" creationId="{00000000-0000-0000-0000-000000000000}"/>
          </ac:spMkLst>
        </pc:spChg>
        <pc:spChg chg="ord">
          <ac:chgData name="REMONDINO Laura * ODE" userId="789c9d26-950b-4a34-a46c-52b70308dd05" providerId="ADAL" clId="{202FC3D8-1B09-4435-B5E5-04FE750E42B2}" dt="2025-05-29T21:39:38.801" v="42" actId="13244"/>
          <ac:spMkLst>
            <pc:docMk/>
            <pc:sldMk cId="0" sldId="436"/>
            <ac:spMk id="446" creationId="{00000000-0000-0000-0000-000000000000}"/>
          </ac:spMkLst>
        </pc:spChg>
      </pc:sldChg>
      <pc:sldChg chg="modSp mod">
        <pc:chgData name="REMONDINO Laura * ODE" userId="789c9d26-950b-4a34-a46c-52b70308dd05" providerId="ADAL" clId="{202FC3D8-1B09-4435-B5E5-04FE750E42B2}" dt="2025-05-29T21:40:30.167" v="45" actId="13244"/>
        <pc:sldMkLst>
          <pc:docMk/>
          <pc:sldMk cId="0" sldId="437"/>
        </pc:sldMkLst>
        <pc:spChg chg="mod">
          <ac:chgData name="REMONDINO Laura * ODE" userId="789c9d26-950b-4a34-a46c-52b70308dd05" providerId="ADAL" clId="{202FC3D8-1B09-4435-B5E5-04FE750E42B2}" dt="2025-05-15T17:21:01.023" v="18" actId="207"/>
          <ac:spMkLst>
            <pc:docMk/>
            <pc:sldMk cId="0" sldId="437"/>
            <ac:spMk id="452" creationId="{00000000-0000-0000-0000-000000000000}"/>
          </ac:spMkLst>
        </pc:spChg>
        <pc:spChg chg="ord">
          <ac:chgData name="REMONDINO Laura * ODE" userId="789c9d26-950b-4a34-a46c-52b70308dd05" providerId="ADAL" clId="{202FC3D8-1B09-4435-B5E5-04FE750E42B2}" dt="2025-05-29T21:40:23.955" v="44" actId="13244"/>
          <ac:spMkLst>
            <pc:docMk/>
            <pc:sldMk cId="0" sldId="437"/>
            <ac:spMk id="453" creationId="{00000000-0000-0000-0000-000000000000}"/>
          </ac:spMkLst>
        </pc:spChg>
        <pc:spChg chg="ord">
          <ac:chgData name="REMONDINO Laura * ODE" userId="789c9d26-950b-4a34-a46c-52b70308dd05" providerId="ADAL" clId="{202FC3D8-1B09-4435-B5E5-04FE750E42B2}" dt="2025-05-29T21:40:30.167" v="45" actId="13244"/>
          <ac:spMkLst>
            <pc:docMk/>
            <pc:sldMk cId="0" sldId="437"/>
            <ac:spMk id="457" creationId="{00000000-0000-0000-0000-000000000000}"/>
          </ac:spMkLst>
        </pc:spChg>
      </pc:sldChg>
      <pc:sldChg chg="modSp mod">
        <pc:chgData name="REMONDINO Laura * ODE" userId="789c9d26-950b-4a34-a46c-52b70308dd05" providerId="ADAL" clId="{202FC3D8-1B09-4435-B5E5-04FE750E42B2}" dt="2025-05-29T21:40:50.931" v="46" actId="13244"/>
        <pc:sldMkLst>
          <pc:docMk/>
          <pc:sldMk cId="0" sldId="438"/>
        </pc:sldMkLst>
        <pc:spChg chg="mod">
          <ac:chgData name="REMONDINO Laura * ODE" userId="789c9d26-950b-4a34-a46c-52b70308dd05" providerId="ADAL" clId="{202FC3D8-1B09-4435-B5E5-04FE750E42B2}" dt="2025-05-15T17:21:20.639" v="19" actId="207"/>
          <ac:spMkLst>
            <pc:docMk/>
            <pc:sldMk cId="0" sldId="438"/>
            <ac:spMk id="463" creationId="{00000000-0000-0000-0000-000000000000}"/>
          </ac:spMkLst>
        </pc:spChg>
        <pc:spChg chg="ord">
          <ac:chgData name="REMONDINO Laura * ODE" userId="789c9d26-950b-4a34-a46c-52b70308dd05" providerId="ADAL" clId="{202FC3D8-1B09-4435-B5E5-04FE750E42B2}" dt="2025-05-29T21:40:50.931" v="46" actId="13244"/>
          <ac:spMkLst>
            <pc:docMk/>
            <pc:sldMk cId="0" sldId="438"/>
            <ac:spMk id="464" creationId="{00000000-0000-0000-0000-000000000000}"/>
          </ac:spMkLst>
        </pc:spChg>
      </pc:sldChg>
      <pc:sldChg chg="modSp mod">
        <pc:chgData name="REMONDINO Laura * ODE" userId="789c9d26-950b-4a34-a46c-52b70308dd05" providerId="ADAL" clId="{202FC3D8-1B09-4435-B5E5-04FE750E42B2}" dt="2025-05-15T17:21:31.955" v="20" actId="207"/>
        <pc:sldMkLst>
          <pc:docMk/>
          <pc:sldMk cId="0" sldId="440"/>
        </pc:sldMkLst>
        <pc:spChg chg="mod">
          <ac:chgData name="REMONDINO Laura * ODE" userId="789c9d26-950b-4a34-a46c-52b70308dd05" providerId="ADAL" clId="{202FC3D8-1B09-4435-B5E5-04FE750E42B2}" dt="2025-05-15T17:21:31.955" v="20" actId="207"/>
          <ac:spMkLst>
            <pc:docMk/>
            <pc:sldMk cId="0" sldId="440"/>
            <ac:spMk id="601" creationId="{00000000-0000-0000-0000-000000000000}"/>
          </ac:spMkLst>
        </pc:spChg>
      </pc:sldChg>
      <pc:sldChg chg="modSp mod">
        <pc:chgData name="REMONDINO Laura * ODE" userId="789c9d26-950b-4a34-a46c-52b70308dd05" providerId="ADAL" clId="{202FC3D8-1B09-4435-B5E5-04FE750E42B2}" dt="2025-05-29T21:41:16.917" v="47" actId="13244"/>
        <pc:sldMkLst>
          <pc:docMk/>
          <pc:sldMk cId="0" sldId="441"/>
        </pc:sldMkLst>
        <pc:spChg chg="mod">
          <ac:chgData name="REMONDINO Laura * ODE" userId="789c9d26-950b-4a34-a46c-52b70308dd05" providerId="ADAL" clId="{202FC3D8-1B09-4435-B5E5-04FE750E42B2}" dt="2025-05-15T17:21:45.120" v="21" actId="207"/>
          <ac:spMkLst>
            <pc:docMk/>
            <pc:sldMk cId="0" sldId="441"/>
            <ac:spMk id="608" creationId="{00000000-0000-0000-0000-000000000000}"/>
          </ac:spMkLst>
        </pc:spChg>
        <pc:spChg chg="ord">
          <ac:chgData name="REMONDINO Laura * ODE" userId="789c9d26-950b-4a34-a46c-52b70308dd05" providerId="ADAL" clId="{202FC3D8-1B09-4435-B5E5-04FE750E42B2}" dt="2025-05-29T21:41:16.917" v="47" actId="13244"/>
          <ac:spMkLst>
            <pc:docMk/>
            <pc:sldMk cId="0" sldId="441"/>
            <ac:spMk id="609" creationId="{00000000-0000-0000-0000-000000000000}"/>
          </ac:spMkLst>
        </pc:spChg>
      </pc:sldChg>
      <pc:sldChg chg="modSp mod">
        <pc:chgData name="REMONDINO Laura * ODE" userId="789c9d26-950b-4a34-a46c-52b70308dd05" providerId="ADAL" clId="{202FC3D8-1B09-4435-B5E5-04FE750E42B2}" dt="2025-05-15T17:22:00.397" v="22" actId="207"/>
        <pc:sldMkLst>
          <pc:docMk/>
          <pc:sldMk cId="2836285365" sldId="443"/>
        </pc:sldMkLst>
        <pc:spChg chg="mod">
          <ac:chgData name="REMONDINO Laura * ODE" userId="789c9d26-950b-4a34-a46c-52b70308dd05" providerId="ADAL" clId="{202FC3D8-1B09-4435-B5E5-04FE750E42B2}" dt="2025-05-15T17:22:00.397" v="22" actId="207"/>
          <ac:spMkLst>
            <pc:docMk/>
            <pc:sldMk cId="2836285365" sldId="443"/>
            <ac:spMk id="5"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hyperlink" Target="https://app.smartsheet.com/b/form/f998d5d880cb4875bd0f5c52f4736d1d" TargetMode="External"/><Relationship Id="rId2" Type="http://schemas.openxmlformats.org/officeDocument/2006/relationships/hyperlink" Target="https://www.oregon.gov/ode/schools-and-districts/grants/ESEA/Documents/ODE%20-%202022%20-%20Intent%20to%20Participate%20Letter%20-%20Tool.docx" TargetMode="External"/><Relationship Id="rId1" Type="http://schemas.openxmlformats.org/officeDocument/2006/relationships/hyperlink" Target="https://app.smartsheet.com/b/publish?EQBCT=6b0a4a2829ca4df8a909e53e6dafbe92" TargetMode="External"/><Relationship Id="rId6" Type="http://schemas.openxmlformats.org/officeDocument/2006/relationships/hyperlink" Target="https://www.oregon.gov/ode/schools-and-districts/grants/ESEA/Documents/Module%203%20-%20Allocations,%20Transferability%20%26%20Carryover.pdf" TargetMode="External"/><Relationship Id="rId5" Type="http://schemas.openxmlformats.org/officeDocument/2006/relationships/hyperlink" Target="https://www.oregon.gov/ode/schools-and-districts/grants/ESEA/Documents/ODE%20-%202023%20-%20Evaluation%20of%20Equitable%20Service%20Programs%20-%20Toolkit.docx" TargetMode="External"/><Relationship Id="rId4" Type="http://schemas.openxmlformats.org/officeDocument/2006/relationships/hyperlink" Target="https://www.oregon.gov/ode/schools-and-districts/grants/ESEA/Documents/ODE%20-%202023%20-%20Needs%20Assessment%20-%20Toolkit.docx"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app.smartsheet.com/b/form/f998d5d880cb4875bd0f5c52f4736d1d" TargetMode="External"/><Relationship Id="rId2" Type="http://schemas.openxmlformats.org/officeDocument/2006/relationships/hyperlink" Target="https://www.oregon.gov/ode/schools-and-districts/grants/ESEA/Documents/ODE%20-%202022%20-%20Intent%20to%20Participate%20Letter%20-%20Tool.docx" TargetMode="External"/><Relationship Id="rId1" Type="http://schemas.openxmlformats.org/officeDocument/2006/relationships/hyperlink" Target="https://app.smartsheet.com/b/publish?EQBCT=6b0a4a2829ca4df8a909e53e6dafbe92" TargetMode="External"/><Relationship Id="rId6" Type="http://schemas.openxmlformats.org/officeDocument/2006/relationships/hyperlink" Target="https://www.oregon.gov/ode/schools-and-districts/grants/ESEA/Documents/Module%203%20-%20Allocations,%20Transferability%20%26%20Carryover.pdf" TargetMode="External"/><Relationship Id="rId5" Type="http://schemas.openxmlformats.org/officeDocument/2006/relationships/hyperlink" Target="https://www.oregon.gov/ode/schools-and-districts/grants/ESEA/Documents/ODE%20-%202023%20-%20Evaluation%20of%20Equitable%20Service%20Programs%20-%20Toolkit.docx" TargetMode="External"/><Relationship Id="rId4" Type="http://schemas.openxmlformats.org/officeDocument/2006/relationships/hyperlink" Target="https://www.oregon.gov/ode/schools-and-districts/grants/ESEA/Documents/ODE%20-%202023%20-%20Needs%20Assessment%20-%20Toolkit.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0E9B4-35FC-4BA1-921C-E32F782383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EB8B811-B67C-435A-8BBF-787EC26DDD6B}">
      <dgm:prSet/>
      <dgm:spPr/>
      <dgm:t>
        <a:bodyPr/>
        <a:lstStyle/>
        <a:p>
          <a:r>
            <a:rPr lang="en-US" b="0" i="0" dirty="0"/>
            <a:t>Programs for private school participants that are designed to increase student academic achievement</a:t>
          </a:r>
          <a:endParaRPr lang="en-US" dirty="0"/>
        </a:p>
      </dgm:t>
      <dgm:extLst>
        <a:ext uri="{E40237B7-FDA0-4F09-8148-C483321AD2D9}">
          <dgm14:cNvPr xmlns:dgm14="http://schemas.microsoft.com/office/drawing/2010/diagram" id="0" name="" descr="Programs for private school participants&#10;"/>
        </a:ext>
      </dgm:extLst>
    </dgm:pt>
    <dgm:pt modelId="{4FFB0344-6F20-400B-8285-37F2A40AC3A2}" type="parTrans" cxnId="{C5802D41-6173-4115-B572-861E18B8DD64}">
      <dgm:prSet/>
      <dgm:spPr/>
      <dgm:t>
        <a:bodyPr/>
        <a:lstStyle/>
        <a:p>
          <a:endParaRPr lang="en-US"/>
        </a:p>
      </dgm:t>
    </dgm:pt>
    <dgm:pt modelId="{5D413CDC-DD17-4A05-9CDE-6F0B9155FED7}" type="sibTrans" cxnId="{C5802D41-6173-4115-B572-861E18B8DD64}">
      <dgm:prSet/>
      <dgm:spPr/>
      <dgm:t>
        <a:bodyPr/>
        <a:lstStyle/>
        <a:p>
          <a:endParaRPr lang="en-US"/>
        </a:p>
      </dgm:t>
    </dgm:pt>
    <dgm:pt modelId="{8874B9F0-93E1-4C1D-933A-9D1D4FD10E6A}">
      <dgm:prSet/>
      <dgm:spPr/>
      <dgm:t>
        <a:bodyPr/>
        <a:lstStyle/>
        <a:p>
          <a:r>
            <a:rPr lang="en-US" b="0" i="0" dirty="0"/>
            <a:t>Programs that are created through a collaboration between a district and a private school</a:t>
          </a:r>
          <a:endParaRPr lang="en-US" dirty="0"/>
        </a:p>
      </dgm:t>
      <dgm:extLst>
        <a:ext uri="{E40237B7-FDA0-4F09-8148-C483321AD2D9}">
          <dgm14:cNvPr xmlns:dgm14="http://schemas.microsoft.com/office/drawing/2010/diagram" id="0" name="" descr="Programs for private school participants that are designed to increase student academic achievement&#10;Programs that are created through a collaboration between a district and a private school&#10;Paid for by federal tax funds which are annually appropriated by the US Congress &#10;Required under federal law to be offered to each known eligible private school&#10;Offered to every eligible private school, but each private school decides whether or not they will participate "/>
        </a:ext>
      </dgm:extLst>
    </dgm:pt>
    <dgm:pt modelId="{527E0F24-3787-485A-8BBD-B9EF5031D029}" type="parTrans" cxnId="{4FE77236-7EFF-412E-B82E-AB6D49C1A950}">
      <dgm:prSet/>
      <dgm:spPr/>
      <dgm:t>
        <a:bodyPr/>
        <a:lstStyle/>
        <a:p>
          <a:endParaRPr lang="en-US"/>
        </a:p>
      </dgm:t>
    </dgm:pt>
    <dgm:pt modelId="{74AF54C1-D734-4488-BF16-E6D369AAFB4C}" type="sibTrans" cxnId="{4FE77236-7EFF-412E-B82E-AB6D49C1A950}">
      <dgm:prSet/>
      <dgm:spPr/>
      <dgm:t>
        <a:bodyPr/>
        <a:lstStyle/>
        <a:p>
          <a:endParaRPr lang="en-US"/>
        </a:p>
      </dgm:t>
    </dgm:pt>
    <dgm:pt modelId="{88A3FB24-9C36-4014-9C9B-36E552E0C054}">
      <dgm:prSet/>
      <dgm:spPr/>
      <dgm:t>
        <a:bodyPr/>
        <a:lstStyle/>
        <a:p>
          <a:r>
            <a:rPr lang="en-US" b="0" i="0" dirty="0"/>
            <a:t>Paid for by federal tax funds which are annually appropriated by the US Congress </a:t>
          </a:r>
          <a:endParaRPr lang="en-US" dirty="0"/>
        </a:p>
      </dgm:t>
      <dgm:extLst>
        <a:ext uri="{E40237B7-FDA0-4F09-8148-C483321AD2D9}">
          <dgm14:cNvPr xmlns:dgm14="http://schemas.microsoft.com/office/drawing/2010/diagram" id="0" name="" descr="Programs for private school participants that are designed to increase student academic achievement&#10;Programs that are created through a collaboration between a district and a private school&#10;Paid for by federal tax funds which are annually appropriated by the US Congress &#10;Required under federal law to be offered to each known eligible private school&#10;Offered to every eligible private school, but each private school decides whether or not they will participate "/>
        </a:ext>
      </dgm:extLst>
    </dgm:pt>
    <dgm:pt modelId="{80C991BC-B23D-42B1-90DA-B25877D9F68D}" type="parTrans" cxnId="{F542BE66-5A73-4D79-B120-B37D6E6CBE1E}">
      <dgm:prSet/>
      <dgm:spPr/>
      <dgm:t>
        <a:bodyPr/>
        <a:lstStyle/>
        <a:p>
          <a:endParaRPr lang="en-US"/>
        </a:p>
      </dgm:t>
    </dgm:pt>
    <dgm:pt modelId="{02439AC0-0776-4E73-A28E-EE07962CF385}" type="sibTrans" cxnId="{F542BE66-5A73-4D79-B120-B37D6E6CBE1E}">
      <dgm:prSet/>
      <dgm:spPr/>
      <dgm:t>
        <a:bodyPr/>
        <a:lstStyle/>
        <a:p>
          <a:endParaRPr lang="en-US"/>
        </a:p>
      </dgm:t>
    </dgm:pt>
    <dgm:pt modelId="{1DF6D7BE-8650-42FB-9EDF-CDB76F601B25}">
      <dgm:prSet/>
      <dgm:spPr/>
      <dgm:t>
        <a:bodyPr/>
        <a:lstStyle/>
        <a:p>
          <a:r>
            <a:rPr lang="en-US" b="0" i="0" dirty="0"/>
            <a:t>Required under federal law to be offered to each known eligible private school</a:t>
          </a:r>
          <a:endParaRPr lang="en-US" dirty="0"/>
        </a:p>
      </dgm:t>
      <dgm:extLst>
        <a:ext uri="{E40237B7-FDA0-4F09-8148-C483321AD2D9}">
          <dgm14:cNvPr xmlns:dgm14="http://schemas.microsoft.com/office/drawing/2010/diagram" id="0" name="" descr="Programs for private school participants that are designed to increase student academic achievement&#10;Programs that are created through a collaboration between a district and a private school&#10;Paid for by federal tax funds which are annually appropriated by the US Congress &#10;Required under federal law to be offered to each known eligible private school&#10;Offered to every eligible private school, but each private school decides whether or not they will participate "/>
        </a:ext>
      </dgm:extLst>
    </dgm:pt>
    <dgm:pt modelId="{4A4246F8-7028-4925-A7ED-53667FE29FB8}" type="parTrans" cxnId="{E2DD6C89-D123-4CF6-AECD-131A223E7535}">
      <dgm:prSet/>
      <dgm:spPr/>
      <dgm:t>
        <a:bodyPr/>
        <a:lstStyle/>
        <a:p>
          <a:endParaRPr lang="en-US"/>
        </a:p>
      </dgm:t>
    </dgm:pt>
    <dgm:pt modelId="{91A92096-6566-4E5E-834C-DA196E10D243}" type="sibTrans" cxnId="{E2DD6C89-D123-4CF6-AECD-131A223E7535}">
      <dgm:prSet/>
      <dgm:spPr/>
      <dgm:t>
        <a:bodyPr/>
        <a:lstStyle/>
        <a:p>
          <a:endParaRPr lang="en-US"/>
        </a:p>
      </dgm:t>
    </dgm:pt>
    <dgm:pt modelId="{3C674BCC-0B0C-4487-8408-CBBB323B3879}">
      <dgm:prSet/>
      <dgm:spPr/>
      <dgm:t>
        <a:bodyPr/>
        <a:lstStyle/>
        <a:p>
          <a:r>
            <a:rPr lang="en-US" b="0" i="0" dirty="0"/>
            <a:t>Offered to every eligible private school, but each private school decides whether or not they will participate </a:t>
          </a:r>
          <a:endParaRPr lang="en-US" dirty="0"/>
        </a:p>
      </dgm:t>
      <dgm:extLst>
        <a:ext uri="{E40237B7-FDA0-4F09-8148-C483321AD2D9}">
          <dgm14:cNvPr xmlns:dgm14="http://schemas.microsoft.com/office/drawing/2010/diagram" id="0" name="" descr="Programs for private school participants that are designed to increase student academic achievement&#10;Programs that are created through a collaboration between a district and a private school&#10;Paid for by federal tax funds which are annually appropriated by the US Congress &#10;Required under federal law to be offered to each known eligible private school&#10;Offered to every eligible private school, but each private school decides whether or not they will participate "/>
        </a:ext>
      </dgm:extLst>
    </dgm:pt>
    <dgm:pt modelId="{CDFDB7E4-C0B6-49C7-B08D-54515FB181B2}" type="parTrans" cxnId="{83E662B0-ABF6-4C56-ADAF-2A7338C110EF}">
      <dgm:prSet/>
      <dgm:spPr/>
      <dgm:t>
        <a:bodyPr/>
        <a:lstStyle/>
        <a:p>
          <a:endParaRPr lang="en-US"/>
        </a:p>
      </dgm:t>
    </dgm:pt>
    <dgm:pt modelId="{4E4DFFB9-D157-457E-A426-395668712BFC}" type="sibTrans" cxnId="{83E662B0-ABF6-4C56-ADAF-2A7338C110EF}">
      <dgm:prSet/>
      <dgm:spPr/>
      <dgm:t>
        <a:bodyPr/>
        <a:lstStyle/>
        <a:p>
          <a:endParaRPr lang="en-US"/>
        </a:p>
      </dgm:t>
    </dgm:pt>
    <dgm:pt modelId="{A0726BC3-4585-4227-9A71-80A41DB4F292}" type="pres">
      <dgm:prSet presAssocID="{1760E9B4-35FC-4BA1-921C-E32F782383D9}" presName="linear" presStyleCnt="0">
        <dgm:presLayoutVars>
          <dgm:animLvl val="lvl"/>
          <dgm:resizeHandles val="exact"/>
        </dgm:presLayoutVars>
      </dgm:prSet>
      <dgm:spPr/>
    </dgm:pt>
    <dgm:pt modelId="{044BE36A-D295-40FE-BF69-8CBE2DBDA61C}" type="pres">
      <dgm:prSet presAssocID="{3EB8B811-B67C-435A-8BBF-787EC26DDD6B}" presName="parentText" presStyleLbl="node1" presStyleIdx="0" presStyleCnt="5">
        <dgm:presLayoutVars>
          <dgm:chMax val="0"/>
          <dgm:bulletEnabled val="1"/>
        </dgm:presLayoutVars>
      </dgm:prSet>
      <dgm:spPr/>
    </dgm:pt>
    <dgm:pt modelId="{6DD7614A-216C-40E2-8FDA-BB24C493C0D8}" type="pres">
      <dgm:prSet presAssocID="{5D413CDC-DD17-4A05-9CDE-6F0B9155FED7}" presName="spacer" presStyleCnt="0"/>
      <dgm:spPr/>
    </dgm:pt>
    <dgm:pt modelId="{83E88435-0DB1-4A86-8AEC-790B23E68D2E}" type="pres">
      <dgm:prSet presAssocID="{8874B9F0-93E1-4C1D-933A-9D1D4FD10E6A}" presName="parentText" presStyleLbl="node1" presStyleIdx="1" presStyleCnt="5">
        <dgm:presLayoutVars>
          <dgm:chMax val="0"/>
          <dgm:bulletEnabled val="1"/>
        </dgm:presLayoutVars>
      </dgm:prSet>
      <dgm:spPr/>
    </dgm:pt>
    <dgm:pt modelId="{414AB03E-2F36-4F8F-89CA-36721960486C}" type="pres">
      <dgm:prSet presAssocID="{74AF54C1-D734-4488-BF16-E6D369AAFB4C}" presName="spacer" presStyleCnt="0"/>
      <dgm:spPr/>
    </dgm:pt>
    <dgm:pt modelId="{EE6B85B7-D59B-40E7-9890-630B4EE20823}" type="pres">
      <dgm:prSet presAssocID="{88A3FB24-9C36-4014-9C9B-36E552E0C054}" presName="parentText" presStyleLbl="node1" presStyleIdx="2" presStyleCnt="5">
        <dgm:presLayoutVars>
          <dgm:chMax val="0"/>
          <dgm:bulletEnabled val="1"/>
        </dgm:presLayoutVars>
      </dgm:prSet>
      <dgm:spPr/>
    </dgm:pt>
    <dgm:pt modelId="{9573727E-55E2-4FB0-9A45-63DD7503FC6A}" type="pres">
      <dgm:prSet presAssocID="{02439AC0-0776-4E73-A28E-EE07962CF385}" presName="spacer" presStyleCnt="0"/>
      <dgm:spPr/>
    </dgm:pt>
    <dgm:pt modelId="{6C265698-E97E-480B-82FE-F1B51D9B9DCE}" type="pres">
      <dgm:prSet presAssocID="{1DF6D7BE-8650-42FB-9EDF-CDB76F601B25}" presName="parentText" presStyleLbl="node1" presStyleIdx="3" presStyleCnt="5">
        <dgm:presLayoutVars>
          <dgm:chMax val="0"/>
          <dgm:bulletEnabled val="1"/>
        </dgm:presLayoutVars>
      </dgm:prSet>
      <dgm:spPr/>
    </dgm:pt>
    <dgm:pt modelId="{24EB2465-C26F-4B88-8B97-1C33387DB47D}" type="pres">
      <dgm:prSet presAssocID="{91A92096-6566-4E5E-834C-DA196E10D243}" presName="spacer" presStyleCnt="0"/>
      <dgm:spPr/>
    </dgm:pt>
    <dgm:pt modelId="{D4CBD993-67FA-4D68-B604-0765430BD592}" type="pres">
      <dgm:prSet presAssocID="{3C674BCC-0B0C-4487-8408-CBBB323B3879}" presName="parentText" presStyleLbl="node1" presStyleIdx="4" presStyleCnt="5">
        <dgm:presLayoutVars>
          <dgm:chMax val="0"/>
          <dgm:bulletEnabled val="1"/>
        </dgm:presLayoutVars>
      </dgm:prSet>
      <dgm:spPr/>
    </dgm:pt>
  </dgm:ptLst>
  <dgm:cxnLst>
    <dgm:cxn modelId="{4FE77236-7EFF-412E-B82E-AB6D49C1A950}" srcId="{1760E9B4-35FC-4BA1-921C-E32F782383D9}" destId="{8874B9F0-93E1-4C1D-933A-9D1D4FD10E6A}" srcOrd="1" destOrd="0" parTransId="{527E0F24-3787-485A-8BBD-B9EF5031D029}" sibTransId="{74AF54C1-D734-4488-BF16-E6D369AAFB4C}"/>
    <dgm:cxn modelId="{C5802D41-6173-4115-B572-861E18B8DD64}" srcId="{1760E9B4-35FC-4BA1-921C-E32F782383D9}" destId="{3EB8B811-B67C-435A-8BBF-787EC26DDD6B}" srcOrd="0" destOrd="0" parTransId="{4FFB0344-6F20-400B-8285-37F2A40AC3A2}" sibTransId="{5D413CDC-DD17-4A05-9CDE-6F0B9155FED7}"/>
    <dgm:cxn modelId="{EDC60D64-E929-4EF4-ACBA-BC8EA142E292}" type="presOf" srcId="{8874B9F0-93E1-4C1D-933A-9D1D4FD10E6A}" destId="{83E88435-0DB1-4A86-8AEC-790B23E68D2E}" srcOrd="0" destOrd="0" presId="urn:microsoft.com/office/officeart/2005/8/layout/vList2"/>
    <dgm:cxn modelId="{F542BE66-5A73-4D79-B120-B37D6E6CBE1E}" srcId="{1760E9B4-35FC-4BA1-921C-E32F782383D9}" destId="{88A3FB24-9C36-4014-9C9B-36E552E0C054}" srcOrd="2" destOrd="0" parTransId="{80C991BC-B23D-42B1-90DA-B25877D9F68D}" sibTransId="{02439AC0-0776-4E73-A28E-EE07962CF385}"/>
    <dgm:cxn modelId="{AC47A751-2FBF-4704-A3AA-BA599A189929}" type="presOf" srcId="{3EB8B811-B67C-435A-8BBF-787EC26DDD6B}" destId="{044BE36A-D295-40FE-BF69-8CBE2DBDA61C}" srcOrd="0" destOrd="0" presId="urn:microsoft.com/office/officeart/2005/8/layout/vList2"/>
    <dgm:cxn modelId="{F4AA2555-022D-47B6-B8F3-9569BC09B9AC}" type="presOf" srcId="{1760E9B4-35FC-4BA1-921C-E32F782383D9}" destId="{A0726BC3-4585-4227-9A71-80A41DB4F292}" srcOrd="0" destOrd="0" presId="urn:microsoft.com/office/officeart/2005/8/layout/vList2"/>
    <dgm:cxn modelId="{E2DD6C89-D123-4CF6-AECD-131A223E7535}" srcId="{1760E9B4-35FC-4BA1-921C-E32F782383D9}" destId="{1DF6D7BE-8650-42FB-9EDF-CDB76F601B25}" srcOrd="3" destOrd="0" parTransId="{4A4246F8-7028-4925-A7ED-53667FE29FB8}" sibTransId="{91A92096-6566-4E5E-834C-DA196E10D243}"/>
    <dgm:cxn modelId="{83E662B0-ABF6-4C56-ADAF-2A7338C110EF}" srcId="{1760E9B4-35FC-4BA1-921C-E32F782383D9}" destId="{3C674BCC-0B0C-4487-8408-CBBB323B3879}" srcOrd="4" destOrd="0" parTransId="{CDFDB7E4-C0B6-49C7-B08D-54515FB181B2}" sibTransId="{4E4DFFB9-D157-457E-A426-395668712BFC}"/>
    <dgm:cxn modelId="{516C9EB5-271F-4B86-8E9E-3BA8455E0099}" type="presOf" srcId="{88A3FB24-9C36-4014-9C9B-36E552E0C054}" destId="{EE6B85B7-D59B-40E7-9890-630B4EE20823}" srcOrd="0" destOrd="0" presId="urn:microsoft.com/office/officeart/2005/8/layout/vList2"/>
    <dgm:cxn modelId="{63F7A6BE-9606-4A0F-A107-9E9B99E19326}" type="presOf" srcId="{1DF6D7BE-8650-42FB-9EDF-CDB76F601B25}" destId="{6C265698-E97E-480B-82FE-F1B51D9B9DCE}" srcOrd="0" destOrd="0" presId="urn:microsoft.com/office/officeart/2005/8/layout/vList2"/>
    <dgm:cxn modelId="{8802A7F7-D475-4F9B-B9B3-DEFF4AC81FEC}" type="presOf" srcId="{3C674BCC-0B0C-4487-8408-CBBB323B3879}" destId="{D4CBD993-67FA-4D68-B604-0765430BD592}" srcOrd="0" destOrd="0" presId="urn:microsoft.com/office/officeart/2005/8/layout/vList2"/>
    <dgm:cxn modelId="{87E6645D-7029-43AF-96C1-D19FF2CE7713}" type="presParOf" srcId="{A0726BC3-4585-4227-9A71-80A41DB4F292}" destId="{044BE36A-D295-40FE-BF69-8CBE2DBDA61C}" srcOrd="0" destOrd="0" presId="urn:microsoft.com/office/officeart/2005/8/layout/vList2"/>
    <dgm:cxn modelId="{33F5FD43-A7B2-49AE-AC71-5688DACD4045}" type="presParOf" srcId="{A0726BC3-4585-4227-9A71-80A41DB4F292}" destId="{6DD7614A-216C-40E2-8FDA-BB24C493C0D8}" srcOrd="1" destOrd="0" presId="urn:microsoft.com/office/officeart/2005/8/layout/vList2"/>
    <dgm:cxn modelId="{CDB1DC59-CA18-4CB5-A385-157B5D4DA1AE}" type="presParOf" srcId="{A0726BC3-4585-4227-9A71-80A41DB4F292}" destId="{83E88435-0DB1-4A86-8AEC-790B23E68D2E}" srcOrd="2" destOrd="0" presId="urn:microsoft.com/office/officeart/2005/8/layout/vList2"/>
    <dgm:cxn modelId="{7B0D9723-7598-4FAD-9308-54AAFB7D0FEE}" type="presParOf" srcId="{A0726BC3-4585-4227-9A71-80A41DB4F292}" destId="{414AB03E-2F36-4F8F-89CA-36721960486C}" srcOrd="3" destOrd="0" presId="urn:microsoft.com/office/officeart/2005/8/layout/vList2"/>
    <dgm:cxn modelId="{4126A0E7-C499-45C7-ACD7-7788B4F35AD4}" type="presParOf" srcId="{A0726BC3-4585-4227-9A71-80A41DB4F292}" destId="{EE6B85B7-D59B-40E7-9890-630B4EE20823}" srcOrd="4" destOrd="0" presId="urn:microsoft.com/office/officeart/2005/8/layout/vList2"/>
    <dgm:cxn modelId="{7A1E4418-1395-41E0-9FCE-5FEE484FB474}" type="presParOf" srcId="{A0726BC3-4585-4227-9A71-80A41DB4F292}" destId="{9573727E-55E2-4FB0-9A45-63DD7503FC6A}" srcOrd="5" destOrd="0" presId="urn:microsoft.com/office/officeart/2005/8/layout/vList2"/>
    <dgm:cxn modelId="{BE5D4558-EB6E-434B-8C0A-95D8F3D426B6}" type="presParOf" srcId="{A0726BC3-4585-4227-9A71-80A41DB4F292}" destId="{6C265698-E97E-480B-82FE-F1B51D9B9DCE}" srcOrd="6" destOrd="0" presId="urn:microsoft.com/office/officeart/2005/8/layout/vList2"/>
    <dgm:cxn modelId="{F883549D-AE58-4A33-811A-FADC42F9A037}" type="presParOf" srcId="{A0726BC3-4585-4227-9A71-80A41DB4F292}" destId="{24EB2465-C26F-4B88-8B97-1C33387DB47D}" srcOrd="7" destOrd="0" presId="urn:microsoft.com/office/officeart/2005/8/layout/vList2"/>
    <dgm:cxn modelId="{F1EF024C-B538-4389-8B2E-DA5A9B84A760}" type="presParOf" srcId="{A0726BC3-4585-4227-9A71-80A41DB4F292}" destId="{D4CBD993-67FA-4D68-B604-0765430BD592}"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C7A13-D12F-4EAF-ADE3-389D2931A7B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82FF591-1734-4645-8224-F4B4482599DA}">
      <dgm:prSet/>
      <dgm:spPr/>
      <dgm:t>
        <a:bodyPr/>
        <a:lstStyle/>
        <a:p>
          <a:r>
            <a:rPr lang="en-US" b="0" i="0" dirty="0"/>
            <a:t>A blank check for the private school to spend on anything they want</a:t>
          </a:r>
          <a:endParaRPr lang="en-US" dirty="0"/>
        </a:p>
      </dgm:t>
    </dgm:pt>
    <dgm:pt modelId="{3523E7FE-6833-4AD0-832B-248E6D58DF10}" type="parTrans" cxnId="{A2A99D5D-4D3D-45F5-B1C9-10B8D5E0FE76}">
      <dgm:prSet/>
      <dgm:spPr/>
      <dgm:t>
        <a:bodyPr/>
        <a:lstStyle/>
        <a:p>
          <a:endParaRPr lang="en-US"/>
        </a:p>
      </dgm:t>
    </dgm:pt>
    <dgm:pt modelId="{8A6616CC-6B94-4131-B6BC-7621E28521AD}" type="sibTrans" cxnId="{A2A99D5D-4D3D-45F5-B1C9-10B8D5E0FE76}">
      <dgm:prSet/>
      <dgm:spPr/>
      <dgm:t>
        <a:bodyPr/>
        <a:lstStyle/>
        <a:p>
          <a:endParaRPr lang="en-US"/>
        </a:p>
      </dgm:t>
    </dgm:pt>
    <dgm:pt modelId="{85B6EB89-B21A-430D-8B04-BB38B62B36CB}">
      <dgm:prSet/>
      <dgm:spPr/>
      <dgm:t>
        <a:bodyPr/>
        <a:lstStyle/>
        <a:p>
          <a:r>
            <a:rPr lang="en-US" b="0" i="0" dirty="0"/>
            <a:t>Must be allowable, reasonable, necessary, secular, neutral and non-ideological</a:t>
          </a:r>
          <a:endParaRPr lang="en-US" dirty="0"/>
        </a:p>
      </dgm:t>
    </dgm:pt>
    <dgm:pt modelId="{07FDF4ED-7913-4981-AAE5-4FC513E3EBD8}" type="parTrans" cxnId="{41A0BBB2-7C2D-4B2B-B601-A6B87E299860}">
      <dgm:prSet/>
      <dgm:spPr/>
      <dgm:t>
        <a:bodyPr/>
        <a:lstStyle/>
        <a:p>
          <a:endParaRPr lang="en-US"/>
        </a:p>
      </dgm:t>
    </dgm:pt>
    <dgm:pt modelId="{16E6C39C-12A9-444E-8DF6-8557266D134D}" type="sibTrans" cxnId="{41A0BBB2-7C2D-4B2B-B601-A6B87E299860}">
      <dgm:prSet/>
      <dgm:spPr/>
      <dgm:t>
        <a:bodyPr/>
        <a:lstStyle/>
        <a:p>
          <a:endParaRPr lang="en-US"/>
        </a:p>
      </dgm:t>
    </dgm:pt>
    <dgm:pt modelId="{8EBA0E6B-013D-400B-9ABD-EFA19C6C0C5D}">
      <dgm:prSet/>
      <dgm:spPr/>
      <dgm:t>
        <a:bodyPr/>
        <a:lstStyle/>
        <a:p>
          <a:r>
            <a:rPr lang="en-US" b="0" i="0" dirty="0"/>
            <a:t>Funds paid directly to the private school</a:t>
          </a:r>
          <a:endParaRPr lang="en-US" dirty="0"/>
        </a:p>
      </dgm:t>
    </dgm:pt>
    <dgm:pt modelId="{E49B4A3B-78C0-47E5-A9BC-E5B6882DC9CD}" type="parTrans" cxnId="{0FFD042C-5614-43B2-BAFE-99262098EAC4}">
      <dgm:prSet/>
      <dgm:spPr/>
      <dgm:t>
        <a:bodyPr/>
        <a:lstStyle/>
        <a:p>
          <a:endParaRPr lang="en-US"/>
        </a:p>
      </dgm:t>
    </dgm:pt>
    <dgm:pt modelId="{3B758E72-DE6B-442A-9DBC-A55AA1C53988}" type="sibTrans" cxnId="{0FFD042C-5614-43B2-BAFE-99262098EAC4}">
      <dgm:prSet/>
      <dgm:spPr/>
      <dgm:t>
        <a:bodyPr/>
        <a:lstStyle/>
        <a:p>
          <a:endParaRPr lang="en-US"/>
        </a:p>
      </dgm:t>
    </dgm:pt>
    <dgm:pt modelId="{6DF50A34-BF7D-40B6-92B1-EEC85B07D5B8}">
      <dgm:prSet/>
      <dgm:spPr/>
      <dgm:t>
        <a:bodyPr/>
        <a:lstStyle/>
        <a:p>
          <a:r>
            <a:rPr lang="en-US" b="0" i="0" dirty="0"/>
            <a:t>The district uses funds generated by private school students to provide services</a:t>
          </a:r>
          <a:endParaRPr lang="en-US" dirty="0"/>
        </a:p>
      </dgm:t>
    </dgm:pt>
    <dgm:pt modelId="{46BAF80C-BA8D-4007-A6C7-CA800308EDA9}" type="parTrans" cxnId="{3E8B230F-077E-43C3-9453-C8B503341C6F}">
      <dgm:prSet/>
      <dgm:spPr/>
      <dgm:t>
        <a:bodyPr/>
        <a:lstStyle/>
        <a:p>
          <a:endParaRPr lang="en-US"/>
        </a:p>
      </dgm:t>
    </dgm:pt>
    <dgm:pt modelId="{97D4D976-83D5-4471-9639-768B1B46B50D}" type="sibTrans" cxnId="{3E8B230F-077E-43C3-9453-C8B503341C6F}">
      <dgm:prSet/>
      <dgm:spPr/>
      <dgm:t>
        <a:bodyPr/>
        <a:lstStyle/>
        <a:p>
          <a:endParaRPr lang="en-US"/>
        </a:p>
      </dgm:t>
    </dgm:pt>
    <dgm:pt modelId="{4CA5EABC-E0C8-4C4B-A247-73549BDEC782}">
      <dgm:prSet/>
      <dgm:spPr/>
      <dgm:t>
        <a:bodyPr/>
        <a:lstStyle/>
        <a:p>
          <a:r>
            <a:rPr lang="en-US" b="0" i="0" dirty="0"/>
            <a:t>To benefit the private school in general</a:t>
          </a:r>
          <a:endParaRPr lang="en-US" dirty="0"/>
        </a:p>
      </dgm:t>
    </dgm:pt>
    <dgm:pt modelId="{EAEA30DF-92F7-48CA-A868-75C530BEBD83}" type="parTrans" cxnId="{142BFA65-116E-485F-86E2-ED9C2E7B0225}">
      <dgm:prSet/>
      <dgm:spPr/>
      <dgm:t>
        <a:bodyPr/>
        <a:lstStyle/>
        <a:p>
          <a:endParaRPr lang="en-US"/>
        </a:p>
      </dgm:t>
    </dgm:pt>
    <dgm:pt modelId="{7C38E5F0-F081-43B6-A7B4-4CF368F1E47D}" type="sibTrans" cxnId="{142BFA65-116E-485F-86E2-ED9C2E7B0225}">
      <dgm:prSet/>
      <dgm:spPr/>
      <dgm:t>
        <a:bodyPr/>
        <a:lstStyle/>
        <a:p>
          <a:endParaRPr lang="en-US"/>
        </a:p>
      </dgm:t>
    </dgm:pt>
    <dgm:pt modelId="{A7E9A8DE-AD74-48A0-9688-506FBED58CC7}">
      <dgm:prSet/>
      <dgm:spPr/>
      <dgm:t>
        <a:bodyPr/>
        <a:lstStyle/>
        <a:p>
          <a:r>
            <a:rPr lang="en-US" b="0" i="0" dirty="0"/>
            <a:t>Meet a specific need of the private school</a:t>
          </a:r>
          <a:endParaRPr lang="en-US" dirty="0"/>
        </a:p>
      </dgm:t>
    </dgm:pt>
    <dgm:pt modelId="{9C2048F1-64F0-4BFB-B3C6-4F3374C4A6A1}" type="parTrans" cxnId="{FB3D7B8F-A385-4C7F-8914-C6A1B5CE90EA}">
      <dgm:prSet/>
      <dgm:spPr/>
      <dgm:t>
        <a:bodyPr/>
        <a:lstStyle/>
        <a:p>
          <a:endParaRPr lang="en-US"/>
        </a:p>
      </dgm:t>
    </dgm:pt>
    <dgm:pt modelId="{F1168586-3FF2-4BCD-804A-D592FF70732E}" type="sibTrans" cxnId="{FB3D7B8F-A385-4C7F-8914-C6A1B5CE90EA}">
      <dgm:prSet/>
      <dgm:spPr/>
      <dgm:t>
        <a:bodyPr/>
        <a:lstStyle/>
        <a:p>
          <a:endParaRPr lang="en-US"/>
        </a:p>
      </dgm:t>
    </dgm:pt>
    <dgm:pt modelId="{0880C1BD-E967-4660-A771-7A9A677849AA}">
      <dgm:prSet/>
      <dgm:spPr/>
      <dgm:t>
        <a:bodyPr/>
        <a:lstStyle/>
        <a:p>
          <a:r>
            <a:rPr lang="en-US" b="0" i="0" dirty="0"/>
            <a:t>Show a direct impact to student academic achievement</a:t>
          </a:r>
          <a:endParaRPr lang="en-US" dirty="0"/>
        </a:p>
      </dgm:t>
    </dgm:pt>
    <dgm:pt modelId="{21B26DED-09F2-4FE4-845E-3AA7D9673D6F}" type="parTrans" cxnId="{CD1E4C73-1A6A-4340-84DD-B0EE2D460D7A}">
      <dgm:prSet/>
      <dgm:spPr/>
      <dgm:t>
        <a:bodyPr/>
        <a:lstStyle/>
        <a:p>
          <a:endParaRPr lang="en-US"/>
        </a:p>
      </dgm:t>
    </dgm:pt>
    <dgm:pt modelId="{A9D5BD21-C90F-41E6-ACAD-A1706A65DA55}" type="sibTrans" cxnId="{CD1E4C73-1A6A-4340-84DD-B0EE2D460D7A}">
      <dgm:prSet/>
      <dgm:spPr/>
      <dgm:t>
        <a:bodyPr/>
        <a:lstStyle/>
        <a:p>
          <a:endParaRPr lang="en-US"/>
        </a:p>
      </dgm:t>
    </dgm:pt>
    <dgm:pt modelId="{BB394A06-FEB4-46FE-B836-2E3373305358}" type="pres">
      <dgm:prSet presAssocID="{355C7A13-D12F-4EAF-ADE3-389D2931A7BF}" presName="linear" presStyleCnt="0">
        <dgm:presLayoutVars>
          <dgm:animLvl val="lvl"/>
          <dgm:resizeHandles val="exact"/>
        </dgm:presLayoutVars>
      </dgm:prSet>
      <dgm:spPr/>
    </dgm:pt>
    <dgm:pt modelId="{A8161A72-C510-4375-B239-F9F86D0168E8}" type="pres">
      <dgm:prSet presAssocID="{E82FF591-1734-4645-8224-F4B4482599DA}" presName="parentText" presStyleLbl="node1" presStyleIdx="0" presStyleCnt="3">
        <dgm:presLayoutVars>
          <dgm:chMax val="0"/>
          <dgm:bulletEnabled val="1"/>
        </dgm:presLayoutVars>
      </dgm:prSet>
      <dgm:spPr/>
    </dgm:pt>
    <dgm:pt modelId="{9925CCF5-2EDC-4680-9CB1-BDB9FFECA95F}" type="pres">
      <dgm:prSet presAssocID="{E82FF591-1734-4645-8224-F4B4482599DA}" presName="childText" presStyleLbl="revTx" presStyleIdx="0" presStyleCnt="3">
        <dgm:presLayoutVars>
          <dgm:bulletEnabled val="1"/>
        </dgm:presLayoutVars>
      </dgm:prSet>
      <dgm:spPr/>
    </dgm:pt>
    <dgm:pt modelId="{FA15CA1E-DC30-467C-9EB7-14FF3927531B}" type="pres">
      <dgm:prSet presAssocID="{8EBA0E6B-013D-400B-9ABD-EFA19C6C0C5D}" presName="parentText" presStyleLbl="node1" presStyleIdx="1" presStyleCnt="3">
        <dgm:presLayoutVars>
          <dgm:chMax val="0"/>
          <dgm:bulletEnabled val="1"/>
        </dgm:presLayoutVars>
      </dgm:prSet>
      <dgm:spPr/>
    </dgm:pt>
    <dgm:pt modelId="{12603C72-E3DC-454B-B0B0-B9667B0F1D0D}" type="pres">
      <dgm:prSet presAssocID="{8EBA0E6B-013D-400B-9ABD-EFA19C6C0C5D}" presName="childText" presStyleLbl="revTx" presStyleIdx="1" presStyleCnt="3">
        <dgm:presLayoutVars>
          <dgm:bulletEnabled val="1"/>
        </dgm:presLayoutVars>
      </dgm:prSet>
      <dgm:spPr/>
    </dgm:pt>
    <dgm:pt modelId="{E0A8E83E-5681-438D-81B7-4FD9FB33BD0D}" type="pres">
      <dgm:prSet presAssocID="{4CA5EABC-E0C8-4C4B-A247-73549BDEC782}" presName="parentText" presStyleLbl="node1" presStyleIdx="2" presStyleCnt="3">
        <dgm:presLayoutVars>
          <dgm:chMax val="0"/>
          <dgm:bulletEnabled val="1"/>
        </dgm:presLayoutVars>
      </dgm:prSet>
      <dgm:spPr/>
    </dgm:pt>
    <dgm:pt modelId="{5F9242E9-B102-47D4-9111-EA92124535D5}" type="pres">
      <dgm:prSet presAssocID="{4CA5EABC-E0C8-4C4B-A247-73549BDEC782}" presName="childText" presStyleLbl="revTx" presStyleIdx="2" presStyleCnt="3">
        <dgm:presLayoutVars>
          <dgm:bulletEnabled val="1"/>
        </dgm:presLayoutVars>
      </dgm:prSet>
      <dgm:spPr/>
    </dgm:pt>
  </dgm:ptLst>
  <dgm:cxnLst>
    <dgm:cxn modelId="{7491DA04-4D57-4A96-838B-BF29AA7C76E5}" type="presOf" srcId="{4CA5EABC-E0C8-4C4B-A247-73549BDEC782}" destId="{E0A8E83E-5681-438D-81B7-4FD9FB33BD0D}" srcOrd="0" destOrd="0" presId="urn:microsoft.com/office/officeart/2005/8/layout/vList2"/>
    <dgm:cxn modelId="{3E8B230F-077E-43C3-9453-C8B503341C6F}" srcId="{8EBA0E6B-013D-400B-9ABD-EFA19C6C0C5D}" destId="{6DF50A34-BF7D-40B6-92B1-EEC85B07D5B8}" srcOrd="0" destOrd="0" parTransId="{46BAF80C-BA8D-4007-A6C7-CA800308EDA9}" sibTransId="{97D4D976-83D5-4471-9639-768B1B46B50D}"/>
    <dgm:cxn modelId="{4EED4418-7CF9-499F-B9AB-8367DA2AC743}" type="presOf" srcId="{355C7A13-D12F-4EAF-ADE3-389D2931A7BF}" destId="{BB394A06-FEB4-46FE-B836-2E3373305358}" srcOrd="0" destOrd="0" presId="urn:microsoft.com/office/officeart/2005/8/layout/vList2"/>
    <dgm:cxn modelId="{0FFD042C-5614-43B2-BAFE-99262098EAC4}" srcId="{355C7A13-D12F-4EAF-ADE3-389D2931A7BF}" destId="{8EBA0E6B-013D-400B-9ABD-EFA19C6C0C5D}" srcOrd="1" destOrd="0" parTransId="{E49B4A3B-78C0-47E5-A9BC-E5B6882DC9CD}" sibTransId="{3B758E72-DE6B-442A-9DBC-A55AA1C53988}"/>
    <dgm:cxn modelId="{9969BE39-BA5C-4053-91D6-64A53D171944}" type="presOf" srcId="{8EBA0E6B-013D-400B-9ABD-EFA19C6C0C5D}" destId="{FA15CA1E-DC30-467C-9EB7-14FF3927531B}" srcOrd="0" destOrd="0" presId="urn:microsoft.com/office/officeart/2005/8/layout/vList2"/>
    <dgm:cxn modelId="{A2A99D5D-4D3D-45F5-B1C9-10B8D5E0FE76}" srcId="{355C7A13-D12F-4EAF-ADE3-389D2931A7BF}" destId="{E82FF591-1734-4645-8224-F4B4482599DA}" srcOrd="0" destOrd="0" parTransId="{3523E7FE-6833-4AD0-832B-248E6D58DF10}" sibTransId="{8A6616CC-6B94-4131-B6BC-7621E28521AD}"/>
    <dgm:cxn modelId="{142BFA65-116E-485F-86E2-ED9C2E7B0225}" srcId="{355C7A13-D12F-4EAF-ADE3-389D2931A7BF}" destId="{4CA5EABC-E0C8-4C4B-A247-73549BDEC782}" srcOrd="2" destOrd="0" parTransId="{EAEA30DF-92F7-48CA-A868-75C530BEBD83}" sibTransId="{7C38E5F0-F081-43B6-A7B4-4CF368F1E47D}"/>
    <dgm:cxn modelId="{CD1E4C73-1A6A-4340-84DD-B0EE2D460D7A}" srcId="{4CA5EABC-E0C8-4C4B-A247-73549BDEC782}" destId="{0880C1BD-E967-4660-A771-7A9A677849AA}" srcOrd="1" destOrd="0" parTransId="{21B26DED-09F2-4FE4-845E-3AA7D9673D6F}" sibTransId="{A9D5BD21-C90F-41E6-ACAD-A1706A65DA55}"/>
    <dgm:cxn modelId="{3D58077C-DD8C-458D-92E4-BE8494BC58EF}" type="presOf" srcId="{6DF50A34-BF7D-40B6-92B1-EEC85B07D5B8}" destId="{12603C72-E3DC-454B-B0B0-B9667B0F1D0D}" srcOrd="0" destOrd="0" presId="urn:microsoft.com/office/officeart/2005/8/layout/vList2"/>
    <dgm:cxn modelId="{FB3D7B8F-A385-4C7F-8914-C6A1B5CE90EA}" srcId="{4CA5EABC-E0C8-4C4B-A247-73549BDEC782}" destId="{A7E9A8DE-AD74-48A0-9688-506FBED58CC7}" srcOrd="0" destOrd="0" parTransId="{9C2048F1-64F0-4BFB-B3C6-4F3374C4A6A1}" sibTransId="{F1168586-3FF2-4BCD-804A-D592FF70732E}"/>
    <dgm:cxn modelId="{41A0BBB2-7C2D-4B2B-B601-A6B87E299860}" srcId="{E82FF591-1734-4645-8224-F4B4482599DA}" destId="{85B6EB89-B21A-430D-8B04-BB38B62B36CB}" srcOrd="0" destOrd="0" parTransId="{07FDF4ED-7913-4981-AAE5-4FC513E3EBD8}" sibTransId="{16E6C39C-12A9-444E-8DF6-8557266D134D}"/>
    <dgm:cxn modelId="{3DE6D2C6-B242-4385-BE3B-10EE886D50E2}" type="presOf" srcId="{0880C1BD-E967-4660-A771-7A9A677849AA}" destId="{5F9242E9-B102-47D4-9111-EA92124535D5}" srcOrd="0" destOrd="1" presId="urn:microsoft.com/office/officeart/2005/8/layout/vList2"/>
    <dgm:cxn modelId="{1EB4B5E6-15DF-4EFC-8989-245A0299E1DB}" type="presOf" srcId="{85B6EB89-B21A-430D-8B04-BB38B62B36CB}" destId="{9925CCF5-2EDC-4680-9CB1-BDB9FFECA95F}" srcOrd="0" destOrd="0" presId="urn:microsoft.com/office/officeart/2005/8/layout/vList2"/>
    <dgm:cxn modelId="{209A28E7-C057-4760-A217-088FB16C6C33}" type="presOf" srcId="{E82FF591-1734-4645-8224-F4B4482599DA}" destId="{A8161A72-C510-4375-B239-F9F86D0168E8}" srcOrd="0" destOrd="0" presId="urn:microsoft.com/office/officeart/2005/8/layout/vList2"/>
    <dgm:cxn modelId="{B13825EF-3403-4EA4-84D4-63B4057BBA9B}" type="presOf" srcId="{A7E9A8DE-AD74-48A0-9688-506FBED58CC7}" destId="{5F9242E9-B102-47D4-9111-EA92124535D5}" srcOrd="0" destOrd="0" presId="urn:microsoft.com/office/officeart/2005/8/layout/vList2"/>
    <dgm:cxn modelId="{C39478D9-DF79-4C42-8262-4CF771E98E41}" type="presParOf" srcId="{BB394A06-FEB4-46FE-B836-2E3373305358}" destId="{A8161A72-C510-4375-B239-F9F86D0168E8}" srcOrd="0" destOrd="0" presId="urn:microsoft.com/office/officeart/2005/8/layout/vList2"/>
    <dgm:cxn modelId="{ADEE5979-4BAE-4D71-8AE8-E6E9DCE58471}" type="presParOf" srcId="{BB394A06-FEB4-46FE-B836-2E3373305358}" destId="{9925CCF5-2EDC-4680-9CB1-BDB9FFECA95F}" srcOrd="1" destOrd="0" presId="urn:microsoft.com/office/officeart/2005/8/layout/vList2"/>
    <dgm:cxn modelId="{FD65DDBC-5C28-4CFD-A3B9-0DA30B12CF24}" type="presParOf" srcId="{BB394A06-FEB4-46FE-B836-2E3373305358}" destId="{FA15CA1E-DC30-467C-9EB7-14FF3927531B}" srcOrd="2" destOrd="0" presId="urn:microsoft.com/office/officeart/2005/8/layout/vList2"/>
    <dgm:cxn modelId="{CDE05264-5417-481E-8923-487011680FE7}" type="presParOf" srcId="{BB394A06-FEB4-46FE-B836-2E3373305358}" destId="{12603C72-E3DC-454B-B0B0-B9667B0F1D0D}" srcOrd="3" destOrd="0" presId="urn:microsoft.com/office/officeart/2005/8/layout/vList2"/>
    <dgm:cxn modelId="{FA67C14A-B83F-4A48-98A2-2926AB2C1B83}" type="presParOf" srcId="{BB394A06-FEB4-46FE-B836-2E3373305358}" destId="{E0A8E83E-5681-438D-81B7-4FD9FB33BD0D}" srcOrd="4" destOrd="0" presId="urn:microsoft.com/office/officeart/2005/8/layout/vList2"/>
    <dgm:cxn modelId="{57CD6716-F51D-4EFE-9638-5A6A8A2069C3}" type="presParOf" srcId="{BB394A06-FEB4-46FE-B836-2E3373305358}" destId="{5F9242E9-B102-47D4-9111-EA92124535D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52594C-6631-4A1D-9342-A76DC5F9E6A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2D7E9F4-8E2B-4132-B06B-C0E0416F3E0A}">
      <dgm:prSet phldrT="[Text]"/>
      <dgm:spPr/>
      <dgm:t>
        <a:bodyPr/>
        <a:lstStyle/>
        <a:p>
          <a:r>
            <a:rPr lang="en-US"/>
            <a:t>Identify</a:t>
          </a:r>
        </a:p>
      </dgm:t>
    </dgm:pt>
    <dgm:pt modelId="{89DFA90C-5BC4-4A50-A6C4-28FA99C3CC97}" type="parTrans" cxnId="{7459BD37-FD1F-4925-939C-4D20F3BDF5C6}">
      <dgm:prSet/>
      <dgm:spPr/>
      <dgm:t>
        <a:bodyPr/>
        <a:lstStyle/>
        <a:p>
          <a:endParaRPr lang="en-US"/>
        </a:p>
      </dgm:t>
    </dgm:pt>
    <dgm:pt modelId="{19413039-01A8-417C-A724-4FE9BE10BFAC}" type="sibTrans" cxnId="{7459BD37-FD1F-4925-939C-4D20F3BDF5C6}">
      <dgm:prSet/>
      <dgm:spPr/>
      <dgm:t>
        <a:bodyPr/>
        <a:lstStyle/>
        <a:p>
          <a:endParaRPr lang="en-US"/>
        </a:p>
      </dgm:t>
    </dgm:pt>
    <dgm:pt modelId="{55D99E94-01EB-4E6E-9E50-DB585EAB0634}">
      <dgm:prSet phldrT="[Text]"/>
      <dgm:spPr/>
      <dgm:t>
        <a:bodyPr/>
        <a:lstStyle/>
        <a:p>
          <a:r>
            <a:rPr lang="en-US" b="1" dirty="0">
              <a:hlinkClick xmlns:r="http://schemas.openxmlformats.org/officeDocument/2006/relationships" r:id="rId1"/>
            </a:rPr>
            <a:t>Identify Private Schools</a:t>
          </a:r>
          <a:endParaRPr lang="en-US" b="1" dirty="0"/>
        </a:p>
      </dgm:t>
    </dgm:pt>
    <dgm:pt modelId="{6ECBC75C-879D-46C6-AF52-1A75DD2B6F4E}" type="parTrans" cxnId="{3F514DB6-4019-4A8B-9401-E2E060FFD13A}">
      <dgm:prSet/>
      <dgm:spPr/>
      <dgm:t>
        <a:bodyPr/>
        <a:lstStyle/>
        <a:p>
          <a:endParaRPr lang="en-US"/>
        </a:p>
      </dgm:t>
    </dgm:pt>
    <dgm:pt modelId="{39C384AA-0D1D-431A-BCD9-045C8F1DEDD5}" type="sibTrans" cxnId="{3F514DB6-4019-4A8B-9401-E2E060FFD13A}">
      <dgm:prSet/>
      <dgm:spPr/>
      <dgm:t>
        <a:bodyPr/>
        <a:lstStyle/>
        <a:p>
          <a:endParaRPr lang="en-US"/>
        </a:p>
      </dgm:t>
    </dgm:pt>
    <dgm:pt modelId="{0225A53A-3857-4972-B53F-516EF316B6F2}">
      <dgm:prSet phldrT="[Text]"/>
      <dgm:spPr/>
      <dgm:t>
        <a:bodyPr/>
        <a:lstStyle/>
        <a:p>
          <a:r>
            <a:rPr lang="en-US" dirty="0"/>
            <a:t>Consult</a:t>
          </a:r>
        </a:p>
      </dgm:t>
    </dgm:pt>
    <dgm:pt modelId="{CF118920-FC57-4982-B27B-54711543EF27}" type="parTrans" cxnId="{E35AD176-6B72-403A-B741-C9889DD3CFC7}">
      <dgm:prSet/>
      <dgm:spPr/>
      <dgm:t>
        <a:bodyPr/>
        <a:lstStyle/>
        <a:p>
          <a:endParaRPr lang="en-US"/>
        </a:p>
      </dgm:t>
    </dgm:pt>
    <dgm:pt modelId="{E984F101-9FCC-461E-B6EF-4AA709DF639A}" type="sibTrans" cxnId="{E35AD176-6B72-403A-B741-C9889DD3CFC7}">
      <dgm:prSet/>
      <dgm:spPr/>
      <dgm:t>
        <a:bodyPr/>
        <a:lstStyle/>
        <a:p>
          <a:endParaRPr lang="en-US"/>
        </a:p>
      </dgm:t>
    </dgm:pt>
    <dgm:pt modelId="{F545F0A8-BD68-407B-AD2A-79EA642E5F4E}">
      <dgm:prSet phldrT="[Text]"/>
      <dgm:spPr/>
      <dgm:t>
        <a:bodyPr/>
        <a:lstStyle/>
        <a:p>
          <a:r>
            <a:rPr lang="en-US" b="1">
              <a:solidFill>
                <a:schemeClr val="accent5"/>
              </a:solidFill>
            </a:rPr>
            <a:t>Summer 2025 through          Fall 2026</a:t>
          </a:r>
        </a:p>
      </dgm:t>
    </dgm:pt>
    <dgm:pt modelId="{5DFD9DFF-B4C2-476E-90A1-1A69C78C4405}" type="parTrans" cxnId="{436C85C3-9A7E-4295-9E76-0B274D9A74D1}">
      <dgm:prSet/>
      <dgm:spPr/>
      <dgm:t>
        <a:bodyPr/>
        <a:lstStyle/>
        <a:p>
          <a:endParaRPr lang="en-US"/>
        </a:p>
      </dgm:t>
    </dgm:pt>
    <dgm:pt modelId="{DF289FA2-9DB1-4580-8D21-4B0E2F466BCC}" type="sibTrans" cxnId="{436C85C3-9A7E-4295-9E76-0B274D9A74D1}">
      <dgm:prSet/>
      <dgm:spPr/>
      <dgm:t>
        <a:bodyPr/>
        <a:lstStyle/>
        <a:p>
          <a:endParaRPr lang="en-US"/>
        </a:p>
      </dgm:t>
    </dgm:pt>
    <dgm:pt modelId="{A33E4587-1307-421C-B4EE-27CFF994290C}">
      <dgm:prSet phldrT="[Text]"/>
      <dgm:spPr/>
      <dgm:t>
        <a:bodyPr/>
        <a:lstStyle/>
        <a:p>
          <a:r>
            <a:rPr lang="en-US"/>
            <a:t>Evaluate</a:t>
          </a:r>
        </a:p>
      </dgm:t>
    </dgm:pt>
    <dgm:pt modelId="{943B7950-B73E-4E44-A6E2-A7ED15F4F14D}" type="parTrans" cxnId="{3863DE58-A3F7-4202-B2CC-CDF72FC8FC94}">
      <dgm:prSet/>
      <dgm:spPr/>
      <dgm:t>
        <a:bodyPr/>
        <a:lstStyle/>
        <a:p>
          <a:endParaRPr lang="en-US"/>
        </a:p>
      </dgm:t>
    </dgm:pt>
    <dgm:pt modelId="{3852C1FA-5DA9-4949-9996-FF53C8E58545}" type="sibTrans" cxnId="{3863DE58-A3F7-4202-B2CC-CDF72FC8FC94}">
      <dgm:prSet/>
      <dgm:spPr/>
      <dgm:t>
        <a:bodyPr/>
        <a:lstStyle/>
        <a:p>
          <a:endParaRPr lang="en-US"/>
        </a:p>
      </dgm:t>
    </dgm:pt>
    <dgm:pt modelId="{387FCF13-6A6A-4156-93F2-9850BCEA3CB7}">
      <dgm:prSet phldrT="[Text]"/>
      <dgm:spPr/>
      <dgm:t>
        <a:bodyPr/>
        <a:lstStyle/>
        <a:p>
          <a:r>
            <a:rPr lang="en-US" b="1" dirty="0">
              <a:solidFill>
                <a:schemeClr val="accent2"/>
              </a:solidFill>
            </a:rPr>
            <a:t>Spring/Summer 2026</a:t>
          </a:r>
        </a:p>
      </dgm:t>
    </dgm:pt>
    <dgm:pt modelId="{8EBC5B1B-435C-4267-B5A0-CC98929D480E}" type="parTrans" cxnId="{5147165E-8E2B-460C-B79C-4B81EE50B334}">
      <dgm:prSet/>
      <dgm:spPr/>
      <dgm:t>
        <a:bodyPr/>
        <a:lstStyle/>
        <a:p>
          <a:endParaRPr lang="en-US"/>
        </a:p>
      </dgm:t>
    </dgm:pt>
    <dgm:pt modelId="{3168DAE3-17B6-4F00-BE47-6467F523A222}" type="sibTrans" cxnId="{5147165E-8E2B-460C-B79C-4B81EE50B334}">
      <dgm:prSet/>
      <dgm:spPr/>
      <dgm:t>
        <a:bodyPr/>
        <a:lstStyle/>
        <a:p>
          <a:endParaRPr lang="en-US"/>
        </a:p>
      </dgm:t>
    </dgm:pt>
    <dgm:pt modelId="{B647F1C1-F444-48AE-9599-7C1B1C35CE1C}">
      <dgm:prSet phldrT="[Text]"/>
      <dgm:spPr/>
      <dgm:t>
        <a:bodyPr/>
        <a:lstStyle/>
        <a:p>
          <a:r>
            <a:rPr lang="en-US" b="1" dirty="0">
              <a:hlinkClick xmlns:r="http://schemas.openxmlformats.org/officeDocument/2006/relationships" r:id="rId2"/>
            </a:rPr>
            <a:t>Invite to Consultation</a:t>
          </a:r>
          <a:endParaRPr lang="en-US" b="1" dirty="0"/>
        </a:p>
      </dgm:t>
    </dgm:pt>
    <dgm:pt modelId="{648393AC-368F-4462-A8AE-4642FD53FF80}" type="parTrans" cxnId="{A8D42142-802A-42D2-B273-1F2021B07ACE}">
      <dgm:prSet/>
      <dgm:spPr/>
      <dgm:t>
        <a:bodyPr/>
        <a:lstStyle/>
        <a:p>
          <a:endParaRPr lang="en-US"/>
        </a:p>
      </dgm:t>
    </dgm:pt>
    <dgm:pt modelId="{D226BC0E-90BF-44AD-85DE-29F8A211D75E}" type="sibTrans" cxnId="{A8D42142-802A-42D2-B273-1F2021B07ACE}">
      <dgm:prSet/>
      <dgm:spPr/>
      <dgm:t>
        <a:bodyPr/>
        <a:lstStyle/>
        <a:p>
          <a:endParaRPr lang="en-US"/>
        </a:p>
      </dgm:t>
    </dgm:pt>
    <dgm:pt modelId="{BB8BAB32-EB7B-40C3-84B5-AB8233E2C7A3}">
      <dgm:prSet phldrT="[Text]"/>
      <dgm:spPr/>
      <dgm:t>
        <a:bodyPr/>
        <a:lstStyle/>
        <a:p>
          <a:r>
            <a:rPr lang="en-US" b="1">
              <a:solidFill>
                <a:schemeClr val="accent3"/>
              </a:solidFill>
            </a:rPr>
            <a:t>Spring 2025</a:t>
          </a:r>
        </a:p>
      </dgm:t>
    </dgm:pt>
    <dgm:pt modelId="{FB9C7150-3CF2-4E03-BC1C-01BC6FCF34CB}" type="parTrans" cxnId="{903E8CFA-2B96-431C-B88C-5397E95C1D26}">
      <dgm:prSet/>
      <dgm:spPr/>
      <dgm:t>
        <a:bodyPr/>
        <a:lstStyle/>
        <a:p>
          <a:endParaRPr lang="en-US"/>
        </a:p>
      </dgm:t>
    </dgm:pt>
    <dgm:pt modelId="{8C4CC976-0ADC-4083-964B-D0EF66C136A0}" type="sibTrans" cxnId="{903E8CFA-2B96-431C-B88C-5397E95C1D26}">
      <dgm:prSet/>
      <dgm:spPr/>
      <dgm:t>
        <a:bodyPr/>
        <a:lstStyle/>
        <a:p>
          <a:endParaRPr lang="en-US"/>
        </a:p>
      </dgm:t>
    </dgm:pt>
    <dgm:pt modelId="{8A755F95-0B57-4A79-9684-2773863DAC80}">
      <dgm:prSet phldrT="[Text]"/>
      <dgm:spPr/>
      <dgm:t>
        <a:bodyPr/>
        <a:lstStyle/>
        <a:p>
          <a:r>
            <a:rPr lang="en-US" b="1" dirty="0">
              <a:hlinkClick xmlns:r="http://schemas.openxmlformats.org/officeDocument/2006/relationships" r:id="rId3"/>
            </a:rPr>
            <a:t>Upload Evidence</a:t>
          </a:r>
          <a:r>
            <a:rPr lang="en-US" b="1" dirty="0"/>
            <a:t> </a:t>
          </a:r>
          <a:r>
            <a:rPr lang="en-US" dirty="0"/>
            <a:t>for each Private School</a:t>
          </a:r>
        </a:p>
      </dgm:t>
    </dgm:pt>
    <dgm:pt modelId="{96C1914B-923F-460C-BF47-54747473DBD0}" type="parTrans" cxnId="{6600D4E3-372E-42A3-AD6C-59E1C8630882}">
      <dgm:prSet/>
      <dgm:spPr/>
      <dgm:t>
        <a:bodyPr/>
        <a:lstStyle/>
        <a:p>
          <a:endParaRPr lang="en-US"/>
        </a:p>
      </dgm:t>
    </dgm:pt>
    <dgm:pt modelId="{A7B53DAD-0A48-4BE0-AD00-61679749DC21}" type="sibTrans" cxnId="{6600D4E3-372E-42A3-AD6C-59E1C8630882}">
      <dgm:prSet/>
      <dgm:spPr/>
      <dgm:t>
        <a:bodyPr/>
        <a:lstStyle/>
        <a:p>
          <a:endParaRPr lang="en-US"/>
        </a:p>
      </dgm:t>
    </dgm:pt>
    <dgm:pt modelId="{CE71F99A-5ADF-47BB-AD23-F6F319970CBF}">
      <dgm:prSet phldrT="[Text]"/>
      <dgm:spPr/>
      <dgm:t>
        <a:bodyPr/>
        <a:lstStyle/>
        <a:p>
          <a:r>
            <a:rPr lang="en-US" b="1" dirty="0">
              <a:hlinkClick xmlns:r="http://schemas.openxmlformats.org/officeDocument/2006/relationships" r:id="rId4"/>
            </a:rPr>
            <a:t>Assess Needs</a:t>
          </a:r>
          <a:r>
            <a:rPr lang="en-US" b="1" dirty="0"/>
            <a:t> </a:t>
          </a:r>
          <a:r>
            <a:rPr lang="en-US" dirty="0"/>
            <a:t>&amp; Provide Services </a:t>
          </a:r>
        </a:p>
      </dgm:t>
    </dgm:pt>
    <dgm:pt modelId="{7A7962F7-9E6B-4460-8610-CEA6498AF070}" type="parTrans" cxnId="{85154855-D0F4-4813-808B-C67EFB107BAA}">
      <dgm:prSet/>
      <dgm:spPr/>
      <dgm:t>
        <a:bodyPr/>
        <a:lstStyle/>
        <a:p>
          <a:endParaRPr lang="en-US"/>
        </a:p>
      </dgm:t>
    </dgm:pt>
    <dgm:pt modelId="{4E6FD960-A82F-440A-83F1-158EA2260B06}" type="sibTrans" cxnId="{85154855-D0F4-4813-808B-C67EFB107BAA}">
      <dgm:prSet/>
      <dgm:spPr/>
      <dgm:t>
        <a:bodyPr/>
        <a:lstStyle/>
        <a:p>
          <a:endParaRPr lang="en-US"/>
        </a:p>
      </dgm:t>
    </dgm:pt>
    <dgm:pt modelId="{0E03AAE9-8934-4B6F-8433-B74020B3C213}">
      <dgm:prSet phldrT="[Text]"/>
      <dgm:spPr/>
      <dgm:t>
        <a:bodyPr/>
        <a:lstStyle/>
        <a:p>
          <a:r>
            <a:rPr lang="en-US" b="1" dirty="0">
              <a:hlinkClick xmlns:r="http://schemas.openxmlformats.org/officeDocument/2006/relationships" r:id="rId5"/>
            </a:rPr>
            <a:t>Evaluate Services</a:t>
          </a:r>
          <a:endParaRPr lang="en-US" b="1" dirty="0"/>
        </a:p>
      </dgm:t>
    </dgm:pt>
    <dgm:pt modelId="{0176E3B3-20A5-4F04-8CE7-2F73AF12201E}" type="parTrans" cxnId="{D242E9C8-E9FC-4B0B-B44A-D46B3A4A3F15}">
      <dgm:prSet/>
      <dgm:spPr/>
      <dgm:t>
        <a:bodyPr/>
        <a:lstStyle/>
        <a:p>
          <a:endParaRPr lang="en-US"/>
        </a:p>
      </dgm:t>
    </dgm:pt>
    <dgm:pt modelId="{BE836649-49A9-4D3C-9D4A-C40FB08BB004}" type="sibTrans" cxnId="{D242E9C8-E9FC-4B0B-B44A-D46B3A4A3F15}">
      <dgm:prSet/>
      <dgm:spPr/>
      <dgm:t>
        <a:bodyPr/>
        <a:lstStyle/>
        <a:p>
          <a:endParaRPr lang="en-US"/>
        </a:p>
      </dgm:t>
    </dgm:pt>
    <dgm:pt modelId="{16EC8A95-6BBC-4878-B3BE-5874CBA3F059}">
      <dgm:prSet phldrT="[Text]"/>
      <dgm:spPr/>
      <dgm:t>
        <a:bodyPr/>
        <a:lstStyle/>
        <a:p>
          <a:r>
            <a:rPr lang="en-US" b="1" dirty="0">
              <a:hlinkClick xmlns:r="http://schemas.openxmlformats.org/officeDocument/2006/relationships" r:id="rId6"/>
            </a:rPr>
            <a:t>Discuss Carryover</a:t>
          </a:r>
          <a:endParaRPr lang="en-US" b="1" dirty="0"/>
        </a:p>
      </dgm:t>
    </dgm:pt>
    <dgm:pt modelId="{6D01BB6D-9FD4-4AA7-AE9E-513125349186}" type="parTrans" cxnId="{FBAF2A7F-5691-4BE6-9DDD-49E561BE9620}">
      <dgm:prSet/>
      <dgm:spPr/>
      <dgm:t>
        <a:bodyPr/>
        <a:lstStyle/>
        <a:p>
          <a:endParaRPr lang="en-US"/>
        </a:p>
      </dgm:t>
    </dgm:pt>
    <dgm:pt modelId="{AB6161D9-0CE9-43F8-BC5A-9745534D0910}" type="sibTrans" cxnId="{FBAF2A7F-5691-4BE6-9DDD-49E561BE9620}">
      <dgm:prSet/>
      <dgm:spPr/>
      <dgm:t>
        <a:bodyPr/>
        <a:lstStyle/>
        <a:p>
          <a:endParaRPr lang="en-US"/>
        </a:p>
      </dgm:t>
    </dgm:pt>
    <dgm:pt modelId="{AEFFEAAC-6649-4BBF-9BD4-5877D7E5F4AA}" type="pres">
      <dgm:prSet presAssocID="{C752594C-6631-4A1D-9342-A76DC5F9E6AE}" presName="Name0" presStyleCnt="0">
        <dgm:presLayoutVars>
          <dgm:chPref val="3"/>
          <dgm:dir/>
          <dgm:animLvl val="lvl"/>
          <dgm:resizeHandles/>
        </dgm:presLayoutVars>
      </dgm:prSet>
      <dgm:spPr/>
    </dgm:pt>
    <dgm:pt modelId="{D7741C57-D731-455D-BD5E-65DD86D84D71}" type="pres">
      <dgm:prSet presAssocID="{42D7E9F4-8E2B-4132-B06B-C0E0416F3E0A}" presName="horFlow" presStyleCnt="0"/>
      <dgm:spPr/>
    </dgm:pt>
    <dgm:pt modelId="{ECE74BC1-30C6-4F24-884C-64BA1A0B49C0}" type="pres">
      <dgm:prSet presAssocID="{42D7E9F4-8E2B-4132-B06B-C0E0416F3E0A}" presName="bigChev" presStyleLbl="node1" presStyleIdx="0" presStyleCnt="3"/>
      <dgm:spPr/>
    </dgm:pt>
    <dgm:pt modelId="{D717E1B9-3D8B-471A-8435-6EC51DFF9F86}" type="pres">
      <dgm:prSet presAssocID="{FB9C7150-3CF2-4E03-BC1C-01BC6FCF34CB}" presName="parTrans" presStyleCnt="0"/>
      <dgm:spPr/>
    </dgm:pt>
    <dgm:pt modelId="{E0D6EC19-CDE2-4E0D-AB98-462A573367C5}" type="pres">
      <dgm:prSet presAssocID="{BB8BAB32-EB7B-40C3-84B5-AB8233E2C7A3}" presName="node" presStyleLbl="alignAccFollowNode1" presStyleIdx="0" presStyleCnt="9">
        <dgm:presLayoutVars>
          <dgm:bulletEnabled val="1"/>
        </dgm:presLayoutVars>
      </dgm:prSet>
      <dgm:spPr/>
    </dgm:pt>
    <dgm:pt modelId="{6F856480-9CE0-431F-BC23-5CF4E4417922}" type="pres">
      <dgm:prSet presAssocID="{8C4CC976-0ADC-4083-964B-D0EF66C136A0}" presName="sibTrans" presStyleCnt="0"/>
      <dgm:spPr/>
    </dgm:pt>
    <dgm:pt modelId="{207FE90E-2862-4DCC-B415-B2D0EE135430}" type="pres">
      <dgm:prSet presAssocID="{55D99E94-01EB-4E6E-9E50-DB585EAB0634}" presName="node" presStyleLbl="alignAccFollowNode1" presStyleIdx="1" presStyleCnt="9">
        <dgm:presLayoutVars>
          <dgm:bulletEnabled val="1"/>
        </dgm:presLayoutVars>
      </dgm:prSet>
      <dgm:spPr/>
    </dgm:pt>
    <dgm:pt modelId="{4B1B7A09-467B-4E7E-B5E9-A8AB6F55B3A3}" type="pres">
      <dgm:prSet presAssocID="{39C384AA-0D1D-431A-BCD9-045C8F1DEDD5}" presName="sibTrans" presStyleCnt="0"/>
      <dgm:spPr/>
    </dgm:pt>
    <dgm:pt modelId="{273B8E8F-D57D-4381-97A3-298F6F777751}" type="pres">
      <dgm:prSet presAssocID="{B647F1C1-F444-48AE-9599-7C1B1C35CE1C}" presName="node" presStyleLbl="alignAccFollowNode1" presStyleIdx="2" presStyleCnt="9">
        <dgm:presLayoutVars>
          <dgm:bulletEnabled val="1"/>
        </dgm:presLayoutVars>
      </dgm:prSet>
      <dgm:spPr/>
    </dgm:pt>
    <dgm:pt modelId="{0B1A57E3-B143-41E5-9342-D7A6B7228282}" type="pres">
      <dgm:prSet presAssocID="{42D7E9F4-8E2B-4132-B06B-C0E0416F3E0A}" presName="vSp" presStyleCnt="0"/>
      <dgm:spPr/>
    </dgm:pt>
    <dgm:pt modelId="{BDB7A7D7-8FF6-4316-9D47-6F237DC18B0D}" type="pres">
      <dgm:prSet presAssocID="{0225A53A-3857-4972-B53F-516EF316B6F2}" presName="horFlow" presStyleCnt="0"/>
      <dgm:spPr/>
    </dgm:pt>
    <dgm:pt modelId="{6F61FBD9-DEAB-47C2-AC25-1EE36DD45139}" type="pres">
      <dgm:prSet presAssocID="{0225A53A-3857-4972-B53F-516EF316B6F2}" presName="bigChev" presStyleLbl="node1" presStyleIdx="1" presStyleCnt="3"/>
      <dgm:spPr/>
    </dgm:pt>
    <dgm:pt modelId="{AB38B157-0FCC-4C02-BF25-EFB3B10BB512}" type="pres">
      <dgm:prSet presAssocID="{5DFD9DFF-B4C2-476E-90A1-1A69C78C4405}" presName="parTrans" presStyleCnt="0"/>
      <dgm:spPr/>
    </dgm:pt>
    <dgm:pt modelId="{149DE2C2-4219-45A4-8E60-E00F2F929653}" type="pres">
      <dgm:prSet presAssocID="{F545F0A8-BD68-407B-AD2A-79EA642E5F4E}" presName="node" presStyleLbl="alignAccFollowNode1" presStyleIdx="3" presStyleCnt="9">
        <dgm:presLayoutVars>
          <dgm:bulletEnabled val="1"/>
        </dgm:presLayoutVars>
      </dgm:prSet>
      <dgm:spPr/>
    </dgm:pt>
    <dgm:pt modelId="{A1C4CAFF-5CBF-43E3-A702-23D36E0CE164}" type="pres">
      <dgm:prSet presAssocID="{DF289FA2-9DB1-4580-8D21-4B0E2F466BCC}" presName="sibTrans" presStyleCnt="0"/>
      <dgm:spPr/>
    </dgm:pt>
    <dgm:pt modelId="{6573168B-528D-430D-AB54-D54B165A6ACC}" type="pres">
      <dgm:prSet presAssocID="{8A755F95-0B57-4A79-9684-2773863DAC80}" presName="node" presStyleLbl="alignAccFollowNode1" presStyleIdx="4" presStyleCnt="9">
        <dgm:presLayoutVars>
          <dgm:bulletEnabled val="1"/>
        </dgm:presLayoutVars>
      </dgm:prSet>
      <dgm:spPr/>
    </dgm:pt>
    <dgm:pt modelId="{377FF9BC-0E4A-4C37-9275-80B3BC1522D2}" type="pres">
      <dgm:prSet presAssocID="{A7B53DAD-0A48-4BE0-AD00-61679749DC21}" presName="sibTrans" presStyleCnt="0"/>
      <dgm:spPr/>
    </dgm:pt>
    <dgm:pt modelId="{60F9368E-41A1-4880-AD8D-94EB2D9E46EF}" type="pres">
      <dgm:prSet presAssocID="{CE71F99A-5ADF-47BB-AD23-F6F319970CBF}" presName="node" presStyleLbl="alignAccFollowNode1" presStyleIdx="5" presStyleCnt="9">
        <dgm:presLayoutVars>
          <dgm:bulletEnabled val="1"/>
        </dgm:presLayoutVars>
      </dgm:prSet>
      <dgm:spPr/>
    </dgm:pt>
    <dgm:pt modelId="{38163A4F-9230-4367-9333-19F8CFE26305}" type="pres">
      <dgm:prSet presAssocID="{0225A53A-3857-4972-B53F-516EF316B6F2}" presName="vSp" presStyleCnt="0"/>
      <dgm:spPr/>
    </dgm:pt>
    <dgm:pt modelId="{9657DB3E-D7FC-47A4-A80E-782A16618F33}" type="pres">
      <dgm:prSet presAssocID="{A33E4587-1307-421C-B4EE-27CFF994290C}" presName="horFlow" presStyleCnt="0"/>
      <dgm:spPr/>
    </dgm:pt>
    <dgm:pt modelId="{89AB0D4D-94A2-4E4A-9B04-459562EF4330}" type="pres">
      <dgm:prSet presAssocID="{A33E4587-1307-421C-B4EE-27CFF994290C}" presName="bigChev" presStyleLbl="node1" presStyleIdx="2" presStyleCnt="3"/>
      <dgm:spPr/>
    </dgm:pt>
    <dgm:pt modelId="{4918AE3E-0E4A-4C9B-B6F1-3E3579842370}" type="pres">
      <dgm:prSet presAssocID="{8EBC5B1B-435C-4267-B5A0-CC98929D480E}" presName="parTrans" presStyleCnt="0"/>
      <dgm:spPr/>
    </dgm:pt>
    <dgm:pt modelId="{5F6221F2-EBC2-4142-A9F1-87439C016E17}" type="pres">
      <dgm:prSet presAssocID="{387FCF13-6A6A-4156-93F2-9850BCEA3CB7}" presName="node" presStyleLbl="alignAccFollowNode1" presStyleIdx="6" presStyleCnt="9">
        <dgm:presLayoutVars>
          <dgm:bulletEnabled val="1"/>
        </dgm:presLayoutVars>
      </dgm:prSet>
      <dgm:spPr/>
    </dgm:pt>
    <dgm:pt modelId="{C4D620C0-0E35-4EE0-AA06-B0AC1640BD07}" type="pres">
      <dgm:prSet presAssocID="{3168DAE3-17B6-4F00-BE47-6467F523A222}" presName="sibTrans" presStyleCnt="0"/>
      <dgm:spPr/>
    </dgm:pt>
    <dgm:pt modelId="{B71CAC5A-2DD1-4B71-AA69-FF00A0063BD7}" type="pres">
      <dgm:prSet presAssocID="{0E03AAE9-8934-4B6F-8433-B74020B3C213}" presName="node" presStyleLbl="alignAccFollowNode1" presStyleIdx="7" presStyleCnt="9">
        <dgm:presLayoutVars>
          <dgm:bulletEnabled val="1"/>
        </dgm:presLayoutVars>
      </dgm:prSet>
      <dgm:spPr/>
    </dgm:pt>
    <dgm:pt modelId="{94B83F71-403F-4600-9DEE-B12218B8B084}" type="pres">
      <dgm:prSet presAssocID="{BE836649-49A9-4D3C-9D4A-C40FB08BB004}" presName="sibTrans" presStyleCnt="0"/>
      <dgm:spPr/>
    </dgm:pt>
    <dgm:pt modelId="{BF102D8A-B1AB-4C6C-BC8A-A7E58B67770B}" type="pres">
      <dgm:prSet presAssocID="{16EC8A95-6BBC-4878-B3BE-5874CBA3F059}" presName="node" presStyleLbl="alignAccFollowNode1" presStyleIdx="8" presStyleCnt="9">
        <dgm:presLayoutVars>
          <dgm:bulletEnabled val="1"/>
        </dgm:presLayoutVars>
      </dgm:prSet>
      <dgm:spPr/>
    </dgm:pt>
  </dgm:ptLst>
  <dgm:cxnLst>
    <dgm:cxn modelId="{9BC0860D-1B60-4B3D-AE07-66235A2531E9}" type="presOf" srcId="{16EC8A95-6BBC-4878-B3BE-5874CBA3F059}" destId="{BF102D8A-B1AB-4C6C-BC8A-A7E58B67770B}" srcOrd="0" destOrd="0" presId="urn:microsoft.com/office/officeart/2005/8/layout/lProcess3"/>
    <dgm:cxn modelId="{1D6CD511-2F21-4530-9A33-831A6F10E636}" type="presOf" srcId="{387FCF13-6A6A-4156-93F2-9850BCEA3CB7}" destId="{5F6221F2-EBC2-4142-A9F1-87439C016E17}" srcOrd="0" destOrd="0" presId="urn:microsoft.com/office/officeart/2005/8/layout/lProcess3"/>
    <dgm:cxn modelId="{CC2ED41A-4E70-451D-8B7A-1A805C4C6D33}" type="presOf" srcId="{BB8BAB32-EB7B-40C3-84B5-AB8233E2C7A3}" destId="{E0D6EC19-CDE2-4E0D-AB98-462A573367C5}" srcOrd="0" destOrd="0" presId="urn:microsoft.com/office/officeart/2005/8/layout/lProcess3"/>
    <dgm:cxn modelId="{7459BD37-FD1F-4925-939C-4D20F3BDF5C6}" srcId="{C752594C-6631-4A1D-9342-A76DC5F9E6AE}" destId="{42D7E9F4-8E2B-4132-B06B-C0E0416F3E0A}" srcOrd="0" destOrd="0" parTransId="{89DFA90C-5BC4-4A50-A6C4-28FA99C3CC97}" sibTransId="{19413039-01A8-417C-A724-4FE9BE10BFAC}"/>
    <dgm:cxn modelId="{5147165E-8E2B-460C-B79C-4B81EE50B334}" srcId="{A33E4587-1307-421C-B4EE-27CFF994290C}" destId="{387FCF13-6A6A-4156-93F2-9850BCEA3CB7}" srcOrd="0" destOrd="0" parTransId="{8EBC5B1B-435C-4267-B5A0-CC98929D480E}" sibTransId="{3168DAE3-17B6-4F00-BE47-6467F523A222}"/>
    <dgm:cxn modelId="{29BA0962-3101-4EF5-8B1E-038BE94AB19E}" type="presOf" srcId="{0225A53A-3857-4972-B53F-516EF316B6F2}" destId="{6F61FBD9-DEAB-47C2-AC25-1EE36DD45139}" srcOrd="0" destOrd="0" presId="urn:microsoft.com/office/officeart/2005/8/layout/lProcess3"/>
    <dgm:cxn modelId="{A8D42142-802A-42D2-B273-1F2021B07ACE}" srcId="{42D7E9F4-8E2B-4132-B06B-C0E0416F3E0A}" destId="{B647F1C1-F444-48AE-9599-7C1B1C35CE1C}" srcOrd="2" destOrd="0" parTransId="{648393AC-368F-4462-A8AE-4642FD53FF80}" sibTransId="{D226BC0E-90BF-44AD-85DE-29F8A211D75E}"/>
    <dgm:cxn modelId="{6B1F2944-6ED6-486E-A365-1329B805F87A}" type="presOf" srcId="{55D99E94-01EB-4E6E-9E50-DB585EAB0634}" destId="{207FE90E-2862-4DCC-B415-B2D0EE135430}" srcOrd="0" destOrd="0" presId="urn:microsoft.com/office/officeart/2005/8/layout/lProcess3"/>
    <dgm:cxn modelId="{3D5B9944-21A3-4044-9983-5ACC58E501C6}" type="presOf" srcId="{F545F0A8-BD68-407B-AD2A-79EA642E5F4E}" destId="{149DE2C2-4219-45A4-8E60-E00F2F929653}" srcOrd="0" destOrd="0" presId="urn:microsoft.com/office/officeart/2005/8/layout/lProcess3"/>
    <dgm:cxn modelId="{85154855-D0F4-4813-808B-C67EFB107BAA}" srcId="{0225A53A-3857-4972-B53F-516EF316B6F2}" destId="{CE71F99A-5ADF-47BB-AD23-F6F319970CBF}" srcOrd="2" destOrd="0" parTransId="{7A7962F7-9E6B-4460-8610-CEA6498AF070}" sibTransId="{4E6FD960-A82F-440A-83F1-158EA2260B06}"/>
    <dgm:cxn modelId="{E35AD176-6B72-403A-B741-C9889DD3CFC7}" srcId="{C752594C-6631-4A1D-9342-A76DC5F9E6AE}" destId="{0225A53A-3857-4972-B53F-516EF316B6F2}" srcOrd="1" destOrd="0" parTransId="{CF118920-FC57-4982-B27B-54711543EF27}" sibTransId="{E984F101-9FCC-461E-B6EF-4AA709DF639A}"/>
    <dgm:cxn modelId="{3863DE58-A3F7-4202-B2CC-CDF72FC8FC94}" srcId="{C752594C-6631-4A1D-9342-A76DC5F9E6AE}" destId="{A33E4587-1307-421C-B4EE-27CFF994290C}" srcOrd="2" destOrd="0" parTransId="{943B7950-B73E-4E44-A6E2-A7ED15F4F14D}" sibTransId="{3852C1FA-5DA9-4949-9996-FF53C8E58545}"/>
    <dgm:cxn modelId="{FBAF2A7F-5691-4BE6-9DDD-49E561BE9620}" srcId="{A33E4587-1307-421C-B4EE-27CFF994290C}" destId="{16EC8A95-6BBC-4878-B3BE-5874CBA3F059}" srcOrd="2" destOrd="0" parTransId="{6D01BB6D-9FD4-4AA7-AE9E-513125349186}" sibTransId="{AB6161D9-0CE9-43F8-BC5A-9745534D0910}"/>
    <dgm:cxn modelId="{75749599-01C0-428D-A912-D2D3BFB2D28B}" type="presOf" srcId="{8A755F95-0B57-4A79-9684-2773863DAC80}" destId="{6573168B-528D-430D-AB54-D54B165A6ACC}" srcOrd="0" destOrd="0" presId="urn:microsoft.com/office/officeart/2005/8/layout/lProcess3"/>
    <dgm:cxn modelId="{F7094F9B-C172-4EC0-BA38-E03B78A20E3D}" type="presOf" srcId="{B647F1C1-F444-48AE-9599-7C1B1C35CE1C}" destId="{273B8E8F-D57D-4381-97A3-298F6F777751}" srcOrd="0" destOrd="0" presId="urn:microsoft.com/office/officeart/2005/8/layout/lProcess3"/>
    <dgm:cxn modelId="{3F514DB6-4019-4A8B-9401-E2E060FFD13A}" srcId="{42D7E9F4-8E2B-4132-B06B-C0E0416F3E0A}" destId="{55D99E94-01EB-4E6E-9E50-DB585EAB0634}" srcOrd="1" destOrd="0" parTransId="{6ECBC75C-879D-46C6-AF52-1A75DD2B6F4E}" sibTransId="{39C384AA-0D1D-431A-BCD9-045C8F1DEDD5}"/>
    <dgm:cxn modelId="{E2E619BD-B385-4F2F-9A30-7333192FBDCB}" type="presOf" srcId="{42D7E9F4-8E2B-4132-B06B-C0E0416F3E0A}" destId="{ECE74BC1-30C6-4F24-884C-64BA1A0B49C0}" srcOrd="0" destOrd="0" presId="urn:microsoft.com/office/officeart/2005/8/layout/lProcess3"/>
    <dgm:cxn modelId="{436C85C3-9A7E-4295-9E76-0B274D9A74D1}" srcId="{0225A53A-3857-4972-B53F-516EF316B6F2}" destId="{F545F0A8-BD68-407B-AD2A-79EA642E5F4E}" srcOrd="0" destOrd="0" parTransId="{5DFD9DFF-B4C2-476E-90A1-1A69C78C4405}" sibTransId="{DF289FA2-9DB1-4580-8D21-4B0E2F466BCC}"/>
    <dgm:cxn modelId="{E954E6C6-3CF5-40C5-B1DE-00D1E87EDBCA}" type="presOf" srcId="{A33E4587-1307-421C-B4EE-27CFF994290C}" destId="{89AB0D4D-94A2-4E4A-9B04-459562EF4330}" srcOrd="0" destOrd="0" presId="urn:microsoft.com/office/officeart/2005/8/layout/lProcess3"/>
    <dgm:cxn modelId="{D242E9C8-E9FC-4B0B-B44A-D46B3A4A3F15}" srcId="{A33E4587-1307-421C-B4EE-27CFF994290C}" destId="{0E03AAE9-8934-4B6F-8433-B74020B3C213}" srcOrd="1" destOrd="0" parTransId="{0176E3B3-20A5-4F04-8CE7-2F73AF12201E}" sibTransId="{BE836649-49A9-4D3C-9D4A-C40FB08BB004}"/>
    <dgm:cxn modelId="{6600D4E3-372E-42A3-AD6C-59E1C8630882}" srcId="{0225A53A-3857-4972-B53F-516EF316B6F2}" destId="{8A755F95-0B57-4A79-9684-2773863DAC80}" srcOrd="1" destOrd="0" parTransId="{96C1914B-923F-460C-BF47-54747473DBD0}" sibTransId="{A7B53DAD-0A48-4BE0-AD00-61679749DC21}"/>
    <dgm:cxn modelId="{399ED6E3-E003-4EE8-9C4C-9BCEECFB0110}" type="presOf" srcId="{0E03AAE9-8934-4B6F-8433-B74020B3C213}" destId="{B71CAC5A-2DD1-4B71-AA69-FF00A0063BD7}" srcOrd="0" destOrd="0" presId="urn:microsoft.com/office/officeart/2005/8/layout/lProcess3"/>
    <dgm:cxn modelId="{442071F2-7410-4A89-8DF7-D2D778D0B429}" type="presOf" srcId="{CE71F99A-5ADF-47BB-AD23-F6F319970CBF}" destId="{60F9368E-41A1-4880-AD8D-94EB2D9E46EF}" srcOrd="0" destOrd="0" presId="urn:microsoft.com/office/officeart/2005/8/layout/lProcess3"/>
    <dgm:cxn modelId="{903E8CFA-2B96-431C-B88C-5397E95C1D26}" srcId="{42D7E9F4-8E2B-4132-B06B-C0E0416F3E0A}" destId="{BB8BAB32-EB7B-40C3-84B5-AB8233E2C7A3}" srcOrd="0" destOrd="0" parTransId="{FB9C7150-3CF2-4E03-BC1C-01BC6FCF34CB}" sibTransId="{8C4CC976-0ADC-4083-964B-D0EF66C136A0}"/>
    <dgm:cxn modelId="{8EC6B4FD-CAB4-4FFD-B9AF-E7B3C406ABEB}" type="presOf" srcId="{C752594C-6631-4A1D-9342-A76DC5F9E6AE}" destId="{AEFFEAAC-6649-4BBF-9BD4-5877D7E5F4AA}" srcOrd="0" destOrd="0" presId="urn:microsoft.com/office/officeart/2005/8/layout/lProcess3"/>
    <dgm:cxn modelId="{4233D923-59E9-42AF-A49D-D9669FAA2850}" type="presParOf" srcId="{AEFFEAAC-6649-4BBF-9BD4-5877D7E5F4AA}" destId="{D7741C57-D731-455D-BD5E-65DD86D84D71}" srcOrd="0" destOrd="0" presId="urn:microsoft.com/office/officeart/2005/8/layout/lProcess3"/>
    <dgm:cxn modelId="{0259FF2A-F543-4B8E-90BA-A3CE61D602FA}" type="presParOf" srcId="{D7741C57-D731-455D-BD5E-65DD86D84D71}" destId="{ECE74BC1-30C6-4F24-884C-64BA1A0B49C0}" srcOrd="0" destOrd="0" presId="urn:microsoft.com/office/officeart/2005/8/layout/lProcess3"/>
    <dgm:cxn modelId="{24F25105-DA6E-4EB1-818B-2B1651C488E4}" type="presParOf" srcId="{D7741C57-D731-455D-BD5E-65DD86D84D71}" destId="{D717E1B9-3D8B-471A-8435-6EC51DFF9F86}" srcOrd="1" destOrd="0" presId="urn:microsoft.com/office/officeart/2005/8/layout/lProcess3"/>
    <dgm:cxn modelId="{4F8DE4CC-35EA-418C-BA62-10B4BA6A286D}" type="presParOf" srcId="{D7741C57-D731-455D-BD5E-65DD86D84D71}" destId="{E0D6EC19-CDE2-4E0D-AB98-462A573367C5}" srcOrd="2" destOrd="0" presId="urn:microsoft.com/office/officeart/2005/8/layout/lProcess3"/>
    <dgm:cxn modelId="{8CA5DF8C-D08D-4860-B644-179FE79757EE}" type="presParOf" srcId="{D7741C57-D731-455D-BD5E-65DD86D84D71}" destId="{6F856480-9CE0-431F-BC23-5CF4E4417922}" srcOrd="3" destOrd="0" presId="urn:microsoft.com/office/officeart/2005/8/layout/lProcess3"/>
    <dgm:cxn modelId="{F6E28449-EC78-4890-8B77-00723AD0DDC5}" type="presParOf" srcId="{D7741C57-D731-455D-BD5E-65DD86D84D71}" destId="{207FE90E-2862-4DCC-B415-B2D0EE135430}" srcOrd="4" destOrd="0" presId="urn:microsoft.com/office/officeart/2005/8/layout/lProcess3"/>
    <dgm:cxn modelId="{E8CCD439-966A-44BA-B949-574B11207A3A}" type="presParOf" srcId="{D7741C57-D731-455D-BD5E-65DD86D84D71}" destId="{4B1B7A09-467B-4E7E-B5E9-A8AB6F55B3A3}" srcOrd="5" destOrd="0" presId="urn:microsoft.com/office/officeart/2005/8/layout/lProcess3"/>
    <dgm:cxn modelId="{8AF782BC-F753-41E2-9254-D0CBF587E3FA}" type="presParOf" srcId="{D7741C57-D731-455D-BD5E-65DD86D84D71}" destId="{273B8E8F-D57D-4381-97A3-298F6F777751}" srcOrd="6" destOrd="0" presId="urn:microsoft.com/office/officeart/2005/8/layout/lProcess3"/>
    <dgm:cxn modelId="{B7BA9924-B8A6-4F21-90DB-C41E126F5C63}" type="presParOf" srcId="{AEFFEAAC-6649-4BBF-9BD4-5877D7E5F4AA}" destId="{0B1A57E3-B143-41E5-9342-D7A6B7228282}" srcOrd="1" destOrd="0" presId="urn:microsoft.com/office/officeart/2005/8/layout/lProcess3"/>
    <dgm:cxn modelId="{DCB82F52-A21C-4ECC-A679-7127F45E2A52}" type="presParOf" srcId="{AEFFEAAC-6649-4BBF-9BD4-5877D7E5F4AA}" destId="{BDB7A7D7-8FF6-4316-9D47-6F237DC18B0D}" srcOrd="2" destOrd="0" presId="urn:microsoft.com/office/officeart/2005/8/layout/lProcess3"/>
    <dgm:cxn modelId="{79727809-96EC-4BD8-B253-42270A0539AF}" type="presParOf" srcId="{BDB7A7D7-8FF6-4316-9D47-6F237DC18B0D}" destId="{6F61FBD9-DEAB-47C2-AC25-1EE36DD45139}" srcOrd="0" destOrd="0" presId="urn:microsoft.com/office/officeart/2005/8/layout/lProcess3"/>
    <dgm:cxn modelId="{C5D409FE-7D2A-476A-B11F-59B168DDB118}" type="presParOf" srcId="{BDB7A7D7-8FF6-4316-9D47-6F237DC18B0D}" destId="{AB38B157-0FCC-4C02-BF25-EFB3B10BB512}" srcOrd="1" destOrd="0" presId="urn:microsoft.com/office/officeart/2005/8/layout/lProcess3"/>
    <dgm:cxn modelId="{DCC55B3A-4E87-4C1C-A089-A7B798D402DF}" type="presParOf" srcId="{BDB7A7D7-8FF6-4316-9D47-6F237DC18B0D}" destId="{149DE2C2-4219-45A4-8E60-E00F2F929653}" srcOrd="2" destOrd="0" presId="urn:microsoft.com/office/officeart/2005/8/layout/lProcess3"/>
    <dgm:cxn modelId="{A572A733-49E5-44F2-8097-DF872E6CBA78}" type="presParOf" srcId="{BDB7A7D7-8FF6-4316-9D47-6F237DC18B0D}" destId="{A1C4CAFF-5CBF-43E3-A702-23D36E0CE164}" srcOrd="3" destOrd="0" presId="urn:microsoft.com/office/officeart/2005/8/layout/lProcess3"/>
    <dgm:cxn modelId="{87B187DF-251D-4D43-866D-A6C558963135}" type="presParOf" srcId="{BDB7A7D7-8FF6-4316-9D47-6F237DC18B0D}" destId="{6573168B-528D-430D-AB54-D54B165A6ACC}" srcOrd="4" destOrd="0" presId="urn:microsoft.com/office/officeart/2005/8/layout/lProcess3"/>
    <dgm:cxn modelId="{2F4E42E1-2E80-4E00-936F-611F5931447E}" type="presParOf" srcId="{BDB7A7D7-8FF6-4316-9D47-6F237DC18B0D}" destId="{377FF9BC-0E4A-4C37-9275-80B3BC1522D2}" srcOrd="5" destOrd="0" presId="urn:microsoft.com/office/officeart/2005/8/layout/lProcess3"/>
    <dgm:cxn modelId="{843E2421-F545-4E44-AB9F-F3ADBE0F1F02}" type="presParOf" srcId="{BDB7A7D7-8FF6-4316-9D47-6F237DC18B0D}" destId="{60F9368E-41A1-4880-AD8D-94EB2D9E46EF}" srcOrd="6" destOrd="0" presId="urn:microsoft.com/office/officeart/2005/8/layout/lProcess3"/>
    <dgm:cxn modelId="{CDEC1918-7D54-4922-811A-7E3FC2680D8F}" type="presParOf" srcId="{AEFFEAAC-6649-4BBF-9BD4-5877D7E5F4AA}" destId="{38163A4F-9230-4367-9333-19F8CFE26305}" srcOrd="3" destOrd="0" presId="urn:microsoft.com/office/officeart/2005/8/layout/lProcess3"/>
    <dgm:cxn modelId="{5058D530-EBE3-46BF-9F9D-7C18C6129EA4}" type="presParOf" srcId="{AEFFEAAC-6649-4BBF-9BD4-5877D7E5F4AA}" destId="{9657DB3E-D7FC-47A4-A80E-782A16618F33}" srcOrd="4" destOrd="0" presId="urn:microsoft.com/office/officeart/2005/8/layout/lProcess3"/>
    <dgm:cxn modelId="{E0AC4194-CBB7-46E9-9402-E93C6FF51E4B}" type="presParOf" srcId="{9657DB3E-D7FC-47A4-A80E-782A16618F33}" destId="{89AB0D4D-94A2-4E4A-9B04-459562EF4330}" srcOrd="0" destOrd="0" presId="urn:microsoft.com/office/officeart/2005/8/layout/lProcess3"/>
    <dgm:cxn modelId="{392E6572-8218-4A2F-B2AC-91AE7781FFAB}" type="presParOf" srcId="{9657DB3E-D7FC-47A4-A80E-782A16618F33}" destId="{4918AE3E-0E4A-4C9B-B6F1-3E3579842370}" srcOrd="1" destOrd="0" presId="urn:microsoft.com/office/officeart/2005/8/layout/lProcess3"/>
    <dgm:cxn modelId="{4B8CDE11-296A-4220-B2E9-61B12D4AE90D}" type="presParOf" srcId="{9657DB3E-D7FC-47A4-A80E-782A16618F33}" destId="{5F6221F2-EBC2-4142-A9F1-87439C016E17}" srcOrd="2" destOrd="0" presId="urn:microsoft.com/office/officeart/2005/8/layout/lProcess3"/>
    <dgm:cxn modelId="{5ED383B4-ADFC-45B9-8B01-69933D72B315}" type="presParOf" srcId="{9657DB3E-D7FC-47A4-A80E-782A16618F33}" destId="{C4D620C0-0E35-4EE0-AA06-B0AC1640BD07}" srcOrd="3" destOrd="0" presId="urn:microsoft.com/office/officeart/2005/8/layout/lProcess3"/>
    <dgm:cxn modelId="{78872AC2-02B4-4804-8A58-13E0CE1688A1}" type="presParOf" srcId="{9657DB3E-D7FC-47A4-A80E-782A16618F33}" destId="{B71CAC5A-2DD1-4B71-AA69-FF00A0063BD7}" srcOrd="4" destOrd="0" presId="urn:microsoft.com/office/officeart/2005/8/layout/lProcess3"/>
    <dgm:cxn modelId="{2E7E60C2-F8A4-4C77-BDF0-72EFA27272BB}" type="presParOf" srcId="{9657DB3E-D7FC-47A4-A80E-782A16618F33}" destId="{94B83F71-403F-4600-9DEE-B12218B8B084}" srcOrd="5" destOrd="0" presId="urn:microsoft.com/office/officeart/2005/8/layout/lProcess3"/>
    <dgm:cxn modelId="{91BF3C38-F59D-401D-B0BA-A38F195FB1E7}" type="presParOf" srcId="{9657DB3E-D7FC-47A4-A80E-782A16618F33}" destId="{BF102D8A-B1AB-4C6C-BC8A-A7E58B67770B}"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032EAA-6516-4384-8066-43427E4C9806}"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2A58B8EE-2D05-4028-87FE-F5D3B2608C3C}">
      <dgm:prSet/>
      <dgm:spPr/>
      <dgm:t>
        <a:bodyPr/>
        <a:lstStyle/>
        <a:p>
          <a:r>
            <a:rPr lang="en-US" dirty="0"/>
            <a:t>Private School Eligibility to </a:t>
          </a:r>
        </a:p>
        <a:p>
          <a:r>
            <a:rPr lang="en-US" u="sng" dirty="0"/>
            <a:t>Participate</a:t>
          </a:r>
        </a:p>
      </dgm:t>
    </dgm:pt>
    <dgm:pt modelId="{74C24DD8-E2F6-40BA-BDC1-6103E50D4E81}" type="parTrans" cxnId="{D73A5E1D-B6C9-41F0-BF6A-1D9C3DD8365B}">
      <dgm:prSet/>
      <dgm:spPr/>
      <dgm:t>
        <a:bodyPr/>
        <a:lstStyle/>
        <a:p>
          <a:endParaRPr lang="en-US"/>
        </a:p>
      </dgm:t>
    </dgm:pt>
    <dgm:pt modelId="{C23B6698-C355-4A2B-9D90-F40BFF638577}" type="sibTrans" cxnId="{D73A5E1D-B6C9-41F0-BF6A-1D9C3DD8365B}">
      <dgm:prSet/>
      <dgm:spPr/>
      <dgm:t>
        <a:bodyPr/>
        <a:lstStyle/>
        <a:p>
          <a:endParaRPr lang="en-US"/>
        </a:p>
      </dgm:t>
    </dgm:pt>
    <dgm:pt modelId="{83B7132D-739C-4328-A8B8-9F51FA02383F}">
      <dgm:prSet/>
      <dgm:spPr/>
      <dgm:t>
        <a:bodyPr/>
        <a:lstStyle/>
        <a:p>
          <a:r>
            <a:rPr lang="en-US"/>
            <a:t>Non-profit</a:t>
          </a:r>
        </a:p>
      </dgm:t>
    </dgm:pt>
    <dgm:pt modelId="{7E61D5F1-1588-4CC8-B1DE-AE94B8B65C58}" type="parTrans" cxnId="{6620C5AE-FE75-4A29-A8CE-E187D4EB7140}">
      <dgm:prSet/>
      <dgm:spPr/>
      <dgm:t>
        <a:bodyPr/>
        <a:lstStyle/>
        <a:p>
          <a:endParaRPr lang="en-US"/>
        </a:p>
      </dgm:t>
    </dgm:pt>
    <dgm:pt modelId="{A74C5946-AADD-4D33-8F32-13CB3C971C7D}" type="sibTrans" cxnId="{6620C5AE-FE75-4A29-A8CE-E187D4EB7140}">
      <dgm:prSet/>
      <dgm:spPr/>
      <dgm:t>
        <a:bodyPr/>
        <a:lstStyle/>
        <a:p>
          <a:endParaRPr lang="en-US"/>
        </a:p>
      </dgm:t>
    </dgm:pt>
    <dgm:pt modelId="{B2301B11-F79B-4F9A-89D3-8BEAD104C83B}">
      <dgm:prSet/>
      <dgm:spPr/>
      <dgm:t>
        <a:bodyPr/>
        <a:lstStyle/>
        <a:p>
          <a:r>
            <a:rPr lang="en-US"/>
            <a:t>Enroll any grade K-12</a:t>
          </a:r>
        </a:p>
      </dgm:t>
    </dgm:pt>
    <dgm:pt modelId="{852D0926-7BF9-4CB3-B004-99EFB064B1AC}" type="parTrans" cxnId="{4A7DE851-F11C-44EC-AE9D-559FCE81A04F}">
      <dgm:prSet/>
      <dgm:spPr/>
      <dgm:t>
        <a:bodyPr/>
        <a:lstStyle/>
        <a:p>
          <a:endParaRPr lang="en-US"/>
        </a:p>
      </dgm:t>
    </dgm:pt>
    <dgm:pt modelId="{1D6F43FE-3B64-4946-8E36-F3120535D979}" type="sibTrans" cxnId="{4A7DE851-F11C-44EC-AE9D-559FCE81A04F}">
      <dgm:prSet/>
      <dgm:spPr/>
      <dgm:t>
        <a:bodyPr/>
        <a:lstStyle/>
        <a:p>
          <a:endParaRPr lang="en-US"/>
        </a:p>
      </dgm:t>
    </dgm:pt>
    <dgm:pt modelId="{7C717B00-1F2B-43E2-BC29-5162AAF24E5E}">
      <dgm:prSet/>
      <dgm:spPr/>
      <dgm:t>
        <a:bodyPr/>
        <a:lstStyle/>
        <a:p>
          <a:r>
            <a:rPr lang="en-US" dirty="0"/>
            <a:t>Student Eligibility to </a:t>
          </a:r>
          <a:r>
            <a:rPr lang="en-US" u="sng" dirty="0"/>
            <a:t>Generate an Allocation</a:t>
          </a:r>
        </a:p>
      </dgm:t>
    </dgm:pt>
    <dgm:pt modelId="{8A14DE86-E9B6-4964-92FE-70DB6F195D5A}" type="parTrans" cxnId="{C5C73423-F8DB-4121-A40A-7B423752B5A7}">
      <dgm:prSet/>
      <dgm:spPr/>
      <dgm:t>
        <a:bodyPr/>
        <a:lstStyle/>
        <a:p>
          <a:endParaRPr lang="en-US"/>
        </a:p>
      </dgm:t>
    </dgm:pt>
    <dgm:pt modelId="{EB09C455-E2C7-450D-853B-FF986968D89A}" type="sibTrans" cxnId="{C5C73423-F8DB-4121-A40A-7B423752B5A7}">
      <dgm:prSet/>
      <dgm:spPr/>
      <dgm:t>
        <a:bodyPr/>
        <a:lstStyle/>
        <a:p>
          <a:endParaRPr lang="en-US"/>
        </a:p>
      </dgm:t>
    </dgm:pt>
    <dgm:pt modelId="{AB6EF45E-9C5F-49A2-9778-E289EDAFE2A8}">
      <dgm:prSet/>
      <dgm:spPr/>
      <dgm:t>
        <a:bodyPr/>
        <a:lstStyle/>
        <a:p>
          <a:r>
            <a:rPr lang="en-US" dirty="0"/>
            <a:t>Resides in a public school Title I-A attendance area</a:t>
          </a:r>
        </a:p>
      </dgm:t>
    </dgm:pt>
    <dgm:pt modelId="{CC0D6444-B307-4FA7-A8AD-C4545BD23719}" type="parTrans" cxnId="{21833908-5D81-4660-951E-DCE80A99759E}">
      <dgm:prSet/>
      <dgm:spPr/>
      <dgm:t>
        <a:bodyPr/>
        <a:lstStyle/>
        <a:p>
          <a:endParaRPr lang="en-US"/>
        </a:p>
      </dgm:t>
    </dgm:pt>
    <dgm:pt modelId="{CA8E6C13-143E-4FB6-81A9-02732DB91577}" type="sibTrans" cxnId="{21833908-5D81-4660-951E-DCE80A99759E}">
      <dgm:prSet/>
      <dgm:spPr/>
      <dgm:t>
        <a:bodyPr/>
        <a:lstStyle/>
        <a:p>
          <a:endParaRPr lang="en-US"/>
        </a:p>
      </dgm:t>
    </dgm:pt>
    <dgm:pt modelId="{CA24FA84-4788-4020-96B7-41D6BFC0FD0A}">
      <dgm:prSet/>
      <dgm:spPr/>
      <dgm:t>
        <a:bodyPr/>
        <a:lstStyle/>
        <a:p>
          <a:r>
            <a:rPr lang="en-US" dirty="0"/>
            <a:t>Students Eligibility to </a:t>
          </a:r>
          <a:r>
            <a:rPr lang="en-US" u="sng" dirty="0"/>
            <a:t>Receive Services</a:t>
          </a:r>
        </a:p>
      </dgm:t>
    </dgm:pt>
    <dgm:pt modelId="{05B0A3B2-B296-4937-983C-7BD3348035A7}" type="parTrans" cxnId="{3F672D4F-8E09-425C-8978-BBCC6DB9B693}">
      <dgm:prSet/>
      <dgm:spPr/>
      <dgm:t>
        <a:bodyPr/>
        <a:lstStyle/>
        <a:p>
          <a:endParaRPr lang="en-US"/>
        </a:p>
      </dgm:t>
    </dgm:pt>
    <dgm:pt modelId="{8A5E707A-63BD-4D77-9D0C-F124402370CE}" type="sibTrans" cxnId="{3F672D4F-8E09-425C-8978-BBCC6DB9B693}">
      <dgm:prSet/>
      <dgm:spPr/>
      <dgm:t>
        <a:bodyPr/>
        <a:lstStyle/>
        <a:p>
          <a:endParaRPr lang="en-US"/>
        </a:p>
      </dgm:t>
    </dgm:pt>
    <dgm:pt modelId="{9D86E81B-90DD-4FEE-B1DA-42109426BFC7}">
      <dgm:prSet/>
      <dgm:spPr/>
      <dgm:t>
        <a:bodyPr/>
        <a:lstStyle/>
        <a:p>
          <a:r>
            <a:rPr lang="en-US" dirty="0"/>
            <a:t>Resides in a public school Title I-A attendance area</a:t>
          </a:r>
        </a:p>
      </dgm:t>
    </dgm:pt>
    <dgm:pt modelId="{92ACE21B-D548-4B55-9FB2-3B6CE0B5BD82}" type="parTrans" cxnId="{D5B9123C-CDE4-4792-A560-A22A43644A7C}">
      <dgm:prSet/>
      <dgm:spPr/>
      <dgm:t>
        <a:bodyPr/>
        <a:lstStyle/>
        <a:p>
          <a:endParaRPr lang="en-US"/>
        </a:p>
      </dgm:t>
    </dgm:pt>
    <dgm:pt modelId="{3FD86C0B-4D05-4E8F-8BCA-FB695F3B089E}" type="sibTrans" cxnId="{D5B9123C-CDE4-4792-A560-A22A43644A7C}">
      <dgm:prSet/>
      <dgm:spPr/>
      <dgm:t>
        <a:bodyPr/>
        <a:lstStyle/>
        <a:p>
          <a:endParaRPr lang="en-US"/>
        </a:p>
      </dgm:t>
    </dgm:pt>
    <dgm:pt modelId="{21E5B81C-9969-42F1-82E2-16CF3A9E5B6C}">
      <dgm:prSet/>
      <dgm:spPr/>
      <dgm:t>
        <a:bodyPr/>
        <a:lstStyle/>
        <a:p>
          <a:r>
            <a:rPr lang="en-US" dirty="0"/>
            <a:t>Shows academic need</a:t>
          </a:r>
        </a:p>
      </dgm:t>
    </dgm:pt>
    <dgm:pt modelId="{6EF913F3-482D-42BA-B0E9-FB5CAD4286E6}" type="parTrans" cxnId="{AE930D4A-BAB3-445B-A70D-EAAC823C5B8C}">
      <dgm:prSet/>
      <dgm:spPr/>
      <dgm:t>
        <a:bodyPr/>
        <a:lstStyle/>
        <a:p>
          <a:endParaRPr lang="en-US"/>
        </a:p>
      </dgm:t>
    </dgm:pt>
    <dgm:pt modelId="{3A09062F-14A6-4ACD-A1B6-AE9AF208D6A6}" type="sibTrans" cxnId="{AE930D4A-BAB3-445B-A70D-EAAC823C5B8C}">
      <dgm:prSet/>
      <dgm:spPr/>
      <dgm:t>
        <a:bodyPr/>
        <a:lstStyle/>
        <a:p>
          <a:endParaRPr lang="en-US"/>
        </a:p>
      </dgm:t>
    </dgm:pt>
    <dgm:pt modelId="{8A97569A-12D3-4321-A0DE-8C7A9CF1CB9C}">
      <dgm:prSet/>
      <dgm:spPr/>
      <dgm:t>
        <a:bodyPr/>
        <a:lstStyle/>
        <a:p>
          <a:r>
            <a:rPr lang="en-US" dirty="0"/>
            <a:t>Household meets agreed upon poverty measure</a:t>
          </a:r>
        </a:p>
      </dgm:t>
    </dgm:pt>
    <dgm:pt modelId="{AA4F09FB-D8EB-4D1C-A666-D79967C4D7BE}" type="parTrans" cxnId="{B74DB6BB-F486-47DB-9960-2FED1852115B}">
      <dgm:prSet/>
      <dgm:spPr/>
      <dgm:t>
        <a:bodyPr/>
        <a:lstStyle/>
        <a:p>
          <a:endParaRPr lang="en-US"/>
        </a:p>
      </dgm:t>
    </dgm:pt>
    <dgm:pt modelId="{F8AA8D50-7DEF-4693-A45C-7BEF7888F436}" type="sibTrans" cxnId="{B74DB6BB-F486-47DB-9960-2FED1852115B}">
      <dgm:prSet/>
      <dgm:spPr/>
      <dgm:t>
        <a:bodyPr/>
        <a:lstStyle/>
        <a:p>
          <a:endParaRPr lang="en-US"/>
        </a:p>
      </dgm:t>
    </dgm:pt>
    <dgm:pt modelId="{6CB5F47D-23C8-4F3D-8184-722FFC2E7872}" type="pres">
      <dgm:prSet presAssocID="{79032EAA-6516-4384-8066-43427E4C9806}" presName="Name0" presStyleCnt="0">
        <dgm:presLayoutVars>
          <dgm:dir/>
          <dgm:animLvl val="lvl"/>
          <dgm:resizeHandles val="exact"/>
        </dgm:presLayoutVars>
      </dgm:prSet>
      <dgm:spPr/>
    </dgm:pt>
    <dgm:pt modelId="{4DF52CD8-586C-4BD3-AA60-2743F14E175B}" type="pres">
      <dgm:prSet presAssocID="{2A58B8EE-2D05-4028-87FE-F5D3B2608C3C}" presName="linNode" presStyleCnt="0"/>
      <dgm:spPr/>
    </dgm:pt>
    <dgm:pt modelId="{98656F0A-43BE-4C03-BF47-A3D21C88F9D6}" type="pres">
      <dgm:prSet presAssocID="{2A58B8EE-2D05-4028-87FE-F5D3B2608C3C}" presName="parentText" presStyleLbl="node1" presStyleIdx="0" presStyleCnt="3">
        <dgm:presLayoutVars>
          <dgm:chMax val="1"/>
          <dgm:bulletEnabled val="1"/>
        </dgm:presLayoutVars>
      </dgm:prSet>
      <dgm:spPr/>
    </dgm:pt>
    <dgm:pt modelId="{4667004E-C113-429D-8355-BF7F72FD55F3}" type="pres">
      <dgm:prSet presAssocID="{2A58B8EE-2D05-4028-87FE-F5D3B2608C3C}" presName="descendantText" presStyleLbl="alignAccFollowNode1" presStyleIdx="0" presStyleCnt="3">
        <dgm:presLayoutVars>
          <dgm:bulletEnabled val="1"/>
        </dgm:presLayoutVars>
      </dgm:prSet>
      <dgm:spPr/>
    </dgm:pt>
    <dgm:pt modelId="{6B2FD830-5ACC-4EF4-B686-B29894D08FF0}" type="pres">
      <dgm:prSet presAssocID="{C23B6698-C355-4A2B-9D90-F40BFF638577}" presName="sp" presStyleCnt="0"/>
      <dgm:spPr/>
    </dgm:pt>
    <dgm:pt modelId="{23F55306-D210-4224-A6A1-D3760CE2D101}" type="pres">
      <dgm:prSet presAssocID="{7C717B00-1F2B-43E2-BC29-5162AAF24E5E}" presName="linNode" presStyleCnt="0"/>
      <dgm:spPr/>
    </dgm:pt>
    <dgm:pt modelId="{F3BF7BD2-649F-4092-89C9-AD5FB6EF347E}" type="pres">
      <dgm:prSet presAssocID="{7C717B00-1F2B-43E2-BC29-5162AAF24E5E}" presName="parentText" presStyleLbl="node1" presStyleIdx="1" presStyleCnt="3">
        <dgm:presLayoutVars>
          <dgm:chMax val="1"/>
          <dgm:bulletEnabled val="1"/>
        </dgm:presLayoutVars>
      </dgm:prSet>
      <dgm:spPr/>
    </dgm:pt>
    <dgm:pt modelId="{3FF82346-7788-426F-80AA-6AE2CB6AD197}" type="pres">
      <dgm:prSet presAssocID="{7C717B00-1F2B-43E2-BC29-5162AAF24E5E}" presName="descendantText" presStyleLbl="alignAccFollowNode1" presStyleIdx="1" presStyleCnt="3">
        <dgm:presLayoutVars>
          <dgm:bulletEnabled val="1"/>
        </dgm:presLayoutVars>
      </dgm:prSet>
      <dgm:spPr/>
    </dgm:pt>
    <dgm:pt modelId="{30BAEEA2-1683-41C7-9743-39D303133463}" type="pres">
      <dgm:prSet presAssocID="{EB09C455-E2C7-450D-853B-FF986968D89A}" presName="sp" presStyleCnt="0"/>
      <dgm:spPr/>
    </dgm:pt>
    <dgm:pt modelId="{11D1792E-E852-41C0-9B09-4550053A5D6C}" type="pres">
      <dgm:prSet presAssocID="{CA24FA84-4788-4020-96B7-41D6BFC0FD0A}" presName="linNode" presStyleCnt="0"/>
      <dgm:spPr/>
    </dgm:pt>
    <dgm:pt modelId="{B6657E6C-7CCC-4BAB-B278-3D0C7ED1863E}" type="pres">
      <dgm:prSet presAssocID="{CA24FA84-4788-4020-96B7-41D6BFC0FD0A}" presName="parentText" presStyleLbl="node1" presStyleIdx="2" presStyleCnt="3">
        <dgm:presLayoutVars>
          <dgm:chMax val="1"/>
          <dgm:bulletEnabled val="1"/>
        </dgm:presLayoutVars>
      </dgm:prSet>
      <dgm:spPr/>
    </dgm:pt>
    <dgm:pt modelId="{390FAE7A-839A-437E-B92D-A57EE1C9B6E7}" type="pres">
      <dgm:prSet presAssocID="{CA24FA84-4788-4020-96B7-41D6BFC0FD0A}" presName="descendantText" presStyleLbl="alignAccFollowNode1" presStyleIdx="2" presStyleCnt="3">
        <dgm:presLayoutVars>
          <dgm:bulletEnabled val="1"/>
        </dgm:presLayoutVars>
      </dgm:prSet>
      <dgm:spPr/>
    </dgm:pt>
  </dgm:ptLst>
  <dgm:cxnLst>
    <dgm:cxn modelId="{21833908-5D81-4660-951E-DCE80A99759E}" srcId="{7C717B00-1F2B-43E2-BC29-5162AAF24E5E}" destId="{AB6EF45E-9C5F-49A2-9778-E289EDAFE2A8}" srcOrd="0" destOrd="0" parTransId="{CC0D6444-B307-4FA7-A8AD-C4545BD23719}" sibTransId="{CA8E6C13-143E-4FB6-81A9-02732DB91577}"/>
    <dgm:cxn modelId="{D73A5E1D-B6C9-41F0-BF6A-1D9C3DD8365B}" srcId="{79032EAA-6516-4384-8066-43427E4C9806}" destId="{2A58B8EE-2D05-4028-87FE-F5D3B2608C3C}" srcOrd="0" destOrd="0" parTransId="{74C24DD8-E2F6-40BA-BDC1-6103E50D4E81}" sibTransId="{C23B6698-C355-4A2B-9D90-F40BFF638577}"/>
    <dgm:cxn modelId="{A134E422-14E3-4815-BC12-CB29B15C2F97}" type="presOf" srcId="{83B7132D-739C-4328-A8B8-9F51FA02383F}" destId="{4667004E-C113-429D-8355-BF7F72FD55F3}" srcOrd="0" destOrd="0" presId="urn:microsoft.com/office/officeart/2005/8/layout/vList5"/>
    <dgm:cxn modelId="{C5C73423-F8DB-4121-A40A-7B423752B5A7}" srcId="{79032EAA-6516-4384-8066-43427E4C9806}" destId="{7C717B00-1F2B-43E2-BC29-5162AAF24E5E}" srcOrd="1" destOrd="0" parTransId="{8A14DE86-E9B6-4964-92FE-70DB6F195D5A}" sibTransId="{EB09C455-E2C7-450D-853B-FF986968D89A}"/>
    <dgm:cxn modelId="{A1E1852C-19E8-4ED9-99B3-837A5B59B618}" type="presOf" srcId="{B2301B11-F79B-4F9A-89D3-8BEAD104C83B}" destId="{4667004E-C113-429D-8355-BF7F72FD55F3}" srcOrd="0" destOrd="1" presId="urn:microsoft.com/office/officeart/2005/8/layout/vList5"/>
    <dgm:cxn modelId="{D5B9123C-CDE4-4792-A560-A22A43644A7C}" srcId="{CA24FA84-4788-4020-96B7-41D6BFC0FD0A}" destId="{9D86E81B-90DD-4FEE-B1DA-42109426BFC7}" srcOrd="0" destOrd="0" parTransId="{92ACE21B-D548-4B55-9FB2-3B6CE0B5BD82}" sibTransId="{3FD86C0B-4D05-4E8F-8BCA-FB695F3B089E}"/>
    <dgm:cxn modelId="{AE930D4A-BAB3-445B-A70D-EAAC823C5B8C}" srcId="{CA24FA84-4788-4020-96B7-41D6BFC0FD0A}" destId="{21E5B81C-9969-42F1-82E2-16CF3A9E5B6C}" srcOrd="1" destOrd="0" parTransId="{6EF913F3-482D-42BA-B0E9-FB5CAD4286E6}" sibTransId="{3A09062F-14A6-4ACD-A1B6-AE9AF208D6A6}"/>
    <dgm:cxn modelId="{3F672D4F-8E09-425C-8978-BBCC6DB9B693}" srcId="{79032EAA-6516-4384-8066-43427E4C9806}" destId="{CA24FA84-4788-4020-96B7-41D6BFC0FD0A}" srcOrd="2" destOrd="0" parTransId="{05B0A3B2-B296-4937-983C-7BD3348035A7}" sibTransId="{8A5E707A-63BD-4D77-9D0C-F124402370CE}"/>
    <dgm:cxn modelId="{4A7DE851-F11C-44EC-AE9D-559FCE81A04F}" srcId="{2A58B8EE-2D05-4028-87FE-F5D3B2608C3C}" destId="{B2301B11-F79B-4F9A-89D3-8BEAD104C83B}" srcOrd="1" destOrd="0" parTransId="{852D0926-7BF9-4CB3-B004-99EFB064B1AC}" sibTransId="{1D6F43FE-3B64-4946-8E36-F3120535D979}"/>
    <dgm:cxn modelId="{66525392-FD91-42BD-81AF-2DF6CD9E3AA6}" type="presOf" srcId="{8A97569A-12D3-4321-A0DE-8C7A9CF1CB9C}" destId="{3FF82346-7788-426F-80AA-6AE2CB6AD197}" srcOrd="0" destOrd="1" presId="urn:microsoft.com/office/officeart/2005/8/layout/vList5"/>
    <dgm:cxn modelId="{E1688395-8FA5-4254-8291-54827C071C1F}" type="presOf" srcId="{CA24FA84-4788-4020-96B7-41D6BFC0FD0A}" destId="{B6657E6C-7CCC-4BAB-B278-3D0C7ED1863E}" srcOrd="0" destOrd="0" presId="urn:microsoft.com/office/officeart/2005/8/layout/vList5"/>
    <dgm:cxn modelId="{F870D19B-858D-4099-A0D8-A19356CDA13D}" type="presOf" srcId="{21E5B81C-9969-42F1-82E2-16CF3A9E5B6C}" destId="{390FAE7A-839A-437E-B92D-A57EE1C9B6E7}" srcOrd="0" destOrd="1" presId="urn:microsoft.com/office/officeart/2005/8/layout/vList5"/>
    <dgm:cxn modelId="{6620C5AE-FE75-4A29-A8CE-E187D4EB7140}" srcId="{2A58B8EE-2D05-4028-87FE-F5D3B2608C3C}" destId="{83B7132D-739C-4328-A8B8-9F51FA02383F}" srcOrd="0" destOrd="0" parTransId="{7E61D5F1-1588-4CC8-B1DE-AE94B8B65C58}" sibTransId="{A74C5946-AADD-4D33-8F32-13CB3C971C7D}"/>
    <dgm:cxn modelId="{38B5AEAF-0A36-4B17-879C-719BEFAFB732}" type="presOf" srcId="{2A58B8EE-2D05-4028-87FE-F5D3B2608C3C}" destId="{98656F0A-43BE-4C03-BF47-A3D21C88F9D6}" srcOrd="0" destOrd="0" presId="urn:microsoft.com/office/officeart/2005/8/layout/vList5"/>
    <dgm:cxn modelId="{368A0BB3-AB93-4922-87CD-01109B0C448F}" type="presOf" srcId="{AB6EF45E-9C5F-49A2-9778-E289EDAFE2A8}" destId="{3FF82346-7788-426F-80AA-6AE2CB6AD197}" srcOrd="0" destOrd="0" presId="urn:microsoft.com/office/officeart/2005/8/layout/vList5"/>
    <dgm:cxn modelId="{AF30C5B6-FAC3-4615-B296-A0CBC3DF69BC}" type="presOf" srcId="{9D86E81B-90DD-4FEE-B1DA-42109426BFC7}" destId="{390FAE7A-839A-437E-B92D-A57EE1C9B6E7}" srcOrd="0" destOrd="0" presId="urn:microsoft.com/office/officeart/2005/8/layout/vList5"/>
    <dgm:cxn modelId="{B74DB6BB-F486-47DB-9960-2FED1852115B}" srcId="{7C717B00-1F2B-43E2-BC29-5162AAF24E5E}" destId="{8A97569A-12D3-4321-A0DE-8C7A9CF1CB9C}" srcOrd="1" destOrd="0" parTransId="{AA4F09FB-D8EB-4D1C-A666-D79967C4D7BE}" sibTransId="{F8AA8D50-7DEF-4693-A45C-7BEF7888F436}"/>
    <dgm:cxn modelId="{67CFFDC3-E5D5-49D9-951F-E2294E85DD3F}" type="presOf" srcId="{7C717B00-1F2B-43E2-BC29-5162AAF24E5E}" destId="{F3BF7BD2-649F-4092-89C9-AD5FB6EF347E}" srcOrd="0" destOrd="0" presId="urn:microsoft.com/office/officeart/2005/8/layout/vList5"/>
    <dgm:cxn modelId="{0FAF66DC-3EC2-4F84-B0F1-2870E6550935}" type="presOf" srcId="{79032EAA-6516-4384-8066-43427E4C9806}" destId="{6CB5F47D-23C8-4F3D-8184-722FFC2E7872}" srcOrd="0" destOrd="0" presId="urn:microsoft.com/office/officeart/2005/8/layout/vList5"/>
    <dgm:cxn modelId="{6292DE62-949F-4432-AC48-0DC479185302}" type="presParOf" srcId="{6CB5F47D-23C8-4F3D-8184-722FFC2E7872}" destId="{4DF52CD8-586C-4BD3-AA60-2743F14E175B}" srcOrd="0" destOrd="0" presId="urn:microsoft.com/office/officeart/2005/8/layout/vList5"/>
    <dgm:cxn modelId="{758C5A15-28F3-4D3B-B86E-3BD29A5EBF8F}" type="presParOf" srcId="{4DF52CD8-586C-4BD3-AA60-2743F14E175B}" destId="{98656F0A-43BE-4C03-BF47-A3D21C88F9D6}" srcOrd="0" destOrd="0" presId="urn:microsoft.com/office/officeart/2005/8/layout/vList5"/>
    <dgm:cxn modelId="{EEAC5207-1A79-4A0D-B7B0-BE14FAA114EA}" type="presParOf" srcId="{4DF52CD8-586C-4BD3-AA60-2743F14E175B}" destId="{4667004E-C113-429D-8355-BF7F72FD55F3}" srcOrd="1" destOrd="0" presId="urn:microsoft.com/office/officeart/2005/8/layout/vList5"/>
    <dgm:cxn modelId="{25080171-0404-4995-986C-AB06BDA74F2F}" type="presParOf" srcId="{6CB5F47D-23C8-4F3D-8184-722FFC2E7872}" destId="{6B2FD830-5ACC-4EF4-B686-B29894D08FF0}" srcOrd="1" destOrd="0" presId="urn:microsoft.com/office/officeart/2005/8/layout/vList5"/>
    <dgm:cxn modelId="{EA31439C-F5A2-4FA6-AF7F-7C9C99DF1DE6}" type="presParOf" srcId="{6CB5F47D-23C8-4F3D-8184-722FFC2E7872}" destId="{23F55306-D210-4224-A6A1-D3760CE2D101}" srcOrd="2" destOrd="0" presId="urn:microsoft.com/office/officeart/2005/8/layout/vList5"/>
    <dgm:cxn modelId="{CE7313E7-332A-4E22-8F17-BF2D04DFD06E}" type="presParOf" srcId="{23F55306-D210-4224-A6A1-D3760CE2D101}" destId="{F3BF7BD2-649F-4092-89C9-AD5FB6EF347E}" srcOrd="0" destOrd="0" presId="urn:microsoft.com/office/officeart/2005/8/layout/vList5"/>
    <dgm:cxn modelId="{C8F48D26-76B8-4CEE-9AF7-C4317DCE3514}" type="presParOf" srcId="{23F55306-D210-4224-A6A1-D3760CE2D101}" destId="{3FF82346-7788-426F-80AA-6AE2CB6AD197}" srcOrd="1" destOrd="0" presId="urn:microsoft.com/office/officeart/2005/8/layout/vList5"/>
    <dgm:cxn modelId="{D5542B82-5BF5-4038-862E-F13D58D2B86E}" type="presParOf" srcId="{6CB5F47D-23C8-4F3D-8184-722FFC2E7872}" destId="{30BAEEA2-1683-41C7-9743-39D303133463}" srcOrd="3" destOrd="0" presId="urn:microsoft.com/office/officeart/2005/8/layout/vList5"/>
    <dgm:cxn modelId="{558FD3C3-E82E-43D7-AFC3-AA4B2211C06B}" type="presParOf" srcId="{6CB5F47D-23C8-4F3D-8184-722FFC2E7872}" destId="{11D1792E-E852-41C0-9B09-4550053A5D6C}" srcOrd="4" destOrd="0" presId="urn:microsoft.com/office/officeart/2005/8/layout/vList5"/>
    <dgm:cxn modelId="{7BB28484-5BBD-4595-89CA-A0CAC0D8FD30}" type="presParOf" srcId="{11D1792E-E852-41C0-9B09-4550053A5D6C}" destId="{B6657E6C-7CCC-4BAB-B278-3D0C7ED1863E}" srcOrd="0" destOrd="0" presId="urn:microsoft.com/office/officeart/2005/8/layout/vList5"/>
    <dgm:cxn modelId="{BF84F4EB-21C9-4299-9454-C5C49DD4C5B1}" type="presParOf" srcId="{11D1792E-E852-41C0-9B09-4550053A5D6C}" destId="{390FAE7A-839A-437E-B92D-A57EE1C9B6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BE36A-D295-40FE-BF69-8CBE2DBDA61C}">
      <dsp:nvSpPr>
        <dsp:cNvPr id="0" name=""/>
        <dsp:cNvSpPr/>
      </dsp:nvSpPr>
      <dsp:spPr>
        <a:xfrm>
          <a:off x="0" y="87040"/>
          <a:ext cx="6040624" cy="117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Programs for private school participants that are designed to increase student academic achievement</a:t>
          </a:r>
          <a:endParaRPr lang="en-US" sz="2100" kern="1200" dirty="0"/>
        </a:p>
      </dsp:txBody>
      <dsp:txXfrm>
        <a:off x="57347" y="144387"/>
        <a:ext cx="5925930" cy="1060059"/>
      </dsp:txXfrm>
    </dsp:sp>
    <dsp:sp modelId="{83E88435-0DB1-4A86-8AEC-790B23E68D2E}">
      <dsp:nvSpPr>
        <dsp:cNvPr id="0" name=""/>
        <dsp:cNvSpPr/>
      </dsp:nvSpPr>
      <dsp:spPr>
        <a:xfrm>
          <a:off x="0" y="1322273"/>
          <a:ext cx="6040624" cy="117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Programs that are created through a collaboration between a district and a private school</a:t>
          </a:r>
          <a:endParaRPr lang="en-US" sz="2100" kern="1200" dirty="0"/>
        </a:p>
      </dsp:txBody>
      <dsp:txXfrm>
        <a:off x="57347" y="1379620"/>
        <a:ext cx="5925930" cy="1060059"/>
      </dsp:txXfrm>
    </dsp:sp>
    <dsp:sp modelId="{EE6B85B7-D59B-40E7-9890-630B4EE20823}">
      <dsp:nvSpPr>
        <dsp:cNvPr id="0" name=""/>
        <dsp:cNvSpPr/>
      </dsp:nvSpPr>
      <dsp:spPr>
        <a:xfrm>
          <a:off x="0" y="2557506"/>
          <a:ext cx="6040624" cy="117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Paid for by federal tax funds which are annually appropriated by the US Congress </a:t>
          </a:r>
          <a:endParaRPr lang="en-US" sz="2100" kern="1200" dirty="0"/>
        </a:p>
      </dsp:txBody>
      <dsp:txXfrm>
        <a:off x="57347" y="2614853"/>
        <a:ext cx="5925930" cy="1060059"/>
      </dsp:txXfrm>
    </dsp:sp>
    <dsp:sp modelId="{6C265698-E97E-480B-82FE-F1B51D9B9DCE}">
      <dsp:nvSpPr>
        <dsp:cNvPr id="0" name=""/>
        <dsp:cNvSpPr/>
      </dsp:nvSpPr>
      <dsp:spPr>
        <a:xfrm>
          <a:off x="0" y="3792739"/>
          <a:ext cx="6040624" cy="117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Required under federal law to be offered to each known eligible private school</a:t>
          </a:r>
          <a:endParaRPr lang="en-US" sz="2100" kern="1200" dirty="0"/>
        </a:p>
      </dsp:txBody>
      <dsp:txXfrm>
        <a:off x="57347" y="3850086"/>
        <a:ext cx="5925930" cy="1060059"/>
      </dsp:txXfrm>
    </dsp:sp>
    <dsp:sp modelId="{D4CBD993-67FA-4D68-B604-0765430BD592}">
      <dsp:nvSpPr>
        <dsp:cNvPr id="0" name=""/>
        <dsp:cNvSpPr/>
      </dsp:nvSpPr>
      <dsp:spPr>
        <a:xfrm>
          <a:off x="0" y="5027972"/>
          <a:ext cx="6040624" cy="1174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Offered to every eligible private school, but each private school decides whether or not they will participate </a:t>
          </a:r>
          <a:endParaRPr lang="en-US" sz="2100" kern="1200" dirty="0"/>
        </a:p>
      </dsp:txBody>
      <dsp:txXfrm>
        <a:off x="57347" y="5085319"/>
        <a:ext cx="5925930" cy="1060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61A72-C510-4375-B239-F9F86D0168E8}">
      <dsp:nvSpPr>
        <dsp:cNvPr id="0" name=""/>
        <dsp:cNvSpPr/>
      </dsp:nvSpPr>
      <dsp:spPr>
        <a:xfrm>
          <a:off x="0" y="183331"/>
          <a:ext cx="6172199" cy="9547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A blank check for the private school to spend on anything they want</a:t>
          </a:r>
          <a:endParaRPr lang="en-US" sz="2400" kern="1200" dirty="0"/>
        </a:p>
      </dsp:txBody>
      <dsp:txXfrm>
        <a:off x="46606" y="229937"/>
        <a:ext cx="6078987" cy="861507"/>
      </dsp:txXfrm>
    </dsp:sp>
    <dsp:sp modelId="{9925CCF5-2EDC-4680-9CB1-BDB9FFECA95F}">
      <dsp:nvSpPr>
        <dsp:cNvPr id="0" name=""/>
        <dsp:cNvSpPr/>
      </dsp:nvSpPr>
      <dsp:spPr>
        <a:xfrm>
          <a:off x="0" y="1138051"/>
          <a:ext cx="6172199"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t>Must be allowable, reasonable, necessary, secular, neutral and non-ideological</a:t>
          </a:r>
          <a:endParaRPr lang="en-US" sz="1900" kern="1200" dirty="0"/>
        </a:p>
      </dsp:txBody>
      <dsp:txXfrm>
        <a:off x="0" y="1138051"/>
        <a:ext cx="6172199" cy="596160"/>
      </dsp:txXfrm>
    </dsp:sp>
    <dsp:sp modelId="{FA15CA1E-DC30-467C-9EB7-14FF3927531B}">
      <dsp:nvSpPr>
        <dsp:cNvPr id="0" name=""/>
        <dsp:cNvSpPr/>
      </dsp:nvSpPr>
      <dsp:spPr>
        <a:xfrm>
          <a:off x="0" y="1734211"/>
          <a:ext cx="6172199" cy="9547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Funds paid directly to the private school</a:t>
          </a:r>
          <a:endParaRPr lang="en-US" sz="2400" kern="1200" dirty="0"/>
        </a:p>
      </dsp:txBody>
      <dsp:txXfrm>
        <a:off x="46606" y="1780817"/>
        <a:ext cx="6078987" cy="861507"/>
      </dsp:txXfrm>
    </dsp:sp>
    <dsp:sp modelId="{12603C72-E3DC-454B-B0B0-B9667B0F1D0D}">
      <dsp:nvSpPr>
        <dsp:cNvPr id="0" name=""/>
        <dsp:cNvSpPr/>
      </dsp:nvSpPr>
      <dsp:spPr>
        <a:xfrm>
          <a:off x="0" y="2688931"/>
          <a:ext cx="6172199"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t>The district uses funds generated by private school students to provide services</a:t>
          </a:r>
          <a:endParaRPr lang="en-US" sz="1900" kern="1200" dirty="0"/>
        </a:p>
      </dsp:txBody>
      <dsp:txXfrm>
        <a:off x="0" y="2688931"/>
        <a:ext cx="6172199" cy="596160"/>
      </dsp:txXfrm>
    </dsp:sp>
    <dsp:sp modelId="{E0A8E83E-5681-438D-81B7-4FD9FB33BD0D}">
      <dsp:nvSpPr>
        <dsp:cNvPr id="0" name=""/>
        <dsp:cNvSpPr/>
      </dsp:nvSpPr>
      <dsp:spPr>
        <a:xfrm>
          <a:off x="0" y="3285091"/>
          <a:ext cx="6172199" cy="9547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To benefit the private school in general</a:t>
          </a:r>
          <a:endParaRPr lang="en-US" sz="2400" kern="1200" dirty="0"/>
        </a:p>
      </dsp:txBody>
      <dsp:txXfrm>
        <a:off x="46606" y="3331697"/>
        <a:ext cx="6078987" cy="861507"/>
      </dsp:txXfrm>
    </dsp:sp>
    <dsp:sp modelId="{5F9242E9-B102-47D4-9111-EA92124535D5}">
      <dsp:nvSpPr>
        <dsp:cNvPr id="0" name=""/>
        <dsp:cNvSpPr/>
      </dsp:nvSpPr>
      <dsp:spPr>
        <a:xfrm>
          <a:off x="0" y="4239811"/>
          <a:ext cx="6172199"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t>Meet a specific need of the private school</a:t>
          </a:r>
          <a:endParaRPr lang="en-US" sz="1900" kern="1200" dirty="0"/>
        </a:p>
        <a:p>
          <a:pPr marL="171450" lvl="1" indent="-171450" algn="l" defTabSz="844550">
            <a:lnSpc>
              <a:spcPct val="90000"/>
            </a:lnSpc>
            <a:spcBef>
              <a:spcPct val="0"/>
            </a:spcBef>
            <a:spcAft>
              <a:spcPct val="20000"/>
            </a:spcAft>
            <a:buChar char="•"/>
          </a:pPr>
          <a:r>
            <a:rPr lang="en-US" sz="1900" b="0" i="0" kern="1200" dirty="0"/>
            <a:t>Show a direct impact to student academic achievement</a:t>
          </a:r>
          <a:endParaRPr lang="en-US" sz="1900" kern="1200" dirty="0"/>
        </a:p>
      </dsp:txBody>
      <dsp:txXfrm>
        <a:off x="0" y="4239811"/>
        <a:ext cx="6172199" cy="658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74BC1-30C6-4F24-884C-64BA1A0B49C0}">
      <dsp:nvSpPr>
        <dsp:cNvPr id="0" name=""/>
        <dsp:cNvSpPr/>
      </dsp:nvSpPr>
      <dsp:spPr>
        <a:xfrm>
          <a:off x="500770" y="2421"/>
          <a:ext cx="3127748" cy="125109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kern="1200"/>
            <a:t>Identify</a:t>
          </a:r>
        </a:p>
      </dsp:txBody>
      <dsp:txXfrm>
        <a:off x="1126320" y="2421"/>
        <a:ext cx="1876649" cy="1251099"/>
      </dsp:txXfrm>
    </dsp:sp>
    <dsp:sp modelId="{E0D6EC19-CDE2-4E0D-AB98-462A573367C5}">
      <dsp:nvSpPr>
        <dsp:cNvPr id="0" name=""/>
        <dsp:cNvSpPr/>
      </dsp:nvSpPr>
      <dsp:spPr>
        <a:xfrm>
          <a:off x="3221911" y="108765"/>
          <a:ext cx="2596031" cy="10384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solidFill>
            </a:rPr>
            <a:t>Spring 2025</a:t>
          </a:r>
        </a:p>
      </dsp:txBody>
      <dsp:txXfrm>
        <a:off x="3741117" y="108765"/>
        <a:ext cx="1557619" cy="1038412"/>
      </dsp:txXfrm>
    </dsp:sp>
    <dsp:sp modelId="{207FE90E-2862-4DCC-B415-B2D0EE135430}">
      <dsp:nvSpPr>
        <dsp:cNvPr id="0" name=""/>
        <dsp:cNvSpPr/>
      </dsp:nvSpPr>
      <dsp:spPr>
        <a:xfrm>
          <a:off x="5454498" y="108765"/>
          <a:ext cx="2596031" cy="10384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hlinkClick xmlns:r="http://schemas.openxmlformats.org/officeDocument/2006/relationships" r:id="rId1"/>
            </a:rPr>
            <a:t>Identify Private Schools</a:t>
          </a:r>
          <a:endParaRPr lang="en-US" sz="1800" b="1" kern="1200" dirty="0"/>
        </a:p>
      </dsp:txBody>
      <dsp:txXfrm>
        <a:off x="5973704" y="108765"/>
        <a:ext cx="1557619" cy="1038412"/>
      </dsp:txXfrm>
    </dsp:sp>
    <dsp:sp modelId="{273B8E8F-D57D-4381-97A3-298F6F777751}">
      <dsp:nvSpPr>
        <dsp:cNvPr id="0" name=""/>
        <dsp:cNvSpPr/>
      </dsp:nvSpPr>
      <dsp:spPr>
        <a:xfrm>
          <a:off x="7687086" y="108765"/>
          <a:ext cx="2596031" cy="10384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hlinkClick xmlns:r="http://schemas.openxmlformats.org/officeDocument/2006/relationships" r:id="rId2"/>
            </a:rPr>
            <a:t>Invite to Consultation</a:t>
          </a:r>
          <a:endParaRPr lang="en-US" sz="1800" b="1" kern="1200" dirty="0"/>
        </a:p>
      </dsp:txBody>
      <dsp:txXfrm>
        <a:off x="8206292" y="108765"/>
        <a:ext cx="1557619" cy="1038412"/>
      </dsp:txXfrm>
    </dsp:sp>
    <dsp:sp modelId="{6F61FBD9-DEAB-47C2-AC25-1EE36DD45139}">
      <dsp:nvSpPr>
        <dsp:cNvPr id="0" name=""/>
        <dsp:cNvSpPr/>
      </dsp:nvSpPr>
      <dsp:spPr>
        <a:xfrm>
          <a:off x="500770" y="1428675"/>
          <a:ext cx="3127748" cy="125109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kern="1200" dirty="0"/>
            <a:t>Consult</a:t>
          </a:r>
        </a:p>
      </dsp:txBody>
      <dsp:txXfrm>
        <a:off x="1126320" y="1428675"/>
        <a:ext cx="1876649" cy="1251099"/>
      </dsp:txXfrm>
    </dsp:sp>
    <dsp:sp modelId="{149DE2C2-4219-45A4-8E60-E00F2F929653}">
      <dsp:nvSpPr>
        <dsp:cNvPr id="0" name=""/>
        <dsp:cNvSpPr/>
      </dsp:nvSpPr>
      <dsp:spPr>
        <a:xfrm>
          <a:off x="3221911" y="1535018"/>
          <a:ext cx="2596031" cy="10384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5"/>
              </a:solidFill>
            </a:rPr>
            <a:t>Summer 2025 through          Fall 2026</a:t>
          </a:r>
        </a:p>
      </dsp:txBody>
      <dsp:txXfrm>
        <a:off x="3741117" y="1535018"/>
        <a:ext cx="1557619" cy="1038412"/>
      </dsp:txXfrm>
    </dsp:sp>
    <dsp:sp modelId="{6573168B-528D-430D-AB54-D54B165A6ACC}">
      <dsp:nvSpPr>
        <dsp:cNvPr id="0" name=""/>
        <dsp:cNvSpPr/>
      </dsp:nvSpPr>
      <dsp:spPr>
        <a:xfrm>
          <a:off x="5454498" y="1535018"/>
          <a:ext cx="2596031" cy="10384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hlinkClick xmlns:r="http://schemas.openxmlformats.org/officeDocument/2006/relationships" r:id="rId3"/>
            </a:rPr>
            <a:t>Upload Evidence</a:t>
          </a:r>
          <a:r>
            <a:rPr lang="en-US" sz="1800" b="1" kern="1200" dirty="0"/>
            <a:t> </a:t>
          </a:r>
          <a:r>
            <a:rPr lang="en-US" sz="1800" kern="1200" dirty="0"/>
            <a:t>for each Private School</a:t>
          </a:r>
        </a:p>
      </dsp:txBody>
      <dsp:txXfrm>
        <a:off x="5973704" y="1535018"/>
        <a:ext cx="1557619" cy="1038412"/>
      </dsp:txXfrm>
    </dsp:sp>
    <dsp:sp modelId="{60F9368E-41A1-4880-AD8D-94EB2D9E46EF}">
      <dsp:nvSpPr>
        <dsp:cNvPr id="0" name=""/>
        <dsp:cNvSpPr/>
      </dsp:nvSpPr>
      <dsp:spPr>
        <a:xfrm>
          <a:off x="7687086" y="1535018"/>
          <a:ext cx="2596031" cy="10384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hlinkClick xmlns:r="http://schemas.openxmlformats.org/officeDocument/2006/relationships" r:id="rId4"/>
            </a:rPr>
            <a:t>Assess Needs</a:t>
          </a:r>
          <a:r>
            <a:rPr lang="en-US" sz="1800" b="1" kern="1200" dirty="0"/>
            <a:t> </a:t>
          </a:r>
          <a:r>
            <a:rPr lang="en-US" sz="1800" kern="1200" dirty="0"/>
            <a:t>&amp; Provide Services </a:t>
          </a:r>
        </a:p>
      </dsp:txBody>
      <dsp:txXfrm>
        <a:off x="8206292" y="1535018"/>
        <a:ext cx="1557619" cy="1038412"/>
      </dsp:txXfrm>
    </dsp:sp>
    <dsp:sp modelId="{89AB0D4D-94A2-4E4A-9B04-459562EF4330}">
      <dsp:nvSpPr>
        <dsp:cNvPr id="0" name=""/>
        <dsp:cNvSpPr/>
      </dsp:nvSpPr>
      <dsp:spPr>
        <a:xfrm>
          <a:off x="500770" y="2854928"/>
          <a:ext cx="3127748" cy="125109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US" sz="4100" kern="1200"/>
            <a:t>Evaluate</a:t>
          </a:r>
        </a:p>
      </dsp:txBody>
      <dsp:txXfrm>
        <a:off x="1126320" y="2854928"/>
        <a:ext cx="1876649" cy="1251099"/>
      </dsp:txXfrm>
    </dsp:sp>
    <dsp:sp modelId="{5F6221F2-EBC2-4142-A9F1-87439C016E17}">
      <dsp:nvSpPr>
        <dsp:cNvPr id="0" name=""/>
        <dsp:cNvSpPr/>
      </dsp:nvSpPr>
      <dsp:spPr>
        <a:xfrm>
          <a:off x="3221911" y="2961272"/>
          <a:ext cx="2596031" cy="10384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solidFill>
            </a:rPr>
            <a:t>Spring/Summer 2026</a:t>
          </a:r>
        </a:p>
      </dsp:txBody>
      <dsp:txXfrm>
        <a:off x="3741117" y="2961272"/>
        <a:ext cx="1557619" cy="1038412"/>
      </dsp:txXfrm>
    </dsp:sp>
    <dsp:sp modelId="{B71CAC5A-2DD1-4B71-AA69-FF00A0063BD7}">
      <dsp:nvSpPr>
        <dsp:cNvPr id="0" name=""/>
        <dsp:cNvSpPr/>
      </dsp:nvSpPr>
      <dsp:spPr>
        <a:xfrm>
          <a:off x="5454498" y="2961272"/>
          <a:ext cx="2596031" cy="10384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hlinkClick xmlns:r="http://schemas.openxmlformats.org/officeDocument/2006/relationships" r:id="rId5"/>
            </a:rPr>
            <a:t>Evaluate Services</a:t>
          </a:r>
          <a:endParaRPr lang="en-US" sz="1800" b="1" kern="1200" dirty="0"/>
        </a:p>
      </dsp:txBody>
      <dsp:txXfrm>
        <a:off x="5973704" y="2961272"/>
        <a:ext cx="1557619" cy="1038412"/>
      </dsp:txXfrm>
    </dsp:sp>
    <dsp:sp modelId="{BF102D8A-B1AB-4C6C-BC8A-A7E58B67770B}">
      <dsp:nvSpPr>
        <dsp:cNvPr id="0" name=""/>
        <dsp:cNvSpPr/>
      </dsp:nvSpPr>
      <dsp:spPr>
        <a:xfrm>
          <a:off x="7687086" y="2961272"/>
          <a:ext cx="2596031" cy="10384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hlinkClick xmlns:r="http://schemas.openxmlformats.org/officeDocument/2006/relationships" r:id="rId6"/>
            </a:rPr>
            <a:t>Discuss Carryover</a:t>
          </a:r>
          <a:endParaRPr lang="en-US" sz="1800" b="1" kern="1200" dirty="0"/>
        </a:p>
      </dsp:txBody>
      <dsp:txXfrm>
        <a:off x="8206292" y="2961272"/>
        <a:ext cx="1557619" cy="1038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7004E-C113-429D-8355-BF7F72FD55F3}">
      <dsp:nvSpPr>
        <dsp:cNvPr id="0" name=""/>
        <dsp:cNvSpPr/>
      </dsp:nvSpPr>
      <dsp:spPr>
        <a:xfrm rot="5400000">
          <a:off x="6803811" y="-2786950"/>
          <a:ext cx="1059354" cy="690210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Non-profit</a:t>
          </a:r>
        </a:p>
        <a:p>
          <a:pPr marL="228600" lvl="1" indent="-228600" algn="l" defTabSz="1066800">
            <a:lnSpc>
              <a:spcPct val="90000"/>
            </a:lnSpc>
            <a:spcBef>
              <a:spcPct val="0"/>
            </a:spcBef>
            <a:spcAft>
              <a:spcPct val="15000"/>
            </a:spcAft>
            <a:buChar char="•"/>
          </a:pPr>
          <a:r>
            <a:rPr lang="en-US" sz="2400" kern="1200"/>
            <a:t>Enroll any grade K-12</a:t>
          </a:r>
        </a:p>
      </dsp:txBody>
      <dsp:txXfrm rot="-5400000">
        <a:off x="3882436" y="186138"/>
        <a:ext cx="6850393" cy="955928"/>
      </dsp:txXfrm>
    </dsp:sp>
    <dsp:sp modelId="{98656F0A-43BE-4C03-BF47-A3D21C88F9D6}">
      <dsp:nvSpPr>
        <dsp:cNvPr id="0" name=""/>
        <dsp:cNvSpPr/>
      </dsp:nvSpPr>
      <dsp:spPr>
        <a:xfrm>
          <a:off x="0" y="2006"/>
          <a:ext cx="3882435" cy="13241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Private School Eligibility to </a:t>
          </a:r>
        </a:p>
        <a:p>
          <a:pPr marL="0" lvl="0" indent="0" algn="ctr" defTabSz="1155700">
            <a:lnSpc>
              <a:spcPct val="90000"/>
            </a:lnSpc>
            <a:spcBef>
              <a:spcPct val="0"/>
            </a:spcBef>
            <a:spcAft>
              <a:spcPct val="35000"/>
            </a:spcAft>
            <a:buNone/>
          </a:pPr>
          <a:r>
            <a:rPr lang="en-US" sz="2600" u="sng" kern="1200" dirty="0"/>
            <a:t>Participate</a:t>
          </a:r>
        </a:p>
      </dsp:txBody>
      <dsp:txXfrm>
        <a:off x="64642" y="66648"/>
        <a:ext cx="3753151" cy="1194908"/>
      </dsp:txXfrm>
    </dsp:sp>
    <dsp:sp modelId="{3FF82346-7788-426F-80AA-6AE2CB6AD197}">
      <dsp:nvSpPr>
        <dsp:cNvPr id="0" name=""/>
        <dsp:cNvSpPr/>
      </dsp:nvSpPr>
      <dsp:spPr>
        <a:xfrm rot="5400000">
          <a:off x="6803811" y="-1396548"/>
          <a:ext cx="1059354" cy="690210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Resides in a public school Title I-A attendance area</a:t>
          </a:r>
        </a:p>
        <a:p>
          <a:pPr marL="228600" lvl="1" indent="-228600" algn="l" defTabSz="1066800">
            <a:lnSpc>
              <a:spcPct val="90000"/>
            </a:lnSpc>
            <a:spcBef>
              <a:spcPct val="0"/>
            </a:spcBef>
            <a:spcAft>
              <a:spcPct val="15000"/>
            </a:spcAft>
            <a:buChar char="•"/>
          </a:pPr>
          <a:r>
            <a:rPr lang="en-US" sz="2400" kern="1200" dirty="0"/>
            <a:t>Household meets agreed upon poverty measure</a:t>
          </a:r>
        </a:p>
      </dsp:txBody>
      <dsp:txXfrm rot="-5400000">
        <a:off x="3882436" y="1576540"/>
        <a:ext cx="6850393" cy="955928"/>
      </dsp:txXfrm>
    </dsp:sp>
    <dsp:sp modelId="{F3BF7BD2-649F-4092-89C9-AD5FB6EF347E}">
      <dsp:nvSpPr>
        <dsp:cNvPr id="0" name=""/>
        <dsp:cNvSpPr/>
      </dsp:nvSpPr>
      <dsp:spPr>
        <a:xfrm>
          <a:off x="0" y="1392408"/>
          <a:ext cx="3882435" cy="13241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Student Eligibility to </a:t>
          </a:r>
          <a:r>
            <a:rPr lang="en-US" sz="2600" u="sng" kern="1200" dirty="0"/>
            <a:t>Generate an Allocation</a:t>
          </a:r>
        </a:p>
      </dsp:txBody>
      <dsp:txXfrm>
        <a:off x="64642" y="1457050"/>
        <a:ext cx="3753151" cy="1194908"/>
      </dsp:txXfrm>
    </dsp:sp>
    <dsp:sp modelId="{390FAE7A-839A-437E-B92D-A57EE1C9B6E7}">
      <dsp:nvSpPr>
        <dsp:cNvPr id="0" name=""/>
        <dsp:cNvSpPr/>
      </dsp:nvSpPr>
      <dsp:spPr>
        <a:xfrm rot="5400000">
          <a:off x="6803811" y="-6146"/>
          <a:ext cx="1059354" cy="6902106"/>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Resides in a public school Title I-A attendance area</a:t>
          </a:r>
        </a:p>
        <a:p>
          <a:pPr marL="228600" lvl="1" indent="-228600" algn="l" defTabSz="1066800">
            <a:lnSpc>
              <a:spcPct val="90000"/>
            </a:lnSpc>
            <a:spcBef>
              <a:spcPct val="0"/>
            </a:spcBef>
            <a:spcAft>
              <a:spcPct val="15000"/>
            </a:spcAft>
            <a:buChar char="•"/>
          </a:pPr>
          <a:r>
            <a:rPr lang="en-US" sz="2400" kern="1200" dirty="0"/>
            <a:t>Shows academic need</a:t>
          </a:r>
        </a:p>
      </dsp:txBody>
      <dsp:txXfrm rot="-5400000">
        <a:off x="3882436" y="2966943"/>
        <a:ext cx="6850393" cy="955928"/>
      </dsp:txXfrm>
    </dsp:sp>
    <dsp:sp modelId="{B6657E6C-7CCC-4BAB-B278-3D0C7ED1863E}">
      <dsp:nvSpPr>
        <dsp:cNvPr id="0" name=""/>
        <dsp:cNvSpPr/>
      </dsp:nvSpPr>
      <dsp:spPr>
        <a:xfrm>
          <a:off x="0" y="2782810"/>
          <a:ext cx="3882435" cy="13241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Students Eligibility to </a:t>
          </a:r>
          <a:r>
            <a:rPr lang="en-US" sz="2600" u="sng" kern="1200" dirty="0"/>
            <a:t>Receive Services</a:t>
          </a:r>
        </a:p>
      </dsp:txBody>
      <dsp:txXfrm>
        <a:off x="64642" y="2847452"/>
        <a:ext cx="3753151" cy="11949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63DED8-CA54-42CE-AED5-48AF1E60C0FC}" type="datetimeFigureOut">
              <a:rPr lang="en-US" smtClean="0"/>
              <a:t>5/29/2025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regon.gov/ode/schools-and-districts/grants/ESEA/Pages/ESEA-Allocations.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21556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Calculation of the equitable share is based on a formula and depends on several factors including attendance area and enrollment. </a:t>
            </a:r>
          </a:p>
          <a:p>
            <a:pPr marL="171450" indent="-171450">
              <a:buFont typeface="Arial" panose="020B0604020202020204" pitchFamily="34" charset="0"/>
              <a:buChar char="•"/>
            </a:pPr>
            <a:r>
              <a:rPr lang="en-US" dirty="0"/>
              <a:t>The equitable share must be taken “off the top” of the Title I-A allocation before any set-asides are deducted.</a:t>
            </a:r>
          </a:p>
          <a:p>
            <a:pPr marL="171450" indent="-171450">
              <a:buFont typeface="Arial" panose="020B0604020202020204" pitchFamily="34" charset="0"/>
              <a:buChar char="•"/>
            </a:pPr>
            <a:r>
              <a:rPr lang="en-US" dirty="0"/>
              <a:t>The private school must provide the district with student information needed to make calculations. The data sources to be used are determined during consultation. </a:t>
            </a:r>
          </a:p>
          <a:p>
            <a:pPr marL="171450" indent="-171450">
              <a:buFont typeface="Arial" panose="020B0604020202020204" pitchFamily="34" charset="0"/>
              <a:buChar char="•"/>
            </a:pPr>
            <a:r>
              <a:rPr lang="en-US" dirty="0"/>
              <a:t>On this slide, data titles appearing in quotes can be found on the CIP BN Targeting page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01791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390635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351047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e66634d819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e66634d819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a:t>
            </a:r>
            <a:endParaRPr/>
          </a:p>
          <a:p>
            <a:pPr marL="0" lvl="0" indent="0" algn="l" rtl="0">
              <a:spcBef>
                <a:spcPts val="0"/>
              </a:spcBef>
              <a:spcAft>
                <a:spcPts val="0"/>
              </a:spcAft>
              <a:buNone/>
            </a:pPr>
            <a:r>
              <a:rPr lang="en-US"/>
              <a:t>Who:</a:t>
            </a:r>
            <a:endParaRPr/>
          </a:p>
          <a:p>
            <a:pPr marL="0" lvl="0" indent="0" algn="l" rtl="0">
              <a:spcBef>
                <a:spcPts val="0"/>
              </a:spcBef>
              <a:spcAft>
                <a:spcPts val="0"/>
              </a:spcAft>
              <a:buNone/>
            </a:pPr>
            <a:endParaRPr/>
          </a:p>
          <a:p>
            <a:pPr marL="0" lvl="0" indent="0" algn="l" rtl="0">
              <a:spcBef>
                <a:spcPts val="0"/>
              </a:spcBef>
              <a:spcAft>
                <a:spcPts val="0"/>
              </a:spcAft>
              <a:buNone/>
            </a:pPr>
            <a:r>
              <a:rPr lang="en-US"/>
              <a:t>Script: [REVIEW SLIDE – MAKE SURE THE FIRST PURPOSE BUBBLE IS CALLED OUT FOR CONSORTIA] Then, SAY -</a:t>
            </a:r>
            <a:endParaRPr/>
          </a:p>
          <a:p>
            <a:pPr marL="0" lvl="0" indent="0" algn="l" rtl="0">
              <a:spcBef>
                <a:spcPts val="0"/>
              </a:spcBef>
              <a:spcAft>
                <a:spcPts val="0"/>
              </a:spcAft>
              <a:buNone/>
            </a:pPr>
            <a:endParaRPr/>
          </a:p>
          <a:p>
            <a:pPr marL="0" lvl="0" indent="0" algn="l" rtl="0">
              <a:spcBef>
                <a:spcPts val="0"/>
              </a:spcBef>
              <a:spcAft>
                <a:spcPts val="0"/>
              </a:spcAft>
              <a:buNone/>
            </a:pPr>
            <a:r>
              <a:rPr lang="en-US"/>
              <a:t>This slide calls out three separate plans or applications which require an affected LEA or affected LEA-C and LEAs who are members of a consortium to engage in Tribal Consultation. </a:t>
            </a:r>
            <a:endParaRPr/>
          </a:p>
          <a:p>
            <a:pPr marL="0" lvl="0" indent="0" algn="l" rtl="0">
              <a:spcBef>
                <a:spcPts val="0"/>
              </a:spcBef>
              <a:spcAft>
                <a:spcPts val="0"/>
              </a:spcAft>
              <a:buNone/>
            </a:pPr>
            <a:r>
              <a:rPr lang="en-US"/>
              <a:t>Title VI Indian Education is something our districts are most familiar with in terms of tribal consultation.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The Integrated Guidance state requirement is still far newer as of the Spring of 2023 and the last time your districts engaged in Tribal Consultation for that application, the new toolkit had not been published and there were no universal trainings like this to support it.</a:t>
            </a:r>
            <a:endParaRPr/>
          </a:p>
          <a:p>
            <a:pPr marL="0" lvl="0" indent="0" algn="l" rtl="0">
              <a:spcBef>
                <a:spcPts val="0"/>
              </a:spcBef>
              <a:spcAft>
                <a:spcPts val="0"/>
              </a:spcAft>
              <a:buNone/>
            </a:pPr>
            <a:endParaRPr/>
          </a:p>
          <a:p>
            <a:pPr marL="0" lvl="0" indent="0" algn="l" rtl="0">
              <a:spcBef>
                <a:spcPts val="0"/>
              </a:spcBef>
              <a:spcAft>
                <a:spcPts val="0"/>
              </a:spcAft>
              <a:buNone/>
            </a:pPr>
            <a:r>
              <a:rPr lang="en-US"/>
              <a:t>The SEA-Administered Covered Programs, or what you might also call all other Federal Title programs besides Title VI will feel like a NEW requirement this school year, but it has been around since 2017. However, as a state agency the accountability structures to ensure affected districts are engaging in Tribal Consultation prior to them receiving their Federal Title funding has not been firmly in place until this school year. </a:t>
            </a:r>
            <a:endParaRPr/>
          </a:p>
          <a:p>
            <a:pPr marL="0" lvl="0" indent="0" algn="l" rtl="0">
              <a:spcBef>
                <a:spcPts val="0"/>
              </a:spcBef>
              <a:spcAft>
                <a:spcPts val="0"/>
              </a:spcAft>
              <a:buNone/>
            </a:pPr>
            <a:endParaRPr/>
          </a:p>
          <a:p>
            <a:pPr marL="0" lvl="0" indent="0" algn="l" rtl="0">
              <a:spcBef>
                <a:spcPts val="0"/>
              </a:spcBef>
              <a:spcAft>
                <a:spcPts val="0"/>
              </a:spcAft>
              <a:buNone/>
            </a:pPr>
            <a:r>
              <a:rPr lang="en-US"/>
              <a:t>Comment / note on consortia?</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Tech Notes - none</a:t>
            </a:r>
            <a:endParaRPr/>
          </a:p>
        </p:txBody>
      </p:sp>
      <p:sp>
        <p:nvSpPr>
          <p:cNvPr id="300" name="Google Shape;300;g2e66634d819_0_1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e66634d819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e66634d819_0_1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a:t>
            </a:r>
            <a:endParaRPr/>
          </a:p>
          <a:p>
            <a:pPr marL="0" lvl="0" indent="0" algn="l" rtl="0">
              <a:spcBef>
                <a:spcPts val="0"/>
              </a:spcBef>
              <a:spcAft>
                <a:spcPts val="0"/>
              </a:spcAft>
              <a:buNone/>
            </a:pPr>
            <a:endParaRPr/>
          </a:p>
          <a:p>
            <a:pPr marL="0" lvl="0" indent="0" algn="l" rtl="0">
              <a:spcBef>
                <a:spcPts val="0"/>
              </a:spcBef>
              <a:spcAft>
                <a:spcPts val="0"/>
              </a:spcAft>
              <a:buNone/>
            </a:pPr>
            <a:r>
              <a:rPr lang="en-US"/>
              <a:t>Who: Liz</a:t>
            </a:r>
            <a:endParaRPr/>
          </a:p>
          <a:p>
            <a:pPr marL="0" lvl="0" indent="0" algn="l" rtl="0">
              <a:spcBef>
                <a:spcPts val="0"/>
              </a:spcBef>
              <a:spcAft>
                <a:spcPts val="0"/>
              </a:spcAft>
              <a:buNone/>
            </a:pPr>
            <a:endParaRPr/>
          </a:p>
          <a:p>
            <a:pPr marL="0" lvl="0" indent="0" algn="l" rtl="0">
              <a:spcBef>
                <a:spcPts val="0"/>
              </a:spcBef>
              <a:spcAft>
                <a:spcPts val="0"/>
              </a:spcAft>
              <a:buNone/>
            </a:pPr>
            <a:r>
              <a:rPr lang="en-US" sz="1900"/>
              <a:t>Script: SAY: Covered Programs is a term used in the ESSA consultation guidance to describe all Federal Title programs. Covered programs includes all federal title programs that are administered by the ODE. </a:t>
            </a:r>
            <a:endParaRPr sz="1900"/>
          </a:p>
          <a:p>
            <a:pPr marL="914400" lvl="1" indent="-349250" algn="l" rtl="0">
              <a:spcBef>
                <a:spcPts val="0"/>
              </a:spcBef>
              <a:spcAft>
                <a:spcPts val="0"/>
              </a:spcAft>
              <a:buClr>
                <a:schemeClr val="dk1"/>
              </a:buClr>
              <a:buSzPts val="1900"/>
              <a:buChar char="○"/>
            </a:pPr>
            <a:r>
              <a:rPr lang="en-US" sz="1900"/>
              <a:t>Invitation for tribes to speak to how the district will use these funds and speak to the district improvement efforts and how we will do right by our native students and youth. </a:t>
            </a:r>
            <a:endParaRPr sz="1900"/>
          </a:p>
          <a:p>
            <a:pPr marL="914400" lvl="1" indent="-349250" algn="l" rtl="0">
              <a:spcBef>
                <a:spcPts val="0"/>
              </a:spcBef>
              <a:spcAft>
                <a:spcPts val="0"/>
              </a:spcAft>
              <a:buClr>
                <a:schemeClr val="dk1"/>
              </a:buClr>
              <a:buSzPts val="1900"/>
              <a:buChar char="○"/>
            </a:pPr>
            <a:r>
              <a:rPr lang="en-US" sz="1900"/>
              <a:t>Each grant has a specific purpose - whether that is supporting the education of our students experiencing poverty, our students who are migratory, the mental health and access to Well rounded education, among others. Must work w/ tribal leaders in your district on how these funds will be used to support our native students and youth PK - 12. </a:t>
            </a:r>
            <a:endParaRPr sz="1900"/>
          </a:p>
          <a:p>
            <a:pPr marL="457200" lvl="0" indent="-349250" algn="l" rtl="0">
              <a:spcBef>
                <a:spcPts val="0"/>
              </a:spcBef>
              <a:spcAft>
                <a:spcPts val="0"/>
              </a:spcAft>
              <a:buClr>
                <a:schemeClr val="dk1"/>
              </a:buClr>
              <a:buSzPts val="1900"/>
              <a:buFont typeface="Calibri"/>
              <a:buChar char="●"/>
            </a:pPr>
            <a:r>
              <a:rPr lang="en-US" sz="1900"/>
              <a:t>ODE does not administer Title V, Part B SRSA and Title 6, Part A - these are both administered by the USDE</a:t>
            </a:r>
            <a:endParaRPr sz="1900"/>
          </a:p>
          <a:p>
            <a:pPr marL="914400" lvl="1" indent="-349250" algn="l" rtl="0">
              <a:spcBef>
                <a:spcPts val="0"/>
              </a:spcBef>
              <a:spcAft>
                <a:spcPts val="0"/>
              </a:spcAft>
              <a:buClr>
                <a:schemeClr val="dk1"/>
              </a:buClr>
              <a:buSzPts val="1900"/>
              <a:buChar char="○"/>
            </a:pPr>
            <a:endParaRPr sz="1900"/>
          </a:p>
          <a:p>
            <a:pPr marL="457200" lvl="0" indent="-349250" algn="l" rtl="0">
              <a:spcBef>
                <a:spcPts val="0"/>
              </a:spcBef>
              <a:spcAft>
                <a:spcPts val="0"/>
              </a:spcAft>
              <a:buClr>
                <a:schemeClr val="dk1"/>
              </a:buClr>
              <a:buSzPts val="1900"/>
              <a:buFont typeface="Calibri"/>
              <a:buChar char="●"/>
            </a:pPr>
            <a:r>
              <a:rPr lang="en-US" sz="1900"/>
              <a:t>Preliminary allocations were sent to districts mid-April and updated allocations are coming soon! Our team is finalizing our calculations this week and I anticipate allocations will be posted in the next 2 weeks. </a:t>
            </a:r>
            <a:endParaRPr sz="1900"/>
          </a:p>
          <a:p>
            <a:pPr marL="914400" lvl="1" indent="-349250" algn="l" rtl="0">
              <a:spcBef>
                <a:spcPts val="0"/>
              </a:spcBef>
              <a:spcAft>
                <a:spcPts val="0"/>
              </a:spcAft>
              <a:buClr>
                <a:schemeClr val="dk1"/>
              </a:buClr>
              <a:buSzPts val="1900"/>
              <a:buChar char="○"/>
            </a:pPr>
            <a:r>
              <a:rPr lang="en-US" sz="1900"/>
              <a:t>Allocation webpage: </a:t>
            </a:r>
            <a:r>
              <a:rPr lang="en-US" sz="1900" u="sng">
                <a:solidFill>
                  <a:schemeClr val="hlink"/>
                </a:solidFill>
                <a:hlinkClick r:id="rId3"/>
              </a:rPr>
              <a:t>https://www.oregon.gov/ode/schools-and-districts/grants/ESEA/Pages/ESEA-Allocations.aspx</a:t>
            </a:r>
            <a:r>
              <a:rPr lang="en-US" sz="1900"/>
              <a:t> </a:t>
            </a:r>
            <a:endParaRPr sz="1900"/>
          </a:p>
          <a:p>
            <a:pPr marL="457200" lvl="0" indent="-349250" algn="l" rtl="0">
              <a:spcBef>
                <a:spcPts val="0"/>
              </a:spcBef>
              <a:spcAft>
                <a:spcPts val="0"/>
              </a:spcAft>
              <a:buClr>
                <a:schemeClr val="dk1"/>
              </a:buClr>
              <a:buSzPts val="1900"/>
              <a:buFont typeface="Calibri"/>
              <a:buChar char="●"/>
            </a:pPr>
            <a:r>
              <a:rPr lang="en-US" sz="1900" b="1"/>
              <a:t>The deadline to engage in Tribal Consultation for SEA-Administered Covered Programs is Oct 1, 2024</a:t>
            </a:r>
            <a:r>
              <a:rPr lang="en-US" sz="1900"/>
              <a: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Tech Notes</a:t>
            </a:r>
            <a:endParaRPr/>
          </a:p>
        </p:txBody>
      </p:sp>
      <p:sp>
        <p:nvSpPr>
          <p:cNvPr id="320" name="Google Shape;320;g2e66634d819_0_1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eb5933ebf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eb5933ebf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a:t>
            </a:r>
            <a:endParaRPr/>
          </a:p>
          <a:p>
            <a:pPr marL="0" lvl="0" indent="0" algn="l" rtl="0">
              <a:spcBef>
                <a:spcPts val="0"/>
              </a:spcBef>
              <a:spcAft>
                <a:spcPts val="0"/>
              </a:spcAft>
              <a:buNone/>
            </a:pPr>
            <a:endParaRPr/>
          </a:p>
          <a:p>
            <a:pPr marL="0" lvl="0" indent="0" algn="l" rtl="0">
              <a:spcBef>
                <a:spcPts val="0"/>
              </a:spcBef>
              <a:spcAft>
                <a:spcPts val="0"/>
              </a:spcAft>
              <a:buNone/>
            </a:pPr>
            <a:r>
              <a:rPr lang="en-US"/>
              <a:t>Who: Tim</a:t>
            </a:r>
            <a:endParaRPr/>
          </a:p>
          <a:p>
            <a:pPr marL="0" lvl="0" indent="0" algn="l" rtl="0">
              <a:spcBef>
                <a:spcPts val="0"/>
              </a:spcBef>
              <a:spcAft>
                <a:spcPts val="0"/>
              </a:spcAft>
              <a:buNone/>
            </a:pPr>
            <a:endParaRPr/>
          </a:p>
          <a:p>
            <a:pPr marL="0" lvl="0" indent="0" algn="l" rtl="0">
              <a:spcBef>
                <a:spcPts val="0"/>
              </a:spcBef>
              <a:spcAft>
                <a:spcPts val="0"/>
              </a:spcAft>
              <a:buNone/>
            </a:pPr>
            <a:r>
              <a:rPr lang="en-US"/>
              <a:t>Script: [READ SLIDE]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Tech Notes</a:t>
            </a:r>
            <a:endParaRPr/>
          </a:p>
        </p:txBody>
      </p:sp>
      <p:sp>
        <p:nvSpPr>
          <p:cNvPr id="393" name="Google Shape;393;g2eb5933ebfb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e86a6793a0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e86a6793a0_0_2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a:t>
            </a:r>
            <a:endParaRPr/>
          </a:p>
          <a:p>
            <a:pPr marL="0" lvl="0" indent="0" algn="l" rtl="0">
              <a:spcBef>
                <a:spcPts val="0"/>
              </a:spcBef>
              <a:spcAft>
                <a:spcPts val="0"/>
              </a:spcAft>
              <a:buNone/>
            </a:pPr>
            <a:endParaRPr/>
          </a:p>
          <a:p>
            <a:pPr marL="0" lvl="0" indent="0" algn="l" rtl="0">
              <a:spcBef>
                <a:spcPts val="0"/>
              </a:spcBef>
              <a:spcAft>
                <a:spcPts val="0"/>
              </a:spcAft>
              <a:buNone/>
            </a:pPr>
            <a:r>
              <a:rPr lang="en-US"/>
              <a:t>Who: Stacy</a:t>
            </a:r>
            <a:endParaRPr/>
          </a:p>
          <a:p>
            <a:pPr marL="0" lvl="0" indent="0" algn="l" rtl="0">
              <a:spcBef>
                <a:spcPts val="0"/>
              </a:spcBef>
              <a:spcAft>
                <a:spcPts val="0"/>
              </a:spcAft>
              <a:buNone/>
            </a:pPr>
            <a:endParaRPr/>
          </a:p>
          <a:p>
            <a:pPr marL="0" lvl="0" indent="0" algn="l" rtl="0">
              <a:spcBef>
                <a:spcPts val="0"/>
              </a:spcBef>
              <a:spcAft>
                <a:spcPts val="0"/>
              </a:spcAft>
              <a:buNone/>
            </a:pPr>
            <a:r>
              <a:rPr lang="en-US"/>
              <a:t>Script: In thinking about moving toward the desired state for authentic tribal consultation cycles and and practices, these next slides are doing to break down what a combined consultation could look like the upcoming window for Covered Programs – all state administered Federal Title programs.</a:t>
            </a:r>
            <a:endParaRPr/>
          </a:p>
          <a:p>
            <a:pPr marL="0" lvl="0" indent="0" algn="l" rtl="0">
              <a:spcBef>
                <a:spcPts val="0"/>
              </a:spcBef>
              <a:spcAft>
                <a:spcPts val="0"/>
              </a:spcAft>
              <a:buNone/>
            </a:pPr>
            <a:r>
              <a:rPr lang="en-US"/>
              <a:t>You will have a breakout room coming up to gain access to these slides and hyperlinks so you can dive into the toolkit with your team or by yourself.</a:t>
            </a:r>
            <a:endParaRPr/>
          </a:p>
          <a:p>
            <a:pPr marL="0" lvl="0" indent="0" algn="l" rtl="0">
              <a:spcBef>
                <a:spcPts val="0"/>
              </a:spcBef>
              <a:spcAft>
                <a:spcPts val="0"/>
              </a:spcAft>
              <a:buNone/>
            </a:pPr>
            <a:endParaRPr/>
          </a:p>
          <a:p>
            <a:pPr marL="0" lvl="0" indent="0" algn="l" rtl="0">
              <a:spcBef>
                <a:spcPts val="0"/>
              </a:spcBef>
              <a:spcAft>
                <a:spcPts val="0"/>
              </a:spcAft>
              <a:buNone/>
            </a:pPr>
            <a:r>
              <a:rPr lang="en-US"/>
              <a:t>Tech Notes</a:t>
            </a:r>
            <a:endParaRPr/>
          </a:p>
          <a:p>
            <a:pPr marL="0" lvl="0" indent="0" algn="l" rtl="0">
              <a:spcBef>
                <a:spcPts val="0"/>
              </a:spcBef>
              <a:spcAft>
                <a:spcPts val="0"/>
              </a:spcAft>
              <a:buClr>
                <a:schemeClr val="dk1"/>
              </a:buClr>
              <a:buSzPts val="1100"/>
              <a:buFont typeface="Arial"/>
              <a:buNone/>
            </a:pPr>
            <a:endParaRPr/>
          </a:p>
        </p:txBody>
      </p:sp>
      <p:sp>
        <p:nvSpPr>
          <p:cNvPr id="439" name="Google Shape;439;g2e86a6793a0_0_2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eb5933ebfb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eb5933ebfb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a:t>
            </a:r>
            <a:endParaRPr/>
          </a:p>
          <a:p>
            <a:pPr marL="0" lvl="0" indent="0" algn="l" rtl="0">
              <a:spcBef>
                <a:spcPts val="0"/>
              </a:spcBef>
              <a:spcAft>
                <a:spcPts val="0"/>
              </a:spcAft>
              <a:buNone/>
            </a:pPr>
            <a:endParaRPr/>
          </a:p>
          <a:p>
            <a:pPr marL="0" lvl="0" indent="0" algn="l" rtl="0">
              <a:spcBef>
                <a:spcPts val="0"/>
              </a:spcBef>
              <a:spcAft>
                <a:spcPts val="0"/>
              </a:spcAft>
              <a:buNone/>
            </a:pPr>
            <a:r>
              <a:rPr lang="en-US"/>
              <a:t>Who: [read box on left side] - to step back – we want to stop the practice of that one-off tribal consultation meeting to satisfy the requirement to receive your Federal Title funds in the Fall. Instead, use it to share out to the tribe or tribes on a deep reflection on the progress you made toward on the goals of your Integrated Guidance application, as well as a share on AI/AN student data in comparison to all other student groups using the data you have received so far for SY23-24. </a:t>
            </a:r>
            <a:endParaRPr/>
          </a:p>
          <a:p>
            <a:pPr marL="0" lvl="0" indent="0" algn="l" rtl="0">
              <a:spcBef>
                <a:spcPts val="0"/>
              </a:spcBef>
              <a:spcAft>
                <a:spcPts val="0"/>
              </a:spcAft>
              <a:buNone/>
            </a:pPr>
            <a:endParaRPr/>
          </a:p>
          <a:p>
            <a:pPr marL="0" lvl="0" indent="0" algn="l" rtl="0">
              <a:spcBef>
                <a:spcPts val="0"/>
              </a:spcBef>
              <a:spcAft>
                <a:spcPts val="0"/>
              </a:spcAft>
              <a:buNone/>
            </a:pPr>
            <a:r>
              <a:rPr lang="en-US"/>
              <a:t>Script:</a:t>
            </a:r>
            <a:endParaRPr/>
          </a:p>
          <a:p>
            <a:pPr marL="0" lvl="0" indent="0" algn="l" rtl="0">
              <a:spcBef>
                <a:spcPts val="0"/>
              </a:spcBef>
              <a:spcAft>
                <a:spcPts val="0"/>
              </a:spcAft>
              <a:buNone/>
            </a:pPr>
            <a:endParaRPr/>
          </a:p>
          <a:p>
            <a:pPr marL="0" lvl="0" indent="0" algn="l" rtl="0">
              <a:spcBef>
                <a:spcPts val="0"/>
              </a:spcBef>
              <a:spcAft>
                <a:spcPts val="0"/>
              </a:spcAft>
              <a:buNone/>
            </a:pPr>
            <a:r>
              <a:rPr lang="en-US"/>
              <a:t>Tech Notes</a:t>
            </a:r>
            <a:endParaRPr/>
          </a:p>
          <a:p>
            <a:pPr marL="0" lvl="0" indent="0" algn="l" rtl="0">
              <a:spcBef>
                <a:spcPts val="0"/>
              </a:spcBef>
              <a:spcAft>
                <a:spcPts val="0"/>
              </a:spcAft>
              <a:buClr>
                <a:schemeClr val="dk1"/>
              </a:buClr>
              <a:buSzPts val="1100"/>
              <a:buFont typeface="Arial"/>
              <a:buNone/>
            </a:pPr>
            <a:endParaRPr/>
          </a:p>
        </p:txBody>
      </p:sp>
      <p:sp>
        <p:nvSpPr>
          <p:cNvPr id="450" name="Google Shape;450;g2eb5933ebfb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e86a6793a0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e86a6793a0_0_2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500"/>
              <a:t>Time:</a:t>
            </a:r>
            <a:endParaRPr sz="1500"/>
          </a:p>
          <a:p>
            <a:pPr marL="0" lvl="0" indent="0" algn="l" rtl="0">
              <a:spcBef>
                <a:spcPts val="0"/>
              </a:spcBef>
              <a:spcAft>
                <a:spcPts val="0"/>
              </a:spcAft>
              <a:buNone/>
            </a:pPr>
            <a:r>
              <a:rPr lang="en-US" sz="1500"/>
              <a:t>Who:</a:t>
            </a:r>
            <a:endParaRPr sz="1500"/>
          </a:p>
          <a:p>
            <a:pPr marL="0" lvl="0" indent="0" algn="l" rtl="0">
              <a:spcBef>
                <a:spcPts val="0"/>
              </a:spcBef>
              <a:spcAft>
                <a:spcPts val="0"/>
              </a:spcAft>
              <a:buNone/>
            </a:pPr>
            <a:r>
              <a:rPr lang="en-US" sz="1500"/>
              <a:t>Script: At the conclusion of formal tribal consultation for ALL covered programs, submit the following documents to the FST inbox: </a:t>
            </a:r>
            <a:endParaRPr sz="1500"/>
          </a:p>
          <a:p>
            <a:pPr marL="914400" lvl="1" indent="-323850" algn="l" rtl="0">
              <a:spcBef>
                <a:spcPts val="0"/>
              </a:spcBef>
              <a:spcAft>
                <a:spcPts val="0"/>
              </a:spcAft>
              <a:buClr>
                <a:schemeClr val="dk1"/>
              </a:buClr>
              <a:buSzPts val="1500"/>
              <a:buFont typeface="Calibri"/>
              <a:buChar char="○"/>
            </a:pPr>
            <a:r>
              <a:rPr lang="en-US" sz="1500"/>
              <a:t>Signed Affirmation of Tribal Consultation for the applicable title programs </a:t>
            </a:r>
            <a:r>
              <a:rPr lang="en-US" sz="1500" u="sng"/>
              <a:t>ONLY</a:t>
            </a:r>
            <a:endParaRPr sz="1500" u="sng"/>
          </a:p>
          <a:p>
            <a:pPr marL="914400" lvl="1" indent="-323850" algn="l" rtl="0">
              <a:spcBef>
                <a:spcPts val="0"/>
              </a:spcBef>
              <a:spcAft>
                <a:spcPts val="0"/>
              </a:spcAft>
              <a:buClr>
                <a:schemeClr val="dk1"/>
              </a:buClr>
              <a:buSzPts val="1500"/>
              <a:buFont typeface="Calibri"/>
              <a:buChar char="○"/>
            </a:pPr>
            <a:r>
              <a:rPr lang="en-US" sz="1500"/>
              <a:t>Tribal Consultation Worksheet</a:t>
            </a:r>
            <a:endParaRPr sz="1500"/>
          </a:p>
          <a:p>
            <a:pPr marL="914400" lvl="1" indent="-323850" algn="l" rtl="0">
              <a:spcBef>
                <a:spcPts val="0"/>
              </a:spcBef>
              <a:spcAft>
                <a:spcPts val="0"/>
              </a:spcAft>
              <a:buClr>
                <a:schemeClr val="dk1"/>
              </a:buClr>
              <a:buSzPts val="1500"/>
              <a:buFont typeface="Calibri"/>
              <a:buChar char="○"/>
            </a:pPr>
            <a:r>
              <a:rPr lang="en-US" sz="1500"/>
              <a:t>Alignment Rubric</a:t>
            </a:r>
            <a:endParaRPr sz="1500"/>
          </a:p>
          <a:p>
            <a:pPr marL="914400" lvl="1" indent="-323850" algn="l" rtl="0">
              <a:spcBef>
                <a:spcPts val="0"/>
              </a:spcBef>
              <a:spcAft>
                <a:spcPts val="0"/>
              </a:spcAft>
              <a:buClr>
                <a:schemeClr val="dk1"/>
              </a:buClr>
              <a:buSzPts val="1500"/>
              <a:buFont typeface="Calibri"/>
              <a:buChar char="○"/>
            </a:pPr>
            <a:r>
              <a:rPr lang="en-US" sz="1500"/>
              <a:t>Other (i.e. Documents from tribe(s)</a:t>
            </a:r>
            <a:endParaRPr sz="1500"/>
          </a:p>
          <a:p>
            <a:pPr marL="0" lvl="0" indent="0" algn="l" rtl="0">
              <a:spcBef>
                <a:spcPts val="0"/>
              </a:spcBef>
              <a:spcAft>
                <a:spcPts val="0"/>
              </a:spcAft>
              <a:buNone/>
            </a:pPr>
            <a:r>
              <a:rPr lang="en-US" sz="1500"/>
              <a:t>Due date is 10/1. (also when all pre-recs are due including equitable services). </a:t>
            </a:r>
            <a:endParaRPr sz="1500"/>
          </a:p>
          <a:p>
            <a:pPr marL="0" lvl="0" indent="0" algn="l" rtl="0">
              <a:spcBef>
                <a:spcPts val="0"/>
              </a:spcBef>
              <a:spcAft>
                <a:spcPts val="0"/>
              </a:spcAft>
              <a:buNone/>
            </a:pPr>
            <a:r>
              <a:rPr lang="en-US" sz="1500"/>
              <a:t>This is a federal requirement. If your district does not engage in T-C, we reserve the right to withhold your funding. </a:t>
            </a:r>
            <a:endParaRPr sz="1500"/>
          </a:p>
          <a:p>
            <a:pPr marL="0" lvl="0" indent="0" algn="l" rtl="0">
              <a:spcBef>
                <a:spcPts val="0"/>
              </a:spcBef>
              <a:spcAft>
                <a:spcPts val="0"/>
              </a:spcAft>
              <a:buNone/>
            </a:pPr>
            <a:r>
              <a:rPr lang="en-US" sz="1500"/>
              <a:t>In addition, all pre-recs, including T-C must be submitted in order to receive your planning funding (20%). </a:t>
            </a:r>
            <a:endParaRPr sz="1500"/>
          </a:p>
          <a:p>
            <a:pPr marL="0" lvl="0" indent="0" algn="l" rtl="0">
              <a:spcBef>
                <a:spcPts val="0"/>
              </a:spcBef>
              <a:spcAft>
                <a:spcPts val="0"/>
              </a:spcAft>
              <a:buNone/>
            </a:pPr>
            <a:r>
              <a:rPr lang="en-US" sz="1500"/>
              <a:t>Information and forms available in the toolkit</a:t>
            </a:r>
            <a:endParaRPr sz="15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Tech Notes</a:t>
            </a:r>
            <a:endParaRPr/>
          </a:p>
        </p:txBody>
      </p:sp>
      <p:sp>
        <p:nvSpPr>
          <p:cNvPr id="461" name="Google Shape;461;g2e86a6793a0_0_2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e66634d819_0_8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e66634d819_0_8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1" name="Google Shape;571;g2e66634d819_0_8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338801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6759c34e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6759c34e9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Who:</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Script: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Tech Notes</a:t>
            </a:r>
            <a:endParaRPr/>
          </a:p>
          <a:p>
            <a:pPr marL="0" lvl="0" indent="0" algn="l" rtl="0">
              <a:spcBef>
                <a:spcPts val="0"/>
              </a:spcBef>
              <a:spcAft>
                <a:spcPts val="0"/>
              </a:spcAft>
              <a:buNone/>
            </a:pPr>
            <a:endParaRPr/>
          </a:p>
        </p:txBody>
      </p:sp>
      <p:sp>
        <p:nvSpPr>
          <p:cNvPr id="599" name="Google Shape;599;g26759c34e9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c8293f6c3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c8293f6c34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2c8293f6c34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228875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406442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13ca3b4c0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213ca3b4c0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13ca3b4c0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213ca3b4c0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Frist, identify and invite private schools to consultation. This can be done many ways but one way is to use an Intent to Participate letter that is sent by certified mail. Evidence for private schools that are non-responsive to your invitation or decline services must be uploaded to the Evidence of Consultation form. </a:t>
            </a:r>
          </a:p>
          <a:p>
            <a:endParaRPr lang="en-US" dirty="0"/>
          </a:p>
          <a:p>
            <a:r>
              <a:rPr lang="en-US" dirty="0"/>
              <a:t>If a private school indicates an interest in participating, begin consultation. By following the ODE’s Affirmation of Consultation, you will discuss all the required topics under ESEA and have an agreed upon understanding of what services to provide. Make sure to upload all signed Affirmations to the Evidence of Consultation form.</a:t>
            </a:r>
          </a:p>
          <a:p>
            <a:endParaRPr lang="en-US" dirty="0"/>
          </a:p>
          <a:p>
            <a:r>
              <a:rPr lang="en-US" dirty="0"/>
              <a:t>Continue ongoing consultation throughout the school year, making sure to evaluate services provided. If any funds have not been obligated by Sept 30, 2026, make sure to discuss if carryover is appropriate.</a:t>
            </a:r>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83685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consultation, first determine if the private school is eligible to participate in equitable services. All private schools must:</a:t>
            </a:r>
          </a:p>
          <a:p>
            <a:pPr marL="171450" indent="-171450">
              <a:buFont typeface="Arial" panose="020B0604020202020204" pitchFamily="34" charset="0"/>
              <a:buChar char="•"/>
            </a:pPr>
            <a:r>
              <a:rPr lang="en-US" dirty="0"/>
              <a:t>Be a non-profit</a:t>
            </a:r>
          </a:p>
          <a:p>
            <a:pPr marL="171450" indent="-171450">
              <a:buFont typeface="Arial" panose="020B0604020202020204" pitchFamily="34" charset="0"/>
              <a:buChar char="•"/>
            </a:pPr>
            <a:r>
              <a:rPr lang="en-US" dirty="0"/>
              <a:t>Enroll students in any grade K-12</a:t>
            </a:r>
          </a:p>
          <a:p>
            <a:pPr marL="171450" indent="-171450">
              <a:buFont typeface="Arial" panose="020B0604020202020204" pitchFamily="34" charset="0"/>
              <a:buChar char="•"/>
            </a:pPr>
            <a:r>
              <a:rPr lang="en-US" dirty="0"/>
              <a:t>The physical location of a private school inside the district is not a requirement</a:t>
            </a:r>
          </a:p>
          <a:p>
            <a:pPr marL="0" indent="0">
              <a:buFont typeface="Arial" panose="020B0604020202020204" pitchFamily="34" charset="0"/>
              <a:buNone/>
            </a:pPr>
            <a:r>
              <a:rPr lang="en-US" dirty="0"/>
              <a:t>During consultation, agree upon the criteria for determining eligibility for counting students for generating the per-pupil allocation</a:t>
            </a:r>
          </a:p>
          <a:p>
            <a:pPr marL="171450" indent="-171450">
              <a:buFont typeface="Arial" panose="020B0604020202020204" pitchFamily="34" charset="0"/>
              <a:buChar char="•"/>
            </a:pPr>
            <a:r>
              <a:rPr lang="en-US" dirty="0"/>
              <a:t>A student must reside in a public school Title I-A attendance area</a:t>
            </a:r>
          </a:p>
          <a:p>
            <a:pPr marL="171450" indent="-171450">
              <a:buFont typeface="Arial" panose="020B0604020202020204" pitchFamily="34" charset="0"/>
              <a:buChar char="•"/>
            </a:pPr>
            <a:r>
              <a:rPr lang="en-US" dirty="0"/>
              <a:t>Their household must meet agreed upon poverty measure(s) – there are six possible measures</a:t>
            </a:r>
          </a:p>
          <a:p>
            <a:pPr marL="0" indent="0">
              <a:buFont typeface="Arial" panose="020B0604020202020204" pitchFamily="34" charset="0"/>
              <a:buNone/>
            </a:pPr>
            <a:r>
              <a:rPr lang="en-US" dirty="0"/>
              <a:t>During consultation, agree upon the criteria for determining eligibility for which students will be served</a:t>
            </a:r>
          </a:p>
          <a:p>
            <a:pPr marL="171450" indent="-171450">
              <a:buFont typeface="Arial" panose="020B0604020202020204" pitchFamily="34" charset="0"/>
              <a:buChar char="•"/>
            </a:pPr>
            <a:r>
              <a:rPr lang="en-US" dirty="0"/>
              <a:t>A student must reside in a public school Title I-A attendance area</a:t>
            </a:r>
          </a:p>
          <a:p>
            <a:pPr marL="171450" indent="-171450">
              <a:buFont typeface="Arial" panose="020B0604020202020204" pitchFamily="34" charset="0"/>
              <a:buChar char="•"/>
            </a:pPr>
            <a:r>
              <a:rPr lang="en-US" dirty="0"/>
              <a:t>A student must show academic need in any academic core subject</a:t>
            </a:r>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67474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sz="1000" dirty="0">
                <a:latin typeface="Arial" panose="020B0604020202020204" pitchFamily="34" charset="0"/>
              </a:rPr>
              <a:t>Timely: </a:t>
            </a:r>
          </a:p>
          <a:p>
            <a:pPr marL="285750" indent="-285750">
              <a:lnSpc>
                <a:spcPct val="150000"/>
              </a:lnSpc>
              <a:buFont typeface="Wingdings" panose="05000000000000000000" pitchFamily="2" charset="2"/>
              <a:buChar char="ü"/>
            </a:pPr>
            <a:r>
              <a:rPr lang="en-US" sz="1000" dirty="0">
                <a:latin typeface="Arial" panose="020B0604020202020204" pitchFamily="34" charset="0"/>
              </a:rPr>
              <a:t>Before the any decision is made that could impact equitable services</a:t>
            </a:r>
          </a:p>
          <a:p>
            <a:pPr marL="285750" indent="-285750">
              <a:lnSpc>
                <a:spcPct val="150000"/>
              </a:lnSpc>
              <a:buFont typeface="Wingdings" panose="05000000000000000000" pitchFamily="2" charset="2"/>
              <a:buChar char="ü"/>
            </a:pPr>
            <a:r>
              <a:rPr lang="en-US" sz="1000" dirty="0">
                <a:latin typeface="Arial" panose="020B0604020202020204" pitchFamily="34" charset="0"/>
              </a:rPr>
              <a:t>During the design and development of program</a:t>
            </a:r>
          </a:p>
          <a:p>
            <a:pPr marL="285750" indent="-285750">
              <a:lnSpc>
                <a:spcPct val="150000"/>
              </a:lnSpc>
              <a:buFont typeface="Wingdings" panose="05000000000000000000" pitchFamily="2" charset="2"/>
              <a:buChar char="ü"/>
            </a:pPr>
            <a:r>
              <a:rPr lang="en-US" sz="1000" dirty="0">
                <a:latin typeface="Arial" panose="020B0604020202020204" pitchFamily="34" charset="0"/>
              </a:rPr>
              <a:t>So that services for private school students start around the same time as public school students</a:t>
            </a:r>
          </a:p>
          <a:p>
            <a:pPr marL="285750" indent="-285750">
              <a:lnSpc>
                <a:spcPct val="150000"/>
              </a:lnSpc>
              <a:buFont typeface="Wingdings" panose="05000000000000000000" pitchFamily="2" charset="2"/>
              <a:buChar char="ü"/>
            </a:pPr>
            <a:r>
              <a:rPr lang="en-US" sz="1000" dirty="0">
                <a:latin typeface="Arial" panose="020B0604020202020204" pitchFamily="34" charset="0"/>
              </a:rPr>
              <a:t>Ongoing </a:t>
            </a:r>
          </a:p>
          <a:p>
            <a:pPr marL="0" indent="0">
              <a:lnSpc>
                <a:spcPct val="150000"/>
              </a:lnSpc>
              <a:buFont typeface="Wingdings" panose="05000000000000000000" pitchFamily="2" charset="2"/>
              <a:buNone/>
            </a:pPr>
            <a:r>
              <a:rPr lang="en-US" sz="1000" b="0" dirty="0">
                <a:solidFill>
                  <a:srgbClr val="FF0000"/>
                </a:solidFill>
                <a:latin typeface="Arial" panose="020B0604020202020204" pitchFamily="34" charset="0"/>
              </a:rPr>
              <a:t>Meaningful:</a:t>
            </a:r>
            <a:endParaRPr lang="en-US" sz="1000" b="1" dirty="0">
              <a:solidFill>
                <a:srgbClr val="FF0000"/>
              </a:solidFill>
              <a:latin typeface="Arial" panose="020B0604020202020204" pitchFamily="34" charset="0"/>
            </a:endParaRPr>
          </a:p>
          <a:p>
            <a:pPr marL="285750" indent="-285750">
              <a:lnSpc>
                <a:spcPct val="150000"/>
              </a:lnSpc>
              <a:buFont typeface="Wingdings" panose="05000000000000000000" pitchFamily="2" charset="2"/>
              <a:buChar char="ü"/>
            </a:pPr>
            <a:r>
              <a:rPr lang="en-US" sz="1000" dirty="0">
                <a:latin typeface="Arial" panose="020B0604020202020204" pitchFamily="34" charset="0"/>
              </a:rPr>
              <a:t>Genuine opportunity for parties to express their views</a:t>
            </a:r>
          </a:p>
          <a:p>
            <a:pPr marL="285750" indent="-285750">
              <a:lnSpc>
                <a:spcPct val="150000"/>
              </a:lnSpc>
              <a:buFont typeface="Wingdings" panose="05000000000000000000" pitchFamily="2" charset="2"/>
              <a:buChar char="ü"/>
            </a:pPr>
            <a:r>
              <a:rPr lang="en-US" sz="1000" dirty="0">
                <a:latin typeface="Arial" panose="020B0604020202020204" pitchFamily="34" charset="0"/>
              </a:rPr>
              <a:t>All views are given serious, due consideration</a:t>
            </a:r>
          </a:p>
          <a:p>
            <a:pPr marL="285750" indent="-285750">
              <a:lnSpc>
                <a:spcPct val="150000"/>
              </a:lnSpc>
              <a:buFont typeface="Wingdings" panose="05000000000000000000" pitchFamily="2" charset="2"/>
              <a:buChar char="ü"/>
            </a:pPr>
            <a:r>
              <a:rPr lang="en-US" sz="1000" dirty="0">
                <a:latin typeface="Arial" panose="020B0604020202020204" pitchFamily="34" charset="0"/>
              </a:rPr>
              <a:t>Consultation must occur before any final decisions are made by district</a:t>
            </a: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000" dirty="0">
                <a:latin typeface="Arial" panose="020B0604020202020204" pitchFamily="34" charset="0"/>
              </a:rPr>
              <a:t>Ongoing:</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000" dirty="0">
                <a:latin typeface="Arial" panose="020B0604020202020204" pitchFamily="34" charset="0"/>
              </a:rPr>
              <a:t>Throughout the implementation and assessment of services</a:t>
            </a:r>
          </a:p>
          <a:p>
            <a:pPr marL="285750" indent="-285750">
              <a:lnSpc>
                <a:spcPct val="150000"/>
              </a:lnSpc>
              <a:buFont typeface="Wingdings" panose="05000000000000000000" pitchFamily="2" charset="2"/>
              <a:buChar char="ü"/>
            </a:pPr>
            <a:endParaRPr lang="en-US" sz="1000" dirty="0">
              <a:latin typeface="Arial" panose="020B0604020202020204" pitchFamily="34" charset="0"/>
            </a:endParaRPr>
          </a:p>
          <a:p>
            <a:pPr marL="0" indent="0">
              <a:lnSpc>
                <a:spcPct val="150000"/>
              </a:lnSpc>
              <a:buFont typeface="Wingdings" panose="05000000000000000000" pitchFamily="2" charset="2"/>
              <a:buNone/>
            </a:pPr>
            <a:endParaRPr lang="en-US" sz="1000" dirty="0">
              <a:latin typeface="Arial" panose="020B0604020202020204" pitchFamily="34" charset="0"/>
            </a:endParaRPr>
          </a:p>
          <a:p>
            <a:pPr marL="0" indent="0">
              <a:lnSpc>
                <a:spcPct val="150000"/>
              </a:lnSpc>
              <a:buFont typeface="Wingdings" panose="05000000000000000000" pitchFamily="2" charset="2"/>
              <a:buNone/>
            </a:pPr>
            <a:endParaRPr lang="en-US" sz="1000" dirty="0">
              <a:latin typeface="Arial" panose="020B0604020202020204" pitchFamily="34" charset="0"/>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73107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consultation to occur, evidence that it occurred must be documented.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81253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185"/>
        <p:cNvGrpSpPr/>
        <p:nvPr/>
      </p:nvGrpSpPr>
      <p:grpSpPr>
        <a:xfrm>
          <a:off x="0" y="0"/>
          <a:ext cx="0" cy="0"/>
          <a:chOff x="0" y="0"/>
          <a:chExt cx="0" cy="0"/>
        </a:xfrm>
      </p:grpSpPr>
      <p:sp>
        <p:nvSpPr>
          <p:cNvPr id="186" name="Google Shape;186;p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7" name="Google Shape;187;p2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p2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0" name="Google Shape;190;p23"/>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5672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p:bg>
      <p:bgPr>
        <a:solidFill>
          <a:schemeClr val="accent1"/>
        </a:solidFill>
        <a:effectLst/>
      </p:bgPr>
    </p:bg>
    <p:spTree>
      <p:nvGrpSpPr>
        <p:cNvPr id="1" name="Shape 161"/>
        <p:cNvGrpSpPr/>
        <p:nvPr/>
      </p:nvGrpSpPr>
      <p:grpSpPr>
        <a:xfrm>
          <a:off x="0" y="0"/>
          <a:ext cx="0" cy="0"/>
          <a:chOff x="0" y="0"/>
          <a:chExt cx="0" cy="0"/>
        </a:xfrm>
      </p:grpSpPr>
      <p:sp>
        <p:nvSpPr>
          <p:cNvPr id="162" name="Google Shape;162;p2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20"/>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20"/>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20"/>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66" name="Google Shape;166;p2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2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0"/>
          <p:cNvSpPr>
            <a:spLocks noGrp="1"/>
          </p:cNvSpPr>
          <p:nvPr>
            <p:ph type="pic" idx="2"/>
          </p:nvPr>
        </p:nvSpPr>
        <p:spPr>
          <a:xfrm>
            <a:off x="717177" y="3540125"/>
            <a:ext cx="3931800" cy="2320800"/>
          </a:xfrm>
          <a:prstGeom prst="rect">
            <a:avLst/>
          </a:prstGeom>
          <a:noFill/>
          <a:ln>
            <a:noFill/>
          </a:ln>
        </p:spPr>
      </p:sp>
    </p:spTree>
    <p:extLst>
      <p:ext uri="{BB962C8B-B14F-4D97-AF65-F5344CB8AC3E}">
        <p14:creationId xmlns:p14="http://schemas.microsoft.com/office/powerpoint/2010/main" val="3258729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19"/>
        <p:cNvGrpSpPr/>
        <p:nvPr/>
      </p:nvGrpSpPr>
      <p:grpSpPr>
        <a:xfrm>
          <a:off x="0" y="0"/>
          <a:ext cx="0" cy="0"/>
          <a:chOff x="0" y="0"/>
          <a:chExt cx="0" cy="0"/>
        </a:xfrm>
      </p:grpSpPr>
      <p:sp>
        <p:nvSpPr>
          <p:cNvPr id="320" name="Google Shape;320;p51"/>
          <p:cNvSpPr/>
          <p:nvPr/>
        </p:nvSpPr>
        <p:spPr>
          <a:xfrm>
            <a:off x="206188" y="215153"/>
            <a:ext cx="11774800" cy="6432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321" name="Google Shape;321;p51"/>
          <p:cNvSpPr/>
          <p:nvPr/>
        </p:nvSpPr>
        <p:spPr>
          <a:xfrm>
            <a:off x="206188" y="215153"/>
            <a:ext cx="11774800" cy="1397600"/>
          </a:xfrm>
          <a:prstGeom prst="rect">
            <a:avLst/>
          </a:prstGeom>
          <a:solidFill>
            <a:srgbClr val="F0F4E6"/>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322" name="Google Shape;322;p51"/>
          <p:cNvSpPr txBox="1">
            <a:spLocks noGrp="1"/>
          </p:cNvSpPr>
          <p:nvPr>
            <p:ph type="body" idx="1"/>
          </p:nvPr>
        </p:nvSpPr>
        <p:spPr>
          <a:xfrm>
            <a:off x="717176" y="1825625"/>
            <a:ext cx="10784400" cy="4109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323" name="Google Shape;323;p51"/>
          <p:cNvSpPr txBox="1">
            <a:spLocks noGrp="1"/>
          </p:cNvSpPr>
          <p:nvPr>
            <p:ph type="title"/>
          </p:nvPr>
        </p:nvSpPr>
        <p:spPr>
          <a:xfrm>
            <a:off x="717176" y="457200"/>
            <a:ext cx="10784400" cy="1026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1"/>
          <p:cNvSpPr txBox="1"/>
          <p:nvPr/>
        </p:nvSpPr>
        <p:spPr>
          <a:xfrm>
            <a:off x="717176" y="6188049"/>
            <a:ext cx="7647200" cy="277200"/>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67"/>
          </a:p>
        </p:txBody>
      </p:sp>
      <p:sp>
        <p:nvSpPr>
          <p:cNvPr id="325" name="Google Shape;325;p51"/>
          <p:cNvSpPr txBox="1">
            <a:spLocks noGrp="1"/>
          </p:cNvSpPr>
          <p:nvPr>
            <p:ph type="sldNum" idx="12"/>
          </p:nvPr>
        </p:nvSpPr>
        <p:spPr>
          <a:xfrm>
            <a:off x="8610600" y="6139793"/>
            <a:ext cx="2891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513060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5/29/2025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5/29/2025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5/29/2025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5/29/2025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5/29/2025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5/29/2025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5/29/2025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5/29/2025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5/29/2025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5/29/2025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5/29/2025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5/29/2025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5/29/2025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5/29/2025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5/29/2025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5/29/2025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5/29/2025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5/29/2025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5/29/2025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5/29/2025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5/29/2025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5/29/2025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5/29/2025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5/29/2025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5/29/2025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5/29/2025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5/29/2025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 id="2147483828" r:id="rId13"/>
    <p:sldLayoutId id="2147483829" r:id="rId14"/>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5/29/2025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5/29/2025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5/29/2025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5/29/2025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5/29/2025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pp.smartsheet.com/b/form/f998d5d880cb4875bd0f5c52f4736d1d"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schools-and-districts/grants/ESEA/Documents/Module%203c%20-%20Pooling%20Guide%20for%20Equitable%20Services.pdf" TargetMode="External"/><Relationship Id="rId2" Type="http://schemas.openxmlformats.org/officeDocument/2006/relationships/hyperlink" Target="https://www.oregon.gov/ode/schools-and-districts/grants/ESEA/Documents/Module%203b%20-%20Title%20IA%20Methods%20of%20Determing%20the%20Private%20School%20Count.pdf"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s://www.oregon.gov/ode/schools-and-districts/grants/ESEA/Documents/Module%204%20-%20Title%20IA%20-%20Improving%20Basic%20Education.pdf" TargetMode="External"/><Relationship Id="rId4" Type="http://schemas.openxmlformats.org/officeDocument/2006/relationships/hyperlink" Target="https://www.oregon.gov/ode/schools-and-districts/grants/ESEA/Documents/Module%203%20-%20Allocations,%20Transferability%20%26%20Carryover.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www.oregon.gov/ode/schools-and-districts/grants/ESEA/Documents/Module%203%20-%20Allocations,%20Transferability%20%26%20Carryover.pdf" TargetMode="External"/><Relationship Id="rId13" Type="http://schemas.openxmlformats.org/officeDocument/2006/relationships/hyperlink" Target="https://oese.ed.gov/files/2023/05/Title-I-ES-guidance-revised-5-2023.pdf" TargetMode="External"/><Relationship Id="rId3" Type="http://schemas.openxmlformats.org/officeDocument/2006/relationships/hyperlink" Target="https://www.oregon.gov/ode/schools-and-districts/grants/ESEA/Pages/Private-Schools.aspx" TargetMode="External"/><Relationship Id="rId7" Type="http://schemas.openxmlformats.org/officeDocument/2006/relationships/hyperlink" Target="https://www.oregon.gov/ode/schools-and-districts/grants/ESEA/Documents/Module%202%20-%20The%20Basics%20of%20Consultation.pdf" TargetMode="External"/><Relationship Id="rId12" Type="http://schemas.openxmlformats.org/officeDocument/2006/relationships/hyperlink" Target="https://app.smartsheet.com/b/publish?EQBCT=6b0a4a2829ca4df8a909e53e6dafbe9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ODE%20-%202025%20-%20Affirmation%20-%20Fillable%20Form%20-%20PDF.pdf" TargetMode="External"/><Relationship Id="rId11" Type="http://schemas.openxmlformats.org/officeDocument/2006/relationships/hyperlink" Target="https://app.smartsheet.com/b/form/f998d5d880cb4875bd0f5c52f4736d1d" TargetMode="External"/><Relationship Id="rId5" Type="http://schemas.openxmlformats.org/officeDocument/2006/relationships/hyperlink" Target="https://www.oregon.gov/ode/schools-and-districts/grants/ESEA/Documents/ODE%20-%202022%20-%20T1A%20Family%20Income%20Survey%20-%20Toolkit.docx" TargetMode="External"/><Relationship Id="rId10" Type="http://schemas.openxmlformats.org/officeDocument/2006/relationships/hyperlink" Target="https://www.oregon.gov/ode/schools-and-districts/grants/ESEA/Documents/Module%204%20-%20Title%20IA%20-%20Improving%20Basic%20Education.pdf" TargetMode="External"/><Relationship Id="rId4" Type="http://schemas.openxmlformats.org/officeDocument/2006/relationships/hyperlink" Target="https://www.oregon.gov/ode/schools-and-districts/grants/ESEA/Documents/ODE%20-%202022%20-%20Intent%20to%20Participate%20Letter%20-%20Tool.docx" TargetMode="External"/><Relationship Id="rId9" Type="http://schemas.openxmlformats.org/officeDocument/2006/relationships/hyperlink" Target="https://www.oregon.gov/ode/schools-and-districts/grants/ESEA/Documents/Module%203b%20-%20Title%20IA%20Methods%20of%20Determing%20the%20Private%20School%20Count.pdf" TargetMode="External"/><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2.ed.gov/policy/elsec/leg/essa/faq/essafaqtribalconsultation.pdf"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oregon.gov/ode/schools-and-districts/grants/ESEA/IA/Documents/Formula%20Grant%20Calendar%20of%20Activities.doc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Documents/A%20Toolkit%20for%20Tribal%20Consultation.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Documents/A%20Toolkit%20for%20Tribal%20Consultation.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oregon.gov/ode/studentsuccess/pages/innovation-and-improvement.aspx" TargetMode="External"/><Relationship Id="rId5" Type="http://schemas.openxmlformats.org/officeDocument/2006/relationships/hyperlink" Target="https://www.oregon.gov/ode/schools-and-districts/grants/esea/pages/esea-allocations.aspx" TargetMode="External"/><Relationship Id="rId4" Type="http://schemas.openxmlformats.org/officeDocument/2006/relationships/hyperlink" Target="https://docs.google.com/spreadsheets/d/1dPbYe1jbipMpT3EVz8sRCmIz96h6GotATKsx4e3rZ1s/edit?usp=shar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Federal.Programs@ode.oregon.gov"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Pages/Tribal-Consultation.aspx"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mailto:Jennifer.Engberg@ode.oregon.gov" TargetMode="External"/><Relationship Id="rId7" Type="http://schemas.openxmlformats.org/officeDocument/2006/relationships/hyperlink" Target="mailto:%20janette.newton@ode.oregon.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mailto:Amy.Tidwell@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pixabay.com/en/button-yes-no-red-green-icon-32259/" TargetMode="Externa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pixabay.com/en/button-yes-no-red-green-icon-32259/"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005" y="2633369"/>
            <a:ext cx="10784542" cy="1900363"/>
          </a:xfrm>
        </p:spPr>
        <p:txBody>
          <a:bodyPr/>
          <a:lstStyle/>
          <a:p>
            <a:r>
              <a:rPr lang="en-US" dirty="0">
                <a:solidFill>
                  <a:srgbClr val="00558A"/>
                </a:solidFill>
              </a:rPr>
              <a:t>Title I-A “101”</a:t>
            </a:r>
            <a:br>
              <a:rPr lang="en-US" dirty="0">
                <a:solidFill>
                  <a:srgbClr val="00558A"/>
                </a:solidFill>
              </a:rPr>
            </a:br>
            <a:r>
              <a:rPr lang="en-US" sz="3600" dirty="0">
                <a:solidFill>
                  <a:srgbClr val="00558A"/>
                </a:solidFill>
              </a:rPr>
              <a:t>Session 2: February 5, 2025</a:t>
            </a:r>
          </a:p>
        </p:txBody>
      </p:sp>
      <p:sp>
        <p:nvSpPr>
          <p:cNvPr id="3" name="Content Placeholder 2"/>
          <p:cNvSpPr>
            <a:spLocks noGrp="1"/>
          </p:cNvSpPr>
          <p:nvPr>
            <p:ph idx="4294967295"/>
          </p:nvPr>
        </p:nvSpPr>
        <p:spPr>
          <a:xfrm>
            <a:off x="1463329" y="4745499"/>
            <a:ext cx="9265341" cy="1182526"/>
          </a:xfrm>
        </p:spPr>
        <p:txBody>
          <a:bodyPr>
            <a:normAutofit/>
          </a:bodyPr>
          <a:lstStyle/>
          <a:p>
            <a:pPr marL="0" indent="0" algn="ctr">
              <a:buNone/>
            </a:pPr>
            <a:r>
              <a:rPr lang="en-US" sz="2800" b="1" dirty="0">
                <a:solidFill>
                  <a:schemeClr val="dk1"/>
                </a:solidFill>
                <a:cs typeface="Calibri"/>
                <a:sym typeface="Calibri"/>
              </a:rPr>
              <a:t>Please put your district name next to your username.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12251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558A"/>
                </a:solidFill>
              </a:rPr>
              <a:t>Documenting Consultation</a:t>
            </a:r>
          </a:p>
        </p:txBody>
      </p:sp>
      <p:sp>
        <p:nvSpPr>
          <p:cNvPr id="10" name="Content Placeholder 9"/>
          <p:cNvSpPr>
            <a:spLocks noGrp="1"/>
          </p:cNvSpPr>
          <p:nvPr>
            <p:ph sz="half" idx="1"/>
          </p:nvPr>
        </p:nvSpPr>
        <p:spPr/>
        <p:txBody>
          <a:bodyPr/>
          <a:lstStyle/>
          <a:p>
            <a:r>
              <a:rPr lang="en-US" dirty="0"/>
              <a:t>Consultation can be:</a:t>
            </a:r>
          </a:p>
          <a:p>
            <a:pPr lvl="1"/>
            <a:r>
              <a:rPr lang="en-US" dirty="0"/>
              <a:t>In-person meetings</a:t>
            </a:r>
          </a:p>
          <a:p>
            <a:pPr lvl="1"/>
            <a:r>
              <a:rPr lang="en-US" dirty="0"/>
              <a:t>Virtual meetings</a:t>
            </a:r>
          </a:p>
          <a:p>
            <a:pPr lvl="1"/>
            <a:r>
              <a:rPr lang="en-US" dirty="0"/>
              <a:t>E-mails</a:t>
            </a:r>
          </a:p>
          <a:p>
            <a:pPr lvl="1"/>
            <a:r>
              <a:rPr lang="en-US" dirty="0"/>
              <a:t>Certified mail</a:t>
            </a:r>
          </a:p>
          <a:p>
            <a:pPr lvl="1"/>
            <a:r>
              <a:rPr lang="en-US" dirty="0"/>
              <a:t>Phone calls</a:t>
            </a:r>
          </a:p>
          <a:p>
            <a:pPr lvl="1"/>
            <a:r>
              <a:rPr lang="en-US" dirty="0"/>
              <a:t>Completing and signing an Affirmation</a:t>
            </a:r>
          </a:p>
          <a:p>
            <a:endParaRPr lang="en-US" dirty="0"/>
          </a:p>
        </p:txBody>
      </p:sp>
      <p:sp>
        <p:nvSpPr>
          <p:cNvPr id="2" name="Content Placeholder 1">
            <a:extLst>
              <a:ext uri="{FF2B5EF4-FFF2-40B4-BE49-F238E27FC236}">
                <a16:creationId xmlns:a16="http://schemas.microsoft.com/office/drawing/2014/main" id="{7B1BE169-A597-51F9-182D-59DD883F72F1}"/>
              </a:ext>
            </a:extLst>
          </p:cNvPr>
          <p:cNvSpPr>
            <a:spLocks noGrp="1"/>
          </p:cNvSpPr>
          <p:nvPr>
            <p:ph sz="half" idx="2"/>
          </p:nvPr>
        </p:nvSpPr>
        <p:spPr/>
        <p:txBody>
          <a:bodyPr/>
          <a:lstStyle/>
          <a:p>
            <a:r>
              <a:rPr lang="en-US" dirty="0"/>
              <a:t>Document agreements through:</a:t>
            </a:r>
          </a:p>
          <a:p>
            <a:pPr lvl="1"/>
            <a:r>
              <a:rPr lang="en-US" dirty="0"/>
              <a:t>Attendance sheets</a:t>
            </a:r>
          </a:p>
          <a:p>
            <a:pPr lvl="1"/>
            <a:r>
              <a:rPr lang="en-US" dirty="0"/>
              <a:t>Meeting agendas</a:t>
            </a:r>
          </a:p>
          <a:p>
            <a:pPr lvl="1"/>
            <a:r>
              <a:rPr lang="en-US" dirty="0"/>
              <a:t>Virtual meeting chats</a:t>
            </a:r>
          </a:p>
          <a:p>
            <a:pPr lvl="1"/>
            <a:r>
              <a:rPr lang="en-US" dirty="0"/>
              <a:t>Emails and/or read receipts</a:t>
            </a:r>
          </a:p>
          <a:p>
            <a:pPr lvl="1"/>
            <a:r>
              <a:rPr lang="en-US" dirty="0"/>
              <a:t>Letters and/or mail receipts</a:t>
            </a:r>
          </a:p>
          <a:p>
            <a:pPr lvl="1"/>
            <a:r>
              <a:rPr lang="en-US" dirty="0"/>
              <a:t>Phone call logs</a:t>
            </a:r>
          </a:p>
          <a:p>
            <a:pPr lvl="1"/>
            <a:r>
              <a:rPr lang="en-US" dirty="0"/>
              <a:t>Uploading documents to the </a:t>
            </a:r>
            <a:r>
              <a:rPr lang="en-US" dirty="0">
                <a:hlinkClick r:id="rId3"/>
              </a:rPr>
              <a:t>Evidence of Consultation form</a:t>
            </a:r>
            <a:endParaRPr lang="en-US"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308013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EEFF8-67BC-8F92-E696-115613F1118C}"/>
              </a:ext>
            </a:extLst>
          </p:cNvPr>
          <p:cNvSpPr>
            <a:spLocks noGrp="1"/>
          </p:cNvSpPr>
          <p:nvPr>
            <p:ph type="title"/>
          </p:nvPr>
        </p:nvSpPr>
        <p:spPr>
          <a:xfrm>
            <a:off x="717177" y="750709"/>
            <a:ext cx="2534961" cy="2242748"/>
          </a:xfrm>
        </p:spPr>
        <p:txBody>
          <a:bodyPr>
            <a:normAutofit/>
          </a:bodyPr>
          <a:lstStyle/>
          <a:p>
            <a:r>
              <a:rPr lang="en-US" sz="3600" dirty="0">
                <a:solidFill>
                  <a:srgbClr val="00558A"/>
                </a:solidFill>
              </a:rPr>
              <a:t>25-26 SY Affirmations</a:t>
            </a:r>
            <a:br>
              <a:rPr lang="en-US" sz="3600" dirty="0">
                <a:solidFill>
                  <a:srgbClr val="00558A"/>
                </a:solidFill>
              </a:rPr>
            </a:br>
            <a:r>
              <a:rPr lang="en-US" sz="3600" dirty="0">
                <a:solidFill>
                  <a:srgbClr val="00558A"/>
                </a:solidFill>
              </a:rPr>
              <a:t>Page 1</a:t>
            </a:r>
            <a:endParaRPr lang="en-US" dirty="0">
              <a:solidFill>
                <a:srgbClr val="00558A"/>
              </a:solidFill>
            </a:endParaRPr>
          </a:p>
        </p:txBody>
      </p:sp>
      <p:sp>
        <p:nvSpPr>
          <p:cNvPr id="3" name="Content Placeholder 2">
            <a:extLst>
              <a:ext uri="{FF2B5EF4-FFF2-40B4-BE49-F238E27FC236}">
                <a16:creationId xmlns:a16="http://schemas.microsoft.com/office/drawing/2014/main" id="{A47BB607-00B6-A2F2-BD87-C2B617412565}"/>
              </a:ext>
            </a:extLst>
          </p:cNvPr>
          <p:cNvSpPr>
            <a:spLocks noGrp="1"/>
          </p:cNvSpPr>
          <p:nvPr>
            <p:ph idx="1"/>
          </p:nvPr>
        </p:nvSpPr>
        <p:spPr>
          <a:xfrm>
            <a:off x="717176" y="3171587"/>
            <a:ext cx="2534961" cy="2735435"/>
          </a:xfrm>
        </p:spPr>
        <p:txBody>
          <a:bodyPr vert="horz" lIns="91440" tIns="45720" rIns="91440" bIns="45720" rtlCol="0" anchor="t">
            <a:noAutofit/>
          </a:bodyPr>
          <a:lstStyle/>
          <a:p>
            <a:r>
              <a:rPr lang="en-US" sz="1600"/>
              <a:t>Date</a:t>
            </a:r>
          </a:p>
          <a:p>
            <a:r>
              <a:rPr lang="en-US" sz="1600"/>
              <a:t>Private School information</a:t>
            </a:r>
          </a:p>
          <a:p>
            <a:r>
              <a:rPr lang="en-US" sz="1600"/>
              <a:t>District Contact Information</a:t>
            </a:r>
          </a:p>
          <a:p>
            <a:r>
              <a:rPr lang="en-US" sz="1600"/>
              <a:t>Private School Affirmations</a:t>
            </a:r>
            <a:endParaRPr lang="en-US" sz="1600">
              <a:ea typeface="Calibri"/>
              <a:cs typeface="Calibri"/>
            </a:endParaRPr>
          </a:p>
          <a:p>
            <a:r>
              <a:rPr lang="en-US" sz="1600"/>
              <a:t>Private School Signature and Date</a:t>
            </a:r>
            <a:endParaRPr lang="en-US" sz="1600">
              <a:ea typeface="Calibri"/>
              <a:cs typeface="Calibri"/>
            </a:endParaRPr>
          </a:p>
          <a:p>
            <a:endParaRPr lang="en-US" sz="1600">
              <a:ea typeface="Calibri"/>
              <a:cs typeface="Calibri"/>
            </a:endParaRPr>
          </a:p>
        </p:txBody>
      </p:sp>
      <p:pic>
        <p:nvPicPr>
          <p:cNvPr id="10" name="Picture Placeholder 9" descr="A screenshot of Affirmation page 1">
            <a:extLst>
              <a:ext uri="{FF2B5EF4-FFF2-40B4-BE49-F238E27FC236}">
                <a16:creationId xmlns:a16="http://schemas.microsoft.com/office/drawing/2014/main" id="{C519864E-636D-24B2-046E-FC68D8EB7D9F}"/>
              </a:ext>
            </a:extLst>
          </p:cNvPr>
          <p:cNvPicPr>
            <a:picLocks noGrp="1" noChangeAspect="1"/>
          </p:cNvPicPr>
          <p:nvPr>
            <p:ph type="pic" sz="quarter" idx="13"/>
          </p:nvPr>
        </p:nvPicPr>
        <p:blipFill>
          <a:blip r:embed="rId2"/>
          <a:srcRect t="182" b="-1555"/>
          <a:stretch/>
        </p:blipFill>
        <p:spPr>
          <a:xfrm>
            <a:off x="4714841" y="739401"/>
            <a:ext cx="6296025" cy="5378792"/>
          </a:xfrm>
        </p:spPr>
      </p:pic>
      <p:sp>
        <p:nvSpPr>
          <p:cNvPr id="5" name="Slide Number Placeholder 4">
            <a:extLst>
              <a:ext uri="{FF2B5EF4-FFF2-40B4-BE49-F238E27FC236}">
                <a16:creationId xmlns:a16="http://schemas.microsoft.com/office/drawing/2014/main" id="{43738148-3D19-300A-7E81-8EA5D637BF61}"/>
              </a:ext>
            </a:extLst>
          </p:cNvPr>
          <p:cNvSpPr>
            <a:spLocks noGrp="1"/>
          </p:cNvSpPr>
          <p:nvPr>
            <p:ph type="sldNum" sz="quarter" idx="12"/>
          </p:nvPr>
        </p:nvSpPr>
        <p:spPr/>
        <p:txBody>
          <a:bodyPr/>
          <a:lstStyle/>
          <a:p>
            <a:fld id="{357F5B69-6281-4C1F-8C38-6DA0F56DA430}" type="slidenum">
              <a:rPr lang="en-US" smtClean="0"/>
              <a:t>11</a:t>
            </a:fld>
            <a:endParaRPr lang="en-US"/>
          </a:p>
        </p:txBody>
      </p:sp>
      <p:sp>
        <p:nvSpPr>
          <p:cNvPr id="4" name="Footer Placeholder 3">
            <a:extLst>
              <a:ext uri="{FF2B5EF4-FFF2-40B4-BE49-F238E27FC236}">
                <a16:creationId xmlns:a16="http://schemas.microsoft.com/office/drawing/2014/main" id="{52D8ADF7-00D8-C160-42E2-9535D9DBE98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grpSp>
        <p:nvGrpSpPr>
          <p:cNvPr id="13" name="Group 12">
            <a:extLst>
              <a:ext uri="{FF2B5EF4-FFF2-40B4-BE49-F238E27FC236}">
                <a16:creationId xmlns:a16="http://schemas.microsoft.com/office/drawing/2014/main" id="{69394F5C-72F5-E802-905B-594A80173FCF}"/>
              </a:ext>
              <a:ext uri="{C183D7F6-B498-43B3-948B-1728B52AA6E4}">
                <adec:decorative xmlns:adec="http://schemas.microsoft.com/office/drawing/2017/decorative" val="1"/>
              </a:ext>
            </a:extLst>
          </p:cNvPr>
          <p:cNvGrpSpPr/>
          <p:nvPr/>
        </p:nvGrpSpPr>
        <p:grpSpPr>
          <a:xfrm>
            <a:off x="2204125" y="1145407"/>
            <a:ext cx="2820262" cy="2390159"/>
            <a:chOff x="2204125" y="1145407"/>
            <a:chExt cx="2820262" cy="2390159"/>
          </a:xfrm>
        </p:grpSpPr>
        <p:cxnSp>
          <p:nvCxnSpPr>
            <p:cNvPr id="12" name="Straight Arrow Connector 11">
              <a:extLst>
                <a:ext uri="{FF2B5EF4-FFF2-40B4-BE49-F238E27FC236}">
                  <a16:creationId xmlns:a16="http://schemas.microsoft.com/office/drawing/2014/main" id="{5B9B33EF-DCC0-73DF-2F2E-BFBA06804F02}"/>
                </a:ext>
              </a:extLst>
            </p:cNvPr>
            <p:cNvCxnSpPr>
              <a:cxnSpLocks/>
            </p:cNvCxnSpPr>
            <p:nvPr/>
          </p:nvCxnSpPr>
          <p:spPr>
            <a:xfrm flipV="1">
              <a:off x="2204125" y="1846394"/>
              <a:ext cx="2661305" cy="1689172"/>
            </a:xfrm>
            <a:prstGeom prst="straightConnector1">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Left Brace 6">
              <a:extLst>
                <a:ext uri="{FF2B5EF4-FFF2-40B4-BE49-F238E27FC236}">
                  <a16:creationId xmlns:a16="http://schemas.microsoft.com/office/drawing/2014/main" id="{BCF6895C-C060-B6F0-D751-5E8CB478C535}"/>
                </a:ext>
              </a:extLst>
            </p:cNvPr>
            <p:cNvSpPr/>
            <p:nvPr/>
          </p:nvSpPr>
          <p:spPr>
            <a:xfrm>
              <a:off x="4855785" y="1145407"/>
              <a:ext cx="168602" cy="1414914"/>
            </a:xfrm>
            <a:prstGeom prst="lef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A9191EE-AB26-CAFC-E025-D43974AB283B}"/>
              </a:ext>
              <a:ext uri="{C183D7F6-B498-43B3-948B-1728B52AA6E4}">
                <adec:decorative xmlns:adec="http://schemas.microsoft.com/office/drawing/2017/decorative" val="1"/>
              </a:ext>
            </a:extLst>
          </p:cNvPr>
          <p:cNvGrpSpPr/>
          <p:nvPr/>
        </p:nvGrpSpPr>
        <p:grpSpPr>
          <a:xfrm>
            <a:off x="2390301" y="2680698"/>
            <a:ext cx="2634085" cy="1535268"/>
            <a:chOff x="2383221" y="1929045"/>
            <a:chExt cx="2556865" cy="1535268"/>
          </a:xfrm>
        </p:grpSpPr>
        <p:cxnSp>
          <p:nvCxnSpPr>
            <p:cNvPr id="15" name="Straight Arrow Connector 14">
              <a:extLst>
                <a:ext uri="{FF2B5EF4-FFF2-40B4-BE49-F238E27FC236}">
                  <a16:creationId xmlns:a16="http://schemas.microsoft.com/office/drawing/2014/main" id="{1CE9659A-F0D9-3916-7E77-5B31A7DEDDFB}"/>
                </a:ext>
              </a:extLst>
            </p:cNvPr>
            <p:cNvCxnSpPr>
              <a:cxnSpLocks/>
            </p:cNvCxnSpPr>
            <p:nvPr/>
          </p:nvCxnSpPr>
          <p:spPr>
            <a:xfrm flipV="1">
              <a:off x="2383221" y="2420054"/>
              <a:ext cx="2391345" cy="1044259"/>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800A6716-E7D4-6F50-3102-E6A727DA0DB7}"/>
                </a:ext>
              </a:extLst>
            </p:cNvPr>
            <p:cNvSpPr/>
            <p:nvPr/>
          </p:nvSpPr>
          <p:spPr>
            <a:xfrm>
              <a:off x="4771484" y="1929045"/>
              <a:ext cx="168602" cy="981778"/>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907BB2E-28AD-CD89-A4AC-118A0C238CD1}"/>
              </a:ext>
              <a:ext uri="{C183D7F6-B498-43B3-948B-1728B52AA6E4}">
                <adec:decorative xmlns:adec="http://schemas.microsoft.com/office/drawing/2017/decorative" val="1"/>
              </a:ext>
            </a:extLst>
          </p:cNvPr>
          <p:cNvGrpSpPr/>
          <p:nvPr/>
        </p:nvGrpSpPr>
        <p:grpSpPr>
          <a:xfrm>
            <a:off x="2242706" y="3746117"/>
            <a:ext cx="2781678" cy="1718109"/>
            <a:chOff x="2308085" y="1929044"/>
            <a:chExt cx="2632001" cy="1718109"/>
          </a:xfrm>
        </p:grpSpPr>
        <p:cxnSp>
          <p:nvCxnSpPr>
            <p:cNvPr id="20" name="Straight Arrow Connector 19">
              <a:extLst>
                <a:ext uri="{FF2B5EF4-FFF2-40B4-BE49-F238E27FC236}">
                  <a16:creationId xmlns:a16="http://schemas.microsoft.com/office/drawing/2014/main" id="{E1EB83F7-D7F4-5A7B-78EF-B497D4D7A061}"/>
                </a:ext>
              </a:extLst>
            </p:cNvPr>
            <p:cNvCxnSpPr>
              <a:cxnSpLocks/>
              <a:endCxn id="21" idx="1"/>
            </p:cNvCxnSpPr>
            <p:nvPr/>
          </p:nvCxnSpPr>
          <p:spPr>
            <a:xfrm flipV="1">
              <a:off x="2308085" y="2788099"/>
              <a:ext cx="2490778" cy="226751"/>
            </a:xfrm>
            <a:prstGeom prst="straightConnector1">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Left Brace 20">
              <a:extLst>
                <a:ext uri="{FF2B5EF4-FFF2-40B4-BE49-F238E27FC236}">
                  <a16:creationId xmlns:a16="http://schemas.microsoft.com/office/drawing/2014/main" id="{CE12A723-58F2-6C79-21FA-C981F0057D27}"/>
                </a:ext>
              </a:extLst>
            </p:cNvPr>
            <p:cNvSpPr/>
            <p:nvPr/>
          </p:nvSpPr>
          <p:spPr>
            <a:xfrm>
              <a:off x="4771484" y="1929044"/>
              <a:ext cx="168602" cy="1718109"/>
            </a:xfrm>
            <a:prstGeom prst="lef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98BD840-B69D-CEB3-C986-15F968C426A2}"/>
              </a:ext>
              <a:ext uri="{C183D7F6-B498-43B3-948B-1728B52AA6E4}">
                <adec:decorative xmlns:adec="http://schemas.microsoft.com/office/drawing/2017/decorative" val="1"/>
              </a:ext>
            </a:extLst>
          </p:cNvPr>
          <p:cNvGrpSpPr/>
          <p:nvPr/>
        </p:nvGrpSpPr>
        <p:grpSpPr>
          <a:xfrm>
            <a:off x="3083260" y="5380522"/>
            <a:ext cx="1941125" cy="581956"/>
            <a:chOff x="2369033" y="49278"/>
            <a:chExt cx="2571053" cy="3597875"/>
          </a:xfrm>
        </p:grpSpPr>
        <p:cxnSp>
          <p:nvCxnSpPr>
            <p:cNvPr id="26" name="Straight Arrow Connector 25">
              <a:extLst>
                <a:ext uri="{FF2B5EF4-FFF2-40B4-BE49-F238E27FC236}">
                  <a16:creationId xmlns:a16="http://schemas.microsoft.com/office/drawing/2014/main" id="{F05299B6-329B-DEF5-95E5-D31F27DA407B}"/>
                </a:ext>
              </a:extLst>
            </p:cNvPr>
            <p:cNvCxnSpPr>
              <a:cxnSpLocks/>
            </p:cNvCxnSpPr>
            <p:nvPr/>
          </p:nvCxnSpPr>
          <p:spPr>
            <a:xfrm>
              <a:off x="2369033" y="49278"/>
              <a:ext cx="2406658" cy="2738820"/>
            </a:xfrm>
            <a:prstGeom prst="straightConnector1">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Left Brace 26">
              <a:extLst>
                <a:ext uri="{FF2B5EF4-FFF2-40B4-BE49-F238E27FC236}">
                  <a16:creationId xmlns:a16="http://schemas.microsoft.com/office/drawing/2014/main" id="{A3F76472-CDB8-91F6-1431-EB0B309A2C91}"/>
                </a:ext>
              </a:extLst>
            </p:cNvPr>
            <p:cNvSpPr/>
            <p:nvPr/>
          </p:nvSpPr>
          <p:spPr>
            <a:xfrm>
              <a:off x="4771484" y="1929044"/>
              <a:ext cx="168602" cy="1718109"/>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AED612B9-BD46-C73A-26CA-785905929E1C}"/>
              </a:ext>
              <a:ext uri="{C183D7F6-B498-43B3-948B-1728B52AA6E4}">
                <adec:decorative xmlns:adec="http://schemas.microsoft.com/office/drawing/2017/decorative" val="1"/>
              </a:ext>
            </a:extLst>
          </p:cNvPr>
          <p:cNvGrpSpPr/>
          <p:nvPr/>
        </p:nvGrpSpPr>
        <p:grpSpPr>
          <a:xfrm flipV="1">
            <a:off x="1520892" y="819349"/>
            <a:ext cx="3551345" cy="2499900"/>
            <a:chOff x="2388972" y="-14006212"/>
            <a:chExt cx="2551114" cy="17653365"/>
          </a:xfrm>
        </p:grpSpPr>
        <p:cxnSp>
          <p:nvCxnSpPr>
            <p:cNvPr id="30" name="Straight Arrow Connector 29">
              <a:extLst>
                <a:ext uri="{FF2B5EF4-FFF2-40B4-BE49-F238E27FC236}">
                  <a16:creationId xmlns:a16="http://schemas.microsoft.com/office/drawing/2014/main" id="{D54B409A-5E22-C45B-434F-C8A3E6A2C08D}"/>
                </a:ext>
              </a:extLst>
            </p:cNvPr>
            <p:cNvCxnSpPr>
              <a:cxnSpLocks/>
            </p:cNvCxnSpPr>
            <p:nvPr/>
          </p:nvCxnSpPr>
          <p:spPr>
            <a:xfrm>
              <a:off x="2388972" y="-14006212"/>
              <a:ext cx="2389440" cy="16795158"/>
            </a:xfrm>
            <a:prstGeom prst="straightConnector1">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5280F853-622D-AF36-611B-1852F0A6AD1F}"/>
                </a:ext>
              </a:extLst>
            </p:cNvPr>
            <p:cNvSpPr/>
            <p:nvPr/>
          </p:nvSpPr>
          <p:spPr>
            <a:xfrm>
              <a:off x="4771484" y="1929044"/>
              <a:ext cx="168602" cy="1718109"/>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193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DFAE2-A9AD-D2E4-E01F-D71D611D1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F4235-AADC-BFD0-AC0B-7FFEE4AAC8D6}"/>
              </a:ext>
            </a:extLst>
          </p:cNvPr>
          <p:cNvSpPr>
            <a:spLocks noGrp="1"/>
          </p:cNvSpPr>
          <p:nvPr>
            <p:ph type="title"/>
          </p:nvPr>
        </p:nvSpPr>
        <p:spPr>
          <a:xfrm>
            <a:off x="717177" y="779645"/>
            <a:ext cx="2419215" cy="2213812"/>
          </a:xfrm>
        </p:spPr>
        <p:txBody>
          <a:bodyPr>
            <a:normAutofit/>
          </a:bodyPr>
          <a:lstStyle/>
          <a:p>
            <a:pPr algn="ctr"/>
            <a:r>
              <a:rPr lang="en-US" sz="3600" dirty="0">
                <a:solidFill>
                  <a:srgbClr val="00558A"/>
                </a:solidFill>
              </a:rPr>
              <a:t>25-26 SY </a:t>
            </a:r>
            <a:br>
              <a:rPr lang="en-US" sz="3600" dirty="0">
                <a:solidFill>
                  <a:srgbClr val="00558A"/>
                </a:solidFill>
              </a:rPr>
            </a:br>
            <a:r>
              <a:rPr lang="en-US" sz="3600" dirty="0">
                <a:solidFill>
                  <a:srgbClr val="00558A"/>
                </a:solidFill>
                <a:ea typeface="Calibri"/>
                <a:cs typeface="Calibri"/>
              </a:rPr>
              <a:t>Title I-A</a:t>
            </a:r>
            <a:br>
              <a:rPr lang="en-US" sz="3600" dirty="0">
                <a:solidFill>
                  <a:srgbClr val="00558A"/>
                </a:solidFill>
              </a:rPr>
            </a:br>
            <a:r>
              <a:rPr lang="en-US" sz="3600" dirty="0">
                <a:solidFill>
                  <a:srgbClr val="00558A"/>
                </a:solidFill>
              </a:rPr>
              <a:t>Page 2</a:t>
            </a:r>
          </a:p>
        </p:txBody>
      </p:sp>
      <p:sp>
        <p:nvSpPr>
          <p:cNvPr id="3" name="Content Placeholder 2">
            <a:extLst>
              <a:ext uri="{FF2B5EF4-FFF2-40B4-BE49-F238E27FC236}">
                <a16:creationId xmlns:a16="http://schemas.microsoft.com/office/drawing/2014/main" id="{704935E6-6AC4-132D-5B12-83A23DC01CA6}"/>
              </a:ext>
            </a:extLst>
          </p:cNvPr>
          <p:cNvSpPr>
            <a:spLocks noGrp="1"/>
          </p:cNvSpPr>
          <p:nvPr>
            <p:ph idx="1"/>
          </p:nvPr>
        </p:nvSpPr>
        <p:spPr>
          <a:xfrm>
            <a:off x="717176" y="2508544"/>
            <a:ext cx="2419215" cy="3044335"/>
          </a:xfrm>
        </p:spPr>
        <p:txBody>
          <a:bodyPr vert="horz" lIns="91440" tIns="45720" rIns="91440" bIns="45720" rtlCol="0" anchor="t">
            <a:noAutofit/>
          </a:bodyPr>
          <a:lstStyle/>
          <a:p>
            <a:pPr>
              <a:lnSpc>
                <a:spcPct val="100000"/>
              </a:lnSpc>
              <a:spcBef>
                <a:spcPts val="0"/>
              </a:spcBef>
            </a:pPr>
            <a:r>
              <a:rPr lang="en-US" sz="1600">
                <a:hlinkClick r:id="rId2"/>
              </a:rPr>
              <a:t>Determining Poverty</a:t>
            </a:r>
            <a:endParaRPr lang="en-US" sz="1600">
              <a:ea typeface="Calibri"/>
              <a:cs typeface="Calibri"/>
            </a:endParaRPr>
          </a:p>
          <a:p>
            <a:pPr>
              <a:lnSpc>
                <a:spcPct val="100000"/>
              </a:lnSpc>
              <a:spcBef>
                <a:spcPts val="0"/>
              </a:spcBef>
            </a:pPr>
            <a:r>
              <a:rPr lang="en-US" sz="1600">
                <a:ea typeface="Calibri"/>
                <a:cs typeface="Calibri"/>
                <a:hlinkClick r:id="rId3"/>
              </a:rPr>
              <a:t>Pooling</a:t>
            </a:r>
            <a:endParaRPr lang="en-US" sz="1600">
              <a:ea typeface="Calibri"/>
              <a:cs typeface="Calibri"/>
            </a:endParaRPr>
          </a:p>
          <a:p>
            <a:pPr>
              <a:lnSpc>
                <a:spcPct val="100000"/>
              </a:lnSpc>
              <a:spcBef>
                <a:spcPts val="0"/>
              </a:spcBef>
            </a:pPr>
            <a:r>
              <a:rPr lang="en-US" sz="1600">
                <a:ea typeface="Calibri"/>
                <a:cs typeface="Calibri"/>
                <a:hlinkClick r:id="rId4"/>
              </a:rPr>
              <a:t>Allocation</a:t>
            </a:r>
          </a:p>
          <a:p>
            <a:pPr lvl="1">
              <a:lnSpc>
                <a:spcPct val="100000"/>
              </a:lnSpc>
              <a:spcBef>
                <a:spcPts val="0"/>
              </a:spcBef>
              <a:buFont typeface="Courier New" panose="020B0604020202020204" pitchFamily="34" charset="0"/>
              <a:buChar char="o"/>
            </a:pPr>
            <a:r>
              <a:rPr lang="en-US" sz="1600">
                <a:ea typeface="Calibri"/>
                <a:cs typeface="Calibri"/>
              </a:rPr>
              <a:t>Set-asides</a:t>
            </a:r>
          </a:p>
          <a:p>
            <a:pPr lvl="1">
              <a:lnSpc>
                <a:spcPct val="100000"/>
              </a:lnSpc>
              <a:spcBef>
                <a:spcPts val="0"/>
              </a:spcBef>
              <a:buFont typeface="Courier New" panose="020B0604020202020204" pitchFamily="34" charset="0"/>
              <a:buChar char="o"/>
            </a:pPr>
            <a:r>
              <a:rPr lang="en-US" sz="1600">
                <a:ea typeface="Calibri"/>
                <a:cs typeface="Calibri"/>
              </a:rPr>
              <a:t>Carryover</a:t>
            </a:r>
          </a:p>
          <a:p>
            <a:pPr lvl="1">
              <a:lnSpc>
                <a:spcPct val="100000"/>
              </a:lnSpc>
              <a:spcBef>
                <a:spcPts val="0"/>
              </a:spcBef>
              <a:buFont typeface="Courier New" panose="020B0604020202020204" pitchFamily="34" charset="0"/>
              <a:buChar char="o"/>
            </a:pPr>
            <a:r>
              <a:rPr lang="en-US" sz="1600">
                <a:ea typeface="Calibri"/>
                <a:cs typeface="Calibri"/>
              </a:rPr>
              <a:t>Transfers</a:t>
            </a:r>
          </a:p>
          <a:p>
            <a:pPr lvl="1">
              <a:lnSpc>
                <a:spcPct val="100000"/>
              </a:lnSpc>
              <a:spcBef>
                <a:spcPts val="0"/>
              </a:spcBef>
              <a:buFont typeface="Courier New" panose="020B0604020202020204" pitchFamily="34" charset="0"/>
              <a:buChar char="o"/>
            </a:pPr>
            <a:r>
              <a:rPr lang="en-US" sz="1600">
                <a:ea typeface="Calibri"/>
                <a:cs typeface="Calibri"/>
              </a:rPr>
              <a:t>Braiding</a:t>
            </a:r>
          </a:p>
          <a:p>
            <a:pPr>
              <a:lnSpc>
                <a:spcPct val="100000"/>
              </a:lnSpc>
              <a:spcBef>
                <a:spcPts val="0"/>
              </a:spcBef>
            </a:pPr>
            <a:r>
              <a:rPr lang="en-US" sz="1600">
                <a:ea typeface="Calibri"/>
                <a:cs typeface="Calibri"/>
                <a:hlinkClick r:id="rId5"/>
              </a:rPr>
              <a:t>Rank and Serve/Tracking Progress</a:t>
            </a:r>
            <a:endParaRPr lang="en-US" sz="1600">
              <a:ea typeface="Calibri"/>
              <a:cs typeface="Calibri"/>
            </a:endParaRPr>
          </a:p>
          <a:p>
            <a:pPr>
              <a:lnSpc>
                <a:spcPct val="100000"/>
              </a:lnSpc>
              <a:spcBef>
                <a:spcPts val="0"/>
              </a:spcBef>
            </a:pPr>
            <a:r>
              <a:rPr lang="en-US" sz="1600">
                <a:ea typeface="Calibri"/>
                <a:cs typeface="Calibri"/>
                <a:hlinkClick r:id="rId5"/>
              </a:rPr>
              <a:t>Services</a:t>
            </a:r>
            <a:endParaRPr lang="en-US" sz="1600">
              <a:ea typeface="Calibri"/>
              <a:cs typeface="Calibri"/>
            </a:endParaRPr>
          </a:p>
          <a:p>
            <a:pPr>
              <a:lnSpc>
                <a:spcPct val="100000"/>
              </a:lnSpc>
              <a:spcBef>
                <a:spcPts val="0"/>
              </a:spcBef>
            </a:pPr>
            <a:r>
              <a:rPr lang="en-US" sz="1600">
                <a:ea typeface="Calibri"/>
                <a:cs typeface="Calibri"/>
              </a:rPr>
              <a:t>Signatures &amp; Dates</a:t>
            </a:r>
          </a:p>
          <a:p>
            <a:pPr>
              <a:lnSpc>
                <a:spcPct val="100000"/>
              </a:lnSpc>
              <a:spcBef>
                <a:spcPts val="0"/>
              </a:spcBef>
            </a:pPr>
            <a:r>
              <a:rPr lang="en-US" sz="1600">
                <a:ea typeface="Calibri"/>
                <a:cs typeface="Calibri"/>
              </a:rPr>
              <a:t>Deadlines</a:t>
            </a:r>
          </a:p>
        </p:txBody>
      </p:sp>
      <p:pic>
        <p:nvPicPr>
          <p:cNvPr id="7" name="Picture Placeholder 6" descr="A screenshot of Affirmation page 2">
            <a:extLst>
              <a:ext uri="{FF2B5EF4-FFF2-40B4-BE49-F238E27FC236}">
                <a16:creationId xmlns:a16="http://schemas.microsoft.com/office/drawing/2014/main" id="{24995A12-EBD1-E5CA-78F0-8EAD09852CB5}"/>
              </a:ext>
            </a:extLst>
          </p:cNvPr>
          <p:cNvPicPr>
            <a:picLocks noGrp="1" noChangeAspect="1"/>
          </p:cNvPicPr>
          <p:nvPr>
            <p:ph type="pic" sz="quarter" idx="13"/>
          </p:nvPr>
        </p:nvPicPr>
        <p:blipFill>
          <a:blip r:embed="rId6"/>
          <a:stretch/>
        </p:blipFill>
        <p:spPr>
          <a:xfrm>
            <a:off x="5448581" y="223661"/>
            <a:ext cx="5082278" cy="6412982"/>
          </a:xfrm>
          <a:prstGeom prst="rect">
            <a:avLst/>
          </a:prstGeom>
        </p:spPr>
      </p:pic>
      <p:sp>
        <p:nvSpPr>
          <p:cNvPr id="5" name="Slide Number Placeholder 4">
            <a:extLst>
              <a:ext uri="{FF2B5EF4-FFF2-40B4-BE49-F238E27FC236}">
                <a16:creationId xmlns:a16="http://schemas.microsoft.com/office/drawing/2014/main" id="{ABBC89F5-3EE5-C41A-6BAF-9BC57ED912EB}"/>
              </a:ext>
            </a:extLst>
          </p:cNvPr>
          <p:cNvSpPr>
            <a:spLocks noGrp="1"/>
          </p:cNvSpPr>
          <p:nvPr>
            <p:ph type="sldNum" sz="quarter" idx="12"/>
          </p:nvPr>
        </p:nvSpPr>
        <p:spPr/>
        <p:txBody>
          <a:bodyPr/>
          <a:lstStyle/>
          <a:p>
            <a:fld id="{357F5B69-6281-4C1F-8C38-6DA0F56DA430}" type="slidenum">
              <a:rPr lang="en-US" smtClean="0"/>
              <a:t>12</a:t>
            </a:fld>
            <a:endParaRPr lang="en-US"/>
          </a:p>
        </p:txBody>
      </p:sp>
      <p:sp>
        <p:nvSpPr>
          <p:cNvPr id="4" name="Footer Placeholder 3">
            <a:extLst>
              <a:ext uri="{FF2B5EF4-FFF2-40B4-BE49-F238E27FC236}">
                <a16:creationId xmlns:a16="http://schemas.microsoft.com/office/drawing/2014/main" id="{78FF1095-6384-C177-2998-FFD0192FC03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grpSp>
        <p:nvGrpSpPr>
          <p:cNvPr id="6" name="Group 5">
            <a:extLst>
              <a:ext uri="{FF2B5EF4-FFF2-40B4-BE49-F238E27FC236}">
                <a16:creationId xmlns:a16="http://schemas.microsoft.com/office/drawing/2014/main" id="{10C2A4A4-2641-BFC1-9722-F95A59E583E7}"/>
              </a:ext>
              <a:ext uri="{C183D7F6-B498-43B3-948B-1728B52AA6E4}">
                <adec:decorative xmlns:adec="http://schemas.microsoft.com/office/drawing/2017/decorative" val="1"/>
              </a:ext>
            </a:extLst>
          </p:cNvPr>
          <p:cNvGrpSpPr/>
          <p:nvPr/>
        </p:nvGrpSpPr>
        <p:grpSpPr>
          <a:xfrm>
            <a:off x="2839553" y="779645"/>
            <a:ext cx="2752703" cy="1917608"/>
            <a:chOff x="2262038" y="1145407"/>
            <a:chExt cx="2752703" cy="2038974"/>
          </a:xfrm>
        </p:grpSpPr>
        <p:cxnSp>
          <p:nvCxnSpPr>
            <p:cNvPr id="8" name="Straight Arrow Connector 7">
              <a:extLst>
                <a:ext uri="{FF2B5EF4-FFF2-40B4-BE49-F238E27FC236}">
                  <a16:creationId xmlns:a16="http://schemas.microsoft.com/office/drawing/2014/main" id="{53A1883D-EB20-822B-6EB4-D12238ACC6D8}"/>
                </a:ext>
              </a:extLst>
            </p:cNvPr>
            <p:cNvCxnSpPr>
              <a:cxnSpLocks/>
            </p:cNvCxnSpPr>
            <p:nvPr/>
          </p:nvCxnSpPr>
          <p:spPr>
            <a:xfrm flipV="1">
              <a:off x="2262038" y="1852864"/>
              <a:ext cx="2593747" cy="1331517"/>
            </a:xfrm>
            <a:prstGeom prst="straightConnector1">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E36000EF-0AF0-8479-01FF-6EDC12B05216}"/>
                </a:ext>
              </a:extLst>
            </p:cNvPr>
            <p:cNvSpPr/>
            <p:nvPr/>
          </p:nvSpPr>
          <p:spPr>
            <a:xfrm>
              <a:off x="4846139" y="1145407"/>
              <a:ext cx="168602" cy="1414914"/>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36682F1-C478-5E7B-12C8-BE27BE1BE86B}"/>
              </a:ext>
              <a:ext uri="{C183D7F6-B498-43B3-948B-1728B52AA6E4}">
                <adec:decorative xmlns:adec="http://schemas.microsoft.com/office/drawing/2017/decorative" val="1"/>
              </a:ext>
            </a:extLst>
          </p:cNvPr>
          <p:cNvGrpSpPr/>
          <p:nvPr/>
        </p:nvGrpSpPr>
        <p:grpSpPr>
          <a:xfrm>
            <a:off x="1757483" y="2165683"/>
            <a:ext cx="3911795" cy="810221"/>
            <a:chOff x="2405140" y="1929045"/>
            <a:chExt cx="2534946" cy="1141254"/>
          </a:xfrm>
        </p:grpSpPr>
        <p:cxnSp>
          <p:nvCxnSpPr>
            <p:cNvPr id="12" name="Straight Arrow Connector 11">
              <a:extLst>
                <a:ext uri="{FF2B5EF4-FFF2-40B4-BE49-F238E27FC236}">
                  <a16:creationId xmlns:a16="http://schemas.microsoft.com/office/drawing/2014/main" id="{79D34CD7-C7A5-4963-BB7F-58B5D65EAA49}"/>
                </a:ext>
              </a:extLst>
            </p:cNvPr>
            <p:cNvCxnSpPr>
              <a:cxnSpLocks/>
              <a:endCxn id="13" idx="1"/>
            </p:cNvCxnSpPr>
            <p:nvPr/>
          </p:nvCxnSpPr>
          <p:spPr>
            <a:xfrm flipV="1">
              <a:off x="2405140" y="2419935"/>
              <a:ext cx="2403847" cy="650364"/>
            </a:xfrm>
            <a:prstGeom prst="straightConnector1">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A9B7C671-614F-47BB-793F-F0EAEA5AE9B6}"/>
                </a:ext>
              </a:extLst>
            </p:cNvPr>
            <p:cNvSpPr/>
            <p:nvPr/>
          </p:nvSpPr>
          <p:spPr>
            <a:xfrm>
              <a:off x="4771484" y="1929045"/>
              <a:ext cx="168602" cy="981778"/>
            </a:xfrm>
            <a:prstGeom prst="lef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F17DB77-4C0A-675F-116C-3C457B64343B}"/>
              </a:ext>
              <a:ext uri="{C183D7F6-B498-43B3-948B-1728B52AA6E4}">
                <adec:decorative xmlns:adec="http://schemas.microsoft.com/office/drawing/2017/decorative" val="1"/>
              </a:ext>
            </a:extLst>
          </p:cNvPr>
          <p:cNvGrpSpPr/>
          <p:nvPr/>
        </p:nvGrpSpPr>
        <p:grpSpPr>
          <a:xfrm>
            <a:off x="1934698" y="2891561"/>
            <a:ext cx="3734581" cy="1072542"/>
            <a:chOff x="2337756" y="1929044"/>
            <a:chExt cx="2602330" cy="1718109"/>
          </a:xfrm>
        </p:grpSpPr>
        <p:cxnSp>
          <p:nvCxnSpPr>
            <p:cNvPr id="22" name="Straight Arrow Connector 21">
              <a:extLst>
                <a:ext uri="{FF2B5EF4-FFF2-40B4-BE49-F238E27FC236}">
                  <a16:creationId xmlns:a16="http://schemas.microsoft.com/office/drawing/2014/main" id="{5052BD88-21F7-74C3-D3FF-28235E30EAAA}"/>
                </a:ext>
              </a:extLst>
            </p:cNvPr>
            <p:cNvCxnSpPr>
              <a:cxnSpLocks/>
              <a:endCxn id="23" idx="1"/>
            </p:cNvCxnSpPr>
            <p:nvPr/>
          </p:nvCxnSpPr>
          <p:spPr>
            <a:xfrm>
              <a:off x="2337756" y="2381309"/>
              <a:ext cx="2433728" cy="406789"/>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B4E863D1-8BE2-3D10-D0EB-70B3A6AB67DE}"/>
                </a:ext>
              </a:extLst>
            </p:cNvPr>
            <p:cNvSpPr/>
            <p:nvPr/>
          </p:nvSpPr>
          <p:spPr>
            <a:xfrm>
              <a:off x="4771484" y="1929044"/>
              <a:ext cx="168602" cy="1718109"/>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D6CAC7F4-64D6-1D2C-207B-19FDD1F1BA34}"/>
              </a:ext>
              <a:ext uri="{C183D7F6-B498-43B3-948B-1728B52AA6E4}">
                <adec:decorative xmlns:adec="http://schemas.microsoft.com/office/drawing/2017/decorative" val="1"/>
              </a:ext>
            </a:extLst>
          </p:cNvPr>
          <p:cNvGrpSpPr/>
          <p:nvPr/>
        </p:nvGrpSpPr>
        <p:grpSpPr>
          <a:xfrm>
            <a:off x="1848052" y="4050155"/>
            <a:ext cx="3811600" cy="714350"/>
            <a:chOff x="3023434" y="1929046"/>
            <a:chExt cx="1916652" cy="1566614"/>
          </a:xfrm>
        </p:grpSpPr>
        <p:cxnSp>
          <p:nvCxnSpPr>
            <p:cNvPr id="26" name="Straight Arrow Connector 25">
              <a:extLst>
                <a:ext uri="{FF2B5EF4-FFF2-40B4-BE49-F238E27FC236}">
                  <a16:creationId xmlns:a16="http://schemas.microsoft.com/office/drawing/2014/main" id="{AD05CD17-5A5A-633F-E045-CA0001CEF0C0}"/>
                </a:ext>
              </a:extLst>
            </p:cNvPr>
            <p:cNvCxnSpPr>
              <a:cxnSpLocks/>
              <a:endCxn id="27" idx="1"/>
            </p:cNvCxnSpPr>
            <p:nvPr/>
          </p:nvCxnSpPr>
          <p:spPr>
            <a:xfrm>
              <a:off x="3023434" y="2712353"/>
              <a:ext cx="1748050" cy="0"/>
            </a:xfrm>
            <a:prstGeom prst="straightConnector1">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Left Brace 26">
              <a:extLst>
                <a:ext uri="{FF2B5EF4-FFF2-40B4-BE49-F238E27FC236}">
                  <a16:creationId xmlns:a16="http://schemas.microsoft.com/office/drawing/2014/main" id="{65C00977-5B92-EA43-C5D0-4B819319EFD1}"/>
                </a:ext>
              </a:extLst>
            </p:cNvPr>
            <p:cNvSpPr/>
            <p:nvPr/>
          </p:nvSpPr>
          <p:spPr>
            <a:xfrm>
              <a:off x="4771484" y="1929046"/>
              <a:ext cx="168602" cy="1566614"/>
            </a:xfrm>
            <a:prstGeom prst="lef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FE3A2A1C-314A-16A5-A55D-5B865FCD7D90}"/>
              </a:ext>
              <a:ext uri="{C183D7F6-B498-43B3-948B-1728B52AA6E4}">
                <adec:decorative xmlns:adec="http://schemas.microsoft.com/office/drawing/2017/decorative" val="1"/>
              </a:ext>
            </a:extLst>
          </p:cNvPr>
          <p:cNvGrpSpPr/>
          <p:nvPr/>
        </p:nvGrpSpPr>
        <p:grpSpPr>
          <a:xfrm>
            <a:off x="1738193" y="4799044"/>
            <a:ext cx="3921440" cy="887758"/>
            <a:chOff x="2218871" y="1145407"/>
            <a:chExt cx="2798632" cy="1414914"/>
          </a:xfrm>
        </p:grpSpPr>
        <p:cxnSp>
          <p:nvCxnSpPr>
            <p:cNvPr id="31" name="Straight Arrow Connector 30">
              <a:extLst>
                <a:ext uri="{FF2B5EF4-FFF2-40B4-BE49-F238E27FC236}">
                  <a16:creationId xmlns:a16="http://schemas.microsoft.com/office/drawing/2014/main" id="{3FE74EB2-B0E0-0470-FD0B-52BA5018F667}"/>
                </a:ext>
              </a:extLst>
            </p:cNvPr>
            <p:cNvCxnSpPr>
              <a:cxnSpLocks/>
              <a:endCxn id="32" idx="1"/>
            </p:cNvCxnSpPr>
            <p:nvPr/>
          </p:nvCxnSpPr>
          <p:spPr>
            <a:xfrm>
              <a:off x="2218871" y="1227509"/>
              <a:ext cx="2630030" cy="625355"/>
            </a:xfrm>
            <a:prstGeom prst="straightConnector1">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Left Brace 31">
              <a:extLst>
                <a:ext uri="{FF2B5EF4-FFF2-40B4-BE49-F238E27FC236}">
                  <a16:creationId xmlns:a16="http://schemas.microsoft.com/office/drawing/2014/main" id="{85112654-B225-4FB6-D52E-8A43F791259A}"/>
                </a:ext>
              </a:extLst>
            </p:cNvPr>
            <p:cNvSpPr/>
            <p:nvPr/>
          </p:nvSpPr>
          <p:spPr>
            <a:xfrm>
              <a:off x="4848901" y="1145407"/>
              <a:ext cx="168602" cy="1414914"/>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2C291677-A071-BD37-2166-8570E694A73D}"/>
              </a:ext>
              <a:ext uri="{C183D7F6-B498-43B3-948B-1728B52AA6E4}">
                <adec:decorative xmlns:adec="http://schemas.microsoft.com/office/drawing/2017/decorative" val="1"/>
              </a:ext>
            </a:extLst>
          </p:cNvPr>
          <p:cNvGrpSpPr/>
          <p:nvPr/>
        </p:nvGrpSpPr>
        <p:grpSpPr>
          <a:xfrm>
            <a:off x="2628502" y="5154416"/>
            <a:ext cx="3040776" cy="1092102"/>
            <a:chOff x="2969583" y="620536"/>
            <a:chExt cx="1970503" cy="2310695"/>
          </a:xfrm>
        </p:grpSpPr>
        <p:cxnSp>
          <p:nvCxnSpPr>
            <p:cNvPr id="35" name="Straight Arrow Connector 34">
              <a:extLst>
                <a:ext uri="{FF2B5EF4-FFF2-40B4-BE49-F238E27FC236}">
                  <a16:creationId xmlns:a16="http://schemas.microsoft.com/office/drawing/2014/main" id="{C1A43A42-EE34-8F6F-CC1C-33A3344150AF}"/>
                </a:ext>
              </a:extLst>
            </p:cNvPr>
            <p:cNvCxnSpPr>
              <a:cxnSpLocks/>
            </p:cNvCxnSpPr>
            <p:nvPr/>
          </p:nvCxnSpPr>
          <p:spPr>
            <a:xfrm>
              <a:off x="2969583" y="620536"/>
              <a:ext cx="1803831" cy="1819807"/>
            </a:xfrm>
            <a:prstGeom prst="straightConnector1">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7079B7C3-F8E0-8C05-276F-78D1E81CBD06}"/>
                </a:ext>
              </a:extLst>
            </p:cNvPr>
            <p:cNvSpPr/>
            <p:nvPr/>
          </p:nvSpPr>
          <p:spPr>
            <a:xfrm>
              <a:off x="4771484" y="1949453"/>
              <a:ext cx="168602" cy="981778"/>
            </a:xfrm>
            <a:prstGeom prst="lef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1A6FE954-21EA-244A-3280-94073169866B}"/>
              </a:ext>
              <a:ext uri="{C183D7F6-B498-43B3-948B-1728B52AA6E4}">
                <adec:decorative xmlns:adec="http://schemas.microsoft.com/office/drawing/2017/decorative" val="1"/>
              </a:ext>
            </a:extLst>
          </p:cNvPr>
          <p:cNvGrpSpPr/>
          <p:nvPr/>
        </p:nvGrpSpPr>
        <p:grpSpPr>
          <a:xfrm>
            <a:off x="1848052" y="5343277"/>
            <a:ext cx="4533496" cy="1189099"/>
            <a:chOff x="2325485" y="-4251223"/>
            <a:chExt cx="2614601" cy="7898376"/>
          </a:xfrm>
        </p:grpSpPr>
        <p:cxnSp>
          <p:nvCxnSpPr>
            <p:cNvPr id="39" name="Straight Arrow Connector 38">
              <a:extLst>
                <a:ext uri="{FF2B5EF4-FFF2-40B4-BE49-F238E27FC236}">
                  <a16:creationId xmlns:a16="http://schemas.microsoft.com/office/drawing/2014/main" id="{D95ED52A-C6ED-884D-CDFE-2ED36776D091}"/>
                </a:ext>
              </a:extLst>
            </p:cNvPr>
            <p:cNvCxnSpPr>
              <a:cxnSpLocks/>
              <a:endCxn id="40" idx="1"/>
            </p:cNvCxnSpPr>
            <p:nvPr/>
          </p:nvCxnSpPr>
          <p:spPr>
            <a:xfrm>
              <a:off x="2325485" y="-4251223"/>
              <a:ext cx="2445999" cy="7039324"/>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Left Brace 39">
              <a:extLst>
                <a:ext uri="{FF2B5EF4-FFF2-40B4-BE49-F238E27FC236}">
                  <a16:creationId xmlns:a16="http://schemas.microsoft.com/office/drawing/2014/main" id="{20D67E04-37FD-9F01-35C2-3AAD549368D6}"/>
                </a:ext>
              </a:extLst>
            </p:cNvPr>
            <p:cNvSpPr/>
            <p:nvPr/>
          </p:nvSpPr>
          <p:spPr>
            <a:xfrm>
              <a:off x="4771484" y="1929044"/>
              <a:ext cx="168602" cy="1718109"/>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1524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34"/>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558A"/>
                </a:solidFill>
              </a:rPr>
              <a:t>Calculating Equitable Share in CIP BN</a:t>
            </a:r>
          </a:p>
        </p:txBody>
      </p:sp>
      <p:sp>
        <p:nvSpPr>
          <p:cNvPr id="10" name="Content Placeholder 9"/>
          <p:cNvSpPr>
            <a:spLocks noGrp="1"/>
          </p:cNvSpPr>
          <p:nvPr>
            <p:ph idx="1"/>
          </p:nvPr>
        </p:nvSpPr>
        <p:spPr/>
        <p:txBody>
          <a:bodyPr>
            <a:normAutofit/>
          </a:bodyPr>
          <a:lstStyle/>
          <a:p>
            <a:pPr marL="514350" indent="-514350">
              <a:buAutoNum type="arabicPeriod"/>
            </a:pPr>
            <a:r>
              <a:rPr lang="en-US" b="1" u="sng" dirty="0"/>
              <a:t>Calculate the Percent Poverty for Private Schools</a:t>
            </a:r>
            <a:r>
              <a:rPr lang="en-US" dirty="0"/>
              <a:t>: </a:t>
            </a:r>
            <a:r>
              <a:rPr lang="en-US" sz="2400" dirty="0"/>
              <a:t>On the targeting page, e</a:t>
            </a:r>
            <a:r>
              <a:rPr lang="en-US" dirty="0"/>
              <a:t>nter the </a:t>
            </a:r>
            <a:r>
              <a:rPr lang="en-US" dirty="0">
                <a:solidFill>
                  <a:schemeClr val="accent2"/>
                </a:solidFill>
              </a:rPr>
              <a:t>number of private school students experiencing poverty</a:t>
            </a:r>
            <a:r>
              <a:rPr lang="en-US" dirty="0"/>
              <a:t> for each Title I-A funded public school.</a:t>
            </a:r>
          </a:p>
          <a:p>
            <a:pPr marL="514350" indent="-514350">
              <a:buAutoNum type="arabicPeriod"/>
            </a:pPr>
            <a:r>
              <a:rPr lang="en-US" sz="2400" b="1" u="sng" dirty="0"/>
              <a:t>Calculate the total equitable share</a:t>
            </a:r>
            <a:r>
              <a:rPr lang="en-US" sz="2400" dirty="0"/>
              <a:t>: On the targeting page, multiply the “</a:t>
            </a:r>
            <a:r>
              <a:rPr lang="en-US" sz="2400" dirty="0">
                <a:solidFill>
                  <a:schemeClr val="accent5"/>
                </a:solidFill>
              </a:rPr>
              <a:t>Percent of SWP/TAS Poverty Students in Private Schools</a:t>
            </a:r>
            <a:r>
              <a:rPr lang="en-US" sz="2400" dirty="0"/>
              <a:t>” by the “</a:t>
            </a:r>
            <a:r>
              <a:rPr lang="en-US" sz="2400" dirty="0">
                <a:solidFill>
                  <a:schemeClr val="accent3"/>
                </a:solidFill>
              </a:rPr>
              <a:t>Title I-A grant allocation for 2025-2026 CIP Budget Narrative</a:t>
            </a:r>
            <a:r>
              <a:rPr lang="en-US" sz="2400" dirty="0"/>
              <a:t>.” </a:t>
            </a:r>
          </a:p>
          <a:p>
            <a:pPr marL="514350" indent="-514350">
              <a:buAutoNum type="arabicPeriod"/>
            </a:pPr>
            <a:r>
              <a:rPr lang="en-US" b="1" u="sng" dirty="0"/>
              <a:t>C</a:t>
            </a:r>
            <a:r>
              <a:rPr lang="en-US" sz="2400" b="1" u="sng" dirty="0"/>
              <a:t>alculate the per-pupil allocation</a:t>
            </a:r>
            <a:r>
              <a:rPr lang="en-US" sz="2400" dirty="0"/>
              <a:t>: On the targeting page, divide the </a:t>
            </a:r>
            <a:r>
              <a:rPr lang="en-US" sz="2400" dirty="0">
                <a:solidFill>
                  <a:schemeClr val="accent4"/>
                </a:solidFill>
              </a:rPr>
              <a:t>total equitable share</a:t>
            </a:r>
            <a:r>
              <a:rPr lang="en-US" sz="2400" dirty="0"/>
              <a:t> (from step 2) by “</a:t>
            </a:r>
            <a:r>
              <a:rPr lang="en-US" sz="2400" dirty="0">
                <a:solidFill>
                  <a:schemeClr val="accent1"/>
                </a:solidFill>
              </a:rPr>
              <a:t>SWP/TAS Poverty Students in Private Schools</a:t>
            </a:r>
            <a:r>
              <a:rPr lang="en-US" sz="2400" dirty="0"/>
              <a:t>.”</a:t>
            </a:r>
          </a:p>
          <a:p>
            <a:pPr marL="514350" indent="-514350">
              <a:buAutoNum type="arabicPeriod"/>
            </a:pPr>
            <a:r>
              <a:rPr lang="en-US" sz="2400" b="1" u="sng" dirty="0"/>
              <a:t>To calculate the Equitable Share for each Private School</a:t>
            </a:r>
            <a:r>
              <a:rPr lang="en-US" sz="2400" dirty="0"/>
              <a:t>: Multiply the </a:t>
            </a:r>
            <a:r>
              <a:rPr lang="en-US" sz="2400" dirty="0">
                <a:solidFill>
                  <a:schemeClr val="tx2"/>
                </a:solidFill>
              </a:rPr>
              <a:t>per-pupil allocation</a:t>
            </a:r>
            <a:r>
              <a:rPr lang="en-US" sz="2400" dirty="0"/>
              <a:t> (</a:t>
            </a:r>
            <a:r>
              <a:rPr lang="en-US" dirty="0"/>
              <a:t>from </a:t>
            </a:r>
            <a:r>
              <a:rPr lang="en-US" sz="2400" dirty="0"/>
              <a:t>step 3) by the </a:t>
            </a:r>
            <a:r>
              <a:rPr lang="en-US" sz="2400" dirty="0">
                <a:solidFill>
                  <a:schemeClr val="accent6"/>
                </a:solidFill>
              </a:rPr>
              <a:t>number of students in poverty for the private school</a:t>
            </a:r>
            <a:r>
              <a:rPr lang="en-US" sz="2400" dirty="0"/>
              <a:t>. </a:t>
            </a:r>
            <a:endParaRPr lang="en-US" sz="3200" dirty="0"/>
          </a:p>
          <a:p>
            <a:endParaRPr lang="en-US" dirty="0"/>
          </a:p>
        </p:txBody>
      </p:sp>
      <p:sp>
        <p:nvSpPr>
          <p:cNvPr id="7" name="Slide Number Placeholder 6">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13</a:t>
            </a:fld>
            <a:endParaRPr lang="en-US"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105652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nvPr>
        </p:nvSpPr>
        <p:spPr>
          <a:xfrm>
            <a:off x="717176" y="457200"/>
            <a:ext cx="10784542" cy="1026460"/>
          </a:xfrm>
        </p:spPr>
        <p:txBody>
          <a:bodyPr anchor="b">
            <a:normAutofit/>
          </a:bodyPr>
          <a:lstStyle/>
          <a:p>
            <a:r>
              <a:rPr lang="en-US" dirty="0">
                <a:solidFill>
                  <a:srgbClr val="00558A"/>
                </a:solidFill>
              </a:rPr>
              <a:t>What are the benefits of Equitable Services?</a:t>
            </a:r>
          </a:p>
        </p:txBody>
      </p:sp>
      <p:sp>
        <p:nvSpPr>
          <p:cNvPr id="3" name="Slide Content"/>
          <p:cNvSpPr>
            <a:spLocks noGrp="1"/>
          </p:cNvSpPr>
          <p:nvPr>
            <p:ph sz="half" idx="2"/>
          </p:nvPr>
        </p:nvSpPr>
        <p:spPr>
          <a:xfrm>
            <a:off x="6172200" y="1825625"/>
            <a:ext cx="5329518" cy="4106048"/>
          </a:xfrm>
        </p:spPr>
        <p:txBody>
          <a:bodyPr>
            <a:normAutofit/>
          </a:bodyPr>
          <a:lstStyle/>
          <a:p>
            <a:r>
              <a:rPr lang="en-US" dirty="0"/>
              <a:t>It’s required by ESEA</a:t>
            </a:r>
          </a:p>
          <a:p>
            <a:r>
              <a:rPr lang="en-US" dirty="0"/>
              <a:t>It’s a good excuse to talk to private schools on an annual basis</a:t>
            </a:r>
          </a:p>
          <a:p>
            <a:pPr lvl="1"/>
            <a:r>
              <a:rPr lang="en-US" dirty="0"/>
              <a:t>Inviting private schools to consultation can start dialogues</a:t>
            </a:r>
          </a:p>
          <a:p>
            <a:pPr lvl="1"/>
            <a:r>
              <a:rPr lang="en-US" dirty="0"/>
              <a:t>Dialogues help create collaborative partnerships with private schools </a:t>
            </a:r>
          </a:p>
          <a:p>
            <a:pPr lvl="1"/>
            <a:r>
              <a:rPr lang="en-US" dirty="0"/>
              <a:t>Collaboration benefits everyone</a:t>
            </a:r>
          </a:p>
        </p:txBody>
      </p:sp>
      <p:sp>
        <p:nvSpPr>
          <p:cNvPr id="5" name="Slide Number">
            <a:extLs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14</a:t>
            </a:fld>
            <a:endParaRPr lang="en-US"/>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pic>
        <p:nvPicPr>
          <p:cNvPr id="9" name="Content Placeholder 8">
            <a:extLst>
              <a:ext uri="{FF2B5EF4-FFF2-40B4-BE49-F238E27FC236}">
                <a16:creationId xmlns:a16="http://schemas.microsoft.com/office/drawing/2014/main" id="{B9818E8D-E336-DC8A-9179-A266ADAA7480}"/>
              </a:ext>
              <a:ext uri="{C183D7F6-B498-43B3-948B-1728B52AA6E4}">
                <adec:decorative xmlns:adec="http://schemas.microsoft.com/office/drawing/2017/decorative" val="1"/>
              </a:ext>
            </a:extLst>
          </p:cNvPr>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717550" y="2110681"/>
            <a:ext cx="5302250" cy="3535163"/>
          </a:xfrm>
        </p:spPr>
      </p:pic>
    </p:spTree>
    <p:extLst>
      <p:ext uri="{BB962C8B-B14F-4D97-AF65-F5344CB8AC3E}">
        <p14:creationId xmlns:p14="http://schemas.microsoft.com/office/powerpoint/2010/main" val="78399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solidFill>
                  <a:srgbClr val="00558A"/>
                </a:solidFill>
              </a:rPr>
              <a:t>Resources</a:t>
            </a:r>
          </a:p>
        </p:txBody>
      </p:sp>
      <p:sp>
        <p:nvSpPr>
          <p:cNvPr id="7" name="Content Placeholder 6"/>
          <p:cNvSpPr>
            <a:spLocks noGrp="1"/>
          </p:cNvSpPr>
          <p:nvPr>
            <p:ph idx="1"/>
          </p:nvPr>
        </p:nvSpPr>
        <p:spPr>
          <a:xfrm>
            <a:off x="5078437" y="353082"/>
            <a:ext cx="6423281" cy="6054157"/>
          </a:xfrm>
        </p:spPr>
        <p:txBody>
          <a:bodyPr>
            <a:normAutofit lnSpcReduction="10000"/>
          </a:bodyPr>
          <a:lstStyle/>
          <a:p>
            <a:pPr>
              <a:lnSpc>
                <a:spcPct val="80000"/>
              </a:lnSpc>
            </a:pPr>
            <a:r>
              <a:rPr lang="en-US" dirty="0">
                <a:hlinkClick r:id="rId3"/>
              </a:rPr>
              <a:t>Equitable Services webpage</a:t>
            </a:r>
            <a:endParaRPr lang="en-US" dirty="0"/>
          </a:p>
          <a:p>
            <a:pPr lvl="1">
              <a:lnSpc>
                <a:spcPct val="80000"/>
              </a:lnSpc>
            </a:pPr>
            <a:r>
              <a:rPr lang="en-US" b="1" dirty="0"/>
              <a:t>Equitable Services Toolkit</a:t>
            </a:r>
          </a:p>
          <a:p>
            <a:pPr lvl="2">
              <a:lnSpc>
                <a:spcPct val="80000"/>
              </a:lnSpc>
            </a:pPr>
            <a:r>
              <a:rPr lang="en-US" dirty="0">
                <a:hlinkClick r:id="rId4"/>
              </a:rPr>
              <a:t>Intent to Participate letter</a:t>
            </a:r>
            <a:endParaRPr lang="en-US" dirty="0"/>
          </a:p>
          <a:p>
            <a:pPr lvl="2">
              <a:lnSpc>
                <a:spcPct val="80000"/>
              </a:lnSpc>
            </a:pPr>
            <a:r>
              <a:rPr lang="en-US" dirty="0">
                <a:hlinkClick r:id="rId5"/>
              </a:rPr>
              <a:t>Family Income Survey</a:t>
            </a:r>
            <a:endParaRPr lang="en-US" dirty="0"/>
          </a:p>
          <a:p>
            <a:pPr lvl="2">
              <a:lnSpc>
                <a:spcPct val="80000"/>
              </a:lnSpc>
            </a:pPr>
            <a:r>
              <a:rPr lang="en-US" dirty="0">
                <a:hlinkClick r:id="rId6"/>
              </a:rPr>
              <a:t>Affirmation of Consultation</a:t>
            </a:r>
            <a:endParaRPr lang="en-US" dirty="0"/>
          </a:p>
          <a:p>
            <a:pPr lvl="1">
              <a:lnSpc>
                <a:spcPct val="80000"/>
              </a:lnSpc>
            </a:pPr>
            <a:r>
              <a:rPr lang="en-US" b="1" dirty="0"/>
              <a:t>Equitable Services Learning Modules</a:t>
            </a:r>
          </a:p>
          <a:p>
            <a:pPr lvl="2">
              <a:lnSpc>
                <a:spcPct val="80000"/>
              </a:lnSpc>
            </a:pPr>
            <a:r>
              <a:rPr lang="en-US" dirty="0">
                <a:hlinkClick r:id="rId7"/>
              </a:rPr>
              <a:t>Module 2: Basics of Consultation</a:t>
            </a:r>
            <a:endParaRPr lang="en-US" dirty="0"/>
          </a:p>
          <a:p>
            <a:pPr lvl="2">
              <a:lnSpc>
                <a:spcPct val="80000"/>
              </a:lnSpc>
            </a:pPr>
            <a:r>
              <a:rPr lang="en-US" dirty="0">
                <a:hlinkClick r:id="rId8"/>
              </a:rPr>
              <a:t>Module 3: Allocations, Transferability &amp; Carryover</a:t>
            </a:r>
            <a:endParaRPr lang="en-US" dirty="0"/>
          </a:p>
          <a:p>
            <a:pPr lvl="2">
              <a:lnSpc>
                <a:spcPct val="80000"/>
              </a:lnSpc>
            </a:pPr>
            <a:r>
              <a:rPr lang="en-US" dirty="0">
                <a:hlinkClick r:id="rId9"/>
              </a:rPr>
              <a:t>Module 3b: Title IA Methods of Determining the Private School Poverty Count</a:t>
            </a:r>
            <a:endParaRPr lang="en-US" dirty="0"/>
          </a:p>
          <a:p>
            <a:pPr lvl="2">
              <a:lnSpc>
                <a:spcPct val="80000"/>
              </a:lnSpc>
            </a:pPr>
            <a:r>
              <a:rPr lang="en-US" dirty="0">
                <a:hlinkClick r:id="rId10"/>
              </a:rPr>
              <a:t>Module 4: Title I-A – Improving Basic Education</a:t>
            </a:r>
            <a:endParaRPr lang="en-US" dirty="0"/>
          </a:p>
          <a:p>
            <a:pPr lvl="1">
              <a:lnSpc>
                <a:spcPct val="80000"/>
              </a:lnSpc>
            </a:pPr>
            <a:r>
              <a:rPr lang="en-US" dirty="0">
                <a:hlinkClick r:id="rId11"/>
              </a:rPr>
              <a:t>Evidence of Consultation Form</a:t>
            </a:r>
            <a:endParaRPr lang="en-US" dirty="0"/>
          </a:p>
          <a:p>
            <a:pPr lvl="2">
              <a:lnSpc>
                <a:spcPct val="80000"/>
              </a:lnSpc>
            </a:pPr>
            <a:r>
              <a:rPr lang="en-US" dirty="0">
                <a:hlinkClick r:id="rId12"/>
              </a:rPr>
              <a:t>Private School by District List </a:t>
            </a:r>
            <a:r>
              <a:rPr lang="en-US" dirty="0"/>
              <a:t>(ODE’s informal guess)</a:t>
            </a:r>
          </a:p>
          <a:p>
            <a:pPr>
              <a:lnSpc>
                <a:spcPct val="80000"/>
              </a:lnSpc>
            </a:pPr>
            <a:r>
              <a:rPr lang="en-US" dirty="0">
                <a:hlinkClick r:id="rId13"/>
              </a:rPr>
              <a:t>Title I-A Equitable Services NRG </a:t>
            </a:r>
            <a:r>
              <a:rPr lang="en-US" dirty="0"/>
              <a:t>(2023)</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13"/>
          </p:nvPr>
        </p:nvPicPr>
        <p:blipFill>
          <a:blip r:embed="rId14">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374186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FACCEE-EA2B-4AA8-E966-265C44203990}"/>
              </a:ext>
            </a:extLst>
          </p:cNvPr>
          <p:cNvSpPr>
            <a:spLocks noGrp="1"/>
          </p:cNvSpPr>
          <p:nvPr>
            <p:ph type="ctrTitle"/>
          </p:nvPr>
        </p:nvSpPr>
        <p:spPr/>
        <p:txBody>
          <a:bodyPr/>
          <a:lstStyle/>
          <a:p>
            <a:r>
              <a:rPr lang="en-US" dirty="0">
                <a:solidFill>
                  <a:srgbClr val="00558A"/>
                </a:solidFill>
              </a:rPr>
              <a:t>Tribal Consultation</a:t>
            </a:r>
          </a:p>
        </p:txBody>
      </p:sp>
      <p:sp>
        <p:nvSpPr>
          <p:cNvPr id="5" name="Slide Number Placeholder 4">
            <a:extLst>
              <a:ext uri="{FF2B5EF4-FFF2-40B4-BE49-F238E27FC236}">
                <a16:creationId xmlns:a16="http://schemas.microsoft.com/office/drawing/2014/main" id="{21785DA5-5D79-1040-5436-5E2F374D24AA}"/>
              </a:ext>
            </a:extLst>
          </p:cNvPr>
          <p:cNvSpPr>
            <a:spLocks noGrp="1"/>
          </p:cNvSpPr>
          <p:nvPr>
            <p:ph type="sldNum" sz="quarter" idx="12"/>
          </p:nvPr>
        </p:nvSpPr>
        <p:spPr/>
        <p:txBody>
          <a:bodyPr/>
          <a:lstStyle/>
          <a:p>
            <a:fld id="{357F5B69-6281-4C1F-8C38-6DA0F56DA430}" type="slidenum">
              <a:rPr lang="en-US" smtClean="0"/>
              <a:t>16</a:t>
            </a:fld>
            <a:endParaRPr lang="en-US" dirty="0"/>
          </a:p>
        </p:txBody>
      </p:sp>
      <p:sp>
        <p:nvSpPr>
          <p:cNvPr id="4" name="Footer Placeholder 3">
            <a:extLst>
              <a:ext uri="{FF2B5EF4-FFF2-40B4-BE49-F238E27FC236}">
                <a16:creationId xmlns:a16="http://schemas.microsoft.com/office/drawing/2014/main" id="{A2A72FE6-9ACD-9E1B-8B4A-47CC86B7028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17730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2" name="Title 1">
            <a:extLst>
              <a:ext uri="{FF2B5EF4-FFF2-40B4-BE49-F238E27FC236}">
                <a16:creationId xmlns:a16="http://schemas.microsoft.com/office/drawing/2014/main" id="{B6084F8C-3C21-C4BB-5C74-74DD6D545093}"/>
              </a:ext>
            </a:extLst>
          </p:cNvPr>
          <p:cNvSpPr>
            <a:spLocks noGrp="1"/>
          </p:cNvSpPr>
          <p:nvPr>
            <p:ph type="title" idx="4294967295"/>
          </p:nvPr>
        </p:nvSpPr>
        <p:spPr>
          <a:xfrm>
            <a:off x="717176" y="-1026460"/>
            <a:ext cx="10784542" cy="1026460"/>
          </a:xfrm>
        </p:spPr>
        <p:txBody>
          <a:bodyPr vert="horz" lIns="91440" tIns="45720" rIns="91440" bIns="45720" rtlCol="0" anchor="b" anchorCtr="0">
            <a:normAutofit/>
          </a:bodyPr>
          <a:lstStyle/>
          <a:p>
            <a:r>
              <a:rPr lang="en-US" dirty="0"/>
              <a:t>What are the requirements?</a:t>
            </a:r>
          </a:p>
        </p:txBody>
      </p:sp>
      <p:sp>
        <p:nvSpPr>
          <p:cNvPr id="303" name="Google Shape;303;p34"/>
          <p:cNvSpPr txBox="1">
            <a:spLocks noGrp="1"/>
          </p:cNvSpPr>
          <p:nvPr>
            <p:ph type="body" idx="1"/>
          </p:nvPr>
        </p:nvSpPr>
        <p:spPr>
          <a:xfrm>
            <a:off x="337550" y="750000"/>
            <a:ext cx="5646000" cy="3984300"/>
          </a:xfrm>
          <a:prstGeom prst="rect">
            <a:avLst/>
          </a:prstGeom>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852"/>
              <a:buNone/>
            </a:pPr>
            <a:r>
              <a:rPr lang="en-US" sz="2415" b="1"/>
              <a:t>What are the Requirements?</a:t>
            </a:r>
            <a:r>
              <a:rPr lang="en-US" sz="2315" b="1"/>
              <a:t> </a:t>
            </a:r>
            <a:endParaRPr sz="2315" b="1"/>
          </a:p>
          <a:p>
            <a:pPr marL="0" lvl="0" indent="0" algn="l" rtl="0">
              <a:lnSpc>
                <a:spcPct val="105000"/>
              </a:lnSpc>
              <a:spcBef>
                <a:spcPts val="0"/>
              </a:spcBef>
              <a:spcAft>
                <a:spcPts val="0"/>
              </a:spcAft>
              <a:buSzPts val="852"/>
              <a:buNone/>
            </a:pPr>
            <a:r>
              <a:rPr lang="en-US" sz="2115" dirty="0"/>
              <a:t>Consultation requirements under section 8538 of the ESEA, as amended by ESSA, require </a:t>
            </a:r>
            <a:r>
              <a:rPr lang="en-US" sz="2115" b="1" dirty="0"/>
              <a:t>affected local education agencies </a:t>
            </a:r>
            <a:r>
              <a:rPr lang="en-US" sz="2115" dirty="0"/>
              <a:t>(LEAs) </a:t>
            </a:r>
            <a:r>
              <a:rPr lang="en-US" sz="2115" b="1" dirty="0"/>
              <a:t>to consult with Indian tribes</a:t>
            </a:r>
            <a:r>
              <a:rPr lang="en-US" sz="2115" dirty="0"/>
              <a:t>, or those tribal organizations approved by the tribes located in the area served by the LEA, </a:t>
            </a:r>
            <a:r>
              <a:rPr lang="en-US" sz="2115" b="1" dirty="0"/>
              <a:t>prior to submitting a plan or application for covered programs</a:t>
            </a:r>
            <a:r>
              <a:rPr lang="en-US" sz="2115" dirty="0"/>
              <a:t>. This requirement is designed “to ensure timely and meaningful consultation on issues affecting American Indian and Alaska Native students.”</a:t>
            </a:r>
            <a:r>
              <a:rPr lang="en-US" sz="2215" dirty="0">
                <a:solidFill>
                  <a:srgbClr val="1F4E79"/>
                </a:solidFill>
              </a:rPr>
              <a:t> </a:t>
            </a:r>
            <a:endParaRPr sz="3222" dirty="0"/>
          </a:p>
        </p:txBody>
      </p:sp>
      <p:sp>
        <p:nvSpPr>
          <p:cNvPr id="312" name="Google Shape;312;p34"/>
          <p:cNvSpPr txBox="1"/>
          <p:nvPr/>
        </p:nvSpPr>
        <p:spPr>
          <a:xfrm>
            <a:off x="6141950" y="303600"/>
            <a:ext cx="564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latin typeface="Calibri"/>
                <a:ea typeface="Calibri"/>
                <a:cs typeface="Calibri"/>
                <a:sym typeface="Calibri"/>
              </a:rPr>
              <a:t>CRITERIA:</a:t>
            </a:r>
            <a:endParaRPr sz="1700" b="1">
              <a:latin typeface="Calibri"/>
              <a:ea typeface="Calibri"/>
              <a:cs typeface="Calibri"/>
              <a:sym typeface="Calibri"/>
            </a:endParaRPr>
          </a:p>
        </p:txBody>
      </p:sp>
      <p:sp>
        <p:nvSpPr>
          <p:cNvPr id="304" name="Google Shape;304;p34"/>
          <p:cNvSpPr/>
          <p:nvPr/>
        </p:nvSpPr>
        <p:spPr>
          <a:xfrm>
            <a:off x="6050051" y="638849"/>
            <a:ext cx="3033099" cy="1816551"/>
          </a:xfrm>
          <a:prstGeom prst="roundRect">
            <a:avLst>
              <a:gd name="adj" fmla="val 50000"/>
            </a:avLst>
          </a:prstGeom>
          <a:solidFill>
            <a:srgbClr val="701C7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400" dirty="0">
                <a:solidFill>
                  <a:srgbClr val="FFFFFF"/>
                </a:solidFill>
                <a:latin typeface="Roboto"/>
                <a:ea typeface="Roboto"/>
                <a:cs typeface="Roboto"/>
                <a:sym typeface="Roboto"/>
              </a:rPr>
              <a:t>Title VI Indian Education Formula Grant was &gt;$40K in previous fiscal year, </a:t>
            </a:r>
            <a:r>
              <a:rPr lang="en-US" sz="1400" i="1" dirty="0">
                <a:solidFill>
                  <a:srgbClr val="FFFFFF"/>
                </a:solidFill>
                <a:latin typeface="Roboto"/>
                <a:ea typeface="Roboto"/>
                <a:cs typeface="Roboto"/>
                <a:sym typeface="Roboto"/>
              </a:rPr>
              <a:t>including LEAs who are members of a consortium who received &gt;$40K</a:t>
            </a:r>
            <a:endParaRPr sz="1400" i="1" dirty="0">
              <a:solidFill>
                <a:srgbClr val="FFFFFF"/>
              </a:solidFill>
            </a:endParaRPr>
          </a:p>
        </p:txBody>
      </p:sp>
      <p:sp>
        <p:nvSpPr>
          <p:cNvPr id="310" name="Google Shape;310;p34"/>
          <p:cNvSpPr txBox="1"/>
          <p:nvPr/>
        </p:nvSpPr>
        <p:spPr>
          <a:xfrm>
            <a:off x="8817425" y="638850"/>
            <a:ext cx="507900" cy="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alibri"/>
                <a:ea typeface="Calibri"/>
                <a:cs typeface="Calibri"/>
                <a:sym typeface="Calibri"/>
              </a:rPr>
              <a:t>OR</a:t>
            </a:r>
            <a:endParaRPr sz="1600" b="1">
              <a:latin typeface="Calibri"/>
              <a:ea typeface="Calibri"/>
              <a:cs typeface="Calibri"/>
              <a:sym typeface="Calibri"/>
            </a:endParaRPr>
          </a:p>
        </p:txBody>
      </p:sp>
      <p:sp>
        <p:nvSpPr>
          <p:cNvPr id="305" name="Google Shape;305;p34"/>
          <p:cNvSpPr/>
          <p:nvPr/>
        </p:nvSpPr>
        <p:spPr>
          <a:xfrm>
            <a:off x="9126050" y="690725"/>
            <a:ext cx="2619000" cy="1336200"/>
          </a:xfrm>
          <a:prstGeom prst="roundRect">
            <a:avLst>
              <a:gd name="adj" fmla="val 50000"/>
            </a:avLst>
          </a:prstGeom>
          <a:solidFill>
            <a:srgbClr val="701C7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Has 50% or more of its student enrollment made up of AI/AN+*</a:t>
            </a:r>
            <a:endParaRPr sz="1600">
              <a:solidFill>
                <a:srgbClr val="FFFFFF"/>
              </a:solidFill>
            </a:endParaRPr>
          </a:p>
        </p:txBody>
      </p:sp>
      <p:sp>
        <p:nvSpPr>
          <p:cNvPr id="316" name="Google Shape;316;p34"/>
          <p:cNvSpPr txBox="1"/>
          <p:nvPr/>
        </p:nvSpPr>
        <p:spPr>
          <a:xfrm>
            <a:off x="6084200" y="2392323"/>
            <a:ext cx="2524588"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dirty="0">
                <a:latin typeface="Calibri"/>
                <a:ea typeface="Calibri"/>
                <a:cs typeface="Calibri"/>
                <a:sym typeface="Calibri"/>
              </a:rPr>
              <a:t>PLANS or APPLICATIONS:</a:t>
            </a:r>
            <a:endParaRPr sz="1700" b="1" dirty="0">
              <a:latin typeface="Calibri"/>
              <a:ea typeface="Calibri"/>
              <a:cs typeface="Calibri"/>
              <a:sym typeface="Calibri"/>
            </a:endParaRPr>
          </a:p>
        </p:txBody>
      </p:sp>
      <p:sp>
        <p:nvSpPr>
          <p:cNvPr id="306" name="Google Shape;306;p34"/>
          <p:cNvSpPr/>
          <p:nvPr/>
        </p:nvSpPr>
        <p:spPr>
          <a:xfrm>
            <a:off x="6056575" y="2771450"/>
            <a:ext cx="2383800" cy="2141400"/>
          </a:xfrm>
          <a:prstGeom prst="roundRect">
            <a:avLst>
              <a:gd name="adj" fmla="val 50000"/>
            </a:avLst>
          </a:prstGeom>
          <a:solidFill>
            <a:srgbClr val="0B774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b="1">
                <a:solidFill>
                  <a:srgbClr val="FFFFFF"/>
                </a:solidFill>
                <a:latin typeface="Roboto"/>
                <a:ea typeface="Roboto"/>
                <a:cs typeface="Roboto"/>
                <a:sym typeface="Roboto"/>
              </a:rPr>
              <a:t>Title VI Part A Formula Grant </a:t>
            </a:r>
            <a:endParaRPr sz="1800" b="1">
              <a:solidFill>
                <a:srgbClr val="FFFFFF"/>
              </a:solidFill>
              <a:latin typeface="Roboto"/>
              <a:ea typeface="Roboto"/>
              <a:cs typeface="Roboto"/>
              <a:sym typeface="Roboto"/>
            </a:endParaRPr>
          </a:p>
          <a:p>
            <a:pPr marL="0" lvl="0" indent="0" algn="ctr" rtl="0">
              <a:spcBef>
                <a:spcPts val="0"/>
              </a:spcBef>
              <a:spcAft>
                <a:spcPts val="0"/>
              </a:spcAft>
              <a:buNone/>
            </a:pPr>
            <a:r>
              <a:rPr lang="en-US" sz="1700">
                <a:solidFill>
                  <a:srgbClr val="FFFFFF"/>
                </a:solidFill>
                <a:latin typeface="Roboto"/>
                <a:ea typeface="Roboto"/>
                <a:cs typeface="Roboto"/>
                <a:sym typeface="Roboto"/>
              </a:rPr>
              <a:t>(Completed Annually)</a:t>
            </a:r>
            <a:endParaRPr sz="1700">
              <a:solidFill>
                <a:srgbClr val="FFFFFF"/>
              </a:solidFill>
              <a:latin typeface="Roboto"/>
              <a:ea typeface="Roboto"/>
              <a:cs typeface="Roboto"/>
              <a:sym typeface="Roboto"/>
            </a:endParaRPr>
          </a:p>
        </p:txBody>
      </p:sp>
      <p:sp>
        <p:nvSpPr>
          <p:cNvPr id="313" name="Google Shape;313;p34"/>
          <p:cNvSpPr txBox="1"/>
          <p:nvPr/>
        </p:nvSpPr>
        <p:spPr>
          <a:xfrm>
            <a:off x="8608788" y="3219363"/>
            <a:ext cx="576900" cy="6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alibri"/>
                <a:ea typeface="Calibri"/>
                <a:cs typeface="Calibri"/>
                <a:sym typeface="Calibri"/>
              </a:rPr>
              <a:t>AND</a:t>
            </a:r>
            <a:endParaRPr sz="2600" b="1">
              <a:latin typeface="Calibri"/>
              <a:ea typeface="Calibri"/>
              <a:cs typeface="Calibri"/>
              <a:sym typeface="Calibri"/>
            </a:endParaRPr>
          </a:p>
        </p:txBody>
      </p:sp>
      <p:sp>
        <p:nvSpPr>
          <p:cNvPr id="307" name="Google Shape;307;p34"/>
          <p:cNvSpPr/>
          <p:nvPr/>
        </p:nvSpPr>
        <p:spPr>
          <a:xfrm>
            <a:off x="9083150" y="2440750"/>
            <a:ext cx="2704800" cy="9843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700" b="1">
                <a:solidFill>
                  <a:srgbClr val="000000"/>
                </a:solidFill>
                <a:latin typeface="Roboto"/>
                <a:ea typeface="Roboto"/>
                <a:cs typeface="Roboto"/>
                <a:sym typeface="Roboto"/>
              </a:rPr>
              <a:t>SEA Application</a:t>
            </a:r>
            <a:endParaRPr sz="1700" b="1">
              <a:solidFill>
                <a:srgbClr val="000000"/>
              </a:solidFill>
              <a:latin typeface="Roboto"/>
              <a:ea typeface="Roboto"/>
              <a:cs typeface="Roboto"/>
              <a:sym typeface="Roboto"/>
            </a:endParaRPr>
          </a:p>
          <a:p>
            <a:pPr marL="0" lvl="0" indent="0" algn="ctr" rtl="0">
              <a:spcBef>
                <a:spcPts val="0"/>
              </a:spcBef>
              <a:spcAft>
                <a:spcPts val="0"/>
              </a:spcAft>
              <a:buNone/>
            </a:pPr>
            <a:r>
              <a:rPr lang="en-US" sz="1700" b="1">
                <a:solidFill>
                  <a:srgbClr val="000000"/>
                </a:solidFill>
                <a:latin typeface="Roboto"/>
                <a:ea typeface="Roboto"/>
                <a:cs typeface="Roboto"/>
                <a:sym typeface="Roboto"/>
              </a:rPr>
              <a:t>Integrated Guidance</a:t>
            </a:r>
            <a:endParaRPr sz="1700" b="1">
              <a:solidFill>
                <a:srgbClr val="000000"/>
              </a:solidFill>
              <a:latin typeface="Roboto"/>
              <a:ea typeface="Roboto"/>
              <a:cs typeface="Roboto"/>
              <a:sym typeface="Roboto"/>
            </a:endParaRPr>
          </a:p>
          <a:p>
            <a:pPr marL="0" lvl="0" indent="0" algn="ctr" rtl="0">
              <a:spcBef>
                <a:spcPts val="0"/>
              </a:spcBef>
              <a:spcAft>
                <a:spcPts val="0"/>
              </a:spcAft>
              <a:buNone/>
            </a:pPr>
            <a:r>
              <a:rPr lang="en-US" sz="1600">
                <a:solidFill>
                  <a:srgbClr val="000000"/>
                </a:solidFill>
                <a:latin typeface="Roboto"/>
                <a:ea typeface="Roboto"/>
                <a:cs typeface="Roboto"/>
                <a:sym typeface="Roboto"/>
              </a:rPr>
              <a:t>(Every two years) </a:t>
            </a:r>
            <a:endParaRPr sz="1600">
              <a:solidFill>
                <a:srgbClr val="000000"/>
              </a:solidFill>
              <a:latin typeface="Roboto"/>
              <a:ea typeface="Roboto"/>
              <a:cs typeface="Roboto"/>
              <a:sym typeface="Roboto"/>
            </a:endParaRPr>
          </a:p>
        </p:txBody>
      </p:sp>
      <p:sp>
        <p:nvSpPr>
          <p:cNvPr id="314" name="Google Shape;314;p34"/>
          <p:cNvSpPr txBox="1"/>
          <p:nvPr/>
        </p:nvSpPr>
        <p:spPr>
          <a:xfrm>
            <a:off x="10147100" y="3552363"/>
            <a:ext cx="5769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AND</a:t>
            </a:r>
            <a:endParaRPr sz="2400" b="1">
              <a:latin typeface="Calibri"/>
              <a:ea typeface="Calibri"/>
              <a:cs typeface="Calibri"/>
              <a:sym typeface="Calibri"/>
            </a:endParaRPr>
          </a:p>
        </p:txBody>
      </p:sp>
      <p:cxnSp>
        <p:nvCxnSpPr>
          <p:cNvPr id="308" name="Google Shape;308;p34">
            <a:extLst>
              <a:ext uri="{C183D7F6-B498-43B3-948B-1728B52AA6E4}">
                <adec:decorative xmlns:adec="http://schemas.microsoft.com/office/drawing/2017/decorative" val="1"/>
              </a:ext>
            </a:extLst>
          </p:cNvPr>
          <p:cNvCxnSpPr/>
          <p:nvPr/>
        </p:nvCxnSpPr>
        <p:spPr>
          <a:xfrm>
            <a:off x="4963350" y="3286450"/>
            <a:ext cx="1110900" cy="138600"/>
          </a:xfrm>
          <a:prstGeom prst="straightConnector1">
            <a:avLst/>
          </a:prstGeom>
          <a:noFill/>
          <a:ln w="38100" cap="flat" cmpd="sng">
            <a:solidFill>
              <a:schemeClr val="accent5"/>
            </a:solidFill>
            <a:prstDash val="solid"/>
            <a:round/>
            <a:headEnd type="none" w="med" len="med"/>
            <a:tailEnd type="triangle" w="med" len="med"/>
          </a:ln>
        </p:spPr>
      </p:cxnSp>
      <p:cxnSp>
        <p:nvCxnSpPr>
          <p:cNvPr id="309" name="Google Shape;309;p34">
            <a:extLst>
              <a:ext uri="{C183D7F6-B498-43B3-948B-1728B52AA6E4}">
                <adec:decorative xmlns:adec="http://schemas.microsoft.com/office/drawing/2017/decorative" val="1"/>
              </a:ext>
            </a:extLst>
          </p:cNvPr>
          <p:cNvCxnSpPr>
            <a:cxnSpLocks/>
            <a:endCxn id="304" idx="1"/>
          </p:cNvCxnSpPr>
          <p:nvPr/>
        </p:nvCxnSpPr>
        <p:spPr>
          <a:xfrm flipV="1">
            <a:off x="5654300" y="1547125"/>
            <a:ext cx="395751" cy="424475"/>
          </a:xfrm>
          <a:prstGeom prst="straightConnector1">
            <a:avLst/>
          </a:prstGeom>
          <a:noFill/>
          <a:ln w="38100" cap="flat" cmpd="sng">
            <a:solidFill>
              <a:srgbClr val="701C7F"/>
            </a:solidFill>
            <a:prstDash val="solid"/>
            <a:round/>
            <a:headEnd type="none" w="med" len="med"/>
            <a:tailEnd type="triangle" w="med" len="med"/>
          </a:ln>
        </p:spPr>
      </p:cxnSp>
      <p:sp>
        <p:nvSpPr>
          <p:cNvPr id="315" name="Google Shape;315;p34"/>
          <p:cNvSpPr/>
          <p:nvPr/>
        </p:nvSpPr>
        <p:spPr>
          <a:xfrm>
            <a:off x="9083150" y="3958550"/>
            <a:ext cx="2704800" cy="984300"/>
          </a:xfrm>
          <a:prstGeom prst="roundRect">
            <a:avLst>
              <a:gd name="adj" fmla="val 50000"/>
            </a:avLst>
          </a:prstGeom>
          <a:solidFill>
            <a:srgbClr val="006CAD"/>
          </a:solidFill>
          <a:ln w="28575" cap="flat" cmpd="sng">
            <a:solidFill>
              <a:srgbClr val="006CAD"/>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Application for SEA-Administered Covered Programs </a:t>
            </a:r>
            <a:r>
              <a:rPr lang="en-US">
                <a:solidFill>
                  <a:srgbClr val="FFFFFF"/>
                </a:solidFill>
                <a:latin typeface="Roboto"/>
                <a:ea typeface="Roboto"/>
                <a:cs typeface="Roboto"/>
                <a:sym typeface="Roboto"/>
              </a:rPr>
              <a:t>(Annually)</a:t>
            </a:r>
            <a:endParaRPr>
              <a:solidFill>
                <a:srgbClr val="FFFFFF"/>
              </a:solidFill>
              <a:latin typeface="Roboto"/>
              <a:ea typeface="Roboto"/>
              <a:cs typeface="Roboto"/>
              <a:sym typeface="Roboto"/>
            </a:endParaRPr>
          </a:p>
        </p:txBody>
      </p:sp>
      <p:sp>
        <p:nvSpPr>
          <p:cNvPr id="311" name="Google Shape;311;p34"/>
          <p:cNvSpPr txBox="1"/>
          <p:nvPr/>
        </p:nvSpPr>
        <p:spPr>
          <a:xfrm>
            <a:off x="567800" y="5258900"/>
            <a:ext cx="10992000" cy="11463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5000"/>
              </a:lnSpc>
              <a:spcBef>
                <a:spcPts val="0"/>
              </a:spcBef>
              <a:spcAft>
                <a:spcPts val="0"/>
              </a:spcAft>
              <a:buClr>
                <a:schemeClr val="dk1"/>
              </a:buClr>
              <a:buSzPts val="852"/>
              <a:buFont typeface="Arial"/>
              <a:buNone/>
            </a:pPr>
            <a:r>
              <a:rPr lang="en-US" sz="2015">
                <a:solidFill>
                  <a:schemeClr val="dk1"/>
                </a:solidFill>
                <a:latin typeface="Calibri"/>
                <a:ea typeface="Calibri"/>
                <a:cs typeface="Calibri"/>
                <a:sym typeface="Calibri"/>
              </a:rPr>
              <a:t>The consultation must be done “in a manner and in such a time that provides the opportunity for such appropriate officials from Indian tribes or tribal organizations to meaningfully and substantively contribute” to plans under covered programs.  </a:t>
            </a:r>
            <a:r>
              <a:rPr lang="en-US" sz="2015" u="sng">
                <a:solidFill>
                  <a:srgbClr val="1C458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ESSA FAQ Tribal Consultation Guidance</a:t>
            </a:r>
            <a:endParaRPr sz="1200">
              <a:solidFill>
                <a:srgbClr val="1C4587"/>
              </a:solidFill>
              <a:latin typeface="Calibri"/>
              <a:ea typeface="Calibri"/>
              <a:cs typeface="Calibri"/>
              <a:sym typeface="Calibri"/>
            </a:endParaRPr>
          </a:p>
        </p:txBody>
      </p:sp>
      <p:sp>
        <p:nvSpPr>
          <p:cNvPr id="302" name="Google Shape;302;p34">
            <a:extLst>
              <a:ext uri="{C183D7F6-B498-43B3-948B-1728B52AA6E4}">
                <adec:decorative xmlns:adec="http://schemas.microsoft.com/office/drawing/2017/decorative" val="1"/>
              </a:ext>
            </a:extLst>
          </p:cNvPr>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31" name="Google Shape;331;p35"/>
          <p:cNvSpPr/>
          <p:nvPr/>
        </p:nvSpPr>
        <p:spPr>
          <a:xfrm>
            <a:off x="401475" y="524375"/>
            <a:ext cx="2704800" cy="954000"/>
          </a:xfrm>
          <a:prstGeom prst="roundRect">
            <a:avLst>
              <a:gd name="adj" fmla="val 50000"/>
            </a:avLst>
          </a:prstGeom>
          <a:solidFill>
            <a:srgbClr val="006CAD"/>
          </a:solidFill>
          <a:ln w="28575" cap="flat" cmpd="sng">
            <a:solidFill>
              <a:srgbClr val="006CAD"/>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Application for SEA-Administered Covered Programs </a:t>
            </a:r>
            <a:r>
              <a:rPr lang="en-US">
                <a:solidFill>
                  <a:srgbClr val="FFFFFF"/>
                </a:solidFill>
                <a:latin typeface="Roboto"/>
                <a:ea typeface="Roboto"/>
                <a:cs typeface="Roboto"/>
                <a:sym typeface="Roboto"/>
              </a:rPr>
              <a:t>(Annually)</a:t>
            </a:r>
            <a:endParaRPr>
              <a:solidFill>
                <a:srgbClr val="FFFFFF"/>
              </a:solidFill>
              <a:latin typeface="Roboto"/>
              <a:ea typeface="Roboto"/>
              <a:cs typeface="Roboto"/>
              <a:sym typeface="Roboto"/>
            </a:endParaRPr>
          </a:p>
        </p:txBody>
      </p:sp>
      <p:sp>
        <p:nvSpPr>
          <p:cNvPr id="323" name="Google Shape;323;p35"/>
          <p:cNvSpPr txBox="1">
            <a:spLocks noGrp="1"/>
          </p:cNvSpPr>
          <p:nvPr>
            <p:ph type="title"/>
          </p:nvPr>
        </p:nvSpPr>
        <p:spPr>
          <a:xfrm>
            <a:off x="598350" y="524375"/>
            <a:ext cx="10784400" cy="759900"/>
          </a:xfrm>
          <a:prstGeom prst="rect">
            <a:avLst/>
          </a:prstGeom>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None/>
            </a:pPr>
            <a:endParaRPr sz="1400" dirty="0">
              <a:solidFill>
                <a:srgbClr val="FFFFFF"/>
              </a:solidFill>
              <a:latin typeface="Roboto"/>
              <a:ea typeface="Roboto"/>
              <a:cs typeface="Roboto"/>
              <a:sym typeface="Roboto"/>
            </a:endParaRPr>
          </a:p>
          <a:p>
            <a:pPr marL="0" lvl="0" indent="0" algn="l" rtl="0">
              <a:lnSpc>
                <a:spcPct val="100000"/>
              </a:lnSpc>
              <a:spcBef>
                <a:spcPts val="0"/>
              </a:spcBef>
              <a:spcAft>
                <a:spcPts val="0"/>
              </a:spcAft>
              <a:buNone/>
            </a:pPr>
            <a:r>
              <a:rPr lang="en-US" sz="4000" b="1" dirty="0"/>
              <a:t>                         </a:t>
            </a:r>
            <a:r>
              <a:rPr lang="en-US" sz="4000" b="1" dirty="0">
                <a:solidFill>
                  <a:srgbClr val="00558A"/>
                </a:solidFill>
              </a:rPr>
              <a:t>What are the Covered Programs?</a:t>
            </a:r>
            <a:endParaRPr sz="4000" b="1" dirty="0">
              <a:solidFill>
                <a:srgbClr val="00558A"/>
              </a:solidFill>
              <a:highlight>
                <a:srgbClr val="FFFF00"/>
              </a:highlight>
            </a:endParaRPr>
          </a:p>
        </p:txBody>
      </p:sp>
      <p:sp>
        <p:nvSpPr>
          <p:cNvPr id="324" name="Google Shape;324;p35">
            <a:extLst>
              <a:ext uri="{C183D7F6-B498-43B3-948B-1728B52AA6E4}">
                <adec:decorative xmlns:adec="http://schemas.microsoft.com/office/drawing/2017/decorative" val="1"/>
              </a:ext>
            </a:extLst>
          </p:cNvPr>
          <p:cNvSpPr txBox="1"/>
          <p:nvPr/>
        </p:nvSpPr>
        <p:spPr>
          <a:xfrm>
            <a:off x="516275" y="1580975"/>
            <a:ext cx="5062800" cy="30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325" name="Google Shape;325;p35" descr="List of Covered Programs&#10;Title I, Part A&#10;Title I, Part C&#10;Title I, Part D&#10;Title II, Part A&#10;Title III, Part A&#10;Title IV, Part A&#10;Title IV, Part B&#10;Title V, Part B&#10;Title VI, Part A"/>
          <p:cNvPicPr preferRelativeResize="0"/>
          <p:nvPr/>
        </p:nvPicPr>
        <p:blipFill>
          <a:blip r:embed="rId3">
            <a:alphaModFix/>
          </a:blip>
          <a:stretch>
            <a:fillRect/>
          </a:stretch>
        </p:blipFill>
        <p:spPr>
          <a:xfrm>
            <a:off x="707950" y="1534650"/>
            <a:ext cx="4115949" cy="5083450"/>
          </a:xfrm>
          <a:prstGeom prst="rect">
            <a:avLst/>
          </a:prstGeom>
          <a:noFill/>
          <a:ln>
            <a:noFill/>
          </a:ln>
        </p:spPr>
      </p:pic>
      <p:sp>
        <p:nvSpPr>
          <p:cNvPr id="326" name="Google Shape;326;p35"/>
          <p:cNvSpPr txBox="1"/>
          <p:nvPr/>
        </p:nvSpPr>
        <p:spPr>
          <a:xfrm>
            <a:off x="5770625" y="1736799"/>
            <a:ext cx="5492100" cy="45968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dirty="0">
                <a:solidFill>
                  <a:srgbClr val="701C7F"/>
                </a:solidFill>
                <a:latin typeface="Calibri"/>
                <a:ea typeface="Calibri"/>
                <a:cs typeface="Calibri"/>
                <a:sym typeface="Calibri"/>
              </a:rPr>
              <a:t>Additional Guidance</a:t>
            </a:r>
            <a:r>
              <a:rPr lang="en-US" sz="1900" dirty="0">
                <a:solidFill>
                  <a:schemeClr val="dk1"/>
                </a:solidFill>
                <a:latin typeface="Calibri"/>
                <a:ea typeface="Calibri"/>
                <a:cs typeface="Calibri"/>
                <a:sym typeface="Calibri"/>
              </a:rPr>
              <a:t> -</a:t>
            </a:r>
            <a:endParaRPr sz="1900" dirty="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The SEA administers </a:t>
            </a:r>
            <a:r>
              <a:rPr lang="en-US" sz="1900" u="sng" dirty="0">
                <a:solidFill>
                  <a:schemeClr val="dk1"/>
                </a:solidFill>
                <a:latin typeface="Calibri"/>
                <a:ea typeface="Calibri"/>
                <a:cs typeface="Calibri"/>
                <a:sym typeface="Calibri"/>
              </a:rPr>
              <a:t>AL</a:t>
            </a:r>
            <a:r>
              <a:rPr lang="en-US" sz="1900" dirty="0">
                <a:solidFill>
                  <a:schemeClr val="dk1"/>
                </a:solidFill>
                <a:latin typeface="Calibri"/>
                <a:ea typeface="Calibri"/>
                <a:cs typeface="Calibri"/>
                <a:sym typeface="Calibri"/>
              </a:rPr>
              <a:t>L Federal Title Programs except Title V, Part B SRSA and Title VI, Part A</a:t>
            </a:r>
            <a:endParaRPr sz="1900" dirty="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Preliminary allocations were sent to districts mid-April and updated allocations are coming soon!</a:t>
            </a:r>
            <a:endParaRPr sz="1900" dirty="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US" sz="1900" b="1" dirty="0">
                <a:solidFill>
                  <a:schemeClr val="dk1"/>
                </a:solidFill>
                <a:latin typeface="Calibri"/>
                <a:ea typeface="Calibri"/>
                <a:cs typeface="Calibri"/>
                <a:sym typeface="Calibri"/>
              </a:rPr>
              <a:t>The deadline to engage in Tribal Consultation for SEA-Administered Covered Programs is Oct 1, 2025</a:t>
            </a:r>
            <a:r>
              <a:rPr lang="en-US" sz="1900" dirty="0">
                <a:solidFill>
                  <a:schemeClr val="dk1"/>
                </a:solidFill>
                <a:latin typeface="Calibri"/>
                <a:ea typeface="Calibri"/>
                <a:cs typeface="Calibri"/>
                <a:sym typeface="Calibri"/>
              </a:rPr>
              <a:t>.</a:t>
            </a:r>
            <a:endParaRPr sz="1900" dirty="0">
              <a:solidFill>
                <a:schemeClr val="dk1"/>
              </a:solidFill>
              <a:latin typeface="Calibri"/>
              <a:ea typeface="Calibri"/>
              <a:cs typeface="Calibri"/>
              <a:sym typeface="Calibri"/>
            </a:endParaRPr>
          </a:p>
          <a:p>
            <a:pPr marL="0" lvl="0" indent="0" algn="l" rtl="0">
              <a:spcBef>
                <a:spcPts val="0"/>
              </a:spcBef>
              <a:spcAft>
                <a:spcPts val="0"/>
              </a:spcAft>
              <a:buNone/>
            </a:pPr>
            <a:endParaRPr sz="1900" dirty="0">
              <a:solidFill>
                <a:schemeClr val="dk1"/>
              </a:solidFill>
              <a:latin typeface="Calibri"/>
              <a:ea typeface="Calibri"/>
              <a:cs typeface="Calibri"/>
              <a:sym typeface="Calibri"/>
            </a:endParaRPr>
          </a:p>
          <a:p>
            <a:pPr marL="0" lvl="0" indent="0" algn="l" rtl="0">
              <a:spcBef>
                <a:spcPts val="0"/>
              </a:spcBef>
              <a:spcAft>
                <a:spcPts val="0"/>
              </a:spcAft>
              <a:buNone/>
            </a:pPr>
            <a:r>
              <a:rPr lang="en-US" sz="2300" b="1" i="1" dirty="0">
                <a:solidFill>
                  <a:srgbClr val="701C7F"/>
                </a:solidFill>
                <a:latin typeface="Calibri"/>
                <a:ea typeface="Calibri"/>
                <a:cs typeface="Calibri"/>
                <a:sym typeface="Calibri"/>
              </a:rPr>
              <a:t>Common Misconception -</a:t>
            </a:r>
            <a:endParaRPr sz="2300" b="1" i="1" dirty="0">
              <a:solidFill>
                <a:srgbClr val="701C7F"/>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i="1" dirty="0">
                <a:solidFill>
                  <a:schemeClr val="dk1"/>
                </a:solidFill>
                <a:latin typeface="Calibri"/>
                <a:ea typeface="Calibri"/>
                <a:cs typeface="Calibri"/>
                <a:sym typeface="Calibri"/>
              </a:rPr>
              <a:t>Engaging in Tribal Consultation for Title VI Indian Education takes care of consultation for all Federal Title Programs. </a:t>
            </a:r>
            <a:r>
              <a:rPr lang="en-US" sz="2300" b="1" i="1" dirty="0">
                <a:solidFill>
                  <a:srgbClr val="FF0000"/>
                </a:solidFill>
                <a:latin typeface="Calibri"/>
                <a:ea typeface="Calibri"/>
                <a:cs typeface="Calibri"/>
                <a:sym typeface="Calibri"/>
              </a:rPr>
              <a:t>FALSE</a:t>
            </a:r>
            <a:endParaRPr sz="2300" b="1" i="1" dirty="0">
              <a:solidFill>
                <a:srgbClr val="FF0000"/>
              </a:solidFill>
              <a:latin typeface="Calibri"/>
              <a:ea typeface="Calibri"/>
              <a:cs typeface="Calibri"/>
              <a:sym typeface="Calibri"/>
            </a:endParaRPr>
          </a:p>
        </p:txBody>
      </p:sp>
      <p:cxnSp>
        <p:nvCxnSpPr>
          <p:cNvPr id="327" name="Google Shape;327;p35">
            <a:extLst>
              <a:ext uri="{C183D7F6-B498-43B3-948B-1728B52AA6E4}">
                <adec:decorative xmlns:adec="http://schemas.microsoft.com/office/drawing/2017/decorative" val="1"/>
              </a:ext>
            </a:extLst>
          </p:cNvPr>
          <p:cNvCxnSpPr/>
          <p:nvPr/>
        </p:nvCxnSpPr>
        <p:spPr>
          <a:xfrm>
            <a:off x="4284650" y="1624275"/>
            <a:ext cx="516900" cy="0"/>
          </a:xfrm>
          <a:prstGeom prst="straightConnector1">
            <a:avLst/>
          </a:prstGeom>
          <a:noFill/>
          <a:ln w="38100" cap="flat" cmpd="sng">
            <a:solidFill>
              <a:srgbClr val="FF0000"/>
            </a:solidFill>
            <a:prstDash val="solid"/>
            <a:round/>
            <a:headEnd type="none" w="med" len="med"/>
            <a:tailEnd type="none" w="med" len="med"/>
          </a:ln>
        </p:spPr>
      </p:cxnSp>
      <p:cxnSp>
        <p:nvCxnSpPr>
          <p:cNvPr id="328" name="Google Shape;328;p35">
            <a:extLst>
              <a:ext uri="{C183D7F6-B498-43B3-948B-1728B52AA6E4}">
                <adec:decorative xmlns:adec="http://schemas.microsoft.com/office/drawing/2017/decorative" val="1"/>
              </a:ext>
            </a:extLst>
          </p:cNvPr>
          <p:cNvCxnSpPr/>
          <p:nvPr/>
        </p:nvCxnSpPr>
        <p:spPr>
          <a:xfrm flipH="1">
            <a:off x="4817300" y="1619650"/>
            <a:ext cx="6000" cy="4233600"/>
          </a:xfrm>
          <a:prstGeom prst="straightConnector1">
            <a:avLst/>
          </a:prstGeom>
          <a:noFill/>
          <a:ln w="38100" cap="flat" cmpd="sng">
            <a:solidFill>
              <a:srgbClr val="FF0000"/>
            </a:solidFill>
            <a:prstDash val="solid"/>
            <a:round/>
            <a:headEnd type="none" w="med" len="med"/>
            <a:tailEnd type="none" w="med" len="med"/>
          </a:ln>
        </p:spPr>
      </p:cxnSp>
      <p:cxnSp>
        <p:nvCxnSpPr>
          <p:cNvPr id="329" name="Google Shape;329;p35">
            <a:extLst>
              <a:ext uri="{C183D7F6-B498-43B3-948B-1728B52AA6E4}">
                <adec:decorative xmlns:adec="http://schemas.microsoft.com/office/drawing/2017/decorative" val="1"/>
              </a:ext>
            </a:extLst>
          </p:cNvPr>
          <p:cNvCxnSpPr/>
          <p:nvPr/>
        </p:nvCxnSpPr>
        <p:spPr>
          <a:xfrm>
            <a:off x="4284650" y="5853250"/>
            <a:ext cx="516900" cy="0"/>
          </a:xfrm>
          <a:prstGeom prst="straightConnector1">
            <a:avLst/>
          </a:prstGeom>
          <a:noFill/>
          <a:ln w="38100" cap="flat" cmpd="sng">
            <a:solidFill>
              <a:srgbClr val="FF0000"/>
            </a:solidFill>
            <a:prstDash val="solid"/>
            <a:round/>
            <a:headEnd type="none" w="med" len="med"/>
            <a:tailEnd type="none" w="med" len="med"/>
          </a:ln>
        </p:spPr>
      </p:cxnSp>
      <p:cxnSp>
        <p:nvCxnSpPr>
          <p:cNvPr id="330" name="Google Shape;330;p35">
            <a:extLst>
              <a:ext uri="{C183D7F6-B498-43B3-948B-1728B52AA6E4}">
                <adec:decorative xmlns:adec="http://schemas.microsoft.com/office/drawing/2017/decorative" val="1"/>
              </a:ext>
            </a:extLst>
          </p:cNvPr>
          <p:cNvCxnSpPr>
            <a:cxnSpLocks/>
          </p:cNvCxnSpPr>
          <p:nvPr/>
        </p:nvCxnSpPr>
        <p:spPr>
          <a:xfrm>
            <a:off x="4823900" y="2765225"/>
            <a:ext cx="1047511" cy="0"/>
          </a:xfrm>
          <a:prstGeom prst="straightConnector1">
            <a:avLst/>
          </a:prstGeom>
          <a:noFill/>
          <a:ln w="38100" cap="flat" cmpd="sng">
            <a:solidFill>
              <a:srgbClr val="FF0000"/>
            </a:solidFill>
            <a:prstDash val="solid"/>
            <a:round/>
            <a:headEnd type="none" w="med" len="med"/>
            <a:tailEnd type="none" w="med" len="med"/>
          </a:ln>
        </p:spPr>
      </p:cxnSp>
      <p:sp>
        <p:nvSpPr>
          <p:cNvPr id="322" name="Google Shape;322;p35"/>
          <p:cNvSpPr txBox="1">
            <a:spLocks noGrp="1"/>
          </p:cNvSpPr>
          <p:nvPr>
            <p:ph type="sldNum" idx="12"/>
          </p:nvPr>
        </p:nvSpPr>
        <p:spPr>
          <a:xfrm>
            <a:off x="8610600" y="610554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2" name="Title 1">
            <a:extLst>
              <a:ext uri="{FF2B5EF4-FFF2-40B4-BE49-F238E27FC236}">
                <a16:creationId xmlns:a16="http://schemas.microsoft.com/office/drawing/2014/main" id="{2F866C48-1887-99EC-3F32-2BED7BB7AB37}"/>
              </a:ext>
            </a:extLst>
          </p:cNvPr>
          <p:cNvSpPr>
            <a:spLocks noGrp="1"/>
          </p:cNvSpPr>
          <p:nvPr>
            <p:ph type="title" idx="4294967295"/>
          </p:nvPr>
        </p:nvSpPr>
        <p:spPr>
          <a:xfrm>
            <a:off x="717176" y="-1026460"/>
            <a:ext cx="10784542" cy="1026460"/>
          </a:xfrm>
        </p:spPr>
        <p:txBody>
          <a:bodyPr vert="horz" lIns="91440" tIns="45720" rIns="91440" bIns="45720" rtlCol="0" anchor="b" anchorCtr="0">
            <a:normAutofit/>
          </a:bodyPr>
          <a:lstStyle/>
          <a:p>
            <a:r>
              <a:rPr lang="en-US" dirty="0"/>
              <a:t>Current State, Moving Toward, Desired State</a:t>
            </a:r>
          </a:p>
        </p:txBody>
      </p:sp>
      <p:sp>
        <p:nvSpPr>
          <p:cNvPr id="395" name="Google Shape;395;p40">
            <a:extLst>
              <a:ext uri="{C183D7F6-B498-43B3-948B-1728B52AA6E4}">
                <adec:decorative xmlns:adec="http://schemas.microsoft.com/office/drawing/2017/decorative" val="1"/>
              </a:ext>
            </a:extLst>
          </p:cNvPr>
          <p:cNvSpPr/>
          <p:nvPr/>
        </p:nvSpPr>
        <p:spPr>
          <a:xfrm>
            <a:off x="4431350" y="368900"/>
            <a:ext cx="3854700" cy="6092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396" name="Google Shape;396;p40" descr="One-off (perhaps last minute) meetings when a Tribal Consultation deadline approaches, resulting in a district or ESD sharing on “one topic” vs. a larger picture of progress.&#10;Info shared in a vacuum (high level student data shared in isolation from the larger district ecosystem)."/>
          <p:cNvGrpSpPr/>
          <p:nvPr/>
        </p:nvGrpSpPr>
        <p:grpSpPr>
          <a:xfrm>
            <a:off x="67425" y="665188"/>
            <a:ext cx="4729082" cy="4493812"/>
            <a:chOff x="0" y="1189989"/>
            <a:chExt cx="3546900" cy="3370444"/>
          </a:xfrm>
        </p:grpSpPr>
        <p:sp>
          <p:nvSpPr>
            <p:cNvPr id="397" name="Google Shape;397;p40"/>
            <p:cNvSpPr/>
            <p:nvPr/>
          </p:nvSpPr>
          <p:spPr>
            <a:xfrm>
              <a:off x="0" y="1189989"/>
              <a:ext cx="3546900" cy="669000"/>
            </a:xfrm>
            <a:prstGeom prst="homePlate">
              <a:avLst>
                <a:gd name="adj" fmla="val 50000"/>
              </a:avLst>
            </a:prstGeom>
            <a:solidFill>
              <a:srgbClr val="351C7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500">
                  <a:solidFill>
                    <a:srgbClr val="FFFFFF"/>
                  </a:solidFill>
                  <a:latin typeface="Roboto"/>
                  <a:ea typeface="Roboto"/>
                  <a:cs typeface="Roboto"/>
                  <a:sym typeface="Roboto"/>
                </a:rPr>
                <a:t>Current State</a:t>
              </a:r>
              <a:endParaRPr sz="2500">
                <a:solidFill>
                  <a:srgbClr val="FFFFFF"/>
                </a:solidFill>
                <a:latin typeface="Roboto"/>
                <a:ea typeface="Roboto"/>
                <a:cs typeface="Roboto"/>
                <a:sym typeface="Roboto"/>
              </a:endParaRPr>
            </a:p>
          </p:txBody>
        </p:sp>
        <p:sp>
          <p:nvSpPr>
            <p:cNvPr id="398" name="Google Shape;398;p40"/>
            <p:cNvSpPr txBox="1"/>
            <p:nvPr/>
          </p:nvSpPr>
          <p:spPr>
            <a:xfrm>
              <a:off x="392982" y="1944733"/>
              <a:ext cx="2596800" cy="2615700"/>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0"/>
                </a:spcBef>
                <a:spcAft>
                  <a:spcPts val="0"/>
                </a:spcAft>
                <a:buSzPts val="1600"/>
                <a:buFont typeface="Roboto"/>
                <a:buChar char="-"/>
              </a:pPr>
              <a:r>
                <a:rPr lang="en-US" sz="1600" dirty="0">
                  <a:latin typeface="Roboto"/>
                  <a:ea typeface="Roboto"/>
                  <a:cs typeface="Roboto"/>
                  <a:sym typeface="Roboto"/>
                </a:rPr>
                <a:t>One-off (perhaps last minute) meetings when a Tribal Consultation deadline approaches, resulting in a district or ESD sharing on “one topic” vs. a larger picture of progress.</a:t>
              </a:r>
              <a:endParaRPr sz="1600" dirty="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US" sz="1600" dirty="0">
                  <a:latin typeface="Roboto"/>
                  <a:ea typeface="Roboto"/>
                  <a:cs typeface="Roboto"/>
                  <a:sym typeface="Roboto"/>
                </a:rPr>
                <a:t>Info shared in a vacuum (high level student data shared in isolation from the larger district ecosystem).</a:t>
              </a:r>
              <a:endParaRPr sz="1600" dirty="0">
                <a:latin typeface="Roboto"/>
                <a:ea typeface="Roboto"/>
                <a:cs typeface="Roboto"/>
                <a:sym typeface="Roboto"/>
              </a:endParaRPr>
            </a:p>
            <a:p>
              <a:pPr marL="457200" lvl="0" indent="0" algn="l" rtl="0">
                <a:lnSpc>
                  <a:spcPct val="115000"/>
                </a:lnSpc>
                <a:spcBef>
                  <a:spcPts val="0"/>
                </a:spcBef>
                <a:spcAft>
                  <a:spcPts val="0"/>
                </a:spcAft>
                <a:buNone/>
              </a:pPr>
              <a:endParaRPr sz="1600" dirty="0">
                <a:latin typeface="Roboto"/>
                <a:ea typeface="Roboto"/>
                <a:cs typeface="Roboto"/>
                <a:sym typeface="Roboto"/>
              </a:endParaRPr>
            </a:p>
            <a:p>
              <a:pPr marL="457200" lvl="0" indent="0" algn="l" rtl="0">
                <a:lnSpc>
                  <a:spcPct val="115000"/>
                </a:lnSpc>
                <a:spcBef>
                  <a:spcPts val="0"/>
                </a:spcBef>
                <a:spcAft>
                  <a:spcPts val="0"/>
                </a:spcAft>
                <a:buNone/>
              </a:pPr>
              <a:endParaRPr sz="1600" dirty="0">
                <a:latin typeface="Roboto"/>
                <a:ea typeface="Roboto"/>
                <a:cs typeface="Roboto"/>
                <a:sym typeface="Roboto"/>
              </a:endParaRPr>
            </a:p>
          </p:txBody>
        </p:sp>
      </p:grpSp>
      <p:sp>
        <p:nvSpPr>
          <p:cNvPr id="405" name="Google Shape;405;p40"/>
          <p:cNvSpPr txBox="1"/>
          <p:nvPr/>
        </p:nvSpPr>
        <p:spPr>
          <a:xfrm>
            <a:off x="541438" y="5093525"/>
            <a:ext cx="3562200" cy="10950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i="1">
                <a:solidFill>
                  <a:schemeClr val="dk1"/>
                </a:solidFill>
                <a:latin typeface="Calibri"/>
                <a:ea typeface="Calibri"/>
                <a:cs typeface="Calibri"/>
                <a:sym typeface="Calibri"/>
              </a:rPr>
              <a:t>Data, as referred to here, does not solely mean data from standardized assessments.</a:t>
            </a:r>
            <a:endParaRPr sz="1900" i="1">
              <a:solidFill>
                <a:schemeClr val="dk1"/>
              </a:solidFill>
              <a:latin typeface="Calibri"/>
              <a:ea typeface="Calibri"/>
              <a:cs typeface="Calibri"/>
              <a:sym typeface="Calibri"/>
            </a:endParaRPr>
          </a:p>
        </p:txBody>
      </p:sp>
      <p:grpSp>
        <p:nvGrpSpPr>
          <p:cNvPr id="402" name="Google Shape;402;p40" descr="Calendaring meetings in mid-July at the latest, for the entire school year, mapping out and sharing the purpose for each one&#10;Using the Fall to share out on progress monitoring data for previous plans and applications, so tribes receive an accurate and holistic picture of AI/AN student success, engagement, and belonging, while also completing consultation for Covered Programs.&#10;Use the Spring to have a more authentic consultation for IG and Title VI.&#10;Community engagement input from AI/AN and Title VI focal groups is shared to inform the updated Integrated Guidance application.&#10;"/>
          <p:cNvGrpSpPr/>
          <p:nvPr/>
        </p:nvGrpSpPr>
        <p:grpSpPr>
          <a:xfrm>
            <a:off x="4026668" y="665045"/>
            <a:ext cx="4535420" cy="4328136"/>
            <a:chOff x="2944204" y="1189775"/>
            <a:chExt cx="3305700" cy="3246183"/>
          </a:xfrm>
        </p:grpSpPr>
        <p:sp>
          <p:nvSpPr>
            <p:cNvPr id="403" name="Google Shape;403;p40"/>
            <p:cNvSpPr/>
            <p:nvPr/>
          </p:nvSpPr>
          <p:spPr>
            <a:xfrm>
              <a:off x="2944204" y="1189775"/>
              <a:ext cx="3305700" cy="669000"/>
            </a:xfrm>
            <a:prstGeom prst="chevron">
              <a:avLst>
                <a:gd name="adj" fmla="val 50000"/>
              </a:avLst>
            </a:prstGeom>
            <a:solidFill>
              <a:srgbClr val="674EA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500">
                  <a:solidFill>
                    <a:srgbClr val="FFFFFF"/>
                  </a:solidFill>
                  <a:latin typeface="Roboto"/>
                  <a:ea typeface="Roboto"/>
                  <a:cs typeface="Roboto"/>
                  <a:sym typeface="Roboto"/>
                </a:rPr>
                <a:t>Moving Toward</a:t>
              </a:r>
              <a:endParaRPr sz="2500">
                <a:solidFill>
                  <a:srgbClr val="FFFFFF"/>
                </a:solidFill>
                <a:latin typeface="Roboto"/>
                <a:ea typeface="Roboto"/>
                <a:cs typeface="Roboto"/>
                <a:sym typeface="Roboto"/>
              </a:endParaRPr>
            </a:p>
          </p:txBody>
        </p:sp>
        <p:sp>
          <p:nvSpPr>
            <p:cNvPr id="404" name="Google Shape;404;p40"/>
            <p:cNvSpPr txBox="1"/>
            <p:nvPr/>
          </p:nvSpPr>
          <p:spPr>
            <a:xfrm>
              <a:off x="3179742" y="1820258"/>
              <a:ext cx="2890800" cy="2615700"/>
            </a:xfrm>
            <a:prstGeom prst="rect">
              <a:avLst/>
            </a:prstGeom>
            <a:noFill/>
            <a:ln>
              <a:noFill/>
            </a:ln>
          </p:spPr>
          <p:txBody>
            <a:bodyPr spcFirstLastPara="1" wrap="square" lIns="121900" tIns="121900" rIns="121900" bIns="121900" anchor="t" anchorCtr="0">
              <a:noAutofit/>
            </a:bodyPr>
            <a:lstStyle/>
            <a:p>
              <a:pPr marL="457200" lvl="0" indent="-3238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Calendaring meetings in mid-July at the latest, for the entire school year, mapping out and sharing the purpose for each one</a:t>
              </a:r>
              <a:endParaRPr sz="15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Using the Fall to share out on progress monitoring data for previous plans and applications, so tribes receive an accurate and holistic picture of AI/AN student success, engagement, and belonging, while also completing consultation for Covered Programs.</a:t>
              </a:r>
              <a:endParaRPr sz="15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Use the Spring to have a more authentic consultation for IG and Title VI.</a:t>
              </a:r>
              <a:endParaRPr sz="1500" dirty="0">
                <a:latin typeface="Roboto"/>
                <a:ea typeface="Roboto"/>
                <a:cs typeface="Roboto"/>
                <a:sym typeface="Roboto"/>
              </a:endParaRPr>
            </a:p>
            <a:p>
              <a:pPr marL="457200" lvl="0" indent="-3238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Community engagement input from AI/AN and Title VI focal groups is shared to inform the updated Integrated Guidance application.</a:t>
              </a:r>
              <a:endParaRPr sz="1500" dirty="0">
                <a:latin typeface="Roboto"/>
                <a:ea typeface="Roboto"/>
                <a:cs typeface="Roboto"/>
                <a:sym typeface="Roboto"/>
              </a:endParaRPr>
            </a:p>
          </p:txBody>
        </p:sp>
      </p:grpSp>
      <p:grpSp>
        <p:nvGrpSpPr>
          <p:cNvPr id="399" name="Google Shape;399;p40" descr="Regularly calendared meetings, generally in the Fall and Spring, to share out on overall AI/AN and district data in alignment to an application or a plan’s goals&#10;One meeting “tees up” the next meeting, so upcoming consultation meetings build off of the previous meeting.&#10;A true, continuous cycle&#10;Success not dependent on “a person” to lead the work, but becomes part of the organization’s values &#10;Tribes become a key partner in directing the use of $5M - $25M in funding.&#10;"/>
          <p:cNvGrpSpPr/>
          <p:nvPr/>
        </p:nvGrpSpPr>
        <p:grpSpPr>
          <a:xfrm>
            <a:off x="7576993" y="664903"/>
            <a:ext cx="4407490" cy="4328285"/>
            <a:chOff x="5632317" y="1189775"/>
            <a:chExt cx="3305700" cy="3246294"/>
          </a:xfrm>
        </p:grpSpPr>
        <p:sp>
          <p:nvSpPr>
            <p:cNvPr id="400" name="Google Shape;400;p40"/>
            <p:cNvSpPr/>
            <p:nvPr/>
          </p:nvSpPr>
          <p:spPr>
            <a:xfrm>
              <a:off x="5632317" y="1189775"/>
              <a:ext cx="3305700" cy="669000"/>
            </a:xfrm>
            <a:prstGeom prst="chevron">
              <a:avLst>
                <a:gd name="adj" fmla="val 50000"/>
              </a:avLst>
            </a:prstGeom>
            <a:solidFill>
              <a:srgbClr val="B4A7D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500">
                  <a:solidFill>
                    <a:srgbClr val="585858"/>
                  </a:solidFill>
                  <a:latin typeface="Roboto"/>
                  <a:ea typeface="Roboto"/>
                  <a:cs typeface="Roboto"/>
                  <a:sym typeface="Roboto"/>
                </a:rPr>
                <a:t>Desired State</a:t>
              </a:r>
              <a:endParaRPr sz="2500">
                <a:solidFill>
                  <a:srgbClr val="585858"/>
                </a:solidFill>
                <a:latin typeface="Roboto"/>
                <a:ea typeface="Roboto"/>
                <a:cs typeface="Roboto"/>
                <a:sym typeface="Roboto"/>
              </a:endParaRPr>
            </a:p>
          </p:txBody>
        </p:sp>
        <p:sp>
          <p:nvSpPr>
            <p:cNvPr id="401" name="Google Shape;401;p40"/>
            <p:cNvSpPr txBox="1"/>
            <p:nvPr/>
          </p:nvSpPr>
          <p:spPr>
            <a:xfrm>
              <a:off x="6164123" y="1820371"/>
              <a:ext cx="2412300" cy="2615700"/>
            </a:xfrm>
            <a:prstGeom prst="rect">
              <a:avLst/>
            </a:prstGeom>
            <a:noFill/>
            <a:ln>
              <a:noFill/>
            </a:ln>
          </p:spPr>
          <p:txBody>
            <a:bodyPr spcFirstLastPara="1" wrap="square" lIns="121900" tIns="121900" rIns="121900" bIns="121900" anchor="t" anchorCtr="0">
              <a:noAutofit/>
            </a:bodyPr>
            <a:lstStyle/>
            <a:p>
              <a:pPr marL="457200" lvl="0" indent="-323850" algn="l" rtl="0">
                <a:lnSpc>
                  <a:spcPct val="115000"/>
                </a:lnSpc>
                <a:spcBef>
                  <a:spcPts val="0"/>
                </a:spcBef>
                <a:spcAft>
                  <a:spcPts val="0"/>
                </a:spcAft>
                <a:buClr>
                  <a:schemeClr val="dk1"/>
                </a:buClr>
                <a:buSzPts val="1500"/>
                <a:buFont typeface="Roboto"/>
                <a:buChar char="-"/>
              </a:pPr>
              <a:r>
                <a:rPr lang="en-US" sz="1500" dirty="0">
                  <a:solidFill>
                    <a:schemeClr val="dk1"/>
                  </a:solidFill>
                  <a:latin typeface="Roboto"/>
                  <a:ea typeface="Roboto"/>
                  <a:cs typeface="Roboto"/>
                  <a:sym typeface="Roboto"/>
                </a:rPr>
                <a:t>Regularly calendared meetings, </a:t>
              </a:r>
              <a:r>
                <a:rPr lang="en-US" sz="1500" i="1" dirty="0">
                  <a:solidFill>
                    <a:schemeClr val="dk1"/>
                  </a:solidFill>
                  <a:latin typeface="Roboto"/>
                  <a:ea typeface="Roboto"/>
                  <a:cs typeface="Roboto"/>
                  <a:sym typeface="Roboto"/>
                </a:rPr>
                <a:t>generally</a:t>
              </a:r>
              <a:r>
                <a:rPr lang="en-US" sz="1500" dirty="0">
                  <a:solidFill>
                    <a:schemeClr val="dk1"/>
                  </a:solidFill>
                  <a:latin typeface="Roboto"/>
                  <a:ea typeface="Roboto"/>
                  <a:cs typeface="Roboto"/>
                  <a:sym typeface="Roboto"/>
                </a:rPr>
                <a:t> in the Fall and Spring, to share out on overall AI/AN and district data in alignment to an application or a plan’s goals</a:t>
              </a:r>
              <a:endParaRPr sz="1500" dirty="0">
                <a:solidFill>
                  <a:schemeClr val="dk1"/>
                </a:solidFill>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US" sz="1500" dirty="0">
                  <a:solidFill>
                    <a:schemeClr val="dk1"/>
                  </a:solidFill>
                  <a:latin typeface="Roboto"/>
                  <a:ea typeface="Roboto"/>
                  <a:cs typeface="Roboto"/>
                  <a:sym typeface="Roboto"/>
                </a:rPr>
                <a:t>One meeting “tees up” the next meeting, so upcoming consultation meetings build off of the previous meeting.</a:t>
              </a:r>
              <a:endParaRPr sz="1500" dirty="0">
                <a:solidFill>
                  <a:schemeClr val="dk1"/>
                </a:solidFill>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US" sz="1500" dirty="0">
                  <a:solidFill>
                    <a:schemeClr val="dk1"/>
                  </a:solidFill>
                  <a:latin typeface="Roboto"/>
                  <a:ea typeface="Roboto"/>
                  <a:cs typeface="Roboto"/>
                  <a:sym typeface="Roboto"/>
                </a:rPr>
                <a:t>A true, continuous cycle</a:t>
              </a:r>
              <a:endParaRPr sz="1500" dirty="0">
                <a:solidFill>
                  <a:schemeClr val="dk1"/>
                </a:solidFill>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US" sz="1500" dirty="0">
                  <a:solidFill>
                    <a:schemeClr val="dk1"/>
                  </a:solidFill>
                  <a:latin typeface="Roboto"/>
                  <a:ea typeface="Roboto"/>
                  <a:cs typeface="Roboto"/>
                  <a:sym typeface="Roboto"/>
                </a:rPr>
                <a:t>Success not dependent on “a person” to lead the work, but becomes part of the organization’s values </a:t>
              </a:r>
              <a:endParaRPr sz="1500" dirty="0">
                <a:solidFill>
                  <a:schemeClr val="dk1"/>
                </a:solidFill>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US" sz="1500" dirty="0">
                  <a:solidFill>
                    <a:schemeClr val="dk1"/>
                  </a:solidFill>
                  <a:latin typeface="Roboto"/>
                  <a:ea typeface="Roboto"/>
                  <a:cs typeface="Roboto"/>
                  <a:sym typeface="Roboto"/>
                </a:rPr>
                <a:t>Tribes become a key partner in directing the use of $5M - $25M in funding.</a:t>
              </a:r>
              <a:endParaRPr sz="15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600" dirty="0">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9B3CE-0EA4-3889-4F2E-F3A9E632E8C3}"/>
              </a:ext>
            </a:extLst>
          </p:cNvPr>
          <p:cNvSpPr>
            <a:spLocks noGrp="1"/>
          </p:cNvSpPr>
          <p:nvPr>
            <p:ph type="title"/>
          </p:nvPr>
        </p:nvSpPr>
        <p:spPr>
          <a:xfrm>
            <a:off x="717177" y="779645"/>
            <a:ext cx="3931826" cy="1536835"/>
          </a:xfrm>
        </p:spPr>
        <p:txBody>
          <a:bodyPr>
            <a:normAutofit/>
          </a:bodyPr>
          <a:lstStyle/>
          <a:p>
            <a:r>
              <a:rPr lang="en-US" dirty="0">
                <a:solidFill>
                  <a:srgbClr val="00558A"/>
                </a:solidFill>
              </a:rPr>
              <a:t>Planning our journey</a:t>
            </a:r>
          </a:p>
        </p:txBody>
      </p:sp>
      <p:pic>
        <p:nvPicPr>
          <p:cNvPr id="29" name="Picture Placeholder 28" descr="A sign with a black and white border">
            <a:extLst>
              <a:ext uri="{FF2B5EF4-FFF2-40B4-BE49-F238E27FC236}">
                <a16:creationId xmlns:a16="http://schemas.microsoft.com/office/drawing/2014/main" id="{3B9A1AC9-066F-CD5E-C96B-999A174818C0}"/>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5" r="115"/>
          <a:stretch>
            <a:fillRect/>
          </a:stretch>
        </p:blipFill>
        <p:spPr>
          <a:xfrm>
            <a:off x="717176" y="2467412"/>
            <a:ext cx="3372831" cy="3521449"/>
          </a:xfrm>
        </p:spPr>
      </p:pic>
      <p:sp>
        <p:nvSpPr>
          <p:cNvPr id="6" name="Content Placeholder 5">
            <a:extLst>
              <a:ext uri="{FF2B5EF4-FFF2-40B4-BE49-F238E27FC236}">
                <a16:creationId xmlns:a16="http://schemas.microsoft.com/office/drawing/2014/main" id="{C0D723B5-F1EC-2282-4F5D-B28F13CC195C}"/>
              </a:ext>
            </a:extLst>
          </p:cNvPr>
          <p:cNvSpPr>
            <a:spLocks noGrp="1"/>
          </p:cNvSpPr>
          <p:nvPr>
            <p:ph idx="1"/>
          </p:nvPr>
        </p:nvSpPr>
        <p:spPr/>
        <p:txBody>
          <a:bodyPr>
            <a:normAutofit/>
          </a:bodyPr>
          <a:lstStyle/>
          <a:p>
            <a:pPr>
              <a:spcAft>
                <a:spcPts val="600"/>
              </a:spcAft>
            </a:pPr>
            <a:r>
              <a:rPr lang="en-US" sz="2800" dirty="0"/>
              <a:t>Quarterly webinars</a:t>
            </a:r>
          </a:p>
          <a:p>
            <a:pPr lvl="1">
              <a:spcAft>
                <a:spcPts val="600"/>
              </a:spcAft>
            </a:pPr>
            <a:r>
              <a:rPr lang="en-US" dirty="0"/>
              <a:t>August</a:t>
            </a:r>
          </a:p>
          <a:p>
            <a:pPr lvl="1">
              <a:spcAft>
                <a:spcPts val="600"/>
              </a:spcAft>
            </a:pPr>
            <a:r>
              <a:rPr lang="en-US" dirty="0"/>
              <a:t>November</a:t>
            </a:r>
          </a:p>
          <a:p>
            <a:pPr lvl="1">
              <a:spcAft>
                <a:spcPts val="600"/>
              </a:spcAft>
            </a:pPr>
            <a:r>
              <a:rPr lang="en-US" dirty="0"/>
              <a:t>February</a:t>
            </a:r>
          </a:p>
          <a:p>
            <a:pPr lvl="1">
              <a:spcAft>
                <a:spcPts val="600"/>
              </a:spcAft>
            </a:pPr>
            <a:r>
              <a:rPr lang="en-US" dirty="0"/>
              <a:t>May</a:t>
            </a:r>
          </a:p>
          <a:p>
            <a:pPr>
              <a:spcAft>
                <a:spcPts val="600"/>
              </a:spcAft>
            </a:pPr>
            <a:r>
              <a:rPr lang="en-US" sz="2800" dirty="0">
                <a:hlinkClick r:id="rId4"/>
              </a:rPr>
              <a:t>Formula Grants Calendar</a:t>
            </a:r>
            <a:r>
              <a:rPr lang="en-US" sz="2800" dirty="0"/>
              <a:t> is our map</a:t>
            </a:r>
          </a:p>
          <a:p>
            <a:pPr>
              <a:spcAft>
                <a:spcPts val="600"/>
              </a:spcAft>
            </a:pPr>
            <a:r>
              <a:rPr lang="en-US" sz="2800" dirty="0"/>
              <a:t>Our goal is to travel to our destination in a way that will enable you to have a smooth trip this year!</a:t>
            </a:r>
          </a:p>
          <a:p>
            <a:endParaRPr lang="en-US" sz="3200" baseline="30000" dirty="0"/>
          </a:p>
        </p:txBody>
      </p:sp>
      <p:sp>
        <p:nvSpPr>
          <p:cNvPr id="3" name="Footer Placeholder 2">
            <a:extLst>
              <a:ext uri="{FF2B5EF4-FFF2-40B4-BE49-F238E27FC236}">
                <a16:creationId xmlns:a16="http://schemas.microsoft.com/office/drawing/2014/main" id="{3BCDCD53-2476-CB3F-D746-BD0B9A5350E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F5C4594-22D2-513C-1C67-B769A3CC899F}"/>
              </a:ext>
            </a:extLst>
          </p:cNvPr>
          <p:cNvSpPr>
            <a:spLocks noGrp="1"/>
          </p:cNvSpPr>
          <p:nvPr>
            <p:ph type="sldNum" sz="quarter" idx="12"/>
          </p:nvPr>
        </p:nvSpPr>
        <p:spPr/>
        <p:txBody>
          <a:bodyPr/>
          <a:lstStyle/>
          <a:p>
            <a:fld id="{357F5B69-6281-4C1F-8C38-6DA0F56DA430}" type="slidenum">
              <a:rPr lang="en-US" smtClean="0"/>
              <a:pPr/>
              <a:t>2</a:t>
            </a:fld>
            <a:endParaRPr lang="en-US" dirty="0"/>
          </a:p>
        </p:txBody>
      </p:sp>
    </p:spTree>
    <p:extLst>
      <p:ext uri="{BB962C8B-B14F-4D97-AF65-F5344CB8AC3E}">
        <p14:creationId xmlns:p14="http://schemas.microsoft.com/office/powerpoint/2010/main" val="328122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4"/>
          <p:cNvSpPr txBox="1">
            <a:spLocks noGrp="1"/>
          </p:cNvSpPr>
          <p:nvPr>
            <p:ph type="title"/>
          </p:nvPr>
        </p:nvSpPr>
        <p:spPr>
          <a:xfrm>
            <a:off x="703801" y="303075"/>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700" dirty="0">
                <a:solidFill>
                  <a:srgbClr val="00558A"/>
                </a:solidFill>
              </a:rPr>
              <a:t>Technical Assistance for SY24-25 - Toolkit Resources</a:t>
            </a:r>
            <a:endParaRPr sz="3700" dirty="0">
              <a:solidFill>
                <a:srgbClr val="00558A"/>
              </a:solidFill>
            </a:endParaRPr>
          </a:p>
        </p:txBody>
      </p:sp>
      <p:sp>
        <p:nvSpPr>
          <p:cNvPr id="446" name="Google Shape;446;p44"/>
          <p:cNvSpPr txBox="1"/>
          <p:nvPr/>
        </p:nvSpPr>
        <p:spPr>
          <a:xfrm>
            <a:off x="1241025" y="1802350"/>
            <a:ext cx="9739200" cy="91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chemeClr val="dk1"/>
                </a:solidFill>
                <a:latin typeface="Calibri"/>
                <a:ea typeface="Calibri"/>
                <a:cs typeface="Calibri"/>
                <a:sym typeface="Calibri"/>
              </a:rPr>
              <a:t>Where do we start? What does this look like?</a:t>
            </a:r>
            <a:endParaRPr sz="2700">
              <a:solidFill>
                <a:schemeClr val="dk1"/>
              </a:solidFill>
              <a:latin typeface="Calibri"/>
              <a:ea typeface="Calibri"/>
              <a:cs typeface="Calibri"/>
              <a:sym typeface="Calibri"/>
            </a:endParaRPr>
          </a:p>
        </p:txBody>
      </p:sp>
      <p:sp>
        <p:nvSpPr>
          <p:cNvPr id="443" name="Google Shape;443;p44"/>
          <p:cNvSpPr txBox="1">
            <a:spLocks noGrp="1"/>
          </p:cNvSpPr>
          <p:nvPr>
            <p:ph type="body" idx="1"/>
          </p:nvPr>
        </p:nvSpPr>
        <p:spPr>
          <a:xfrm>
            <a:off x="629250" y="2976950"/>
            <a:ext cx="4925100" cy="2004300"/>
          </a:xfrm>
          <a:prstGeom prst="rect">
            <a:avLst/>
          </a:prstGeom>
          <a:ln w="28575" cap="flat" cmpd="sng">
            <a:solidFill>
              <a:srgbClr val="701C7F"/>
            </a:solidFill>
            <a:prstDash val="solid"/>
            <a:round/>
            <a:headEnd type="none" w="sm" len="sm"/>
            <a:tailEnd type="none" w="sm" len="sm"/>
          </a:ln>
        </p:spPr>
        <p:txBody>
          <a:bodyPr spcFirstLastPara="1" wrap="square" lIns="91425" tIns="45700" rIns="91425" bIns="45700" anchor="t" anchorCtr="0">
            <a:normAutofit/>
          </a:bodyPr>
          <a:lstStyle/>
          <a:p>
            <a:pPr marL="457200" lvl="0" indent="-343836" algn="l" rtl="0">
              <a:spcBef>
                <a:spcPts val="1000"/>
              </a:spcBef>
              <a:spcAft>
                <a:spcPts val="0"/>
              </a:spcAft>
              <a:buSzPts val="1815"/>
              <a:buChar char="•"/>
            </a:pPr>
            <a:r>
              <a:rPr lang="en-US" sz="1814" dirty="0"/>
              <a:t>Calendar meetings for the entire year liaising with the appropriate representatives identified for all local tribes.</a:t>
            </a:r>
            <a:endParaRPr sz="1814" dirty="0"/>
          </a:p>
          <a:p>
            <a:pPr marL="457200" lvl="0" indent="-343836" algn="l" rtl="0">
              <a:spcBef>
                <a:spcPts val="0"/>
              </a:spcBef>
              <a:spcAft>
                <a:spcPts val="0"/>
              </a:spcAft>
              <a:buSzPts val="1815"/>
              <a:buChar char="•"/>
            </a:pPr>
            <a:r>
              <a:rPr lang="en-US" sz="1814" dirty="0"/>
              <a:t>Complete the Tribal Consultation worksheet for Covered Programs.</a:t>
            </a:r>
            <a:endParaRPr sz="1814" dirty="0"/>
          </a:p>
          <a:p>
            <a:pPr marL="457200" lvl="0" indent="-343836" algn="l" rtl="0">
              <a:spcBef>
                <a:spcPts val="0"/>
              </a:spcBef>
              <a:spcAft>
                <a:spcPts val="0"/>
              </a:spcAft>
              <a:buSzPts val="1815"/>
              <a:buChar char="•"/>
            </a:pPr>
            <a:r>
              <a:rPr lang="en-US" sz="1814" dirty="0"/>
              <a:t>Do a close reading of an exemplar.</a:t>
            </a:r>
            <a:endParaRPr sz="1814" dirty="0"/>
          </a:p>
        </p:txBody>
      </p:sp>
      <p:sp>
        <p:nvSpPr>
          <p:cNvPr id="444" name="Google Shape;444;p44"/>
          <p:cNvSpPr txBox="1">
            <a:spLocks noGrp="1"/>
          </p:cNvSpPr>
          <p:nvPr>
            <p:ph type="body" idx="4294967295"/>
          </p:nvPr>
        </p:nvSpPr>
        <p:spPr>
          <a:xfrm>
            <a:off x="6203450" y="2976950"/>
            <a:ext cx="5329500" cy="2004300"/>
          </a:xfrm>
          <a:prstGeom prst="rect">
            <a:avLst/>
          </a:prstGeom>
          <a:ln w="28575" cap="flat" cmpd="sng">
            <a:solidFill>
              <a:srgbClr val="701C7F"/>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60000"/>
              </a:lnSpc>
              <a:spcBef>
                <a:spcPts val="1000"/>
              </a:spcBef>
              <a:spcAft>
                <a:spcPts val="0"/>
              </a:spcAft>
              <a:buSzPts val="1018"/>
              <a:buNone/>
            </a:pPr>
            <a:r>
              <a:rPr lang="en-US" sz="1800" u="sng">
                <a:solidFill>
                  <a:schemeClr val="hlink"/>
                </a:solidFill>
                <a:hlinkClick r:id="rId3"/>
              </a:rPr>
              <a:t>Toolkit</a:t>
            </a:r>
            <a:r>
              <a:rPr lang="en-US" sz="1800"/>
              <a:t> - Page 31 - Invitation Support</a:t>
            </a:r>
            <a:endParaRPr sz="1800"/>
          </a:p>
          <a:p>
            <a:pPr marL="0" lvl="0" indent="0" algn="l" rtl="0">
              <a:lnSpc>
                <a:spcPct val="60000"/>
              </a:lnSpc>
              <a:spcBef>
                <a:spcPts val="1000"/>
              </a:spcBef>
              <a:spcAft>
                <a:spcPts val="0"/>
              </a:spcAft>
              <a:buSzPts val="1018"/>
              <a:buNone/>
            </a:pPr>
            <a:r>
              <a:rPr lang="en-US" sz="1800" u="sng">
                <a:solidFill>
                  <a:schemeClr val="hlink"/>
                </a:solidFill>
                <a:hlinkClick r:id="rId3"/>
              </a:rPr>
              <a:t>Toolkit</a:t>
            </a:r>
            <a:r>
              <a:rPr lang="en-US" sz="1800"/>
              <a:t> - Pages 45-50 - Tribal Consultation Worksheet, </a:t>
            </a:r>
            <a:endParaRPr sz="1800"/>
          </a:p>
          <a:p>
            <a:pPr marL="0" lvl="0" indent="0" algn="l" rtl="0">
              <a:lnSpc>
                <a:spcPct val="60000"/>
              </a:lnSpc>
              <a:spcBef>
                <a:spcPts val="1000"/>
              </a:spcBef>
              <a:spcAft>
                <a:spcPts val="0"/>
              </a:spcAft>
              <a:buSzPts val="1018"/>
              <a:buNone/>
            </a:pPr>
            <a:r>
              <a:rPr lang="en-US" sz="1800"/>
              <a:t>Rubric, and Agenda</a:t>
            </a:r>
            <a:endParaRPr sz="1800"/>
          </a:p>
          <a:p>
            <a:pPr marL="0" lvl="0" indent="0" algn="l" rtl="0">
              <a:lnSpc>
                <a:spcPct val="60000"/>
              </a:lnSpc>
              <a:spcBef>
                <a:spcPts val="1000"/>
              </a:spcBef>
              <a:spcAft>
                <a:spcPts val="0"/>
              </a:spcAft>
              <a:buSzPts val="1018"/>
              <a:buNone/>
            </a:pPr>
            <a:r>
              <a:rPr lang="en-US" sz="1800" u="sng">
                <a:solidFill>
                  <a:schemeClr val="hlink"/>
                </a:solidFill>
                <a:hlinkClick r:id="rId3"/>
              </a:rPr>
              <a:t>Toolkit</a:t>
            </a:r>
            <a:r>
              <a:rPr lang="en-US" sz="1800"/>
              <a:t> - Pages 38-39 Lincoln County School District and </a:t>
            </a:r>
            <a:endParaRPr sz="1800"/>
          </a:p>
          <a:p>
            <a:pPr marL="0" lvl="0" indent="0" algn="l" rtl="0">
              <a:lnSpc>
                <a:spcPct val="60000"/>
              </a:lnSpc>
              <a:spcBef>
                <a:spcPts val="1000"/>
              </a:spcBef>
              <a:spcAft>
                <a:spcPts val="0"/>
              </a:spcAft>
              <a:buSzPts val="1018"/>
              <a:buNone/>
            </a:pPr>
            <a:r>
              <a:rPr lang="en-US" sz="1800"/>
              <a:t>the  Confederated Tribes of Siletz Indians, </a:t>
            </a:r>
            <a:endParaRPr sz="1800"/>
          </a:p>
          <a:p>
            <a:pPr marL="0" lvl="0" indent="0" algn="l" rtl="0">
              <a:lnSpc>
                <a:spcPct val="60000"/>
              </a:lnSpc>
              <a:spcBef>
                <a:spcPts val="1000"/>
              </a:spcBef>
              <a:spcAft>
                <a:spcPts val="0"/>
              </a:spcAft>
              <a:buSzPts val="1018"/>
              <a:buNone/>
            </a:pPr>
            <a:r>
              <a:rPr lang="en-US" sz="1800"/>
              <a:t>Post-Consultation Story</a:t>
            </a:r>
            <a:endParaRPr sz="1800"/>
          </a:p>
        </p:txBody>
      </p:sp>
      <p:cxnSp>
        <p:nvCxnSpPr>
          <p:cNvPr id="445" name="Google Shape;445;p44">
            <a:extLst>
              <a:ext uri="{C183D7F6-B498-43B3-948B-1728B52AA6E4}">
                <adec:decorative xmlns:adec="http://schemas.microsoft.com/office/drawing/2017/decorative" val="1"/>
              </a:ext>
            </a:extLst>
          </p:cNvPr>
          <p:cNvCxnSpPr/>
          <p:nvPr/>
        </p:nvCxnSpPr>
        <p:spPr>
          <a:xfrm>
            <a:off x="5554338" y="3917150"/>
            <a:ext cx="560400" cy="600"/>
          </a:xfrm>
          <a:prstGeom prst="straightConnector1">
            <a:avLst/>
          </a:prstGeom>
          <a:noFill/>
          <a:ln w="38100" cap="flat" cmpd="sng">
            <a:solidFill>
              <a:srgbClr val="701C7F"/>
            </a:solidFill>
            <a:prstDash val="solid"/>
            <a:round/>
            <a:headEnd type="none" w="med" len="med"/>
            <a:tailEnd type="triangle" w="med" len="med"/>
          </a:ln>
        </p:spPr>
      </p:cxnSp>
      <p:sp>
        <p:nvSpPr>
          <p:cNvPr id="442" name="Google Shape;442;p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5"/>
          <p:cNvSpPr txBox="1">
            <a:spLocks noGrp="1"/>
          </p:cNvSpPr>
          <p:nvPr>
            <p:ph type="title"/>
          </p:nvPr>
        </p:nvSpPr>
        <p:spPr>
          <a:xfrm>
            <a:off x="297455" y="303075"/>
            <a:ext cx="11545678"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700" dirty="0">
                <a:solidFill>
                  <a:srgbClr val="00558A"/>
                </a:solidFill>
              </a:rPr>
              <a:t>Technical Assistance for SY24-25 - Toolkit Resources, Part 2</a:t>
            </a:r>
            <a:endParaRPr sz="3700" dirty="0">
              <a:solidFill>
                <a:srgbClr val="00558A"/>
              </a:solidFill>
            </a:endParaRPr>
          </a:p>
        </p:txBody>
      </p:sp>
      <p:sp>
        <p:nvSpPr>
          <p:cNvPr id="457" name="Google Shape;457;p45"/>
          <p:cNvSpPr txBox="1"/>
          <p:nvPr/>
        </p:nvSpPr>
        <p:spPr>
          <a:xfrm>
            <a:off x="1339800" y="1509888"/>
            <a:ext cx="9739200" cy="91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chemeClr val="dk1"/>
                </a:solidFill>
                <a:latin typeface="Calibri"/>
                <a:ea typeface="Calibri"/>
                <a:cs typeface="Calibri"/>
                <a:sym typeface="Calibri"/>
              </a:rPr>
              <a:t>How do we start Phase 1 - Pre Consultation Preparation? </a:t>
            </a:r>
            <a:endParaRPr sz="2700">
              <a:solidFill>
                <a:schemeClr val="dk1"/>
              </a:solidFill>
              <a:latin typeface="Calibri"/>
              <a:ea typeface="Calibri"/>
              <a:cs typeface="Calibri"/>
              <a:sym typeface="Calibri"/>
            </a:endParaRPr>
          </a:p>
        </p:txBody>
      </p:sp>
      <p:sp>
        <p:nvSpPr>
          <p:cNvPr id="454" name="Google Shape;454;p45"/>
          <p:cNvSpPr txBox="1"/>
          <p:nvPr/>
        </p:nvSpPr>
        <p:spPr>
          <a:xfrm>
            <a:off x="586625" y="2055550"/>
            <a:ext cx="5180700" cy="4700231"/>
          </a:xfrm>
          <a:prstGeom prst="rect">
            <a:avLst/>
          </a:prstGeom>
          <a:noFill/>
          <a:ln w="28575" cap="flat" cmpd="sng">
            <a:solidFill>
              <a:srgbClr val="0B7743"/>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lnSpc>
                <a:spcPct val="90000"/>
              </a:lnSpc>
              <a:spcBef>
                <a:spcPts val="1000"/>
              </a:spcBef>
              <a:spcAft>
                <a:spcPts val="0"/>
              </a:spcAft>
              <a:buClr>
                <a:schemeClr val="dk1"/>
              </a:buClr>
              <a:buSzPts val="1700"/>
              <a:buChar char="•"/>
            </a:pPr>
            <a:r>
              <a:rPr lang="en-US" sz="1700" dirty="0">
                <a:solidFill>
                  <a:schemeClr val="dk1"/>
                </a:solidFill>
                <a:latin typeface="Calibri"/>
                <a:ea typeface="Calibri"/>
                <a:cs typeface="Calibri"/>
                <a:sym typeface="Calibri"/>
              </a:rPr>
              <a:t>Combine consultations, but be </a:t>
            </a:r>
            <a:r>
              <a:rPr lang="en-US" sz="1700" u="sng" dirty="0">
                <a:solidFill>
                  <a:schemeClr val="dk1"/>
                </a:solidFill>
                <a:latin typeface="Calibri"/>
                <a:ea typeface="Calibri"/>
                <a:cs typeface="Calibri"/>
                <a:sym typeface="Calibri"/>
              </a:rPr>
              <a:t>transparent</a:t>
            </a:r>
            <a:r>
              <a:rPr lang="en-US" sz="1700" dirty="0">
                <a:solidFill>
                  <a:schemeClr val="dk1"/>
                </a:solidFill>
                <a:latin typeface="Calibri"/>
                <a:ea typeface="Calibri"/>
                <a:cs typeface="Calibri"/>
                <a:sym typeface="Calibri"/>
              </a:rPr>
              <a:t> to tribes on this –</a:t>
            </a:r>
            <a:endParaRPr sz="17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700" i="1" dirty="0">
                <a:solidFill>
                  <a:schemeClr val="dk1"/>
                </a:solidFill>
                <a:latin typeface="Calibri"/>
                <a:ea typeface="Calibri"/>
                <a:cs typeface="Calibri"/>
                <a:sym typeface="Calibri"/>
              </a:rPr>
              <a:t>In winter/spring meet with tribes for a formal Tribal Consultation for the Federal Title programs. This is formally documented via a signed Affirmation of Tribal Consultation submitted to ODE and conduct an initial Tribal Consultation for Integrated Guidance, which is not formally documented, at the same time. How?</a:t>
            </a:r>
            <a:endParaRPr sz="1700" i="1"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700" i="1" dirty="0">
                <a:solidFill>
                  <a:schemeClr val="dk1"/>
                </a:solidFill>
                <a:latin typeface="Calibri"/>
                <a:ea typeface="Calibri"/>
                <a:cs typeface="Calibri"/>
                <a:sym typeface="Calibri"/>
              </a:rPr>
              <a:t>Share out a detailed picture of AI/AN student success and on the progress toward the Integrated Guidance goals both in the plan and from the last consultation in the Spring of 2024. </a:t>
            </a:r>
            <a:endParaRPr sz="1700" i="1"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700" i="1" dirty="0">
                <a:solidFill>
                  <a:schemeClr val="dk1"/>
                </a:solidFill>
                <a:latin typeface="Calibri"/>
                <a:ea typeface="Calibri"/>
                <a:cs typeface="Calibri"/>
                <a:sym typeface="Calibri"/>
              </a:rPr>
              <a:t>Then, use this sharing out to show how Title funds are anticipated to be used to further supplement district efforts for these respective programs and student focal groups. Seek formal guidance from tribes on the final use of Covered Program (i.e. Title) funds for SY25-26.</a:t>
            </a:r>
            <a:endParaRPr sz="1700" dirty="0">
              <a:solidFill>
                <a:schemeClr val="dk1"/>
              </a:solidFill>
              <a:latin typeface="Calibri"/>
              <a:ea typeface="Calibri"/>
              <a:cs typeface="Calibri"/>
              <a:sym typeface="Calibri"/>
            </a:endParaRPr>
          </a:p>
        </p:txBody>
      </p:sp>
      <p:sp>
        <p:nvSpPr>
          <p:cNvPr id="455" name="Google Shape;455;p45"/>
          <p:cNvSpPr txBox="1">
            <a:spLocks noGrp="1"/>
          </p:cNvSpPr>
          <p:nvPr>
            <p:ph type="body" idx="4294967295"/>
          </p:nvPr>
        </p:nvSpPr>
        <p:spPr>
          <a:xfrm>
            <a:off x="6193000" y="2606025"/>
            <a:ext cx="5329500" cy="3704400"/>
          </a:xfrm>
          <a:prstGeom prst="rect">
            <a:avLst/>
          </a:prstGeom>
          <a:ln w="28575" cap="flat" cmpd="sng">
            <a:solidFill>
              <a:srgbClr val="0B7743"/>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60000"/>
              </a:lnSpc>
              <a:spcBef>
                <a:spcPts val="1000"/>
              </a:spcBef>
              <a:spcAft>
                <a:spcPts val="0"/>
              </a:spcAft>
              <a:buSzPts val="1018"/>
              <a:buNone/>
            </a:pPr>
            <a:endParaRPr sz="1800" b="1" i="1" dirty="0">
              <a:solidFill>
                <a:srgbClr val="0B7743"/>
              </a:solidFill>
            </a:endParaRPr>
          </a:p>
          <a:p>
            <a:pPr marL="0" lvl="0" indent="0" algn="l" rtl="0">
              <a:lnSpc>
                <a:spcPct val="60000"/>
              </a:lnSpc>
              <a:spcBef>
                <a:spcPts val="1000"/>
              </a:spcBef>
              <a:spcAft>
                <a:spcPts val="0"/>
              </a:spcAft>
              <a:buSzPts val="1018"/>
              <a:buNone/>
            </a:pPr>
            <a:r>
              <a:rPr lang="en-US" sz="1800" b="1" i="1" dirty="0">
                <a:solidFill>
                  <a:srgbClr val="0B7743"/>
                </a:solidFill>
              </a:rPr>
              <a:t>Planning Support for Federal Title Programs</a:t>
            </a:r>
            <a:endParaRPr sz="1800" b="1" i="1" dirty="0">
              <a:solidFill>
                <a:srgbClr val="0B7743"/>
              </a:solidFill>
            </a:endParaRPr>
          </a:p>
          <a:p>
            <a:pPr marL="0" lvl="0" indent="0" algn="l" rtl="0">
              <a:lnSpc>
                <a:spcPct val="60000"/>
              </a:lnSpc>
              <a:spcBef>
                <a:spcPts val="1000"/>
              </a:spcBef>
              <a:spcAft>
                <a:spcPts val="0"/>
              </a:spcAft>
              <a:buSzPts val="1018"/>
              <a:buNone/>
            </a:pPr>
            <a:r>
              <a:rPr lang="en-US" sz="1800" u="sng" dirty="0">
                <a:solidFill>
                  <a:schemeClr val="hlink"/>
                </a:solidFill>
                <a:hlinkClick r:id="rId3"/>
              </a:rPr>
              <a:t>Toolkit</a:t>
            </a:r>
            <a:r>
              <a:rPr lang="en-US" sz="1800" dirty="0"/>
              <a:t> - Pages 15-24 - See the Possible Q’s Tribal </a:t>
            </a:r>
            <a:endParaRPr sz="1800" dirty="0"/>
          </a:p>
          <a:p>
            <a:pPr marL="0" lvl="0" indent="0" algn="l" rtl="0">
              <a:lnSpc>
                <a:spcPct val="60000"/>
              </a:lnSpc>
              <a:spcBef>
                <a:spcPts val="1000"/>
              </a:spcBef>
              <a:spcAft>
                <a:spcPts val="0"/>
              </a:spcAft>
              <a:buSzPts val="1018"/>
              <a:buNone/>
            </a:pPr>
            <a:r>
              <a:rPr lang="en-US" sz="1800" dirty="0"/>
              <a:t>Leaders Can Ask District Leaders</a:t>
            </a:r>
            <a:endParaRPr sz="1800" dirty="0"/>
          </a:p>
          <a:p>
            <a:pPr marL="0" lvl="0" indent="0" algn="l" rtl="0">
              <a:lnSpc>
                <a:spcPct val="60000"/>
              </a:lnSpc>
              <a:spcBef>
                <a:spcPts val="1000"/>
              </a:spcBef>
              <a:spcAft>
                <a:spcPts val="0"/>
              </a:spcAft>
              <a:buClr>
                <a:schemeClr val="dk1"/>
              </a:buClr>
              <a:buSzPts val="1018"/>
              <a:buFont typeface="Arial"/>
              <a:buNone/>
            </a:pPr>
            <a:r>
              <a:rPr lang="en-US" sz="1800" u="sng" dirty="0">
                <a:solidFill>
                  <a:schemeClr val="hlink"/>
                </a:solidFill>
                <a:hlinkClick r:id="rId3"/>
              </a:rPr>
              <a:t>Toolkit</a:t>
            </a:r>
            <a:r>
              <a:rPr lang="en-US" sz="1800" dirty="0"/>
              <a:t> - Pages 31-36 - Four Phases of Consultation</a:t>
            </a:r>
            <a:endParaRPr sz="1800" dirty="0"/>
          </a:p>
          <a:p>
            <a:pPr marL="0" lvl="0" indent="0" algn="l" rtl="0">
              <a:lnSpc>
                <a:spcPct val="60000"/>
              </a:lnSpc>
              <a:spcBef>
                <a:spcPts val="1000"/>
              </a:spcBef>
              <a:spcAft>
                <a:spcPts val="0"/>
              </a:spcAft>
              <a:buClr>
                <a:schemeClr val="dk1"/>
              </a:buClr>
              <a:buSzPts val="1018"/>
              <a:buFont typeface="Arial"/>
              <a:buNone/>
            </a:pPr>
            <a:r>
              <a:rPr lang="en-US" sz="1800" dirty="0"/>
              <a:t>Review allocations from SY23-24 </a:t>
            </a:r>
            <a:r>
              <a:rPr lang="en-US" sz="1800" u="sng" dirty="0">
                <a:solidFill>
                  <a:schemeClr val="hlink"/>
                </a:solidFill>
                <a:hlinkClick r:id="rId4"/>
              </a:rPr>
              <a:t>here</a:t>
            </a:r>
            <a:r>
              <a:rPr lang="en-US" sz="1800" dirty="0"/>
              <a:t>.</a:t>
            </a:r>
            <a:endParaRPr sz="1800" dirty="0"/>
          </a:p>
          <a:p>
            <a:pPr marL="0" lvl="0" indent="0" algn="l" rtl="0">
              <a:lnSpc>
                <a:spcPct val="60000"/>
              </a:lnSpc>
              <a:spcBef>
                <a:spcPts val="1000"/>
              </a:spcBef>
              <a:spcAft>
                <a:spcPts val="0"/>
              </a:spcAft>
              <a:buClr>
                <a:schemeClr val="dk1"/>
              </a:buClr>
              <a:buSzPts val="1018"/>
              <a:buFont typeface="Arial"/>
              <a:buNone/>
            </a:pPr>
            <a:r>
              <a:rPr lang="en-US" sz="1800" dirty="0"/>
              <a:t>Preliminary Allocations can be found </a:t>
            </a:r>
            <a:r>
              <a:rPr lang="en-US" sz="1800" u="sng" dirty="0">
                <a:solidFill>
                  <a:schemeClr val="hlink"/>
                </a:solidFill>
                <a:hlinkClick r:id="rId5"/>
              </a:rPr>
              <a:t>here</a:t>
            </a:r>
            <a:r>
              <a:rPr lang="en-US" sz="1800" dirty="0"/>
              <a:t>.</a:t>
            </a:r>
            <a:endParaRPr sz="1800" i="1" dirty="0"/>
          </a:p>
          <a:p>
            <a:pPr marL="0" lvl="0" indent="0" algn="l" rtl="0">
              <a:lnSpc>
                <a:spcPct val="80000"/>
              </a:lnSpc>
              <a:spcBef>
                <a:spcPts val="1000"/>
              </a:spcBef>
              <a:spcAft>
                <a:spcPts val="0"/>
              </a:spcAft>
              <a:buSzPts val="1018"/>
              <a:buNone/>
            </a:pPr>
            <a:r>
              <a:rPr lang="en-US" sz="1800" b="1" i="1" dirty="0">
                <a:solidFill>
                  <a:srgbClr val="0B7743"/>
                </a:solidFill>
              </a:rPr>
              <a:t>Planning Support for Integrated Guidance</a:t>
            </a:r>
            <a:endParaRPr sz="1800" b="1" i="1" dirty="0">
              <a:solidFill>
                <a:srgbClr val="0B7743"/>
              </a:solidFill>
            </a:endParaRPr>
          </a:p>
          <a:p>
            <a:pPr marL="457200" lvl="0" indent="-342900" algn="l" rtl="0">
              <a:lnSpc>
                <a:spcPct val="80000"/>
              </a:lnSpc>
              <a:spcBef>
                <a:spcPts val="1000"/>
              </a:spcBef>
              <a:spcAft>
                <a:spcPts val="0"/>
              </a:spcAft>
              <a:buSzPts val="1800"/>
              <a:buChar char="❏"/>
            </a:pPr>
            <a:r>
              <a:rPr lang="en-US" sz="1800" dirty="0"/>
              <a:t>Share out on last year’s signed Tribal Consultation for IG – what were the agreements from Spring 2023? </a:t>
            </a:r>
            <a:endParaRPr sz="1800" dirty="0"/>
          </a:p>
          <a:p>
            <a:pPr marL="0" lvl="0" indent="0" algn="l" rtl="0">
              <a:lnSpc>
                <a:spcPct val="80000"/>
              </a:lnSpc>
              <a:spcBef>
                <a:spcPts val="1000"/>
              </a:spcBef>
              <a:spcAft>
                <a:spcPts val="0"/>
              </a:spcAft>
              <a:buSzPts val="1018"/>
              <a:buNone/>
            </a:pPr>
            <a:r>
              <a:rPr lang="en-US" sz="1800" u="sng" dirty="0">
                <a:solidFill>
                  <a:schemeClr val="hlink"/>
                </a:solidFill>
                <a:hlinkClick r:id="rId3"/>
              </a:rPr>
              <a:t>Toolkit</a:t>
            </a:r>
            <a:r>
              <a:rPr lang="en-US" sz="1800" dirty="0"/>
              <a:t> - Pages 25-26 - Specific Q’s to Anticipate</a:t>
            </a:r>
            <a:endParaRPr sz="1800" dirty="0"/>
          </a:p>
          <a:p>
            <a:pPr marL="0" lvl="0" indent="0" algn="l" rtl="0">
              <a:lnSpc>
                <a:spcPct val="60000"/>
              </a:lnSpc>
              <a:spcBef>
                <a:spcPts val="1000"/>
              </a:spcBef>
              <a:spcAft>
                <a:spcPts val="0"/>
              </a:spcAft>
              <a:buSzPts val="1018"/>
              <a:buNone/>
            </a:pPr>
            <a:r>
              <a:rPr lang="en-US" sz="1800" u="sng" dirty="0">
                <a:solidFill>
                  <a:schemeClr val="hlink"/>
                </a:solidFill>
                <a:hlinkClick r:id="rId3"/>
              </a:rPr>
              <a:t>Toolkit</a:t>
            </a:r>
            <a:r>
              <a:rPr lang="en-US" sz="1800" dirty="0"/>
              <a:t> - Pages 31-36 - Four Phases of Consultation</a:t>
            </a:r>
            <a:endParaRPr sz="1800" dirty="0"/>
          </a:p>
          <a:p>
            <a:pPr marL="0" lvl="0" indent="0" algn="l" rtl="0">
              <a:lnSpc>
                <a:spcPct val="80000"/>
              </a:lnSpc>
              <a:spcBef>
                <a:spcPts val="1000"/>
              </a:spcBef>
              <a:spcAft>
                <a:spcPts val="0"/>
              </a:spcAft>
              <a:buSzPts val="1018"/>
              <a:buNone/>
            </a:pPr>
            <a:r>
              <a:rPr lang="en-US" sz="1800" dirty="0"/>
              <a:t>Review allocations from SY24-25 </a:t>
            </a:r>
            <a:r>
              <a:rPr lang="en-US" sz="1800" u="sng" dirty="0">
                <a:solidFill>
                  <a:schemeClr val="hlink"/>
                </a:solidFill>
                <a:hlinkClick r:id="rId6"/>
              </a:rPr>
              <a:t>here</a:t>
            </a:r>
            <a:r>
              <a:rPr lang="en-US" sz="1800" dirty="0"/>
              <a:t>.</a:t>
            </a:r>
            <a:endParaRPr sz="1800" dirty="0"/>
          </a:p>
        </p:txBody>
      </p:sp>
      <p:cxnSp>
        <p:nvCxnSpPr>
          <p:cNvPr id="456" name="Google Shape;456;p45">
            <a:extLst>
              <a:ext uri="{C183D7F6-B498-43B3-948B-1728B52AA6E4}">
                <adec:decorative xmlns:adec="http://schemas.microsoft.com/office/drawing/2017/decorative" val="1"/>
              </a:ext>
            </a:extLst>
          </p:cNvPr>
          <p:cNvCxnSpPr/>
          <p:nvPr/>
        </p:nvCxnSpPr>
        <p:spPr>
          <a:xfrm>
            <a:off x="5578138" y="4540225"/>
            <a:ext cx="560400" cy="600"/>
          </a:xfrm>
          <a:prstGeom prst="straightConnector1">
            <a:avLst/>
          </a:prstGeom>
          <a:noFill/>
          <a:ln w="38100" cap="flat" cmpd="sng">
            <a:solidFill>
              <a:srgbClr val="0B7743"/>
            </a:solidFill>
            <a:prstDash val="solid"/>
            <a:round/>
            <a:headEnd type="none" w="med" len="med"/>
            <a:tailEnd type="triangle" w="med" len="med"/>
          </a:ln>
        </p:spPr>
      </p:cxnSp>
      <p:sp>
        <p:nvSpPr>
          <p:cNvPr id="453" name="Google Shape;453;p4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6"/>
          <p:cNvSpPr txBox="1">
            <a:spLocks noGrp="1"/>
          </p:cNvSpPr>
          <p:nvPr>
            <p:ph type="title" idx="4294967295"/>
          </p:nvPr>
        </p:nvSpPr>
        <p:spPr>
          <a:xfrm>
            <a:off x="5872075" y="457200"/>
            <a:ext cx="5629500" cy="60135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sz="2855" dirty="0">
                <a:solidFill>
                  <a:srgbClr val="00558A"/>
                </a:solidFill>
              </a:rPr>
              <a:t>SEA-Administered Federal Title Programs Reminder </a:t>
            </a:r>
            <a:r>
              <a:rPr lang="en-US" sz="2855" dirty="0"/>
              <a:t>- </a:t>
            </a:r>
            <a:r>
              <a:rPr lang="en-US" sz="2855" dirty="0">
                <a:solidFill>
                  <a:srgbClr val="FF0000"/>
                </a:solidFill>
              </a:rPr>
              <a:t>DUE OCTOBER 1, 2025</a:t>
            </a:r>
            <a:endParaRPr sz="2855" dirty="0">
              <a:solidFill>
                <a:srgbClr val="FF0000"/>
              </a:solidFill>
            </a:endParaRPr>
          </a:p>
          <a:p>
            <a:pPr marL="0" lvl="0" indent="0" algn="l" rtl="0">
              <a:spcBef>
                <a:spcPts val="0"/>
              </a:spcBef>
              <a:spcAft>
                <a:spcPts val="0"/>
              </a:spcAft>
              <a:buNone/>
            </a:pPr>
            <a:endParaRPr sz="1666" dirty="0"/>
          </a:p>
          <a:p>
            <a:pPr marL="457200" lvl="0" indent="-361949" algn="l" rtl="0">
              <a:spcBef>
                <a:spcPts val="0"/>
              </a:spcBef>
              <a:spcAft>
                <a:spcPts val="0"/>
              </a:spcAft>
              <a:buClr>
                <a:schemeClr val="dk1"/>
              </a:buClr>
              <a:buSzPct val="100000"/>
              <a:buChar char="●"/>
            </a:pPr>
            <a:r>
              <a:rPr lang="en-US" sz="2333" dirty="0">
                <a:solidFill>
                  <a:schemeClr val="dk1"/>
                </a:solidFill>
              </a:rPr>
              <a:t>At the conclusion of the </a:t>
            </a:r>
            <a:r>
              <a:rPr lang="en-US" sz="2333" i="1" dirty="0">
                <a:solidFill>
                  <a:schemeClr val="dk1"/>
                </a:solidFill>
              </a:rPr>
              <a:t>formal</a:t>
            </a:r>
            <a:r>
              <a:rPr lang="en-US" sz="2333" dirty="0">
                <a:solidFill>
                  <a:schemeClr val="dk1"/>
                </a:solidFill>
              </a:rPr>
              <a:t> tribal consultation for Covered Programs (i.e. Federal Title Programs), the following forms must be submitted to </a:t>
            </a:r>
            <a:r>
              <a:rPr lang="en-US" sz="2333" u="sng" dirty="0">
                <a:solidFill>
                  <a:schemeClr val="hlink"/>
                </a:solidFill>
                <a:hlinkClick r:id="rId3"/>
              </a:rPr>
              <a:t>Federal.Programs@ode.oregon.gov</a:t>
            </a:r>
            <a:r>
              <a:rPr lang="en-US" sz="2333" dirty="0">
                <a:solidFill>
                  <a:schemeClr val="dk1"/>
                </a:solidFill>
              </a:rPr>
              <a:t> </a:t>
            </a:r>
            <a:endParaRPr sz="2333" dirty="0">
              <a:solidFill>
                <a:schemeClr val="dk1"/>
              </a:solidFill>
            </a:endParaRPr>
          </a:p>
          <a:p>
            <a:pPr marL="914400" lvl="1" indent="-361949" algn="l" rtl="0">
              <a:spcBef>
                <a:spcPts val="0"/>
              </a:spcBef>
              <a:spcAft>
                <a:spcPts val="0"/>
              </a:spcAft>
              <a:buClr>
                <a:schemeClr val="dk1"/>
              </a:buClr>
              <a:buSzPct val="100000"/>
              <a:buFont typeface="Calibri"/>
              <a:buChar char="○"/>
            </a:pPr>
            <a:r>
              <a:rPr lang="en-US" sz="2333" dirty="0">
                <a:solidFill>
                  <a:schemeClr val="dk1"/>
                </a:solidFill>
                <a:latin typeface="Calibri"/>
                <a:ea typeface="Calibri"/>
                <a:cs typeface="Calibri"/>
                <a:sym typeface="Calibri"/>
              </a:rPr>
              <a:t>Signed Affirmation of Tribal Consultation for the applicable title programs </a:t>
            </a:r>
            <a:r>
              <a:rPr lang="en-US" sz="2333" u="sng" dirty="0">
                <a:solidFill>
                  <a:schemeClr val="dk1"/>
                </a:solidFill>
                <a:latin typeface="Calibri"/>
                <a:ea typeface="Calibri"/>
                <a:cs typeface="Calibri"/>
                <a:sym typeface="Calibri"/>
              </a:rPr>
              <a:t>ONLY</a:t>
            </a:r>
            <a:endParaRPr sz="2333" u="sng" dirty="0">
              <a:solidFill>
                <a:schemeClr val="dk1"/>
              </a:solidFill>
              <a:latin typeface="Calibri"/>
              <a:ea typeface="Calibri"/>
              <a:cs typeface="Calibri"/>
              <a:sym typeface="Calibri"/>
            </a:endParaRPr>
          </a:p>
          <a:p>
            <a:pPr marL="914400" lvl="1" indent="-361949" algn="l" rtl="0">
              <a:spcBef>
                <a:spcPts val="0"/>
              </a:spcBef>
              <a:spcAft>
                <a:spcPts val="0"/>
              </a:spcAft>
              <a:buClr>
                <a:schemeClr val="dk1"/>
              </a:buClr>
              <a:buSzPct val="100000"/>
              <a:buFont typeface="Calibri"/>
              <a:buChar char="○"/>
            </a:pPr>
            <a:r>
              <a:rPr lang="en-US" sz="2333" dirty="0">
                <a:solidFill>
                  <a:schemeClr val="dk1"/>
                </a:solidFill>
                <a:latin typeface="Calibri"/>
                <a:ea typeface="Calibri"/>
                <a:cs typeface="Calibri"/>
                <a:sym typeface="Calibri"/>
              </a:rPr>
              <a:t>Tribal Consultation Worksheet</a:t>
            </a:r>
            <a:endParaRPr sz="2333" dirty="0">
              <a:solidFill>
                <a:schemeClr val="dk1"/>
              </a:solidFill>
              <a:latin typeface="Calibri"/>
              <a:ea typeface="Calibri"/>
              <a:cs typeface="Calibri"/>
              <a:sym typeface="Calibri"/>
            </a:endParaRPr>
          </a:p>
          <a:p>
            <a:pPr marL="914400" lvl="1" indent="-361949" algn="l" rtl="0">
              <a:spcBef>
                <a:spcPts val="0"/>
              </a:spcBef>
              <a:spcAft>
                <a:spcPts val="0"/>
              </a:spcAft>
              <a:buClr>
                <a:schemeClr val="dk1"/>
              </a:buClr>
              <a:buSzPct val="100000"/>
              <a:buFont typeface="Calibri"/>
              <a:buChar char="○"/>
            </a:pPr>
            <a:r>
              <a:rPr lang="en-US" sz="2333" dirty="0">
                <a:solidFill>
                  <a:schemeClr val="dk1"/>
                </a:solidFill>
                <a:latin typeface="Calibri"/>
                <a:ea typeface="Calibri"/>
                <a:cs typeface="Calibri"/>
                <a:sym typeface="Calibri"/>
              </a:rPr>
              <a:t>Alignment Rubric</a:t>
            </a:r>
            <a:endParaRPr sz="2333" dirty="0">
              <a:solidFill>
                <a:schemeClr val="dk1"/>
              </a:solidFill>
              <a:latin typeface="Calibri"/>
              <a:ea typeface="Calibri"/>
              <a:cs typeface="Calibri"/>
              <a:sym typeface="Calibri"/>
            </a:endParaRPr>
          </a:p>
          <a:p>
            <a:pPr marL="914400" lvl="1" indent="-361949" algn="l" rtl="0">
              <a:spcBef>
                <a:spcPts val="0"/>
              </a:spcBef>
              <a:spcAft>
                <a:spcPts val="0"/>
              </a:spcAft>
              <a:buClr>
                <a:schemeClr val="dk1"/>
              </a:buClr>
              <a:buSzPct val="100000"/>
              <a:buFont typeface="Calibri"/>
              <a:buChar char="○"/>
            </a:pPr>
            <a:r>
              <a:rPr lang="en-US" sz="2333" dirty="0">
                <a:solidFill>
                  <a:schemeClr val="dk1"/>
                </a:solidFill>
                <a:latin typeface="Calibri"/>
                <a:ea typeface="Calibri"/>
                <a:cs typeface="Calibri"/>
                <a:sym typeface="Calibri"/>
              </a:rPr>
              <a:t>Other (i.e. Documents from tribe(s)</a:t>
            </a:r>
            <a:endParaRPr sz="2333" dirty="0">
              <a:solidFill>
                <a:schemeClr val="dk1"/>
              </a:solidFill>
              <a:latin typeface="Calibri"/>
              <a:ea typeface="Calibri"/>
              <a:cs typeface="Calibri"/>
              <a:sym typeface="Calibri"/>
            </a:endParaRPr>
          </a:p>
          <a:p>
            <a:pPr marL="457200" lvl="0" indent="-361949" algn="l" rtl="0">
              <a:spcBef>
                <a:spcPts val="0"/>
              </a:spcBef>
              <a:spcAft>
                <a:spcPts val="0"/>
              </a:spcAft>
              <a:buClr>
                <a:schemeClr val="dk1"/>
              </a:buClr>
              <a:buSzPct val="100000"/>
              <a:buChar char="●"/>
            </a:pPr>
            <a:r>
              <a:rPr lang="en-US" sz="2333" dirty="0">
                <a:solidFill>
                  <a:schemeClr val="dk1"/>
                </a:solidFill>
              </a:rPr>
              <a:t>Tribal Consultation is due on or before October 1, 2025.</a:t>
            </a:r>
            <a:endParaRPr sz="2333" dirty="0">
              <a:solidFill>
                <a:schemeClr val="dk1"/>
              </a:solidFill>
            </a:endParaRPr>
          </a:p>
          <a:p>
            <a:pPr marL="457200" lvl="0" indent="-361949" algn="l" rtl="0">
              <a:spcBef>
                <a:spcPts val="0"/>
              </a:spcBef>
              <a:spcAft>
                <a:spcPts val="0"/>
              </a:spcAft>
              <a:buClr>
                <a:schemeClr val="dk1"/>
              </a:buClr>
              <a:buSzPct val="100000"/>
              <a:buChar char="●"/>
            </a:pPr>
            <a:r>
              <a:rPr lang="en-US" sz="2333" dirty="0">
                <a:solidFill>
                  <a:schemeClr val="dk1"/>
                </a:solidFill>
              </a:rPr>
              <a:t>ODE reserves the right to withhold federal funds if Tribal Consultation is not conducted in accordance with federal requirements. </a:t>
            </a:r>
            <a:endParaRPr sz="2333" dirty="0">
              <a:solidFill>
                <a:schemeClr val="dk1"/>
              </a:solidFill>
            </a:endParaRPr>
          </a:p>
        </p:txBody>
      </p:sp>
      <p:pic>
        <p:nvPicPr>
          <p:cNvPr id="465" name="Google Shape;465;p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52725" y="255775"/>
            <a:ext cx="5190726" cy="6346450"/>
          </a:xfrm>
          <a:prstGeom prst="rect">
            <a:avLst/>
          </a:prstGeom>
          <a:noFill/>
          <a:ln>
            <a:noFill/>
          </a:ln>
        </p:spPr>
      </p:pic>
      <p:sp>
        <p:nvSpPr>
          <p:cNvPr id="464" name="Google Shape;464;p46"/>
          <p:cNvSpPr txBox="1">
            <a:spLocks noGrp="1"/>
          </p:cNvSpPr>
          <p:nvPr>
            <p:ph type="sldNum" idx="12"/>
          </p:nvPr>
        </p:nvSpPr>
        <p:spPr>
          <a:xfrm>
            <a:off x="8610475" y="610554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56"/>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2" name="Title 1">
            <a:extLst>
              <a:ext uri="{FF2B5EF4-FFF2-40B4-BE49-F238E27FC236}">
                <a16:creationId xmlns:a16="http://schemas.microsoft.com/office/drawing/2014/main" id="{6F748CE7-E673-3887-C194-5FDD27A36EE7}"/>
              </a:ext>
            </a:extLst>
          </p:cNvPr>
          <p:cNvSpPr>
            <a:spLocks noGrp="1"/>
          </p:cNvSpPr>
          <p:nvPr>
            <p:ph type="title"/>
          </p:nvPr>
        </p:nvSpPr>
        <p:spPr>
          <a:xfrm>
            <a:off x="470151" y="5271770"/>
            <a:ext cx="11574773" cy="1026460"/>
          </a:xfrm>
        </p:spPr>
        <p:txBody>
          <a:bodyPr/>
          <a:lstStyle/>
          <a:p>
            <a:pPr algn="r"/>
            <a:r>
              <a:rPr lang="en-US" dirty="0"/>
              <a:t>Affirmation of Consultation</a:t>
            </a:r>
          </a:p>
        </p:txBody>
      </p:sp>
      <p:sp>
        <p:nvSpPr>
          <p:cNvPr id="573" name="Google Shape;573;p56"/>
          <p:cNvSpPr txBox="1">
            <a:spLocks noGrp="1"/>
          </p:cNvSpPr>
          <p:nvPr>
            <p:ph type="body" idx="4294967295"/>
          </p:nvPr>
        </p:nvSpPr>
        <p:spPr>
          <a:xfrm>
            <a:off x="6460100" y="779650"/>
            <a:ext cx="5584825" cy="4013719"/>
          </a:xfrm>
          <a:prstGeom prst="rect">
            <a:avLst/>
          </a:prstGeom>
        </p:spPr>
        <p:txBody>
          <a:bodyPr spcFirstLastPara="1" wrap="square" lIns="91425" tIns="45700" rIns="91425" bIns="45700" anchor="t" anchorCtr="0">
            <a:normAutofit/>
          </a:bodyPr>
          <a:lstStyle/>
          <a:p>
            <a:pPr marL="457200" lvl="0" indent="-412750" algn="l" rtl="0">
              <a:spcBef>
                <a:spcPts val="1000"/>
              </a:spcBef>
              <a:spcAft>
                <a:spcPts val="0"/>
              </a:spcAft>
              <a:buSzPts val="2900"/>
              <a:buChar char="•"/>
            </a:pPr>
            <a:r>
              <a:rPr lang="en-US" sz="2900" dirty="0"/>
              <a:t>Consortium Language</a:t>
            </a:r>
            <a:endParaRPr sz="2900" dirty="0"/>
          </a:p>
          <a:p>
            <a:pPr marL="457200" lvl="0" indent="-412750" algn="l" rtl="0">
              <a:spcBef>
                <a:spcPts val="0"/>
              </a:spcBef>
              <a:spcAft>
                <a:spcPts val="0"/>
              </a:spcAft>
              <a:buSzPts val="2900"/>
              <a:buChar char="•"/>
            </a:pPr>
            <a:r>
              <a:rPr lang="en-US" sz="2900" dirty="0"/>
              <a:t>Federal and State requirement language</a:t>
            </a:r>
            <a:endParaRPr sz="2900" dirty="0"/>
          </a:p>
          <a:p>
            <a:pPr marL="457200" lvl="0" indent="-412750" algn="l" rtl="0">
              <a:spcBef>
                <a:spcPts val="0"/>
              </a:spcBef>
              <a:spcAft>
                <a:spcPts val="0"/>
              </a:spcAft>
              <a:buSzPts val="2900"/>
              <a:buChar char="•"/>
            </a:pPr>
            <a:r>
              <a:rPr lang="en-US" sz="2900" dirty="0"/>
              <a:t>New Checkboxes for grants and Integrated Guidance</a:t>
            </a:r>
            <a:endParaRPr sz="2900" dirty="0"/>
          </a:p>
          <a:p>
            <a:pPr marL="457200" lvl="0" indent="-412750" algn="l" rtl="0">
              <a:spcBef>
                <a:spcPts val="0"/>
              </a:spcBef>
              <a:spcAft>
                <a:spcPts val="0"/>
              </a:spcAft>
              <a:buSzPts val="2900"/>
              <a:buChar char="•"/>
            </a:pPr>
            <a:r>
              <a:rPr lang="en-US" sz="2900" dirty="0"/>
              <a:t>“We agree/disagree” statements</a:t>
            </a:r>
            <a:endParaRPr sz="2900" dirty="0"/>
          </a:p>
          <a:p>
            <a:pPr marL="457200" lvl="0" indent="-412750" algn="l" rtl="0">
              <a:spcBef>
                <a:spcPts val="0"/>
              </a:spcBef>
              <a:spcAft>
                <a:spcPts val="0"/>
              </a:spcAft>
              <a:buSzPts val="2900"/>
              <a:buChar char="•"/>
            </a:pPr>
            <a:r>
              <a:rPr lang="en-US" sz="2900" dirty="0"/>
              <a:t>New Checkboxes for a lack of response from a tribe and to acknowledge a tribe opted-out</a:t>
            </a:r>
            <a:endParaRPr sz="2900" b="1" dirty="0">
              <a:solidFill>
                <a:schemeClr val="accent3"/>
              </a:solidFill>
            </a:endParaRPr>
          </a:p>
          <a:p>
            <a:pPr marL="0" lvl="0" indent="0" algn="l" rtl="0">
              <a:spcBef>
                <a:spcPts val="1000"/>
              </a:spcBef>
              <a:spcAft>
                <a:spcPts val="0"/>
              </a:spcAft>
              <a:buNone/>
            </a:pPr>
            <a:endParaRPr sz="2500" dirty="0"/>
          </a:p>
        </p:txBody>
      </p:sp>
      <p:pic>
        <p:nvPicPr>
          <p:cNvPr id="576" name="Google Shape;576;p56" descr="Screenshot of Affirmation of Trial Consultation Form"/>
          <p:cNvPicPr preferRelativeResize="0"/>
          <p:nvPr/>
        </p:nvPicPr>
        <p:blipFill>
          <a:blip r:embed="rId3">
            <a:alphaModFix/>
          </a:blip>
          <a:stretch>
            <a:fillRect/>
          </a:stretch>
        </p:blipFill>
        <p:spPr>
          <a:xfrm>
            <a:off x="147075" y="85098"/>
            <a:ext cx="5446399" cy="6687802"/>
          </a:xfrm>
          <a:prstGeom prst="rect">
            <a:avLst/>
          </a:prstGeom>
          <a:noFill/>
          <a:ln>
            <a:noFill/>
          </a:ln>
        </p:spPr>
      </p:pic>
      <p:sp>
        <p:nvSpPr>
          <p:cNvPr id="577" name="Google Shape;577;p56">
            <a:extLst>
              <a:ext uri="{C183D7F6-B498-43B3-948B-1728B52AA6E4}">
                <adec:decorative xmlns:adec="http://schemas.microsoft.com/office/drawing/2017/decorative" val="1"/>
              </a:ext>
            </a:extLst>
          </p:cNvPr>
          <p:cNvSpPr/>
          <p:nvPr/>
        </p:nvSpPr>
        <p:spPr>
          <a:xfrm>
            <a:off x="2891400" y="3563550"/>
            <a:ext cx="2228700" cy="365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78" name="Google Shape;578;p56">
            <a:extLst>
              <a:ext uri="{C183D7F6-B498-43B3-948B-1728B52AA6E4}">
                <adec:decorative xmlns:adec="http://schemas.microsoft.com/office/drawing/2017/decorative" val="1"/>
              </a:ext>
            </a:extLst>
          </p:cNvPr>
          <p:cNvSpPr/>
          <p:nvPr/>
        </p:nvSpPr>
        <p:spPr>
          <a:xfrm>
            <a:off x="461275" y="3983775"/>
            <a:ext cx="4725600" cy="88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79" name="Google Shape;579;p56">
            <a:extLst>
              <a:ext uri="{C183D7F6-B498-43B3-948B-1728B52AA6E4}">
                <adec:decorative xmlns:adec="http://schemas.microsoft.com/office/drawing/2017/decorative" val="1"/>
              </a:ext>
            </a:extLst>
          </p:cNvPr>
          <p:cNvSpPr/>
          <p:nvPr/>
        </p:nvSpPr>
        <p:spPr>
          <a:xfrm>
            <a:off x="394500" y="5838700"/>
            <a:ext cx="4725600" cy="88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80" name="Google Shape;580;p56">
            <a:extLst>
              <a:ext uri="{C183D7F6-B498-43B3-948B-1728B52AA6E4}">
                <adec:decorative xmlns:adec="http://schemas.microsoft.com/office/drawing/2017/decorative" val="1"/>
              </a:ext>
            </a:extLst>
          </p:cNvPr>
          <p:cNvSpPr/>
          <p:nvPr/>
        </p:nvSpPr>
        <p:spPr>
          <a:xfrm>
            <a:off x="461275" y="1227825"/>
            <a:ext cx="4725600" cy="107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81" name="Google Shape;581;p56">
            <a:extLst>
              <a:ext uri="{C183D7F6-B498-43B3-948B-1728B52AA6E4}">
                <adec:decorative xmlns:adec="http://schemas.microsoft.com/office/drawing/2017/decorative" val="1"/>
              </a:ext>
            </a:extLst>
          </p:cNvPr>
          <p:cNvSpPr/>
          <p:nvPr/>
        </p:nvSpPr>
        <p:spPr>
          <a:xfrm>
            <a:off x="461275" y="779650"/>
            <a:ext cx="4725600" cy="182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582" name="Google Shape;582;p56">
            <a:extLst>
              <a:ext uri="{C183D7F6-B498-43B3-948B-1728B52AA6E4}">
                <adec:decorative xmlns:adec="http://schemas.microsoft.com/office/drawing/2017/decorative" val="1"/>
              </a:ext>
            </a:extLst>
          </p:cNvPr>
          <p:cNvCxnSpPr>
            <a:cxnSpLocks/>
          </p:cNvCxnSpPr>
          <p:nvPr/>
        </p:nvCxnSpPr>
        <p:spPr>
          <a:xfrm flipH="1" flipV="1">
            <a:off x="5445200" y="990875"/>
            <a:ext cx="650800" cy="70906"/>
          </a:xfrm>
          <a:prstGeom prst="straightConnector1">
            <a:avLst/>
          </a:prstGeom>
          <a:noFill/>
          <a:ln w="28575" cap="flat" cmpd="sng">
            <a:solidFill>
              <a:schemeClr val="accent2"/>
            </a:solidFill>
            <a:prstDash val="solid"/>
            <a:round/>
            <a:headEnd type="none" w="med" len="med"/>
            <a:tailEnd type="triangle" w="med" len="med"/>
          </a:ln>
        </p:spPr>
      </p:cxnSp>
      <p:cxnSp>
        <p:nvCxnSpPr>
          <p:cNvPr id="583" name="Google Shape;583;p56">
            <a:extLst>
              <a:ext uri="{C183D7F6-B498-43B3-948B-1728B52AA6E4}">
                <adec:decorative xmlns:adec="http://schemas.microsoft.com/office/drawing/2017/decorative" val="1"/>
              </a:ext>
            </a:extLst>
          </p:cNvPr>
          <p:cNvCxnSpPr>
            <a:cxnSpLocks/>
          </p:cNvCxnSpPr>
          <p:nvPr/>
        </p:nvCxnSpPr>
        <p:spPr>
          <a:xfrm flipH="1" flipV="1">
            <a:off x="5384523" y="1287425"/>
            <a:ext cx="711477" cy="186281"/>
          </a:xfrm>
          <a:prstGeom prst="straightConnector1">
            <a:avLst/>
          </a:prstGeom>
          <a:noFill/>
          <a:ln w="28575" cap="flat" cmpd="sng">
            <a:solidFill>
              <a:schemeClr val="accent2"/>
            </a:solidFill>
            <a:prstDash val="solid"/>
            <a:round/>
            <a:headEnd type="none" w="med" len="med"/>
            <a:tailEnd type="triangle" w="med" len="med"/>
          </a:ln>
        </p:spPr>
      </p:cxnSp>
      <p:cxnSp>
        <p:nvCxnSpPr>
          <p:cNvPr id="584" name="Google Shape;584;p56">
            <a:extLst>
              <a:ext uri="{C183D7F6-B498-43B3-948B-1728B52AA6E4}">
                <adec:decorative xmlns:adec="http://schemas.microsoft.com/office/drawing/2017/decorative" val="1"/>
              </a:ext>
            </a:extLst>
          </p:cNvPr>
          <p:cNvCxnSpPr>
            <a:cxnSpLocks/>
          </p:cNvCxnSpPr>
          <p:nvPr/>
        </p:nvCxnSpPr>
        <p:spPr>
          <a:xfrm flipH="1">
            <a:off x="5186875" y="2347067"/>
            <a:ext cx="976701" cy="1331233"/>
          </a:xfrm>
          <a:prstGeom prst="straightConnector1">
            <a:avLst/>
          </a:prstGeom>
          <a:noFill/>
          <a:ln w="28575" cap="flat" cmpd="sng">
            <a:solidFill>
              <a:schemeClr val="accent2"/>
            </a:solidFill>
            <a:prstDash val="solid"/>
            <a:round/>
            <a:headEnd type="none" w="med" len="med"/>
            <a:tailEnd type="triangle" w="med" len="med"/>
          </a:ln>
        </p:spPr>
      </p:cxnSp>
      <p:cxnSp>
        <p:nvCxnSpPr>
          <p:cNvPr id="585" name="Google Shape;585;p56">
            <a:extLst>
              <a:ext uri="{C183D7F6-B498-43B3-948B-1728B52AA6E4}">
                <adec:decorative xmlns:adec="http://schemas.microsoft.com/office/drawing/2017/decorative" val="1"/>
              </a:ext>
            </a:extLst>
          </p:cNvPr>
          <p:cNvCxnSpPr>
            <a:cxnSpLocks/>
          </p:cNvCxnSpPr>
          <p:nvPr/>
        </p:nvCxnSpPr>
        <p:spPr>
          <a:xfrm flipH="1">
            <a:off x="5254075" y="3746100"/>
            <a:ext cx="877297" cy="659100"/>
          </a:xfrm>
          <a:prstGeom prst="straightConnector1">
            <a:avLst/>
          </a:prstGeom>
          <a:noFill/>
          <a:ln w="28575" cap="flat" cmpd="sng">
            <a:solidFill>
              <a:schemeClr val="accent2"/>
            </a:solidFill>
            <a:prstDash val="solid"/>
            <a:round/>
            <a:headEnd type="none" w="med" len="med"/>
            <a:tailEnd type="triangle" w="med" len="med"/>
          </a:ln>
        </p:spPr>
      </p:cxnSp>
      <p:cxnSp>
        <p:nvCxnSpPr>
          <p:cNvPr id="586" name="Google Shape;586;p56">
            <a:extLst>
              <a:ext uri="{C183D7F6-B498-43B3-948B-1728B52AA6E4}">
                <adec:decorative xmlns:adec="http://schemas.microsoft.com/office/drawing/2017/decorative" val="1"/>
              </a:ext>
            </a:extLst>
          </p:cNvPr>
          <p:cNvCxnSpPr>
            <a:cxnSpLocks/>
          </p:cNvCxnSpPr>
          <p:nvPr/>
        </p:nvCxnSpPr>
        <p:spPr>
          <a:xfrm flipH="1">
            <a:off x="5186975" y="3678300"/>
            <a:ext cx="976601" cy="2461600"/>
          </a:xfrm>
          <a:prstGeom prst="straightConnector1">
            <a:avLst/>
          </a:prstGeom>
          <a:noFill/>
          <a:ln w="28575" cap="flat" cmpd="sng">
            <a:solidFill>
              <a:schemeClr val="accent2"/>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8"/>
          <p:cNvSpPr txBox="1">
            <a:spLocks noGrp="1"/>
          </p:cNvSpPr>
          <p:nvPr>
            <p:ph type="ctrTitle"/>
          </p:nvPr>
        </p:nvSpPr>
        <p:spPr>
          <a:xfrm>
            <a:off x="1524000" y="1499125"/>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7200" dirty="0">
                <a:solidFill>
                  <a:srgbClr val="00558A"/>
                </a:solidFill>
              </a:rPr>
              <a:t>Need Additional Support?</a:t>
            </a:r>
            <a:endParaRPr sz="7200" dirty="0">
              <a:solidFill>
                <a:srgbClr val="00558A"/>
              </a:solidFill>
            </a:endParaRPr>
          </a:p>
        </p:txBody>
      </p:sp>
      <p:sp>
        <p:nvSpPr>
          <p:cNvPr id="602" name="Google Shape;602;p5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9"/>
          <p:cNvSpPr txBox="1">
            <a:spLocks noGrp="1"/>
          </p:cNvSpPr>
          <p:nvPr>
            <p:ph type="title"/>
          </p:nvPr>
        </p:nvSpPr>
        <p:spPr>
          <a:xfrm>
            <a:off x="717177" y="779645"/>
            <a:ext cx="3931800" cy="25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solidFill>
                  <a:srgbClr val="00558A"/>
                </a:solidFill>
              </a:rPr>
              <a:t>Visit OIE’s Tribal Consultation Website</a:t>
            </a:r>
            <a:endParaRPr dirty="0">
              <a:solidFill>
                <a:srgbClr val="00558A"/>
              </a:solidFill>
            </a:endParaRPr>
          </a:p>
        </p:txBody>
      </p:sp>
      <p:sp>
        <p:nvSpPr>
          <p:cNvPr id="610" name="Google Shape;610;p59"/>
          <p:cNvSpPr txBox="1">
            <a:spLocks noGrp="1"/>
          </p:cNvSpPr>
          <p:nvPr>
            <p:ph type="body" idx="1"/>
          </p:nvPr>
        </p:nvSpPr>
        <p:spPr>
          <a:xfrm>
            <a:off x="5183188" y="779647"/>
            <a:ext cx="6172200" cy="50814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2200" u="sng">
                <a:solidFill>
                  <a:schemeClr val="hlink"/>
                </a:solidFill>
                <a:hlinkClick r:id="rId3"/>
              </a:rPr>
              <a:t>ODE OIE Tribal Consultation Website link</a:t>
            </a:r>
            <a:endParaRPr sz="2200"/>
          </a:p>
          <a:p>
            <a:pPr marL="0" lvl="0" indent="0" algn="l" rtl="0">
              <a:lnSpc>
                <a:spcPct val="100000"/>
              </a:lnSpc>
              <a:spcBef>
                <a:spcPts val="0"/>
              </a:spcBef>
              <a:spcAft>
                <a:spcPts val="0"/>
              </a:spcAft>
              <a:buClr>
                <a:schemeClr val="dk1"/>
              </a:buClr>
              <a:buSzPts val="1100"/>
              <a:buFont typeface="Arial"/>
              <a:buNone/>
            </a:pPr>
            <a:endParaRPr sz="2200" b="1">
              <a:solidFill>
                <a:srgbClr val="701C7F"/>
              </a:solidFill>
            </a:endParaRPr>
          </a:p>
          <a:p>
            <a:pPr marL="0" lvl="0" indent="0" algn="l" rtl="0">
              <a:lnSpc>
                <a:spcPct val="100000"/>
              </a:lnSpc>
              <a:spcBef>
                <a:spcPts val="0"/>
              </a:spcBef>
              <a:spcAft>
                <a:spcPts val="0"/>
              </a:spcAft>
              <a:buClr>
                <a:schemeClr val="dk1"/>
              </a:buClr>
              <a:buSzPts val="1100"/>
              <a:buFont typeface="Arial"/>
              <a:buNone/>
            </a:pPr>
            <a:r>
              <a:rPr lang="en-US" sz="2200" b="1">
                <a:solidFill>
                  <a:srgbClr val="701C7F"/>
                </a:solidFill>
              </a:rPr>
              <a:t>Find information on</a:t>
            </a:r>
            <a:r>
              <a:rPr lang="en-US" sz="2200"/>
              <a:t> -</a:t>
            </a:r>
            <a:endParaRPr sz="2200"/>
          </a:p>
          <a:p>
            <a:pPr marL="457200" lvl="0" indent="-368300" algn="l" rtl="0">
              <a:lnSpc>
                <a:spcPct val="100000"/>
              </a:lnSpc>
              <a:spcBef>
                <a:spcPts val="0"/>
              </a:spcBef>
              <a:spcAft>
                <a:spcPts val="0"/>
              </a:spcAft>
              <a:buSzPts val="2200"/>
              <a:buFont typeface="Calibri"/>
              <a:buChar char="●"/>
            </a:pPr>
            <a:r>
              <a:rPr lang="en-US" sz="2200"/>
              <a:t>Current and upcoming Tribal Consultation windows</a:t>
            </a:r>
            <a:endParaRPr sz="2200"/>
          </a:p>
          <a:p>
            <a:pPr marL="457200" lvl="0" indent="-368300" algn="l" rtl="0">
              <a:lnSpc>
                <a:spcPct val="100000"/>
              </a:lnSpc>
              <a:spcBef>
                <a:spcPts val="0"/>
              </a:spcBef>
              <a:spcAft>
                <a:spcPts val="0"/>
              </a:spcAft>
              <a:buSzPts val="2200"/>
              <a:buChar char="●"/>
            </a:pPr>
            <a:r>
              <a:rPr lang="en-US" sz="2200"/>
              <a:t>The Tribal Consultation toolkit</a:t>
            </a:r>
            <a:endParaRPr sz="2200"/>
          </a:p>
          <a:p>
            <a:pPr marL="457200" lvl="0" indent="-368300" algn="l" rtl="0">
              <a:lnSpc>
                <a:spcPct val="100000"/>
              </a:lnSpc>
              <a:spcBef>
                <a:spcPts val="0"/>
              </a:spcBef>
              <a:spcAft>
                <a:spcPts val="0"/>
              </a:spcAft>
              <a:buSzPts val="2200"/>
              <a:buChar char="●"/>
            </a:pPr>
            <a:r>
              <a:rPr lang="en-US" sz="2200"/>
              <a:t>Updated PDFs required for Tribal Consultation -</a:t>
            </a:r>
            <a:endParaRPr sz="2200"/>
          </a:p>
          <a:p>
            <a:pPr marL="914400" lvl="1" indent="-368300" algn="l" rtl="0">
              <a:lnSpc>
                <a:spcPct val="100000"/>
              </a:lnSpc>
              <a:spcBef>
                <a:spcPts val="0"/>
              </a:spcBef>
              <a:spcAft>
                <a:spcPts val="0"/>
              </a:spcAft>
              <a:buSzPts val="2200"/>
              <a:buChar char="○"/>
            </a:pPr>
            <a:r>
              <a:rPr lang="en-US" sz="2200"/>
              <a:t>Affirmation of Tribal Consultation</a:t>
            </a:r>
            <a:endParaRPr sz="2200"/>
          </a:p>
          <a:p>
            <a:pPr marL="914400" lvl="1" indent="-368300" algn="l" rtl="0">
              <a:lnSpc>
                <a:spcPct val="100000"/>
              </a:lnSpc>
              <a:spcBef>
                <a:spcPts val="0"/>
              </a:spcBef>
              <a:spcAft>
                <a:spcPts val="0"/>
              </a:spcAft>
              <a:buSzPts val="2200"/>
              <a:buChar char="○"/>
            </a:pPr>
            <a:r>
              <a:rPr lang="en-US" sz="2200"/>
              <a:t>Tribal Consultation Worksheet</a:t>
            </a:r>
            <a:endParaRPr sz="2200"/>
          </a:p>
          <a:p>
            <a:pPr marL="914400" lvl="1" indent="-368300" algn="l" rtl="0">
              <a:lnSpc>
                <a:spcPct val="100000"/>
              </a:lnSpc>
              <a:spcBef>
                <a:spcPts val="0"/>
              </a:spcBef>
              <a:spcAft>
                <a:spcPts val="0"/>
              </a:spcAft>
              <a:buSzPts val="2200"/>
              <a:buChar char="○"/>
            </a:pPr>
            <a:r>
              <a:rPr lang="en-US" sz="2200"/>
              <a:t>Alignment Rubric (for Covered Programs)</a:t>
            </a:r>
            <a:endParaRPr sz="2200"/>
          </a:p>
          <a:p>
            <a:pPr marL="457200" lvl="0" indent="-368300" algn="l" rtl="0">
              <a:lnSpc>
                <a:spcPct val="100000"/>
              </a:lnSpc>
              <a:spcBef>
                <a:spcPts val="0"/>
              </a:spcBef>
              <a:spcAft>
                <a:spcPts val="0"/>
              </a:spcAft>
              <a:buSzPts val="2200"/>
              <a:buChar char="●"/>
            </a:pPr>
            <a:r>
              <a:rPr lang="en-US" sz="2200"/>
              <a:t>Links to past trainings</a:t>
            </a:r>
            <a:endParaRPr sz="2200"/>
          </a:p>
          <a:p>
            <a:pPr marL="457200" lvl="0" indent="-368300" algn="l" rtl="0">
              <a:lnSpc>
                <a:spcPct val="100000"/>
              </a:lnSpc>
              <a:spcBef>
                <a:spcPts val="0"/>
              </a:spcBef>
              <a:spcAft>
                <a:spcPts val="0"/>
              </a:spcAft>
              <a:buSzPts val="2200"/>
              <a:buChar char="●"/>
            </a:pPr>
            <a:r>
              <a:rPr lang="en-US" sz="2200"/>
              <a:t>List of all Title VI Awardees and all of their Covered Program funding amounts, Integrated Guidance application links, and their description of Meaningful Collaboration</a:t>
            </a:r>
            <a:endParaRPr sz="2200"/>
          </a:p>
        </p:txBody>
      </p:sp>
      <p:pic>
        <p:nvPicPr>
          <p:cNvPr id="611" name="Google Shape;611;p59" descr="This image says &quot;Support Tribal Sovereignth - Engage in Tribal Consulation&quot;"/>
          <p:cNvPicPr preferRelativeResize="0"/>
          <p:nvPr/>
        </p:nvPicPr>
        <p:blipFill>
          <a:blip r:embed="rId4">
            <a:alphaModFix/>
          </a:blip>
          <a:stretch>
            <a:fillRect/>
          </a:stretch>
        </p:blipFill>
        <p:spPr>
          <a:xfrm>
            <a:off x="974325" y="2935470"/>
            <a:ext cx="3270632" cy="3247856"/>
          </a:xfrm>
          <a:prstGeom prst="rect">
            <a:avLst/>
          </a:prstGeom>
          <a:noFill/>
          <a:ln>
            <a:noFill/>
          </a:ln>
        </p:spPr>
      </p:pic>
      <p:sp>
        <p:nvSpPr>
          <p:cNvPr id="609" name="Google Shape;609;p5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558A"/>
                </a:solidFill>
              </a:rPr>
              <a:t>Please reach out!</a:t>
            </a:r>
          </a:p>
        </p:txBody>
      </p:sp>
      <p:sp>
        <p:nvSpPr>
          <p:cNvPr id="2" name="Content Placeholder 1"/>
          <p:cNvSpPr>
            <a:spLocks noGrp="1"/>
          </p:cNvSpPr>
          <p:nvPr>
            <p:ph idx="1"/>
          </p:nvPr>
        </p:nvSpPr>
        <p:spPr>
          <a:xfrm>
            <a:off x="648741" y="1589894"/>
            <a:ext cx="10784542" cy="4109010"/>
          </a:xfrm>
        </p:spPr>
        <p:txBody>
          <a:bodyPr>
            <a:normAutofit fontScale="92500" lnSpcReduction="10000"/>
          </a:bodyPr>
          <a:lstStyle/>
          <a:p>
            <a:pPr marL="342900" lvl="0" indent="-342900">
              <a:spcBef>
                <a:spcPts val="600"/>
              </a:spcBef>
              <a:buClr>
                <a:schemeClr val="dk1"/>
              </a:buClr>
              <a:buSzPts val="2400"/>
            </a:pPr>
            <a:r>
              <a:rPr lang="nb-NO" dirty="0"/>
              <a:t>Jen Engberg</a:t>
            </a:r>
            <a:br>
              <a:rPr lang="nb-NO" dirty="0"/>
            </a:br>
            <a:r>
              <a:rPr lang="nb-NO" u="sng" dirty="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4"/>
              </a:rPr>
              <a:t>Sarah.Martin@ode.oregon.gov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marL="342900" lvl="0" indent="-342900">
              <a:lnSpc>
                <a:spcPct val="110000"/>
              </a:lnSpc>
              <a:buClr>
                <a:schemeClr val="dk1"/>
              </a:buClr>
              <a:buSzPts val="2400"/>
            </a:pPr>
            <a:r>
              <a:rPr lang="nb-NO" dirty="0"/>
              <a:t>Amy Tidwell</a:t>
            </a:r>
            <a:br>
              <a:rPr lang="nb-NO" dirty="0"/>
            </a:br>
            <a:r>
              <a:rPr lang="nb-NO" u="sng" dirty="0">
                <a:solidFill>
                  <a:schemeClr val="hlink"/>
                </a:solidFill>
                <a:hlinkClick r:id="rId6"/>
              </a:rPr>
              <a:t>Amy.Tidwell@ode.oregon.gov</a:t>
            </a:r>
            <a:endParaRPr lang="nb-NO" u="sng" dirty="0">
              <a:solidFill>
                <a:schemeClr val="hlink"/>
              </a:solidFill>
            </a:endParaRPr>
          </a:p>
          <a:p>
            <a:pPr marL="342900" indent="-342900">
              <a:lnSpc>
                <a:spcPct val="110000"/>
              </a:lnSpc>
              <a:buClr>
                <a:schemeClr val="dk1"/>
              </a:buClr>
              <a:buSzPts val="2400"/>
            </a:pPr>
            <a:r>
              <a:rPr lang="nb-NO" dirty="0"/>
              <a:t>Janette Newton</a:t>
            </a:r>
            <a:br>
              <a:rPr lang="nb-NO" dirty="0"/>
            </a:br>
            <a:r>
              <a:rPr lang="nb-NO" u="sng" dirty="0">
                <a:solidFill>
                  <a:schemeClr val="hlink"/>
                </a:solidFill>
                <a:hlinkClick r:id="rId7"/>
              </a:rPr>
              <a:t>Janette.Newton@ode.oregon.gov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7095" y="218072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283628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58A"/>
                </a:solidFill>
              </a:rPr>
              <a:t>Today’s Itinerary – Day 3</a:t>
            </a:r>
          </a:p>
        </p:txBody>
      </p:sp>
      <p:sp>
        <p:nvSpPr>
          <p:cNvPr id="3" name="Content Placeholder 2"/>
          <p:cNvSpPr>
            <a:spLocks noGrp="1"/>
          </p:cNvSpPr>
          <p:nvPr>
            <p:ph idx="1"/>
          </p:nvPr>
        </p:nvSpPr>
        <p:spPr>
          <a:xfrm>
            <a:off x="717176" y="1825625"/>
            <a:ext cx="11129384" cy="4109010"/>
          </a:xfrm>
        </p:spPr>
        <p:txBody>
          <a:bodyPr>
            <a:normAutofit/>
          </a:bodyPr>
          <a:lstStyle/>
          <a:p>
            <a:pPr>
              <a:spcAft>
                <a:spcPts val="1200"/>
              </a:spcAft>
            </a:pPr>
            <a:r>
              <a:rPr lang="en-US" sz="3200" dirty="0">
                <a:latin typeface="Calibri" panose="020F0502020204030204" pitchFamily="34" charset="0"/>
                <a:cs typeface="Calibri" panose="020F0502020204030204" pitchFamily="34" charset="0"/>
              </a:rPr>
              <a:t>Today’s session is focused exclusively on consultation</a:t>
            </a:r>
          </a:p>
          <a:p>
            <a:pPr lvl="1">
              <a:spcAft>
                <a:spcPts val="1200"/>
              </a:spcAft>
            </a:pPr>
            <a:r>
              <a:rPr lang="en-US" sz="3200" dirty="0">
                <a:latin typeface="Calibri" panose="020F0502020204030204" pitchFamily="34" charset="0"/>
                <a:cs typeface="Calibri" panose="020F0502020204030204" pitchFamily="34" charset="0"/>
              </a:rPr>
              <a:t>Equitable Services to Private Schools</a:t>
            </a:r>
          </a:p>
          <a:p>
            <a:pPr lvl="1">
              <a:spcAft>
                <a:spcPts val="1200"/>
              </a:spcAft>
            </a:pPr>
            <a:r>
              <a:rPr lang="en-US" sz="3200" dirty="0">
                <a:latin typeface="Calibri" panose="020F0502020204030204" pitchFamily="34" charset="0"/>
                <a:cs typeface="Calibri" panose="020F0502020204030204" pitchFamily="34" charset="0"/>
              </a:rPr>
              <a:t>Tribal Governments</a:t>
            </a:r>
          </a:p>
          <a:p>
            <a:pPr>
              <a:spcAft>
                <a:spcPts val="1200"/>
              </a:spcAft>
            </a:pPr>
            <a:endParaRPr lang="en-US" sz="3200" dirty="0">
              <a:latin typeface="Calibri" panose="020F0502020204030204" pitchFamily="34" charset="0"/>
              <a:cs typeface="Calibri" panose="020F0502020204030204" pitchFamily="34" charset="0"/>
            </a:endParaRPr>
          </a:p>
          <a:p>
            <a:pPr>
              <a:spcAft>
                <a:spcPts val="1200"/>
              </a:spcAft>
            </a:pPr>
            <a:endParaRPr lang="en-US" sz="3200" dirty="0">
              <a:latin typeface="Calibri" panose="020F0502020204030204" pitchFamily="34" charset="0"/>
              <a:cs typeface="Calibri" panose="020F0502020204030204" pitchFamily="34" charset="0"/>
            </a:endParaRPr>
          </a:p>
          <a:p>
            <a:pPr>
              <a:spcAft>
                <a:spcPts val="1200"/>
              </a:spcAft>
            </a:pPr>
            <a:endParaRPr lang="en-US" sz="3200" dirty="0">
              <a:latin typeface="Calibri" panose="020F0502020204030204" pitchFamily="34" charset="0"/>
              <a:cs typeface="Calibri" panose="020F0502020204030204" pitchFamily="34" charset="0"/>
            </a:endParaRPr>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5008702"/>
            <a:ext cx="4613267" cy="1131091"/>
          </a:xfrm>
          <a:prstGeom prst="rect">
            <a:avLst/>
          </a:prstGeom>
        </p:spPr>
      </p:pic>
      <p:sp>
        <p:nvSpPr>
          <p:cNvPr id="6" name="Slide Number Placeholder 4"/>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125670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00FD50-7201-76AB-40FD-0293623D4B3E}"/>
              </a:ext>
            </a:extLst>
          </p:cNvPr>
          <p:cNvSpPr>
            <a:spLocks noGrp="1"/>
          </p:cNvSpPr>
          <p:nvPr>
            <p:ph type="ctrTitle"/>
          </p:nvPr>
        </p:nvSpPr>
        <p:spPr/>
        <p:txBody>
          <a:bodyPr/>
          <a:lstStyle/>
          <a:p>
            <a:r>
              <a:rPr lang="en-US" dirty="0">
                <a:solidFill>
                  <a:srgbClr val="00558A"/>
                </a:solidFill>
              </a:rPr>
              <a:t>Consultation for Equitable Services </a:t>
            </a:r>
          </a:p>
        </p:txBody>
      </p:sp>
      <p:sp>
        <p:nvSpPr>
          <p:cNvPr id="3" name="Footer Placeholder 2">
            <a:extLst>
              <a:ext uri="{FF2B5EF4-FFF2-40B4-BE49-F238E27FC236}">
                <a16:creationId xmlns:a16="http://schemas.microsoft.com/office/drawing/2014/main" id="{9961FE9D-35AE-E3E5-DD44-D4BC7D51C8F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4C27C74-0352-9CB1-1080-35DDD398E2C1}"/>
              </a:ext>
            </a:extLst>
          </p:cNvPr>
          <p:cNvSpPr>
            <a:spLocks noGrp="1"/>
          </p:cNvSpPr>
          <p:nvPr>
            <p:ph type="sldNum" sz="quarter" idx="12"/>
          </p:nvPr>
        </p:nvSpPr>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90645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16"/>
          <p:cNvSpPr txBox="1">
            <a:spLocks noGrp="1"/>
          </p:cNvSpPr>
          <p:nvPr>
            <p:ph type="title"/>
          </p:nvPr>
        </p:nvSpPr>
        <p:spPr>
          <a:xfrm>
            <a:off x="717177" y="779645"/>
            <a:ext cx="3931826" cy="2525617"/>
          </a:xfrm>
        </p:spPr>
        <p:txBody>
          <a:bodyPr spcFirstLastPara="1"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4400" dirty="0">
                <a:solidFill>
                  <a:srgbClr val="00558A"/>
                </a:solidFill>
              </a:rPr>
              <a:t>Equitable Services </a:t>
            </a:r>
            <a:br>
              <a:rPr lang="en-US" sz="4400" dirty="0">
                <a:solidFill>
                  <a:srgbClr val="00558A"/>
                </a:solidFill>
              </a:rPr>
            </a:br>
            <a:r>
              <a:rPr lang="en-US" sz="4400" dirty="0">
                <a:solidFill>
                  <a:srgbClr val="00558A"/>
                </a:solidFill>
              </a:rPr>
              <a:t>ARE</a:t>
            </a:r>
          </a:p>
        </p:txBody>
      </p:sp>
      <p:sp>
        <p:nvSpPr>
          <p:cNvPr id="770" name="Footer Placeholder 3">
            <a:extLst>
              <a:ext uri="{FF2B5EF4-FFF2-40B4-BE49-F238E27FC236}">
                <a16:creationId xmlns:a16="http://schemas.microsoft.com/office/drawing/2014/main" id="{81B9EE8A-6509-3826-8300-A373D5B5F104}"/>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pPr>
              <a:spcAft>
                <a:spcPts val="600"/>
              </a:spcAft>
            </a:pPr>
            <a:r>
              <a:rPr lang="en-US"/>
              <a:t>Oregon Department of Education</a:t>
            </a:r>
          </a:p>
        </p:txBody>
      </p:sp>
      <p:pic>
        <p:nvPicPr>
          <p:cNvPr id="3" name="Picture Placeholder 2">
            <a:extLst>
              <a:ext uri="{FF2B5EF4-FFF2-40B4-BE49-F238E27FC236}">
                <a16:creationId xmlns:a16="http://schemas.microsoft.com/office/drawing/2014/main" id="{F86AD7F7-928F-A98F-E02D-98E36C46361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 t="-945" r="51719" b="945"/>
          <a:stretch/>
        </p:blipFill>
        <p:spPr>
          <a:xfrm>
            <a:off x="1340597" y="3429000"/>
            <a:ext cx="2240803" cy="2320925"/>
          </a:xfrm>
        </p:spPr>
      </p:pic>
      <p:graphicFrame>
        <p:nvGraphicFramePr>
          <p:cNvPr id="766" name="Google Shape;764;p116" descr="Programs for private school participants that are designed to increase student academic achievement.&#10;&#10;Programs that are created through a collaboration between a district and a private school&#10;&#10;Paid for by federal tax funds which are annually appropriate by the US Congress&#10;&#10;Required under federal law to be offered to each known eligible private school.&#10;&#10;Offered to every eligible private school, but each private school decides whether or not they will participate">
            <a:extLst>
              <a:ext uri="{FF2B5EF4-FFF2-40B4-BE49-F238E27FC236}">
                <a16:creationId xmlns:a16="http://schemas.microsoft.com/office/drawing/2014/main" id="{5857140C-1938-9070-9FE8-E8B67620A889}"/>
              </a:ext>
            </a:extLst>
          </p:cNvPr>
          <p:cNvGraphicFramePr>
            <a:graphicFrameLocks noGrp="1"/>
          </p:cNvGraphicFramePr>
          <p:nvPr>
            <p:ph idx="1"/>
            <p:extLst>
              <p:ext uri="{D42A27DB-BD31-4B8C-83A1-F6EECF244321}">
                <p14:modId xmlns:p14="http://schemas.microsoft.com/office/powerpoint/2010/main" val="3581138516"/>
              </p:ext>
            </p:extLst>
          </p:nvPr>
        </p:nvGraphicFramePr>
        <p:xfrm>
          <a:off x="5183188" y="215152"/>
          <a:ext cx="6040624" cy="62897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72" name="Slide Number Placeholder 4">
            <a:extLst>
              <a:ext uri="{FF2B5EF4-FFF2-40B4-BE49-F238E27FC236}">
                <a16:creationId xmlns:a16="http://schemas.microsoft.com/office/drawing/2014/main" id="{51DABD1C-7CE6-A4A1-31A1-66C31A941545}"/>
              </a:ext>
            </a:extLst>
          </p:cNvPr>
          <p:cNvSpPr>
            <a:spLocks noGrp="1"/>
          </p:cNvSpPr>
          <p:nvPr>
            <p:ph type="sldNum" sz="quarter" idx="12"/>
          </p:nvPr>
        </p:nvSpPr>
        <p:spPr>
          <a:xfrm>
            <a:off x="8610600" y="6139793"/>
            <a:ext cx="2891118" cy="365125"/>
          </a:xfrm>
        </p:spPr>
        <p:txBody>
          <a:bodyPr/>
          <a:lstStyle/>
          <a:p>
            <a:pPr>
              <a:spcAft>
                <a:spcPts val="600"/>
              </a:spcAft>
            </a:pPr>
            <a:fld id="{357F5B69-6281-4C1F-8C38-6DA0F56DA430}" type="slidenum">
              <a:rPr lang="en-US" smtClean="0"/>
              <a:pPr>
                <a:spcAft>
                  <a:spcPts val="600"/>
                </a:spcAft>
              </a:pPr>
              <a:t>5</a:t>
            </a:fld>
            <a:endParaRPr lang="en-US"/>
          </a:p>
        </p:txBody>
      </p:sp>
    </p:spTree>
    <p:extLst>
      <p:ext uri="{BB962C8B-B14F-4D97-AF65-F5344CB8AC3E}">
        <p14:creationId xmlns:p14="http://schemas.microsoft.com/office/powerpoint/2010/main" val="115045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70" name="Google Shape;770;p117"/>
          <p:cNvSpPr txBox="1">
            <a:spLocks noGrp="1"/>
          </p:cNvSpPr>
          <p:nvPr>
            <p:ph type="title"/>
          </p:nvPr>
        </p:nvSpPr>
        <p:spPr>
          <a:xfrm>
            <a:off x="717177" y="779645"/>
            <a:ext cx="3931826" cy="2525617"/>
          </a:xfrm>
        </p:spPr>
        <p:txBody>
          <a:bodyPr spcFirstLastPara="1"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None/>
            </a:pPr>
            <a:r>
              <a:rPr lang="en-US" sz="4400" dirty="0">
                <a:solidFill>
                  <a:srgbClr val="00558A"/>
                </a:solidFill>
              </a:rPr>
              <a:t>Equitable Services </a:t>
            </a:r>
            <a:br>
              <a:rPr lang="en-US" sz="4400" dirty="0">
                <a:solidFill>
                  <a:srgbClr val="00558A"/>
                </a:solidFill>
              </a:rPr>
            </a:br>
            <a:r>
              <a:rPr lang="en-US" sz="4400" dirty="0">
                <a:solidFill>
                  <a:srgbClr val="00558A"/>
                </a:solidFill>
              </a:rPr>
              <a:t>Are NOT</a:t>
            </a:r>
          </a:p>
        </p:txBody>
      </p:sp>
      <p:sp>
        <p:nvSpPr>
          <p:cNvPr id="781" name="Footer Placeholder 3">
            <a:extLst>
              <a:ext uri="{FF2B5EF4-FFF2-40B4-BE49-F238E27FC236}">
                <a16:creationId xmlns:a16="http://schemas.microsoft.com/office/drawing/2014/main" id="{B984CF9C-938B-99F7-36CB-EC2C379EB105}"/>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graphicFrame>
        <p:nvGraphicFramePr>
          <p:cNvPr id="783" name="Google Shape;769;p117" descr="A blank check for the private school to spend on anything they want (must be allowable, reasonable, necessary, secular, neutral and non-ideological).&#10;&#10;Funds paid directly to the private school (the district uses funds generated by private school students to provide services).&#10;&#10;To benefit the private school in general (meet a specific need of the private school and show a direct impact to student academic achievement).">
            <a:extLst>
              <a:ext uri="{FF2B5EF4-FFF2-40B4-BE49-F238E27FC236}">
                <a16:creationId xmlns:a16="http://schemas.microsoft.com/office/drawing/2014/main" id="{52028353-E095-1EB7-FFEC-FEA5EC0F2964}"/>
              </a:ext>
            </a:extLst>
          </p:cNvPr>
          <p:cNvGraphicFramePr/>
          <p:nvPr>
            <p:extLst>
              <p:ext uri="{D42A27DB-BD31-4B8C-83A1-F6EECF244321}">
                <p14:modId xmlns:p14="http://schemas.microsoft.com/office/powerpoint/2010/main" val="2636709127"/>
              </p:ext>
            </p:extLst>
          </p:nvPr>
        </p:nvGraphicFramePr>
        <p:xfrm>
          <a:off x="5183188" y="779647"/>
          <a:ext cx="6172200" cy="508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Placeholder 2">
            <a:extLst>
              <a:ext uri="{FF2B5EF4-FFF2-40B4-BE49-F238E27FC236}">
                <a16:creationId xmlns:a16="http://schemas.microsoft.com/office/drawing/2014/main" id="{D2A7B2E7-5113-58B9-CEE7-0259FD63C9AB}"/>
              </a:ext>
              <a:ext uri="{C183D7F6-B498-43B3-948B-1728B52AA6E4}">
                <adec:decorative xmlns:adec="http://schemas.microsoft.com/office/drawing/2017/decorative" val="1"/>
              </a:ext>
            </a:extLst>
          </p:cNvPr>
          <p:cNvPicPr>
            <a:picLocks noGrp="1" noChangeAspect="1"/>
          </p:cNvPicPr>
          <p:nvPr>
            <p:ph type="pic" sz="quarter" idx="13"/>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52144" r="-171"/>
          <a:stretch/>
        </p:blipFill>
        <p:spPr>
          <a:xfrm>
            <a:off x="1568431" y="3429000"/>
            <a:ext cx="2229317" cy="2320925"/>
          </a:xfrm>
        </p:spPr>
      </p:pic>
      <p:sp>
        <p:nvSpPr>
          <p:cNvPr id="782" name="Slide Number Placeholder 4">
            <a:extLst>
              <a:ext uri="{FF2B5EF4-FFF2-40B4-BE49-F238E27FC236}">
                <a16:creationId xmlns:a16="http://schemas.microsoft.com/office/drawing/2014/main" id="{5AB2CC4A-F19B-9D08-2E4E-C8E93C473C53}"/>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6</a:t>
            </a:fld>
            <a:endParaRPr lang="en-US"/>
          </a:p>
        </p:txBody>
      </p:sp>
    </p:spTree>
    <p:extLst>
      <p:ext uri="{BB962C8B-B14F-4D97-AF65-F5344CB8AC3E}">
        <p14:creationId xmlns:p14="http://schemas.microsoft.com/office/powerpoint/2010/main" val="159269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E0858-59EC-C987-F014-268A097F2700}"/>
              </a:ext>
            </a:extLst>
          </p:cNvPr>
          <p:cNvSpPr>
            <a:spLocks noGrp="1"/>
          </p:cNvSpPr>
          <p:nvPr>
            <p:ph type="title"/>
          </p:nvPr>
        </p:nvSpPr>
        <p:spPr/>
        <p:txBody>
          <a:bodyPr/>
          <a:lstStyle/>
          <a:p>
            <a:r>
              <a:rPr lang="en-US" dirty="0">
                <a:solidFill>
                  <a:srgbClr val="00558A"/>
                </a:solidFill>
              </a:rPr>
              <a:t>Timeline of Consultation 25-26 School Year</a:t>
            </a:r>
          </a:p>
        </p:txBody>
      </p:sp>
      <p:graphicFrame>
        <p:nvGraphicFramePr>
          <p:cNvPr id="6" name="Content Placeholder 5" descr="Indentify in Spring 2025: identify private schools and invite to consultation.&#10;&#10;Consult in Summer 2025 through Fall 2026: Upload evidence for each private school, assess needs and provide services.&#10;&#10;Evaluate in Spring/Summer 2026: evaluate services and discuss carryover.">
            <a:extLst>
              <a:ext uri="{FF2B5EF4-FFF2-40B4-BE49-F238E27FC236}">
                <a16:creationId xmlns:a16="http://schemas.microsoft.com/office/drawing/2014/main" id="{C6AB8716-AA19-786B-C49B-CB79D438F3E5}"/>
              </a:ext>
            </a:extLst>
          </p:cNvPr>
          <p:cNvGraphicFramePr>
            <a:graphicFrameLocks noGrp="1"/>
          </p:cNvGraphicFramePr>
          <p:nvPr>
            <p:ph idx="1"/>
            <p:extLst>
              <p:ext uri="{D42A27DB-BD31-4B8C-83A1-F6EECF244321}">
                <p14:modId xmlns:p14="http://schemas.microsoft.com/office/powerpoint/2010/main" val="3843153121"/>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C2285580-2B4A-D448-79C5-193DDE8812A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8A739310-D22E-2A4B-5985-02C336FF2E89}"/>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7</a:t>
            </a:fld>
            <a:endParaRPr lang="en-US"/>
          </a:p>
        </p:txBody>
      </p:sp>
    </p:spTree>
    <p:extLst>
      <p:ext uri="{BB962C8B-B14F-4D97-AF65-F5344CB8AC3E}">
        <p14:creationId xmlns:p14="http://schemas.microsoft.com/office/powerpoint/2010/main" val="105172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AB23F1-F75C-AF6E-E57D-20B2B5B68BEE}"/>
              </a:ext>
            </a:extLst>
          </p:cNvPr>
          <p:cNvSpPr>
            <a:spLocks noGrp="1"/>
          </p:cNvSpPr>
          <p:nvPr>
            <p:ph type="title"/>
          </p:nvPr>
        </p:nvSpPr>
        <p:spPr>
          <a:xfrm>
            <a:off x="717176" y="457200"/>
            <a:ext cx="10784542" cy="1026460"/>
          </a:xfrm>
        </p:spPr>
        <p:txBody>
          <a:bodyPr anchor="b">
            <a:normAutofit/>
          </a:bodyPr>
          <a:lstStyle/>
          <a:p>
            <a:r>
              <a:rPr lang="en-US" dirty="0">
                <a:solidFill>
                  <a:srgbClr val="00558A"/>
                </a:solidFill>
              </a:rPr>
              <a:t>Eligibility</a:t>
            </a:r>
          </a:p>
        </p:txBody>
      </p:sp>
      <p:graphicFrame>
        <p:nvGraphicFramePr>
          <p:cNvPr id="10" name="Content Placeholder 7" descr="Private school eligiblity to particpate: non-profit and enroll any grade K-12&#10;&#10;Student eligiblity to generate an allocation: resides in a public school Title I-A attendance area and household meets agreed upon poverty measure&#10;&#10;Student eligiblity to receive services: resides in a public school Title I-A attendance area and household shows academic need">
            <a:extLst>
              <a:ext uri="{FF2B5EF4-FFF2-40B4-BE49-F238E27FC236}">
                <a16:creationId xmlns:a16="http://schemas.microsoft.com/office/drawing/2014/main" id="{3035D53D-4E0F-FEDC-6260-B59B9A99231B}"/>
              </a:ext>
            </a:extLst>
          </p:cNvPr>
          <p:cNvGraphicFramePr>
            <a:graphicFrameLocks noGrp="1"/>
          </p:cNvGraphicFramePr>
          <p:nvPr>
            <p:ph idx="1"/>
            <p:extLst>
              <p:ext uri="{D42A27DB-BD31-4B8C-83A1-F6EECF244321}">
                <p14:modId xmlns:p14="http://schemas.microsoft.com/office/powerpoint/2010/main" val="2038692591"/>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07A11C38-9D1F-16A1-9F35-FC7FEDD8819A}"/>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5" name="Slide Number Placeholder 4">
            <a:extLst>
              <a:ext uri="{FF2B5EF4-FFF2-40B4-BE49-F238E27FC236}">
                <a16:creationId xmlns:a16="http://schemas.microsoft.com/office/drawing/2014/main" id="{99B4694C-A667-7CD6-719B-A92C15468CC7}"/>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8</a:t>
            </a:fld>
            <a:endParaRPr lang="en-US"/>
          </a:p>
        </p:txBody>
      </p:sp>
    </p:spTree>
    <p:extLst>
      <p:ext uri="{BB962C8B-B14F-4D97-AF65-F5344CB8AC3E}">
        <p14:creationId xmlns:p14="http://schemas.microsoft.com/office/powerpoint/2010/main" val="347081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558A"/>
                </a:solidFill>
              </a:rPr>
              <a:t>Consultation is the Heart of Equitable Services</a:t>
            </a:r>
          </a:p>
        </p:txBody>
      </p:sp>
      <p:sp>
        <p:nvSpPr>
          <p:cNvPr id="2" name="Content Placeholder 1"/>
          <p:cNvSpPr>
            <a:spLocks noGrp="1"/>
          </p:cNvSpPr>
          <p:nvPr>
            <p:ph idx="1"/>
          </p:nvPr>
        </p:nvSpPr>
        <p:spPr>
          <a:xfrm>
            <a:off x="717176" y="1825625"/>
            <a:ext cx="7249805" cy="4109010"/>
          </a:xfrm>
        </p:spPr>
        <p:txBody>
          <a:bodyPr>
            <a:normAutofit/>
          </a:bodyPr>
          <a:lstStyle/>
          <a:p>
            <a:pPr marL="514350" indent="-514350">
              <a:buFont typeface="+mj-lt"/>
              <a:buAutoNum type="arabicPeriod"/>
            </a:pPr>
            <a:r>
              <a:rPr lang="en-US" sz="2800" dirty="0"/>
              <a:t>Discussions between the district and the private school </a:t>
            </a:r>
          </a:p>
          <a:p>
            <a:pPr marL="514350" indent="-514350">
              <a:buFont typeface="+mj-lt"/>
              <a:buAutoNum type="arabicPeriod"/>
            </a:pPr>
            <a:r>
              <a:rPr lang="en-US" sz="2800" dirty="0"/>
              <a:t>Goal of reaching agreement </a:t>
            </a:r>
          </a:p>
          <a:p>
            <a:pPr marL="514350" indent="-514350">
              <a:buFont typeface="+mj-lt"/>
              <a:buAutoNum type="arabicPeriod"/>
            </a:pPr>
            <a:r>
              <a:rPr lang="en-US" sz="2800" dirty="0"/>
              <a:t>Requires active participation by ALL parties</a:t>
            </a:r>
          </a:p>
          <a:p>
            <a:pPr marL="514350" indent="-514350">
              <a:buFont typeface="+mj-lt"/>
              <a:buAutoNum type="arabicPeriod"/>
            </a:pPr>
            <a:r>
              <a:rPr lang="en-US" sz="2800" dirty="0"/>
              <a:t>Timely </a:t>
            </a:r>
          </a:p>
          <a:p>
            <a:pPr marL="514350" indent="-514350">
              <a:buFont typeface="+mj-lt"/>
              <a:buAutoNum type="arabicPeriod"/>
            </a:pPr>
            <a:r>
              <a:rPr lang="en-US" sz="2800" dirty="0"/>
              <a:t>Meaningful </a:t>
            </a:r>
          </a:p>
          <a:p>
            <a:pPr marL="514350" indent="-514350">
              <a:buFont typeface="+mj-lt"/>
              <a:buAutoNum type="arabicPeriod"/>
            </a:pPr>
            <a:r>
              <a:rPr lang="en-US" sz="2800" dirty="0"/>
              <a:t>Ongoing</a:t>
            </a:r>
          </a:p>
          <a:p>
            <a:pPr lvl="1"/>
            <a:endParaRPr lang="en-US" sz="2800" dirty="0">
              <a:latin typeface="Arial" panose="020B0604020202020204"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b="11360"/>
          <a:stretch/>
        </p:blipFill>
        <p:spPr>
          <a:xfrm>
            <a:off x="8075054" y="3226053"/>
            <a:ext cx="3318591" cy="3050547"/>
          </a:xfrm>
          <a:prstGeom prst="rect">
            <a:avLst/>
          </a:prstGeo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3625196696"/>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033ab11c-6041-4f50-b845-c0c38e41b3e3" xsi:nil="true"/>
    <Remediation_x0020_Date xmlns="033ab11c-6041-4f50-b845-c0c38e41b3e3" xsi:nil="true"/>
    <Priority xmlns="033ab11c-6041-4f50-b845-c0c38e41b3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022D9D-6C51-49D9-B126-D27C27EB3B9E}">
  <ds:schemaRefs>
    <ds:schemaRef ds:uri="http://schemas.microsoft.com/sharepoint/v3/contenttype/forms"/>
  </ds:schemaRefs>
</ds:datastoreItem>
</file>

<file path=customXml/itemProps2.xml><?xml version="1.0" encoding="utf-8"?>
<ds:datastoreItem xmlns:ds="http://schemas.openxmlformats.org/officeDocument/2006/customXml" ds:itemID="{1042D829-2FFC-4A94-93F2-025FA47BA598}">
  <ds:schemaRefs>
    <ds:schemaRef ds:uri="http://schemas.microsoft.com/sharepoint/v3"/>
    <ds:schemaRef ds:uri="http://purl.org/dc/terms/"/>
    <ds:schemaRef ds:uri="http://purl.org/dc/dcmitype/"/>
    <ds:schemaRef ds:uri="http://schemas.microsoft.com/office/2006/documentManagement/types"/>
    <ds:schemaRef ds:uri="54031767-dd6d-417c-ab73-583408f47564"/>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e3ae8067-7289-4b32-b7f2-51b79028773a"/>
    <ds:schemaRef ds:uri="http://www.w3.org/XML/1998/namespace"/>
  </ds:schemaRefs>
</ds:datastoreItem>
</file>

<file path=customXml/itemProps3.xml><?xml version="1.0" encoding="utf-8"?>
<ds:datastoreItem xmlns:ds="http://schemas.openxmlformats.org/officeDocument/2006/customXml" ds:itemID="{122FBC03-EF89-4083-9A60-36FA3C3D2ED6}"/>
</file>

<file path=docMetadata/LabelInfo.xml><?xml version="1.0" encoding="utf-8"?>
<clbl:labelList xmlns:clbl="http://schemas.microsoft.com/office/2020/mipLabelMetadata">
  <clbl:label id="{7730ea53-6f5e-4160-81a5-992a9105450a}" enabled="1" method="Standard" siteId="{b4f51418-b269-49a2-935a-fa54bf584fc8}" removed="0"/>
</clbl:labelList>
</file>

<file path=docProps/app.xml><?xml version="1.0" encoding="utf-8"?>
<Properties xmlns="http://schemas.openxmlformats.org/officeDocument/2006/extended-properties" xmlns:vt="http://schemas.openxmlformats.org/officeDocument/2006/docPropsVTypes">
  <Template>ODE PowerPoint Template</Template>
  <TotalTime>6668</TotalTime>
  <Words>3298</Words>
  <Application>Microsoft Office PowerPoint</Application>
  <PresentationFormat>Widescreen</PresentationFormat>
  <Paragraphs>393</Paragraphs>
  <Slides>26</Slides>
  <Notes>22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26</vt:i4>
      </vt:variant>
    </vt:vector>
  </HeadingPairs>
  <TitlesOfParts>
    <vt:vector size="37" baseType="lpstr">
      <vt:lpstr>Arial</vt:lpstr>
      <vt:lpstr>Calibri</vt:lpstr>
      <vt:lpstr>Courier New</vt:lpstr>
      <vt:lpstr>Roboto</vt:lpstr>
      <vt:lpstr>Wingdings</vt:lpstr>
      <vt:lpstr>2021ODE</vt:lpstr>
      <vt:lpstr>Green_2021ODE</vt:lpstr>
      <vt:lpstr>Gold_2021ODE</vt:lpstr>
      <vt:lpstr>Orange_2021ODE</vt:lpstr>
      <vt:lpstr>Red_2021ODE</vt:lpstr>
      <vt:lpstr>Teal_2021ODE</vt:lpstr>
      <vt:lpstr>Title I-A “101” Session 2: February 5, 2025</vt:lpstr>
      <vt:lpstr>Planning our journey</vt:lpstr>
      <vt:lpstr>Today’s Itinerary – Day 3</vt:lpstr>
      <vt:lpstr>Consultation for Equitable Services </vt:lpstr>
      <vt:lpstr>Equitable Services  ARE</vt:lpstr>
      <vt:lpstr>Equitable Services  Are NOT</vt:lpstr>
      <vt:lpstr>Timeline of Consultation 25-26 School Year</vt:lpstr>
      <vt:lpstr>Eligibility</vt:lpstr>
      <vt:lpstr>Consultation is the Heart of Equitable Services</vt:lpstr>
      <vt:lpstr>Documenting Consultation</vt:lpstr>
      <vt:lpstr>25-26 SY Affirmations Page 1</vt:lpstr>
      <vt:lpstr>25-26 SY  Title I-A Page 2</vt:lpstr>
      <vt:lpstr>Calculating Equitable Share in CIP BN</vt:lpstr>
      <vt:lpstr>What are the benefits of Equitable Services?</vt:lpstr>
      <vt:lpstr>Resources</vt:lpstr>
      <vt:lpstr>Tribal Consultation</vt:lpstr>
      <vt:lpstr>What are the requirements?</vt:lpstr>
      <vt:lpstr>                          What are the Covered Programs?</vt:lpstr>
      <vt:lpstr>Current State, Moving Toward, Desired State</vt:lpstr>
      <vt:lpstr>Technical Assistance for SY24-25 - Toolkit Resources</vt:lpstr>
      <vt:lpstr>Technical Assistance for SY24-25 - Toolkit Resources, Part 2</vt:lpstr>
      <vt:lpstr>SEA-Administered Federal Title Programs Reminder - DUE OCTOBER 1, 2025  At the conclusion of the formal tribal consultation for Covered Programs (i.e. Federal Title Programs), the following forms must be submitted to Federal.Programs@ode.oregon.gov  Signed Affirmation of Tribal Consultation for the applicable title programs ONLY Tribal Consultation Worksheet Alignment Rubric Other (i.e. Documents from tribe(s) Tribal Consultation is due on or before October 1, 2025. ODE reserves the right to withhold federal funds if Tribal Consultation is not conducted in accordance with federal requirements. </vt:lpstr>
      <vt:lpstr>Affirmation of Consultation</vt:lpstr>
      <vt:lpstr>Need Additional Support?</vt:lpstr>
      <vt:lpstr>Visit OIE’s Tribal Consultation Website</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I-A 101: Session 3</dc:title>
  <dc:creator>MARTIN Sarah * ODE</dc:creator>
  <cp:lastModifiedBy>REMONDINO Laura * ODE</cp:lastModifiedBy>
  <cp:revision>104</cp:revision>
  <cp:lastPrinted>2024-11-12T19:16:48Z</cp:lastPrinted>
  <dcterms:created xsi:type="dcterms:W3CDTF">2022-07-29T15:20:35Z</dcterms:created>
  <dcterms:modified xsi:type="dcterms:W3CDTF">2025-05-29T21:47:04Z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2024-02-29T18:30:18Z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5045ea11-6ba0-43ef-9569-0c63322a199d</vt:lpwstr>
  </property>
  <property fmtid="{D5CDD505-2E9C-101B-9397-08002B2CF9AE}" pid="8" name="MSIP_Label_7730ea53-6f5e-4160-81a5-992a9105450a_ContentBits">
    <vt:lpwstr>0</vt:lpwstr>
  </property>
  <property fmtid="{D5CDD505-2E9C-101B-9397-08002B2CF9AE}" pid="9" name="ContentTypeId">
    <vt:lpwstr>0x010100B3812F45279552458458D0611D127A50</vt:lpwstr>
  </property>
</Properties>
</file>