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3"/>
  </p:notesMasterIdLst>
  <p:sldIdLst>
    <p:sldId id="256" r:id="rId10"/>
    <p:sldId id="258" r:id="rId11"/>
    <p:sldId id="259" r:id="rId12"/>
    <p:sldId id="296" r:id="rId13"/>
    <p:sldId id="315" r:id="rId14"/>
    <p:sldId id="308" r:id="rId15"/>
    <p:sldId id="291" r:id="rId16"/>
    <p:sldId id="316" r:id="rId17"/>
    <p:sldId id="309" r:id="rId18"/>
    <p:sldId id="314" r:id="rId19"/>
    <p:sldId id="312" r:id="rId20"/>
    <p:sldId id="311" r:id="rId21"/>
    <p:sldId id="31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DE1"/>
    <a:srgbClr val="F0F4E6"/>
    <a:srgbClr val="E7F5F3"/>
    <a:srgbClr val="FCF4F8"/>
    <a:srgbClr val="639729"/>
    <a:srgbClr val="FAF5E3"/>
    <a:srgbClr val="20552D"/>
    <a:srgbClr val="AC471A"/>
    <a:srgbClr val="5D0541"/>
    <a:srgbClr val="9267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63431" autoAdjust="0"/>
  </p:normalViewPr>
  <p:slideViewPr>
    <p:cSldViewPr snapToGrid="0">
      <p:cViewPr varScale="1">
        <p:scale>
          <a:sx n="63" d="100"/>
          <a:sy n="63" d="100"/>
        </p:scale>
        <p:origin x="88" y="84"/>
      </p:cViewPr>
      <p:guideLst/>
    </p:cSldViewPr>
  </p:slideViewPr>
  <p:notesTextViewPr>
    <p:cViewPr>
      <p:scale>
        <a:sx n="1" d="1"/>
        <a:sy n="1" d="1"/>
      </p:scale>
      <p:origin x="0" y="0"/>
    </p:cViewPr>
  </p:notesTextViewPr>
  <p:notesViewPr>
    <p:cSldViewPr snapToGrid="0">
      <p:cViewPr varScale="1">
        <p:scale>
          <a:sx n="67" d="100"/>
          <a:sy n="67" d="100"/>
        </p:scale>
        <p:origin x="891" y="3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B95C4F-C386-456D-9F8E-C95908F1F935}"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n-US"/>
        </a:p>
      </dgm:t>
    </dgm:pt>
    <dgm:pt modelId="{20E02000-94AD-4F8F-A785-D32BF0174996}">
      <dgm:prSet custT="1"/>
      <dgm:spPr>
        <a:solidFill>
          <a:srgbClr val="FFC000"/>
        </a:solidFill>
      </dgm:spPr>
      <dgm:t>
        <a:bodyPr/>
        <a:lstStyle/>
        <a:p>
          <a:pPr rtl="0"/>
          <a:r>
            <a:rPr lang="en-US" sz="2000" dirty="0" smtClean="0"/>
            <a:t>Design of Program</a:t>
          </a:r>
          <a:endParaRPr lang="en-US" sz="2000" dirty="0"/>
        </a:p>
      </dgm:t>
      <dgm:extLst>
        <a:ext uri="{E40237B7-FDA0-4F09-8148-C483321AD2D9}">
          <dgm14:cNvPr xmlns:dgm14="http://schemas.microsoft.com/office/drawing/2010/diagram" id="0" name="" descr="Design of Program" title="Design of Program"/>
        </a:ext>
      </dgm:extLst>
    </dgm:pt>
    <dgm:pt modelId="{C5625AB0-F6CD-4A39-9C56-41E0A8199597}" type="parTrans" cxnId="{47DE80B1-21B0-4365-876C-EBE0A5A3895F}">
      <dgm:prSet/>
      <dgm:spPr/>
      <dgm:t>
        <a:bodyPr/>
        <a:lstStyle/>
        <a:p>
          <a:endParaRPr lang="en-US"/>
        </a:p>
      </dgm:t>
    </dgm:pt>
    <dgm:pt modelId="{3279517C-6C9A-492C-8E29-E9AAC7F61F9E}" type="sibTrans" cxnId="{47DE80B1-21B0-4365-876C-EBE0A5A3895F}">
      <dgm:prSet/>
      <dgm:spPr/>
      <dgm:t>
        <a:bodyPr/>
        <a:lstStyle/>
        <a:p>
          <a:endParaRPr lang="en-US"/>
        </a:p>
      </dgm:t>
    </dgm:pt>
    <dgm:pt modelId="{137EB1ED-B2B8-4397-8FF2-97A0EA65BCD4}">
      <dgm:prSet custT="1"/>
      <dgm:spPr>
        <a:solidFill>
          <a:schemeClr val="accent1">
            <a:lumMod val="20000"/>
            <a:lumOff val="80000"/>
          </a:schemeClr>
        </a:solidFill>
        <a:ln>
          <a:solidFill>
            <a:srgbClr val="FFC000"/>
          </a:solidFill>
        </a:ln>
      </dgm:spPr>
      <dgm:t>
        <a:bodyPr/>
        <a:lstStyle/>
        <a:p>
          <a:pPr rtl="0"/>
          <a:r>
            <a:rPr lang="en-US" sz="2000" dirty="0" smtClean="0"/>
            <a:t>Assess-</a:t>
          </a:r>
          <a:r>
            <a:rPr lang="en-US" sz="2000" dirty="0" err="1" smtClean="0"/>
            <a:t>ments</a:t>
          </a:r>
          <a:r>
            <a:rPr lang="en-US" sz="2000" dirty="0" smtClean="0"/>
            <a:t> &amp; Mon-</a:t>
          </a:r>
          <a:r>
            <a:rPr lang="en-US" sz="2000" dirty="0" err="1" smtClean="0"/>
            <a:t>itoring</a:t>
          </a:r>
          <a:endParaRPr lang="en-US" sz="2000" dirty="0"/>
        </a:p>
      </dgm:t>
      <dgm:extLst>
        <a:ext uri="{E40237B7-FDA0-4F09-8148-C483321AD2D9}">
          <dgm14:cNvPr xmlns:dgm14="http://schemas.microsoft.com/office/drawing/2010/diagram" id="0" name="" descr="Assessments &amp; Monitoring" title="Assessments &amp; Monitoring"/>
        </a:ext>
      </dgm:extLst>
    </dgm:pt>
    <dgm:pt modelId="{1E5E1BBF-24A9-4F21-810B-50BE3364528A}" type="parTrans" cxnId="{D38CF2F7-D029-473C-B60F-2D6557483336}">
      <dgm:prSet/>
      <dgm:spPr/>
      <dgm:t>
        <a:bodyPr/>
        <a:lstStyle/>
        <a:p>
          <a:endParaRPr lang="en-US"/>
        </a:p>
      </dgm:t>
    </dgm:pt>
    <dgm:pt modelId="{7730AAA6-CECA-4CA9-B32F-22B57234699F}" type="sibTrans" cxnId="{D38CF2F7-D029-473C-B60F-2D6557483336}">
      <dgm:prSet/>
      <dgm:spPr/>
      <dgm:t>
        <a:bodyPr/>
        <a:lstStyle/>
        <a:p>
          <a:endParaRPr lang="en-US"/>
        </a:p>
      </dgm:t>
    </dgm:pt>
    <dgm:pt modelId="{CD35C35E-C6CD-449F-9EFA-9A7DA50A4D01}">
      <dgm:prSet custT="1"/>
      <dgm:spPr>
        <a:solidFill>
          <a:schemeClr val="accent3">
            <a:lumMod val="90000"/>
          </a:schemeClr>
        </a:solidFill>
      </dgm:spPr>
      <dgm:t>
        <a:bodyPr/>
        <a:lstStyle/>
        <a:p>
          <a:pPr rtl="0"/>
          <a:r>
            <a:rPr lang="en-US" sz="2100" dirty="0" smtClean="0"/>
            <a:t>Parent Involve-</a:t>
          </a:r>
          <a:r>
            <a:rPr lang="en-US" sz="2100" dirty="0" err="1" smtClean="0"/>
            <a:t>ment</a:t>
          </a:r>
          <a:endParaRPr lang="en-US" sz="2100" dirty="0"/>
        </a:p>
      </dgm:t>
      <dgm:extLst>
        <a:ext uri="{E40237B7-FDA0-4F09-8148-C483321AD2D9}">
          <dgm14:cNvPr xmlns:dgm14="http://schemas.microsoft.com/office/drawing/2010/diagram" id="0" name="" descr="Parent Involvement" title="Parent Involvement"/>
        </a:ext>
      </dgm:extLst>
    </dgm:pt>
    <dgm:pt modelId="{B83ADD2F-2967-4399-8286-86AE8E8D7DD9}" type="parTrans" cxnId="{65E786B1-73D7-4E47-B4E4-F97D676553A0}">
      <dgm:prSet/>
      <dgm:spPr/>
      <dgm:t>
        <a:bodyPr/>
        <a:lstStyle/>
        <a:p>
          <a:endParaRPr lang="en-US"/>
        </a:p>
      </dgm:t>
    </dgm:pt>
    <dgm:pt modelId="{F7DEC2EC-DEA3-4979-AD5D-94BA0872B832}" type="sibTrans" cxnId="{65E786B1-73D7-4E47-B4E4-F97D676553A0}">
      <dgm:prSet/>
      <dgm:spPr/>
      <dgm:t>
        <a:bodyPr/>
        <a:lstStyle/>
        <a:p>
          <a:endParaRPr lang="en-US"/>
        </a:p>
      </dgm:t>
    </dgm:pt>
    <dgm:pt modelId="{4BE3746B-C2C4-441F-A5BA-96446B548001}">
      <dgm:prSet custT="1"/>
      <dgm:spPr>
        <a:solidFill>
          <a:srgbClr val="FFFF00"/>
        </a:solidFill>
      </dgm:spPr>
      <dgm:t>
        <a:bodyPr/>
        <a:lstStyle/>
        <a:p>
          <a:pPr algn="just" rtl="0"/>
          <a:r>
            <a:rPr lang="en-US" sz="2100" dirty="0" smtClean="0"/>
            <a:t>Annual Review</a:t>
          </a:r>
          <a:endParaRPr lang="en-US" sz="2100" dirty="0"/>
        </a:p>
      </dgm:t>
      <dgm:extLst>
        <a:ext uri="{E40237B7-FDA0-4F09-8148-C483321AD2D9}">
          <dgm14:cNvPr xmlns:dgm14="http://schemas.microsoft.com/office/drawing/2010/diagram" id="0" name="" descr="Annual Review" title="Annual Review"/>
        </a:ext>
      </dgm:extLst>
    </dgm:pt>
    <dgm:pt modelId="{E12B1335-F16F-44B5-837C-8288292AD947}" type="parTrans" cxnId="{13F192DA-3F3B-4303-96B0-21A6AF07D0AE}">
      <dgm:prSet/>
      <dgm:spPr/>
      <dgm:t>
        <a:bodyPr/>
        <a:lstStyle/>
        <a:p>
          <a:endParaRPr lang="en-US"/>
        </a:p>
      </dgm:t>
    </dgm:pt>
    <dgm:pt modelId="{685CCF0E-8B99-45E1-856D-146B5E65DA8D}" type="sibTrans" cxnId="{13F192DA-3F3B-4303-96B0-21A6AF07D0AE}">
      <dgm:prSet/>
      <dgm:spPr/>
      <dgm:t>
        <a:bodyPr/>
        <a:lstStyle/>
        <a:p>
          <a:endParaRPr lang="en-US"/>
        </a:p>
      </dgm:t>
    </dgm:pt>
    <dgm:pt modelId="{920215A3-190B-4399-9F34-6DAC519AE171}" type="pres">
      <dgm:prSet presAssocID="{D4B95C4F-C386-456D-9F8E-C95908F1F935}" presName="compositeShape" presStyleCnt="0">
        <dgm:presLayoutVars>
          <dgm:chMax val="7"/>
          <dgm:dir/>
          <dgm:resizeHandles val="exact"/>
        </dgm:presLayoutVars>
      </dgm:prSet>
      <dgm:spPr/>
      <dgm:t>
        <a:bodyPr/>
        <a:lstStyle/>
        <a:p>
          <a:endParaRPr lang="en-US"/>
        </a:p>
      </dgm:t>
    </dgm:pt>
    <dgm:pt modelId="{98F92460-006F-421C-A4F2-E4A28166440E}" type="pres">
      <dgm:prSet presAssocID="{20E02000-94AD-4F8F-A785-D32BF0174996}" presName="circ1" presStyleLbl="vennNode1" presStyleIdx="0" presStyleCnt="4" custScaleY="116884"/>
      <dgm:spPr/>
      <dgm:t>
        <a:bodyPr/>
        <a:lstStyle/>
        <a:p>
          <a:endParaRPr lang="en-US"/>
        </a:p>
      </dgm:t>
    </dgm:pt>
    <dgm:pt modelId="{99F9748D-270C-4151-97AC-9B080FB78F3D}" type="pres">
      <dgm:prSet presAssocID="{20E02000-94AD-4F8F-A785-D32BF0174996}" presName="circ1Tx" presStyleLbl="revTx" presStyleIdx="0" presStyleCnt="0">
        <dgm:presLayoutVars>
          <dgm:chMax val="0"/>
          <dgm:chPref val="0"/>
          <dgm:bulletEnabled val="1"/>
        </dgm:presLayoutVars>
      </dgm:prSet>
      <dgm:spPr/>
      <dgm:t>
        <a:bodyPr/>
        <a:lstStyle/>
        <a:p>
          <a:endParaRPr lang="en-US"/>
        </a:p>
      </dgm:t>
    </dgm:pt>
    <dgm:pt modelId="{D5F9C2C0-0497-43CA-BF20-7EFAE72C43A3}" type="pres">
      <dgm:prSet presAssocID="{137EB1ED-B2B8-4397-8FF2-97A0EA65BCD4}" presName="circ2" presStyleLbl="vennNode1" presStyleIdx="1" presStyleCnt="4" custScaleX="147138" custScaleY="88172" custLinFactNeighborX="9816" custLinFactNeighborY="-747"/>
      <dgm:spPr/>
      <dgm:t>
        <a:bodyPr/>
        <a:lstStyle/>
        <a:p>
          <a:endParaRPr lang="en-US"/>
        </a:p>
      </dgm:t>
    </dgm:pt>
    <dgm:pt modelId="{6CF17F18-9A34-41A3-B00C-34ECD7EBBA5F}" type="pres">
      <dgm:prSet presAssocID="{137EB1ED-B2B8-4397-8FF2-97A0EA65BCD4}" presName="circ2Tx" presStyleLbl="revTx" presStyleIdx="0" presStyleCnt="0">
        <dgm:presLayoutVars>
          <dgm:chMax val="0"/>
          <dgm:chPref val="0"/>
          <dgm:bulletEnabled val="1"/>
        </dgm:presLayoutVars>
      </dgm:prSet>
      <dgm:spPr/>
      <dgm:t>
        <a:bodyPr/>
        <a:lstStyle/>
        <a:p>
          <a:endParaRPr lang="en-US"/>
        </a:p>
      </dgm:t>
    </dgm:pt>
    <dgm:pt modelId="{F9259BF8-7E8C-4F97-BE7A-E96771DD07C1}" type="pres">
      <dgm:prSet presAssocID="{CD35C35E-C6CD-449F-9EFA-9A7DA50A4D01}" presName="circ3" presStyleLbl="vennNode1" presStyleIdx="2" presStyleCnt="4"/>
      <dgm:spPr/>
      <dgm:t>
        <a:bodyPr/>
        <a:lstStyle/>
        <a:p>
          <a:endParaRPr lang="en-US"/>
        </a:p>
      </dgm:t>
    </dgm:pt>
    <dgm:pt modelId="{75981330-F9F1-4EA5-B0B1-5FB47492EA72}" type="pres">
      <dgm:prSet presAssocID="{CD35C35E-C6CD-449F-9EFA-9A7DA50A4D01}" presName="circ3Tx" presStyleLbl="revTx" presStyleIdx="0" presStyleCnt="0">
        <dgm:presLayoutVars>
          <dgm:chMax val="0"/>
          <dgm:chPref val="0"/>
          <dgm:bulletEnabled val="1"/>
        </dgm:presLayoutVars>
      </dgm:prSet>
      <dgm:spPr/>
      <dgm:t>
        <a:bodyPr/>
        <a:lstStyle/>
        <a:p>
          <a:endParaRPr lang="en-US"/>
        </a:p>
      </dgm:t>
    </dgm:pt>
    <dgm:pt modelId="{F416447B-CE67-47C2-96BC-34A2167411F5}" type="pres">
      <dgm:prSet presAssocID="{4BE3746B-C2C4-441F-A5BA-96446B548001}" presName="circ4" presStyleLbl="vennNode1" presStyleIdx="3" presStyleCnt="4" custScaleX="128388" custScaleY="81968" custLinFactNeighborX="-2115" custLinFactNeighborY="1838"/>
      <dgm:spPr/>
      <dgm:t>
        <a:bodyPr/>
        <a:lstStyle/>
        <a:p>
          <a:endParaRPr lang="en-US"/>
        </a:p>
      </dgm:t>
    </dgm:pt>
    <dgm:pt modelId="{852DF6D5-E262-4A77-82DD-2B3EE2B0D056}" type="pres">
      <dgm:prSet presAssocID="{4BE3746B-C2C4-441F-A5BA-96446B548001}" presName="circ4Tx" presStyleLbl="revTx" presStyleIdx="0" presStyleCnt="0">
        <dgm:presLayoutVars>
          <dgm:chMax val="0"/>
          <dgm:chPref val="0"/>
          <dgm:bulletEnabled val="1"/>
        </dgm:presLayoutVars>
      </dgm:prSet>
      <dgm:spPr/>
      <dgm:t>
        <a:bodyPr/>
        <a:lstStyle/>
        <a:p>
          <a:endParaRPr lang="en-US"/>
        </a:p>
      </dgm:t>
    </dgm:pt>
  </dgm:ptLst>
  <dgm:cxnLst>
    <dgm:cxn modelId="{D38CF2F7-D029-473C-B60F-2D6557483336}" srcId="{D4B95C4F-C386-456D-9F8E-C95908F1F935}" destId="{137EB1ED-B2B8-4397-8FF2-97A0EA65BCD4}" srcOrd="1" destOrd="0" parTransId="{1E5E1BBF-24A9-4F21-810B-50BE3364528A}" sibTransId="{7730AAA6-CECA-4CA9-B32F-22B57234699F}"/>
    <dgm:cxn modelId="{207CF9D0-2F1F-49F5-9A8F-2F2DEAC25200}" type="presOf" srcId="{20E02000-94AD-4F8F-A785-D32BF0174996}" destId="{98F92460-006F-421C-A4F2-E4A28166440E}" srcOrd="0" destOrd="0" presId="urn:microsoft.com/office/officeart/2005/8/layout/venn1"/>
    <dgm:cxn modelId="{13F192DA-3F3B-4303-96B0-21A6AF07D0AE}" srcId="{D4B95C4F-C386-456D-9F8E-C95908F1F935}" destId="{4BE3746B-C2C4-441F-A5BA-96446B548001}" srcOrd="3" destOrd="0" parTransId="{E12B1335-F16F-44B5-837C-8288292AD947}" sibTransId="{685CCF0E-8B99-45E1-856D-146B5E65DA8D}"/>
    <dgm:cxn modelId="{EAC05F8C-6206-4EEE-96F5-34602511E0DC}" type="presOf" srcId="{4BE3746B-C2C4-441F-A5BA-96446B548001}" destId="{852DF6D5-E262-4A77-82DD-2B3EE2B0D056}" srcOrd="1" destOrd="0" presId="urn:microsoft.com/office/officeart/2005/8/layout/venn1"/>
    <dgm:cxn modelId="{47DE80B1-21B0-4365-876C-EBE0A5A3895F}" srcId="{D4B95C4F-C386-456D-9F8E-C95908F1F935}" destId="{20E02000-94AD-4F8F-A785-D32BF0174996}" srcOrd="0" destOrd="0" parTransId="{C5625AB0-F6CD-4A39-9C56-41E0A8199597}" sibTransId="{3279517C-6C9A-492C-8E29-E9AAC7F61F9E}"/>
    <dgm:cxn modelId="{BC84C51A-03E6-4A3B-AE7E-9B592DF451EB}" type="presOf" srcId="{137EB1ED-B2B8-4397-8FF2-97A0EA65BCD4}" destId="{6CF17F18-9A34-41A3-B00C-34ECD7EBBA5F}" srcOrd="1" destOrd="0" presId="urn:microsoft.com/office/officeart/2005/8/layout/venn1"/>
    <dgm:cxn modelId="{83494D81-B60E-4082-A37E-CA9A71AEC7D3}" type="presOf" srcId="{20E02000-94AD-4F8F-A785-D32BF0174996}" destId="{99F9748D-270C-4151-97AC-9B080FB78F3D}" srcOrd="1" destOrd="0" presId="urn:microsoft.com/office/officeart/2005/8/layout/venn1"/>
    <dgm:cxn modelId="{48378E77-8A9C-4422-B9E8-4D0B7AFE3724}" type="presOf" srcId="{D4B95C4F-C386-456D-9F8E-C95908F1F935}" destId="{920215A3-190B-4399-9F34-6DAC519AE171}" srcOrd="0" destOrd="0" presId="urn:microsoft.com/office/officeart/2005/8/layout/venn1"/>
    <dgm:cxn modelId="{3D58188F-1339-40BC-B1E9-9DA02D82A5AD}" type="presOf" srcId="{137EB1ED-B2B8-4397-8FF2-97A0EA65BCD4}" destId="{D5F9C2C0-0497-43CA-BF20-7EFAE72C43A3}" srcOrd="0" destOrd="0" presId="urn:microsoft.com/office/officeart/2005/8/layout/venn1"/>
    <dgm:cxn modelId="{4EA9E8B5-4533-404A-BFCD-70277F8FB0C5}" type="presOf" srcId="{CD35C35E-C6CD-449F-9EFA-9A7DA50A4D01}" destId="{F9259BF8-7E8C-4F97-BE7A-E96771DD07C1}" srcOrd="0" destOrd="0" presId="urn:microsoft.com/office/officeart/2005/8/layout/venn1"/>
    <dgm:cxn modelId="{65E786B1-73D7-4E47-B4E4-F97D676553A0}" srcId="{D4B95C4F-C386-456D-9F8E-C95908F1F935}" destId="{CD35C35E-C6CD-449F-9EFA-9A7DA50A4D01}" srcOrd="2" destOrd="0" parTransId="{B83ADD2F-2967-4399-8286-86AE8E8D7DD9}" sibTransId="{F7DEC2EC-DEA3-4979-AD5D-94BA0872B832}"/>
    <dgm:cxn modelId="{CBA9915B-1ECE-4FF3-8C29-7539741033CA}" type="presOf" srcId="{CD35C35E-C6CD-449F-9EFA-9A7DA50A4D01}" destId="{75981330-F9F1-4EA5-B0B1-5FB47492EA72}" srcOrd="1" destOrd="0" presId="urn:microsoft.com/office/officeart/2005/8/layout/venn1"/>
    <dgm:cxn modelId="{10D623F4-D115-4C65-895D-E02410AA6A7D}" type="presOf" srcId="{4BE3746B-C2C4-441F-A5BA-96446B548001}" destId="{F416447B-CE67-47C2-96BC-34A2167411F5}" srcOrd="0" destOrd="0" presId="urn:microsoft.com/office/officeart/2005/8/layout/venn1"/>
    <dgm:cxn modelId="{DF7A89E3-AE6F-4FDC-8549-D98169DDF268}" type="presParOf" srcId="{920215A3-190B-4399-9F34-6DAC519AE171}" destId="{98F92460-006F-421C-A4F2-E4A28166440E}" srcOrd="0" destOrd="0" presId="urn:microsoft.com/office/officeart/2005/8/layout/venn1"/>
    <dgm:cxn modelId="{FCCFFEB1-C96F-45B1-B07F-D95200F904F3}" type="presParOf" srcId="{920215A3-190B-4399-9F34-6DAC519AE171}" destId="{99F9748D-270C-4151-97AC-9B080FB78F3D}" srcOrd="1" destOrd="0" presId="urn:microsoft.com/office/officeart/2005/8/layout/venn1"/>
    <dgm:cxn modelId="{3BFC7ED6-BBE2-4B50-A0BE-A3C3FEBAE009}" type="presParOf" srcId="{920215A3-190B-4399-9F34-6DAC519AE171}" destId="{D5F9C2C0-0497-43CA-BF20-7EFAE72C43A3}" srcOrd="2" destOrd="0" presId="urn:microsoft.com/office/officeart/2005/8/layout/venn1"/>
    <dgm:cxn modelId="{E0EB3CC3-7BF4-4075-97B6-D623ECE58400}" type="presParOf" srcId="{920215A3-190B-4399-9F34-6DAC519AE171}" destId="{6CF17F18-9A34-41A3-B00C-34ECD7EBBA5F}" srcOrd="3" destOrd="0" presId="urn:microsoft.com/office/officeart/2005/8/layout/venn1"/>
    <dgm:cxn modelId="{971E00AC-7316-4046-9E5E-8CA0450B84BC}" type="presParOf" srcId="{920215A3-190B-4399-9F34-6DAC519AE171}" destId="{F9259BF8-7E8C-4F97-BE7A-E96771DD07C1}" srcOrd="4" destOrd="0" presId="urn:microsoft.com/office/officeart/2005/8/layout/venn1"/>
    <dgm:cxn modelId="{E5FC060F-C7E9-4772-91A4-B094D3B887D2}" type="presParOf" srcId="{920215A3-190B-4399-9F34-6DAC519AE171}" destId="{75981330-F9F1-4EA5-B0B1-5FB47492EA72}" srcOrd="5" destOrd="0" presId="urn:microsoft.com/office/officeart/2005/8/layout/venn1"/>
    <dgm:cxn modelId="{85822618-732F-4EF9-93F2-D158BAA2C1D2}" type="presParOf" srcId="{920215A3-190B-4399-9F34-6DAC519AE171}" destId="{F416447B-CE67-47C2-96BC-34A2167411F5}" srcOrd="6" destOrd="0" presId="urn:microsoft.com/office/officeart/2005/8/layout/venn1"/>
    <dgm:cxn modelId="{9D087437-0BCD-4032-B964-400EE281907A}" type="presParOf" srcId="{920215A3-190B-4399-9F34-6DAC519AE171}" destId="{852DF6D5-E262-4A77-82DD-2B3EE2B0D056}"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FB6EFDF-7F52-4B6C-89E1-252C5EEE34F4}" type="doc">
      <dgm:prSet loTypeId="urn:microsoft.com/office/officeart/2005/8/layout/cycle2" loCatId="cycle" qsTypeId="urn:microsoft.com/office/officeart/2005/8/quickstyle/simple3" qsCatId="simple" csTypeId="urn:microsoft.com/office/officeart/2005/8/colors/colorful1" csCatId="colorful" phldr="1"/>
      <dgm:spPr/>
      <dgm:t>
        <a:bodyPr/>
        <a:lstStyle/>
        <a:p>
          <a:endParaRPr lang="en-US"/>
        </a:p>
      </dgm:t>
    </dgm:pt>
    <dgm:pt modelId="{F26C0FDA-162C-4588-94D4-99B58851C2C5}">
      <dgm:prSet custT="1"/>
      <dgm:spPr/>
      <dgm:t>
        <a:bodyPr/>
        <a:lstStyle/>
        <a:p>
          <a:pPr rtl="0"/>
          <a:r>
            <a:rPr lang="en-US" sz="1800" dirty="0" smtClean="0"/>
            <a:t>Review plan</a:t>
          </a:r>
          <a:endParaRPr lang="en-US" sz="1800" dirty="0"/>
        </a:p>
      </dgm:t>
      <dgm:extLst>
        <a:ext uri="{E40237B7-FDA0-4F09-8148-C483321AD2D9}">
          <dgm14:cNvPr xmlns:dgm14="http://schemas.microsoft.com/office/drawing/2010/diagram" id="0" name="" descr="Review Plan" title="Review Plan"/>
        </a:ext>
      </dgm:extLst>
    </dgm:pt>
    <dgm:pt modelId="{DFCA64AF-21C3-4A19-84AC-4C20F2CAB527}" type="parTrans" cxnId="{02370C6C-45F9-4EA8-A3CC-4E3CE31CF54B}">
      <dgm:prSet/>
      <dgm:spPr/>
      <dgm:t>
        <a:bodyPr/>
        <a:lstStyle/>
        <a:p>
          <a:endParaRPr lang="en-US"/>
        </a:p>
      </dgm:t>
    </dgm:pt>
    <dgm:pt modelId="{0E46026C-1475-4D24-BE20-6C528673499D}" type="sibTrans" cxnId="{02370C6C-45F9-4EA8-A3CC-4E3CE31CF54B}">
      <dgm:prSet custT="1"/>
      <dgm:spPr/>
      <dgm:t>
        <a:bodyPr/>
        <a:lstStyle/>
        <a:p>
          <a:endParaRPr lang="en-US" sz="1600"/>
        </a:p>
      </dgm:t>
      <dgm:extLst>
        <a:ext uri="{E40237B7-FDA0-4F09-8148-C483321AD2D9}">
          <dgm14:cNvPr xmlns:dgm14="http://schemas.microsoft.com/office/drawing/2010/diagram" id="0" name="" descr="small purple arrow" title="small purple arrow"/>
        </a:ext>
      </dgm:extLst>
    </dgm:pt>
    <dgm:pt modelId="{9BDDAAE3-0F17-46DF-9094-FA7DC7DF69D6}">
      <dgm:prSet custT="1"/>
      <dgm:spPr/>
      <dgm:t>
        <a:bodyPr/>
        <a:lstStyle/>
        <a:p>
          <a:pPr rtl="0"/>
          <a:r>
            <a:rPr lang="en-US" sz="1800" dirty="0" smtClean="0"/>
            <a:t> </a:t>
          </a:r>
        </a:p>
        <a:p>
          <a:pPr rtl="0"/>
          <a:r>
            <a:rPr lang="en-US" sz="1800" dirty="0" smtClean="0"/>
            <a:t>Provide any </a:t>
          </a:r>
          <a:r>
            <a:rPr lang="en-US" sz="1800" dirty="0" err="1" smtClean="0"/>
            <a:t>clarifica-tion</a:t>
          </a:r>
          <a:endParaRPr lang="en-US" sz="1800" dirty="0"/>
        </a:p>
      </dgm:t>
      <dgm:extLst>
        <a:ext uri="{E40237B7-FDA0-4F09-8148-C483321AD2D9}">
          <dgm14:cNvPr xmlns:dgm14="http://schemas.microsoft.com/office/drawing/2010/diagram" id="0" name="" descr="Provide any clarification" title="Provide any clarification"/>
        </a:ext>
      </dgm:extLst>
    </dgm:pt>
    <dgm:pt modelId="{2806CF10-B10A-4F5F-8CBB-22D51210B676}" type="parTrans" cxnId="{A6ED75D7-69A5-4C8C-B7C1-26BAA7835CA3}">
      <dgm:prSet/>
      <dgm:spPr/>
      <dgm:t>
        <a:bodyPr/>
        <a:lstStyle/>
        <a:p>
          <a:endParaRPr lang="en-US"/>
        </a:p>
      </dgm:t>
    </dgm:pt>
    <dgm:pt modelId="{370F0AB5-2753-4818-9173-F875CAB5A0BF}" type="sibTrans" cxnId="{A6ED75D7-69A5-4C8C-B7C1-26BAA7835CA3}">
      <dgm:prSet custT="1"/>
      <dgm:spPr/>
      <dgm:t>
        <a:bodyPr/>
        <a:lstStyle/>
        <a:p>
          <a:endParaRPr lang="en-US" sz="1600"/>
        </a:p>
      </dgm:t>
      <dgm:extLst>
        <a:ext uri="{E40237B7-FDA0-4F09-8148-C483321AD2D9}">
          <dgm14:cNvPr xmlns:dgm14="http://schemas.microsoft.com/office/drawing/2010/diagram" id="0" name="" title="small light blue arrow"/>
        </a:ext>
      </dgm:extLst>
    </dgm:pt>
    <dgm:pt modelId="{4637E3F6-F009-4EED-9F43-868400A67CD8}">
      <dgm:prSet custT="1"/>
      <dgm:spPr/>
      <dgm:t>
        <a:bodyPr/>
        <a:lstStyle/>
        <a:p>
          <a:pPr rtl="0"/>
          <a:r>
            <a:rPr lang="en-US" sz="1800" dirty="0" smtClean="0"/>
            <a:t>Discuss plans for </a:t>
          </a:r>
          <a:r>
            <a:rPr lang="en-US" sz="1800" dirty="0" err="1" smtClean="0"/>
            <a:t>upcom-ing</a:t>
          </a:r>
          <a:r>
            <a:rPr lang="en-US" sz="1800" dirty="0" smtClean="0"/>
            <a:t> year</a:t>
          </a:r>
          <a:endParaRPr lang="en-US" sz="1800" dirty="0"/>
        </a:p>
      </dgm:t>
      <dgm:extLst>
        <a:ext uri="{E40237B7-FDA0-4F09-8148-C483321AD2D9}">
          <dgm14:cNvPr xmlns:dgm14="http://schemas.microsoft.com/office/drawing/2010/diagram" id="0" name="" descr="Discuss plans for upcoming year&#10;" title="Discuss plans for upcoming year"/>
        </a:ext>
      </dgm:extLst>
    </dgm:pt>
    <dgm:pt modelId="{0FBDA28C-A33C-45EC-9829-A97776CB311F}" type="parTrans" cxnId="{1EE344AE-DEB5-4944-9CE0-B43D4DCDC374}">
      <dgm:prSet/>
      <dgm:spPr/>
      <dgm:t>
        <a:bodyPr/>
        <a:lstStyle/>
        <a:p>
          <a:endParaRPr lang="en-US"/>
        </a:p>
      </dgm:t>
    </dgm:pt>
    <dgm:pt modelId="{2330E72A-AFBB-40E3-AA52-A13E7BD6F4DA}" type="sibTrans" cxnId="{1EE344AE-DEB5-4944-9CE0-B43D4DCDC374}">
      <dgm:prSet custT="1"/>
      <dgm:spPr/>
      <dgm:t>
        <a:bodyPr/>
        <a:lstStyle/>
        <a:p>
          <a:endParaRPr lang="en-US" sz="1600"/>
        </a:p>
      </dgm:t>
      <dgm:extLst>
        <a:ext uri="{E40237B7-FDA0-4F09-8148-C483321AD2D9}">
          <dgm14:cNvPr xmlns:dgm14="http://schemas.microsoft.com/office/drawing/2010/diagram" id="0" name="" descr="small light gray arrow" title="small light gray arrow"/>
        </a:ext>
      </dgm:extLst>
    </dgm:pt>
    <dgm:pt modelId="{92573986-4C1F-4A8F-AD3D-9877A4018C51}">
      <dgm:prSet custT="1"/>
      <dgm:spPr/>
      <dgm:t>
        <a:bodyPr/>
        <a:lstStyle/>
        <a:p>
          <a:pPr rtl="0"/>
          <a:r>
            <a:rPr lang="en-US" sz="1800" dirty="0" smtClean="0"/>
            <a:t>Request feed-back</a:t>
          </a:r>
          <a:endParaRPr lang="en-US" sz="1800" dirty="0"/>
        </a:p>
      </dgm:t>
      <dgm:extLst>
        <a:ext uri="{E40237B7-FDA0-4F09-8148-C483321AD2D9}">
          <dgm14:cNvPr xmlns:dgm14="http://schemas.microsoft.com/office/drawing/2010/diagram" id="0" name="" descr="Request feedback" title="Request feedback"/>
        </a:ext>
      </dgm:extLst>
    </dgm:pt>
    <dgm:pt modelId="{D203259A-FA35-416F-AEBF-6FF1C080F93A}" type="parTrans" cxnId="{D77F6D4B-51B6-426D-ACF2-C2DAF9FE1E40}">
      <dgm:prSet/>
      <dgm:spPr/>
      <dgm:t>
        <a:bodyPr/>
        <a:lstStyle/>
        <a:p>
          <a:endParaRPr lang="en-US"/>
        </a:p>
      </dgm:t>
    </dgm:pt>
    <dgm:pt modelId="{165CED23-16B1-4F56-8928-E1A2096C7B24}" type="sibTrans" cxnId="{D77F6D4B-51B6-426D-ACF2-C2DAF9FE1E40}">
      <dgm:prSet custT="1"/>
      <dgm:spPr/>
      <dgm:t>
        <a:bodyPr/>
        <a:lstStyle/>
        <a:p>
          <a:endParaRPr lang="en-US" sz="1600"/>
        </a:p>
      </dgm:t>
      <dgm:extLst>
        <a:ext uri="{E40237B7-FDA0-4F09-8148-C483321AD2D9}">
          <dgm14:cNvPr xmlns:dgm14="http://schemas.microsoft.com/office/drawing/2010/diagram" id="0" name="" descr="small light pink arrow" title="small light pink arrow"/>
        </a:ext>
      </dgm:extLst>
    </dgm:pt>
    <dgm:pt modelId="{0B23B776-74D0-4F13-9A83-98225786CD12}" type="pres">
      <dgm:prSet presAssocID="{BFB6EFDF-7F52-4B6C-89E1-252C5EEE34F4}" presName="cycle" presStyleCnt="0">
        <dgm:presLayoutVars>
          <dgm:dir/>
          <dgm:resizeHandles val="exact"/>
        </dgm:presLayoutVars>
      </dgm:prSet>
      <dgm:spPr/>
      <dgm:t>
        <a:bodyPr/>
        <a:lstStyle/>
        <a:p>
          <a:endParaRPr lang="en-US"/>
        </a:p>
      </dgm:t>
    </dgm:pt>
    <dgm:pt modelId="{424A38AE-342C-4BFF-9E0D-B377591CAC59}" type="pres">
      <dgm:prSet presAssocID="{F26C0FDA-162C-4588-94D4-99B58851C2C5}" presName="node" presStyleLbl="node1" presStyleIdx="0" presStyleCnt="4" custScaleX="120966">
        <dgm:presLayoutVars>
          <dgm:bulletEnabled val="1"/>
        </dgm:presLayoutVars>
      </dgm:prSet>
      <dgm:spPr/>
      <dgm:t>
        <a:bodyPr/>
        <a:lstStyle/>
        <a:p>
          <a:endParaRPr lang="en-US"/>
        </a:p>
      </dgm:t>
    </dgm:pt>
    <dgm:pt modelId="{3227D4CE-C0C4-4780-97D8-89BDB8279FE7}" type="pres">
      <dgm:prSet presAssocID="{0E46026C-1475-4D24-BE20-6C528673499D}" presName="sibTrans" presStyleLbl="sibTrans2D1" presStyleIdx="0" presStyleCnt="4" custScaleX="120966"/>
      <dgm:spPr/>
      <dgm:t>
        <a:bodyPr/>
        <a:lstStyle/>
        <a:p>
          <a:endParaRPr lang="en-US"/>
        </a:p>
      </dgm:t>
    </dgm:pt>
    <dgm:pt modelId="{C87BD2D8-296B-4C14-A41F-95DC6720C6B9}" type="pres">
      <dgm:prSet presAssocID="{0E46026C-1475-4D24-BE20-6C528673499D}" presName="connectorText" presStyleLbl="sibTrans2D1" presStyleIdx="0" presStyleCnt="4"/>
      <dgm:spPr/>
      <dgm:t>
        <a:bodyPr/>
        <a:lstStyle/>
        <a:p>
          <a:endParaRPr lang="en-US"/>
        </a:p>
      </dgm:t>
    </dgm:pt>
    <dgm:pt modelId="{88E14910-A03F-4380-873F-680117DAC53C}" type="pres">
      <dgm:prSet presAssocID="{9BDDAAE3-0F17-46DF-9094-FA7DC7DF69D6}" presName="node" presStyleLbl="node1" presStyleIdx="1" presStyleCnt="4" custScaleX="120966">
        <dgm:presLayoutVars>
          <dgm:bulletEnabled val="1"/>
        </dgm:presLayoutVars>
      </dgm:prSet>
      <dgm:spPr/>
      <dgm:t>
        <a:bodyPr/>
        <a:lstStyle/>
        <a:p>
          <a:endParaRPr lang="en-US"/>
        </a:p>
      </dgm:t>
    </dgm:pt>
    <dgm:pt modelId="{6B8D5D68-9361-4C7F-BC7B-3E0996562DD3}" type="pres">
      <dgm:prSet presAssocID="{370F0AB5-2753-4818-9173-F875CAB5A0BF}" presName="sibTrans" presStyleLbl="sibTrans2D1" presStyleIdx="1" presStyleCnt="4" custScaleX="120966"/>
      <dgm:spPr/>
      <dgm:t>
        <a:bodyPr/>
        <a:lstStyle/>
        <a:p>
          <a:endParaRPr lang="en-US"/>
        </a:p>
      </dgm:t>
    </dgm:pt>
    <dgm:pt modelId="{F1C34D78-92F3-4006-AB4F-551848830572}" type="pres">
      <dgm:prSet presAssocID="{370F0AB5-2753-4818-9173-F875CAB5A0BF}" presName="connectorText" presStyleLbl="sibTrans2D1" presStyleIdx="1" presStyleCnt="4"/>
      <dgm:spPr/>
      <dgm:t>
        <a:bodyPr/>
        <a:lstStyle/>
        <a:p>
          <a:endParaRPr lang="en-US"/>
        </a:p>
      </dgm:t>
    </dgm:pt>
    <dgm:pt modelId="{271C9207-7FB9-4E23-AFC2-06D96F2BE8E7}" type="pres">
      <dgm:prSet presAssocID="{4637E3F6-F009-4EED-9F43-868400A67CD8}" presName="node" presStyleLbl="node1" presStyleIdx="2" presStyleCnt="4" custScaleX="134132">
        <dgm:presLayoutVars>
          <dgm:bulletEnabled val="1"/>
        </dgm:presLayoutVars>
      </dgm:prSet>
      <dgm:spPr/>
      <dgm:t>
        <a:bodyPr/>
        <a:lstStyle/>
        <a:p>
          <a:endParaRPr lang="en-US"/>
        </a:p>
      </dgm:t>
    </dgm:pt>
    <dgm:pt modelId="{0B1DEE16-19D5-45B4-B5BC-BF358342A0F2}" type="pres">
      <dgm:prSet presAssocID="{2330E72A-AFBB-40E3-AA52-A13E7BD6F4DA}" presName="sibTrans" presStyleLbl="sibTrans2D1" presStyleIdx="2" presStyleCnt="4" custScaleX="120966"/>
      <dgm:spPr/>
      <dgm:t>
        <a:bodyPr/>
        <a:lstStyle/>
        <a:p>
          <a:endParaRPr lang="en-US"/>
        </a:p>
      </dgm:t>
    </dgm:pt>
    <dgm:pt modelId="{C9566B08-BBF2-4D39-9604-56A0F64F3D73}" type="pres">
      <dgm:prSet presAssocID="{2330E72A-AFBB-40E3-AA52-A13E7BD6F4DA}" presName="connectorText" presStyleLbl="sibTrans2D1" presStyleIdx="2" presStyleCnt="4"/>
      <dgm:spPr/>
      <dgm:t>
        <a:bodyPr/>
        <a:lstStyle/>
        <a:p>
          <a:endParaRPr lang="en-US"/>
        </a:p>
      </dgm:t>
    </dgm:pt>
    <dgm:pt modelId="{FB6F30D2-E547-430A-B55B-6B15015B9CE6}" type="pres">
      <dgm:prSet presAssocID="{92573986-4C1F-4A8F-AD3D-9877A4018C51}" presName="node" presStyleLbl="node1" presStyleIdx="3" presStyleCnt="4" custScaleX="120966">
        <dgm:presLayoutVars>
          <dgm:bulletEnabled val="1"/>
        </dgm:presLayoutVars>
      </dgm:prSet>
      <dgm:spPr/>
      <dgm:t>
        <a:bodyPr/>
        <a:lstStyle/>
        <a:p>
          <a:endParaRPr lang="en-US"/>
        </a:p>
      </dgm:t>
    </dgm:pt>
    <dgm:pt modelId="{DD68FE87-BD7E-460C-8AE8-FD41B88F52B8}" type="pres">
      <dgm:prSet presAssocID="{165CED23-16B1-4F56-8928-E1A2096C7B24}" presName="sibTrans" presStyleLbl="sibTrans2D1" presStyleIdx="3" presStyleCnt="4" custScaleX="120966"/>
      <dgm:spPr/>
      <dgm:t>
        <a:bodyPr/>
        <a:lstStyle/>
        <a:p>
          <a:endParaRPr lang="en-US"/>
        </a:p>
      </dgm:t>
    </dgm:pt>
    <dgm:pt modelId="{FD426B4E-F261-4584-A942-7C2A7A012174}" type="pres">
      <dgm:prSet presAssocID="{165CED23-16B1-4F56-8928-E1A2096C7B24}" presName="connectorText" presStyleLbl="sibTrans2D1" presStyleIdx="3" presStyleCnt="4"/>
      <dgm:spPr/>
      <dgm:t>
        <a:bodyPr/>
        <a:lstStyle/>
        <a:p>
          <a:endParaRPr lang="en-US"/>
        </a:p>
      </dgm:t>
    </dgm:pt>
  </dgm:ptLst>
  <dgm:cxnLst>
    <dgm:cxn modelId="{2C0991B0-3FE1-40E6-B807-9503E57141F6}" type="presOf" srcId="{165CED23-16B1-4F56-8928-E1A2096C7B24}" destId="{FD426B4E-F261-4584-A942-7C2A7A012174}" srcOrd="1" destOrd="0" presId="urn:microsoft.com/office/officeart/2005/8/layout/cycle2"/>
    <dgm:cxn modelId="{5C6383D9-888D-493D-9D02-BD9ADD293AD1}" type="presOf" srcId="{2330E72A-AFBB-40E3-AA52-A13E7BD6F4DA}" destId="{C9566B08-BBF2-4D39-9604-56A0F64F3D73}" srcOrd="1" destOrd="0" presId="urn:microsoft.com/office/officeart/2005/8/layout/cycle2"/>
    <dgm:cxn modelId="{09E85356-500B-4F14-8863-2689D372BD4E}" type="presOf" srcId="{370F0AB5-2753-4818-9173-F875CAB5A0BF}" destId="{F1C34D78-92F3-4006-AB4F-551848830572}" srcOrd="1" destOrd="0" presId="urn:microsoft.com/office/officeart/2005/8/layout/cycle2"/>
    <dgm:cxn modelId="{0D4A4653-3C91-4813-BB88-975683C5DBAD}" type="presOf" srcId="{0E46026C-1475-4D24-BE20-6C528673499D}" destId="{C87BD2D8-296B-4C14-A41F-95DC6720C6B9}" srcOrd="1" destOrd="0" presId="urn:microsoft.com/office/officeart/2005/8/layout/cycle2"/>
    <dgm:cxn modelId="{66440734-B9A0-4D18-A220-0C2A041617B2}" type="presOf" srcId="{0E46026C-1475-4D24-BE20-6C528673499D}" destId="{3227D4CE-C0C4-4780-97D8-89BDB8279FE7}" srcOrd="0" destOrd="0" presId="urn:microsoft.com/office/officeart/2005/8/layout/cycle2"/>
    <dgm:cxn modelId="{9345978A-C10A-4FD0-BC53-6D014BA085A6}" type="presOf" srcId="{BFB6EFDF-7F52-4B6C-89E1-252C5EEE34F4}" destId="{0B23B776-74D0-4F13-9A83-98225786CD12}" srcOrd="0" destOrd="0" presId="urn:microsoft.com/office/officeart/2005/8/layout/cycle2"/>
    <dgm:cxn modelId="{1EE344AE-DEB5-4944-9CE0-B43D4DCDC374}" srcId="{BFB6EFDF-7F52-4B6C-89E1-252C5EEE34F4}" destId="{4637E3F6-F009-4EED-9F43-868400A67CD8}" srcOrd="2" destOrd="0" parTransId="{0FBDA28C-A33C-45EC-9829-A97776CB311F}" sibTransId="{2330E72A-AFBB-40E3-AA52-A13E7BD6F4DA}"/>
    <dgm:cxn modelId="{FF76FA6E-5BB8-47F3-A9D7-BF7BCD5DEB8C}" type="presOf" srcId="{165CED23-16B1-4F56-8928-E1A2096C7B24}" destId="{DD68FE87-BD7E-460C-8AE8-FD41B88F52B8}" srcOrd="0" destOrd="0" presId="urn:microsoft.com/office/officeart/2005/8/layout/cycle2"/>
    <dgm:cxn modelId="{E0F0725B-EB2E-47A3-9E15-71665DE32B57}" type="presOf" srcId="{92573986-4C1F-4A8F-AD3D-9877A4018C51}" destId="{FB6F30D2-E547-430A-B55B-6B15015B9CE6}" srcOrd="0" destOrd="0" presId="urn:microsoft.com/office/officeart/2005/8/layout/cycle2"/>
    <dgm:cxn modelId="{D77F6D4B-51B6-426D-ACF2-C2DAF9FE1E40}" srcId="{BFB6EFDF-7F52-4B6C-89E1-252C5EEE34F4}" destId="{92573986-4C1F-4A8F-AD3D-9877A4018C51}" srcOrd="3" destOrd="0" parTransId="{D203259A-FA35-416F-AEBF-6FF1C080F93A}" sibTransId="{165CED23-16B1-4F56-8928-E1A2096C7B24}"/>
    <dgm:cxn modelId="{2259887D-AAC9-453D-B6DF-1AADA957C408}" type="presOf" srcId="{4637E3F6-F009-4EED-9F43-868400A67CD8}" destId="{271C9207-7FB9-4E23-AFC2-06D96F2BE8E7}" srcOrd="0" destOrd="0" presId="urn:microsoft.com/office/officeart/2005/8/layout/cycle2"/>
    <dgm:cxn modelId="{AE31E42A-75DE-4B04-B9DF-B7D56B606507}" type="presOf" srcId="{F26C0FDA-162C-4588-94D4-99B58851C2C5}" destId="{424A38AE-342C-4BFF-9E0D-B377591CAC59}" srcOrd="0" destOrd="0" presId="urn:microsoft.com/office/officeart/2005/8/layout/cycle2"/>
    <dgm:cxn modelId="{02370C6C-45F9-4EA8-A3CC-4E3CE31CF54B}" srcId="{BFB6EFDF-7F52-4B6C-89E1-252C5EEE34F4}" destId="{F26C0FDA-162C-4588-94D4-99B58851C2C5}" srcOrd="0" destOrd="0" parTransId="{DFCA64AF-21C3-4A19-84AC-4C20F2CAB527}" sibTransId="{0E46026C-1475-4D24-BE20-6C528673499D}"/>
    <dgm:cxn modelId="{A6ED75D7-69A5-4C8C-B7C1-26BAA7835CA3}" srcId="{BFB6EFDF-7F52-4B6C-89E1-252C5EEE34F4}" destId="{9BDDAAE3-0F17-46DF-9094-FA7DC7DF69D6}" srcOrd="1" destOrd="0" parTransId="{2806CF10-B10A-4F5F-8CBB-22D51210B676}" sibTransId="{370F0AB5-2753-4818-9173-F875CAB5A0BF}"/>
    <dgm:cxn modelId="{27E1B94B-46C1-4106-80C8-EBAE4B8A39C3}" type="presOf" srcId="{2330E72A-AFBB-40E3-AA52-A13E7BD6F4DA}" destId="{0B1DEE16-19D5-45B4-B5BC-BF358342A0F2}" srcOrd="0" destOrd="0" presId="urn:microsoft.com/office/officeart/2005/8/layout/cycle2"/>
    <dgm:cxn modelId="{247DE4C2-3367-4942-B959-06061BD5A5E2}" type="presOf" srcId="{9BDDAAE3-0F17-46DF-9094-FA7DC7DF69D6}" destId="{88E14910-A03F-4380-873F-680117DAC53C}" srcOrd="0" destOrd="0" presId="urn:microsoft.com/office/officeart/2005/8/layout/cycle2"/>
    <dgm:cxn modelId="{416C4B15-7909-42B3-9EFE-100D36B12CCC}" type="presOf" srcId="{370F0AB5-2753-4818-9173-F875CAB5A0BF}" destId="{6B8D5D68-9361-4C7F-BC7B-3E0996562DD3}" srcOrd="0" destOrd="0" presId="urn:microsoft.com/office/officeart/2005/8/layout/cycle2"/>
    <dgm:cxn modelId="{A0659B3C-3CBF-44E9-A6A8-20B9656EB307}" type="presParOf" srcId="{0B23B776-74D0-4F13-9A83-98225786CD12}" destId="{424A38AE-342C-4BFF-9E0D-B377591CAC59}" srcOrd="0" destOrd="0" presId="urn:microsoft.com/office/officeart/2005/8/layout/cycle2"/>
    <dgm:cxn modelId="{0C781133-355A-48E8-9E2A-9F1F2E061BDB}" type="presParOf" srcId="{0B23B776-74D0-4F13-9A83-98225786CD12}" destId="{3227D4CE-C0C4-4780-97D8-89BDB8279FE7}" srcOrd="1" destOrd="0" presId="urn:microsoft.com/office/officeart/2005/8/layout/cycle2"/>
    <dgm:cxn modelId="{E00C4727-1946-45F6-B31E-24D6978AAB82}" type="presParOf" srcId="{3227D4CE-C0C4-4780-97D8-89BDB8279FE7}" destId="{C87BD2D8-296B-4C14-A41F-95DC6720C6B9}" srcOrd="0" destOrd="0" presId="urn:microsoft.com/office/officeart/2005/8/layout/cycle2"/>
    <dgm:cxn modelId="{E74811F6-B988-4F18-A5EC-8562514719B6}" type="presParOf" srcId="{0B23B776-74D0-4F13-9A83-98225786CD12}" destId="{88E14910-A03F-4380-873F-680117DAC53C}" srcOrd="2" destOrd="0" presId="urn:microsoft.com/office/officeart/2005/8/layout/cycle2"/>
    <dgm:cxn modelId="{771E5314-7055-4F0C-8293-92CC1DFD8EE5}" type="presParOf" srcId="{0B23B776-74D0-4F13-9A83-98225786CD12}" destId="{6B8D5D68-9361-4C7F-BC7B-3E0996562DD3}" srcOrd="3" destOrd="0" presId="urn:microsoft.com/office/officeart/2005/8/layout/cycle2"/>
    <dgm:cxn modelId="{4DA0D7F5-15C9-4C1A-BB35-306E613A9EAF}" type="presParOf" srcId="{6B8D5D68-9361-4C7F-BC7B-3E0996562DD3}" destId="{F1C34D78-92F3-4006-AB4F-551848830572}" srcOrd="0" destOrd="0" presId="urn:microsoft.com/office/officeart/2005/8/layout/cycle2"/>
    <dgm:cxn modelId="{A5B858A6-22D1-4CD1-8BE7-E6E89FBA0F87}" type="presParOf" srcId="{0B23B776-74D0-4F13-9A83-98225786CD12}" destId="{271C9207-7FB9-4E23-AFC2-06D96F2BE8E7}" srcOrd="4" destOrd="0" presId="urn:microsoft.com/office/officeart/2005/8/layout/cycle2"/>
    <dgm:cxn modelId="{D2B248DC-B662-4C90-A007-B8B8B87BBFEA}" type="presParOf" srcId="{0B23B776-74D0-4F13-9A83-98225786CD12}" destId="{0B1DEE16-19D5-45B4-B5BC-BF358342A0F2}" srcOrd="5" destOrd="0" presId="urn:microsoft.com/office/officeart/2005/8/layout/cycle2"/>
    <dgm:cxn modelId="{9B9DAE6C-2E2C-4CC5-B2AA-4D4D88DC1463}" type="presParOf" srcId="{0B1DEE16-19D5-45B4-B5BC-BF358342A0F2}" destId="{C9566B08-BBF2-4D39-9604-56A0F64F3D73}" srcOrd="0" destOrd="0" presId="urn:microsoft.com/office/officeart/2005/8/layout/cycle2"/>
    <dgm:cxn modelId="{7FDDEE7E-40B6-4A14-B79F-2F604527A5DA}" type="presParOf" srcId="{0B23B776-74D0-4F13-9A83-98225786CD12}" destId="{FB6F30D2-E547-430A-B55B-6B15015B9CE6}" srcOrd="6" destOrd="0" presId="urn:microsoft.com/office/officeart/2005/8/layout/cycle2"/>
    <dgm:cxn modelId="{693C8987-2D55-484E-BA86-96631BD7C2A9}" type="presParOf" srcId="{0B23B776-74D0-4F13-9A83-98225786CD12}" destId="{DD68FE87-BD7E-460C-8AE8-FD41B88F52B8}" srcOrd="7" destOrd="0" presId="urn:microsoft.com/office/officeart/2005/8/layout/cycle2"/>
    <dgm:cxn modelId="{3A89FA2D-E4FE-45F6-8BD6-E8787C19933C}" type="presParOf" srcId="{DD68FE87-BD7E-460C-8AE8-FD41B88F52B8}" destId="{FD426B4E-F261-4584-A942-7C2A7A01217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92460-006F-421C-A4F2-E4A28166440E}">
      <dsp:nvSpPr>
        <dsp:cNvPr id="0" name=""/>
        <dsp:cNvSpPr/>
      </dsp:nvSpPr>
      <dsp:spPr>
        <a:xfrm>
          <a:off x="2049899" y="-42339"/>
          <a:ext cx="1842516" cy="2153606"/>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t>Design of Program</a:t>
          </a:r>
          <a:endParaRPr lang="en-US" sz="2000" kern="1200" dirty="0"/>
        </a:p>
      </dsp:txBody>
      <dsp:txXfrm>
        <a:off x="2262497" y="247568"/>
        <a:ext cx="1417320" cy="683355"/>
      </dsp:txXfrm>
    </dsp:sp>
    <dsp:sp modelId="{D5F9C2C0-0497-43CA-BF20-7EFAE72C43A3}">
      <dsp:nvSpPr>
        <dsp:cNvPr id="0" name=""/>
        <dsp:cNvSpPr/>
      </dsp:nvSpPr>
      <dsp:spPr>
        <a:xfrm>
          <a:off x="2611456" y="1023367"/>
          <a:ext cx="2711041" cy="1624583"/>
        </a:xfrm>
        <a:prstGeom prst="ellipse">
          <a:avLst/>
        </a:prstGeom>
        <a:solidFill>
          <a:schemeClr val="accent1">
            <a:lumMod val="20000"/>
            <a:lumOff val="80000"/>
          </a:schemeClr>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t>Assess-</a:t>
          </a:r>
          <a:r>
            <a:rPr lang="en-US" sz="2000" kern="1200" dirty="0" err="1" smtClean="0"/>
            <a:t>ments</a:t>
          </a:r>
          <a:r>
            <a:rPr lang="en-US" sz="2000" kern="1200" dirty="0" smtClean="0"/>
            <a:t> &amp; Mon-</a:t>
          </a:r>
          <a:r>
            <a:rPr lang="en-US" sz="2000" kern="1200" dirty="0" err="1" smtClean="0"/>
            <a:t>itoring</a:t>
          </a:r>
          <a:endParaRPr lang="en-US" sz="2000" kern="1200" dirty="0"/>
        </a:p>
      </dsp:txBody>
      <dsp:txXfrm>
        <a:off x="4071248" y="1210819"/>
        <a:ext cx="1042708" cy="1249679"/>
      </dsp:txXfrm>
    </dsp:sp>
    <dsp:sp modelId="{F9259BF8-7E8C-4F97-BE7A-E96771DD07C1}">
      <dsp:nvSpPr>
        <dsp:cNvPr id="0" name=""/>
        <dsp:cNvSpPr/>
      </dsp:nvSpPr>
      <dsp:spPr>
        <a:xfrm>
          <a:off x="2049899" y="1743123"/>
          <a:ext cx="1842516" cy="1842516"/>
        </a:xfrm>
        <a:prstGeom prst="ellipse">
          <a:avLst/>
        </a:prstGeom>
        <a:solidFill>
          <a:schemeClr val="accent3">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US" sz="2100" kern="1200" dirty="0" smtClean="0"/>
            <a:t>Parent Involve-</a:t>
          </a:r>
          <a:r>
            <a:rPr lang="en-US" sz="2100" kern="1200" dirty="0" err="1" smtClean="0"/>
            <a:t>ment</a:t>
          </a:r>
          <a:endParaRPr lang="en-US" sz="2100" kern="1200" dirty="0"/>
        </a:p>
      </dsp:txBody>
      <dsp:txXfrm>
        <a:off x="2262497" y="2752964"/>
        <a:ext cx="1417320" cy="584644"/>
      </dsp:txXfrm>
    </dsp:sp>
    <dsp:sp modelId="{F416447B-CE67-47C2-96BC-34A2167411F5}">
      <dsp:nvSpPr>
        <dsp:cNvPr id="0" name=""/>
        <dsp:cNvSpPr/>
      </dsp:nvSpPr>
      <dsp:spPr>
        <a:xfrm>
          <a:off x="934444" y="1128151"/>
          <a:ext cx="2365569" cy="1510273"/>
        </a:xfrm>
        <a:prstGeom prst="ellipse">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just" defTabSz="933450" rtl="0">
            <a:lnSpc>
              <a:spcPct val="90000"/>
            </a:lnSpc>
            <a:spcBef>
              <a:spcPct val="0"/>
            </a:spcBef>
            <a:spcAft>
              <a:spcPct val="35000"/>
            </a:spcAft>
          </a:pPr>
          <a:r>
            <a:rPr lang="en-US" sz="2100" kern="1200" dirty="0" smtClean="0"/>
            <a:t>Annual Review</a:t>
          </a:r>
          <a:endParaRPr lang="en-US" sz="2100" kern="1200" dirty="0"/>
        </a:p>
      </dsp:txBody>
      <dsp:txXfrm>
        <a:off x="1116411" y="1302413"/>
        <a:ext cx="909834" cy="1161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A38AE-342C-4BFF-9E0D-B377591CAC59}">
      <dsp:nvSpPr>
        <dsp:cNvPr id="0" name=""/>
        <dsp:cNvSpPr/>
      </dsp:nvSpPr>
      <dsp:spPr>
        <a:xfrm>
          <a:off x="4596546" y="1232"/>
          <a:ext cx="1590795" cy="1315076"/>
        </a:xfrm>
        <a:prstGeom prst="ellips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Review plan</a:t>
          </a:r>
          <a:endParaRPr lang="en-US" sz="1800" kern="1200" dirty="0"/>
        </a:p>
      </dsp:txBody>
      <dsp:txXfrm>
        <a:off x="4829513" y="193820"/>
        <a:ext cx="1124861" cy="929900"/>
      </dsp:txXfrm>
    </dsp:sp>
    <dsp:sp modelId="{3227D4CE-C0C4-4780-97D8-89BDB8279FE7}">
      <dsp:nvSpPr>
        <dsp:cNvPr id="0" name=""/>
        <dsp:cNvSpPr/>
      </dsp:nvSpPr>
      <dsp:spPr>
        <a:xfrm rot="2700000">
          <a:off x="5910823" y="1128850"/>
          <a:ext cx="346238" cy="443838"/>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5926035" y="1180894"/>
        <a:ext cx="242367" cy="266302"/>
      </dsp:txXfrm>
    </dsp:sp>
    <dsp:sp modelId="{88E14910-A03F-4380-873F-680117DAC53C}">
      <dsp:nvSpPr>
        <dsp:cNvPr id="0" name=""/>
        <dsp:cNvSpPr/>
      </dsp:nvSpPr>
      <dsp:spPr>
        <a:xfrm>
          <a:off x="5992000" y="1396686"/>
          <a:ext cx="1590795" cy="1315076"/>
        </a:xfrm>
        <a:prstGeom prst="ellips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 </a:t>
          </a:r>
        </a:p>
        <a:p>
          <a:pPr lvl="0" algn="ctr" defTabSz="800100" rtl="0">
            <a:lnSpc>
              <a:spcPct val="90000"/>
            </a:lnSpc>
            <a:spcBef>
              <a:spcPct val="0"/>
            </a:spcBef>
            <a:spcAft>
              <a:spcPct val="35000"/>
            </a:spcAft>
          </a:pPr>
          <a:r>
            <a:rPr lang="en-US" sz="1800" kern="1200" dirty="0" smtClean="0"/>
            <a:t>Provide any </a:t>
          </a:r>
          <a:r>
            <a:rPr lang="en-US" sz="1800" kern="1200" dirty="0" err="1" smtClean="0"/>
            <a:t>clarifica-tion</a:t>
          </a:r>
          <a:endParaRPr lang="en-US" sz="1800" kern="1200" dirty="0"/>
        </a:p>
      </dsp:txBody>
      <dsp:txXfrm>
        <a:off x="6224967" y="1589274"/>
        <a:ext cx="1124861" cy="929900"/>
      </dsp:txXfrm>
    </dsp:sp>
    <dsp:sp modelId="{6B8D5D68-9361-4C7F-BC7B-3E0996562DD3}">
      <dsp:nvSpPr>
        <dsp:cNvPr id="0" name=""/>
        <dsp:cNvSpPr/>
      </dsp:nvSpPr>
      <dsp:spPr>
        <a:xfrm rot="8100000">
          <a:off x="5941392" y="2514425"/>
          <a:ext cx="327770" cy="443838"/>
        </a:xfrm>
        <a:prstGeom prst="rightArrow">
          <a:avLst>
            <a:gd name="adj1" fmla="val 6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6025323" y="2568428"/>
        <a:ext cx="229439" cy="266302"/>
      </dsp:txXfrm>
    </dsp:sp>
    <dsp:sp modelId="{271C9207-7FB9-4E23-AFC2-06D96F2BE8E7}">
      <dsp:nvSpPr>
        <dsp:cNvPr id="0" name=""/>
        <dsp:cNvSpPr/>
      </dsp:nvSpPr>
      <dsp:spPr>
        <a:xfrm>
          <a:off x="4509975" y="2792141"/>
          <a:ext cx="1763937" cy="1315076"/>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Discuss plans for </a:t>
          </a:r>
          <a:r>
            <a:rPr lang="en-US" sz="1800" kern="1200" dirty="0" err="1" smtClean="0"/>
            <a:t>upcom-ing</a:t>
          </a:r>
          <a:r>
            <a:rPr lang="en-US" sz="1800" kern="1200" dirty="0" smtClean="0"/>
            <a:t> year</a:t>
          </a:r>
          <a:endParaRPr lang="en-US" sz="1800" kern="1200" dirty="0"/>
        </a:p>
      </dsp:txBody>
      <dsp:txXfrm>
        <a:off x="4768298" y="2984729"/>
        <a:ext cx="1247291" cy="929900"/>
      </dsp:txXfrm>
    </dsp:sp>
    <dsp:sp modelId="{0B1DEE16-19D5-45B4-B5BC-BF358342A0F2}">
      <dsp:nvSpPr>
        <dsp:cNvPr id="0" name=""/>
        <dsp:cNvSpPr/>
      </dsp:nvSpPr>
      <dsp:spPr>
        <a:xfrm rot="13500000">
          <a:off x="4525569" y="2525271"/>
          <a:ext cx="327770" cy="443838"/>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609500" y="2648804"/>
        <a:ext cx="229439" cy="266302"/>
      </dsp:txXfrm>
    </dsp:sp>
    <dsp:sp modelId="{FB6F30D2-E547-430A-B55B-6B15015B9CE6}">
      <dsp:nvSpPr>
        <dsp:cNvPr id="0" name=""/>
        <dsp:cNvSpPr/>
      </dsp:nvSpPr>
      <dsp:spPr>
        <a:xfrm>
          <a:off x="3201092" y="1396686"/>
          <a:ext cx="1590795" cy="1315076"/>
        </a:xfrm>
        <a:prstGeom prst="ellips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Request feed-back</a:t>
          </a:r>
          <a:endParaRPr lang="en-US" sz="1800" kern="1200" dirty="0"/>
        </a:p>
      </dsp:txBody>
      <dsp:txXfrm>
        <a:off x="3434059" y="1589274"/>
        <a:ext cx="1124861" cy="929900"/>
      </dsp:txXfrm>
    </dsp:sp>
    <dsp:sp modelId="{DD68FE87-BD7E-460C-8AE8-FD41B88F52B8}">
      <dsp:nvSpPr>
        <dsp:cNvPr id="0" name=""/>
        <dsp:cNvSpPr/>
      </dsp:nvSpPr>
      <dsp:spPr>
        <a:xfrm rot="18900000">
          <a:off x="4515369" y="1140306"/>
          <a:ext cx="346238" cy="443838"/>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530581" y="1265798"/>
        <a:ext cx="242367" cy="26630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257477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265634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2868562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4</a:t>
            </a:fld>
            <a:endParaRPr lang="en-US"/>
          </a:p>
        </p:txBody>
      </p:sp>
    </p:spTree>
    <p:extLst>
      <p:ext uri="{BB962C8B-B14F-4D97-AF65-F5344CB8AC3E}">
        <p14:creationId xmlns:p14="http://schemas.microsoft.com/office/powerpoint/2010/main" val="146955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Design of Program – What does the program look like?  What interventions are in place? What curriculum are we using?  What’s the goal?</a:t>
            </a:r>
          </a:p>
          <a:p>
            <a:endParaRPr lang="en-US" altLang="en-US" dirty="0" smtClean="0"/>
          </a:p>
          <a:p>
            <a:r>
              <a:rPr lang="en-US" altLang="en-US" dirty="0" smtClean="0"/>
              <a:t>Assessments &amp; Monitoring – How are we assessing our students?  How are we monitoring our students to see if there’s any progress?  </a:t>
            </a:r>
          </a:p>
          <a:p>
            <a:endParaRPr lang="en-US" altLang="en-US" dirty="0" smtClean="0"/>
          </a:p>
          <a:p>
            <a:r>
              <a:rPr lang="en-US" altLang="en-US" dirty="0" smtClean="0"/>
              <a:t>Parent Involvement – One of the key components is the involvement of our families.  Not only in ensuring that we are addressing all the rights of our families, but providing opportunities for our families to learn more about our curriculum and possible strategies that they can use at home to help their students.</a:t>
            </a:r>
          </a:p>
          <a:p>
            <a:endParaRPr lang="en-US" altLang="en-US" dirty="0" smtClean="0"/>
          </a:p>
          <a:p>
            <a:r>
              <a:rPr lang="en-US" altLang="en-US" dirty="0" smtClean="0"/>
              <a:t>Annual Review – Annually review and evaluating the plan to see if its working .  Determining what’s working, what needs to changes and adjusting the plan based on feedback from district personnel and our community.</a:t>
            </a:r>
          </a:p>
        </p:txBody>
      </p:sp>
      <p:sp>
        <p:nvSpPr>
          <p:cNvPr id="553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140B94F2-59FB-40C9-830F-E98F0BFB5551}" type="slidenum">
              <a:rPr lang="fr-CA" altLang="en-US">
                <a:latin typeface="Calibri" pitchFamily="34" charset="0"/>
              </a:rPr>
              <a:pPr>
                <a:spcBef>
                  <a:spcPct val="0"/>
                </a:spcBef>
                <a:defRPr/>
              </a:pPr>
              <a:t>6</a:t>
            </a:fld>
            <a:endParaRPr lang="fr-CA" altLang="en-US">
              <a:latin typeface="Calibri" pitchFamily="34" charset="0"/>
            </a:endParaRPr>
          </a:p>
        </p:txBody>
      </p:sp>
    </p:spTree>
    <p:extLst>
      <p:ext uri="{BB962C8B-B14F-4D97-AF65-F5344CB8AC3E}">
        <p14:creationId xmlns:p14="http://schemas.microsoft.com/office/powerpoint/2010/main" val="923749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3713682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2A64EF6F-B7DF-4AE7-8FCB-790E45964C37}" type="slidenum">
              <a:rPr lang="fr-CA" altLang="en-US">
                <a:latin typeface="Calibri" pitchFamily="34" charset="0"/>
              </a:rPr>
              <a:pPr>
                <a:spcBef>
                  <a:spcPct val="0"/>
                </a:spcBef>
                <a:defRPr/>
              </a:pPr>
              <a:t>11</a:t>
            </a:fld>
            <a:endParaRPr lang="fr-CA" altLang="en-US">
              <a:latin typeface="Calibri" pitchFamily="34" charset="0"/>
            </a:endParaRPr>
          </a:p>
        </p:txBody>
      </p:sp>
    </p:spTree>
    <p:extLst>
      <p:ext uri="{BB962C8B-B14F-4D97-AF65-F5344CB8AC3E}">
        <p14:creationId xmlns:p14="http://schemas.microsoft.com/office/powerpoint/2010/main" val="193527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18355350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2/8/2022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859161546"/>
      </p:ext>
    </p:extLst>
  </p:cSld>
  <p:clrMapOvr>
    <a:masterClrMapping/>
  </p:clrMapOvr>
  <p:timing>
    <p:tnLst>
      <p:par>
        <p:cTn id="1" dur="indefinite" restart="never" nodeType="tmRoot"/>
      </p:par>
    </p:tnLst>
  </p:timing>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2/8/2022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2/8/2022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2/8/2022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2/8/2022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2/8/2022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434936730"/>
      </p:ext>
    </p:extLst>
  </p:cSld>
  <p:clrMapOvr>
    <a:masterClrMapping/>
  </p:clrMapOvr>
  <p:timing>
    <p:tnLst>
      <p:par>
        <p:cTn id="1" dur="indefinite" restart="never" nodeType="tmRoot"/>
      </p:par>
    </p:tnLst>
  </p:timing>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2/8/2022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timing>
    <p:tnLst>
      <p:par>
        <p:cTn id="1" dur="indefinite" restart="never" nodeType="tmRoot"/>
      </p:par>
    </p:tnLst>
  </p:timing>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2/8/2022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2/8/2022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2/8/2022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81282686"/>
      </p:ext>
    </p:extLst>
  </p:cSld>
  <p:clrMapOvr>
    <a:masterClrMapping/>
  </p:clrMapOvr>
  <p:timing>
    <p:tnLst>
      <p:par>
        <p:cTn id="1" dur="indefinite" restart="never" nodeType="tmRoot"/>
      </p:par>
    </p:tnLst>
  </p:timing>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2/8/2022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2/8/2022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2/8/2022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2/8/2022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timing>
    <p:tnLst>
      <p:par>
        <p:cTn id="1" dur="indefinite" restart="never" nodeType="tmRoot"/>
      </p:par>
    </p:tnLst>
  </p:timing>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2/8/2022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2/8/2022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2/8/2022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2/8/2022</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72431344"/>
      </p:ext>
    </p:extLst>
  </p:cSld>
  <p:clrMapOvr>
    <a:masterClrMapping/>
  </p:clrMapOvr>
  <p:timing>
    <p:tnLst>
      <p:par>
        <p:cTn id="1" dur="indefinite" restart="never" nodeType="tmRoot"/>
      </p:par>
    </p:tnLst>
  </p:timing>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2/8/2022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2/8/2022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2/8/2022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2/8/2022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2/8/2022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2/8/2022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2/8/2022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2/8/2022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2/8/2022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2/8/2022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2/8/2022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2/8/2022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2/8/2022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2/8/2022</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a:t>Welcome Families!</a:t>
            </a:r>
            <a:br>
              <a:rPr lang="en-US" altLang="en-US" dirty="0"/>
            </a:br>
            <a:r>
              <a:rPr lang="en-US" altLang="en-US" dirty="0"/>
              <a:t>Annual Meeting</a:t>
            </a:r>
            <a:endParaRPr lang="en-US" dirty="0"/>
          </a:p>
        </p:txBody>
      </p:sp>
      <p:sp>
        <p:nvSpPr>
          <p:cNvPr id="3" name="Subtitle 2"/>
          <p:cNvSpPr>
            <a:spLocks noGrp="1"/>
          </p:cNvSpPr>
          <p:nvPr>
            <p:ph type="subTitle" idx="1"/>
          </p:nvPr>
        </p:nvSpPr>
        <p:spPr/>
        <p:txBody>
          <a:bodyPr/>
          <a:lstStyle/>
          <a:p>
            <a:r>
              <a:rPr lang="en-US" altLang="en-US" sz="3600" dirty="0"/>
              <a:t>Sample PPT slides</a:t>
            </a:r>
          </a:p>
          <a:p>
            <a:r>
              <a:rPr lang="en-US" dirty="0" smtClean="0"/>
              <a:t>DATE</a:t>
            </a:r>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a:t>
            </a:fld>
            <a:endParaRPr lang="en-US" dirty="0"/>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2" name="Content Placeholder 1"/>
          <p:cNvSpPr>
            <a:spLocks noGrp="1"/>
          </p:cNvSpPr>
          <p:nvPr>
            <p:ph idx="1"/>
          </p:nvPr>
        </p:nvSpPr>
        <p:spPr/>
        <p:txBody>
          <a:bodyPr/>
          <a:lstStyle/>
          <a:p>
            <a:r>
              <a:rPr lang="en-US" sz="3200" dirty="0" smtClean="0"/>
              <a:t>District Level Family Involvement Policy</a:t>
            </a:r>
          </a:p>
          <a:p>
            <a:endParaRPr lang="en-US" sz="3200" dirty="0"/>
          </a:p>
          <a:p>
            <a:r>
              <a:rPr lang="en-US" sz="3200" dirty="0" smtClean="0"/>
              <a:t>School Level Family Involvement Plan</a:t>
            </a:r>
          </a:p>
          <a:p>
            <a:endParaRPr lang="en-US" sz="3200" dirty="0"/>
          </a:p>
          <a:p>
            <a:r>
              <a:rPr lang="en-US" sz="3200" dirty="0" smtClean="0"/>
              <a:t>Title I School Family Compacts</a:t>
            </a:r>
          </a:p>
          <a:p>
            <a:endParaRPr lang="en-US" dirty="0"/>
          </a:p>
        </p:txBody>
      </p:sp>
      <p:sp>
        <p:nvSpPr>
          <p:cNvPr id="5" name="Title 4"/>
          <p:cNvSpPr>
            <a:spLocks noGrp="1"/>
          </p:cNvSpPr>
          <p:nvPr>
            <p:ph type="title"/>
          </p:nvPr>
        </p:nvSpPr>
        <p:spPr/>
        <p:txBody>
          <a:bodyPr/>
          <a:lstStyle/>
          <a:p>
            <a:r>
              <a:rPr lang="en-US" dirty="0" smtClean="0"/>
              <a:t>Family Involvement Requirements</a:t>
            </a:r>
            <a:endParaRPr lang="en-US" dirty="0"/>
          </a:p>
        </p:txBody>
      </p:sp>
    </p:spTree>
    <p:extLst>
      <p:ext uri="{BB962C8B-B14F-4D97-AF65-F5344CB8AC3E}">
        <p14:creationId xmlns:p14="http://schemas.microsoft.com/office/powerpoint/2010/main" val="3170466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Annual Review &amp; Evaluation Graphic" title="Annual Review &amp; Evaluation Graphic"/>
          <p:cNvGraphicFramePr>
            <a:graphicFrameLocks noGrp="1"/>
          </p:cNvGraphicFramePr>
          <p:nvPr>
            <p:ph idx="1"/>
            <p:extLst>
              <p:ext uri="{D42A27DB-BD31-4B8C-83A1-F6EECF244321}">
                <p14:modId xmlns:p14="http://schemas.microsoft.com/office/powerpoint/2010/main" val="477439003"/>
              </p:ext>
            </p:extLst>
          </p:nvPr>
        </p:nvGraphicFramePr>
        <p:xfrm>
          <a:off x="717550" y="1825625"/>
          <a:ext cx="10783888" cy="4108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Annual Review and Evaluation</a:t>
            </a:r>
            <a:endParaRPr lang="en-US" dirty="0"/>
          </a:p>
        </p:txBody>
      </p:sp>
    </p:spTree>
    <p:extLst>
      <p:ext uri="{BB962C8B-B14F-4D97-AF65-F5344CB8AC3E}">
        <p14:creationId xmlns:p14="http://schemas.microsoft.com/office/powerpoint/2010/main" val="3926452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2" name="Content Placeholder 1"/>
          <p:cNvSpPr>
            <a:spLocks noGrp="1"/>
          </p:cNvSpPr>
          <p:nvPr>
            <p:ph idx="1"/>
          </p:nvPr>
        </p:nvSpPr>
        <p:spPr/>
        <p:txBody>
          <a:bodyPr/>
          <a:lstStyle/>
          <a:p>
            <a:r>
              <a:rPr lang="en-US" altLang="en-US" dirty="0"/>
              <a:t>Literacy Nights</a:t>
            </a:r>
          </a:p>
          <a:p>
            <a:r>
              <a:rPr lang="en-US" altLang="en-US" dirty="0"/>
              <a:t>Math Nights</a:t>
            </a:r>
          </a:p>
          <a:p>
            <a:r>
              <a:rPr lang="en-US" altLang="en-US" dirty="0"/>
              <a:t>Parent/Teacher Conferences</a:t>
            </a:r>
          </a:p>
          <a:p>
            <a:r>
              <a:rPr lang="en-US" altLang="en-US" dirty="0"/>
              <a:t>Advisory Council Meetings</a:t>
            </a:r>
          </a:p>
          <a:p>
            <a:r>
              <a:rPr lang="en-US" altLang="en-US" dirty="0"/>
              <a:t>Spring Title I-A </a:t>
            </a:r>
            <a:r>
              <a:rPr lang="en-US" altLang="en-US" dirty="0" smtClean="0"/>
              <a:t>Meeting</a:t>
            </a:r>
            <a:endParaRPr lang="en-US" altLang="en-US" dirty="0"/>
          </a:p>
          <a:p>
            <a:r>
              <a:rPr lang="en-US" altLang="en-US" dirty="0"/>
              <a:t>Other</a:t>
            </a:r>
          </a:p>
          <a:p>
            <a:endParaRPr lang="en-US" dirty="0"/>
          </a:p>
        </p:txBody>
      </p:sp>
      <p:sp>
        <p:nvSpPr>
          <p:cNvPr id="5" name="Title 4"/>
          <p:cNvSpPr>
            <a:spLocks noGrp="1"/>
          </p:cNvSpPr>
          <p:nvPr>
            <p:ph type="title"/>
          </p:nvPr>
        </p:nvSpPr>
        <p:spPr/>
        <p:txBody>
          <a:bodyPr>
            <a:normAutofit fontScale="90000"/>
          </a:bodyPr>
          <a:lstStyle/>
          <a:p>
            <a:r>
              <a:rPr lang="en-US" dirty="0" smtClean="0"/>
              <a:t>Upcoming Events: Opportunities for Partnership</a:t>
            </a:r>
            <a:endParaRPr lang="en-US" dirty="0"/>
          </a:p>
        </p:txBody>
      </p:sp>
    </p:spTree>
    <p:extLst>
      <p:ext uri="{BB962C8B-B14F-4D97-AF65-F5344CB8AC3E}">
        <p14:creationId xmlns:p14="http://schemas.microsoft.com/office/powerpoint/2010/main" val="444678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13</a:t>
            </a:fld>
            <a:endParaRPr lang="en-US" dirty="0"/>
          </a:p>
        </p:txBody>
      </p:sp>
      <p:sp>
        <p:nvSpPr>
          <p:cNvPr id="6" name="Content Placeholder 5"/>
          <p:cNvSpPr>
            <a:spLocks noGrp="1"/>
          </p:cNvSpPr>
          <p:nvPr>
            <p:ph idx="1"/>
          </p:nvPr>
        </p:nvSpPr>
        <p:spPr/>
        <p:txBody>
          <a:bodyPr/>
          <a:lstStyle/>
          <a:p>
            <a:endParaRPr lang="en-US"/>
          </a:p>
        </p:txBody>
      </p:sp>
      <p:sp>
        <p:nvSpPr>
          <p:cNvPr id="2" name="Title 1"/>
          <p:cNvSpPr>
            <a:spLocks noGrp="1"/>
          </p:cNvSpPr>
          <p:nvPr>
            <p:ph type="title"/>
          </p:nvPr>
        </p:nvSpPr>
        <p:spPr/>
        <p:txBody>
          <a:bodyPr/>
          <a:lstStyle/>
          <a:p>
            <a:r>
              <a:rPr lang="en-US" dirty="0" smtClean="0"/>
              <a:t>Questions and Input</a:t>
            </a:r>
            <a:endParaRPr lang="en-US" dirty="0"/>
          </a:p>
        </p:txBody>
      </p:sp>
    </p:spTree>
    <p:extLst>
      <p:ext uri="{BB962C8B-B14F-4D97-AF65-F5344CB8AC3E}">
        <p14:creationId xmlns:p14="http://schemas.microsoft.com/office/powerpoint/2010/main" val="221102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a:t>
            </a:fld>
            <a:endParaRPr lang="en-US" dirty="0"/>
          </a:p>
        </p:txBody>
      </p:sp>
      <p:sp>
        <p:nvSpPr>
          <p:cNvPr id="6" name="Content Placeholder 5"/>
          <p:cNvSpPr>
            <a:spLocks noGrp="1"/>
          </p:cNvSpPr>
          <p:nvPr>
            <p:ph idx="1"/>
          </p:nvPr>
        </p:nvSpPr>
        <p:spPr>
          <a:xfrm>
            <a:off x="672100" y="1806306"/>
            <a:ext cx="10784542" cy="4109010"/>
          </a:xfrm>
        </p:spPr>
        <p:txBody>
          <a:bodyPr/>
          <a:lstStyle/>
          <a:p>
            <a:pPr marL="0" indent="0" algn="ctr">
              <a:buNone/>
            </a:pPr>
            <a:r>
              <a:rPr lang="en-US" altLang="en-US" sz="3200" dirty="0"/>
              <a:t>Provide information about our school’s Title I-A program for parents of students participating in the program  </a:t>
            </a:r>
          </a:p>
          <a:p>
            <a:endParaRPr lang="en-US" dirty="0"/>
          </a:p>
        </p:txBody>
      </p:sp>
      <p:sp>
        <p:nvSpPr>
          <p:cNvPr id="5" name="Title 4"/>
          <p:cNvSpPr>
            <a:spLocks noGrp="1"/>
          </p:cNvSpPr>
          <p:nvPr>
            <p:ph type="title"/>
          </p:nvPr>
        </p:nvSpPr>
        <p:spPr/>
        <p:txBody>
          <a:bodyPr/>
          <a:lstStyle/>
          <a:p>
            <a:r>
              <a:rPr lang="en-US" dirty="0" smtClean="0"/>
              <a:t>Purpose of Today’s Meeting</a:t>
            </a:r>
            <a:endParaRPr lang="en-US" dirty="0"/>
          </a:p>
        </p:txBody>
      </p:sp>
    </p:spTree>
    <p:extLst>
      <p:ext uri="{BB962C8B-B14F-4D97-AF65-F5344CB8AC3E}">
        <p14:creationId xmlns:p14="http://schemas.microsoft.com/office/powerpoint/2010/main" val="222184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3</a:t>
            </a:fld>
            <a:endParaRPr lang="en-US" dirty="0"/>
          </a:p>
        </p:txBody>
      </p:sp>
      <p:sp>
        <p:nvSpPr>
          <p:cNvPr id="3" name="Content Placeholder 2"/>
          <p:cNvSpPr>
            <a:spLocks noGrp="1"/>
          </p:cNvSpPr>
          <p:nvPr>
            <p:ph idx="1"/>
          </p:nvPr>
        </p:nvSpPr>
        <p:spPr>
          <a:xfrm>
            <a:off x="481668" y="2125980"/>
            <a:ext cx="10338732" cy="4013813"/>
          </a:xfrm>
        </p:spPr>
        <p:txBody>
          <a:bodyPr>
            <a:normAutofit/>
          </a:bodyPr>
          <a:lstStyle/>
          <a:p>
            <a:r>
              <a:rPr lang="en-US" altLang="en-US" sz="3200" dirty="0"/>
              <a:t>Student Achievement Results</a:t>
            </a:r>
          </a:p>
          <a:p>
            <a:pPr lvl="1"/>
            <a:r>
              <a:rPr lang="en-US" altLang="en-US" sz="3200" dirty="0"/>
              <a:t>What does this indicate?</a:t>
            </a:r>
          </a:p>
          <a:p>
            <a:pPr marL="342900" lvl="1" indent="0">
              <a:buNone/>
            </a:pPr>
            <a:endParaRPr lang="en-US" altLang="en-US" sz="3200" dirty="0"/>
          </a:p>
          <a:p>
            <a:r>
              <a:rPr lang="en-US" altLang="en-US" sz="3200" dirty="0"/>
              <a:t>Comprehensive or Targeted Support School </a:t>
            </a:r>
          </a:p>
          <a:p>
            <a:pPr lvl="1"/>
            <a:r>
              <a:rPr lang="en-US" altLang="en-US" sz="3200" dirty="0"/>
              <a:t>What does this mean?</a:t>
            </a:r>
          </a:p>
        </p:txBody>
      </p:sp>
      <p:sp>
        <p:nvSpPr>
          <p:cNvPr id="2" name="Title 1"/>
          <p:cNvSpPr>
            <a:spLocks noGrp="1"/>
          </p:cNvSpPr>
          <p:nvPr>
            <p:ph type="title"/>
          </p:nvPr>
        </p:nvSpPr>
        <p:spPr/>
        <p:txBody>
          <a:bodyPr/>
          <a:lstStyle/>
          <a:p>
            <a:r>
              <a:rPr lang="en-US" dirty="0" smtClean="0"/>
              <a:t>Update on School Progress</a:t>
            </a:r>
            <a:endParaRPr lang="en-US" dirty="0"/>
          </a:p>
        </p:txBody>
      </p:sp>
      <p:sp>
        <p:nvSpPr>
          <p:cNvPr id="7" name="AutoShape 8" descr="How To Take Care Of Ourselves During Stressful Times – PUBLIC HEALTH INSIDER" hidden="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78098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5"/>
            <a:ext cx="10784542" cy="4317598"/>
          </a:xfrm>
        </p:spPr>
        <p:txBody>
          <a:bodyPr>
            <a:normAutofit/>
          </a:bodyPr>
          <a:lstStyle/>
          <a:p>
            <a:r>
              <a:rPr lang="en-US" altLang="en-US" sz="2800" dirty="0"/>
              <a:t>What is “Title I-A”?</a:t>
            </a:r>
          </a:p>
          <a:p>
            <a:pPr lvl="1"/>
            <a:r>
              <a:rPr lang="en-US" altLang="en-US" sz="2800" dirty="0"/>
              <a:t>Title I-A is United States Government’s largest education assistance program for schools.</a:t>
            </a:r>
          </a:p>
          <a:p>
            <a:pPr lvl="1"/>
            <a:r>
              <a:rPr lang="en-US" altLang="en-US" sz="2800" dirty="0"/>
              <a:t>Funds are used to provide programs to help children who are struggling in reading and math.</a:t>
            </a:r>
          </a:p>
          <a:p>
            <a:pPr lvl="1"/>
            <a:r>
              <a:rPr lang="en-US" altLang="en-US" sz="2800" dirty="0"/>
              <a:t>Extra help (in addition to what they learn during math and reading time in the classroom)</a:t>
            </a:r>
          </a:p>
          <a:p>
            <a:pPr lvl="1"/>
            <a:r>
              <a:rPr lang="en-US" altLang="en-US" sz="2800" dirty="0"/>
              <a:t>Funding provided under ESEA</a:t>
            </a:r>
          </a:p>
          <a:p>
            <a:pPr lvl="1"/>
            <a:endParaRPr lang="en-US" dirty="0"/>
          </a:p>
        </p:txBody>
      </p:sp>
      <p:sp>
        <p:nvSpPr>
          <p:cNvPr id="3" name="Title 2"/>
          <p:cNvSpPr>
            <a:spLocks noGrp="1"/>
          </p:cNvSpPr>
          <p:nvPr>
            <p:ph type="title"/>
          </p:nvPr>
        </p:nvSpPr>
        <p:spPr/>
        <p:txBody>
          <a:bodyPr/>
          <a:lstStyle/>
          <a:p>
            <a:r>
              <a:rPr lang="en-US" dirty="0" smtClean="0"/>
              <a:t>Title I-A Program</a:t>
            </a:r>
            <a:endParaRPr lang="en-US" dirty="0"/>
          </a:p>
        </p:txBody>
      </p:sp>
    </p:spTree>
    <p:extLst>
      <p:ext uri="{BB962C8B-B14F-4D97-AF65-F5344CB8AC3E}">
        <p14:creationId xmlns:p14="http://schemas.microsoft.com/office/powerpoint/2010/main" val="1820013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a:t>
            </a:fld>
            <a:endParaRPr lang="en-US" dirty="0"/>
          </a:p>
        </p:txBody>
      </p:sp>
      <p:sp>
        <p:nvSpPr>
          <p:cNvPr id="2" name="Content Placeholder 1"/>
          <p:cNvSpPr>
            <a:spLocks noGrp="1"/>
          </p:cNvSpPr>
          <p:nvPr>
            <p:ph idx="1"/>
          </p:nvPr>
        </p:nvSpPr>
        <p:spPr/>
        <p:txBody>
          <a:bodyPr>
            <a:normAutofit/>
          </a:bodyPr>
          <a:lstStyle/>
          <a:p>
            <a:r>
              <a:rPr lang="en-US" sz="2800" dirty="0" smtClean="0"/>
              <a:t>Right to request teacher qualifications</a:t>
            </a:r>
          </a:p>
          <a:p>
            <a:r>
              <a:rPr lang="en-US" sz="2800" dirty="0" smtClean="0"/>
              <a:t>Request opportunities to meet with staff for parent involvement</a:t>
            </a:r>
          </a:p>
          <a:p>
            <a:r>
              <a:rPr lang="en-US" sz="2800" dirty="0" smtClean="0"/>
              <a:t>Participate in decisions affecting your child</a:t>
            </a:r>
          </a:p>
          <a:p>
            <a:r>
              <a:rPr lang="en-US" sz="2800" dirty="0" smtClean="0"/>
              <a:t>Review school’s Title I program and make suggestions</a:t>
            </a:r>
          </a:p>
          <a:p>
            <a:r>
              <a:rPr lang="en-US" sz="2800" dirty="0" smtClean="0"/>
              <a:t>Participate in school activities</a:t>
            </a:r>
            <a:endParaRPr lang="en-US" sz="2800" dirty="0"/>
          </a:p>
        </p:txBody>
      </p:sp>
      <p:sp>
        <p:nvSpPr>
          <p:cNvPr id="5" name="Title 4"/>
          <p:cNvSpPr>
            <a:spLocks noGrp="1"/>
          </p:cNvSpPr>
          <p:nvPr>
            <p:ph type="title"/>
          </p:nvPr>
        </p:nvSpPr>
        <p:spPr/>
        <p:txBody>
          <a:bodyPr/>
          <a:lstStyle/>
          <a:p>
            <a:r>
              <a:rPr lang="en-US" dirty="0" smtClean="0"/>
              <a:t>Parent/Guardian Rights Under ESSA</a:t>
            </a:r>
            <a:endParaRPr lang="en-US" dirty="0"/>
          </a:p>
        </p:txBody>
      </p:sp>
    </p:spTree>
    <p:extLst>
      <p:ext uri="{BB962C8B-B14F-4D97-AF65-F5344CB8AC3E}">
        <p14:creationId xmlns:p14="http://schemas.microsoft.com/office/powerpoint/2010/main" val="3102352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itle I-A Program Components" title="Title I-A Program Components"/>
          <p:cNvGraphicFramePr>
            <a:graphicFrameLocks noGrp="1"/>
          </p:cNvGraphicFramePr>
          <p:nvPr>
            <p:ph idx="1"/>
            <p:extLst>
              <p:ext uri="{D42A27DB-BD31-4B8C-83A1-F6EECF244321}">
                <p14:modId xmlns:p14="http://schemas.microsoft.com/office/powerpoint/2010/main" val="608553778"/>
              </p:ext>
            </p:extLst>
          </p:nvPr>
        </p:nvGraphicFramePr>
        <p:xfrm>
          <a:off x="3181350" y="1714500"/>
          <a:ext cx="6115050" cy="354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02" name="Title 1"/>
          <p:cNvSpPr>
            <a:spLocks noGrp="1"/>
          </p:cNvSpPr>
          <p:nvPr>
            <p:ph type="title"/>
          </p:nvPr>
        </p:nvSpPr>
        <p:spPr>
          <a:xfrm>
            <a:off x="3126581" y="1028700"/>
            <a:ext cx="6115050" cy="742950"/>
          </a:xfrm>
        </p:spPr>
        <p:txBody>
          <a:bodyPr>
            <a:normAutofit fontScale="90000"/>
          </a:bodyPr>
          <a:lstStyle/>
          <a:p>
            <a:r>
              <a:rPr lang="en-US" altLang="en-US" dirty="0" smtClean="0"/>
              <a:t>Title I-A Program Components</a:t>
            </a:r>
          </a:p>
        </p:txBody>
      </p:sp>
    </p:spTree>
    <p:extLst>
      <p:ext uri="{BB962C8B-B14F-4D97-AF65-F5344CB8AC3E}">
        <p14:creationId xmlns:p14="http://schemas.microsoft.com/office/powerpoint/2010/main" val="3268309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
        <p:nvSpPr>
          <p:cNvPr id="2" name="Content Placeholder 1"/>
          <p:cNvSpPr>
            <a:spLocks noGrp="1"/>
          </p:cNvSpPr>
          <p:nvPr>
            <p:ph idx="1"/>
          </p:nvPr>
        </p:nvSpPr>
        <p:spPr>
          <a:xfrm>
            <a:off x="717176" y="1825624"/>
            <a:ext cx="10784542" cy="4407535"/>
          </a:xfrm>
        </p:spPr>
        <p:txBody>
          <a:bodyPr>
            <a:normAutofit fontScale="92500" lnSpcReduction="10000"/>
          </a:bodyPr>
          <a:lstStyle/>
          <a:p>
            <a:pPr>
              <a:defRPr/>
            </a:pPr>
            <a:r>
              <a:rPr lang="en-US" altLang="en-US" sz="2600" dirty="0" err="1" smtClean="0"/>
              <a:t>Schoolwide</a:t>
            </a:r>
            <a:r>
              <a:rPr lang="en-US" altLang="en-US" sz="2600" dirty="0" smtClean="0"/>
              <a:t> </a:t>
            </a:r>
            <a:r>
              <a:rPr lang="en-US" altLang="en-US" sz="2600" dirty="0"/>
              <a:t>or Targeted Assistance Program</a:t>
            </a:r>
          </a:p>
          <a:p>
            <a:pPr lvl="2">
              <a:defRPr/>
            </a:pPr>
            <a:r>
              <a:rPr lang="en-US" altLang="en-US" sz="2600" i="1" dirty="0" err="1"/>
              <a:t>Schoolwide</a:t>
            </a:r>
            <a:r>
              <a:rPr lang="en-US" altLang="en-US" sz="2600" i="1" dirty="0"/>
              <a:t> – all students</a:t>
            </a:r>
          </a:p>
          <a:p>
            <a:pPr lvl="2">
              <a:defRPr/>
            </a:pPr>
            <a:r>
              <a:rPr lang="en-US" altLang="en-US" sz="2600" i="1" dirty="0"/>
              <a:t>Targeted – students identified for the program based on performance on assessments</a:t>
            </a:r>
          </a:p>
          <a:p>
            <a:pPr lvl="3">
              <a:defRPr/>
            </a:pPr>
            <a:r>
              <a:rPr lang="en-US" altLang="en-US" sz="2600" i="1" dirty="0"/>
              <a:t>Discuss Targeting criteria</a:t>
            </a:r>
          </a:p>
          <a:p>
            <a:pPr marL="342900" lvl="1" indent="0">
              <a:buNone/>
              <a:defRPr/>
            </a:pPr>
            <a:endParaRPr lang="en-US" altLang="en-US" sz="2600" dirty="0"/>
          </a:p>
          <a:p>
            <a:pPr>
              <a:defRPr/>
            </a:pPr>
            <a:r>
              <a:rPr lang="en-US" altLang="en-US" sz="2600" dirty="0"/>
              <a:t>What does our program look like?</a:t>
            </a:r>
          </a:p>
          <a:p>
            <a:pPr lvl="2">
              <a:defRPr/>
            </a:pPr>
            <a:r>
              <a:rPr lang="en-US" altLang="en-US" sz="2600" i="1" dirty="0"/>
              <a:t>Curriculum &amp; Interventions</a:t>
            </a:r>
          </a:p>
          <a:p>
            <a:pPr lvl="2">
              <a:defRPr/>
            </a:pPr>
            <a:r>
              <a:rPr lang="en-US" altLang="en-US" sz="2600" i="1" dirty="0"/>
              <a:t>Assessments &amp; Proficiency levels</a:t>
            </a:r>
          </a:p>
          <a:p>
            <a:pPr lvl="2">
              <a:defRPr/>
            </a:pPr>
            <a:r>
              <a:rPr lang="en-US" altLang="en-US" sz="2600" i="1" dirty="0"/>
              <a:t>Additional Supports as a Priority or Focus School</a:t>
            </a:r>
            <a:endParaRPr lang="en-US" altLang="en-US" sz="2600" dirty="0"/>
          </a:p>
          <a:p>
            <a:pPr marL="342900" lvl="1" indent="0">
              <a:buNone/>
              <a:defRPr/>
            </a:pPr>
            <a:endParaRPr lang="en-US" altLang="en-US" sz="2600" dirty="0"/>
          </a:p>
          <a:p>
            <a:pPr marL="342900" lvl="1" indent="0">
              <a:buNone/>
              <a:defRPr/>
            </a:pPr>
            <a:r>
              <a:rPr lang="en-US" altLang="en-US" sz="2600" dirty="0"/>
              <a:t>(Items that are in italics are talking points)</a:t>
            </a:r>
          </a:p>
          <a:p>
            <a:endParaRPr lang="en-US" dirty="0"/>
          </a:p>
        </p:txBody>
      </p:sp>
      <p:sp>
        <p:nvSpPr>
          <p:cNvPr id="5" name="Title 4"/>
          <p:cNvSpPr>
            <a:spLocks noGrp="1"/>
          </p:cNvSpPr>
          <p:nvPr>
            <p:ph type="title"/>
          </p:nvPr>
        </p:nvSpPr>
        <p:spPr/>
        <p:txBody>
          <a:bodyPr/>
          <a:lstStyle/>
          <a:p>
            <a:r>
              <a:rPr lang="en-US" dirty="0" smtClean="0"/>
              <a:t>Design of our Program</a:t>
            </a:r>
            <a:endParaRPr lang="en-US" dirty="0"/>
          </a:p>
        </p:txBody>
      </p:sp>
    </p:spTree>
    <p:extLst>
      <p:ext uri="{BB962C8B-B14F-4D97-AF65-F5344CB8AC3E}">
        <p14:creationId xmlns:p14="http://schemas.microsoft.com/office/powerpoint/2010/main" val="408927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
        <p:nvSpPr>
          <p:cNvPr id="5" name="Title 4"/>
          <p:cNvSpPr>
            <a:spLocks noGrp="1"/>
          </p:cNvSpPr>
          <p:nvPr>
            <p:ph type="title"/>
          </p:nvPr>
        </p:nvSpPr>
        <p:spPr/>
        <p:txBody>
          <a:bodyPr/>
          <a:lstStyle/>
          <a:p>
            <a:r>
              <a:rPr lang="en-US" dirty="0" smtClean="0"/>
              <a:t>Our School’s Curriculum</a:t>
            </a:r>
            <a:endParaRPr lang="en-US" dirty="0"/>
          </a:p>
        </p:txBody>
      </p:sp>
    </p:spTree>
    <p:extLst>
      <p:ext uri="{BB962C8B-B14F-4D97-AF65-F5344CB8AC3E}">
        <p14:creationId xmlns:p14="http://schemas.microsoft.com/office/powerpoint/2010/main" val="386959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2" name="Content Placeholder 1"/>
          <p:cNvSpPr>
            <a:spLocks noGrp="1"/>
          </p:cNvSpPr>
          <p:nvPr>
            <p:ph idx="1"/>
          </p:nvPr>
        </p:nvSpPr>
        <p:spPr/>
        <p:txBody>
          <a:bodyPr/>
          <a:lstStyle/>
          <a:p>
            <a:r>
              <a:rPr lang="en-US" altLang="en-US" sz="2800" dirty="0"/>
              <a:t>Assessments our school uses:</a:t>
            </a:r>
          </a:p>
          <a:p>
            <a:pPr lvl="1"/>
            <a:r>
              <a:rPr lang="en-US" altLang="en-US" sz="2800" dirty="0"/>
              <a:t>OAKS / SMARTER Balanced, </a:t>
            </a:r>
            <a:r>
              <a:rPr lang="en-US" altLang="en-US" sz="2800" dirty="0" err="1"/>
              <a:t>Dibels</a:t>
            </a:r>
            <a:r>
              <a:rPr lang="en-US" altLang="en-US" sz="2800" dirty="0"/>
              <a:t>, Star Reading/Math, </a:t>
            </a:r>
            <a:r>
              <a:rPr lang="en-US" altLang="en-US" sz="2800" dirty="0" err="1"/>
              <a:t>etc</a:t>
            </a:r>
            <a:endParaRPr lang="en-US" altLang="en-US" sz="2800" dirty="0"/>
          </a:p>
          <a:p>
            <a:pPr lvl="1"/>
            <a:endParaRPr lang="en-US" altLang="en-US" sz="2800" dirty="0"/>
          </a:p>
          <a:p>
            <a:r>
              <a:rPr lang="en-US" altLang="en-US" sz="2800" dirty="0"/>
              <a:t>Notification of your child’s assessment results</a:t>
            </a:r>
          </a:p>
          <a:p>
            <a:pPr lvl="1"/>
            <a:r>
              <a:rPr lang="en-US" altLang="en-US" sz="2800" dirty="0"/>
              <a:t>OAKS:  Annually, reports sent home or distributed at conferences</a:t>
            </a:r>
          </a:p>
          <a:p>
            <a:pPr lvl="1"/>
            <a:r>
              <a:rPr lang="en-US" altLang="en-US" sz="2800" dirty="0"/>
              <a:t>Other:</a:t>
            </a:r>
          </a:p>
          <a:p>
            <a:pPr lvl="1"/>
            <a:endParaRPr lang="en-US" altLang="en-US" sz="2800" dirty="0"/>
          </a:p>
          <a:p>
            <a:r>
              <a:rPr lang="en-US" altLang="en-US" sz="2800" dirty="0"/>
              <a:t>Progress monitoring process</a:t>
            </a:r>
          </a:p>
          <a:p>
            <a:endParaRPr lang="en-US" dirty="0"/>
          </a:p>
        </p:txBody>
      </p:sp>
      <p:sp>
        <p:nvSpPr>
          <p:cNvPr id="5" name="Title 4"/>
          <p:cNvSpPr>
            <a:spLocks noGrp="1"/>
          </p:cNvSpPr>
          <p:nvPr>
            <p:ph type="title"/>
          </p:nvPr>
        </p:nvSpPr>
        <p:spPr/>
        <p:txBody>
          <a:bodyPr/>
          <a:lstStyle/>
          <a:p>
            <a:r>
              <a:rPr lang="en-US" dirty="0" smtClean="0"/>
              <a:t>Assessments and Monitoring</a:t>
            </a:r>
            <a:endParaRPr lang="en-US" dirty="0"/>
          </a:p>
        </p:txBody>
      </p:sp>
    </p:spTree>
    <p:extLst>
      <p:ext uri="{BB962C8B-B14F-4D97-AF65-F5344CB8AC3E}">
        <p14:creationId xmlns:p14="http://schemas.microsoft.com/office/powerpoint/2010/main" val="239612315"/>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2018-10-05T07:00:00+00:00</Remediation_x0020_Date>
    <Priority xmlns="033ab11c-6041-4f50-b845-c0c38e41b3e3">New</Priorit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032676-E0D9-4D93-94A6-E6A30D0524AE}"/>
</file>

<file path=customXml/itemProps2.xml><?xml version="1.0" encoding="utf-8"?>
<ds:datastoreItem xmlns:ds="http://schemas.openxmlformats.org/officeDocument/2006/customXml" ds:itemID="{1C2AA772-8C0A-480C-9E0C-84C76C73C71D}">
  <ds:schemaRefs>
    <ds:schemaRef ds:uri="http://purl.org/dc/dcmitype/"/>
    <ds:schemaRef ds:uri="http://schemas.microsoft.com/office/infopath/2007/PartnerControls"/>
    <ds:schemaRef ds:uri="ded391c6-298c-4d80-b5b1-ff32f9779621"/>
    <ds:schemaRef ds:uri="http://schemas.microsoft.com/office/2006/documentManagement/types"/>
    <ds:schemaRef ds:uri="http://schemas.microsoft.com/office/2006/metadata/properties"/>
    <ds:schemaRef ds:uri="http://purl.org/dc/terms/"/>
    <ds:schemaRef ds:uri="547ed97a-188f-4e75-98a3-ee6136232f7e"/>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FA537A3C-07AB-4ED3-ABE5-8FDAADAD9E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ODE-PowerPoint-Template</Template>
  <TotalTime>1216</TotalTime>
  <Words>527</Words>
  <Application>Microsoft Office PowerPoint</Application>
  <PresentationFormat>Widescreen</PresentationFormat>
  <Paragraphs>105</Paragraphs>
  <Slides>13</Slides>
  <Notes>8</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13</vt:i4>
      </vt:variant>
    </vt:vector>
  </HeadingPairs>
  <TitlesOfParts>
    <vt:vector size="21" baseType="lpstr">
      <vt:lpstr>Arial</vt:lpstr>
      <vt:lpstr>Calibri</vt:lpstr>
      <vt:lpstr>2021ODE</vt:lpstr>
      <vt:lpstr>Green_2021ODE</vt:lpstr>
      <vt:lpstr>Gold_2021ODE</vt:lpstr>
      <vt:lpstr>Orange_2021ODE</vt:lpstr>
      <vt:lpstr>Red_2021ODE</vt:lpstr>
      <vt:lpstr>Teal_2021ODE</vt:lpstr>
      <vt:lpstr>Welcome Families! Annual Meeting</vt:lpstr>
      <vt:lpstr>Purpose of Today’s Meeting</vt:lpstr>
      <vt:lpstr>Update on School Progress</vt:lpstr>
      <vt:lpstr>Title I-A Program</vt:lpstr>
      <vt:lpstr>Parent/Guardian Rights Under ESSA</vt:lpstr>
      <vt:lpstr>Title I-A Program Components</vt:lpstr>
      <vt:lpstr>Design of our Program</vt:lpstr>
      <vt:lpstr>Our School’s Curriculum</vt:lpstr>
      <vt:lpstr>Assessments and Monitoring</vt:lpstr>
      <vt:lpstr>Family Involvement Requirements</vt:lpstr>
      <vt:lpstr>Annual Review and Evaluation</vt:lpstr>
      <vt:lpstr>Upcoming Events: Opportunities for Partnership</vt:lpstr>
      <vt:lpstr>Questions and Input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Carryover of Federal Funds</dc:title>
  <dc:creator>MARTIN Sarah * ODE</dc:creator>
  <cp:lastModifiedBy>WALKER Kyle * ODE</cp:lastModifiedBy>
  <cp:revision>101</cp:revision>
  <dcterms:created xsi:type="dcterms:W3CDTF">2021-11-08T23:34:50Z</dcterms:created>
  <dcterms:modified xsi:type="dcterms:W3CDTF">2022-02-08T17:41:09Z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