
<file path=[Content_Types].xml><?xml version="1.0" encoding="utf-8"?>
<Types xmlns="http://schemas.openxmlformats.org/package/2006/content-types">
  <Default Extension="gif" ContentType="image/gi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theme/theme6.xml" ContentType="application/vnd.openxmlformats-officedocument.theme+xml"/>
  <Override PartName="/ppt/theme/theme7.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07" r:id="rId4"/>
    <p:sldMasterId id="2147483815" r:id="rId5"/>
    <p:sldMasterId id="2147483803" r:id="rId6"/>
    <p:sldMasterId id="2147483791" r:id="rId7"/>
    <p:sldMasterId id="2147483779" r:id="rId8"/>
    <p:sldMasterId id="2147483767" r:id="rId9"/>
  </p:sldMasterIdLst>
  <p:notesMasterIdLst>
    <p:notesMasterId r:id="rId24"/>
  </p:notesMasterIdLst>
  <p:sldIdLst>
    <p:sldId id="293" r:id="rId10"/>
    <p:sldId id="267" r:id="rId11"/>
    <p:sldId id="289" r:id="rId12"/>
    <p:sldId id="294" r:id="rId13"/>
    <p:sldId id="295" r:id="rId14"/>
    <p:sldId id="281" r:id="rId15"/>
    <p:sldId id="283" r:id="rId16"/>
    <p:sldId id="290" r:id="rId17"/>
    <p:sldId id="284" r:id="rId18"/>
    <p:sldId id="285" r:id="rId19"/>
    <p:sldId id="287" r:id="rId20"/>
    <p:sldId id="279" r:id="rId21"/>
    <p:sldId id="296" r:id="rId22"/>
    <p:sldId id="297" r:id="rId2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CF4F8"/>
    <a:srgbClr val="FCEDE1"/>
    <a:srgbClr val="FAF5E3"/>
    <a:srgbClr val="F0F4E6"/>
    <a:srgbClr val="E7F5F3"/>
    <a:srgbClr val="20552D"/>
    <a:srgbClr val="AC471A"/>
    <a:srgbClr val="5D0541"/>
    <a:srgbClr val="926700"/>
    <a:srgbClr val="754C29"/>
  </p:clrMru>
  <p:extLst>
    <p:ext uri="{E76CE94A-603C-4142-B9EB-6D1370010A27}">
      <p14:discardImageEditData xmlns:p14="http://schemas.microsoft.com/office/powerpoint/2010/main" val="0"/>
    </p:ext>
    <p:ext uri="{D31A062A-798A-4329-ABDD-BBA856620510}">
      <p14:defaultImageDpi xmlns:p14="http://schemas.microsoft.com/office/powerpoint/2010/main" val="33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294" autoAdjust="0"/>
    <p:restoredTop sz="75526" autoAdjust="0"/>
  </p:normalViewPr>
  <p:slideViewPr>
    <p:cSldViewPr snapToGrid="0">
      <p:cViewPr varScale="1">
        <p:scale>
          <a:sx n="56" d="100"/>
          <a:sy n="56" d="100"/>
        </p:scale>
        <p:origin x="1380"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5.xml"/><Relationship Id="rId13" Type="http://schemas.openxmlformats.org/officeDocument/2006/relationships/slide" Target="slides/slide4.xml"/><Relationship Id="rId18" Type="http://schemas.openxmlformats.org/officeDocument/2006/relationships/slide" Target="slides/slide9.xml"/><Relationship Id="rId26" Type="http://schemas.openxmlformats.org/officeDocument/2006/relationships/viewProps" Target="viewProps.xml"/><Relationship Id="rId3" Type="http://schemas.openxmlformats.org/officeDocument/2006/relationships/customXml" Target="../customXml/item3.xml"/><Relationship Id="rId21" Type="http://schemas.openxmlformats.org/officeDocument/2006/relationships/slide" Target="slides/slide12.xml"/><Relationship Id="rId7" Type="http://schemas.openxmlformats.org/officeDocument/2006/relationships/slideMaster" Target="slideMasters/slideMaster4.xml"/><Relationship Id="rId12" Type="http://schemas.openxmlformats.org/officeDocument/2006/relationships/slide" Target="slides/slide3.xml"/><Relationship Id="rId17" Type="http://schemas.openxmlformats.org/officeDocument/2006/relationships/slide" Target="slides/slide8.xml"/><Relationship Id="rId25"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7.xml"/><Relationship Id="rId20" Type="http://schemas.openxmlformats.org/officeDocument/2006/relationships/slide" Target="slides/slide11.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2.xml"/><Relationship Id="rId24" Type="http://schemas.openxmlformats.org/officeDocument/2006/relationships/notesMaster" Target="notesMasters/notesMaster1.xml"/><Relationship Id="rId5" Type="http://schemas.openxmlformats.org/officeDocument/2006/relationships/slideMaster" Target="slideMasters/slideMaster2.xml"/><Relationship Id="rId15" Type="http://schemas.openxmlformats.org/officeDocument/2006/relationships/slide" Target="slides/slide6.xml"/><Relationship Id="rId23" Type="http://schemas.openxmlformats.org/officeDocument/2006/relationships/slide" Target="slides/slide14.xml"/><Relationship Id="rId28" Type="http://schemas.openxmlformats.org/officeDocument/2006/relationships/tableStyles" Target="tableStyles.xml"/><Relationship Id="rId10" Type="http://schemas.openxmlformats.org/officeDocument/2006/relationships/slide" Target="slides/slide1.xml"/><Relationship Id="rId19" Type="http://schemas.openxmlformats.org/officeDocument/2006/relationships/slide" Target="slides/slide10.xml"/><Relationship Id="rId4" Type="http://schemas.openxmlformats.org/officeDocument/2006/relationships/slideMaster" Target="slideMasters/slideMaster1.xml"/><Relationship Id="rId9" Type="http://schemas.openxmlformats.org/officeDocument/2006/relationships/slideMaster" Target="slideMasters/slideMaster6.xml"/><Relationship Id="rId14" Type="http://schemas.openxmlformats.org/officeDocument/2006/relationships/slide" Target="slides/slide5.xml"/><Relationship Id="rId22" Type="http://schemas.openxmlformats.org/officeDocument/2006/relationships/slide" Target="slides/slide13.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7.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B63DED8-CA54-42CE-AED5-48AF1E60C0FC}" type="datetimeFigureOut">
              <a:rPr lang="en-US" smtClean="0"/>
              <a:t>8/22/2023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2042C83-F474-4689-992F-134064305DAD}" type="slidenum">
              <a:rPr lang="en-US" smtClean="0"/>
              <a:t>‹#›</a:t>
            </a:fld>
            <a:endParaRPr lang="en-US"/>
          </a:p>
        </p:txBody>
      </p:sp>
    </p:spTree>
    <p:extLst>
      <p:ext uri="{BB962C8B-B14F-4D97-AF65-F5344CB8AC3E}">
        <p14:creationId xmlns:p14="http://schemas.microsoft.com/office/powerpoint/2010/main" val="35658597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Clarify:</a:t>
            </a:r>
            <a:r>
              <a:rPr lang="en-US" baseline="0" dirty="0"/>
              <a:t> </a:t>
            </a:r>
            <a:endParaRPr lang="en-US" dirty="0"/>
          </a:p>
        </p:txBody>
      </p:sp>
      <p:sp>
        <p:nvSpPr>
          <p:cNvPr id="4" name="Slide Number Placeholder 3"/>
          <p:cNvSpPr>
            <a:spLocks noGrp="1"/>
          </p:cNvSpPr>
          <p:nvPr>
            <p:ph type="sldNum" sz="quarter" idx="10"/>
          </p:nvPr>
        </p:nvSpPr>
        <p:spPr/>
        <p:txBody>
          <a:bodyPr/>
          <a:lstStyle/>
          <a:p>
            <a:fld id="{42042C83-F474-4689-992F-134064305DAD}" type="slidenum">
              <a:rPr lang="en-US" smtClean="0"/>
              <a:t>2</a:t>
            </a:fld>
            <a:endParaRPr lang="en-US"/>
          </a:p>
        </p:txBody>
      </p:sp>
    </p:spTree>
    <p:extLst>
      <p:ext uri="{BB962C8B-B14F-4D97-AF65-F5344CB8AC3E}">
        <p14:creationId xmlns:p14="http://schemas.microsoft.com/office/powerpoint/2010/main" val="169599312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Some</a:t>
            </a:r>
            <a:r>
              <a:rPr lang="en-US" baseline="0" dirty="0"/>
              <a:t> of the scenarios we talked through today would not meet the necessary, reasonable and allocable measures set out in Uniform Grants Guidance. However, districts have other funding sources they may consider using. Whatever the funding source, asking thoughtful questions about incentives can be helpful in making determinations about the best way to maximize funding and support student outcomes.</a:t>
            </a:r>
            <a:endParaRPr lang="en-US" dirty="0"/>
          </a:p>
        </p:txBody>
      </p:sp>
      <p:sp>
        <p:nvSpPr>
          <p:cNvPr id="4" name="Slide Number Placeholder 3"/>
          <p:cNvSpPr>
            <a:spLocks noGrp="1"/>
          </p:cNvSpPr>
          <p:nvPr>
            <p:ph type="sldNum" sz="quarter" idx="10"/>
          </p:nvPr>
        </p:nvSpPr>
        <p:spPr/>
        <p:txBody>
          <a:bodyPr/>
          <a:lstStyle/>
          <a:p>
            <a:fld id="{42042C83-F474-4689-992F-134064305DAD}" type="slidenum">
              <a:rPr lang="en-US" smtClean="0"/>
              <a:t>12</a:t>
            </a:fld>
            <a:endParaRPr lang="en-US"/>
          </a:p>
        </p:txBody>
      </p:sp>
    </p:spTree>
    <p:extLst>
      <p:ext uri="{BB962C8B-B14F-4D97-AF65-F5344CB8AC3E}">
        <p14:creationId xmlns:p14="http://schemas.microsoft.com/office/powerpoint/2010/main" val="243471283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 have divided</a:t>
            </a:r>
            <a:r>
              <a:rPr lang="en-US" baseline="0" dirty="0"/>
              <a:t> up the state into four sections. Each of us serves as the primary contact for the districts in these ESDs</a:t>
            </a:r>
            <a:endParaRPr lang="en-US" dirty="0"/>
          </a:p>
        </p:txBody>
      </p:sp>
      <p:sp>
        <p:nvSpPr>
          <p:cNvPr id="4" name="Slide Number Placeholder 3"/>
          <p:cNvSpPr>
            <a:spLocks noGrp="1"/>
          </p:cNvSpPr>
          <p:nvPr>
            <p:ph type="sldNum" sz="quarter" idx="10"/>
          </p:nvPr>
        </p:nvSpPr>
        <p:spPr/>
        <p:txBody>
          <a:bodyPr/>
          <a:lstStyle/>
          <a:p>
            <a:fld id="{42042C83-F474-4689-992F-134064305DAD}" type="slidenum">
              <a:rPr lang="en-US" smtClean="0"/>
              <a:t>13</a:t>
            </a:fld>
            <a:endParaRPr lang="en-US"/>
          </a:p>
        </p:txBody>
      </p:sp>
    </p:spTree>
    <p:extLst>
      <p:ext uri="{BB962C8B-B14F-4D97-AF65-F5344CB8AC3E}">
        <p14:creationId xmlns:p14="http://schemas.microsoft.com/office/powerpoint/2010/main" val="19986001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2042C83-F474-4689-992F-134064305DAD}" type="slidenum">
              <a:rPr lang="en-US" smtClean="0"/>
              <a:t>14</a:t>
            </a:fld>
            <a:endParaRPr lang="en-US"/>
          </a:p>
        </p:txBody>
      </p:sp>
    </p:spTree>
    <p:extLst>
      <p:ext uri="{BB962C8B-B14F-4D97-AF65-F5344CB8AC3E}">
        <p14:creationId xmlns:p14="http://schemas.microsoft.com/office/powerpoint/2010/main" val="419212922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a:t>
            </a:r>
            <a:r>
              <a:rPr lang="en-US" baseline="0" dirty="0"/>
              <a:t> Letter to Anderson was a r</a:t>
            </a:r>
            <a:r>
              <a:rPr lang="en-US" dirty="0"/>
              <a:t>esponse to an inquiry</a:t>
            </a:r>
            <a:r>
              <a:rPr lang="en-US" baseline="0" dirty="0"/>
              <a:t> from the state of Wisconsin. According to the letter to Anderson, “Title I-A funds may be used for non-monetary reward of nominal value (e.g. a plaque, gift certificate for a pizza, or a book) to recognize Title I-A students for good performance unless prohibited under state or local law. Title I-A funds may not be used to pay students a stipend or provide some other type of award as an incentive for participation as that is tantamount to paying students to attend class.”</a:t>
            </a:r>
            <a:endParaRPr lang="en-US" dirty="0"/>
          </a:p>
        </p:txBody>
      </p:sp>
      <p:sp>
        <p:nvSpPr>
          <p:cNvPr id="4" name="Slide Number Placeholder 3"/>
          <p:cNvSpPr>
            <a:spLocks noGrp="1"/>
          </p:cNvSpPr>
          <p:nvPr>
            <p:ph type="sldNum" sz="quarter" idx="10"/>
          </p:nvPr>
        </p:nvSpPr>
        <p:spPr/>
        <p:txBody>
          <a:bodyPr/>
          <a:lstStyle/>
          <a:p>
            <a:fld id="{42042C83-F474-4689-992F-134064305DAD}" type="slidenum">
              <a:rPr lang="en-US" smtClean="0"/>
              <a:t>4</a:t>
            </a:fld>
            <a:endParaRPr lang="en-US"/>
          </a:p>
        </p:txBody>
      </p:sp>
    </p:spTree>
    <p:extLst>
      <p:ext uri="{BB962C8B-B14F-4D97-AF65-F5344CB8AC3E}">
        <p14:creationId xmlns:p14="http://schemas.microsoft.com/office/powerpoint/2010/main" val="366867716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US" dirty="0"/>
              <a:t>Necessary:</a:t>
            </a:r>
          </a:p>
          <a:p>
            <a:pPr marL="0" indent="0">
              <a:buNone/>
            </a:pPr>
            <a:r>
              <a:rPr lang="en-US" dirty="0"/>
              <a:t>Is the cost included and identifiable in your agency’s plan </a:t>
            </a:r>
            <a:r>
              <a:rPr lang="en-US" u="sng" dirty="0"/>
              <a:t>and</a:t>
            </a:r>
            <a:r>
              <a:rPr lang="en-US" dirty="0"/>
              <a:t> allowable under the program?</a:t>
            </a:r>
          </a:p>
          <a:p>
            <a:r>
              <a:rPr lang="en-US" dirty="0"/>
              <a:t>In the district or school level plan?</a:t>
            </a:r>
          </a:p>
          <a:p>
            <a:r>
              <a:rPr lang="en-US" dirty="0"/>
              <a:t>If something is not in the plan, it is not necessary.  To</a:t>
            </a:r>
            <a:r>
              <a:rPr lang="en-US" baseline="0" dirty="0"/>
              <a:t> be necessary it should be connected to the needs assessment.</a:t>
            </a:r>
            <a:endParaRPr lang="en-US" dirty="0"/>
          </a:p>
          <a:p>
            <a:pPr marL="0" indent="0">
              <a:buNone/>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Reasonable:</a:t>
            </a:r>
            <a:r>
              <a:rPr lang="en-US" baseline="0" dirty="0"/>
              <a:t> </a:t>
            </a:r>
            <a:r>
              <a:rPr lang="en-US" dirty="0"/>
              <a:t>“ordinary”</a:t>
            </a:r>
            <a:r>
              <a:rPr lang="en-US" baseline="0" dirty="0"/>
              <a:t>. How does the amount of money being spent compare to the number of people who will benefit? </a:t>
            </a:r>
            <a:r>
              <a:rPr lang="en-US" dirty="0"/>
              <a:t>Was the item purchases consistent with your agency’s procurement or purchasing procedures?</a:t>
            </a:r>
            <a:r>
              <a:rPr lang="en-US" baseline="0" dirty="0"/>
              <a:t> Would you be able to defend the cost if it was in the paper?</a:t>
            </a:r>
          </a:p>
          <a:p>
            <a:pPr marL="0" indent="0">
              <a:buNone/>
            </a:pPr>
            <a:endParaRPr lang="en-US" baseline="0" dirty="0"/>
          </a:p>
          <a:p>
            <a:r>
              <a:rPr lang="en-US" baseline="0" dirty="0"/>
              <a:t>Allocable:  This is the clearest of the three. Does the purchase serve the purpose of the program? </a:t>
            </a:r>
            <a:r>
              <a:rPr lang="en-US" dirty="0"/>
              <a:t>Will the item benefit Title I, Part A in proportion to the percentage that Title I, Part A pays for the item?</a:t>
            </a:r>
          </a:p>
          <a:p>
            <a:r>
              <a:rPr lang="en-US" dirty="0"/>
              <a:t>Will any use by another program be allocated out if that use is not deemed an incidental benefit?</a:t>
            </a:r>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endParaRPr lang="en-US" dirty="0"/>
          </a:p>
        </p:txBody>
      </p:sp>
      <p:sp>
        <p:nvSpPr>
          <p:cNvPr id="4" name="Slide Number Placeholder 3"/>
          <p:cNvSpPr>
            <a:spLocks noGrp="1"/>
          </p:cNvSpPr>
          <p:nvPr>
            <p:ph type="sldNum" sz="quarter" idx="10"/>
          </p:nvPr>
        </p:nvSpPr>
        <p:spPr/>
        <p:txBody>
          <a:bodyPr/>
          <a:lstStyle/>
          <a:p>
            <a:fld id="{42042C83-F474-4689-992F-134064305DAD}" type="slidenum">
              <a:rPr lang="en-US" smtClean="0"/>
              <a:t>5</a:t>
            </a:fld>
            <a:endParaRPr lang="en-US"/>
          </a:p>
        </p:txBody>
      </p:sp>
    </p:spTree>
    <p:extLst>
      <p:ext uri="{BB962C8B-B14F-4D97-AF65-F5344CB8AC3E}">
        <p14:creationId xmlns:p14="http://schemas.microsoft.com/office/powerpoint/2010/main" val="103775302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Let’s break these three into practical</a:t>
            </a:r>
            <a:r>
              <a:rPr lang="en-US" baseline="0" dirty="0"/>
              <a:t> questions.</a:t>
            </a:r>
          </a:p>
          <a:p>
            <a:endParaRPr lang="en-US" dirty="0"/>
          </a:p>
          <a:p>
            <a:r>
              <a:rPr lang="en-US" dirty="0"/>
              <a:t>These are internal</a:t>
            </a:r>
            <a:r>
              <a:rPr lang="en-US" baseline="0" dirty="0"/>
              <a:t> questions you should be asking yourselves.  If ODE does ask these questions, be prepared to share your answers.</a:t>
            </a:r>
          </a:p>
          <a:p>
            <a:endParaRPr lang="en-US" baseline="0" dirty="0"/>
          </a:p>
        </p:txBody>
      </p:sp>
      <p:sp>
        <p:nvSpPr>
          <p:cNvPr id="4" name="Slide Number Placeholder 3"/>
          <p:cNvSpPr>
            <a:spLocks noGrp="1"/>
          </p:cNvSpPr>
          <p:nvPr>
            <p:ph type="sldNum" sz="quarter" idx="10"/>
          </p:nvPr>
        </p:nvSpPr>
        <p:spPr/>
        <p:txBody>
          <a:bodyPr/>
          <a:lstStyle/>
          <a:p>
            <a:fld id="{42042C83-F474-4689-992F-134064305DAD}" type="slidenum">
              <a:rPr lang="en-US" smtClean="0"/>
              <a:t>6</a:t>
            </a:fld>
            <a:endParaRPr lang="en-US"/>
          </a:p>
        </p:txBody>
      </p:sp>
    </p:spTree>
    <p:extLst>
      <p:ext uri="{BB962C8B-B14F-4D97-AF65-F5344CB8AC3E}">
        <p14:creationId xmlns:p14="http://schemas.microsoft.com/office/powerpoint/2010/main" val="364885885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Are</a:t>
            </a:r>
            <a:r>
              <a:rPr lang="en-US" baseline="0" dirty="0"/>
              <a:t> the students motivated by the incentive? How is the incentive connected to the goal we are trying to achieve?</a:t>
            </a:r>
          </a:p>
          <a:p>
            <a:endParaRPr lang="en-US" baseline="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baseline="0" dirty="0"/>
              <a:t>Equity:  Are there barriers to some students earning this incentive? </a:t>
            </a:r>
            <a:r>
              <a:rPr lang="en-US" sz="1200" dirty="0"/>
              <a:t>High value items</a:t>
            </a:r>
            <a:r>
              <a:rPr lang="en-US" sz="1200" baseline="0" dirty="0"/>
              <a:t> where only a few students benefit would not be equitable.</a:t>
            </a:r>
            <a:endParaRPr lang="en-US" baseline="0" dirty="0"/>
          </a:p>
          <a:p>
            <a:endParaRPr lang="en-US" baseline="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baseline="0" dirty="0"/>
              <a:t>Is it a huge portion of a school’s budget for supplies/materials?</a:t>
            </a:r>
          </a:p>
          <a:p>
            <a:endParaRPr lang="en-US" baseline="0" dirty="0"/>
          </a:p>
          <a:p>
            <a:r>
              <a:rPr lang="en-US" sz="1200" dirty="0"/>
              <a:t>Headline test –</a:t>
            </a:r>
            <a:r>
              <a:rPr lang="en-US" sz="1200" baseline="0" dirty="0"/>
              <a:t> What would this purchase look like in the newspaper?</a:t>
            </a:r>
            <a:endParaRPr lang="en-US" sz="1200" dirty="0"/>
          </a:p>
          <a:p>
            <a:endParaRPr lang="en-US" sz="1200" dirty="0"/>
          </a:p>
        </p:txBody>
      </p:sp>
      <p:sp>
        <p:nvSpPr>
          <p:cNvPr id="4" name="Slide Number Placeholder 3"/>
          <p:cNvSpPr>
            <a:spLocks noGrp="1"/>
          </p:cNvSpPr>
          <p:nvPr>
            <p:ph type="sldNum" sz="quarter" idx="10"/>
          </p:nvPr>
        </p:nvSpPr>
        <p:spPr/>
        <p:txBody>
          <a:bodyPr/>
          <a:lstStyle/>
          <a:p>
            <a:fld id="{42042C83-F474-4689-992F-134064305DAD}" type="slidenum">
              <a:rPr lang="en-US" smtClean="0"/>
              <a:t>7</a:t>
            </a:fld>
            <a:endParaRPr lang="en-US"/>
          </a:p>
        </p:txBody>
      </p:sp>
    </p:spTree>
    <p:extLst>
      <p:ext uri="{BB962C8B-B14F-4D97-AF65-F5344CB8AC3E}">
        <p14:creationId xmlns:p14="http://schemas.microsoft.com/office/powerpoint/2010/main" val="56417980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a:p>
          <a:p>
            <a:endParaRPr lang="en-US" baseline="0" dirty="0"/>
          </a:p>
          <a:p>
            <a:endParaRPr lang="en-US" dirty="0"/>
          </a:p>
        </p:txBody>
      </p:sp>
      <p:sp>
        <p:nvSpPr>
          <p:cNvPr id="4" name="Slide Number Placeholder 3"/>
          <p:cNvSpPr>
            <a:spLocks noGrp="1"/>
          </p:cNvSpPr>
          <p:nvPr>
            <p:ph type="sldNum" sz="quarter" idx="10"/>
          </p:nvPr>
        </p:nvSpPr>
        <p:spPr/>
        <p:txBody>
          <a:bodyPr/>
          <a:lstStyle/>
          <a:p>
            <a:fld id="{42042C83-F474-4689-992F-134064305DAD}" type="slidenum">
              <a:rPr lang="en-US" smtClean="0"/>
              <a:t>8</a:t>
            </a:fld>
            <a:endParaRPr lang="en-US"/>
          </a:p>
        </p:txBody>
      </p:sp>
    </p:spTree>
    <p:extLst>
      <p:ext uri="{BB962C8B-B14F-4D97-AF65-F5344CB8AC3E}">
        <p14:creationId xmlns:p14="http://schemas.microsoft.com/office/powerpoint/2010/main" val="362020372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a:t>Is this incentive necessary? reasonable? Is it equitable? </a:t>
            </a:r>
            <a:endParaRPr lang="en-US" dirty="0"/>
          </a:p>
        </p:txBody>
      </p:sp>
      <p:sp>
        <p:nvSpPr>
          <p:cNvPr id="4" name="Slide Number Placeholder 3"/>
          <p:cNvSpPr>
            <a:spLocks noGrp="1"/>
          </p:cNvSpPr>
          <p:nvPr>
            <p:ph type="sldNum" sz="quarter" idx="10"/>
          </p:nvPr>
        </p:nvSpPr>
        <p:spPr/>
        <p:txBody>
          <a:bodyPr/>
          <a:lstStyle/>
          <a:p>
            <a:fld id="{42042C83-F474-4689-992F-134064305DAD}" type="slidenum">
              <a:rPr lang="en-US" smtClean="0"/>
              <a:t>9</a:t>
            </a:fld>
            <a:endParaRPr lang="en-US"/>
          </a:p>
        </p:txBody>
      </p:sp>
    </p:spTree>
    <p:extLst>
      <p:ext uri="{BB962C8B-B14F-4D97-AF65-F5344CB8AC3E}">
        <p14:creationId xmlns:p14="http://schemas.microsoft.com/office/powerpoint/2010/main" val="100815529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How many students are at the school?</a:t>
            </a:r>
          </a:p>
          <a:p>
            <a:endParaRPr lang="en-US" dirty="0"/>
          </a:p>
          <a:p>
            <a:r>
              <a:rPr lang="en-US" dirty="0"/>
              <a:t>What</a:t>
            </a:r>
            <a:r>
              <a:rPr lang="en-US" baseline="0" dirty="0"/>
              <a:t> does the needs assessment and school plan say?</a:t>
            </a:r>
          </a:p>
          <a:p>
            <a:endParaRPr lang="en-US" baseline="0" dirty="0"/>
          </a:p>
          <a:p>
            <a:r>
              <a:rPr lang="en-US" baseline="0" dirty="0"/>
              <a:t>How many students would benefit?</a:t>
            </a:r>
          </a:p>
          <a:p>
            <a:endParaRPr lang="en-US" baseline="0" dirty="0"/>
          </a:p>
          <a:p>
            <a:r>
              <a:rPr lang="en-US" baseline="0" dirty="0"/>
              <a:t>Is it $5,000 on 500 incentives worth $10 each?</a:t>
            </a:r>
          </a:p>
          <a:p>
            <a:endParaRPr lang="en-US" baseline="0" dirty="0"/>
          </a:p>
          <a:p>
            <a:r>
              <a:rPr lang="en-US" baseline="0" dirty="0"/>
              <a:t>What is being incentivized?</a:t>
            </a:r>
          </a:p>
          <a:p>
            <a:r>
              <a:rPr lang="en-US" baseline="0" dirty="0"/>
              <a:t> </a:t>
            </a:r>
            <a:endParaRPr lang="en-US" dirty="0"/>
          </a:p>
        </p:txBody>
      </p:sp>
      <p:sp>
        <p:nvSpPr>
          <p:cNvPr id="4" name="Slide Number Placeholder 3"/>
          <p:cNvSpPr>
            <a:spLocks noGrp="1"/>
          </p:cNvSpPr>
          <p:nvPr>
            <p:ph type="sldNum" sz="quarter" idx="10"/>
          </p:nvPr>
        </p:nvSpPr>
        <p:spPr/>
        <p:txBody>
          <a:bodyPr/>
          <a:lstStyle/>
          <a:p>
            <a:fld id="{42042C83-F474-4689-992F-134064305DAD}" type="slidenum">
              <a:rPr lang="en-US" smtClean="0"/>
              <a:t>10</a:t>
            </a:fld>
            <a:endParaRPr lang="en-US"/>
          </a:p>
        </p:txBody>
      </p:sp>
    </p:spTree>
    <p:extLst>
      <p:ext uri="{BB962C8B-B14F-4D97-AF65-F5344CB8AC3E}">
        <p14:creationId xmlns:p14="http://schemas.microsoft.com/office/powerpoint/2010/main" val="314820023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a:t>Is this “entertainment”? Is there any circumstance (e.g.; content of the movie) in which this would not just be entertainment and could be necessary, reasonable and allocable?</a:t>
            </a:r>
          </a:p>
          <a:p>
            <a:r>
              <a:rPr lang="en-US" baseline="0" dirty="0"/>
              <a:t> </a:t>
            </a:r>
            <a:endParaRPr lang="en-US" dirty="0"/>
          </a:p>
        </p:txBody>
      </p:sp>
      <p:sp>
        <p:nvSpPr>
          <p:cNvPr id="4" name="Slide Number Placeholder 3"/>
          <p:cNvSpPr>
            <a:spLocks noGrp="1"/>
          </p:cNvSpPr>
          <p:nvPr>
            <p:ph type="sldNum" sz="quarter" idx="10"/>
          </p:nvPr>
        </p:nvSpPr>
        <p:spPr/>
        <p:txBody>
          <a:bodyPr/>
          <a:lstStyle/>
          <a:p>
            <a:fld id="{42042C83-F474-4689-992F-134064305DAD}" type="slidenum">
              <a:rPr lang="en-US" smtClean="0"/>
              <a:t>11</a:t>
            </a:fld>
            <a:endParaRPr lang="en-US"/>
          </a:p>
        </p:txBody>
      </p:sp>
    </p:spTree>
    <p:extLst>
      <p:ext uri="{BB962C8B-B14F-4D97-AF65-F5344CB8AC3E}">
        <p14:creationId xmlns:p14="http://schemas.microsoft.com/office/powerpoint/2010/main" val="37693856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2.xml"/><Relationship Id="rId4" Type="http://schemas.openxmlformats.org/officeDocument/2006/relationships/image" Target="../media/image4.png"/></Relationships>
</file>

<file path=ppt/slideLayouts/_rels/slideLayout2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3.xml"/><Relationship Id="rId4" Type="http://schemas.openxmlformats.org/officeDocument/2006/relationships/image" Target="../media/image4.png"/></Relationships>
</file>

<file path=ppt/slideLayouts/_rels/slideLayout3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4.xml"/><Relationship Id="rId4" Type="http://schemas.openxmlformats.org/officeDocument/2006/relationships/image" Target="../media/image4.png"/></Relationships>
</file>

<file path=ppt/slideLayouts/_rels/slideLayout4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5.xml"/><Relationship Id="rId4" Type="http://schemas.openxmlformats.org/officeDocument/2006/relationships/image" Target="../media/image4.png"/></Relationships>
</file>

<file path=ppt/slideLayouts/_rels/slideLayout5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6.xml"/><Relationship Id="rId4" Type="http://schemas.openxmlformats.org/officeDocument/2006/relationships/image" Target="../media/image4.png"/></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accent1"/>
        </a:solidFill>
        <a:effectLst/>
      </p:bgPr>
    </p:bg>
    <p:spTree>
      <p:nvGrpSpPr>
        <p:cNvPr id="1" name=""/>
        <p:cNvGrpSpPr/>
        <p:nvPr/>
      </p:nvGrpSpPr>
      <p:grpSpPr>
        <a:xfrm>
          <a:off x="0" y="0"/>
          <a:ext cx="0" cy="0"/>
          <a:chOff x="0" y="0"/>
          <a:chExt cx="0" cy="0"/>
        </a:xfrm>
      </p:grpSpPr>
      <p:sp>
        <p:nvSpPr>
          <p:cNvPr id="13" name="Rectangle 12"/>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1" name="Rectangle 10"/>
          <p:cNvSpPr/>
          <p:nvPr/>
        </p:nvSpPr>
        <p:spPr>
          <a:xfrm>
            <a:off x="206188" y="5948082"/>
            <a:ext cx="11775141" cy="699247"/>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472133"/>
            <a:ext cx="1286259" cy="24384"/>
          </a:xfrm>
          <a:prstGeom prst="rect">
            <a:avLst/>
          </a:prstGeom>
        </p:spPr>
      </p:pic>
      <p:sp>
        <p:nvSpPr>
          <p:cNvPr id="2" name="Title 1"/>
          <p:cNvSpPr>
            <a:spLocks noGrp="1"/>
          </p:cNvSpPr>
          <p:nvPr>
            <p:ph type="ctrTitle"/>
          </p:nvPr>
        </p:nvSpPr>
        <p:spPr>
          <a:xfrm>
            <a:off x="1524000" y="2486701"/>
            <a:ext cx="9144000" cy="1023261"/>
          </a:xfrm>
        </p:spPr>
        <p:txBody>
          <a:bodyPr anchor="b">
            <a:normAutofit/>
          </a:bodyPr>
          <a:lstStyle>
            <a:lvl1pPr algn="ct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solidFill>
                  <a:schemeClr val="accent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330F675A-44E7-4879-B4F1-AB7E266E52E6}" type="datetime1">
              <a:rPr lang="en-US" smtClean="0"/>
              <a:t>8/22/2023</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2" name="Picture 11" descr="Oregon Department of Education Logo"/>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18684117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p:cSld name="Large Type">
    <p:bg>
      <p:bgPr>
        <a:solidFill>
          <a:schemeClr val="accent1"/>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1"/>
                </a:solidFill>
              </a:defRPr>
            </a:lvl1pPr>
          </a:lstStyle>
          <a:p>
            <a:r>
              <a:rPr lang="en-US" dirty="0"/>
              <a:t>Text here</a:t>
            </a:r>
          </a:p>
        </p:txBody>
      </p:sp>
      <p:sp>
        <p:nvSpPr>
          <p:cNvPr id="4" name="Date Placeholder 3"/>
          <p:cNvSpPr>
            <a:spLocks noGrp="1"/>
          </p:cNvSpPr>
          <p:nvPr>
            <p:ph type="dt" sz="half" idx="10"/>
          </p:nvPr>
        </p:nvSpPr>
        <p:spPr/>
        <p:txBody>
          <a:bodyPr/>
          <a:lstStyle/>
          <a:p>
            <a:fld id="{691948A3-2B76-4442-A140-93A97EA337A3}" type="datetime1">
              <a:rPr lang="en-US" smtClean="0"/>
              <a:t>8/22/2023</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
        <p:nvSpPr>
          <p:cNvPr id="9" name="Subtitle 2"/>
          <p:cNvSpPr>
            <a:spLocks noGrp="1"/>
          </p:cNvSpPr>
          <p:nvPr>
            <p:ph type="subTitle" idx="1"/>
          </p:nvPr>
        </p:nvSpPr>
        <p:spPr>
          <a:xfrm>
            <a:off x="1524000" y="4003184"/>
            <a:ext cx="9144000" cy="880607"/>
          </a:xfrm>
        </p:spPr>
        <p:txBody>
          <a:bodyPr/>
          <a:lstStyle>
            <a:lvl1pPr marL="0" indent="0" algn="ctr">
              <a:buNone/>
              <a:defRPr sz="2400">
                <a:solidFill>
                  <a:schemeClr val="accent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20510345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Follow Us">
    <p:bg>
      <p:bgPr>
        <a:solidFill>
          <a:schemeClr val="accent1"/>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1"/>
                </a:solidFill>
              </a:defRPr>
            </a:lvl1pPr>
          </a:lstStyle>
          <a:p>
            <a:r>
              <a:rPr lang="en-US" dirty="0"/>
              <a:t>Text here</a:t>
            </a:r>
          </a:p>
        </p:txBody>
      </p:sp>
      <p:sp>
        <p:nvSpPr>
          <p:cNvPr id="4" name="Date Placeholder 3"/>
          <p:cNvSpPr>
            <a:spLocks noGrp="1"/>
          </p:cNvSpPr>
          <p:nvPr>
            <p:ph type="dt" sz="half" idx="10"/>
          </p:nvPr>
        </p:nvSpPr>
        <p:spPr/>
        <p:txBody>
          <a:bodyPr/>
          <a:lstStyle/>
          <a:p>
            <a:fld id="{786A9A87-495E-4470-B2C3-C77B10586EC4}" type="datetime1">
              <a:rPr lang="en-US" smtClean="0"/>
              <a:t>8/22/2023</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0" name="Picture 9" descr="Twitter icon"/>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2718290" y="4043402"/>
            <a:ext cx="500040" cy="500040"/>
          </a:xfrm>
          <a:prstGeom prst="rect">
            <a:avLst/>
          </a:prstGeom>
        </p:spPr>
      </p:pic>
      <p:pic>
        <p:nvPicPr>
          <p:cNvPr id="12" name="Picture 11" descr="Facebook icon"/>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9024960" y="4043402"/>
            <a:ext cx="500040" cy="500040"/>
          </a:xfrm>
          <a:prstGeom prst="rect">
            <a:avLst/>
          </a:prstGeom>
        </p:spPr>
      </p:pic>
      <p:sp>
        <p:nvSpPr>
          <p:cNvPr id="13" name="TextBox 12"/>
          <p:cNvSpPr txBox="1"/>
          <p:nvPr/>
        </p:nvSpPr>
        <p:spPr>
          <a:xfrm>
            <a:off x="2718290" y="4043402"/>
            <a:ext cx="6806709"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a:solidFill>
                  <a:schemeClr val="accent1"/>
                </a:solidFill>
              </a:rPr>
              <a:t>twitter.com/</a:t>
            </a:r>
            <a:r>
              <a:rPr lang="en-US" sz="2400" dirty="0" err="1">
                <a:solidFill>
                  <a:schemeClr val="accent1"/>
                </a:solidFill>
              </a:rPr>
              <a:t>ORDeptEd</a:t>
            </a:r>
            <a:r>
              <a:rPr lang="en-US" sz="2400" dirty="0">
                <a:solidFill>
                  <a:schemeClr val="accent1"/>
                </a:solidFill>
              </a:rPr>
              <a:t> | fb.com/</a:t>
            </a:r>
            <a:r>
              <a:rPr lang="en-US" sz="2400" dirty="0" err="1">
                <a:solidFill>
                  <a:schemeClr val="accent1"/>
                </a:solidFill>
              </a:rPr>
              <a:t>ORDeptEd</a:t>
            </a:r>
            <a:endParaRPr lang="en-US" sz="2400" dirty="0">
              <a:solidFill>
                <a:schemeClr val="accent1"/>
              </a:solidFill>
            </a:endParaRPr>
          </a:p>
        </p:txBody>
      </p:sp>
    </p:spTree>
    <p:extLst>
      <p:ext uri="{BB962C8B-B14F-4D97-AF65-F5344CB8AC3E}">
        <p14:creationId xmlns:p14="http://schemas.microsoft.com/office/powerpoint/2010/main" val="419546051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accent5"/>
        </a:solidFill>
        <a:effectLst/>
      </p:bgPr>
    </p:bg>
    <p:spTree>
      <p:nvGrpSpPr>
        <p:cNvPr id="1" name=""/>
        <p:cNvGrpSpPr/>
        <p:nvPr/>
      </p:nvGrpSpPr>
      <p:grpSpPr>
        <a:xfrm>
          <a:off x="0" y="0"/>
          <a:ext cx="0" cy="0"/>
          <a:chOff x="0" y="0"/>
          <a:chExt cx="0" cy="0"/>
        </a:xfrm>
      </p:grpSpPr>
      <p:sp>
        <p:nvSpPr>
          <p:cNvPr id="13" name="Rectangle 12"/>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1" name="Rectangle 10"/>
          <p:cNvSpPr/>
          <p:nvPr/>
        </p:nvSpPr>
        <p:spPr>
          <a:xfrm>
            <a:off x="206188" y="5948082"/>
            <a:ext cx="11775141" cy="699247"/>
          </a:xfrm>
          <a:prstGeom prst="rect">
            <a:avLst/>
          </a:prstGeom>
          <a:solidFill>
            <a:srgbClr val="F0F4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472133"/>
            <a:ext cx="1286259" cy="24384"/>
          </a:xfrm>
          <a:prstGeom prst="rect">
            <a:avLst/>
          </a:prstGeom>
        </p:spPr>
      </p:pic>
      <p:sp>
        <p:nvSpPr>
          <p:cNvPr id="2" name="Title 1"/>
          <p:cNvSpPr>
            <a:spLocks noGrp="1"/>
          </p:cNvSpPr>
          <p:nvPr>
            <p:ph type="ctrTitle"/>
          </p:nvPr>
        </p:nvSpPr>
        <p:spPr>
          <a:xfrm>
            <a:off x="1524000" y="2486701"/>
            <a:ext cx="9144000" cy="1023261"/>
          </a:xfrm>
        </p:spPr>
        <p:txBody>
          <a:bodyPr anchor="b">
            <a:normAutofit/>
          </a:bodyPr>
          <a:lstStyle>
            <a:lvl1pPr algn="ctr">
              <a:defRPr sz="5400">
                <a:solidFill>
                  <a:schemeClr val="accent5"/>
                </a:solidFill>
              </a:defRPr>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solidFill>
                  <a:schemeClr val="accent5"/>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C73DE72-7A5E-4247-BF46-4355BD26EE70}" type="datetime1">
              <a:rPr lang="en-US" smtClean="0"/>
              <a:t>8/22/2023</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2" name="Picture 11" descr="Oregon Department of Education Logo"/>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163935349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Section Header">
    <p:bg>
      <p:bgPr>
        <a:solidFill>
          <a:schemeClr val="accent5"/>
        </a:solidFill>
        <a:effectLst/>
      </p:bgPr>
    </p:bg>
    <p:spTree>
      <p:nvGrpSpPr>
        <p:cNvPr id="1" name=""/>
        <p:cNvGrpSpPr/>
        <p:nvPr/>
      </p:nvGrpSpPr>
      <p:grpSpPr>
        <a:xfrm>
          <a:off x="0" y="0"/>
          <a:ext cx="0" cy="0"/>
          <a:chOff x="0" y="0"/>
          <a:chExt cx="0" cy="0"/>
        </a:xfrm>
      </p:grpSpPr>
      <p:sp>
        <p:nvSpPr>
          <p:cNvPr id="19" name="Rectangle 18"/>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7" name="Rectangle 16"/>
          <p:cNvSpPr/>
          <p:nvPr/>
        </p:nvSpPr>
        <p:spPr>
          <a:xfrm>
            <a:off x="206187" y="2488757"/>
            <a:ext cx="11775141" cy="1900363"/>
          </a:xfrm>
          <a:prstGeom prst="rect">
            <a:avLst/>
          </a:prstGeom>
          <a:solidFill>
            <a:srgbClr val="F0F4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p>
        </p:txBody>
      </p:sp>
      <p:sp>
        <p:nvSpPr>
          <p:cNvPr id="9" name="Title 1"/>
          <p:cNvSpPr>
            <a:spLocks noGrp="1"/>
          </p:cNvSpPr>
          <p:nvPr>
            <p:ph type="ctrTitle"/>
          </p:nvPr>
        </p:nvSpPr>
        <p:spPr>
          <a:xfrm>
            <a:off x="717177" y="2488757"/>
            <a:ext cx="10784542" cy="1900363"/>
          </a:xfrm>
        </p:spPr>
        <p:txBody>
          <a:bodyPr anchor="ctr" anchorCtr="0">
            <a:noAutofit/>
          </a:bodyPr>
          <a:lstStyle>
            <a:lvl1pPr algn="ctr">
              <a:defRPr sz="6800">
                <a:solidFill>
                  <a:schemeClr val="accent5"/>
                </a:solidFill>
              </a:defRPr>
            </a:lvl1pPr>
          </a:lstStyle>
          <a:p>
            <a:r>
              <a:rPr lang="en-US" dirty="0"/>
              <a:t>Click to edit Master title style</a:t>
            </a:r>
          </a:p>
        </p:txBody>
      </p:sp>
      <p:sp>
        <p:nvSpPr>
          <p:cNvPr id="10" name="Date Placeholder 3"/>
          <p:cNvSpPr>
            <a:spLocks noGrp="1"/>
          </p:cNvSpPr>
          <p:nvPr>
            <p:ph type="dt" sz="half" idx="10"/>
          </p:nvPr>
        </p:nvSpPr>
        <p:spPr>
          <a:xfrm>
            <a:off x="3854824" y="6139793"/>
            <a:ext cx="4509246" cy="365125"/>
          </a:xfrm>
        </p:spPr>
        <p:txBody>
          <a:bodyPr/>
          <a:lstStyle/>
          <a:p>
            <a:fld id="{63E691BA-73B2-48BC-8C83-8C4F6371B809}" type="datetime1">
              <a:rPr lang="en-US" smtClean="0"/>
              <a:t>8/22/2023</a:t>
            </a:fld>
            <a:endParaRPr lang="en-US" dirty="0"/>
          </a:p>
        </p:txBody>
      </p:sp>
      <p:sp>
        <p:nvSpPr>
          <p:cNvPr id="11" name="Footer Placeholder 4"/>
          <p:cNvSpPr>
            <a:spLocks noGrp="1"/>
          </p:cNvSpPr>
          <p:nvPr>
            <p:ph type="ftr" sz="quarter" idx="11"/>
          </p:nvPr>
        </p:nvSpPr>
        <p:spPr>
          <a:xfrm>
            <a:off x="717176" y="6139793"/>
            <a:ext cx="2864224" cy="365125"/>
          </a:xfrm>
        </p:spPr>
        <p:txBody>
          <a:bodyPr/>
          <a:lstStyle/>
          <a:p>
            <a:r>
              <a:rPr lang="en-US"/>
              <a:t>Oregon Department of Education</a:t>
            </a:r>
            <a:endParaRPr lang="en-US" dirty="0"/>
          </a:p>
        </p:txBody>
      </p:sp>
      <p:sp>
        <p:nvSpPr>
          <p:cNvPr id="12" name="Slide Number Placeholder 5"/>
          <p:cNvSpPr>
            <a:spLocks noGrp="1"/>
          </p:cNvSpPr>
          <p:nvPr>
            <p:ph type="sldNum" sz="quarter" idx="12"/>
          </p:nvPr>
        </p:nvSpPr>
        <p:spPr>
          <a:xfrm>
            <a:off x="8610600" y="6139793"/>
            <a:ext cx="2891118" cy="365125"/>
          </a:xfrm>
        </p:spPr>
        <p:txBody>
          <a:bodyPr/>
          <a:lstStyle/>
          <a:p>
            <a:fld id="{357F5B69-6281-4C1F-8C38-6DA0F56DA430}" type="slidenum">
              <a:rPr lang="en-US" smtClean="0"/>
              <a:t>‹#›</a:t>
            </a:fld>
            <a:endParaRPr lang="en-US" dirty="0"/>
          </a:p>
        </p:txBody>
      </p:sp>
      <p:pic>
        <p:nvPicPr>
          <p:cNvPr id="13" name="Picture 12" descr="Oregon Department of Education Logo"/>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75275206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Title Bar and Content">
    <p:bg>
      <p:bgPr>
        <a:solidFill>
          <a:schemeClr val="accent5"/>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8" y="215153"/>
            <a:ext cx="11775141" cy="1397364"/>
          </a:xfrm>
          <a:prstGeom prst="rect">
            <a:avLst/>
          </a:prstGeom>
          <a:solidFill>
            <a:srgbClr val="F0F4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DDF26D5-3828-46D3-8E84-964BD6A85F8B}" type="datetime1">
              <a:rPr lang="en-US" smtClean="0"/>
              <a:t>8/22/2023</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pPr/>
              <a:t>‹#›</a:t>
            </a:fld>
            <a:endParaRPr lang="en-US" dirty="0"/>
          </a:p>
        </p:txBody>
      </p:sp>
      <p:sp>
        <p:nvSpPr>
          <p:cNvPr id="9" name="Title 1"/>
          <p:cNvSpPr>
            <a:spLocks noGrp="1"/>
          </p:cNvSpPr>
          <p:nvPr>
            <p:ph type="title"/>
          </p:nvPr>
        </p:nvSpPr>
        <p:spPr>
          <a:xfrm>
            <a:off x="717176" y="457200"/>
            <a:ext cx="10784542" cy="1026460"/>
          </a:xfrm>
        </p:spPr>
        <p:txBody>
          <a:bodyPr/>
          <a:lstStyle/>
          <a:p>
            <a:r>
              <a:rPr lang="en-US"/>
              <a:t>Click to edit Master title style</a:t>
            </a:r>
          </a:p>
        </p:txBody>
      </p:sp>
    </p:spTree>
    <p:extLst>
      <p:ext uri="{BB962C8B-B14F-4D97-AF65-F5344CB8AC3E}">
        <p14:creationId xmlns:p14="http://schemas.microsoft.com/office/powerpoint/2010/main" val="185916154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Content with Caption">
    <p:bg>
      <p:bgPr>
        <a:solidFill>
          <a:schemeClr val="accent5"/>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9" y="215153"/>
            <a:ext cx="4730470" cy="6432176"/>
          </a:xfrm>
          <a:prstGeom prst="rect">
            <a:avLst/>
          </a:prstGeom>
          <a:solidFill>
            <a:srgbClr val="F0F4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717177" y="779645"/>
            <a:ext cx="3931826" cy="2542395"/>
          </a:xfrm>
        </p:spPr>
        <p:txBody>
          <a:bodyPr anchor="t" anchorCtr="0">
            <a:normAutofit/>
          </a:bodyPr>
          <a:lstStyle>
            <a:lvl1pPr>
              <a:defRPr sz="4400"/>
            </a:lvl1pPr>
          </a:lstStyle>
          <a:p>
            <a:r>
              <a:rPr lang="en-US"/>
              <a:t>Click to edit Master title style</a:t>
            </a:r>
            <a:endParaRPr lang="en-US" dirty="0"/>
          </a:p>
        </p:txBody>
      </p:sp>
      <p:sp>
        <p:nvSpPr>
          <p:cNvPr id="3" name="Content Placeholder 2"/>
          <p:cNvSpPr>
            <a:spLocks noGrp="1"/>
          </p:cNvSpPr>
          <p:nvPr>
            <p:ph idx="1"/>
          </p:nvPr>
        </p:nvSpPr>
        <p:spPr>
          <a:xfrm>
            <a:off x="5183188" y="779647"/>
            <a:ext cx="6172200" cy="5081404"/>
          </a:xfrm>
        </p:spPr>
        <p:txBody>
          <a:bodyPr>
            <a:normAutofit/>
          </a:bodyPr>
          <a:lstStyle>
            <a:lvl1pPr>
              <a:defRPr sz="2400"/>
            </a:lvl1pPr>
            <a:lvl2pPr>
              <a:defRPr sz="2400"/>
            </a:lvl2pPr>
            <a:lvl3pPr>
              <a:defRPr sz="2400"/>
            </a:lvl3pPr>
            <a:lvl4pPr>
              <a:defRPr sz="2400"/>
            </a:lvl4pPr>
            <a:lvl5pPr>
              <a:defRPr sz="24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E49CD83-9D22-4633-B0C1-820B3A583D4F}" type="datetime1">
              <a:rPr lang="en-US" smtClean="0"/>
              <a:t>8/22/2023</a:t>
            </a:fld>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
        <p:nvSpPr>
          <p:cNvPr id="9" name="Picture Placeholder 8"/>
          <p:cNvSpPr>
            <a:spLocks noGrp="1"/>
          </p:cNvSpPr>
          <p:nvPr>
            <p:ph type="pic" sz="quarter" idx="13"/>
          </p:nvPr>
        </p:nvSpPr>
        <p:spPr>
          <a:xfrm>
            <a:off x="717177" y="3540125"/>
            <a:ext cx="3931826" cy="2320926"/>
          </a:xfrm>
        </p:spPr>
        <p:txBody>
          <a:bodyPr/>
          <a:lstStyle>
            <a:lvl1pPr marL="0" indent="0">
              <a:buNone/>
              <a:defRPr/>
            </a:lvl1pPr>
          </a:lstStyle>
          <a:p>
            <a:endParaRPr lang="en-US" dirty="0"/>
          </a:p>
        </p:txBody>
      </p:sp>
    </p:spTree>
    <p:extLst>
      <p:ext uri="{BB962C8B-B14F-4D97-AF65-F5344CB8AC3E}">
        <p14:creationId xmlns:p14="http://schemas.microsoft.com/office/powerpoint/2010/main" val="21885191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accent5"/>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FC015F1-EB34-491C-9F8F-C55C1141474D}" type="datetime1">
              <a:rPr lang="en-US" smtClean="0"/>
              <a:t>8/22/2023</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355507791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Two Content">
    <p:bg>
      <p:bgPr>
        <a:solidFill>
          <a:schemeClr val="accent5"/>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17176" y="1825625"/>
            <a:ext cx="5302624"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329518"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F6A3250-633D-40AE-9B86-1BCC56F26FA7}" type="datetime1">
              <a:rPr lang="en-US" smtClean="0"/>
              <a:t>8/22/2023</a:t>
            </a:fld>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305473545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Comparison">
    <p:bg>
      <p:bgPr>
        <a:solidFill>
          <a:schemeClr val="accent5"/>
        </a:solidFill>
        <a:effectLst/>
      </p:bgPr>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717176" y="1681163"/>
            <a:ext cx="5280399" cy="823912"/>
          </a:xfrm>
        </p:spPr>
        <p:txBody>
          <a:bodyPr anchor="t" anchorCtr="0">
            <a:normAutofit/>
          </a:bodyPr>
          <a:lstStyle>
            <a:lvl1pPr marL="0" indent="0">
              <a:buNone/>
              <a:defRPr sz="3200" b="0">
                <a:solidFill>
                  <a:schemeClr val="accent5"/>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717176" y="2505075"/>
            <a:ext cx="5280399"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329518" cy="823912"/>
          </a:xfrm>
        </p:spPr>
        <p:txBody>
          <a:bodyPr anchor="t" anchorCtr="0"/>
          <a:lstStyle>
            <a:lvl1pPr marL="0" indent="0">
              <a:buNone/>
              <a:defRPr sz="3200" b="0">
                <a:solidFill>
                  <a:schemeClr val="accent5"/>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329518"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647F2B7-FBAC-46ED-BD39-1234AF723346}" type="datetime1">
              <a:rPr lang="en-US" smtClean="0"/>
              <a:t>8/22/2023</a:t>
            </a:fld>
            <a:endParaRPr lang="en-US" dirty="0"/>
          </a:p>
        </p:txBody>
      </p:sp>
      <p:sp>
        <p:nvSpPr>
          <p:cNvPr id="8" name="Footer Placeholder 7"/>
          <p:cNvSpPr>
            <a:spLocks noGrp="1"/>
          </p:cNvSpPr>
          <p:nvPr>
            <p:ph type="ftr" sz="quarter" idx="11"/>
          </p:nvPr>
        </p:nvSpPr>
        <p:spPr/>
        <p:txBody>
          <a:bodyPr/>
          <a:lstStyle/>
          <a:p>
            <a:r>
              <a:rPr lang="en-US"/>
              <a:t>Oregon Department of Education</a:t>
            </a:r>
            <a:endParaRPr lang="en-US" dirty="0"/>
          </a:p>
        </p:txBody>
      </p:sp>
      <p:sp>
        <p:nvSpPr>
          <p:cNvPr id="9" name="Slide Number Placeholder 8"/>
          <p:cNvSpPr>
            <a:spLocks noGrp="1"/>
          </p:cNvSpPr>
          <p:nvPr>
            <p:ph type="sldNum" sz="quarter" idx="12"/>
          </p:nvPr>
        </p:nvSpPr>
        <p:spPr/>
        <p:txBody>
          <a:bodyPr/>
          <a:lstStyle/>
          <a:p>
            <a:fld id="{357F5B69-6281-4C1F-8C38-6DA0F56DA430}" type="slidenum">
              <a:rPr lang="en-US" smtClean="0"/>
              <a:t>‹#›</a:t>
            </a:fld>
            <a:endParaRPr lang="en-US" dirty="0"/>
          </a:p>
        </p:txBody>
      </p:sp>
      <p:sp>
        <p:nvSpPr>
          <p:cNvPr id="10" name="Title 1"/>
          <p:cNvSpPr>
            <a:spLocks noGrp="1"/>
          </p:cNvSpPr>
          <p:nvPr>
            <p:ph type="title"/>
          </p:nvPr>
        </p:nvSpPr>
        <p:spPr>
          <a:xfrm>
            <a:off x="717176" y="457200"/>
            <a:ext cx="10784542" cy="1026460"/>
          </a:xfrm>
        </p:spPr>
        <p:txBody>
          <a:bodyPr>
            <a:normAutofit/>
          </a:bodyPr>
          <a:lstStyle>
            <a:lvl1pPr>
              <a:defRPr sz="3200"/>
            </a:lvl1pPr>
          </a:lstStyle>
          <a:p>
            <a:r>
              <a:rPr lang="en-US"/>
              <a:t>Click to edit Master title style</a:t>
            </a:r>
            <a:endParaRPr lang="en-US" dirty="0"/>
          </a:p>
        </p:txBody>
      </p:sp>
    </p:spTree>
    <p:extLst>
      <p:ext uri="{BB962C8B-B14F-4D97-AF65-F5344CB8AC3E}">
        <p14:creationId xmlns:p14="http://schemas.microsoft.com/office/powerpoint/2010/main" val="99619344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preserve="1" userDrawn="1">
  <p:cSld name="Title Only">
    <p:bg>
      <p:bgPr>
        <a:solidFill>
          <a:schemeClr val="accent5"/>
        </a:solidFill>
        <a:effectLst/>
      </p:bgPr>
    </p:bg>
    <p:spTree>
      <p:nvGrpSpPr>
        <p:cNvPr id="1" name=""/>
        <p:cNvGrpSpPr/>
        <p:nvPr/>
      </p:nvGrpSpPr>
      <p:grpSpPr>
        <a:xfrm>
          <a:off x="0" y="0"/>
          <a:ext cx="0" cy="0"/>
          <a:chOff x="0" y="0"/>
          <a:chExt cx="0" cy="0"/>
        </a:xfrm>
      </p:grpSpPr>
      <p:sp>
        <p:nvSpPr>
          <p:cNvPr id="6" name="Rectangle 5"/>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3" name="Date Placeholder 2"/>
          <p:cNvSpPr>
            <a:spLocks noGrp="1"/>
          </p:cNvSpPr>
          <p:nvPr>
            <p:ph type="dt" sz="half" idx="10"/>
          </p:nvPr>
        </p:nvSpPr>
        <p:spPr/>
        <p:txBody>
          <a:bodyPr/>
          <a:lstStyle/>
          <a:p>
            <a:fld id="{E31A6A3B-482F-42C0-9258-7BE82FB5CD55}" type="datetime1">
              <a:rPr lang="en-US" smtClean="0"/>
              <a:t>8/22/2023</a:t>
            </a:fld>
            <a:endParaRPr lang="en-US" dirty="0"/>
          </a:p>
        </p:txBody>
      </p:sp>
      <p:sp>
        <p:nvSpPr>
          <p:cNvPr id="4" name="Footer Placeholder 3"/>
          <p:cNvSpPr>
            <a:spLocks noGrp="1"/>
          </p:cNvSpPr>
          <p:nvPr>
            <p:ph type="ftr" sz="quarter" idx="11"/>
          </p:nvPr>
        </p:nvSpPr>
        <p:spPr/>
        <p:txBody>
          <a:bodyPr/>
          <a:lstStyle/>
          <a:p>
            <a:r>
              <a:rPr lang="en-US"/>
              <a:t>Oregon Department of Education</a:t>
            </a:r>
            <a:endParaRPr lang="en-US" dirty="0"/>
          </a:p>
        </p:txBody>
      </p:sp>
      <p:sp>
        <p:nvSpPr>
          <p:cNvPr id="5" name="Slide Number Placeholder 4"/>
          <p:cNvSpPr>
            <a:spLocks noGrp="1"/>
          </p:cNvSpPr>
          <p:nvPr>
            <p:ph type="sldNum" sz="quarter" idx="12"/>
          </p:nvPr>
        </p:nvSpPr>
        <p:spPr/>
        <p:txBody>
          <a:bodyPr/>
          <a:lstStyle/>
          <a:p>
            <a:fld id="{357F5B69-6281-4C1F-8C38-6DA0F56DA430}" type="slidenum">
              <a:rPr lang="en-US" smtClean="0"/>
              <a:pPr/>
              <a:t>‹#›</a:t>
            </a:fld>
            <a:endParaRPr lang="en-US" dirty="0"/>
          </a:p>
        </p:txBody>
      </p:sp>
      <p:sp>
        <p:nvSpPr>
          <p:cNvPr id="7" name="Title 1"/>
          <p:cNvSpPr>
            <a:spLocks noGrp="1"/>
          </p:cNvSpPr>
          <p:nvPr>
            <p:ph type="title"/>
          </p:nvPr>
        </p:nvSpPr>
        <p:spPr>
          <a:xfrm>
            <a:off x="717176" y="457200"/>
            <a:ext cx="10784542" cy="1026460"/>
          </a:xfrm>
        </p:spPr>
        <p:txBody>
          <a:bodyPr/>
          <a:lstStyle/>
          <a:p>
            <a:r>
              <a:rPr lang="en-US"/>
              <a:t>Click to edit Master title style</a:t>
            </a:r>
          </a:p>
        </p:txBody>
      </p:sp>
    </p:spTree>
    <p:extLst>
      <p:ext uri="{BB962C8B-B14F-4D97-AF65-F5344CB8AC3E}">
        <p14:creationId xmlns:p14="http://schemas.microsoft.com/office/powerpoint/2010/main" val="735612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p:cSld name="Section Header">
    <p:bg>
      <p:bgPr>
        <a:solidFill>
          <a:schemeClr val="accent1"/>
        </a:solidFill>
        <a:effectLst/>
      </p:bgPr>
    </p:bg>
    <p:spTree>
      <p:nvGrpSpPr>
        <p:cNvPr id="1" name=""/>
        <p:cNvGrpSpPr/>
        <p:nvPr/>
      </p:nvGrpSpPr>
      <p:grpSpPr>
        <a:xfrm>
          <a:off x="0" y="0"/>
          <a:ext cx="0" cy="0"/>
          <a:chOff x="0" y="0"/>
          <a:chExt cx="0" cy="0"/>
        </a:xfrm>
      </p:grpSpPr>
      <p:sp>
        <p:nvSpPr>
          <p:cNvPr id="19" name="Rectangle 18"/>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7" name="Rectangle 16"/>
          <p:cNvSpPr/>
          <p:nvPr/>
        </p:nvSpPr>
        <p:spPr>
          <a:xfrm>
            <a:off x="206187" y="2488757"/>
            <a:ext cx="11775141" cy="1900363"/>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p>
        </p:txBody>
      </p:sp>
      <p:sp>
        <p:nvSpPr>
          <p:cNvPr id="9" name="Title 1"/>
          <p:cNvSpPr>
            <a:spLocks noGrp="1"/>
          </p:cNvSpPr>
          <p:nvPr>
            <p:ph type="ctrTitle"/>
          </p:nvPr>
        </p:nvSpPr>
        <p:spPr>
          <a:xfrm>
            <a:off x="717177" y="2488757"/>
            <a:ext cx="10784542" cy="1900363"/>
          </a:xfrm>
        </p:spPr>
        <p:txBody>
          <a:bodyPr anchor="ctr" anchorCtr="0">
            <a:noAutofit/>
          </a:bodyPr>
          <a:lstStyle>
            <a:lvl1pPr algn="ctr">
              <a:defRPr sz="6800">
                <a:solidFill>
                  <a:schemeClr val="accent1"/>
                </a:solidFill>
              </a:defRPr>
            </a:lvl1pPr>
          </a:lstStyle>
          <a:p>
            <a:r>
              <a:rPr lang="en-US"/>
              <a:t>Click to edit Master title style</a:t>
            </a:r>
            <a:endParaRPr lang="en-US" dirty="0"/>
          </a:p>
        </p:txBody>
      </p:sp>
      <p:sp>
        <p:nvSpPr>
          <p:cNvPr id="10" name="Date Placeholder 3"/>
          <p:cNvSpPr>
            <a:spLocks noGrp="1"/>
          </p:cNvSpPr>
          <p:nvPr>
            <p:ph type="dt" sz="half" idx="10"/>
          </p:nvPr>
        </p:nvSpPr>
        <p:spPr>
          <a:xfrm>
            <a:off x="3854824" y="6139793"/>
            <a:ext cx="4509246" cy="365125"/>
          </a:xfrm>
        </p:spPr>
        <p:txBody>
          <a:bodyPr/>
          <a:lstStyle/>
          <a:p>
            <a:fld id="{8846063E-B8BF-45A0-88B1-9123744D7CF8}" type="datetime1">
              <a:rPr lang="en-US" smtClean="0"/>
              <a:t>8/22/2023</a:t>
            </a:fld>
            <a:endParaRPr lang="en-US" dirty="0"/>
          </a:p>
        </p:txBody>
      </p:sp>
      <p:sp>
        <p:nvSpPr>
          <p:cNvPr id="11" name="Footer Placeholder 4"/>
          <p:cNvSpPr>
            <a:spLocks noGrp="1"/>
          </p:cNvSpPr>
          <p:nvPr>
            <p:ph type="ftr" sz="quarter" idx="11"/>
          </p:nvPr>
        </p:nvSpPr>
        <p:spPr>
          <a:xfrm>
            <a:off x="717176" y="6139793"/>
            <a:ext cx="2864224" cy="365125"/>
          </a:xfrm>
        </p:spPr>
        <p:txBody>
          <a:bodyPr/>
          <a:lstStyle/>
          <a:p>
            <a:r>
              <a:rPr lang="en-US"/>
              <a:t>Oregon Department of Education</a:t>
            </a:r>
            <a:endParaRPr lang="en-US" dirty="0"/>
          </a:p>
        </p:txBody>
      </p:sp>
      <p:sp>
        <p:nvSpPr>
          <p:cNvPr id="12" name="Slide Number Placeholder 5"/>
          <p:cNvSpPr>
            <a:spLocks noGrp="1"/>
          </p:cNvSpPr>
          <p:nvPr>
            <p:ph type="sldNum" sz="quarter" idx="12"/>
          </p:nvPr>
        </p:nvSpPr>
        <p:spPr>
          <a:xfrm>
            <a:off x="8610600" y="6139793"/>
            <a:ext cx="2891118" cy="365125"/>
          </a:xfrm>
        </p:spPr>
        <p:txBody>
          <a:bodyPr/>
          <a:lstStyle/>
          <a:p>
            <a:fld id="{357F5B69-6281-4C1F-8C38-6DA0F56DA430}" type="slidenum">
              <a:rPr lang="en-US" smtClean="0"/>
              <a:t>‹#›</a:t>
            </a:fld>
            <a:endParaRPr lang="en-US" dirty="0"/>
          </a:p>
        </p:txBody>
      </p:sp>
      <p:pic>
        <p:nvPicPr>
          <p:cNvPr id="13" name="Picture 12" descr="Oregon Department of Education Logo"/>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371196792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preserve="1">
  <p:cSld name="Blank">
    <p:bg>
      <p:bgPr>
        <a:solidFill>
          <a:schemeClr val="accent5"/>
        </a:solidFill>
        <a:effectLst/>
      </p:bgPr>
    </p:bg>
    <p:spTree>
      <p:nvGrpSpPr>
        <p:cNvPr id="1" name=""/>
        <p:cNvGrpSpPr/>
        <p:nvPr/>
      </p:nvGrpSpPr>
      <p:grpSpPr>
        <a:xfrm>
          <a:off x="0" y="0"/>
          <a:ext cx="0" cy="0"/>
          <a:chOff x="0" y="0"/>
          <a:chExt cx="0" cy="0"/>
        </a:xfrm>
      </p:grpSpPr>
      <p:sp>
        <p:nvSpPr>
          <p:cNvPr id="5" name="Rectangle 4"/>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v</a:t>
            </a:r>
          </a:p>
        </p:txBody>
      </p:sp>
      <p:sp>
        <p:nvSpPr>
          <p:cNvPr id="2" name="Date Placeholder 1"/>
          <p:cNvSpPr>
            <a:spLocks noGrp="1"/>
          </p:cNvSpPr>
          <p:nvPr>
            <p:ph type="dt" sz="half" idx="10"/>
          </p:nvPr>
        </p:nvSpPr>
        <p:spPr/>
        <p:txBody>
          <a:bodyPr/>
          <a:lstStyle/>
          <a:p>
            <a:fld id="{AD3C3B1F-EB9F-4881-B16C-DA818890F35F}" type="datetime1">
              <a:rPr lang="en-US" smtClean="0"/>
              <a:t>8/22/2023</a:t>
            </a:fld>
            <a:endParaRPr lang="en-US" dirty="0"/>
          </a:p>
        </p:txBody>
      </p:sp>
      <p:sp>
        <p:nvSpPr>
          <p:cNvPr id="3" name="Footer Placeholder 2"/>
          <p:cNvSpPr>
            <a:spLocks noGrp="1"/>
          </p:cNvSpPr>
          <p:nvPr>
            <p:ph type="ftr" sz="quarter" idx="11"/>
          </p:nvPr>
        </p:nvSpPr>
        <p:spPr/>
        <p:txBody>
          <a:bodyPr/>
          <a:lstStyle/>
          <a:p>
            <a:r>
              <a:rPr lang="en-US"/>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t>‹#›</a:t>
            </a:fld>
            <a:endParaRPr lang="en-US" dirty="0"/>
          </a:p>
        </p:txBody>
      </p:sp>
      <p:sp>
        <p:nvSpPr>
          <p:cNvPr id="7" name="Content Placeholder 6"/>
          <p:cNvSpPr>
            <a:spLocks noGrp="1"/>
          </p:cNvSpPr>
          <p:nvPr>
            <p:ph sz="quarter" idx="13"/>
          </p:nvPr>
        </p:nvSpPr>
        <p:spPr>
          <a:xfrm>
            <a:off x="717176" y="659958"/>
            <a:ext cx="10784542" cy="5398936"/>
          </a:xfrm>
          <a:noFill/>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96013930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preserve="1">
  <p:cSld name="Large Type">
    <p:bg>
      <p:bgPr>
        <a:solidFill>
          <a:schemeClr val="accent5"/>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5"/>
                </a:solidFill>
              </a:defRPr>
            </a:lvl1pPr>
          </a:lstStyle>
          <a:p>
            <a:r>
              <a:rPr lang="en-US" dirty="0"/>
              <a:t>Text here</a:t>
            </a:r>
          </a:p>
        </p:txBody>
      </p:sp>
      <p:sp>
        <p:nvSpPr>
          <p:cNvPr id="4" name="Date Placeholder 3"/>
          <p:cNvSpPr>
            <a:spLocks noGrp="1"/>
          </p:cNvSpPr>
          <p:nvPr>
            <p:ph type="dt" sz="half" idx="10"/>
          </p:nvPr>
        </p:nvSpPr>
        <p:spPr/>
        <p:txBody>
          <a:bodyPr/>
          <a:lstStyle/>
          <a:p>
            <a:fld id="{B53F441A-5168-4C3E-9DF1-A993536CA362}" type="datetime1">
              <a:rPr lang="en-US" smtClean="0"/>
              <a:t>8/22/2023</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
        <p:nvSpPr>
          <p:cNvPr id="9" name="Subtitle 2"/>
          <p:cNvSpPr>
            <a:spLocks noGrp="1"/>
          </p:cNvSpPr>
          <p:nvPr>
            <p:ph type="subTitle" idx="1"/>
          </p:nvPr>
        </p:nvSpPr>
        <p:spPr>
          <a:xfrm>
            <a:off x="1524000" y="4003184"/>
            <a:ext cx="9144000" cy="880607"/>
          </a:xfrm>
        </p:spPr>
        <p:txBody>
          <a:bodyPr/>
          <a:lstStyle>
            <a:lvl1pPr marL="0" indent="0" algn="ctr">
              <a:buNone/>
              <a:defRPr sz="2400">
                <a:solidFill>
                  <a:schemeClr val="accent5"/>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314958686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preserve="1">
  <p:cSld name="Follow Us">
    <p:bg>
      <p:bgPr>
        <a:solidFill>
          <a:schemeClr val="accent5"/>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5"/>
                </a:solidFill>
              </a:defRPr>
            </a:lvl1pPr>
          </a:lstStyle>
          <a:p>
            <a:r>
              <a:rPr lang="en-US" dirty="0"/>
              <a:t>Text here</a:t>
            </a:r>
          </a:p>
        </p:txBody>
      </p:sp>
      <p:sp>
        <p:nvSpPr>
          <p:cNvPr id="4" name="Date Placeholder 3"/>
          <p:cNvSpPr>
            <a:spLocks noGrp="1"/>
          </p:cNvSpPr>
          <p:nvPr>
            <p:ph type="dt" sz="half" idx="10"/>
          </p:nvPr>
        </p:nvSpPr>
        <p:spPr/>
        <p:txBody>
          <a:bodyPr/>
          <a:lstStyle/>
          <a:p>
            <a:fld id="{03F24887-5939-4A92-99E9-DBEB5EC3F843}" type="datetime1">
              <a:rPr lang="en-US" smtClean="0"/>
              <a:t>8/22/2023</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0" name="Picture 9" descr="Twitter icon"/>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2718290" y="4043402"/>
            <a:ext cx="500040" cy="500040"/>
          </a:xfrm>
          <a:prstGeom prst="rect">
            <a:avLst/>
          </a:prstGeom>
        </p:spPr>
      </p:pic>
      <p:pic>
        <p:nvPicPr>
          <p:cNvPr id="12" name="Picture 11" descr="Facebook icon"/>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9024960" y="4043402"/>
            <a:ext cx="500040" cy="500040"/>
          </a:xfrm>
          <a:prstGeom prst="rect">
            <a:avLst/>
          </a:prstGeom>
        </p:spPr>
      </p:pic>
      <p:sp>
        <p:nvSpPr>
          <p:cNvPr id="13" name="TextBox 12"/>
          <p:cNvSpPr txBox="1"/>
          <p:nvPr/>
        </p:nvSpPr>
        <p:spPr>
          <a:xfrm>
            <a:off x="2718290" y="4043402"/>
            <a:ext cx="6806709"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a:solidFill>
                  <a:schemeClr val="accent1"/>
                </a:solidFill>
              </a:rPr>
              <a:t>twitter.com/</a:t>
            </a:r>
            <a:r>
              <a:rPr lang="en-US" sz="2400" dirty="0" err="1">
                <a:solidFill>
                  <a:schemeClr val="accent1"/>
                </a:solidFill>
              </a:rPr>
              <a:t>ORDeptEd</a:t>
            </a:r>
            <a:r>
              <a:rPr lang="en-US" sz="2400" dirty="0">
                <a:solidFill>
                  <a:schemeClr val="accent1"/>
                </a:solidFill>
              </a:rPr>
              <a:t> | fb.com/</a:t>
            </a:r>
            <a:r>
              <a:rPr lang="en-US" sz="2400" dirty="0" err="1">
                <a:solidFill>
                  <a:schemeClr val="accent1"/>
                </a:solidFill>
              </a:rPr>
              <a:t>ORDeptEd</a:t>
            </a:r>
            <a:endParaRPr lang="en-US" sz="2400" dirty="0">
              <a:solidFill>
                <a:schemeClr val="accent1"/>
              </a:solidFill>
            </a:endParaRPr>
          </a:p>
        </p:txBody>
      </p:sp>
    </p:spTree>
    <p:extLst>
      <p:ext uri="{BB962C8B-B14F-4D97-AF65-F5344CB8AC3E}">
        <p14:creationId xmlns:p14="http://schemas.microsoft.com/office/powerpoint/2010/main" val="50695638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accent4"/>
        </a:solidFill>
        <a:effectLst/>
      </p:bgPr>
    </p:bg>
    <p:spTree>
      <p:nvGrpSpPr>
        <p:cNvPr id="1" name=""/>
        <p:cNvGrpSpPr/>
        <p:nvPr/>
      </p:nvGrpSpPr>
      <p:grpSpPr>
        <a:xfrm>
          <a:off x="0" y="0"/>
          <a:ext cx="0" cy="0"/>
          <a:chOff x="0" y="0"/>
          <a:chExt cx="0" cy="0"/>
        </a:xfrm>
      </p:grpSpPr>
      <p:sp>
        <p:nvSpPr>
          <p:cNvPr id="13" name="Rectangle 12"/>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1" name="Rectangle 10"/>
          <p:cNvSpPr/>
          <p:nvPr/>
        </p:nvSpPr>
        <p:spPr>
          <a:xfrm>
            <a:off x="206188" y="5948082"/>
            <a:ext cx="11775141" cy="699247"/>
          </a:xfrm>
          <a:prstGeom prst="rect">
            <a:avLst/>
          </a:prstGeom>
          <a:solidFill>
            <a:srgbClr val="FAF5E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472133"/>
            <a:ext cx="1286259" cy="24384"/>
          </a:xfrm>
          <a:prstGeom prst="rect">
            <a:avLst/>
          </a:prstGeom>
        </p:spPr>
      </p:pic>
      <p:sp>
        <p:nvSpPr>
          <p:cNvPr id="2" name="Title 1"/>
          <p:cNvSpPr>
            <a:spLocks noGrp="1"/>
          </p:cNvSpPr>
          <p:nvPr>
            <p:ph type="ctrTitle"/>
          </p:nvPr>
        </p:nvSpPr>
        <p:spPr>
          <a:xfrm>
            <a:off x="1524000" y="2486701"/>
            <a:ext cx="9144000" cy="1023261"/>
          </a:xfrm>
        </p:spPr>
        <p:txBody>
          <a:bodyPr anchor="b">
            <a:normAutofit/>
          </a:bodyPr>
          <a:lstStyle>
            <a:lvl1pPr algn="ctr">
              <a:defRPr sz="5400">
                <a:solidFill>
                  <a:schemeClr val="accent4"/>
                </a:solidFill>
              </a:defRPr>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solidFill>
                  <a:schemeClr val="accent4"/>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2845484B-5D3C-43A5-9490-76FAE2635352}" type="datetime1">
              <a:rPr lang="en-US" smtClean="0"/>
              <a:t>8/22/2023</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2" name="Picture 11" descr="Oregon Department of Education Logo"/>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4165868688"/>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preserve="1">
  <p:cSld name="Section Header">
    <p:bg>
      <p:bgPr>
        <a:solidFill>
          <a:schemeClr val="accent4"/>
        </a:solidFill>
        <a:effectLst/>
      </p:bgPr>
    </p:bg>
    <p:spTree>
      <p:nvGrpSpPr>
        <p:cNvPr id="1" name=""/>
        <p:cNvGrpSpPr/>
        <p:nvPr/>
      </p:nvGrpSpPr>
      <p:grpSpPr>
        <a:xfrm>
          <a:off x="0" y="0"/>
          <a:ext cx="0" cy="0"/>
          <a:chOff x="0" y="0"/>
          <a:chExt cx="0" cy="0"/>
        </a:xfrm>
      </p:grpSpPr>
      <p:sp>
        <p:nvSpPr>
          <p:cNvPr id="19" name="Rectangle 18"/>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7" name="Rectangle 16"/>
          <p:cNvSpPr/>
          <p:nvPr/>
        </p:nvSpPr>
        <p:spPr>
          <a:xfrm>
            <a:off x="206187" y="2488757"/>
            <a:ext cx="11775141" cy="1900363"/>
          </a:xfrm>
          <a:prstGeom prst="rect">
            <a:avLst/>
          </a:prstGeom>
          <a:solidFill>
            <a:srgbClr val="FAF5E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p>
        </p:txBody>
      </p:sp>
      <p:sp>
        <p:nvSpPr>
          <p:cNvPr id="9" name="Title 1"/>
          <p:cNvSpPr>
            <a:spLocks noGrp="1"/>
          </p:cNvSpPr>
          <p:nvPr>
            <p:ph type="ctrTitle"/>
          </p:nvPr>
        </p:nvSpPr>
        <p:spPr>
          <a:xfrm>
            <a:off x="717177" y="2488757"/>
            <a:ext cx="10784542" cy="1900363"/>
          </a:xfrm>
        </p:spPr>
        <p:txBody>
          <a:bodyPr anchor="ctr" anchorCtr="0">
            <a:noAutofit/>
          </a:bodyPr>
          <a:lstStyle>
            <a:lvl1pPr algn="ctr">
              <a:defRPr sz="6800">
                <a:solidFill>
                  <a:schemeClr val="accent4"/>
                </a:solidFill>
              </a:defRPr>
            </a:lvl1pPr>
          </a:lstStyle>
          <a:p>
            <a:r>
              <a:rPr lang="en-US"/>
              <a:t>Click to edit Master title style</a:t>
            </a:r>
            <a:endParaRPr lang="en-US" dirty="0"/>
          </a:p>
        </p:txBody>
      </p:sp>
      <p:sp>
        <p:nvSpPr>
          <p:cNvPr id="10" name="Date Placeholder 3"/>
          <p:cNvSpPr>
            <a:spLocks noGrp="1"/>
          </p:cNvSpPr>
          <p:nvPr>
            <p:ph type="dt" sz="half" idx="10"/>
          </p:nvPr>
        </p:nvSpPr>
        <p:spPr>
          <a:xfrm>
            <a:off x="3854824" y="6139793"/>
            <a:ext cx="4509246" cy="365125"/>
          </a:xfrm>
        </p:spPr>
        <p:txBody>
          <a:bodyPr/>
          <a:lstStyle/>
          <a:p>
            <a:fld id="{98C91FA6-E99F-48CF-8473-522CAD6AE6D7}" type="datetime1">
              <a:rPr lang="en-US" smtClean="0"/>
              <a:t>8/22/2023</a:t>
            </a:fld>
            <a:endParaRPr lang="en-US" dirty="0"/>
          </a:p>
        </p:txBody>
      </p:sp>
      <p:sp>
        <p:nvSpPr>
          <p:cNvPr id="11" name="Footer Placeholder 4"/>
          <p:cNvSpPr>
            <a:spLocks noGrp="1"/>
          </p:cNvSpPr>
          <p:nvPr>
            <p:ph type="ftr" sz="quarter" idx="11"/>
          </p:nvPr>
        </p:nvSpPr>
        <p:spPr>
          <a:xfrm>
            <a:off x="717176" y="6139793"/>
            <a:ext cx="2864224" cy="365125"/>
          </a:xfrm>
        </p:spPr>
        <p:txBody>
          <a:bodyPr/>
          <a:lstStyle/>
          <a:p>
            <a:r>
              <a:rPr lang="en-US"/>
              <a:t>Oregon Department of Education</a:t>
            </a:r>
            <a:endParaRPr lang="en-US" dirty="0"/>
          </a:p>
        </p:txBody>
      </p:sp>
      <p:sp>
        <p:nvSpPr>
          <p:cNvPr id="12" name="Slide Number Placeholder 5"/>
          <p:cNvSpPr>
            <a:spLocks noGrp="1"/>
          </p:cNvSpPr>
          <p:nvPr>
            <p:ph type="sldNum" sz="quarter" idx="12"/>
          </p:nvPr>
        </p:nvSpPr>
        <p:spPr>
          <a:xfrm>
            <a:off x="8610600" y="6139793"/>
            <a:ext cx="2891118" cy="365125"/>
          </a:xfrm>
        </p:spPr>
        <p:txBody>
          <a:bodyPr/>
          <a:lstStyle/>
          <a:p>
            <a:fld id="{357F5B69-6281-4C1F-8C38-6DA0F56DA430}" type="slidenum">
              <a:rPr lang="en-US" smtClean="0"/>
              <a:t>‹#›</a:t>
            </a:fld>
            <a:endParaRPr lang="en-US" dirty="0"/>
          </a:p>
        </p:txBody>
      </p:sp>
      <p:pic>
        <p:nvPicPr>
          <p:cNvPr id="13" name="Picture 12" descr="Oregon Department of Education Logo"/>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408349619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preserve="1" userDrawn="1">
  <p:cSld name="Title Bar and Content">
    <p:bg>
      <p:bgPr>
        <a:solidFill>
          <a:schemeClr val="accent4"/>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8" y="215153"/>
            <a:ext cx="11775141" cy="1397364"/>
          </a:xfrm>
          <a:prstGeom prst="rect">
            <a:avLst/>
          </a:prstGeom>
          <a:solidFill>
            <a:srgbClr val="FAF5E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0F7E370-5C1D-4384-BA44-31B4A952DC4C}" type="datetime1">
              <a:rPr lang="en-US" smtClean="0"/>
              <a:t>8/22/2023</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pPr/>
              <a:t>‹#›</a:t>
            </a:fld>
            <a:endParaRPr lang="en-US" dirty="0"/>
          </a:p>
        </p:txBody>
      </p:sp>
      <p:sp>
        <p:nvSpPr>
          <p:cNvPr id="9" name="Title 1"/>
          <p:cNvSpPr>
            <a:spLocks noGrp="1"/>
          </p:cNvSpPr>
          <p:nvPr>
            <p:ph type="title"/>
          </p:nvPr>
        </p:nvSpPr>
        <p:spPr>
          <a:xfrm>
            <a:off x="717176" y="457200"/>
            <a:ext cx="10784542" cy="1026460"/>
          </a:xfrm>
        </p:spPr>
        <p:txBody>
          <a:bodyPr/>
          <a:lstStyle/>
          <a:p>
            <a:r>
              <a:rPr lang="en-US"/>
              <a:t>Click to edit Master title style</a:t>
            </a:r>
          </a:p>
        </p:txBody>
      </p:sp>
    </p:spTree>
    <p:extLst>
      <p:ext uri="{BB962C8B-B14F-4D97-AF65-F5344CB8AC3E}">
        <p14:creationId xmlns:p14="http://schemas.microsoft.com/office/powerpoint/2010/main" val="1434936730"/>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preserve="1" userDrawn="1">
  <p:cSld name="Content with Caption">
    <p:bg>
      <p:bgPr>
        <a:solidFill>
          <a:schemeClr val="accent4"/>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9" y="215153"/>
            <a:ext cx="4730470" cy="6432176"/>
          </a:xfrm>
          <a:prstGeom prst="rect">
            <a:avLst/>
          </a:prstGeom>
          <a:solidFill>
            <a:srgbClr val="FAF5E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717177" y="779645"/>
            <a:ext cx="3931826" cy="2538201"/>
          </a:xfrm>
        </p:spPr>
        <p:txBody>
          <a:bodyPr anchor="t" anchorCtr="0">
            <a:normAutofit/>
          </a:bodyPr>
          <a:lstStyle>
            <a:lvl1pPr>
              <a:defRPr sz="4400"/>
            </a:lvl1pPr>
          </a:lstStyle>
          <a:p>
            <a:r>
              <a:rPr lang="en-US"/>
              <a:t>Click to edit Master title style</a:t>
            </a:r>
            <a:endParaRPr lang="en-US" dirty="0"/>
          </a:p>
        </p:txBody>
      </p:sp>
      <p:sp>
        <p:nvSpPr>
          <p:cNvPr id="3" name="Content Placeholder 2"/>
          <p:cNvSpPr>
            <a:spLocks noGrp="1"/>
          </p:cNvSpPr>
          <p:nvPr>
            <p:ph idx="1"/>
          </p:nvPr>
        </p:nvSpPr>
        <p:spPr>
          <a:xfrm>
            <a:off x="5183188" y="779647"/>
            <a:ext cx="6172200" cy="5081404"/>
          </a:xfrm>
        </p:spPr>
        <p:txBody>
          <a:bodyPr>
            <a:normAutofit/>
          </a:bodyPr>
          <a:lstStyle>
            <a:lvl1pPr>
              <a:defRPr sz="2400"/>
            </a:lvl1pPr>
            <a:lvl2pPr>
              <a:defRPr sz="2400"/>
            </a:lvl2pPr>
            <a:lvl3pPr>
              <a:defRPr sz="2400"/>
            </a:lvl3pPr>
            <a:lvl4pPr>
              <a:defRPr sz="2400"/>
            </a:lvl4pPr>
            <a:lvl5pPr>
              <a:defRPr sz="24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C8AB168-6E68-4BE8-8A60-7B89A201E0E8}" type="datetime1">
              <a:rPr lang="en-US" smtClean="0"/>
              <a:t>8/22/2023</a:t>
            </a:fld>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
        <p:nvSpPr>
          <p:cNvPr id="9" name="Picture Placeholder 8"/>
          <p:cNvSpPr>
            <a:spLocks noGrp="1"/>
          </p:cNvSpPr>
          <p:nvPr>
            <p:ph type="pic" sz="quarter" idx="13"/>
          </p:nvPr>
        </p:nvSpPr>
        <p:spPr>
          <a:xfrm>
            <a:off x="717177" y="3540125"/>
            <a:ext cx="3931826" cy="2320926"/>
          </a:xfrm>
        </p:spPr>
        <p:txBody>
          <a:bodyPr/>
          <a:lstStyle>
            <a:lvl1pPr marL="0" indent="0">
              <a:buNone/>
              <a:defRPr/>
            </a:lvl1pPr>
          </a:lstStyle>
          <a:p>
            <a:endParaRPr lang="en-US" dirty="0"/>
          </a:p>
        </p:txBody>
      </p:sp>
    </p:spTree>
    <p:extLst>
      <p:ext uri="{BB962C8B-B14F-4D97-AF65-F5344CB8AC3E}">
        <p14:creationId xmlns:p14="http://schemas.microsoft.com/office/powerpoint/2010/main" val="374844097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accent4"/>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143DEAC-9730-4BE4-822A-39F6C57B1DC0}" type="datetime1">
              <a:rPr lang="en-US" smtClean="0"/>
              <a:t>8/22/2023</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1802188365"/>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Obj" preserve="1">
  <p:cSld name="Two Content">
    <p:bg>
      <p:bgPr>
        <a:solidFill>
          <a:schemeClr val="accent4"/>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17176" y="1825625"/>
            <a:ext cx="5302624"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329518"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233C298-D5A6-493D-A8E5-8DAEC5078A49}" type="datetime1">
              <a:rPr lang="en-US" smtClean="0"/>
              <a:t>8/22/2023</a:t>
            </a:fld>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1993687126"/>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Comparison">
    <p:bg>
      <p:bgPr>
        <a:solidFill>
          <a:schemeClr val="accent4"/>
        </a:solidFill>
        <a:effectLst/>
      </p:bgPr>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717176" y="1681163"/>
            <a:ext cx="5280399" cy="823912"/>
          </a:xfrm>
        </p:spPr>
        <p:txBody>
          <a:bodyPr anchor="t" anchorCtr="0">
            <a:normAutofit/>
          </a:bodyPr>
          <a:lstStyle>
            <a:lvl1pPr marL="0" indent="0">
              <a:buNone/>
              <a:defRPr sz="3200" b="0">
                <a:solidFill>
                  <a:schemeClr val="accent4"/>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717176" y="2505075"/>
            <a:ext cx="5280399"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329518" cy="823912"/>
          </a:xfrm>
        </p:spPr>
        <p:txBody>
          <a:bodyPr anchor="t" anchorCtr="0"/>
          <a:lstStyle>
            <a:lvl1pPr marL="0" indent="0">
              <a:buNone/>
              <a:defRPr sz="3200" b="0">
                <a:solidFill>
                  <a:schemeClr val="accent4"/>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329518"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45B845D-FA78-4334-93BE-8F2988F051E5}" type="datetime1">
              <a:rPr lang="en-US" smtClean="0"/>
              <a:t>8/22/2023</a:t>
            </a:fld>
            <a:endParaRPr lang="en-US" dirty="0"/>
          </a:p>
        </p:txBody>
      </p:sp>
      <p:sp>
        <p:nvSpPr>
          <p:cNvPr id="8" name="Footer Placeholder 7"/>
          <p:cNvSpPr>
            <a:spLocks noGrp="1"/>
          </p:cNvSpPr>
          <p:nvPr>
            <p:ph type="ftr" sz="quarter" idx="11"/>
          </p:nvPr>
        </p:nvSpPr>
        <p:spPr/>
        <p:txBody>
          <a:bodyPr/>
          <a:lstStyle/>
          <a:p>
            <a:r>
              <a:rPr lang="en-US"/>
              <a:t>Oregon Department of Education</a:t>
            </a:r>
            <a:endParaRPr lang="en-US" dirty="0"/>
          </a:p>
        </p:txBody>
      </p:sp>
      <p:sp>
        <p:nvSpPr>
          <p:cNvPr id="9" name="Slide Number Placeholder 8"/>
          <p:cNvSpPr>
            <a:spLocks noGrp="1"/>
          </p:cNvSpPr>
          <p:nvPr>
            <p:ph type="sldNum" sz="quarter" idx="12"/>
          </p:nvPr>
        </p:nvSpPr>
        <p:spPr/>
        <p:txBody>
          <a:bodyPr/>
          <a:lstStyle/>
          <a:p>
            <a:fld id="{357F5B69-6281-4C1F-8C38-6DA0F56DA430}" type="slidenum">
              <a:rPr lang="en-US" smtClean="0"/>
              <a:t>‹#›</a:t>
            </a:fld>
            <a:endParaRPr lang="en-US" dirty="0"/>
          </a:p>
        </p:txBody>
      </p:sp>
      <p:sp>
        <p:nvSpPr>
          <p:cNvPr id="10" name="Title 1"/>
          <p:cNvSpPr>
            <a:spLocks noGrp="1"/>
          </p:cNvSpPr>
          <p:nvPr>
            <p:ph type="title"/>
          </p:nvPr>
        </p:nvSpPr>
        <p:spPr>
          <a:xfrm>
            <a:off x="717176" y="457200"/>
            <a:ext cx="10784542" cy="1026460"/>
          </a:xfrm>
        </p:spPr>
        <p:txBody>
          <a:bodyPr>
            <a:normAutofit/>
          </a:bodyPr>
          <a:lstStyle>
            <a:lvl1pPr>
              <a:defRPr sz="3200"/>
            </a:lvl1pPr>
          </a:lstStyle>
          <a:p>
            <a:r>
              <a:rPr lang="en-US"/>
              <a:t>Click to edit Master title style</a:t>
            </a:r>
            <a:endParaRPr lang="en-US" dirty="0"/>
          </a:p>
        </p:txBody>
      </p:sp>
    </p:spTree>
    <p:extLst>
      <p:ext uri="{BB962C8B-B14F-4D97-AF65-F5344CB8AC3E}">
        <p14:creationId xmlns:p14="http://schemas.microsoft.com/office/powerpoint/2010/main" val="29070832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le Bar and Content">
    <p:bg>
      <p:bgPr>
        <a:solidFill>
          <a:schemeClr val="accent1"/>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8" y="215153"/>
            <a:ext cx="11775141" cy="1397364"/>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E97EA7F-B8DA-4EA4-8240-98DC802DD518}" type="datetime1">
              <a:rPr lang="en-US" smtClean="0"/>
              <a:t>8/22/2023</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pPr/>
              <a:t>‹#›</a:t>
            </a:fld>
            <a:endParaRPr lang="en-US" dirty="0"/>
          </a:p>
        </p:txBody>
      </p:sp>
      <p:sp>
        <p:nvSpPr>
          <p:cNvPr id="9" name="Title 1"/>
          <p:cNvSpPr>
            <a:spLocks noGrp="1"/>
          </p:cNvSpPr>
          <p:nvPr>
            <p:ph type="title"/>
          </p:nvPr>
        </p:nvSpPr>
        <p:spPr>
          <a:xfrm>
            <a:off x="717176" y="457200"/>
            <a:ext cx="10784542" cy="1026460"/>
          </a:xfrm>
        </p:spPr>
        <p:txBody>
          <a:bodyPr/>
          <a:lstStyle/>
          <a:p>
            <a:r>
              <a:rPr lang="en-US"/>
              <a:t>Click to edit Master title style</a:t>
            </a:r>
            <a:endParaRPr lang="en-US" dirty="0"/>
          </a:p>
        </p:txBody>
      </p:sp>
    </p:spTree>
    <p:extLst>
      <p:ext uri="{BB962C8B-B14F-4D97-AF65-F5344CB8AC3E}">
        <p14:creationId xmlns:p14="http://schemas.microsoft.com/office/powerpoint/2010/main" val="2522581207"/>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preserve="1" userDrawn="1">
  <p:cSld name="Title Only">
    <p:bg>
      <p:bgPr>
        <a:solidFill>
          <a:schemeClr val="accent4"/>
        </a:solidFill>
        <a:effectLst/>
      </p:bgPr>
    </p:bg>
    <p:spTree>
      <p:nvGrpSpPr>
        <p:cNvPr id="1" name=""/>
        <p:cNvGrpSpPr/>
        <p:nvPr/>
      </p:nvGrpSpPr>
      <p:grpSpPr>
        <a:xfrm>
          <a:off x="0" y="0"/>
          <a:ext cx="0" cy="0"/>
          <a:chOff x="0" y="0"/>
          <a:chExt cx="0" cy="0"/>
        </a:xfrm>
      </p:grpSpPr>
      <p:sp>
        <p:nvSpPr>
          <p:cNvPr id="6" name="Rectangle 5"/>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3" name="Date Placeholder 2"/>
          <p:cNvSpPr>
            <a:spLocks noGrp="1"/>
          </p:cNvSpPr>
          <p:nvPr>
            <p:ph type="dt" sz="half" idx="10"/>
          </p:nvPr>
        </p:nvSpPr>
        <p:spPr/>
        <p:txBody>
          <a:bodyPr/>
          <a:lstStyle/>
          <a:p>
            <a:fld id="{E288A300-A0CD-440C-A9B5-FABFF1C43787}" type="datetime1">
              <a:rPr lang="en-US" smtClean="0"/>
              <a:t>8/22/2023</a:t>
            </a:fld>
            <a:endParaRPr lang="en-US" dirty="0"/>
          </a:p>
        </p:txBody>
      </p:sp>
      <p:sp>
        <p:nvSpPr>
          <p:cNvPr id="4" name="Footer Placeholder 3"/>
          <p:cNvSpPr>
            <a:spLocks noGrp="1"/>
          </p:cNvSpPr>
          <p:nvPr>
            <p:ph type="ftr" sz="quarter" idx="11"/>
          </p:nvPr>
        </p:nvSpPr>
        <p:spPr/>
        <p:txBody>
          <a:bodyPr/>
          <a:lstStyle/>
          <a:p>
            <a:r>
              <a:rPr lang="en-US"/>
              <a:t>Oregon Department of Education</a:t>
            </a:r>
            <a:endParaRPr lang="en-US" dirty="0"/>
          </a:p>
        </p:txBody>
      </p:sp>
      <p:sp>
        <p:nvSpPr>
          <p:cNvPr id="5" name="Slide Number Placeholder 4"/>
          <p:cNvSpPr>
            <a:spLocks noGrp="1"/>
          </p:cNvSpPr>
          <p:nvPr>
            <p:ph type="sldNum" sz="quarter" idx="12"/>
          </p:nvPr>
        </p:nvSpPr>
        <p:spPr/>
        <p:txBody>
          <a:bodyPr/>
          <a:lstStyle/>
          <a:p>
            <a:fld id="{357F5B69-6281-4C1F-8C38-6DA0F56DA430}" type="slidenum">
              <a:rPr lang="en-US" smtClean="0"/>
              <a:pPr/>
              <a:t>‹#›</a:t>
            </a:fld>
            <a:endParaRPr lang="en-US" dirty="0"/>
          </a:p>
        </p:txBody>
      </p:sp>
      <p:sp>
        <p:nvSpPr>
          <p:cNvPr id="7" name="Title 1"/>
          <p:cNvSpPr>
            <a:spLocks noGrp="1"/>
          </p:cNvSpPr>
          <p:nvPr>
            <p:ph type="title"/>
          </p:nvPr>
        </p:nvSpPr>
        <p:spPr>
          <a:xfrm>
            <a:off x="717176" y="457200"/>
            <a:ext cx="10784542" cy="1026460"/>
          </a:xfrm>
        </p:spPr>
        <p:txBody>
          <a:bodyPr/>
          <a:lstStyle/>
          <a:p>
            <a:r>
              <a:rPr lang="en-US"/>
              <a:t>Click to edit Master title style</a:t>
            </a:r>
          </a:p>
        </p:txBody>
      </p:sp>
    </p:spTree>
    <p:extLst>
      <p:ext uri="{BB962C8B-B14F-4D97-AF65-F5344CB8AC3E}">
        <p14:creationId xmlns:p14="http://schemas.microsoft.com/office/powerpoint/2010/main" val="1790770148"/>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preserve="1">
  <p:cSld name="Blank">
    <p:bg>
      <p:bgPr>
        <a:solidFill>
          <a:schemeClr val="accent4"/>
        </a:solidFill>
        <a:effectLst/>
      </p:bgPr>
    </p:bg>
    <p:spTree>
      <p:nvGrpSpPr>
        <p:cNvPr id="1" name=""/>
        <p:cNvGrpSpPr/>
        <p:nvPr/>
      </p:nvGrpSpPr>
      <p:grpSpPr>
        <a:xfrm>
          <a:off x="0" y="0"/>
          <a:ext cx="0" cy="0"/>
          <a:chOff x="0" y="0"/>
          <a:chExt cx="0" cy="0"/>
        </a:xfrm>
      </p:grpSpPr>
      <p:sp>
        <p:nvSpPr>
          <p:cNvPr id="5" name="Rectangle 4"/>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v</a:t>
            </a:r>
          </a:p>
        </p:txBody>
      </p:sp>
      <p:sp>
        <p:nvSpPr>
          <p:cNvPr id="2" name="Date Placeholder 1"/>
          <p:cNvSpPr>
            <a:spLocks noGrp="1"/>
          </p:cNvSpPr>
          <p:nvPr>
            <p:ph type="dt" sz="half" idx="10"/>
          </p:nvPr>
        </p:nvSpPr>
        <p:spPr/>
        <p:txBody>
          <a:bodyPr/>
          <a:lstStyle/>
          <a:p>
            <a:fld id="{013979F7-7E88-4D6C-9FD3-AE8D48D05308}" type="datetime1">
              <a:rPr lang="en-US" smtClean="0"/>
              <a:t>8/22/2023</a:t>
            </a:fld>
            <a:endParaRPr lang="en-US" dirty="0"/>
          </a:p>
        </p:txBody>
      </p:sp>
      <p:sp>
        <p:nvSpPr>
          <p:cNvPr id="3" name="Footer Placeholder 2"/>
          <p:cNvSpPr>
            <a:spLocks noGrp="1"/>
          </p:cNvSpPr>
          <p:nvPr>
            <p:ph type="ftr" sz="quarter" idx="11"/>
          </p:nvPr>
        </p:nvSpPr>
        <p:spPr/>
        <p:txBody>
          <a:bodyPr/>
          <a:lstStyle/>
          <a:p>
            <a:r>
              <a:rPr lang="en-US"/>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t>‹#›</a:t>
            </a:fld>
            <a:endParaRPr lang="en-US" dirty="0"/>
          </a:p>
        </p:txBody>
      </p:sp>
      <p:sp>
        <p:nvSpPr>
          <p:cNvPr id="7" name="Content Placeholder 6"/>
          <p:cNvSpPr>
            <a:spLocks noGrp="1"/>
          </p:cNvSpPr>
          <p:nvPr>
            <p:ph sz="quarter" idx="13"/>
          </p:nvPr>
        </p:nvSpPr>
        <p:spPr>
          <a:xfrm>
            <a:off x="717176" y="659958"/>
            <a:ext cx="10784542" cy="5398936"/>
          </a:xfrm>
          <a:noFill/>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389506733"/>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showMasterSp="0" preserve="1">
  <p:cSld name="Large Type">
    <p:bg>
      <p:bgPr>
        <a:solidFill>
          <a:schemeClr val="accent4"/>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4"/>
                </a:solidFill>
              </a:defRPr>
            </a:lvl1pPr>
          </a:lstStyle>
          <a:p>
            <a:r>
              <a:rPr lang="en-US" dirty="0"/>
              <a:t>Text here</a:t>
            </a:r>
          </a:p>
        </p:txBody>
      </p:sp>
      <p:sp>
        <p:nvSpPr>
          <p:cNvPr id="4" name="Date Placeholder 3"/>
          <p:cNvSpPr>
            <a:spLocks noGrp="1"/>
          </p:cNvSpPr>
          <p:nvPr>
            <p:ph type="dt" sz="half" idx="10"/>
          </p:nvPr>
        </p:nvSpPr>
        <p:spPr/>
        <p:txBody>
          <a:bodyPr/>
          <a:lstStyle/>
          <a:p>
            <a:fld id="{C1EF4846-8D16-4203-91D8-7805E8745E2E}" type="datetime1">
              <a:rPr lang="en-US" smtClean="0"/>
              <a:t>8/22/2023</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
        <p:nvSpPr>
          <p:cNvPr id="9" name="Subtitle 2"/>
          <p:cNvSpPr>
            <a:spLocks noGrp="1"/>
          </p:cNvSpPr>
          <p:nvPr>
            <p:ph type="subTitle" idx="1"/>
          </p:nvPr>
        </p:nvSpPr>
        <p:spPr>
          <a:xfrm>
            <a:off x="1524000" y="4003184"/>
            <a:ext cx="9144000" cy="880607"/>
          </a:xfrm>
        </p:spPr>
        <p:txBody>
          <a:bodyPr/>
          <a:lstStyle>
            <a:lvl1pPr marL="0" indent="0" algn="ctr">
              <a:buNone/>
              <a:defRPr sz="2400">
                <a:solidFill>
                  <a:schemeClr val="accent4"/>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3978108501"/>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showMasterSp="0" preserve="1">
  <p:cSld name="Follow Us">
    <p:bg>
      <p:bgPr>
        <a:solidFill>
          <a:schemeClr val="accent4"/>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4"/>
                </a:solidFill>
              </a:defRPr>
            </a:lvl1pPr>
          </a:lstStyle>
          <a:p>
            <a:r>
              <a:rPr lang="en-US" dirty="0"/>
              <a:t>Text here</a:t>
            </a:r>
          </a:p>
        </p:txBody>
      </p:sp>
      <p:sp>
        <p:nvSpPr>
          <p:cNvPr id="4" name="Date Placeholder 3"/>
          <p:cNvSpPr>
            <a:spLocks noGrp="1"/>
          </p:cNvSpPr>
          <p:nvPr>
            <p:ph type="dt" sz="half" idx="10"/>
          </p:nvPr>
        </p:nvSpPr>
        <p:spPr/>
        <p:txBody>
          <a:bodyPr/>
          <a:lstStyle/>
          <a:p>
            <a:fld id="{2F8927AD-A898-47F2-BF18-9DFE9795E9E7}" type="datetime1">
              <a:rPr lang="en-US" smtClean="0"/>
              <a:t>8/22/2023</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0" name="Picture 9" descr="Twitter icon"/>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2718290" y="4043402"/>
            <a:ext cx="500040" cy="500040"/>
          </a:xfrm>
          <a:prstGeom prst="rect">
            <a:avLst/>
          </a:prstGeom>
        </p:spPr>
      </p:pic>
      <p:pic>
        <p:nvPicPr>
          <p:cNvPr id="12" name="Picture 11" descr="Facebook icon"/>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9024960" y="4043402"/>
            <a:ext cx="500040" cy="500040"/>
          </a:xfrm>
          <a:prstGeom prst="rect">
            <a:avLst/>
          </a:prstGeom>
        </p:spPr>
      </p:pic>
      <p:sp>
        <p:nvSpPr>
          <p:cNvPr id="13" name="TextBox 12"/>
          <p:cNvSpPr txBox="1"/>
          <p:nvPr/>
        </p:nvSpPr>
        <p:spPr>
          <a:xfrm>
            <a:off x="2718290" y="4043402"/>
            <a:ext cx="6806709"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a:solidFill>
                  <a:schemeClr val="accent1"/>
                </a:solidFill>
              </a:rPr>
              <a:t>twitter.com/</a:t>
            </a:r>
            <a:r>
              <a:rPr lang="en-US" sz="2400" dirty="0" err="1">
                <a:solidFill>
                  <a:schemeClr val="accent1"/>
                </a:solidFill>
              </a:rPr>
              <a:t>ORDeptEd</a:t>
            </a:r>
            <a:r>
              <a:rPr lang="en-US" sz="2400" dirty="0">
                <a:solidFill>
                  <a:schemeClr val="accent1"/>
                </a:solidFill>
              </a:rPr>
              <a:t> | fb.com/</a:t>
            </a:r>
            <a:r>
              <a:rPr lang="en-US" sz="2400" dirty="0" err="1">
                <a:solidFill>
                  <a:schemeClr val="accent1"/>
                </a:solidFill>
              </a:rPr>
              <a:t>ORDeptEd</a:t>
            </a:r>
            <a:endParaRPr lang="en-US" sz="2400" dirty="0">
              <a:solidFill>
                <a:schemeClr val="accent1"/>
              </a:solidFill>
            </a:endParaRPr>
          </a:p>
        </p:txBody>
      </p:sp>
    </p:spTree>
    <p:extLst>
      <p:ext uri="{BB962C8B-B14F-4D97-AF65-F5344CB8AC3E}">
        <p14:creationId xmlns:p14="http://schemas.microsoft.com/office/powerpoint/2010/main" val="279419086"/>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accent3"/>
        </a:solidFill>
        <a:effectLst/>
      </p:bgPr>
    </p:bg>
    <p:spTree>
      <p:nvGrpSpPr>
        <p:cNvPr id="1" name=""/>
        <p:cNvGrpSpPr/>
        <p:nvPr/>
      </p:nvGrpSpPr>
      <p:grpSpPr>
        <a:xfrm>
          <a:off x="0" y="0"/>
          <a:ext cx="0" cy="0"/>
          <a:chOff x="0" y="0"/>
          <a:chExt cx="0" cy="0"/>
        </a:xfrm>
      </p:grpSpPr>
      <p:sp>
        <p:nvSpPr>
          <p:cNvPr id="13" name="Rectangle 12"/>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1" name="Rectangle 10"/>
          <p:cNvSpPr/>
          <p:nvPr/>
        </p:nvSpPr>
        <p:spPr>
          <a:xfrm>
            <a:off x="206188" y="5948082"/>
            <a:ext cx="11775141" cy="699247"/>
          </a:xfrm>
          <a:prstGeom prst="rect">
            <a:avLst/>
          </a:prstGeom>
          <a:solidFill>
            <a:srgbClr val="FCEDE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472133"/>
            <a:ext cx="1286259" cy="24384"/>
          </a:xfrm>
          <a:prstGeom prst="rect">
            <a:avLst/>
          </a:prstGeom>
        </p:spPr>
      </p:pic>
      <p:sp>
        <p:nvSpPr>
          <p:cNvPr id="2" name="Title 1"/>
          <p:cNvSpPr>
            <a:spLocks noGrp="1"/>
          </p:cNvSpPr>
          <p:nvPr>
            <p:ph type="ctrTitle"/>
          </p:nvPr>
        </p:nvSpPr>
        <p:spPr>
          <a:xfrm>
            <a:off x="1524000" y="2486701"/>
            <a:ext cx="9144000" cy="1023261"/>
          </a:xfrm>
        </p:spPr>
        <p:txBody>
          <a:bodyPr anchor="b">
            <a:normAutofit/>
          </a:bodyPr>
          <a:lstStyle>
            <a:lvl1pPr algn="ctr">
              <a:defRPr sz="5400">
                <a:solidFill>
                  <a:schemeClr val="accent3"/>
                </a:solidFill>
              </a:defRPr>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solidFill>
                  <a:schemeClr val="accent3"/>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501C0315-A13C-4980-BD70-64C3F9FA7AF5}" type="datetime1">
              <a:rPr lang="en-US" smtClean="0"/>
              <a:t>8/22/2023</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2" name="Picture 11" descr="Oregon Department of Education Logo"/>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2172151953"/>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showMasterSp="0" preserve="1">
  <p:cSld name="Section Header">
    <p:bg>
      <p:bgPr>
        <a:solidFill>
          <a:schemeClr val="accent3"/>
        </a:solidFill>
        <a:effectLst/>
      </p:bgPr>
    </p:bg>
    <p:spTree>
      <p:nvGrpSpPr>
        <p:cNvPr id="1" name=""/>
        <p:cNvGrpSpPr/>
        <p:nvPr/>
      </p:nvGrpSpPr>
      <p:grpSpPr>
        <a:xfrm>
          <a:off x="0" y="0"/>
          <a:ext cx="0" cy="0"/>
          <a:chOff x="0" y="0"/>
          <a:chExt cx="0" cy="0"/>
        </a:xfrm>
      </p:grpSpPr>
      <p:sp>
        <p:nvSpPr>
          <p:cNvPr id="19" name="Rectangle 18"/>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7" name="Rectangle 16"/>
          <p:cNvSpPr/>
          <p:nvPr/>
        </p:nvSpPr>
        <p:spPr>
          <a:xfrm>
            <a:off x="206187" y="2488757"/>
            <a:ext cx="11775141" cy="1900363"/>
          </a:xfrm>
          <a:prstGeom prst="rect">
            <a:avLst/>
          </a:prstGeom>
          <a:solidFill>
            <a:srgbClr val="FCEDE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p>
        </p:txBody>
      </p:sp>
      <p:sp>
        <p:nvSpPr>
          <p:cNvPr id="9" name="Title 1"/>
          <p:cNvSpPr>
            <a:spLocks noGrp="1"/>
          </p:cNvSpPr>
          <p:nvPr>
            <p:ph type="ctrTitle"/>
          </p:nvPr>
        </p:nvSpPr>
        <p:spPr>
          <a:xfrm>
            <a:off x="717177" y="2488757"/>
            <a:ext cx="10784542" cy="1900363"/>
          </a:xfrm>
        </p:spPr>
        <p:txBody>
          <a:bodyPr anchor="ctr" anchorCtr="0">
            <a:noAutofit/>
          </a:bodyPr>
          <a:lstStyle>
            <a:lvl1pPr algn="ctr">
              <a:defRPr sz="6800">
                <a:solidFill>
                  <a:schemeClr val="accent3"/>
                </a:solidFill>
              </a:defRPr>
            </a:lvl1pPr>
          </a:lstStyle>
          <a:p>
            <a:r>
              <a:rPr lang="en-US"/>
              <a:t>Click to edit Master title style</a:t>
            </a:r>
            <a:endParaRPr lang="en-US" dirty="0"/>
          </a:p>
        </p:txBody>
      </p:sp>
      <p:sp>
        <p:nvSpPr>
          <p:cNvPr id="10" name="Date Placeholder 3"/>
          <p:cNvSpPr>
            <a:spLocks noGrp="1"/>
          </p:cNvSpPr>
          <p:nvPr>
            <p:ph type="dt" sz="half" idx="10"/>
          </p:nvPr>
        </p:nvSpPr>
        <p:spPr>
          <a:xfrm>
            <a:off x="3854824" y="6139793"/>
            <a:ext cx="4509246" cy="365125"/>
          </a:xfrm>
        </p:spPr>
        <p:txBody>
          <a:bodyPr/>
          <a:lstStyle/>
          <a:p>
            <a:fld id="{A820EBC6-E458-46EA-B504-ADB0C01CEB4C}" type="datetime1">
              <a:rPr lang="en-US" smtClean="0"/>
              <a:t>8/22/2023</a:t>
            </a:fld>
            <a:endParaRPr lang="en-US" dirty="0"/>
          </a:p>
        </p:txBody>
      </p:sp>
      <p:sp>
        <p:nvSpPr>
          <p:cNvPr id="11" name="Footer Placeholder 4"/>
          <p:cNvSpPr>
            <a:spLocks noGrp="1"/>
          </p:cNvSpPr>
          <p:nvPr>
            <p:ph type="ftr" sz="quarter" idx="11"/>
          </p:nvPr>
        </p:nvSpPr>
        <p:spPr>
          <a:xfrm>
            <a:off x="717176" y="6139793"/>
            <a:ext cx="2864224" cy="365125"/>
          </a:xfrm>
        </p:spPr>
        <p:txBody>
          <a:bodyPr/>
          <a:lstStyle/>
          <a:p>
            <a:r>
              <a:rPr lang="en-US"/>
              <a:t>Oregon Department of Education</a:t>
            </a:r>
            <a:endParaRPr lang="en-US" dirty="0"/>
          </a:p>
        </p:txBody>
      </p:sp>
      <p:sp>
        <p:nvSpPr>
          <p:cNvPr id="12" name="Slide Number Placeholder 5"/>
          <p:cNvSpPr>
            <a:spLocks noGrp="1"/>
          </p:cNvSpPr>
          <p:nvPr>
            <p:ph type="sldNum" sz="quarter" idx="12"/>
          </p:nvPr>
        </p:nvSpPr>
        <p:spPr>
          <a:xfrm>
            <a:off x="8610600" y="6139793"/>
            <a:ext cx="2891118" cy="365125"/>
          </a:xfrm>
        </p:spPr>
        <p:txBody>
          <a:bodyPr/>
          <a:lstStyle/>
          <a:p>
            <a:fld id="{357F5B69-6281-4C1F-8C38-6DA0F56DA430}" type="slidenum">
              <a:rPr lang="en-US" smtClean="0"/>
              <a:t>‹#›</a:t>
            </a:fld>
            <a:endParaRPr lang="en-US" dirty="0"/>
          </a:p>
        </p:txBody>
      </p:sp>
      <p:pic>
        <p:nvPicPr>
          <p:cNvPr id="13" name="Picture 12" descr="Oregon Department of Education Logo"/>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1754756693"/>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showMasterSp="0" preserve="1" userDrawn="1">
  <p:cSld name="Title Bar and Content">
    <p:bg>
      <p:bgPr>
        <a:solidFill>
          <a:schemeClr val="accent3"/>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8" y="215153"/>
            <a:ext cx="11775141" cy="1397364"/>
          </a:xfrm>
          <a:prstGeom prst="rect">
            <a:avLst/>
          </a:prstGeom>
          <a:solidFill>
            <a:srgbClr val="FCEDE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68AE05F-D9BF-4CD3-BC43-6621FA81767D}" type="datetime1">
              <a:rPr lang="en-US" smtClean="0"/>
              <a:t>8/22/2023</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pPr/>
              <a:t>‹#›</a:t>
            </a:fld>
            <a:endParaRPr lang="en-US" dirty="0"/>
          </a:p>
        </p:txBody>
      </p:sp>
      <p:sp>
        <p:nvSpPr>
          <p:cNvPr id="9" name="Title 1"/>
          <p:cNvSpPr>
            <a:spLocks noGrp="1"/>
          </p:cNvSpPr>
          <p:nvPr>
            <p:ph type="title"/>
          </p:nvPr>
        </p:nvSpPr>
        <p:spPr>
          <a:xfrm>
            <a:off x="717176" y="457200"/>
            <a:ext cx="10784542" cy="1026460"/>
          </a:xfrm>
        </p:spPr>
        <p:txBody>
          <a:bodyPr/>
          <a:lstStyle/>
          <a:p>
            <a:r>
              <a:rPr lang="en-US"/>
              <a:t>Click to edit Master title style</a:t>
            </a:r>
          </a:p>
        </p:txBody>
      </p:sp>
    </p:spTree>
    <p:extLst>
      <p:ext uri="{BB962C8B-B14F-4D97-AF65-F5344CB8AC3E}">
        <p14:creationId xmlns:p14="http://schemas.microsoft.com/office/powerpoint/2010/main" val="481282686"/>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showMasterSp="0" preserve="1" userDrawn="1">
  <p:cSld name="Content with Caption">
    <p:bg>
      <p:bgPr>
        <a:solidFill>
          <a:schemeClr val="accent3"/>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9" y="215153"/>
            <a:ext cx="4730470" cy="6432176"/>
          </a:xfrm>
          <a:prstGeom prst="rect">
            <a:avLst/>
          </a:prstGeom>
          <a:solidFill>
            <a:srgbClr val="FCEDE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717177" y="779646"/>
            <a:ext cx="3931826" cy="2534006"/>
          </a:xfrm>
        </p:spPr>
        <p:txBody>
          <a:bodyPr anchor="t" anchorCtr="0">
            <a:normAutofit/>
          </a:bodyPr>
          <a:lstStyle>
            <a:lvl1pPr>
              <a:defRPr sz="4400"/>
            </a:lvl1pPr>
          </a:lstStyle>
          <a:p>
            <a:r>
              <a:rPr lang="en-US"/>
              <a:t>Click to edit Master title style</a:t>
            </a:r>
            <a:endParaRPr lang="en-US" dirty="0"/>
          </a:p>
        </p:txBody>
      </p:sp>
      <p:sp>
        <p:nvSpPr>
          <p:cNvPr id="3" name="Content Placeholder 2"/>
          <p:cNvSpPr>
            <a:spLocks noGrp="1"/>
          </p:cNvSpPr>
          <p:nvPr>
            <p:ph idx="1"/>
          </p:nvPr>
        </p:nvSpPr>
        <p:spPr>
          <a:xfrm>
            <a:off x="5183188" y="779647"/>
            <a:ext cx="6172200" cy="5081404"/>
          </a:xfrm>
        </p:spPr>
        <p:txBody>
          <a:bodyPr>
            <a:normAutofit/>
          </a:bodyPr>
          <a:lstStyle>
            <a:lvl1pPr>
              <a:defRPr sz="2400"/>
            </a:lvl1pPr>
            <a:lvl2pPr>
              <a:defRPr sz="2400"/>
            </a:lvl2pPr>
            <a:lvl3pPr>
              <a:defRPr sz="2400"/>
            </a:lvl3pPr>
            <a:lvl4pPr>
              <a:defRPr sz="2400"/>
            </a:lvl4pPr>
            <a:lvl5pPr>
              <a:defRPr sz="24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B4826D3-D9F9-4FB9-998A-C845B282A3B2}" type="datetime1">
              <a:rPr lang="en-US" smtClean="0"/>
              <a:t>8/22/2023</a:t>
            </a:fld>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
        <p:nvSpPr>
          <p:cNvPr id="9" name="Picture Placeholder 8"/>
          <p:cNvSpPr>
            <a:spLocks noGrp="1"/>
          </p:cNvSpPr>
          <p:nvPr>
            <p:ph type="pic" sz="quarter" idx="13"/>
          </p:nvPr>
        </p:nvSpPr>
        <p:spPr>
          <a:xfrm>
            <a:off x="717177" y="3540125"/>
            <a:ext cx="3931826" cy="2320926"/>
          </a:xfrm>
        </p:spPr>
        <p:txBody>
          <a:bodyPr/>
          <a:lstStyle>
            <a:lvl1pPr marL="0" indent="0">
              <a:buNone/>
              <a:defRPr/>
            </a:lvl1pPr>
          </a:lstStyle>
          <a:p>
            <a:endParaRPr lang="en-US" dirty="0"/>
          </a:p>
        </p:txBody>
      </p:sp>
    </p:spTree>
    <p:extLst>
      <p:ext uri="{BB962C8B-B14F-4D97-AF65-F5344CB8AC3E}">
        <p14:creationId xmlns:p14="http://schemas.microsoft.com/office/powerpoint/2010/main" val="43971478"/>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accent3"/>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AED24A9-311C-4BED-BA04-177CB2F2008E}" type="datetime1">
              <a:rPr lang="en-US" smtClean="0"/>
              <a:t>8/22/2023</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1374592977"/>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woObj" preserve="1">
  <p:cSld name="Two Content">
    <p:bg>
      <p:bgPr>
        <a:solidFill>
          <a:schemeClr val="accent3"/>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17176" y="1825625"/>
            <a:ext cx="5302624"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329518"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5C59084-C4C0-470F-B5A5-C26902BC3F93}" type="datetime1">
              <a:rPr lang="en-US" smtClean="0"/>
              <a:t>8/22/2023</a:t>
            </a:fld>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40934277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Content with Caption">
    <p:bg>
      <p:bgPr>
        <a:solidFill>
          <a:schemeClr val="accent1"/>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9" y="215153"/>
            <a:ext cx="4730470" cy="643217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717177" y="779645"/>
            <a:ext cx="3931826" cy="2525617"/>
          </a:xfrm>
        </p:spPr>
        <p:txBody>
          <a:bodyPr anchor="t" anchorCtr="0">
            <a:normAutofit/>
          </a:bodyPr>
          <a:lstStyle>
            <a:lvl1pPr>
              <a:defRPr sz="4400"/>
            </a:lvl1pPr>
          </a:lstStyle>
          <a:p>
            <a:r>
              <a:rPr lang="en-US"/>
              <a:t>Click to edit Master title style</a:t>
            </a:r>
            <a:endParaRPr lang="en-US" dirty="0"/>
          </a:p>
        </p:txBody>
      </p:sp>
      <p:sp>
        <p:nvSpPr>
          <p:cNvPr id="3" name="Content Placeholder 2"/>
          <p:cNvSpPr>
            <a:spLocks noGrp="1"/>
          </p:cNvSpPr>
          <p:nvPr>
            <p:ph idx="1"/>
          </p:nvPr>
        </p:nvSpPr>
        <p:spPr>
          <a:xfrm>
            <a:off x="5183188" y="779647"/>
            <a:ext cx="6172200" cy="5081404"/>
          </a:xfrm>
        </p:spPr>
        <p:txBody>
          <a:bodyPr>
            <a:normAutofit/>
          </a:bodyPr>
          <a:lstStyle>
            <a:lvl1pPr>
              <a:defRPr sz="2400"/>
            </a:lvl1pPr>
            <a:lvl2pPr>
              <a:defRPr sz="2400"/>
            </a:lvl2pPr>
            <a:lvl3pPr>
              <a:defRPr sz="2400"/>
            </a:lvl3pPr>
            <a:lvl4pPr>
              <a:defRPr sz="2400"/>
            </a:lvl4pPr>
            <a:lvl5pPr>
              <a:defRPr sz="24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EA00029-F638-40A5-9E81-6A990AB0D9D0}" type="datetime1">
              <a:rPr lang="en-US" smtClean="0"/>
              <a:t>8/22/2023</a:t>
            </a:fld>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
        <p:nvSpPr>
          <p:cNvPr id="9" name="Picture Placeholder 8"/>
          <p:cNvSpPr>
            <a:spLocks noGrp="1"/>
          </p:cNvSpPr>
          <p:nvPr>
            <p:ph type="pic" sz="quarter" idx="13"/>
          </p:nvPr>
        </p:nvSpPr>
        <p:spPr>
          <a:xfrm>
            <a:off x="717177" y="3540125"/>
            <a:ext cx="3931826" cy="2320926"/>
          </a:xfrm>
        </p:spPr>
        <p:txBody>
          <a:bodyPr/>
          <a:lstStyle>
            <a:lvl1pPr marL="0" indent="0">
              <a:buNone/>
              <a:defRPr/>
            </a:lvl1pPr>
          </a:lstStyle>
          <a:p>
            <a:r>
              <a:rPr lang="en-US"/>
              <a:t>Click icon to add picture</a:t>
            </a:r>
            <a:endParaRPr lang="en-US" dirty="0"/>
          </a:p>
        </p:txBody>
      </p:sp>
    </p:spTree>
    <p:extLst>
      <p:ext uri="{BB962C8B-B14F-4D97-AF65-F5344CB8AC3E}">
        <p14:creationId xmlns:p14="http://schemas.microsoft.com/office/powerpoint/2010/main" val="1633861697"/>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p:cSld name="Comparison">
    <p:bg>
      <p:bgPr>
        <a:solidFill>
          <a:schemeClr val="accent3"/>
        </a:solidFill>
        <a:effectLst/>
      </p:bgPr>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717176" y="1681163"/>
            <a:ext cx="5280399" cy="823912"/>
          </a:xfrm>
        </p:spPr>
        <p:txBody>
          <a:bodyPr anchor="t" anchorCtr="0">
            <a:normAutofit/>
          </a:bodyPr>
          <a:lstStyle>
            <a:lvl1pPr marL="0" indent="0">
              <a:buNone/>
              <a:defRPr sz="3200" b="0">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717176" y="2505075"/>
            <a:ext cx="5280399"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329518" cy="823912"/>
          </a:xfrm>
        </p:spPr>
        <p:txBody>
          <a:bodyPr anchor="t" anchorCtr="0"/>
          <a:lstStyle>
            <a:lvl1pPr marL="0" indent="0">
              <a:buNone/>
              <a:defRPr sz="3200" b="0">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329518"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32724C9-1F37-447C-804D-B4A47FEC113A}" type="datetime1">
              <a:rPr lang="en-US" smtClean="0"/>
              <a:t>8/22/2023</a:t>
            </a:fld>
            <a:endParaRPr lang="en-US" dirty="0"/>
          </a:p>
        </p:txBody>
      </p:sp>
      <p:sp>
        <p:nvSpPr>
          <p:cNvPr id="8" name="Footer Placeholder 7"/>
          <p:cNvSpPr>
            <a:spLocks noGrp="1"/>
          </p:cNvSpPr>
          <p:nvPr>
            <p:ph type="ftr" sz="quarter" idx="11"/>
          </p:nvPr>
        </p:nvSpPr>
        <p:spPr/>
        <p:txBody>
          <a:bodyPr/>
          <a:lstStyle/>
          <a:p>
            <a:r>
              <a:rPr lang="en-US"/>
              <a:t>Oregon Department of Education</a:t>
            </a:r>
            <a:endParaRPr lang="en-US" dirty="0"/>
          </a:p>
        </p:txBody>
      </p:sp>
      <p:sp>
        <p:nvSpPr>
          <p:cNvPr id="9" name="Slide Number Placeholder 8"/>
          <p:cNvSpPr>
            <a:spLocks noGrp="1"/>
          </p:cNvSpPr>
          <p:nvPr>
            <p:ph type="sldNum" sz="quarter" idx="12"/>
          </p:nvPr>
        </p:nvSpPr>
        <p:spPr/>
        <p:txBody>
          <a:bodyPr/>
          <a:lstStyle/>
          <a:p>
            <a:fld id="{357F5B69-6281-4C1F-8C38-6DA0F56DA430}" type="slidenum">
              <a:rPr lang="en-US" smtClean="0"/>
              <a:t>‹#›</a:t>
            </a:fld>
            <a:endParaRPr lang="en-US" dirty="0"/>
          </a:p>
        </p:txBody>
      </p:sp>
      <p:sp>
        <p:nvSpPr>
          <p:cNvPr id="10" name="Title 1"/>
          <p:cNvSpPr>
            <a:spLocks noGrp="1"/>
          </p:cNvSpPr>
          <p:nvPr>
            <p:ph type="title"/>
          </p:nvPr>
        </p:nvSpPr>
        <p:spPr>
          <a:xfrm>
            <a:off x="717176" y="457200"/>
            <a:ext cx="10784542" cy="1026460"/>
          </a:xfrm>
        </p:spPr>
        <p:txBody>
          <a:bodyPr>
            <a:normAutofit/>
          </a:bodyPr>
          <a:lstStyle>
            <a:lvl1pPr>
              <a:defRPr sz="3200"/>
            </a:lvl1pPr>
          </a:lstStyle>
          <a:p>
            <a:r>
              <a:rPr lang="en-US"/>
              <a:t>Click to edit Master title style</a:t>
            </a:r>
            <a:endParaRPr lang="en-US" dirty="0"/>
          </a:p>
        </p:txBody>
      </p:sp>
    </p:spTree>
    <p:extLst>
      <p:ext uri="{BB962C8B-B14F-4D97-AF65-F5344CB8AC3E}">
        <p14:creationId xmlns:p14="http://schemas.microsoft.com/office/powerpoint/2010/main" val="4088644317"/>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showMasterSp="0" preserve="1" userDrawn="1">
  <p:cSld name="Title Only">
    <p:bg>
      <p:bgPr>
        <a:solidFill>
          <a:schemeClr val="accent3"/>
        </a:solidFill>
        <a:effectLst/>
      </p:bgPr>
    </p:bg>
    <p:spTree>
      <p:nvGrpSpPr>
        <p:cNvPr id="1" name=""/>
        <p:cNvGrpSpPr/>
        <p:nvPr/>
      </p:nvGrpSpPr>
      <p:grpSpPr>
        <a:xfrm>
          <a:off x="0" y="0"/>
          <a:ext cx="0" cy="0"/>
          <a:chOff x="0" y="0"/>
          <a:chExt cx="0" cy="0"/>
        </a:xfrm>
      </p:grpSpPr>
      <p:sp>
        <p:nvSpPr>
          <p:cNvPr id="6" name="Rectangle 5"/>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3" name="Date Placeholder 2"/>
          <p:cNvSpPr>
            <a:spLocks noGrp="1"/>
          </p:cNvSpPr>
          <p:nvPr>
            <p:ph type="dt" sz="half" idx="10"/>
          </p:nvPr>
        </p:nvSpPr>
        <p:spPr/>
        <p:txBody>
          <a:bodyPr/>
          <a:lstStyle/>
          <a:p>
            <a:fld id="{63DF18B9-8589-415D-AD97-738867FD12F5}" type="datetime1">
              <a:rPr lang="en-US" smtClean="0"/>
              <a:t>8/22/2023</a:t>
            </a:fld>
            <a:endParaRPr lang="en-US" dirty="0"/>
          </a:p>
        </p:txBody>
      </p:sp>
      <p:sp>
        <p:nvSpPr>
          <p:cNvPr id="4" name="Footer Placeholder 3"/>
          <p:cNvSpPr>
            <a:spLocks noGrp="1"/>
          </p:cNvSpPr>
          <p:nvPr>
            <p:ph type="ftr" sz="quarter" idx="11"/>
          </p:nvPr>
        </p:nvSpPr>
        <p:spPr/>
        <p:txBody>
          <a:bodyPr/>
          <a:lstStyle/>
          <a:p>
            <a:r>
              <a:rPr lang="en-US"/>
              <a:t>Oregon Department of Education</a:t>
            </a:r>
            <a:endParaRPr lang="en-US" dirty="0"/>
          </a:p>
        </p:txBody>
      </p:sp>
      <p:sp>
        <p:nvSpPr>
          <p:cNvPr id="5" name="Slide Number Placeholder 4"/>
          <p:cNvSpPr>
            <a:spLocks noGrp="1"/>
          </p:cNvSpPr>
          <p:nvPr>
            <p:ph type="sldNum" sz="quarter" idx="12"/>
          </p:nvPr>
        </p:nvSpPr>
        <p:spPr/>
        <p:txBody>
          <a:bodyPr/>
          <a:lstStyle/>
          <a:p>
            <a:fld id="{357F5B69-6281-4C1F-8C38-6DA0F56DA430}" type="slidenum">
              <a:rPr lang="en-US" smtClean="0"/>
              <a:pPr/>
              <a:t>‹#›</a:t>
            </a:fld>
            <a:endParaRPr lang="en-US" dirty="0"/>
          </a:p>
        </p:txBody>
      </p:sp>
      <p:sp>
        <p:nvSpPr>
          <p:cNvPr id="7" name="Title 1"/>
          <p:cNvSpPr>
            <a:spLocks noGrp="1"/>
          </p:cNvSpPr>
          <p:nvPr>
            <p:ph type="title"/>
          </p:nvPr>
        </p:nvSpPr>
        <p:spPr>
          <a:xfrm>
            <a:off x="717176" y="457200"/>
            <a:ext cx="10784542" cy="1026460"/>
          </a:xfrm>
        </p:spPr>
        <p:txBody>
          <a:bodyPr/>
          <a:lstStyle/>
          <a:p>
            <a:r>
              <a:rPr lang="en-US"/>
              <a:t>Click to edit Master title style</a:t>
            </a:r>
          </a:p>
        </p:txBody>
      </p:sp>
    </p:spTree>
    <p:extLst>
      <p:ext uri="{BB962C8B-B14F-4D97-AF65-F5344CB8AC3E}">
        <p14:creationId xmlns:p14="http://schemas.microsoft.com/office/powerpoint/2010/main" val="2110732786"/>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showMasterSp="0" preserve="1">
  <p:cSld name="Blank">
    <p:bg>
      <p:bgPr>
        <a:solidFill>
          <a:schemeClr val="accent3"/>
        </a:solidFill>
        <a:effectLst/>
      </p:bgPr>
    </p:bg>
    <p:spTree>
      <p:nvGrpSpPr>
        <p:cNvPr id="1" name=""/>
        <p:cNvGrpSpPr/>
        <p:nvPr/>
      </p:nvGrpSpPr>
      <p:grpSpPr>
        <a:xfrm>
          <a:off x="0" y="0"/>
          <a:ext cx="0" cy="0"/>
          <a:chOff x="0" y="0"/>
          <a:chExt cx="0" cy="0"/>
        </a:xfrm>
      </p:grpSpPr>
      <p:sp>
        <p:nvSpPr>
          <p:cNvPr id="5" name="Rectangle 4"/>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v</a:t>
            </a:r>
          </a:p>
        </p:txBody>
      </p:sp>
      <p:sp>
        <p:nvSpPr>
          <p:cNvPr id="2" name="Date Placeholder 1"/>
          <p:cNvSpPr>
            <a:spLocks noGrp="1"/>
          </p:cNvSpPr>
          <p:nvPr>
            <p:ph type="dt" sz="half" idx="10"/>
          </p:nvPr>
        </p:nvSpPr>
        <p:spPr/>
        <p:txBody>
          <a:bodyPr/>
          <a:lstStyle/>
          <a:p>
            <a:fld id="{7B66080F-E70A-4D10-B0B8-22C525620BF6}" type="datetime1">
              <a:rPr lang="en-US" smtClean="0"/>
              <a:t>8/22/2023</a:t>
            </a:fld>
            <a:endParaRPr lang="en-US" dirty="0"/>
          </a:p>
        </p:txBody>
      </p:sp>
      <p:sp>
        <p:nvSpPr>
          <p:cNvPr id="3" name="Footer Placeholder 2"/>
          <p:cNvSpPr>
            <a:spLocks noGrp="1"/>
          </p:cNvSpPr>
          <p:nvPr>
            <p:ph type="ftr" sz="quarter" idx="11"/>
          </p:nvPr>
        </p:nvSpPr>
        <p:spPr/>
        <p:txBody>
          <a:bodyPr/>
          <a:lstStyle/>
          <a:p>
            <a:r>
              <a:rPr lang="en-US"/>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t>‹#›</a:t>
            </a:fld>
            <a:endParaRPr lang="en-US" dirty="0"/>
          </a:p>
        </p:txBody>
      </p:sp>
      <p:sp>
        <p:nvSpPr>
          <p:cNvPr id="7" name="Content Placeholder 6"/>
          <p:cNvSpPr>
            <a:spLocks noGrp="1"/>
          </p:cNvSpPr>
          <p:nvPr>
            <p:ph sz="quarter" idx="13"/>
          </p:nvPr>
        </p:nvSpPr>
        <p:spPr>
          <a:xfrm>
            <a:off x="717176" y="659958"/>
            <a:ext cx="10784542" cy="5398936"/>
          </a:xfrm>
          <a:noFill/>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372313241"/>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showMasterSp="0" preserve="1">
  <p:cSld name="Large Type">
    <p:bg>
      <p:bgPr>
        <a:solidFill>
          <a:schemeClr val="accent3"/>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3"/>
                </a:solidFill>
              </a:defRPr>
            </a:lvl1pPr>
          </a:lstStyle>
          <a:p>
            <a:r>
              <a:rPr lang="en-US" dirty="0"/>
              <a:t>Text here</a:t>
            </a:r>
          </a:p>
        </p:txBody>
      </p:sp>
      <p:sp>
        <p:nvSpPr>
          <p:cNvPr id="4" name="Date Placeholder 3"/>
          <p:cNvSpPr>
            <a:spLocks noGrp="1"/>
          </p:cNvSpPr>
          <p:nvPr>
            <p:ph type="dt" sz="half" idx="10"/>
          </p:nvPr>
        </p:nvSpPr>
        <p:spPr/>
        <p:txBody>
          <a:bodyPr/>
          <a:lstStyle/>
          <a:p>
            <a:fld id="{AD16E341-C665-484B-A631-86F6D1B955DC}" type="datetime1">
              <a:rPr lang="en-US" smtClean="0"/>
              <a:t>8/22/2023</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
        <p:nvSpPr>
          <p:cNvPr id="9" name="Subtitle 2"/>
          <p:cNvSpPr>
            <a:spLocks noGrp="1"/>
          </p:cNvSpPr>
          <p:nvPr>
            <p:ph type="subTitle" idx="1"/>
          </p:nvPr>
        </p:nvSpPr>
        <p:spPr>
          <a:xfrm>
            <a:off x="1524000" y="4003184"/>
            <a:ext cx="9144000" cy="880607"/>
          </a:xfrm>
        </p:spPr>
        <p:txBody>
          <a:bodyPr/>
          <a:lstStyle>
            <a:lvl1pPr marL="0" indent="0" algn="ctr">
              <a:buNone/>
              <a:defRPr sz="2400">
                <a:solidFill>
                  <a:schemeClr val="accent3"/>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4237536851"/>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showMasterSp="0" preserve="1">
  <p:cSld name="Follow Us">
    <p:bg>
      <p:bgPr>
        <a:solidFill>
          <a:schemeClr val="accent3"/>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3"/>
                </a:solidFill>
              </a:defRPr>
            </a:lvl1pPr>
          </a:lstStyle>
          <a:p>
            <a:r>
              <a:rPr lang="en-US" dirty="0"/>
              <a:t>Text here</a:t>
            </a:r>
          </a:p>
        </p:txBody>
      </p:sp>
      <p:sp>
        <p:nvSpPr>
          <p:cNvPr id="4" name="Date Placeholder 3"/>
          <p:cNvSpPr>
            <a:spLocks noGrp="1"/>
          </p:cNvSpPr>
          <p:nvPr>
            <p:ph type="dt" sz="half" idx="10"/>
          </p:nvPr>
        </p:nvSpPr>
        <p:spPr/>
        <p:txBody>
          <a:bodyPr/>
          <a:lstStyle/>
          <a:p>
            <a:fld id="{0205F5AF-4E37-4E6A-9B15-F512292E6239}" type="datetime1">
              <a:rPr lang="en-US" smtClean="0"/>
              <a:t>8/22/2023</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0" name="Picture 9" descr="Twitter icon"/>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2718290" y="4043402"/>
            <a:ext cx="500040" cy="500040"/>
          </a:xfrm>
          <a:prstGeom prst="rect">
            <a:avLst/>
          </a:prstGeom>
        </p:spPr>
      </p:pic>
      <p:pic>
        <p:nvPicPr>
          <p:cNvPr id="12" name="Picture 11" descr="Facebook icon"/>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9024960" y="4043402"/>
            <a:ext cx="500040" cy="500040"/>
          </a:xfrm>
          <a:prstGeom prst="rect">
            <a:avLst/>
          </a:prstGeom>
        </p:spPr>
      </p:pic>
      <p:sp>
        <p:nvSpPr>
          <p:cNvPr id="13" name="TextBox 12"/>
          <p:cNvSpPr txBox="1"/>
          <p:nvPr/>
        </p:nvSpPr>
        <p:spPr>
          <a:xfrm>
            <a:off x="2718290" y="4043402"/>
            <a:ext cx="6806709"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a:solidFill>
                  <a:schemeClr val="accent1"/>
                </a:solidFill>
              </a:rPr>
              <a:t>twitter.com/</a:t>
            </a:r>
            <a:r>
              <a:rPr lang="en-US" sz="2400" dirty="0" err="1">
                <a:solidFill>
                  <a:schemeClr val="accent1"/>
                </a:solidFill>
              </a:rPr>
              <a:t>ORDeptEd</a:t>
            </a:r>
            <a:r>
              <a:rPr lang="en-US" sz="2400" dirty="0">
                <a:solidFill>
                  <a:schemeClr val="accent1"/>
                </a:solidFill>
              </a:rPr>
              <a:t> | fb.com/</a:t>
            </a:r>
            <a:r>
              <a:rPr lang="en-US" sz="2400" dirty="0" err="1">
                <a:solidFill>
                  <a:schemeClr val="accent1"/>
                </a:solidFill>
              </a:rPr>
              <a:t>ORDeptEd</a:t>
            </a:r>
            <a:endParaRPr lang="en-US" sz="2400" dirty="0">
              <a:solidFill>
                <a:schemeClr val="accent1"/>
              </a:solidFill>
            </a:endParaRPr>
          </a:p>
        </p:txBody>
      </p:sp>
    </p:spTree>
    <p:extLst>
      <p:ext uri="{BB962C8B-B14F-4D97-AF65-F5344CB8AC3E}">
        <p14:creationId xmlns:p14="http://schemas.microsoft.com/office/powerpoint/2010/main" val="3708198239"/>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13" name="Rectangle 12"/>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1" name="Rectangle 10"/>
          <p:cNvSpPr/>
          <p:nvPr/>
        </p:nvSpPr>
        <p:spPr>
          <a:xfrm>
            <a:off x="206188" y="5948082"/>
            <a:ext cx="11775141" cy="699247"/>
          </a:xfrm>
          <a:prstGeom prst="rect">
            <a:avLst/>
          </a:prstGeom>
          <a:solidFill>
            <a:srgbClr val="FCF4F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472133"/>
            <a:ext cx="1286259" cy="24384"/>
          </a:xfrm>
          <a:prstGeom prst="rect">
            <a:avLst/>
          </a:prstGeom>
        </p:spPr>
      </p:pic>
      <p:sp>
        <p:nvSpPr>
          <p:cNvPr id="2" name="Title 1"/>
          <p:cNvSpPr>
            <a:spLocks noGrp="1"/>
          </p:cNvSpPr>
          <p:nvPr>
            <p:ph type="ctrTitle"/>
          </p:nvPr>
        </p:nvSpPr>
        <p:spPr>
          <a:xfrm>
            <a:off x="1524000" y="2486701"/>
            <a:ext cx="9144000" cy="1023261"/>
          </a:xfrm>
        </p:spPr>
        <p:txBody>
          <a:bodyPr anchor="b">
            <a:normAutofit/>
          </a:bodyPr>
          <a:lstStyle>
            <a:lvl1pPr algn="ctr">
              <a:defRPr sz="5400">
                <a:solidFill>
                  <a:schemeClr val="accent2"/>
                </a:solidFill>
              </a:defRPr>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solidFill>
                  <a:schemeClr val="accent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D26DB5F5-C8DF-4C66-86B6-358557985A3D}" type="datetime1">
              <a:rPr lang="en-US" smtClean="0"/>
              <a:t>8/22/2023</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2" name="Picture 11" descr="Oregon Department of Education Logo"/>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1170299787"/>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showMasterSp="0" preserve="1">
  <p:cSld name="Section Header">
    <p:bg>
      <p:bgPr>
        <a:solidFill>
          <a:schemeClr val="accent2"/>
        </a:solidFill>
        <a:effectLst/>
      </p:bgPr>
    </p:bg>
    <p:spTree>
      <p:nvGrpSpPr>
        <p:cNvPr id="1" name=""/>
        <p:cNvGrpSpPr/>
        <p:nvPr/>
      </p:nvGrpSpPr>
      <p:grpSpPr>
        <a:xfrm>
          <a:off x="0" y="0"/>
          <a:ext cx="0" cy="0"/>
          <a:chOff x="0" y="0"/>
          <a:chExt cx="0" cy="0"/>
        </a:xfrm>
      </p:grpSpPr>
      <p:sp>
        <p:nvSpPr>
          <p:cNvPr id="19" name="Rectangle 18"/>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7" name="Rectangle 16"/>
          <p:cNvSpPr/>
          <p:nvPr/>
        </p:nvSpPr>
        <p:spPr>
          <a:xfrm>
            <a:off x="206187" y="2488757"/>
            <a:ext cx="11775141" cy="1900363"/>
          </a:xfrm>
          <a:prstGeom prst="rect">
            <a:avLst/>
          </a:prstGeom>
          <a:solidFill>
            <a:srgbClr val="FCF4F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p>
        </p:txBody>
      </p:sp>
      <p:sp>
        <p:nvSpPr>
          <p:cNvPr id="9" name="Title 1"/>
          <p:cNvSpPr>
            <a:spLocks noGrp="1"/>
          </p:cNvSpPr>
          <p:nvPr>
            <p:ph type="ctrTitle"/>
          </p:nvPr>
        </p:nvSpPr>
        <p:spPr>
          <a:xfrm>
            <a:off x="717177" y="2488757"/>
            <a:ext cx="10784542" cy="1900363"/>
          </a:xfrm>
        </p:spPr>
        <p:txBody>
          <a:bodyPr anchor="ctr" anchorCtr="0">
            <a:noAutofit/>
          </a:bodyPr>
          <a:lstStyle>
            <a:lvl1pPr algn="ctr">
              <a:defRPr sz="6800">
                <a:solidFill>
                  <a:schemeClr val="accent2"/>
                </a:solidFill>
              </a:defRPr>
            </a:lvl1pPr>
          </a:lstStyle>
          <a:p>
            <a:r>
              <a:rPr lang="en-US"/>
              <a:t>Click to edit Master title style</a:t>
            </a:r>
            <a:endParaRPr lang="en-US" dirty="0"/>
          </a:p>
        </p:txBody>
      </p:sp>
      <p:sp>
        <p:nvSpPr>
          <p:cNvPr id="10" name="Date Placeholder 3"/>
          <p:cNvSpPr>
            <a:spLocks noGrp="1"/>
          </p:cNvSpPr>
          <p:nvPr>
            <p:ph type="dt" sz="half" idx="10"/>
          </p:nvPr>
        </p:nvSpPr>
        <p:spPr>
          <a:xfrm>
            <a:off x="3854824" y="6139793"/>
            <a:ext cx="4509246" cy="365125"/>
          </a:xfrm>
        </p:spPr>
        <p:txBody>
          <a:bodyPr/>
          <a:lstStyle/>
          <a:p>
            <a:fld id="{9949EB1F-9F1B-476F-9AD8-63EF6822C359}" type="datetime1">
              <a:rPr lang="en-US" smtClean="0"/>
              <a:t>8/22/2023</a:t>
            </a:fld>
            <a:endParaRPr lang="en-US" dirty="0"/>
          </a:p>
        </p:txBody>
      </p:sp>
      <p:sp>
        <p:nvSpPr>
          <p:cNvPr id="11" name="Footer Placeholder 4"/>
          <p:cNvSpPr>
            <a:spLocks noGrp="1"/>
          </p:cNvSpPr>
          <p:nvPr>
            <p:ph type="ftr" sz="quarter" idx="11"/>
          </p:nvPr>
        </p:nvSpPr>
        <p:spPr>
          <a:xfrm>
            <a:off x="717176" y="6139793"/>
            <a:ext cx="2864224" cy="365125"/>
          </a:xfrm>
        </p:spPr>
        <p:txBody>
          <a:bodyPr/>
          <a:lstStyle/>
          <a:p>
            <a:r>
              <a:rPr lang="en-US"/>
              <a:t>Oregon Department of Education</a:t>
            </a:r>
            <a:endParaRPr lang="en-US" dirty="0"/>
          </a:p>
        </p:txBody>
      </p:sp>
      <p:sp>
        <p:nvSpPr>
          <p:cNvPr id="12" name="Slide Number Placeholder 5"/>
          <p:cNvSpPr>
            <a:spLocks noGrp="1"/>
          </p:cNvSpPr>
          <p:nvPr>
            <p:ph type="sldNum" sz="quarter" idx="12"/>
          </p:nvPr>
        </p:nvSpPr>
        <p:spPr>
          <a:xfrm>
            <a:off x="8610600" y="6139793"/>
            <a:ext cx="2891118" cy="365125"/>
          </a:xfrm>
        </p:spPr>
        <p:txBody>
          <a:bodyPr/>
          <a:lstStyle/>
          <a:p>
            <a:fld id="{357F5B69-6281-4C1F-8C38-6DA0F56DA430}" type="slidenum">
              <a:rPr lang="en-US" smtClean="0"/>
              <a:t>‹#›</a:t>
            </a:fld>
            <a:endParaRPr lang="en-US" dirty="0"/>
          </a:p>
        </p:txBody>
      </p:sp>
      <p:pic>
        <p:nvPicPr>
          <p:cNvPr id="13" name="Picture 12" descr="Oregon Department of Education Logo"/>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2765426245"/>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showMasterSp="0" preserve="1" userDrawn="1">
  <p:cSld name="Title Bar and Content">
    <p:bg>
      <p:bgPr>
        <a:solidFill>
          <a:schemeClr val="accent2"/>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8" y="215153"/>
            <a:ext cx="11775141" cy="1397364"/>
          </a:xfrm>
          <a:prstGeom prst="rect">
            <a:avLst/>
          </a:prstGeom>
          <a:solidFill>
            <a:srgbClr val="FCF4F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0E39430-AD5F-4876-B573-A11C69355B9A}" type="datetime1">
              <a:rPr lang="en-US" smtClean="0"/>
              <a:t>8/22/2023</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pPr/>
              <a:t>‹#›</a:t>
            </a:fld>
            <a:endParaRPr lang="en-US" dirty="0"/>
          </a:p>
        </p:txBody>
      </p:sp>
      <p:sp>
        <p:nvSpPr>
          <p:cNvPr id="9" name="Title 1"/>
          <p:cNvSpPr>
            <a:spLocks noGrp="1"/>
          </p:cNvSpPr>
          <p:nvPr>
            <p:ph type="title"/>
          </p:nvPr>
        </p:nvSpPr>
        <p:spPr>
          <a:xfrm>
            <a:off x="717176" y="457200"/>
            <a:ext cx="10784542" cy="1026460"/>
          </a:xfrm>
        </p:spPr>
        <p:txBody>
          <a:bodyPr/>
          <a:lstStyle/>
          <a:p>
            <a:r>
              <a:rPr lang="en-US"/>
              <a:t>Click to edit Master title style</a:t>
            </a:r>
            <a:endParaRPr lang="en-US" dirty="0"/>
          </a:p>
        </p:txBody>
      </p:sp>
    </p:spTree>
    <p:extLst>
      <p:ext uri="{BB962C8B-B14F-4D97-AF65-F5344CB8AC3E}">
        <p14:creationId xmlns:p14="http://schemas.microsoft.com/office/powerpoint/2010/main" val="222434564"/>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showMasterSp="0" preserve="1" userDrawn="1">
  <p:cSld name="Content with Caption">
    <p:bg>
      <p:bgPr>
        <a:solidFill>
          <a:schemeClr val="accent2"/>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9" y="215153"/>
            <a:ext cx="4730470" cy="6432176"/>
          </a:xfrm>
          <a:prstGeom prst="rect">
            <a:avLst/>
          </a:prstGeom>
          <a:solidFill>
            <a:srgbClr val="FCF4F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717177" y="779646"/>
            <a:ext cx="3931826" cy="2529812"/>
          </a:xfrm>
        </p:spPr>
        <p:txBody>
          <a:bodyPr anchor="t" anchorCtr="0">
            <a:normAutofit/>
          </a:bodyPr>
          <a:lstStyle>
            <a:lvl1pPr>
              <a:defRPr sz="4400"/>
            </a:lvl1pPr>
          </a:lstStyle>
          <a:p>
            <a:r>
              <a:rPr lang="en-US"/>
              <a:t>Click to edit Master title style</a:t>
            </a:r>
            <a:endParaRPr lang="en-US" dirty="0"/>
          </a:p>
        </p:txBody>
      </p:sp>
      <p:sp>
        <p:nvSpPr>
          <p:cNvPr id="3" name="Content Placeholder 2"/>
          <p:cNvSpPr>
            <a:spLocks noGrp="1"/>
          </p:cNvSpPr>
          <p:nvPr>
            <p:ph idx="1"/>
          </p:nvPr>
        </p:nvSpPr>
        <p:spPr>
          <a:xfrm>
            <a:off x="5183188" y="779647"/>
            <a:ext cx="6172200" cy="5081404"/>
          </a:xfrm>
        </p:spPr>
        <p:txBody>
          <a:bodyPr>
            <a:normAutofit/>
          </a:bodyPr>
          <a:lstStyle>
            <a:lvl1pPr>
              <a:defRPr sz="2400"/>
            </a:lvl1pPr>
            <a:lvl2pPr>
              <a:defRPr sz="2400"/>
            </a:lvl2pPr>
            <a:lvl3pPr>
              <a:defRPr sz="2400"/>
            </a:lvl3pPr>
            <a:lvl4pPr>
              <a:defRPr sz="2400"/>
            </a:lvl4pPr>
            <a:lvl5pPr>
              <a:defRPr sz="24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6BB7201-CA6D-49A0-A8A9-9BBCA840B057}" type="datetime1">
              <a:rPr lang="en-US" smtClean="0"/>
              <a:t>8/22/2023</a:t>
            </a:fld>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
        <p:nvSpPr>
          <p:cNvPr id="9" name="Picture Placeholder 8"/>
          <p:cNvSpPr>
            <a:spLocks noGrp="1"/>
          </p:cNvSpPr>
          <p:nvPr>
            <p:ph type="pic" sz="quarter" idx="13"/>
          </p:nvPr>
        </p:nvSpPr>
        <p:spPr>
          <a:xfrm>
            <a:off x="717177" y="3540125"/>
            <a:ext cx="3931826" cy="2320926"/>
          </a:xfrm>
        </p:spPr>
        <p:txBody>
          <a:bodyPr/>
          <a:lstStyle>
            <a:lvl1pPr marL="0" indent="0">
              <a:buNone/>
              <a:defRPr/>
            </a:lvl1pPr>
          </a:lstStyle>
          <a:p>
            <a:endParaRPr lang="en-US" dirty="0"/>
          </a:p>
        </p:txBody>
      </p:sp>
    </p:spTree>
    <p:extLst>
      <p:ext uri="{BB962C8B-B14F-4D97-AF65-F5344CB8AC3E}">
        <p14:creationId xmlns:p14="http://schemas.microsoft.com/office/powerpoint/2010/main" val="3246857460"/>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0EEF847-CF5A-43F6-A663-4F4791BD9550}" type="datetime1">
              <a:rPr lang="en-US" smtClean="0"/>
              <a:t>8/22/2023</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28271610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8B30A0-B2E3-4C1D-B430-AEB92031535A}" type="datetime1">
              <a:rPr lang="en-US" smtClean="0"/>
              <a:t>8/22/2023</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2528539515"/>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woObj" preserve="1">
  <p:cSld name="Two Content">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17176" y="1825625"/>
            <a:ext cx="5302624"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329518"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A40F5B82-2D00-4DE4-AC82-CDBE5C90B6A4}" type="datetime1">
              <a:rPr lang="en-US" smtClean="0"/>
              <a:t>8/22/2023</a:t>
            </a:fld>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4153746072"/>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p:cSld name="Comparison">
    <p:bg>
      <p:bgPr>
        <a:solidFill>
          <a:schemeClr val="accent2"/>
        </a:solidFill>
        <a:effectLst/>
      </p:bgPr>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717176" y="1681163"/>
            <a:ext cx="5280399" cy="823912"/>
          </a:xfrm>
        </p:spPr>
        <p:txBody>
          <a:bodyPr anchor="t" anchorCtr="0">
            <a:normAutofit/>
          </a:bodyPr>
          <a:lstStyle>
            <a:lvl1pPr marL="0" indent="0">
              <a:buNone/>
              <a:defRPr sz="3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717176" y="2505075"/>
            <a:ext cx="5280399"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329518" cy="823912"/>
          </a:xfrm>
        </p:spPr>
        <p:txBody>
          <a:bodyPr anchor="t" anchorCtr="0"/>
          <a:lstStyle>
            <a:lvl1pPr marL="0" indent="0">
              <a:buNone/>
              <a:defRPr sz="3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329518"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32EFE671-3F93-4926-B0EE-E8B53BCF9D02}" type="datetime1">
              <a:rPr lang="en-US" smtClean="0"/>
              <a:t>8/22/2023</a:t>
            </a:fld>
            <a:endParaRPr lang="en-US" dirty="0"/>
          </a:p>
        </p:txBody>
      </p:sp>
      <p:sp>
        <p:nvSpPr>
          <p:cNvPr id="8" name="Footer Placeholder 7"/>
          <p:cNvSpPr>
            <a:spLocks noGrp="1"/>
          </p:cNvSpPr>
          <p:nvPr>
            <p:ph type="ftr" sz="quarter" idx="11"/>
          </p:nvPr>
        </p:nvSpPr>
        <p:spPr/>
        <p:txBody>
          <a:bodyPr/>
          <a:lstStyle/>
          <a:p>
            <a:r>
              <a:rPr lang="en-US"/>
              <a:t>Oregon Department of Education</a:t>
            </a:r>
            <a:endParaRPr lang="en-US" dirty="0"/>
          </a:p>
        </p:txBody>
      </p:sp>
      <p:sp>
        <p:nvSpPr>
          <p:cNvPr id="9" name="Slide Number Placeholder 8"/>
          <p:cNvSpPr>
            <a:spLocks noGrp="1"/>
          </p:cNvSpPr>
          <p:nvPr>
            <p:ph type="sldNum" sz="quarter" idx="12"/>
          </p:nvPr>
        </p:nvSpPr>
        <p:spPr/>
        <p:txBody>
          <a:bodyPr/>
          <a:lstStyle/>
          <a:p>
            <a:fld id="{357F5B69-6281-4C1F-8C38-6DA0F56DA430}" type="slidenum">
              <a:rPr lang="en-US" smtClean="0"/>
              <a:t>‹#›</a:t>
            </a:fld>
            <a:endParaRPr lang="en-US" dirty="0"/>
          </a:p>
        </p:txBody>
      </p:sp>
      <p:sp>
        <p:nvSpPr>
          <p:cNvPr id="10" name="Title 1"/>
          <p:cNvSpPr>
            <a:spLocks noGrp="1"/>
          </p:cNvSpPr>
          <p:nvPr>
            <p:ph type="title"/>
          </p:nvPr>
        </p:nvSpPr>
        <p:spPr>
          <a:xfrm>
            <a:off x="717176" y="457200"/>
            <a:ext cx="10784542" cy="1026460"/>
          </a:xfrm>
        </p:spPr>
        <p:txBody>
          <a:bodyPr>
            <a:normAutofit/>
          </a:bodyPr>
          <a:lstStyle>
            <a:lvl1pPr>
              <a:defRPr sz="3200"/>
            </a:lvl1pPr>
          </a:lstStyle>
          <a:p>
            <a:r>
              <a:rPr lang="en-US"/>
              <a:t>Click to edit Master title style</a:t>
            </a:r>
            <a:endParaRPr lang="en-US" dirty="0"/>
          </a:p>
        </p:txBody>
      </p:sp>
    </p:spTree>
    <p:extLst>
      <p:ext uri="{BB962C8B-B14F-4D97-AF65-F5344CB8AC3E}">
        <p14:creationId xmlns:p14="http://schemas.microsoft.com/office/powerpoint/2010/main" val="3911297856"/>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showMasterSp="0" preserve="1" userDrawn="1">
  <p:cSld name="Title Only">
    <p:bg>
      <p:bgPr>
        <a:solidFill>
          <a:schemeClr val="accent2"/>
        </a:solidFill>
        <a:effectLst/>
      </p:bgPr>
    </p:bg>
    <p:spTree>
      <p:nvGrpSpPr>
        <p:cNvPr id="1" name=""/>
        <p:cNvGrpSpPr/>
        <p:nvPr/>
      </p:nvGrpSpPr>
      <p:grpSpPr>
        <a:xfrm>
          <a:off x="0" y="0"/>
          <a:ext cx="0" cy="0"/>
          <a:chOff x="0" y="0"/>
          <a:chExt cx="0" cy="0"/>
        </a:xfrm>
      </p:grpSpPr>
      <p:sp>
        <p:nvSpPr>
          <p:cNvPr id="6" name="Rectangle 5"/>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3" name="Date Placeholder 2"/>
          <p:cNvSpPr>
            <a:spLocks noGrp="1"/>
          </p:cNvSpPr>
          <p:nvPr>
            <p:ph type="dt" sz="half" idx="10"/>
          </p:nvPr>
        </p:nvSpPr>
        <p:spPr/>
        <p:txBody>
          <a:bodyPr/>
          <a:lstStyle/>
          <a:p>
            <a:fld id="{B33706AD-AC97-4260-91EA-BE863F7A60D5}" type="datetime1">
              <a:rPr lang="en-US" smtClean="0"/>
              <a:t>8/22/2023</a:t>
            </a:fld>
            <a:endParaRPr lang="en-US" dirty="0"/>
          </a:p>
        </p:txBody>
      </p:sp>
      <p:sp>
        <p:nvSpPr>
          <p:cNvPr id="4" name="Footer Placeholder 3"/>
          <p:cNvSpPr>
            <a:spLocks noGrp="1"/>
          </p:cNvSpPr>
          <p:nvPr>
            <p:ph type="ftr" sz="quarter" idx="11"/>
          </p:nvPr>
        </p:nvSpPr>
        <p:spPr/>
        <p:txBody>
          <a:bodyPr/>
          <a:lstStyle/>
          <a:p>
            <a:r>
              <a:rPr lang="en-US"/>
              <a:t>Oregon Department of Education</a:t>
            </a:r>
            <a:endParaRPr lang="en-US" dirty="0"/>
          </a:p>
        </p:txBody>
      </p:sp>
      <p:sp>
        <p:nvSpPr>
          <p:cNvPr id="5" name="Slide Number Placeholder 4"/>
          <p:cNvSpPr>
            <a:spLocks noGrp="1"/>
          </p:cNvSpPr>
          <p:nvPr>
            <p:ph type="sldNum" sz="quarter" idx="12"/>
          </p:nvPr>
        </p:nvSpPr>
        <p:spPr/>
        <p:txBody>
          <a:bodyPr/>
          <a:lstStyle/>
          <a:p>
            <a:fld id="{357F5B69-6281-4C1F-8C38-6DA0F56DA430}" type="slidenum">
              <a:rPr lang="en-US" smtClean="0"/>
              <a:pPr/>
              <a:t>‹#›</a:t>
            </a:fld>
            <a:endParaRPr lang="en-US" dirty="0"/>
          </a:p>
        </p:txBody>
      </p:sp>
      <p:sp>
        <p:nvSpPr>
          <p:cNvPr id="7" name="Title 1"/>
          <p:cNvSpPr>
            <a:spLocks noGrp="1"/>
          </p:cNvSpPr>
          <p:nvPr>
            <p:ph type="title"/>
          </p:nvPr>
        </p:nvSpPr>
        <p:spPr>
          <a:xfrm>
            <a:off x="717176" y="457200"/>
            <a:ext cx="10784542" cy="1026460"/>
          </a:xfrm>
        </p:spPr>
        <p:txBody>
          <a:bodyPr/>
          <a:lstStyle/>
          <a:p>
            <a:r>
              <a:rPr lang="en-US"/>
              <a:t>Click to edit Master title style</a:t>
            </a:r>
            <a:endParaRPr lang="en-US" dirty="0"/>
          </a:p>
        </p:txBody>
      </p:sp>
    </p:spTree>
    <p:extLst>
      <p:ext uri="{BB962C8B-B14F-4D97-AF65-F5344CB8AC3E}">
        <p14:creationId xmlns:p14="http://schemas.microsoft.com/office/powerpoint/2010/main" val="3436298166"/>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showMasterSp="0" preserve="1">
  <p:cSld name="Blank">
    <p:bg>
      <p:bgPr>
        <a:solidFill>
          <a:schemeClr val="accent2"/>
        </a:solidFill>
        <a:effectLst/>
      </p:bgPr>
    </p:bg>
    <p:spTree>
      <p:nvGrpSpPr>
        <p:cNvPr id="1" name=""/>
        <p:cNvGrpSpPr/>
        <p:nvPr/>
      </p:nvGrpSpPr>
      <p:grpSpPr>
        <a:xfrm>
          <a:off x="0" y="0"/>
          <a:ext cx="0" cy="0"/>
          <a:chOff x="0" y="0"/>
          <a:chExt cx="0" cy="0"/>
        </a:xfrm>
      </p:grpSpPr>
      <p:sp>
        <p:nvSpPr>
          <p:cNvPr id="5" name="Rectangle 4"/>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v</a:t>
            </a:r>
          </a:p>
        </p:txBody>
      </p:sp>
      <p:sp>
        <p:nvSpPr>
          <p:cNvPr id="2" name="Date Placeholder 1"/>
          <p:cNvSpPr>
            <a:spLocks noGrp="1"/>
          </p:cNvSpPr>
          <p:nvPr>
            <p:ph type="dt" sz="half" idx="10"/>
          </p:nvPr>
        </p:nvSpPr>
        <p:spPr/>
        <p:txBody>
          <a:bodyPr/>
          <a:lstStyle/>
          <a:p>
            <a:fld id="{C4114589-7613-4F25-BBEF-0B8D7AA16901}" type="datetime1">
              <a:rPr lang="en-US" smtClean="0"/>
              <a:t>8/22/2023</a:t>
            </a:fld>
            <a:endParaRPr lang="en-US" dirty="0"/>
          </a:p>
        </p:txBody>
      </p:sp>
      <p:sp>
        <p:nvSpPr>
          <p:cNvPr id="3" name="Footer Placeholder 2"/>
          <p:cNvSpPr>
            <a:spLocks noGrp="1"/>
          </p:cNvSpPr>
          <p:nvPr>
            <p:ph type="ftr" sz="quarter" idx="11"/>
          </p:nvPr>
        </p:nvSpPr>
        <p:spPr/>
        <p:txBody>
          <a:bodyPr/>
          <a:lstStyle/>
          <a:p>
            <a:r>
              <a:rPr lang="en-US"/>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t>‹#›</a:t>
            </a:fld>
            <a:endParaRPr lang="en-US" dirty="0"/>
          </a:p>
        </p:txBody>
      </p:sp>
      <p:sp>
        <p:nvSpPr>
          <p:cNvPr id="7" name="Content Placeholder 6"/>
          <p:cNvSpPr>
            <a:spLocks noGrp="1"/>
          </p:cNvSpPr>
          <p:nvPr>
            <p:ph sz="quarter" idx="13"/>
          </p:nvPr>
        </p:nvSpPr>
        <p:spPr>
          <a:xfrm>
            <a:off x="717176" y="659958"/>
            <a:ext cx="10784542" cy="5398936"/>
          </a:xfrm>
          <a:noFill/>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4210119675"/>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showMasterSp="0" preserve="1">
  <p:cSld name="Large Type">
    <p:bg>
      <p:bgPr>
        <a:solidFill>
          <a:schemeClr val="accent2"/>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2"/>
                </a:solidFill>
              </a:defRPr>
            </a:lvl1pPr>
          </a:lstStyle>
          <a:p>
            <a:r>
              <a:rPr lang="en-US" dirty="0"/>
              <a:t>Text here</a:t>
            </a:r>
          </a:p>
        </p:txBody>
      </p:sp>
      <p:sp>
        <p:nvSpPr>
          <p:cNvPr id="4" name="Date Placeholder 3"/>
          <p:cNvSpPr>
            <a:spLocks noGrp="1"/>
          </p:cNvSpPr>
          <p:nvPr>
            <p:ph type="dt" sz="half" idx="10"/>
          </p:nvPr>
        </p:nvSpPr>
        <p:spPr/>
        <p:txBody>
          <a:bodyPr/>
          <a:lstStyle/>
          <a:p>
            <a:fld id="{C69E959A-FF06-4164-8A27-661D0046FC03}" type="datetime1">
              <a:rPr lang="en-US" smtClean="0"/>
              <a:t>8/22/2023</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
        <p:nvSpPr>
          <p:cNvPr id="9" name="Subtitle 2"/>
          <p:cNvSpPr>
            <a:spLocks noGrp="1"/>
          </p:cNvSpPr>
          <p:nvPr>
            <p:ph type="subTitle" idx="1"/>
          </p:nvPr>
        </p:nvSpPr>
        <p:spPr>
          <a:xfrm>
            <a:off x="1524000" y="4003184"/>
            <a:ext cx="9144000" cy="880607"/>
          </a:xfrm>
        </p:spPr>
        <p:txBody>
          <a:bodyPr/>
          <a:lstStyle>
            <a:lvl1pPr marL="0" indent="0" algn="ctr">
              <a:buNone/>
              <a:defRPr sz="2400">
                <a:solidFill>
                  <a:schemeClr val="accent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861420600"/>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showMasterSp="0" preserve="1">
  <p:cSld name="Follow Us">
    <p:bg>
      <p:bgPr>
        <a:solidFill>
          <a:schemeClr val="accent2"/>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2"/>
                </a:solidFill>
              </a:defRPr>
            </a:lvl1pPr>
          </a:lstStyle>
          <a:p>
            <a:r>
              <a:rPr lang="en-US" dirty="0"/>
              <a:t>Text here</a:t>
            </a:r>
          </a:p>
        </p:txBody>
      </p:sp>
      <p:sp>
        <p:nvSpPr>
          <p:cNvPr id="4" name="Date Placeholder 3"/>
          <p:cNvSpPr>
            <a:spLocks noGrp="1"/>
          </p:cNvSpPr>
          <p:nvPr>
            <p:ph type="dt" sz="half" idx="10"/>
          </p:nvPr>
        </p:nvSpPr>
        <p:spPr/>
        <p:txBody>
          <a:bodyPr/>
          <a:lstStyle/>
          <a:p>
            <a:fld id="{6082D0D9-CE69-40F4-BFF5-57333A53F49D}" type="datetime1">
              <a:rPr lang="en-US" smtClean="0"/>
              <a:t>8/22/2023</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0" name="Picture 9" descr="Twitter icon"/>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2718290" y="4043402"/>
            <a:ext cx="500040" cy="500040"/>
          </a:xfrm>
          <a:prstGeom prst="rect">
            <a:avLst/>
          </a:prstGeom>
        </p:spPr>
      </p:pic>
      <p:pic>
        <p:nvPicPr>
          <p:cNvPr id="12" name="Picture 11" descr="Facebook icon"/>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9024960" y="4043402"/>
            <a:ext cx="500040" cy="500040"/>
          </a:xfrm>
          <a:prstGeom prst="rect">
            <a:avLst/>
          </a:prstGeom>
        </p:spPr>
      </p:pic>
      <p:sp>
        <p:nvSpPr>
          <p:cNvPr id="13" name="TextBox 12"/>
          <p:cNvSpPr txBox="1"/>
          <p:nvPr/>
        </p:nvSpPr>
        <p:spPr>
          <a:xfrm>
            <a:off x="2718290" y="4043402"/>
            <a:ext cx="6806709"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a:solidFill>
                  <a:schemeClr val="accent1"/>
                </a:solidFill>
              </a:rPr>
              <a:t>twitter.com/</a:t>
            </a:r>
            <a:r>
              <a:rPr lang="en-US" sz="2400" dirty="0" err="1">
                <a:solidFill>
                  <a:schemeClr val="accent1"/>
                </a:solidFill>
              </a:rPr>
              <a:t>ORDeptEd</a:t>
            </a:r>
            <a:r>
              <a:rPr lang="en-US" sz="2400" dirty="0">
                <a:solidFill>
                  <a:schemeClr val="accent1"/>
                </a:solidFill>
              </a:rPr>
              <a:t> | fb.com/</a:t>
            </a:r>
            <a:r>
              <a:rPr lang="en-US" sz="2400" dirty="0" err="1">
                <a:solidFill>
                  <a:schemeClr val="accent1"/>
                </a:solidFill>
              </a:rPr>
              <a:t>ORDeptEd</a:t>
            </a:r>
            <a:endParaRPr lang="en-US" sz="2400" dirty="0">
              <a:solidFill>
                <a:schemeClr val="accent1"/>
              </a:solidFill>
            </a:endParaRPr>
          </a:p>
        </p:txBody>
      </p:sp>
    </p:spTree>
    <p:extLst>
      <p:ext uri="{BB962C8B-B14F-4D97-AF65-F5344CB8AC3E}">
        <p14:creationId xmlns:p14="http://schemas.microsoft.com/office/powerpoint/2010/main" val="2035973056"/>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tx2"/>
        </a:solidFill>
        <a:effectLst/>
      </p:bgPr>
    </p:bg>
    <p:spTree>
      <p:nvGrpSpPr>
        <p:cNvPr id="1" name=""/>
        <p:cNvGrpSpPr/>
        <p:nvPr/>
      </p:nvGrpSpPr>
      <p:grpSpPr>
        <a:xfrm>
          <a:off x="0" y="0"/>
          <a:ext cx="0" cy="0"/>
          <a:chOff x="0" y="0"/>
          <a:chExt cx="0" cy="0"/>
        </a:xfrm>
      </p:grpSpPr>
      <p:sp>
        <p:nvSpPr>
          <p:cNvPr id="13" name="Rectangle 12"/>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1" name="Rectangle 10"/>
          <p:cNvSpPr/>
          <p:nvPr/>
        </p:nvSpPr>
        <p:spPr>
          <a:xfrm>
            <a:off x="206188" y="5948082"/>
            <a:ext cx="11775141" cy="699247"/>
          </a:xfrm>
          <a:prstGeom prst="rect">
            <a:avLst/>
          </a:prstGeom>
          <a:solidFill>
            <a:srgbClr val="E7F5F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472133"/>
            <a:ext cx="1286259" cy="24384"/>
          </a:xfrm>
          <a:prstGeom prst="rect">
            <a:avLst/>
          </a:prstGeom>
        </p:spPr>
      </p:pic>
      <p:sp>
        <p:nvSpPr>
          <p:cNvPr id="2" name="Title 1"/>
          <p:cNvSpPr>
            <a:spLocks noGrp="1"/>
          </p:cNvSpPr>
          <p:nvPr>
            <p:ph type="ctrTitle"/>
          </p:nvPr>
        </p:nvSpPr>
        <p:spPr>
          <a:xfrm>
            <a:off x="1524000" y="2486701"/>
            <a:ext cx="9144000" cy="1023261"/>
          </a:xfrm>
        </p:spPr>
        <p:txBody>
          <a:bodyPr anchor="b">
            <a:normAutofit/>
          </a:bodyPr>
          <a:lstStyle>
            <a:lvl1pPr algn="ctr">
              <a:defRPr sz="5400">
                <a:solidFill>
                  <a:schemeClr val="tx2"/>
                </a:solidFill>
              </a:defRPr>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27ACC32-D764-4C07-8CAE-D7194A1D3016}" type="datetime1">
              <a:rPr lang="en-US" smtClean="0"/>
              <a:t>8/22/2023</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2" name="Picture 11" descr="Oregon Department of Education Logo"/>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3945692765"/>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showMasterSp="0" preserve="1">
  <p:cSld name="Section Header">
    <p:bg>
      <p:bgPr>
        <a:solidFill>
          <a:schemeClr val="tx2"/>
        </a:solidFill>
        <a:effectLst/>
      </p:bgPr>
    </p:bg>
    <p:spTree>
      <p:nvGrpSpPr>
        <p:cNvPr id="1" name=""/>
        <p:cNvGrpSpPr/>
        <p:nvPr/>
      </p:nvGrpSpPr>
      <p:grpSpPr>
        <a:xfrm>
          <a:off x="0" y="0"/>
          <a:ext cx="0" cy="0"/>
          <a:chOff x="0" y="0"/>
          <a:chExt cx="0" cy="0"/>
        </a:xfrm>
      </p:grpSpPr>
      <p:sp>
        <p:nvSpPr>
          <p:cNvPr id="19" name="Rectangle 18"/>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7" name="Rectangle 16"/>
          <p:cNvSpPr/>
          <p:nvPr/>
        </p:nvSpPr>
        <p:spPr>
          <a:xfrm>
            <a:off x="206187" y="2488757"/>
            <a:ext cx="11775141" cy="1900363"/>
          </a:xfrm>
          <a:prstGeom prst="rect">
            <a:avLst/>
          </a:prstGeom>
          <a:solidFill>
            <a:srgbClr val="E7F5F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p>
        </p:txBody>
      </p:sp>
      <p:sp>
        <p:nvSpPr>
          <p:cNvPr id="9" name="Title 1"/>
          <p:cNvSpPr>
            <a:spLocks noGrp="1"/>
          </p:cNvSpPr>
          <p:nvPr>
            <p:ph type="ctrTitle"/>
          </p:nvPr>
        </p:nvSpPr>
        <p:spPr>
          <a:xfrm>
            <a:off x="717177" y="2488757"/>
            <a:ext cx="10784542" cy="1900363"/>
          </a:xfrm>
        </p:spPr>
        <p:txBody>
          <a:bodyPr anchor="ctr" anchorCtr="0">
            <a:noAutofit/>
          </a:bodyPr>
          <a:lstStyle>
            <a:lvl1pPr algn="ctr">
              <a:defRPr sz="6800">
                <a:solidFill>
                  <a:schemeClr val="tx2"/>
                </a:solidFill>
              </a:defRPr>
            </a:lvl1pPr>
          </a:lstStyle>
          <a:p>
            <a:r>
              <a:rPr lang="en-US"/>
              <a:t>Click to edit Master title style</a:t>
            </a:r>
            <a:endParaRPr lang="en-US" dirty="0"/>
          </a:p>
        </p:txBody>
      </p:sp>
      <p:sp>
        <p:nvSpPr>
          <p:cNvPr id="10" name="Date Placeholder 3"/>
          <p:cNvSpPr>
            <a:spLocks noGrp="1"/>
          </p:cNvSpPr>
          <p:nvPr>
            <p:ph type="dt" sz="half" idx="10"/>
          </p:nvPr>
        </p:nvSpPr>
        <p:spPr>
          <a:xfrm>
            <a:off x="3854824" y="6139793"/>
            <a:ext cx="4509246" cy="365125"/>
          </a:xfrm>
        </p:spPr>
        <p:txBody>
          <a:bodyPr/>
          <a:lstStyle/>
          <a:p>
            <a:fld id="{19ADB050-C70D-4123-B6DB-03619D9AFBDF}" type="datetime1">
              <a:rPr lang="en-US" smtClean="0"/>
              <a:t>8/22/2023</a:t>
            </a:fld>
            <a:endParaRPr lang="en-US" dirty="0"/>
          </a:p>
        </p:txBody>
      </p:sp>
      <p:sp>
        <p:nvSpPr>
          <p:cNvPr id="11" name="Footer Placeholder 4"/>
          <p:cNvSpPr>
            <a:spLocks noGrp="1"/>
          </p:cNvSpPr>
          <p:nvPr>
            <p:ph type="ftr" sz="quarter" idx="11"/>
          </p:nvPr>
        </p:nvSpPr>
        <p:spPr>
          <a:xfrm>
            <a:off x="717176" y="6139793"/>
            <a:ext cx="2864224" cy="365125"/>
          </a:xfrm>
        </p:spPr>
        <p:txBody>
          <a:bodyPr/>
          <a:lstStyle/>
          <a:p>
            <a:r>
              <a:rPr lang="en-US"/>
              <a:t>Oregon Department of Education</a:t>
            </a:r>
            <a:endParaRPr lang="en-US" dirty="0"/>
          </a:p>
        </p:txBody>
      </p:sp>
      <p:sp>
        <p:nvSpPr>
          <p:cNvPr id="12" name="Slide Number Placeholder 5"/>
          <p:cNvSpPr>
            <a:spLocks noGrp="1"/>
          </p:cNvSpPr>
          <p:nvPr>
            <p:ph type="sldNum" sz="quarter" idx="12"/>
          </p:nvPr>
        </p:nvSpPr>
        <p:spPr>
          <a:xfrm>
            <a:off x="8610600" y="6139793"/>
            <a:ext cx="2891118" cy="365125"/>
          </a:xfrm>
        </p:spPr>
        <p:txBody>
          <a:bodyPr/>
          <a:lstStyle/>
          <a:p>
            <a:fld id="{357F5B69-6281-4C1F-8C38-6DA0F56DA430}" type="slidenum">
              <a:rPr lang="en-US" smtClean="0"/>
              <a:t>‹#›</a:t>
            </a:fld>
            <a:endParaRPr lang="en-US" dirty="0"/>
          </a:p>
        </p:txBody>
      </p:sp>
      <p:pic>
        <p:nvPicPr>
          <p:cNvPr id="13" name="Picture 12" descr="Oregon Department of Education Logo"/>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2076812530"/>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showMasterSp="0" preserve="1" userDrawn="1">
  <p:cSld name="Title Bar and Content">
    <p:bg>
      <p:bgPr>
        <a:solidFill>
          <a:schemeClr val="tx2"/>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8" y="215153"/>
            <a:ext cx="11775141" cy="1397364"/>
          </a:xfrm>
          <a:prstGeom prst="rect">
            <a:avLst/>
          </a:prstGeom>
          <a:solidFill>
            <a:srgbClr val="E7F5F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AA895C3-AF2A-48D6-91FB-1173EF866DAD}" type="datetime1">
              <a:rPr lang="en-US" smtClean="0"/>
              <a:t>8/22/2023</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pPr/>
              <a:t>‹#›</a:t>
            </a:fld>
            <a:endParaRPr lang="en-US" dirty="0"/>
          </a:p>
        </p:txBody>
      </p:sp>
      <p:sp>
        <p:nvSpPr>
          <p:cNvPr id="9" name="Title 1"/>
          <p:cNvSpPr>
            <a:spLocks noGrp="1"/>
          </p:cNvSpPr>
          <p:nvPr>
            <p:ph type="title"/>
          </p:nvPr>
        </p:nvSpPr>
        <p:spPr>
          <a:xfrm>
            <a:off x="717176" y="457200"/>
            <a:ext cx="10784542" cy="1026460"/>
          </a:xfrm>
        </p:spPr>
        <p:txBody>
          <a:bodyPr/>
          <a:lstStyle/>
          <a:p>
            <a:r>
              <a:rPr lang="en-US"/>
              <a:t>Click to edit Master title style</a:t>
            </a:r>
          </a:p>
        </p:txBody>
      </p:sp>
    </p:spTree>
    <p:extLst>
      <p:ext uri="{BB962C8B-B14F-4D97-AF65-F5344CB8AC3E}">
        <p14:creationId xmlns:p14="http://schemas.microsoft.com/office/powerpoint/2010/main" val="372431344"/>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showMasterSp="0" preserve="1" userDrawn="1">
  <p:cSld name="Content with Caption">
    <p:bg>
      <p:bgPr>
        <a:solidFill>
          <a:schemeClr val="tx2"/>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9" y="215153"/>
            <a:ext cx="4730470" cy="6432176"/>
          </a:xfrm>
          <a:prstGeom prst="rect">
            <a:avLst/>
          </a:prstGeom>
          <a:solidFill>
            <a:srgbClr val="E7F5F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717177" y="779646"/>
            <a:ext cx="3931826" cy="2529812"/>
          </a:xfrm>
        </p:spPr>
        <p:txBody>
          <a:bodyPr anchor="t" anchorCtr="0">
            <a:normAutofit/>
          </a:bodyPr>
          <a:lstStyle>
            <a:lvl1pPr>
              <a:defRPr sz="4400"/>
            </a:lvl1pPr>
          </a:lstStyle>
          <a:p>
            <a:r>
              <a:rPr lang="en-US"/>
              <a:t>Click to edit Master title style</a:t>
            </a:r>
            <a:endParaRPr lang="en-US" dirty="0"/>
          </a:p>
        </p:txBody>
      </p:sp>
      <p:sp>
        <p:nvSpPr>
          <p:cNvPr id="3" name="Content Placeholder 2"/>
          <p:cNvSpPr>
            <a:spLocks noGrp="1"/>
          </p:cNvSpPr>
          <p:nvPr>
            <p:ph idx="1"/>
          </p:nvPr>
        </p:nvSpPr>
        <p:spPr>
          <a:xfrm>
            <a:off x="5183188" y="779647"/>
            <a:ext cx="6172200" cy="5081404"/>
          </a:xfrm>
        </p:spPr>
        <p:txBody>
          <a:bodyPr>
            <a:normAutofit/>
          </a:bodyPr>
          <a:lstStyle>
            <a:lvl1pPr>
              <a:defRPr sz="2400"/>
            </a:lvl1pPr>
            <a:lvl2pPr>
              <a:defRPr sz="2400"/>
            </a:lvl2pPr>
            <a:lvl3pPr>
              <a:defRPr sz="2400"/>
            </a:lvl3pPr>
            <a:lvl4pPr>
              <a:defRPr sz="2400"/>
            </a:lvl4pPr>
            <a:lvl5pPr>
              <a:defRPr sz="24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4563E24-255B-4A0B-A6A1-B6BA3012DAB0}" type="datetime1">
              <a:rPr lang="en-US" smtClean="0"/>
              <a:t>8/22/2023</a:t>
            </a:fld>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
        <p:nvSpPr>
          <p:cNvPr id="9" name="Picture Placeholder 8"/>
          <p:cNvSpPr>
            <a:spLocks noGrp="1"/>
          </p:cNvSpPr>
          <p:nvPr>
            <p:ph type="pic" sz="quarter" idx="13"/>
          </p:nvPr>
        </p:nvSpPr>
        <p:spPr>
          <a:xfrm>
            <a:off x="717177" y="3540125"/>
            <a:ext cx="3931826" cy="2320926"/>
          </a:xfrm>
        </p:spPr>
        <p:txBody>
          <a:bodyPr/>
          <a:lstStyle>
            <a:lvl1pPr marL="0" indent="0">
              <a:buNone/>
              <a:defRPr/>
            </a:lvl1pPr>
          </a:lstStyle>
          <a:p>
            <a:endParaRPr lang="en-US" dirty="0"/>
          </a:p>
        </p:txBody>
      </p:sp>
    </p:spTree>
    <p:extLst>
      <p:ext uri="{BB962C8B-B14F-4D97-AF65-F5344CB8AC3E}">
        <p14:creationId xmlns:p14="http://schemas.microsoft.com/office/powerpoint/2010/main" val="35080294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17176" y="1825625"/>
            <a:ext cx="5302624"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329518"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4E962653-DC3E-4CB7-8EF0-07F04A433199}" type="datetime1">
              <a:rPr lang="en-US" smtClean="0"/>
              <a:t>8/22/2023</a:t>
            </a:fld>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431813274"/>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tx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213AA65-FAB1-4DFB-8AF1-E3B2A6D2035D}" type="datetime1">
              <a:rPr lang="en-US" smtClean="0"/>
              <a:t>8/22/2023</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2554169284"/>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woObj" preserve="1">
  <p:cSld name="Two Content">
    <p:bg>
      <p:bgPr>
        <a:solidFill>
          <a:schemeClr val="tx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17176" y="1825625"/>
            <a:ext cx="5302624"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329518"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AD78421-0C14-4412-8F2C-A76C05F595B4}" type="datetime1">
              <a:rPr lang="en-US" smtClean="0"/>
              <a:t>8/22/2023</a:t>
            </a:fld>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264850956"/>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preserve="1">
  <p:cSld name="Comparison">
    <p:bg>
      <p:bgPr>
        <a:solidFill>
          <a:schemeClr val="tx2"/>
        </a:solidFill>
        <a:effectLst/>
      </p:bgPr>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717176" y="1681163"/>
            <a:ext cx="5280399" cy="823912"/>
          </a:xfrm>
        </p:spPr>
        <p:txBody>
          <a:bodyPr anchor="t" anchorCtr="0">
            <a:normAutofit/>
          </a:bodyPr>
          <a:lstStyle>
            <a:lvl1pPr marL="0" indent="0">
              <a:buNone/>
              <a:defRPr sz="32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717176" y="2505075"/>
            <a:ext cx="5280399"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329518" cy="823912"/>
          </a:xfrm>
        </p:spPr>
        <p:txBody>
          <a:bodyPr anchor="t" anchorCtr="0"/>
          <a:lstStyle>
            <a:lvl1pPr marL="0" indent="0">
              <a:buNone/>
              <a:defRPr sz="32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329518"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32C5DB0D-6F8D-4335-94BD-69C4BF2F100A}" type="datetime1">
              <a:rPr lang="en-US" smtClean="0"/>
              <a:t>8/22/2023</a:t>
            </a:fld>
            <a:endParaRPr lang="en-US" dirty="0"/>
          </a:p>
        </p:txBody>
      </p:sp>
      <p:sp>
        <p:nvSpPr>
          <p:cNvPr id="8" name="Footer Placeholder 7"/>
          <p:cNvSpPr>
            <a:spLocks noGrp="1"/>
          </p:cNvSpPr>
          <p:nvPr>
            <p:ph type="ftr" sz="quarter" idx="11"/>
          </p:nvPr>
        </p:nvSpPr>
        <p:spPr/>
        <p:txBody>
          <a:bodyPr/>
          <a:lstStyle/>
          <a:p>
            <a:r>
              <a:rPr lang="en-US"/>
              <a:t>Oregon Department of Education</a:t>
            </a:r>
            <a:endParaRPr lang="en-US" dirty="0"/>
          </a:p>
        </p:txBody>
      </p:sp>
      <p:sp>
        <p:nvSpPr>
          <p:cNvPr id="9" name="Slide Number Placeholder 8"/>
          <p:cNvSpPr>
            <a:spLocks noGrp="1"/>
          </p:cNvSpPr>
          <p:nvPr>
            <p:ph type="sldNum" sz="quarter" idx="12"/>
          </p:nvPr>
        </p:nvSpPr>
        <p:spPr/>
        <p:txBody>
          <a:bodyPr/>
          <a:lstStyle/>
          <a:p>
            <a:fld id="{357F5B69-6281-4C1F-8C38-6DA0F56DA430}" type="slidenum">
              <a:rPr lang="en-US" smtClean="0"/>
              <a:t>‹#›</a:t>
            </a:fld>
            <a:endParaRPr lang="en-US" dirty="0"/>
          </a:p>
        </p:txBody>
      </p:sp>
      <p:sp>
        <p:nvSpPr>
          <p:cNvPr id="10" name="Title 1"/>
          <p:cNvSpPr>
            <a:spLocks noGrp="1"/>
          </p:cNvSpPr>
          <p:nvPr>
            <p:ph type="title"/>
          </p:nvPr>
        </p:nvSpPr>
        <p:spPr>
          <a:xfrm>
            <a:off x="717176" y="457200"/>
            <a:ext cx="10784542" cy="1026460"/>
          </a:xfrm>
        </p:spPr>
        <p:txBody>
          <a:bodyPr>
            <a:normAutofit/>
          </a:bodyPr>
          <a:lstStyle>
            <a:lvl1pPr>
              <a:defRPr sz="3200"/>
            </a:lvl1pPr>
          </a:lstStyle>
          <a:p>
            <a:r>
              <a:rPr lang="en-US"/>
              <a:t>Click to edit Master title style</a:t>
            </a:r>
            <a:endParaRPr lang="en-US" dirty="0"/>
          </a:p>
        </p:txBody>
      </p:sp>
    </p:spTree>
    <p:extLst>
      <p:ext uri="{BB962C8B-B14F-4D97-AF65-F5344CB8AC3E}">
        <p14:creationId xmlns:p14="http://schemas.microsoft.com/office/powerpoint/2010/main" val="2351430777"/>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showMasterSp="0" preserve="1" userDrawn="1">
  <p:cSld name="Title Only">
    <p:bg>
      <p:bgPr>
        <a:solidFill>
          <a:schemeClr val="tx2"/>
        </a:solidFill>
        <a:effectLst/>
      </p:bgPr>
    </p:bg>
    <p:spTree>
      <p:nvGrpSpPr>
        <p:cNvPr id="1" name=""/>
        <p:cNvGrpSpPr/>
        <p:nvPr/>
      </p:nvGrpSpPr>
      <p:grpSpPr>
        <a:xfrm>
          <a:off x="0" y="0"/>
          <a:ext cx="0" cy="0"/>
          <a:chOff x="0" y="0"/>
          <a:chExt cx="0" cy="0"/>
        </a:xfrm>
      </p:grpSpPr>
      <p:sp>
        <p:nvSpPr>
          <p:cNvPr id="6" name="Rectangle 5"/>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3" name="Date Placeholder 2"/>
          <p:cNvSpPr>
            <a:spLocks noGrp="1"/>
          </p:cNvSpPr>
          <p:nvPr>
            <p:ph type="dt" sz="half" idx="10"/>
          </p:nvPr>
        </p:nvSpPr>
        <p:spPr/>
        <p:txBody>
          <a:bodyPr/>
          <a:lstStyle/>
          <a:p>
            <a:fld id="{A161128A-B846-455A-99E9-C5074B3B00CE}" type="datetime1">
              <a:rPr lang="en-US" smtClean="0"/>
              <a:t>8/22/2023</a:t>
            </a:fld>
            <a:endParaRPr lang="en-US" dirty="0"/>
          </a:p>
        </p:txBody>
      </p:sp>
      <p:sp>
        <p:nvSpPr>
          <p:cNvPr id="4" name="Footer Placeholder 3"/>
          <p:cNvSpPr>
            <a:spLocks noGrp="1"/>
          </p:cNvSpPr>
          <p:nvPr>
            <p:ph type="ftr" sz="quarter" idx="11"/>
          </p:nvPr>
        </p:nvSpPr>
        <p:spPr/>
        <p:txBody>
          <a:bodyPr/>
          <a:lstStyle/>
          <a:p>
            <a:r>
              <a:rPr lang="en-US"/>
              <a:t>Oregon Department of Education</a:t>
            </a:r>
            <a:endParaRPr lang="en-US" dirty="0"/>
          </a:p>
        </p:txBody>
      </p:sp>
      <p:sp>
        <p:nvSpPr>
          <p:cNvPr id="5" name="Slide Number Placeholder 4"/>
          <p:cNvSpPr>
            <a:spLocks noGrp="1"/>
          </p:cNvSpPr>
          <p:nvPr>
            <p:ph type="sldNum" sz="quarter" idx="12"/>
          </p:nvPr>
        </p:nvSpPr>
        <p:spPr/>
        <p:txBody>
          <a:bodyPr/>
          <a:lstStyle/>
          <a:p>
            <a:fld id="{357F5B69-6281-4C1F-8C38-6DA0F56DA430}" type="slidenum">
              <a:rPr lang="en-US" smtClean="0"/>
              <a:pPr/>
              <a:t>‹#›</a:t>
            </a:fld>
            <a:endParaRPr lang="en-US" dirty="0"/>
          </a:p>
        </p:txBody>
      </p:sp>
      <p:sp>
        <p:nvSpPr>
          <p:cNvPr id="7" name="Title 1"/>
          <p:cNvSpPr>
            <a:spLocks noGrp="1"/>
          </p:cNvSpPr>
          <p:nvPr>
            <p:ph type="title"/>
          </p:nvPr>
        </p:nvSpPr>
        <p:spPr>
          <a:xfrm>
            <a:off x="717176" y="457200"/>
            <a:ext cx="10784542" cy="1026460"/>
          </a:xfrm>
        </p:spPr>
        <p:txBody>
          <a:bodyPr/>
          <a:lstStyle/>
          <a:p>
            <a:r>
              <a:rPr lang="en-US"/>
              <a:t>Click to edit Master title style</a:t>
            </a:r>
          </a:p>
        </p:txBody>
      </p:sp>
    </p:spTree>
    <p:extLst>
      <p:ext uri="{BB962C8B-B14F-4D97-AF65-F5344CB8AC3E}">
        <p14:creationId xmlns:p14="http://schemas.microsoft.com/office/powerpoint/2010/main" val="3188208071"/>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showMasterSp="0" preserve="1">
  <p:cSld name="Blank">
    <p:bg>
      <p:bgPr>
        <a:solidFill>
          <a:schemeClr val="tx2"/>
        </a:solidFill>
        <a:effectLst/>
      </p:bgPr>
    </p:bg>
    <p:spTree>
      <p:nvGrpSpPr>
        <p:cNvPr id="1" name=""/>
        <p:cNvGrpSpPr/>
        <p:nvPr/>
      </p:nvGrpSpPr>
      <p:grpSpPr>
        <a:xfrm>
          <a:off x="0" y="0"/>
          <a:ext cx="0" cy="0"/>
          <a:chOff x="0" y="0"/>
          <a:chExt cx="0" cy="0"/>
        </a:xfrm>
      </p:grpSpPr>
      <p:sp>
        <p:nvSpPr>
          <p:cNvPr id="5" name="Rectangle 4"/>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v</a:t>
            </a:r>
          </a:p>
        </p:txBody>
      </p:sp>
      <p:sp>
        <p:nvSpPr>
          <p:cNvPr id="2" name="Date Placeholder 1"/>
          <p:cNvSpPr>
            <a:spLocks noGrp="1"/>
          </p:cNvSpPr>
          <p:nvPr>
            <p:ph type="dt" sz="half" idx="10"/>
          </p:nvPr>
        </p:nvSpPr>
        <p:spPr/>
        <p:txBody>
          <a:bodyPr/>
          <a:lstStyle/>
          <a:p>
            <a:fld id="{458EC305-D854-4B27-A454-848961F6B9CD}" type="datetime1">
              <a:rPr lang="en-US" smtClean="0"/>
              <a:t>8/22/2023</a:t>
            </a:fld>
            <a:endParaRPr lang="en-US" dirty="0"/>
          </a:p>
        </p:txBody>
      </p:sp>
      <p:sp>
        <p:nvSpPr>
          <p:cNvPr id="3" name="Footer Placeholder 2"/>
          <p:cNvSpPr>
            <a:spLocks noGrp="1"/>
          </p:cNvSpPr>
          <p:nvPr>
            <p:ph type="ftr" sz="quarter" idx="11"/>
          </p:nvPr>
        </p:nvSpPr>
        <p:spPr/>
        <p:txBody>
          <a:bodyPr/>
          <a:lstStyle/>
          <a:p>
            <a:r>
              <a:rPr lang="en-US"/>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t>‹#›</a:t>
            </a:fld>
            <a:endParaRPr lang="en-US" dirty="0"/>
          </a:p>
        </p:txBody>
      </p:sp>
      <p:sp>
        <p:nvSpPr>
          <p:cNvPr id="7" name="Content Placeholder 6"/>
          <p:cNvSpPr>
            <a:spLocks noGrp="1"/>
          </p:cNvSpPr>
          <p:nvPr>
            <p:ph sz="quarter" idx="13"/>
          </p:nvPr>
        </p:nvSpPr>
        <p:spPr>
          <a:xfrm>
            <a:off x="717176" y="659958"/>
            <a:ext cx="10784542" cy="5398936"/>
          </a:xfrm>
          <a:noFill/>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730247866"/>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showMasterSp="0" preserve="1">
  <p:cSld name="Large Type">
    <p:bg>
      <p:bgPr>
        <a:solidFill>
          <a:schemeClr val="tx2"/>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tx2"/>
                </a:solidFill>
              </a:defRPr>
            </a:lvl1pPr>
          </a:lstStyle>
          <a:p>
            <a:r>
              <a:rPr lang="en-US" dirty="0"/>
              <a:t>Text here</a:t>
            </a:r>
          </a:p>
        </p:txBody>
      </p:sp>
      <p:sp>
        <p:nvSpPr>
          <p:cNvPr id="4" name="Date Placeholder 3"/>
          <p:cNvSpPr>
            <a:spLocks noGrp="1"/>
          </p:cNvSpPr>
          <p:nvPr>
            <p:ph type="dt" sz="half" idx="10"/>
          </p:nvPr>
        </p:nvSpPr>
        <p:spPr/>
        <p:txBody>
          <a:bodyPr/>
          <a:lstStyle/>
          <a:p>
            <a:fld id="{B7A2E8FB-8461-4359-B890-64A9D1C5E40A}" type="datetime1">
              <a:rPr lang="en-US" smtClean="0"/>
              <a:t>8/22/2023</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
        <p:nvSpPr>
          <p:cNvPr id="9" name="Subtitle 2"/>
          <p:cNvSpPr>
            <a:spLocks noGrp="1"/>
          </p:cNvSpPr>
          <p:nvPr>
            <p:ph type="subTitle" idx="1"/>
          </p:nvPr>
        </p:nvSpPr>
        <p:spPr>
          <a:xfrm>
            <a:off x="1524000" y="4003184"/>
            <a:ext cx="9144000" cy="880607"/>
          </a:xfrm>
        </p:spPr>
        <p:txBody>
          <a:bodyPr/>
          <a:lstStyle>
            <a:lvl1pPr marL="0" indent="0" algn="ctr">
              <a:buNone/>
              <a:defRPr sz="240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29841323"/>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showMasterSp="0" preserve="1">
  <p:cSld name="Follow Us">
    <p:bg>
      <p:bgPr>
        <a:solidFill>
          <a:schemeClr val="tx2"/>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tx2"/>
                </a:solidFill>
              </a:defRPr>
            </a:lvl1pPr>
          </a:lstStyle>
          <a:p>
            <a:r>
              <a:rPr lang="en-US" dirty="0"/>
              <a:t>Text here</a:t>
            </a:r>
          </a:p>
        </p:txBody>
      </p:sp>
      <p:sp>
        <p:nvSpPr>
          <p:cNvPr id="4" name="Date Placeholder 3"/>
          <p:cNvSpPr>
            <a:spLocks noGrp="1"/>
          </p:cNvSpPr>
          <p:nvPr>
            <p:ph type="dt" sz="half" idx="10"/>
          </p:nvPr>
        </p:nvSpPr>
        <p:spPr/>
        <p:txBody>
          <a:bodyPr/>
          <a:lstStyle/>
          <a:p>
            <a:fld id="{A9CCBC99-64BC-4C73-835D-7926508FE90D}" type="datetime1">
              <a:rPr lang="en-US" smtClean="0"/>
              <a:t>8/22/2023</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0" name="Picture 9" descr="Twitter icon"/>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2718290" y="4043402"/>
            <a:ext cx="500040" cy="500040"/>
          </a:xfrm>
          <a:prstGeom prst="rect">
            <a:avLst/>
          </a:prstGeom>
        </p:spPr>
      </p:pic>
      <p:pic>
        <p:nvPicPr>
          <p:cNvPr id="12" name="Picture 11" descr="Facebook icon"/>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9024960" y="4043402"/>
            <a:ext cx="500040" cy="500040"/>
          </a:xfrm>
          <a:prstGeom prst="rect">
            <a:avLst/>
          </a:prstGeom>
        </p:spPr>
      </p:pic>
      <p:sp>
        <p:nvSpPr>
          <p:cNvPr id="13" name="TextBox 12"/>
          <p:cNvSpPr txBox="1"/>
          <p:nvPr/>
        </p:nvSpPr>
        <p:spPr>
          <a:xfrm>
            <a:off x="2718290" y="4043402"/>
            <a:ext cx="6806709"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a:solidFill>
                  <a:schemeClr val="accent1"/>
                </a:solidFill>
              </a:rPr>
              <a:t>twitter.com/</a:t>
            </a:r>
            <a:r>
              <a:rPr lang="en-US" sz="2400" dirty="0" err="1">
                <a:solidFill>
                  <a:schemeClr val="accent1"/>
                </a:solidFill>
              </a:rPr>
              <a:t>ORDeptEd</a:t>
            </a:r>
            <a:r>
              <a:rPr lang="en-US" sz="2400" dirty="0">
                <a:solidFill>
                  <a:schemeClr val="accent1"/>
                </a:solidFill>
              </a:rPr>
              <a:t> | fb.com/</a:t>
            </a:r>
            <a:r>
              <a:rPr lang="en-US" sz="2400" dirty="0" err="1">
                <a:solidFill>
                  <a:schemeClr val="accent1"/>
                </a:solidFill>
              </a:rPr>
              <a:t>ORDeptEd</a:t>
            </a:r>
            <a:endParaRPr lang="en-US" sz="2400" dirty="0">
              <a:solidFill>
                <a:schemeClr val="accent1"/>
              </a:solidFill>
            </a:endParaRPr>
          </a:p>
        </p:txBody>
      </p:sp>
    </p:spTree>
    <p:extLst>
      <p:ext uri="{BB962C8B-B14F-4D97-AF65-F5344CB8AC3E}">
        <p14:creationId xmlns:p14="http://schemas.microsoft.com/office/powerpoint/2010/main" val="7944975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717176" y="1681163"/>
            <a:ext cx="5280399" cy="823912"/>
          </a:xfrm>
        </p:spPr>
        <p:txBody>
          <a:bodyPr anchor="t" anchorCtr="0">
            <a:normAutofit/>
          </a:bodyPr>
          <a:lstStyle>
            <a:lvl1pPr marL="0" indent="0">
              <a:buNone/>
              <a:defRPr sz="32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717176" y="2505075"/>
            <a:ext cx="5280399"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329518" cy="823912"/>
          </a:xfrm>
        </p:spPr>
        <p:txBody>
          <a:bodyPr anchor="t" anchorCtr="0"/>
          <a:lstStyle>
            <a:lvl1pPr marL="0" indent="0">
              <a:buNone/>
              <a:defRPr sz="32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329518"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F39C8C7-6639-43F7-89A1-0A254AE4A74F}" type="datetime1">
              <a:rPr lang="en-US" smtClean="0"/>
              <a:t>8/22/2023</a:t>
            </a:fld>
            <a:endParaRPr lang="en-US" dirty="0"/>
          </a:p>
        </p:txBody>
      </p:sp>
      <p:sp>
        <p:nvSpPr>
          <p:cNvPr id="8" name="Footer Placeholder 7"/>
          <p:cNvSpPr>
            <a:spLocks noGrp="1"/>
          </p:cNvSpPr>
          <p:nvPr>
            <p:ph type="ftr" sz="quarter" idx="11"/>
          </p:nvPr>
        </p:nvSpPr>
        <p:spPr/>
        <p:txBody>
          <a:bodyPr/>
          <a:lstStyle/>
          <a:p>
            <a:r>
              <a:rPr lang="en-US"/>
              <a:t>Oregon Department of Education</a:t>
            </a:r>
            <a:endParaRPr lang="en-US" dirty="0"/>
          </a:p>
        </p:txBody>
      </p:sp>
      <p:sp>
        <p:nvSpPr>
          <p:cNvPr id="9" name="Slide Number Placeholder 8"/>
          <p:cNvSpPr>
            <a:spLocks noGrp="1"/>
          </p:cNvSpPr>
          <p:nvPr>
            <p:ph type="sldNum" sz="quarter" idx="12"/>
          </p:nvPr>
        </p:nvSpPr>
        <p:spPr/>
        <p:txBody>
          <a:bodyPr/>
          <a:lstStyle/>
          <a:p>
            <a:fld id="{357F5B69-6281-4C1F-8C38-6DA0F56DA430}" type="slidenum">
              <a:rPr lang="en-US" smtClean="0"/>
              <a:t>‹#›</a:t>
            </a:fld>
            <a:endParaRPr lang="en-US" dirty="0"/>
          </a:p>
        </p:txBody>
      </p:sp>
      <p:sp>
        <p:nvSpPr>
          <p:cNvPr id="10" name="Title 1"/>
          <p:cNvSpPr>
            <a:spLocks noGrp="1"/>
          </p:cNvSpPr>
          <p:nvPr>
            <p:ph type="title"/>
          </p:nvPr>
        </p:nvSpPr>
        <p:spPr>
          <a:xfrm>
            <a:off x="717176" y="457200"/>
            <a:ext cx="10784542" cy="1026460"/>
          </a:xfrm>
        </p:spPr>
        <p:txBody>
          <a:bodyPr>
            <a:normAutofit/>
          </a:bodyPr>
          <a:lstStyle>
            <a:lvl1pPr>
              <a:defRPr sz="3200"/>
            </a:lvl1pPr>
          </a:lstStyle>
          <a:p>
            <a:r>
              <a:rPr lang="en-US"/>
              <a:t>Click to edit Master title style</a:t>
            </a:r>
            <a:endParaRPr lang="en-US" dirty="0"/>
          </a:p>
        </p:txBody>
      </p:sp>
    </p:spTree>
    <p:extLst>
      <p:ext uri="{BB962C8B-B14F-4D97-AF65-F5344CB8AC3E}">
        <p14:creationId xmlns:p14="http://schemas.microsoft.com/office/powerpoint/2010/main" val="6427311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Title Only">
    <p:spTree>
      <p:nvGrpSpPr>
        <p:cNvPr id="1" name=""/>
        <p:cNvGrpSpPr/>
        <p:nvPr/>
      </p:nvGrpSpPr>
      <p:grpSpPr>
        <a:xfrm>
          <a:off x="0" y="0"/>
          <a:ext cx="0" cy="0"/>
          <a:chOff x="0" y="0"/>
          <a:chExt cx="0" cy="0"/>
        </a:xfrm>
      </p:grpSpPr>
      <p:sp>
        <p:nvSpPr>
          <p:cNvPr id="6" name="Rectangle 5"/>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3" name="Date Placeholder 2"/>
          <p:cNvSpPr>
            <a:spLocks noGrp="1"/>
          </p:cNvSpPr>
          <p:nvPr>
            <p:ph type="dt" sz="half" idx="10"/>
          </p:nvPr>
        </p:nvSpPr>
        <p:spPr/>
        <p:txBody>
          <a:bodyPr/>
          <a:lstStyle/>
          <a:p>
            <a:fld id="{7B495F52-ED58-4B3D-95A1-E09A71AAA65F}" type="datetime1">
              <a:rPr lang="en-US" smtClean="0"/>
              <a:t>8/22/2023</a:t>
            </a:fld>
            <a:endParaRPr lang="en-US" dirty="0"/>
          </a:p>
        </p:txBody>
      </p:sp>
      <p:sp>
        <p:nvSpPr>
          <p:cNvPr id="4" name="Footer Placeholder 3"/>
          <p:cNvSpPr>
            <a:spLocks noGrp="1"/>
          </p:cNvSpPr>
          <p:nvPr>
            <p:ph type="ftr" sz="quarter" idx="11"/>
          </p:nvPr>
        </p:nvSpPr>
        <p:spPr/>
        <p:txBody>
          <a:bodyPr/>
          <a:lstStyle/>
          <a:p>
            <a:r>
              <a:rPr lang="en-US"/>
              <a:t>Oregon Department of Education</a:t>
            </a:r>
            <a:endParaRPr lang="en-US" dirty="0"/>
          </a:p>
        </p:txBody>
      </p:sp>
      <p:sp>
        <p:nvSpPr>
          <p:cNvPr id="5" name="Slide Number Placeholder 4"/>
          <p:cNvSpPr>
            <a:spLocks noGrp="1"/>
          </p:cNvSpPr>
          <p:nvPr>
            <p:ph type="sldNum" sz="quarter" idx="12"/>
          </p:nvPr>
        </p:nvSpPr>
        <p:spPr/>
        <p:txBody>
          <a:bodyPr/>
          <a:lstStyle/>
          <a:p>
            <a:fld id="{357F5B69-6281-4C1F-8C38-6DA0F56DA430}" type="slidenum">
              <a:rPr lang="en-US" smtClean="0"/>
              <a:pPr/>
              <a:t>‹#›</a:t>
            </a:fld>
            <a:endParaRPr lang="en-US" dirty="0"/>
          </a:p>
        </p:txBody>
      </p:sp>
      <p:sp>
        <p:nvSpPr>
          <p:cNvPr id="7" name="Title 1"/>
          <p:cNvSpPr>
            <a:spLocks noGrp="1"/>
          </p:cNvSpPr>
          <p:nvPr>
            <p:ph type="title"/>
          </p:nvPr>
        </p:nvSpPr>
        <p:spPr>
          <a:xfrm>
            <a:off x="717176" y="457200"/>
            <a:ext cx="10784542" cy="1026460"/>
          </a:xfrm>
        </p:spPr>
        <p:txBody>
          <a:bodyPr/>
          <a:lstStyle/>
          <a:p>
            <a:r>
              <a:rPr lang="en-US"/>
              <a:t>Click to edit Master title style</a:t>
            </a:r>
            <a:endParaRPr lang="en-US" dirty="0"/>
          </a:p>
        </p:txBody>
      </p:sp>
    </p:spTree>
    <p:extLst>
      <p:ext uri="{BB962C8B-B14F-4D97-AF65-F5344CB8AC3E}">
        <p14:creationId xmlns:p14="http://schemas.microsoft.com/office/powerpoint/2010/main" val="37520215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p:cSld name="Blank">
    <p:spTree>
      <p:nvGrpSpPr>
        <p:cNvPr id="1" name=""/>
        <p:cNvGrpSpPr/>
        <p:nvPr/>
      </p:nvGrpSpPr>
      <p:grpSpPr>
        <a:xfrm>
          <a:off x="0" y="0"/>
          <a:ext cx="0" cy="0"/>
          <a:chOff x="0" y="0"/>
          <a:chExt cx="0" cy="0"/>
        </a:xfrm>
      </p:grpSpPr>
      <p:sp>
        <p:nvSpPr>
          <p:cNvPr id="5" name="Rectangle 4"/>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v</a:t>
            </a:r>
          </a:p>
        </p:txBody>
      </p:sp>
      <p:sp>
        <p:nvSpPr>
          <p:cNvPr id="2" name="Date Placeholder 1"/>
          <p:cNvSpPr>
            <a:spLocks noGrp="1"/>
          </p:cNvSpPr>
          <p:nvPr>
            <p:ph type="dt" sz="half" idx="10"/>
          </p:nvPr>
        </p:nvSpPr>
        <p:spPr/>
        <p:txBody>
          <a:bodyPr/>
          <a:lstStyle/>
          <a:p>
            <a:fld id="{AF57C9A9-C6AA-4BC0-BC6A-18E827326A5D}" type="datetime1">
              <a:rPr lang="en-US" smtClean="0"/>
              <a:t>8/22/2023</a:t>
            </a:fld>
            <a:endParaRPr lang="en-US" dirty="0"/>
          </a:p>
        </p:txBody>
      </p:sp>
      <p:sp>
        <p:nvSpPr>
          <p:cNvPr id="3" name="Footer Placeholder 2"/>
          <p:cNvSpPr>
            <a:spLocks noGrp="1"/>
          </p:cNvSpPr>
          <p:nvPr>
            <p:ph type="ftr" sz="quarter" idx="11"/>
          </p:nvPr>
        </p:nvSpPr>
        <p:spPr/>
        <p:txBody>
          <a:bodyPr/>
          <a:lstStyle/>
          <a:p>
            <a:r>
              <a:rPr lang="en-US"/>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t>‹#›</a:t>
            </a:fld>
            <a:endParaRPr lang="en-US" dirty="0"/>
          </a:p>
        </p:txBody>
      </p:sp>
      <p:sp>
        <p:nvSpPr>
          <p:cNvPr id="7" name="Content Placeholder 6"/>
          <p:cNvSpPr>
            <a:spLocks noGrp="1"/>
          </p:cNvSpPr>
          <p:nvPr>
            <p:ph sz="quarter" idx="13"/>
          </p:nvPr>
        </p:nvSpPr>
        <p:spPr>
          <a:xfrm>
            <a:off x="717176" y="659958"/>
            <a:ext cx="10784542" cy="5398936"/>
          </a:xfrm>
          <a:noFill/>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0394595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1.png"/><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13" Type="http://schemas.openxmlformats.org/officeDocument/2006/relationships/image" Target="../media/image1.png"/><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13" Type="http://schemas.openxmlformats.org/officeDocument/2006/relationships/image" Target="../media/image1.png"/><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3.xml"/><Relationship Id="rId13" Type="http://schemas.openxmlformats.org/officeDocument/2006/relationships/image" Target="../media/image1.png"/><Relationship Id="rId3" Type="http://schemas.openxmlformats.org/officeDocument/2006/relationships/slideLayout" Target="../slideLayouts/slideLayout58.xml"/><Relationship Id="rId7" Type="http://schemas.openxmlformats.org/officeDocument/2006/relationships/slideLayout" Target="../slideLayouts/slideLayout62.xml"/><Relationship Id="rId12" Type="http://schemas.openxmlformats.org/officeDocument/2006/relationships/theme" Target="../theme/theme6.xml"/><Relationship Id="rId2" Type="http://schemas.openxmlformats.org/officeDocument/2006/relationships/slideLayout" Target="../slideLayouts/slideLayout57.xml"/><Relationship Id="rId1" Type="http://schemas.openxmlformats.org/officeDocument/2006/relationships/slideLayout" Target="../slideLayouts/slideLayout56.xml"/><Relationship Id="rId6" Type="http://schemas.openxmlformats.org/officeDocument/2006/relationships/slideLayout" Target="../slideLayouts/slideLayout61.xml"/><Relationship Id="rId11" Type="http://schemas.openxmlformats.org/officeDocument/2006/relationships/slideLayout" Target="../slideLayouts/slideLayout66.xml"/><Relationship Id="rId5" Type="http://schemas.openxmlformats.org/officeDocument/2006/relationships/slideLayout" Target="../slideLayouts/slideLayout60.xml"/><Relationship Id="rId10" Type="http://schemas.openxmlformats.org/officeDocument/2006/relationships/slideLayout" Target="../slideLayouts/slideLayout65.xml"/><Relationship Id="rId4" Type="http://schemas.openxmlformats.org/officeDocument/2006/relationships/slideLayout" Target="../slideLayouts/slideLayout59.xml"/><Relationship Id="rId9" Type="http://schemas.openxmlformats.org/officeDocument/2006/relationships/slideLayout" Target="../slideLayouts/slideLayout6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8" name="Rectangle 7"/>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65000"/>
                  <a:lumOff val="35000"/>
                </a:schemeClr>
              </a:solidFill>
            </a:endParaRPr>
          </a:p>
        </p:txBody>
      </p:sp>
      <p:sp>
        <p:nvSpPr>
          <p:cNvPr id="2" name="Title Placeholder 1"/>
          <p:cNvSpPr>
            <a:spLocks noGrp="1"/>
          </p:cNvSpPr>
          <p:nvPr>
            <p:ph type="title"/>
          </p:nvPr>
        </p:nvSpPr>
        <p:spPr>
          <a:xfrm>
            <a:off x="717176" y="457200"/>
            <a:ext cx="10784542" cy="1026460"/>
          </a:xfrm>
          <a:prstGeom prst="rect">
            <a:avLst/>
          </a:prstGeom>
        </p:spPr>
        <p:txBody>
          <a:bodyPr vert="horz" lIns="91440" tIns="45720" rIns="91440" bIns="45720" rtlCol="0" anchor="b" anchorCtr="0">
            <a:normAutofit/>
          </a:bodyPr>
          <a:lstStyle/>
          <a:p>
            <a:r>
              <a:rPr lang="en-US"/>
              <a:t>Click to edit Master title style</a:t>
            </a:r>
            <a:endParaRPr lang="en-US" dirty="0"/>
          </a:p>
        </p:txBody>
      </p:sp>
      <p:sp>
        <p:nvSpPr>
          <p:cNvPr id="3" name="Text Placeholder 2"/>
          <p:cNvSpPr>
            <a:spLocks noGrp="1"/>
          </p:cNvSpPr>
          <p:nvPr>
            <p:ph type="body" idx="1"/>
          </p:nvPr>
        </p:nvSpPr>
        <p:spPr>
          <a:xfrm>
            <a:off x="717176" y="1825625"/>
            <a:ext cx="10784542" cy="4109010"/>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3"/>
          </p:nvPr>
        </p:nvSpPr>
        <p:spPr>
          <a:xfrm>
            <a:off x="717176" y="6139793"/>
            <a:ext cx="2864224" cy="365125"/>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r>
              <a:rPr lang="en-US"/>
              <a:t>Oregon Department of Education</a:t>
            </a:r>
            <a:endParaRPr lang="en-US" dirty="0"/>
          </a:p>
        </p:txBody>
      </p:sp>
      <p:sp>
        <p:nvSpPr>
          <p:cNvPr id="4" name="Date Placeholder 3"/>
          <p:cNvSpPr>
            <a:spLocks noGrp="1"/>
          </p:cNvSpPr>
          <p:nvPr>
            <p:ph type="dt" sz="half" idx="2"/>
          </p:nvPr>
        </p:nvSpPr>
        <p:spPr>
          <a:xfrm>
            <a:off x="3854824" y="6139793"/>
            <a:ext cx="4509246" cy="365125"/>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fld id="{3C5D8B9B-D4DA-49C1-A328-54DA3B516544}" type="datetime1">
              <a:rPr lang="en-US" smtClean="0"/>
              <a:t>8/22/2023</a:t>
            </a:fld>
            <a:endParaRPr lang="en-US" dirty="0"/>
          </a:p>
        </p:txBody>
      </p:sp>
      <p:sp>
        <p:nvSpPr>
          <p:cNvPr id="6" name="Slide Number Placeholder 5"/>
          <p:cNvSpPr>
            <a:spLocks noGrp="1"/>
          </p:cNvSpPr>
          <p:nvPr>
            <p:ph type="sldNum" sz="quarter" idx="4"/>
          </p:nvPr>
        </p:nvSpPr>
        <p:spPr>
          <a:xfrm>
            <a:off x="8610600" y="6139793"/>
            <a:ext cx="2891118" cy="365125"/>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357F5B69-6281-4C1F-8C38-6DA0F56DA430}" type="slidenum">
              <a:rPr lang="en-US" smtClean="0"/>
              <a:pPr/>
              <a:t>‹#›</a:t>
            </a:fld>
            <a:endParaRPr lang="en-US" dirty="0"/>
          </a:p>
        </p:txBody>
      </p:sp>
      <p:pic>
        <p:nvPicPr>
          <p:cNvPr id="10" name="Picture 9" descr="Decorative line break"/>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804670" y="1558360"/>
            <a:ext cx="1286259" cy="24384"/>
          </a:xfrm>
          <a:prstGeom prst="rect">
            <a:avLst/>
          </a:prstGeom>
        </p:spPr>
      </p:pic>
    </p:spTree>
    <p:extLst>
      <p:ext uri="{BB962C8B-B14F-4D97-AF65-F5344CB8AC3E}">
        <p14:creationId xmlns:p14="http://schemas.microsoft.com/office/powerpoint/2010/main" val="1075416471"/>
      </p:ext>
    </p:extLst>
  </p:cSld>
  <p:clrMap bg1="lt1" tx1="dk1" bg2="lt2" tx2="dk2" accent1="accent1" accent2="accent2" accent3="accent3" accent4="accent4" accent5="accent5" accent6="accent6" hlink="hlink" folHlink="folHlink"/>
  <p:sldLayoutIdLst>
    <p:sldLayoutId id="2147483708" r:id="rId1"/>
    <p:sldLayoutId id="2147483709" r:id="rId2"/>
    <p:sldLayoutId id="2147483710" r:id="rId3"/>
    <p:sldLayoutId id="2147483711" r:id="rId4"/>
    <p:sldLayoutId id="2147483712" r:id="rId5"/>
    <p:sldLayoutId id="2147483713" r:id="rId6"/>
    <p:sldLayoutId id="2147483714" r:id="rId7"/>
    <p:sldLayoutId id="2147483715" r:id="rId8"/>
    <p:sldLayoutId id="2147483716" r:id="rId9"/>
    <p:sldLayoutId id="2147483717" r:id="rId10"/>
    <p:sldLayoutId id="2147483718" r:id="rId11"/>
  </p:sldLayoutIdLst>
  <p:hf hdr="0" dt="0"/>
  <p:txStyles>
    <p:title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lang="en-US" sz="2400" kern="1200" dirty="0" smtClean="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accent5"/>
        </a:solidFill>
        <a:effectLst/>
      </p:bgPr>
    </p:bg>
    <p:spTree>
      <p:nvGrpSpPr>
        <p:cNvPr id="1" name=""/>
        <p:cNvGrpSpPr/>
        <p:nvPr/>
      </p:nvGrpSpPr>
      <p:grpSpPr>
        <a:xfrm>
          <a:off x="0" y="0"/>
          <a:ext cx="0" cy="0"/>
          <a:chOff x="0" y="0"/>
          <a:chExt cx="0" cy="0"/>
        </a:xfrm>
      </p:grpSpPr>
      <p:sp>
        <p:nvSpPr>
          <p:cNvPr id="8" name="Rectangle 7"/>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2" name="Title Placeholder 1"/>
          <p:cNvSpPr>
            <a:spLocks noGrp="1"/>
          </p:cNvSpPr>
          <p:nvPr>
            <p:ph type="title"/>
          </p:nvPr>
        </p:nvSpPr>
        <p:spPr>
          <a:xfrm>
            <a:off x="717176" y="457200"/>
            <a:ext cx="10784542" cy="1026460"/>
          </a:xfrm>
          <a:prstGeom prst="rect">
            <a:avLst/>
          </a:prstGeom>
        </p:spPr>
        <p:txBody>
          <a:bodyPr vert="horz" lIns="91440" tIns="45720" rIns="91440" bIns="45720" rtlCol="0" anchor="b" anchorCtr="0">
            <a:normAutofit/>
          </a:bodyPr>
          <a:lstStyle/>
          <a:p>
            <a:r>
              <a:rPr lang="en-US"/>
              <a:t>Click to edit Master title style</a:t>
            </a:r>
            <a:endParaRPr lang="en-US" dirty="0"/>
          </a:p>
        </p:txBody>
      </p:sp>
      <p:sp>
        <p:nvSpPr>
          <p:cNvPr id="3" name="Text Placeholder 2"/>
          <p:cNvSpPr>
            <a:spLocks noGrp="1"/>
          </p:cNvSpPr>
          <p:nvPr>
            <p:ph type="body" idx="1"/>
          </p:nvPr>
        </p:nvSpPr>
        <p:spPr>
          <a:xfrm>
            <a:off x="717176" y="1825625"/>
            <a:ext cx="10784542" cy="4109010"/>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3"/>
          </p:nvPr>
        </p:nvSpPr>
        <p:spPr>
          <a:xfrm>
            <a:off x="717176" y="6139793"/>
            <a:ext cx="2864224" cy="365125"/>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r>
              <a:rPr lang="en-US"/>
              <a:t>Oregon Department of Education</a:t>
            </a:r>
            <a:endParaRPr lang="en-US" dirty="0"/>
          </a:p>
        </p:txBody>
      </p:sp>
      <p:sp>
        <p:nvSpPr>
          <p:cNvPr id="4" name="Date Placeholder 3"/>
          <p:cNvSpPr>
            <a:spLocks noGrp="1"/>
          </p:cNvSpPr>
          <p:nvPr>
            <p:ph type="dt" sz="half" idx="2"/>
          </p:nvPr>
        </p:nvSpPr>
        <p:spPr>
          <a:xfrm>
            <a:off x="3854824" y="6139793"/>
            <a:ext cx="4509246" cy="365125"/>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fld id="{96A4E5A2-BB07-4AF4-83F2-E7747D51929F}" type="datetime1">
              <a:rPr lang="en-US" smtClean="0"/>
              <a:t>8/22/2023</a:t>
            </a:fld>
            <a:endParaRPr lang="en-US" dirty="0"/>
          </a:p>
        </p:txBody>
      </p:sp>
      <p:sp>
        <p:nvSpPr>
          <p:cNvPr id="6" name="Slide Number Placeholder 5"/>
          <p:cNvSpPr>
            <a:spLocks noGrp="1"/>
          </p:cNvSpPr>
          <p:nvPr>
            <p:ph type="sldNum" sz="quarter" idx="4"/>
          </p:nvPr>
        </p:nvSpPr>
        <p:spPr>
          <a:xfrm>
            <a:off x="8610600" y="6139793"/>
            <a:ext cx="2891118" cy="365125"/>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357F5B69-6281-4C1F-8C38-6DA0F56DA430}" type="slidenum">
              <a:rPr lang="en-US" smtClean="0"/>
              <a:pPr/>
              <a:t>‹#›</a:t>
            </a:fld>
            <a:endParaRPr lang="en-US" dirty="0"/>
          </a:p>
        </p:txBody>
      </p:sp>
      <p:pic>
        <p:nvPicPr>
          <p:cNvPr id="10" name="Picture 9" descr="Decorative line break"/>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804670" y="1558360"/>
            <a:ext cx="1286259" cy="24384"/>
          </a:xfrm>
          <a:prstGeom prst="rect">
            <a:avLst/>
          </a:prstGeom>
        </p:spPr>
      </p:pic>
    </p:spTree>
    <p:extLst>
      <p:ext uri="{BB962C8B-B14F-4D97-AF65-F5344CB8AC3E}">
        <p14:creationId xmlns:p14="http://schemas.microsoft.com/office/powerpoint/2010/main" val="2694759649"/>
      </p:ext>
    </p:extLst>
  </p:cSld>
  <p:clrMap bg1="lt1" tx1="dk1" bg2="lt2" tx2="dk2" accent1="accent1" accent2="accent2" accent3="accent3" accent4="accent4" accent5="accent5" accent6="accent6" hlink="hlink" folHlink="folHlink"/>
  <p:sldLayoutIdLst>
    <p:sldLayoutId id="2147483816" r:id="rId1"/>
    <p:sldLayoutId id="2147483817" r:id="rId2"/>
    <p:sldLayoutId id="2147483818" r:id="rId3"/>
    <p:sldLayoutId id="2147483819" r:id="rId4"/>
    <p:sldLayoutId id="2147483820" r:id="rId5"/>
    <p:sldLayoutId id="2147483821" r:id="rId6"/>
    <p:sldLayoutId id="2147483822" r:id="rId7"/>
    <p:sldLayoutId id="2147483823" r:id="rId8"/>
    <p:sldLayoutId id="2147483824" r:id="rId9"/>
    <p:sldLayoutId id="2147483825" r:id="rId10"/>
    <p:sldLayoutId id="2147483826" r:id="rId11"/>
  </p:sldLayoutIdLst>
  <p:hf hdr="0" dt="0"/>
  <p:txStyles>
    <p:titleStyle>
      <a:lvl1pPr algn="l" defTabSz="914400" rtl="0" eaLnBrk="1" latinLnBrk="0" hangingPunct="1">
        <a:lnSpc>
          <a:spcPct val="90000"/>
        </a:lnSpc>
        <a:spcBef>
          <a:spcPct val="0"/>
        </a:spcBef>
        <a:buNone/>
        <a:defRPr sz="4400" kern="1200">
          <a:solidFill>
            <a:schemeClr val="accent5"/>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lang="en-US" sz="2400" kern="1200" dirty="0" smtClean="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accent4"/>
        </a:solidFill>
        <a:effectLst/>
      </p:bgPr>
    </p:bg>
    <p:spTree>
      <p:nvGrpSpPr>
        <p:cNvPr id="1" name=""/>
        <p:cNvGrpSpPr/>
        <p:nvPr/>
      </p:nvGrpSpPr>
      <p:grpSpPr>
        <a:xfrm>
          <a:off x="0" y="0"/>
          <a:ext cx="0" cy="0"/>
          <a:chOff x="0" y="0"/>
          <a:chExt cx="0" cy="0"/>
        </a:xfrm>
      </p:grpSpPr>
      <p:sp>
        <p:nvSpPr>
          <p:cNvPr id="8" name="Rectangle 7"/>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2" name="Title Placeholder 1"/>
          <p:cNvSpPr>
            <a:spLocks noGrp="1"/>
          </p:cNvSpPr>
          <p:nvPr>
            <p:ph type="title"/>
          </p:nvPr>
        </p:nvSpPr>
        <p:spPr>
          <a:xfrm>
            <a:off x="717176" y="457200"/>
            <a:ext cx="10784542" cy="1026460"/>
          </a:xfrm>
          <a:prstGeom prst="rect">
            <a:avLst/>
          </a:prstGeom>
        </p:spPr>
        <p:txBody>
          <a:bodyPr vert="horz" lIns="91440" tIns="45720" rIns="91440" bIns="45720" rtlCol="0" anchor="b" anchorCtr="0">
            <a:normAutofit/>
          </a:bodyPr>
          <a:lstStyle/>
          <a:p>
            <a:r>
              <a:rPr lang="en-US"/>
              <a:t>Click to edit Master title style</a:t>
            </a:r>
            <a:endParaRPr lang="en-US" dirty="0"/>
          </a:p>
        </p:txBody>
      </p:sp>
      <p:sp>
        <p:nvSpPr>
          <p:cNvPr id="3" name="Text Placeholder 2"/>
          <p:cNvSpPr>
            <a:spLocks noGrp="1"/>
          </p:cNvSpPr>
          <p:nvPr>
            <p:ph type="body" idx="1"/>
          </p:nvPr>
        </p:nvSpPr>
        <p:spPr>
          <a:xfrm>
            <a:off x="717176" y="1825625"/>
            <a:ext cx="10784542" cy="4109010"/>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3"/>
          </p:nvPr>
        </p:nvSpPr>
        <p:spPr>
          <a:xfrm>
            <a:off x="717176" y="6139793"/>
            <a:ext cx="2864224" cy="365125"/>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r>
              <a:rPr lang="en-US"/>
              <a:t>Oregon Department of Education</a:t>
            </a:r>
            <a:endParaRPr lang="en-US" dirty="0"/>
          </a:p>
        </p:txBody>
      </p:sp>
      <p:sp>
        <p:nvSpPr>
          <p:cNvPr id="4" name="Date Placeholder 3"/>
          <p:cNvSpPr>
            <a:spLocks noGrp="1"/>
          </p:cNvSpPr>
          <p:nvPr>
            <p:ph type="dt" sz="half" idx="2"/>
          </p:nvPr>
        </p:nvSpPr>
        <p:spPr>
          <a:xfrm>
            <a:off x="3854824" y="6139793"/>
            <a:ext cx="4509246" cy="365125"/>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fld id="{BE945B80-1A69-4B2C-9121-1A0675D36E15}" type="datetime1">
              <a:rPr lang="en-US" smtClean="0"/>
              <a:t>8/22/2023</a:t>
            </a:fld>
            <a:endParaRPr lang="en-US" dirty="0"/>
          </a:p>
        </p:txBody>
      </p:sp>
      <p:sp>
        <p:nvSpPr>
          <p:cNvPr id="6" name="Slide Number Placeholder 5"/>
          <p:cNvSpPr>
            <a:spLocks noGrp="1"/>
          </p:cNvSpPr>
          <p:nvPr>
            <p:ph type="sldNum" sz="quarter" idx="4"/>
          </p:nvPr>
        </p:nvSpPr>
        <p:spPr>
          <a:xfrm>
            <a:off x="8610600" y="6139793"/>
            <a:ext cx="2891118" cy="365125"/>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357F5B69-6281-4C1F-8C38-6DA0F56DA430}" type="slidenum">
              <a:rPr lang="en-US" smtClean="0"/>
              <a:pPr/>
              <a:t>‹#›</a:t>
            </a:fld>
            <a:endParaRPr lang="en-US" dirty="0"/>
          </a:p>
        </p:txBody>
      </p:sp>
      <p:pic>
        <p:nvPicPr>
          <p:cNvPr id="10" name="Picture 9" descr="Decorative line break"/>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804670" y="1558360"/>
            <a:ext cx="1286259" cy="24384"/>
          </a:xfrm>
          <a:prstGeom prst="rect">
            <a:avLst/>
          </a:prstGeom>
        </p:spPr>
      </p:pic>
    </p:spTree>
    <p:extLst>
      <p:ext uri="{BB962C8B-B14F-4D97-AF65-F5344CB8AC3E}">
        <p14:creationId xmlns:p14="http://schemas.microsoft.com/office/powerpoint/2010/main" val="2900062332"/>
      </p:ext>
    </p:extLst>
  </p:cSld>
  <p:clrMap bg1="lt1" tx1="dk1" bg2="lt2" tx2="dk2" accent1="accent1" accent2="accent2" accent3="accent3" accent4="accent4" accent5="accent5" accent6="accent6" hlink="hlink" folHlink="folHlink"/>
  <p:sldLayoutIdLst>
    <p:sldLayoutId id="2147483804" r:id="rId1"/>
    <p:sldLayoutId id="2147483805" r:id="rId2"/>
    <p:sldLayoutId id="2147483806" r:id="rId3"/>
    <p:sldLayoutId id="2147483807" r:id="rId4"/>
    <p:sldLayoutId id="2147483808" r:id="rId5"/>
    <p:sldLayoutId id="2147483809" r:id="rId6"/>
    <p:sldLayoutId id="2147483810" r:id="rId7"/>
    <p:sldLayoutId id="2147483811" r:id="rId8"/>
    <p:sldLayoutId id="2147483812" r:id="rId9"/>
    <p:sldLayoutId id="2147483813" r:id="rId10"/>
    <p:sldLayoutId id="2147483814" r:id="rId11"/>
  </p:sldLayoutIdLst>
  <p:hf hdr="0" dt="0"/>
  <p:txStyles>
    <p:titleStyle>
      <a:lvl1pPr algn="l" defTabSz="914400" rtl="0" eaLnBrk="1" latinLnBrk="0" hangingPunct="1">
        <a:lnSpc>
          <a:spcPct val="90000"/>
        </a:lnSpc>
        <a:spcBef>
          <a:spcPct val="0"/>
        </a:spcBef>
        <a:buNone/>
        <a:defRPr sz="4400" kern="1200">
          <a:solidFill>
            <a:schemeClr val="accent4"/>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lang="en-US" sz="2400" kern="1200" dirty="0" smtClean="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accent3"/>
        </a:solidFill>
        <a:effectLst/>
      </p:bgPr>
    </p:bg>
    <p:spTree>
      <p:nvGrpSpPr>
        <p:cNvPr id="1" name=""/>
        <p:cNvGrpSpPr/>
        <p:nvPr/>
      </p:nvGrpSpPr>
      <p:grpSpPr>
        <a:xfrm>
          <a:off x="0" y="0"/>
          <a:ext cx="0" cy="0"/>
          <a:chOff x="0" y="0"/>
          <a:chExt cx="0" cy="0"/>
        </a:xfrm>
      </p:grpSpPr>
      <p:sp>
        <p:nvSpPr>
          <p:cNvPr id="8" name="Rectangle 7"/>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2" name="Title Placeholder 1"/>
          <p:cNvSpPr>
            <a:spLocks noGrp="1"/>
          </p:cNvSpPr>
          <p:nvPr>
            <p:ph type="title"/>
          </p:nvPr>
        </p:nvSpPr>
        <p:spPr>
          <a:xfrm>
            <a:off x="717176" y="457200"/>
            <a:ext cx="10784542" cy="1026460"/>
          </a:xfrm>
          <a:prstGeom prst="rect">
            <a:avLst/>
          </a:prstGeom>
        </p:spPr>
        <p:txBody>
          <a:bodyPr vert="horz" lIns="91440" tIns="45720" rIns="91440" bIns="45720" rtlCol="0" anchor="b" anchorCtr="0">
            <a:normAutofit/>
          </a:bodyPr>
          <a:lstStyle/>
          <a:p>
            <a:r>
              <a:rPr lang="en-US"/>
              <a:t>Click to edit Master title style</a:t>
            </a:r>
            <a:endParaRPr lang="en-US" dirty="0"/>
          </a:p>
        </p:txBody>
      </p:sp>
      <p:sp>
        <p:nvSpPr>
          <p:cNvPr id="3" name="Text Placeholder 2"/>
          <p:cNvSpPr>
            <a:spLocks noGrp="1"/>
          </p:cNvSpPr>
          <p:nvPr>
            <p:ph type="body" idx="1"/>
          </p:nvPr>
        </p:nvSpPr>
        <p:spPr>
          <a:xfrm>
            <a:off x="717176" y="1825625"/>
            <a:ext cx="10784542" cy="4109010"/>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3"/>
          </p:nvPr>
        </p:nvSpPr>
        <p:spPr>
          <a:xfrm>
            <a:off x="717176" y="6139793"/>
            <a:ext cx="2864224" cy="365125"/>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r>
              <a:rPr lang="en-US"/>
              <a:t>Oregon Department of Education</a:t>
            </a:r>
            <a:endParaRPr lang="en-US" dirty="0"/>
          </a:p>
        </p:txBody>
      </p:sp>
      <p:sp>
        <p:nvSpPr>
          <p:cNvPr id="4" name="Date Placeholder 3"/>
          <p:cNvSpPr>
            <a:spLocks noGrp="1"/>
          </p:cNvSpPr>
          <p:nvPr>
            <p:ph type="dt" sz="half" idx="2"/>
          </p:nvPr>
        </p:nvSpPr>
        <p:spPr>
          <a:xfrm>
            <a:off x="3854824" y="6139793"/>
            <a:ext cx="4509246" cy="365125"/>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fld id="{3F927F61-4EF3-4D3C-B0AB-2304F68F2F1A}" type="datetime1">
              <a:rPr lang="en-US" smtClean="0"/>
              <a:t>8/22/2023</a:t>
            </a:fld>
            <a:endParaRPr lang="en-US" dirty="0"/>
          </a:p>
        </p:txBody>
      </p:sp>
      <p:sp>
        <p:nvSpPr>
          <p:cNvPr id="6" name="Slide Number Placeholder 5"/>
          <p:cNvSpPr>
            <a:spLocks noGrp="1"/>
          </p:cNvSpPr>
          <p:nvPr>
            <p:ph type="sldNum" sz="quarter" idx="4"/>
          </p:nvPr>
        </p:nvSpPr>
        <p:spPr>
          <a:xfrm>
            <a:off x="8610600" y="6139793"/>
            <a:ext cx="2891118" cy="365125"/>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357F5B69-6281-4C1F-8C38-6DA0F56DA430}" type="slidenum">
              <a:rPr lang="en-US" smtClean="0"/>
              <a:pPr/>
              <a:t>‹#›</a:t>
            </a:fld>
            <a:endParaRPr lang="en-US" dirty="0"/>
          </a:p>
        </p:txBody>
      </p:sp>
      <p:pic>
        <p:nvPicPr>
          <p:cNvPr id="10" name="Picture 9" descr="Decorative line break"/>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804670" y="1558360"/>
            <a:ext cx="1286259" cy="24384"/>
          </a:xfrm>
          <a:prstGeom prst="rect">
            <a:avLst/>
          </a:prstGeom>
        </p:spPr>
      </p:pic>
    </p:spTree>
    <p:extLst>
      <p:ext uri="{BB962C8B-B14F-4D97-AF65-F5344CB8AC3E}">
        <p14:creationId xmlns:p14="http://schemas.microsoft.com/office/powerpoint/2010/main" val="2519374154"/>
      </p:ext>
    </p:extLst>
  </p:cSld>
  <p:clrMap bg1="lt1" tx1="dk1" bg2="lt2" tx2="dk2" accent1="accent1" accent2="accent2" accent3="accent3" accent4="accent4" accent5="accent5" accent6="accent6" hlink="hlink" folHlink="folHlink"/>
  <p:sldLayoutIdLst>
    <p:sldLayoutId id="2147483792" r:id="rId1"/>
    <p:sldLayoutId id="2147483793" r:id="rId2"/>
    <p:sldLayoutId id="2147483794" r:id="rId3"/>
    <p:sldLayoutId id="2147483795" r:id="rId4"/>
    <p:sldLayoutId id="2147483796" r:id="rId5"/>
    <p:sldLayoutId id="2147483797" r:id="rId6"/>
    <p:sldLayoutId id="2147483798" r:id="rId7"/>
    <p:sldLayoutId id="2147483799" r:id="rId8"/>
    <p:sldLayoutId id="2147483800" r:id="rId9"/>
    <p:sldLayoutId id="2147483801" r:id="rId10"/>
    <p:sldLayoutId id="2147483802" r:id="rId11"/>
  </p:sldLayoutIdLst>
  <p:hf hdr="0" dt="0"/>
  <p:txStyles>
    <p:titleStyle>
      <a:lvl1pPr algn="l" defTabSz="914400" rtl="0" eaLnBrk="1" latinLnBrk="0" hangingPunct="1">
        <a:lnSpc>
          <a:spcPct val="90000"/>
        </a:lnSpc>
        <a:spcBef>
          <a:spcPct val="0"/>
        </a:spcBef>
        <a:buNone/>
        <a:defRPr sz="4400" kern="1200">
          <a:solidFill>
            <a:schemeClr val="accent3"/>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lang="en-US" sz="2400" kern="1200" dirty="0" smtClean="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solidFill>
          <a:schemeClr val="accent2"/>
        </a:solidFill>
        <a:effectLst/>
      </p:bgPr>
    </p:bg>
    <p:spTree>
      <p:nvGrpSpPr>
        <p:cNvPr id="1" name=""/>
        <p:cNvGrpSpPr/>
        <p:nvPr/>
      </p:nvGrpSpPr>
      <p:grpSpPr>
        <a:xfrm>
          <a:off x="0" y="0"/>
          <a:ext cx="0" cy="0"/>
          <a:chOff x="0" y="0"/>
          <a:chExt cx="0" cy="0"/>
        </a:xfrm>
      </p:grpSpPr>
      <p:sp>
        <p:nvSpPr>
          <p:cNvPr id="8" name="Rectangle 7"/>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2" name="Title Placeholder 1"/>
          <p:cNvSpPr>
            <a:spLocks noGrp="1"/>
          </p:cNvSpPr>
          <p:nvPr>
            <p:ph type="title"/>
          </p:nvPr>
        </p:nvSpPr>
        <p:spPr>
          <a:xfrm>
            <a:off x="717176" y="457200"/>
            <a:ext cx="10784542" cy="1026460"/>
          </a:xfrm>
          <a:prstGeom prst="rect">
            <a:avLst/>
          </a:prstGeom>
        </p:spPr>
        <p:txBody>
          <a:bodyPr vert="horz" lIns="91440" tIns="45720" rIns="91440" bIns="45720" rtlCol="0" anchor="b" anchorCtr="0">
            <a:normAutofit/>
          </a:bodyPr>
          <a:lstStyle/>
          <a:p>
            <a:r>
              <a:rPr lang="en-US"/>
              <a:t>Click to edit Master title style</a:t>
            </a:r>
            <a:endParaRPr lang="en-US" dirty="0"/>
          </a:p>
        </p:txBody>
      </p:sp>
      <p:sp>
        <p:nvSpPr>
          <p:cNvPr id="3" name="Text Placeholder 2"/>
          <p:cNvSpPr>
            <a:spLocks noGrp="1"/>
          </p:cNvSpPr>
          <p:nvPr>
            <p:ph type="body" idx="1"/>
          </p:nvPr>
        </p:nvSpPr>
        <p:spPr>
          <a:xfrm>
            <a:off x="717176" y="1825625"/>
            <a:ext cx="10784542" cy="4109010"/>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3"/>
          </p:nvPr>
        </p:nvSpPr>
        <p:spPr>
          <a:xfrm>
            <a:off x="717176" y="6139793"/>
            <a:ext cx="2864224" cy="365125"/>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r>
              <a:rPr lang="en-US"/>
              <a:t>Oregon Department of Education</a:t>
            </a:r>
            <a:endParaRPr lang="en-US" dirty="0"/>
          </a:p>
        </p:txBody>
      </p:sp>
      <p:sp>
        <p:nvSpPr>
          <p:cNvPr id="4" name="Date Placeholder 3"/>
          <p:cNvSpPr>
            <a:spLocks noGrp="1"/>
          </p:cNvSpPr>
          <p:nvPr>
            <p:ph type="dt" sz="half" idx="2"/>
          </p:nvPr>
        </p:nvSpPr>
        <p:spPr>
          <a:xfrm>
            <a:off x="3854824" y="6139793"/>
            <a:ext cx="4509246" cy="365125"/>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fld id="{7344261C-A823-4E81-9B21-23464B12A36A}" type="datetime1">
              <a:rPr lang="en-US" smtClean="0"/>
              <a:t>8/22/2023</a:t>
            </a:fld>
            <a:endParaRPr lang="en-US" dirty="0"/>
          </a:p>
        </p:txBody>
      </p:sp>
      <p:sp>
        <p:nvSpPr>
          <p:cNvPr id="6" name="Slide Number Placeholder 5"/>
          <p:cNvSpPr>
            <a:spLocks noGrp="1"/>
          </p:cNvSpPr>
          <p:nvPr>
            <p:ph type="sldNum" sz="quarter" idx="4"/>
          </p:nvPr>
        </p:nvSpPr>
        <p:spPr>
          <a:xfrm>
            <a:off x="8610600" y="6139793"/>
            <a:ext cx="2891118" cy="365125"/>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357F5B69-6281-4C1F-8C38-6DA0F56DA430}" type="slidenum">
              <a:rPr lang="en-US" smtClean="0"/>
              <a:pPr/>
              <a:t>‹#›</a:t>
            </a:fld>
            <a:endParaRPr lang="en-US" dirty="0"/>
          </a:p>
        </p:txBody>
      </p:sp>
      <p:pic>
        <p:nvPicPr>
          <p:cNvPr id="10" name="Picture 9" descr="Decorative line break"/>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804670" y="1558360"/>
            <a:ext cx="1286259" cy="24384"/>
          </a:xfrm>
          <a:prstGeom prst="rect">
            <a:avLst/>
          </a:prstGeom>
        </p:spPr>
      </p:pic>
    </p:spTree>
    <p:extLst>
      <p:ext uri="{BB962C8B-B14F-4D97-AF65-F5344CB8AC3E}">
        <p14:creationId xmlns:p14="http://schemas.microsoft.com/office/powerpoint/2010/main" val="4279954450"/>
      </p:ext>
    </p:extLst>
  </p:cSld>
  <p:clrMap bg1="lt1" tx1="dk1" bg2="lt2" tx2="dk2" accent1="accent1" accent2="accent2" accent3="accent3" accent4="accent4" accent5="accent5" accent6="accent6" hlink="hlink" folHlink="folHlink"/>
  <p:sldLayoutIdLst>
    <p:sldLayoutId id="2147483780" r:id="rId1"/>
    <p:sldLayoutId id="2147483781" r:id="rId2"/>
    <p:sldLayoutId id="2147483782" r:id="rId3"/>
    <p:sldLayoutId id="2147483783" r:id="rId4"/>
    <p:sldLayoutId id="2147483784" r:id="rId5"/>
    <p:sldLayoutId id="2147483785" r:id="rId6"/>
    <p:sldLayoutId id="2147483786" r:id="rId7"/>
    <p:sldLayoutId id="2147483787" r:id="rId8"/>
    <p:sldLayoutId id="2147483788" r:id="rId9"/>
    <p:sldLayoutId id="2147483789" r:id="rId10"/>
    <p:sldLayoutId id="2147483790" r:id="rId11"/>
  </p:sldLayoutIdLst>
  <p:hf hdr="0" dt="0"/>
  <p:txStyles>
    <p:titleStyle>
      <a:lvl1pPr algn="l" defTabSz="914400" rtl="0" eaLnBrk="1" latinLnBrk="0" hangingPunct="1">
        <a:lnSpc>
          <a:spcPct val="90000"/>
        </a:lnSpc>
        <a:spcBef>
          <a:spcPct val="0"/>
        </a:spcBef>
        <a:buNone/>
        <a:defRPr sz="4400" kern="1200">
          <a:solidFill>
            <a:schemeClr val="accent2"/>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lang="en-US" sz="2400" kern="1200" dirty="0" smtClean="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Pr>
        <a:solidFill>
          <a:schemeClr val="tx2"/>
        </a:solidFill>
        <a:effectLst/>
      </p:bgPr>
    </p:bg>
    <p:spTree>
      <p:nvGrpSpPr>
        <p:cNvPr id="1" name=""/>
        <p:cNvGrpSpPr/>
        <p:nvPr/>
      </p:nvGrpSpPr>
      <p:grpSpPr>
        <a:xfrm>
          <a:off x="0" y="0"/>
          <a:ext cx="0" cy="0"/>
          <a:chOff x="0" y="0"/>
          <a:chExt cx="0" cy="0"/>
        </a:xfrm>
      </p:grpSpPr>
      <p:sp>
        <p:nvSpPr>
          <p:cNvPr id="8" name="Rectangle 7"/>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2" name="Title Placeholder 1"/>
          <p:cNvSpPr>
            <a:spLocks noGrp="1"/>
          </p:cNvSpPr>
          <p:nvPr>
            <p:ph type="title"/>
          </p:nvPr>
        </p:nvSpPr>
        <p:spPr>
          <a:xfrm>
            <a:off x="717176" y="457200"/>
            <a:ext cx="10784542" cy="1026460"/>
          </a:xfrm>
          <a:prstGeom prst="rect">
            <a:avLst/>
          </a:prstGeom>
        </p:spPr>
        <p:txBody>
          <a:bodyPr vert="horz" lIns="91440" tIns="45720" rIns="91440" bIns="45720" rtlCol="0" anchor="b" anchorCtr="0">
            <a:normAutofit/>
          </a:bodyPr>
          <a:lstStyle/>
          <a:p>
            <a:r>
              <a:rPr lang="en-US"/>
              <a:t>Click to edit Master title style</a:t>
            </a:r>
            <a:endParaRPr lang="en-US" dirty="0"/>
          </a:p>
        </p:txBody>
      </p:sp>
      <p:sp>
        <p:nvSpPr>
          <p:cNvPr id="3" name="Text Placeholder 2"/>
          <p:cNvSpPr>
            <a:spLocks noGrp="1"/>
          </p:cNvSpPr>
          <p:nvPr>
            <p:ph type="body" idx="1"/>
          </p:nvPr>
        </p:nvSpPr>
        <p:spPr>
          <a:xfrm>
            <a:off x="717176" y="1825625"/>
            <a:ext cx="10784542" cy="4109010"/>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3"/>
          </p:nvPr>
        </p:nvSpPr>
        <p:spPr>
          <a:xfrm>
            <a:off x="717176" y="6139793"/>
            <a:ext cx="2864224" cy="365125"/>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r>
              <a:rPr lang="en-US"/>
              <a:t>Oregon Department of Education</a:t>
            </a:r>
            <a:endParaRPr lang="en-US" dirty="0"/>
          </a:p>
        </p:txBody>
      </p:sp>
      <p:sp>
        <p:nvSpPr>
          <p:cNvPr id="4" name="Date Placeholder 3"/>
          <p:cNvSpPr>
            <a:spLocks noGrp="1"/>
          </p:cNvSpPr>
          <p:nvPr>
            <p:ph type="dt" sz="half" idx="2"/>
          </p:nvPr>
        </p:nvSpPr>
        <p:spPr>
          <a:xfrm>
            <a:off x="3854824" y="6139793"/>
            <a:ext cx="4509246" cy="365125"/>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fld id="{59848026-236E-4071-8A08-BC967C286AA1}" type="datetime1">
              <a:rPr lang="en-US" smtClean="0"/>
              <a:t>8/22/2023</a:t>
            </a:fld>
            <a:endParaRPr lang="en-US" dirty="0"/>
          </a:p>
        </p:txBody>
      </p:sp>
      <p:sp>
        <p:nvSpPr>
          <p:cNvPr id="6" name="Slide Number Placeholder 5"/>
          <p:cNvSpPr>
            <a:spLocks noGrp="1"/>
          </p:cNvSpPr>
          <p:nvPr>
            <p:ph type="sldNum" sz="quarter" idx="4"/>
          </p:nvPr>
        </p:nvSpPr>
        <p:spPr>
          <a:xfrm>
            <a:off x="8610600" y="6139793"/>
            <a:ext cx="2891118" cy="365125"/>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357F5B69-6281-4C1F-8C38-6DA0F56DA430}" type="slidenum">
              <a:rPr lang="en-US" smtClean="0"/>
              <a:pPr/>
              <a:t>‹#›</a:t>
            </a:fld>
            <a:endParaRPr lang="en-US" dirty="0"/>
          </a:p>
        </p:txBody>
      </p:sp>
      <p:pic>
        <p:nvPicPr>
          <p:cNvPr id="10" name="Picture 9" descr="Decorative line break"/>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804670" y="1558360"/>
            <a:ext cx="1286259" cy="24384"/>
          </a:xfrm>
          <a:prstGeom prst="rect">
            <a:avLst/>
          </a:prstGeom>
        </p:spPr>
      </p:pic>
    </p:spTree>
    <p:extLst>
      <p:ext uri="{BB962C8B-B14F-4D97-AF65-F5344CB8AC3E}">
        <p14:creationId xmlns:p14="http://schemas.microsoft.com/office/powerpoint/2010/main" val="3184397434"/>
      </p:ext>
    </p:extLst>
  </p:cSld>
  <p:clrMap bg1="lt1" tx1="dk1" bg2="lt2" tx2="dk2" accent1="accent1" accent2="accent2" accent3="accent3" accent4="accent4" accent5="accent5" accent6="accent6" hlink="hlink" folHlink="folHlink"/>
  <p:sldLayoutIdLst>
    <p:sldLayoutId id="2147483768" r:id="rId1"/>
    <p:sldLayoutId id="2147483769" r:id="rId2"/>
    <p:sldLayoutId id="2147483770" r:id="rId3"/>
    <p:sldLayoutId id="2147483771" r:id="rId4"/>
    <p:sldLayoutId id="2147483772" r:id="rId5"/>
    <p:sldLayoutId id="2147483773" r:id="rId6"/>
    <p:sldLayoutId id="2147483774" r:id="rId7"/>
    <p:sldLayoutId id="2147483775" r:id="rId8"/>
    <p:sldLayoutId id="2147483776" r:id="rId9"/>
    <p:sldLayoutId id="2147483777" r:id="rId10"/>
    <p:sldLayoutId id="2147483778" r:id="rId11"/>
  </p:sldLayoutIdLst>
  <p:hf hdr="0" dt="0"/>
  <p:txStyles>
    <p:titleStyle>
      <a:lvl1pPr algn="l" defTabSz="914400" rtl="0" eaLnBrk="1" latinLnBrk="0" hangingPunct="1">
        <a:lnSpc>
          <a:spcPct val="90000"/>
        </a:lnSpc>
        <a:spcBef>
          <a:spcPct val="0"/>
        </a:spcBef>
        <a:buNone/>
        <a:defRPr sz="4400" kern="1200">
          <a:solidFill>
            <a:schemeClr val="tx2"/>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lang="en-US" sz="2400" kern="1200" dirty="0" smtClean="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image" Target="../media/image9.gif"/><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3" Type="http://schemas.openxmlformats.org/officeDocument/2006/relationships/hyperlink" Target="mailto:amy.tidwell@ode.oregon.gov" TargetMode="External"/><Relationship Id="rId7" Type="http://schemas.openxmlformats.org/officeDocument/2006/relationships/image" Target="../media/image10.jpeg"/><Relationship Id="rId2" Type="http://schemas.openxmlformats.org/officeDocument/2006/relationships/notesSlide" Target="../notesSlides/notesSlide12.xml"/><Relationship Id="rId1" Type="http://schemas.openxmlformats.org/officeDocument/2006/relationships/slideLayout" Target="../slideLayouts/slideLayout3.xml"/><Relationship Id="rId6" Type="http://schemas.openxmlformats.org/officeDocument/2006/relationships/hyperlink" Target="mailto:sarah.martin@ode.oregon.gov" TargetMode="External"/><Relationship Id="rId5" Type="http://schemas.openxmlformats.org/officeDocument/2006/relationships/hyperlink" Target="mailto:lisa.plumb@ode.oregon.gov" TargetMode="External"/><Relationship Id="rId4" Type="http://schemas.openxmlformats.org/officeDocument/2006/relationships/hyperlink" Target="mailto:jennifer.engberg@ode.oregon.gov"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2486701"/>
            <a:ext cx="9888638" cy="1023261"/>
          </a:xfrm>
        </p:spPr>
        <p:txBody>
          <a:bodyPr>
            <a:normAutofit fontScale="90000"/>
          </a:bodyPr>
          <a:lstStyle/>
          <a:p>
            <a:r>
              <a:rPr lang="en-US" dirty="0"/>
              <a:t>Exploring Student Incentives, Part II</a:t>
            </a:r>
          </a:p>
        </p:txBody>
      </p:sp>
      <p:sp>
        <p:nvSpPr>
          <p:cNvPr id="3" name="Subtitle 2"/>
          <p:cNvSpPr>
            <a:spLocks noGrp="1"/>
          </p:cNvSpPr>
          <p:nvPr>
            <p:ph type="subTitle" idx="1"/>
          </p:nvPr>
        </p:nvSpPr>
        <p:spPr/>
        <p:txBody>
          <a:bodyPr/>
          <a:lstStyle/>
          <a:p>
            <a:r>
              <a:rPr lang="en-US" dirty="0"/>
              <a:t>May 9, 2023</a:t>
            </a:r>
          </a:p>
        </p:txBody>
      </p:sp>
    </p:spTree>
    <p:extLst>
      <p:ext uri="{BB962C8B-B14F-4D97-AF65-F5344CB8AC3E}">
        <p14:creationId xmlns:p14="http://schemas.microsoft.com/office/powerpoint/2010/main" val="92705648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717176" y="1987851"/>
            <a:ext cx="10784542" cy="4109010"/>
          </a:xfrm>
        </p:spPr>
        <p:txBody>
          <a:bodyPr/>
          <a:lstStyle/>
          <a:p>
            <a:pPr marL="0" indent="0">
              <a:buNone/>
            </a:pPr>
            <a:r>
              <a:rPr lang="en-US" sz="3200" dirty="0"/>
              <a:t>Ball Elementary School has an established PBIS system and is looking to replenish their incentive store.  Student council has selected a variety of items of interest for students to “buy.”</a:t>
            </a:r>
          </a:p>
          <a:p>
            <a:pPr lvl="1"/>
            <a:r>
              <a:rPr lang="en-US" sz="2800" dirty="0"/>
              <a:t>Per the budget narrative, the school’s budget for supplies/materials is $20,000</a:t>
            </a:r>
          </a:p>
          <a:p>
            <a:pPr lvl="1"/>
            <a:r>
              <a:rPr lang="en-US" sz="2800" dirty="0"/>
              <a:t>$5,000 of the supply is spent on student incentives</a:t>
            </a:r>
          </a:p>
          <a:p>
            <a:pPr lvl="1"/>
            <a:r>
              <a:rPr lang="en-US" sz="2800" dirty="0"/>
              <a:t>Each item costs between $1 and $10</a:t>
            </a:r>
          </a:p>
          <a:p>
            <a:pPr marL="0" indent="0">
              <a:buNone/>
            </a:pPr>
            <a:endParaRPr lang="en-US" dirty="0"/>
          </a:p>
          <a:p>
            <a:pPr marL="0" indent="0">
              <a:buNone/>
            </a:pPr>
            <a:endParaRPr lang="en-US" dirty="0"/>
          </a:p>
          <a:p>
            <a:pPr marL="0" indent="0">
              <a:buNone/>
            </a:pPr>
            <a:endParaRPr lang="en-US" dirty="0"/>
          </a:p>
        </p:txBody>
      </p:sp>
      <p:sp>
        <p:nvSpPr>
          <p:cNvPr id="3" name="Footer Placeholder 2"/>
          <p:cNvSpPr>
            <a:spLocks noGrp="1"/>
          </p:cNvSpPr>
          <p:nvPr>
            <p:ph type="ftr" sz="quarter" idx="11"/>
          </p:nvPr>
        </p:nvSpPr>
        <p:spPr/>
        <p:txBody>
          <a:bodyPr/>
          <a:lstStyle/>
          <a:p>
            <a:r>
              <a:rPr lang="en-US"/>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pPr/>
              <a:t>10</a:t>
            </a:fld>
            <a:endParaRPr lang="en-US" dirty="0"/>
          </a:p>
        </p:txBody>
      </p:sp>
      <p:sp>
        <p:nvSpPr>
          <p:cNvPr id="5" name="Title 4"/>
          <p:cNvSpPr>
            <a:spLocks noGrp="1"/>
          </p:cNvSpPr>
          <p:nvPr>
            <p:ph type="title"/>
          </p:nvPr>
        </p:nvSpPr>
        <p:spPr/>
        <p:txBody>
          <a:bodyPr/>
          <a:lstStyle/>
          <a:p>
            <a:r>
              <a:rPr lang="en-US" dirty="0"/>
              <a:t>Scenario 2: Incentives Store</a:t>
            </a:r>
          </a:p>
        </p:txBody>
      </p:sp>
    </p:spTree>
    <p:extLst>
      <p:ext uri="{BB962C8B-B14F-4D97-AF65-F5344CB8AC3E}">
        <p14:creationId xmlns:p14="http://schemas.microsoft.com/office/powerpoint/2010/main" val="31552971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717176" y="1987851"/>
            <a:ext cx="10784542" cy="4109010"/>
          </a:xfrm>
        </p:spPr>
        <p:txBody>
          <a:bodyPr/>
          <a:lstStyle/>
          <a:p>
            <a:pPr marL="0" indent="0">
              <a:buNone/>
            </a:pPr>
            <a:r>
              <a:rPr lang="en-US" sz="3200" dirty="0"/>
              <a:t>All graduating 8</a:t>
            </a:r>
            <a:r>
              <a:rPr lang="en-US" sz="3200" baseline="30000" dirty="0"/>
              <a:t>th</a:t>
            </a:r>
            <a:r>
              <a:rPr lang="en-US" sz="3200" dirty="0"/>
              <a:t> graders at Cat Middle School are going to the movies!</a:t>
            </a:r>
            <a:endParaRPr lang="en-US" dirty="0"/>
          </a:p>
          <a:p>
            <a:pPr lvl="1"/>
            <a:r>
              <a:rPr lang="en-US" sz="2800" dirty="0"/>
              <a:t>Federal funds pay for tickets, popcorn and soda for each student as well as transportation to the theatre</a:t>
            </a:r>
          </a:p>
          <a:p>
            <a:pPr lvl="1"/>
            <a:r>
              <a:rPr lang="en-US" sz="2800" dirty="0"/>
              <a:t>Celebrating moving to high school</a:t>
            </a:r>
          </a:p>
          <a:p>
            <a:pPr marL="0" indent="0">
              <a:buNone/>
            </a:pPr>
            <a:endParaRPr lang="en-US" dirty="0"/>
          </a:p>
        </p:txBody>
      </p:sp>
      <p:sp>
        <p:nvSpPr>
          <p:cNvPr id="3" name="Footer Placeholder 2"/>
          <p:cNvSpPr>
            <a:spLocks noGrp="1"/>
          </p:cNvSpPr>
          <p:nvPr>
            <p:ph type="ftr" sz="quarter" idx="11"/>
          </p:nvPr>
        </p:nvSpPr>
        <p:spPr/>
        <p:txBody>
          <a:bodyPr/>
          <a:lstStyle/>
          <a:p>
            <a:r>
              <a:rPr lang="en-US"/>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pPr/>
              <a:t>11</a:t>
            </a:fld>
            <a:endParaRPr lang="en-US" dirty="0"/>
          </a:p>
        </p:txBody>
      </p:sp>
      <p:sp>
        <p:nvSpPr>
          <p:cNvPr id="5" name="Title 4"/>
          <p:cNvSpPr>
            <a:spLocks noGrp="1"/>
          </p:cNvSpPr>
          <p:nvPr>
            <p:ph type="title"/>
          </p:nvPr>
        </p:nvSpPr>
        <p:spPr/>
        <p:txBody>
          <a:bodyPr/>
          <a:lstStyle/>
          <a:p>
            <a:r>
              <a:rPr lang="en-US" dirty="0"/>
              <a:t>Scenario 3: 8</a:t>
            </a:r>
            <a:r>
              <a:rPr lang="en-US" baseline="30000" dirty="0"/>
              <a:t>th</a:t>
            </a:r>
            <a:r>
              <a:rPr lang="en-US" dirty="0"/>
              <a:t> Grade Graduation Trip</a:t>
            </a:r>
          </a:p>
        </p:txBody>
      </p:sp>
    </p:spTree>
    <p:extLst>
      <p:ext uri="{BB962C8B-B14F-4D97-AF65-F5344CB8AC3E}">
        <p14:creationId xmlns:p14="http://schemas.microsoft.com/office/powerpoint/2010/main" val="405263130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717176" y="1631853"/>
            <a:ext cx="10784542" cy="4507940"/>
          </a:xfrm>
        </p:spPr>
        <p:txBody>
          <a:bodyPr>
            <a:normAutofit/>
          </a:bodyPr>
          <a:lstStyle/>
          <a:p>
            <a:r>
              <a:rPr lang="en-US" sz="3200" dirty="0"/>
              <a:t>When using federal funds, ensure incentives are “Necessary, Reasonable, and Allocable”</a:t>
            </a:r>
          </a:p>
          <a:p>
            <a:r>
              <a:rPr lang="en-US" sz="3200" dirty="0"/>
              <a:t>Consider other funding sources</a:t>
            </a:r>
          </a:p>
          <a:p>
            <a:r>
              <a:rPr lang="en-US" sz="3200" dirty="0"/>
              <a:t>District policies, needs assessment, and school plans help drive decisions</a:t>
            </a:r>
          </a:p>
          <a:p>
            <a:pPr marL="0" indent="0">
              <a:buNone/>
            </a:pPr>
            <a:endParaRPr lang="en-US" sz="3200" dirty="0"/>
          </a:p>
          <a:p>
            <a:r>
              <a:rPr lang="en-US" sz="3200" dirty="0"/>
              <a:t>ODE’s Next Step: Create a draft brief for feedback</a:t>
            </a:r>
          </a:p>
          <a:p>
            <a:pPr marL="0" indent="0">
              <a:buNone/>
            </a:pPr>
            <a:endParaRPr lang="en-US" sz="3200" dirty="0"/>
          </a:p>
          <a:p>
            <a:endParaRPr lang="en-US" sz="3200" dirty="0"/>
          </a:p>
        </p:txBody>
      </p:sp>
      <p:sp>
        <p:nvSpPr>
          <p:cNvPr id="3" name="Footer Placeholder 2"/>
          <p:cNvSpPr>
            <a:spLocks noGrp="1"/>
          </p:cNvSpPr>
          <p:nvPr>
            <p:ph type="ftr" sz="quarter" idx="11"/>
          </p:nvPr>
        </p:nvSpPr>
        <p:spPr/>
        <p:txBody>
          <a:bodyPr/>
          <a:lstStyle/>
          <a:p>
            <a:r>
              <a:rPr lang="en-US"/>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pPr/>
              <a:t>12</a:t>
            </a:fld>
            <a:endParaRPr lang="en-US" dirty="0"/>
          </a:p>
        </p:txBody>
      </p:sp>
      <p:sp>
        <p:nvSpPr>
          <p:cNvPr id="5" name="Title 4"/>
          <p:cNvSpPr>
            <a:spLocks noGrp="1"/>
          </p:cNvSpPr>
          <p:nvPr>
            <p:ph type="title"/>
          </p:nvPr>
        </p:nvSpPr>
        <p:spPr/>
        <p:txBody>
          <a:bodyPr/>
          <a:lstStyle/>
          <a:p>
            <a:r>
              <a:rPr lang="en-US" dirty="0"/>
              <a:t>Key Takeaways </a:t>
            </a:r>
            <a:r>
              <a:rPr lang="en-US"/>
              <a:t>&amp; Next Steps</a:t>
            </a:r>
            <a:endParaRPr lang="en-US" dirty="0"/>
          </a:p>
        </p:txBody>
      </p:sp>
    </p:spTree>
    <p:extLst>
      <p:ext uri="{BB962C8B-B14F-4D97-AF65-F5344CB8AC3E}">
        <p14:creationId xmlns:p14="http://schemas.microsoft.com/office/powerpoint/2010/main" val="188026950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t>Regional Contacts by ESD</a:t>
            </a:r>
          </a:p>
        </p:txBody>
      </p:sp>
      <p:sp>
        <p:nvSpPr>
          <p:cNvPr id="6" name="Content Placeholder 5"/>
          <p:cNvSpPr>
            <a:spLocks noGrp="1"/>
          </p:cNvSpPr>
          <p:nvPr>
            <p:ph idx="1"/>
          </p:nvPr>
        </p:nvSpPr>
        <p:spPr>
          <a:xfrm>
            <a:off x="5183188" y="779646"/>
            <a:ext cx="6172200" cy="5725272"/>
          </a:xfrm>
        </p:spPr>
        <p:txBody>
          <a:bodyPr>
            <a:normAutofit lnSpcReduction="10000"/>
          </a:bodyPr>
          <a:lstStyle/>
          <a:p>
            <a:pPr marL="457200" indent="-381000">
              <a:lnSpc>
                <a:spcPct val="115000"/>
              </a:lnSpc>
              <a:spcBef>
                <a:spcPts val="0"/>
              </a:spcBef>
              <a:buSzPts val="2400"/>
              <a:buFont typeface="Arial" panose="020B0604020202020204" pitchFamily="34" charset="0"/>
              <a:buChar char="●"/>
            </a:pPr>
            <a:r>
              <a:rPr lang="en-US" sz="3000" dirty="0"/>
              <a:t>Amy Tidwell</a:t>
            </a:r>
          </a:p>
          <a:p>
            <a:pPr marL="914400" lvl="1" indent="-381000">
              <a:lnSpc>
                <a:spcPct val="115000"/>
              </a:lnSpc>
              <a:spcBef>
                <a:spcPts val="0"/>
              </a:spcBef>
              <a:buSzPts val="2400"/>
              <a:buFont typeface="Courier New" panose="02070309020205020404" pitchFamily="49" charset="0"/>
              <a:buChar char="o"/>
            </a:pPr>
            <a:r>
              <a:rPr lang="en-US" dirty="0"/>
              <a:t>Grant, Harney, High Desert, </a:t>
            </a:r>
            <a:r>
              <a:rPr lang="en-US" dirty="0" err="1"/>
              <a:t>InterMountain</a:t>
            </a:r>
            <a:r>
              <a:rPr lang="en-US" dirty="0"/>
              <a:t>, Jefferson, North Central and Region 18</a:t>
            </a:r>
            <a:endParaRPr lang="en-US" dirty="0">
              <a:solidFill>
                <a:srgbClr val="FF0000"/>
              </a:solidFill>
            </a:endParaRPr>
          </a:p>
          <a:p>
            <a:pPr marL="457200" lvl="0" indent="-381000">
              <a:lnSpc>
                <a:spcPct val="105000"/>
              </a:lnSpc>
              <a:spcBef>
                <a:spcPts val="1200"/>
              </a:spcBef>
              <a:buSzPts val="2400"/>
              <a:buChar char="●"/>
            </a:pPr>
            <a:r>
              <a:rPr lang="en-US" sz="3000" dirty="0"/>
              <a:t>Jen Engberg</a:t>
            </a:r>
          </a:p>
          <a:p>
            <a:pPr marL="914400" lvl="1" indent="-381000">
              <a:lnSpc>
                <a:spcPct val="105000"/>
              </a:lnSpc>
              <a:spcBef>
                <a:spcPts val="0"/>
              </a:spcBef>
              <a:buSzPts val="2400"/>
              <a:buFont typeface="Arial"/>
              <a:buChar char="○"/>
            </a:pPr>
            <a:r>
              <a:rPr lang="en-US" dirty="0"/>
              <a:t>Clackamas, Columbia Gorge, Multnomah and Northwest Regional </a:t>
            </a:r>
          </a:p>
          <a:p>
            <a:pPr marL="533400" lvl="1" indent="0">
              <a:lnSpc>
                <a:spcPct val="105000"/>
              </a:lnSpc>
              <a:spcBef>
                <a:spcPts val="0"/>
              </a:spcBef>
              <a:buSzPts val="2400"/>
              <a:buNone/>
            </a:pPr>
            <a:endParaRPr lang="en-US" sz="800" dirty="0"/>
          </a:p>
          <a:p>
            <a:pPr marL="457200" lvl="0" indent="-381000">
              <a:lnSpc>
                <a:spcPct val="105000"/>
              </a:lnSpc>
              <a:spcBef>
                <a:spcPts val="0"/>
              </a:spcBef>
              <a:buSzPts val="2400"/>
              <a:buChar char="●"/>
            </a:pPr>
            <a:r>
              <a:rPr lang="en-US" sz="3000" dirty="0"/>
              <a:t>Lisa Plumb</a:t>
            </a:r>
          </a:p>
          <a:p>
            <a:pPr marL="914400" lvl="1" indent="-381000">
              <a:lnSpc>
                <a:spcPct val="105000"/>
              </a:lnSpc>
              <a:spcBef>
                <a:spcPts val="0"/>
              </a:spcBef>
              <a:buSzPts val="2400"/>
              <a:buFont typeface="Arial"/>
              <a:buChar char="○"/>
            </a:pPr>
            <a:r>
              <a:rPr lang="en-US" dirty="0"/>
              <a:t>Lane, Linn Benton Lincoln and Willamette</a:t>
            </a:r>
          </a:p>
          <a:p>
            <a:pPr marL="533400" lvl="1" indent="0">
              <a:lnSpc>
                <a:spcPct val="105000"/>
              </a:lnSpc>
              <a:spcBef>
                <a:spcPts val="0"/>
              </a:spcBef>
              <a:buSzPts val="2400"/>
              <a:buNone/>
            </a:pPr>
            <a:endParaRPr lang="en-US" sz="900" dirty="0"/>
          </a:p>
          <a:p>
            <a:pPr marL="457200" lvl="0" indent="-381000">
              <a:lnSpc>
                <a:spcPct val="105000"/>
              </a:lnSpc>
              <a:spcBef>
                <a:spcPts val="0"/>
              </a:spcBef>
              <a:buSzPts val="2400"/>
              <a:buChar char="●"/>
            </a:pPr>
            <a:r>
              <a:rPr lang="en-US" sz="3000" dirty="0"/>
              <a:t>Sarah Martin</a:t>
            </a:r>
          </a:p>
          <a:p>
            <a:pPr marL="914400" lvl="1" indent="-381000">
              <a:lnSpc>
                <a:spcPct val="105000"/>
              </a:lnSpc>
              <a:spcBef>
                <a:spcPts val="0"/>
              </a:spcBef>
              <a:buSzPts val="2400"/>
              <a:buFont typeface="Arial"/>
              <a:buChar char="○"/>
            </a:pPr>
            <a:r>
              <a:rPr lang="en-US" dirty="0"/>
              <a:t>Douglas, Lake, Malheur, South Coast and Southern Oregon</a:t>
            </a:r>
          </a:p>
          <a:p>
            <a:pPr marL="533400" lvl="1" indent="0">
              <a:lnSpc>
                <a:spcPct val="105000"/>
              </a:lnSpc>
              <a:spcBef>
                <a:spcPts val="0"/>
              </a:spcBef>
              <a:buSzPts val="2400"/>
              <a:buNone/>
            </a:pPr>
            <a:endParaRPr lang="en-US" dirty="0"/>
          </a:p>
          <a:p>
            <a:pPr marL="914400" lvl="1" indent="-381000">
              <a:lnSpc>
                <a:spcPct val="115000"/>
              </a:lnSpc>
              <a:spcBef>
                <a:spcPts val="0"/>
              </a:spcBef>
              <a:buSzPts val="2400"/>
              <a:buFont typeface="Arial" panose="020B0604020202020204" pitchFamily="34" charset="0"/>
              <a:buChar char="●"/>
            </a:pPr>
            <a:endParaRPr lang="en-US" dirty="0">
              <a:solidFill>
                <a:srgbClr val="FF0000"/>
              </a:solidFill>
            </a:endParaRPr>
          </a:p>
          <a:p>
            <a:pPr marL="457200" indent="-381000">
              <a:lnSpc>
                <a:spcPct val="105000"/>
              </a:lnSpc>
              <a:spcBef>
                <a:spcPts val="0"/>
              </a:spcBef>
              <a:buSzPts val="2400"/>
              <a:buFont typeface="Arial"/>
              <a:buChar char="○"/>
            </a:pPr>
            <a:endParaRPr lang="en-US" sz="3000" dirty="0"/>
          </a:p>
          <a:p>
            <a:endParaRPr lang="en-US" dirty="0"/>
          </a:p>
        </p:txBody>
      </p:sp>
      <p:sp>
        <p:nvSpPr>
          <p:cNvPr id="3" name="Footer Placeholder 2"/>
          <p:cNvSpPr>
            <a:spLocks noGrp="1"/>
          </p:cNvSpPr>
          <p:nvPr>
            <p:ph type="ftr" sz="quarter" idx="11"/>
          </p:nvPr>
        </p:nvSpPr>
        <p:spPr/>
        <p:txBody>
          <a:bodyPr/>
          <a:lstStyle/>
          <a:p>
            <a:r>
              <a:rPr lang="en-US"/>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pPr/>
              <a:t>13</a:t>
            </a:fld>
            <a:endParaRPr lang="en-US" dirty="0"/>
          </a:p>
        </p:txBody>
      </p:sp>
      <p:pic>
        <p:nvPicPr>
          <p:cNvPr id="13" name="Picture Placeholder 12" descr="This is an image of the state of Oregon with all the counties identified. It is included for aesthetic reasons to illustrate how our team has divided up support across the state." title="Regional Contacts by ESD"/>
          <p:cNvPicPr>
            <a:picLocks noGrp="1" noChangeAspect="1"/>
          </p:cNvPicPr>
          <p:nvPr>
            <p:ph type="pic" sz="quarter" idx="13"/>
          </p:nvPr>
        </p:nvPicPr>
        <p:blipFill>
          <a:blip r:embed="rId3">
            <a:extLst>
              <a:ext uri="{28A0092B-C50C-407E-A947-70E740481C1C}">
                <a14:useLocalDpi xmlns:a14="http://schemas.microsoft.com/office/drawing/2010/main" val="0"/>
              </a:ext>
            </a:extLst>
          </a:blip>
          <a:srcRect t="3695" b="3695"/>
          <a:stretch>
            <a:fillRect/>
          </a:stretch>
        </p:blipFill>
        <p:spPr/>
      </p:pic>
    </p:spTree>
    <p:extLst>
      <p:ext uri="{BB962C8B-B14F-4D97-AF65-F5344CB8AC3E}">
        <p14:creationId xmlns:p14="http://schemas.microsoft.com/office/powerpoint/2010/main" val="72485008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717176" y="1825625"/>
            <a:ext cx="10784542" cy="4314168"/>
          </a:xfrm>
        </p:spPr>
        <p:txBody>
          <a:bodyPr>
            <a:normAutofit/>
          </a:bodyPr>
          <a:lstStyle/>
          <a:p>
            <a:pPr marL="342900" indent="-342900">
              <a:lnSpc>
                <a:spcPct val="110000"/>
              </a:lnSpc>
              <a:buClr>
                <a:schemeClr val="dk1"/>
              </a:buClr>
              <a:buSzPts val="2400"/>
            </a:pPr>
            <a:r>
              <a:rPr lang="nb-NO" dirty="0"/>
              <a:t>Amy Tidwell</a:t>
            </a:r>
            <a:br>
              <a:rPr lang="nb-NO" dirty="0"/>
            </a:br>
            <a:r>
              <a:rPr lang="nb-NO" u="sng" dirty="0">
                <a:solidFill>
                  <a:schemeClr val="hlink"/>
                </a:solidFill>
                <a:hlinkClick r:id="rId3"/>
              </a:rPr>
              <a:t>amy.tidwell@ode.oregon.gov</a:t>
            </a:r>
            <a:endParaRPr lang="nb-NO" u="sng" dirty="0">
              <a:solidFill>
                <a:schemeClr val="hlink"/>
              </a:solidFill>
            </a:endParaRPr>
          </a:p>
          <a:p>
            <a:pPr>
              <a:lnSpc>
                <a:spcPct val="110000"/>
              </a:lnSpc>
              <a:buClr>
                <a:schemeClr val="dk1"/>
              </a:buClr>
              <a:buSzPts val="2400"/>
            </a:pPr>
            <a:r>
              <a:rPr lang="nb-NO" dirty="0"/>
              <a:t>Jen Engberg</a:t>
            </a:r>
            <a:br>
              <a:rPr lang="nb-NO" dirty="0"/>
            </a:br>
            <a:r>
              <a:rPr lang="nb-NO" u="sng" dirty="0">
                <a:solidFill>
                  <a:schemeClr val="hlink"/>
                </a:solidFill>
              </a:rPr>
              <a:t>j</a:t>
            </a:r>
            <a:r>
              <a:rPr lang="nb-NO" u="sng" dirty="0">
                <a:solidFill>
                  <a:schemeClr val="hlink"/>
                </a:solidFill>
                <a:hlinkClick r:id="rId4"/>
              </a:rPr>
              <a:t>ennifer.engberg@ode.oregon.gov</a:t>
            </a:r>
            <a:endParaRPr lang="nb-NO" dirty="0"/>
          </a:p>
          <a:p>
            <a:pPr>
              <a:lnSpc>
                <a:spcPct val="110000"/>
              </a:lnSpc>
              <a:buClr>
                <a:schemeClr val="dk1"/>
              </a:buClr>
              <a:buSzPts val="2400"/>
            </a:pPr>
            <a:r>
              <a:rPr lang="nb-NO" dirty="0"/>
              <a:t>Lisa Plumb</a:t>
            </a:r>
            <a:br>
              <a:rPr lang="nb-NO" dirty="0"/>
            </a:br>
            <a:r>
              <a:rPr lang="nb-NO" u="sng" dirty="0">
                <a:solidFill>
                  <a:schemeClr val="hlink"/>
                </a:solidFill>
              </a:rPr>
              <a:t>l</a:t>
            </a:r>
            <a:r>
              <a:rPr lang="nb-NO" u="sng" dirty="0">
                <a:solidFill>
                  <a:schemeClr val="hlink"/>
                </a:solidFill>
                <a:hlinkClick r:id="rId5"/>
              </a:rPr>
              <a:t>isa.plumb@ode.oregon.gov</a:t>
            </a:r>
            <a:endParaRPr lang="nb-NO" u="sng" dirty="0">
              <a:solidFill>
                <a:schemeClr val="hlink"/>
              </a:solidFill>
            </a:endParaRPr>
          </a:p>
          <a:p>
            <a:pPr>
              <a:lnSpc>
                <a:spcPct val="110000"/>
              </a:lnSpc>
              <a:buClr>
                <a:schemeClr val="dk1"/>
              </a:buClr>
              <a:buSzPts val="2400"/>
            </a:pPr>
            <a:r>
              <a:rPr lang="nb-NO" dirty="0"/>
              <a:t>Sarah Martin</a:t>
            </a:r>
            <a:br>
              <a:rPr lang="nb-NO" dirty="0"/>
            </a:br>
            <a:r>
              <a:rPr lang="nb-NO" u="sng" dirty="0">
                <a:solidFill>
                  <a:schemeClr val="hlink"/>
                </a:solidFill>
              </a:rPr>
              <a:t>s</a:t>
            </a:r>
            <a:r>
              <a:rPr lang="nb-NO" u="sng" dirty="0">
                <a:solidFill>
                  <a:schemeClr val="hlink"/>
                </a:solidFill>
                <a:hlinkClick r:id="rId6"/>
              </a:rPr>
              <a:t>arah.martin@ode.oregon.gov</a:t>
            </a:r>
            <a:endParaRPr lang="nb-NO" dirty="0"/>
          </a:p>
          <a:p>
            <a:pPr marL="0" lvl="0" indent="0">
              <a:lnSpc>
                <a:spcPct val="110000"/>
              </a:lnSpc>
              <a:buClr>
                <a:schemeClr val="dk1"/>
              </a:buClr>
              <a:buSzPts val="2400"/>
              <a:buNone/>
            </a:pPr>
            <a:endParaRPr lang="nb-NO" dirty="0"/>
          </a:p>
          <a:p>
            <a:endParaRPr lang="en-US" dirty="0"/>
          </a:p>
        </p:txBody>
      </p:sp>
      <p:sp>
        <p:nvSpPr>
          <p:cNvPr id="3" name="Footer Placeholder 2"/>
          <p:cNvSpPr>
            <a:spLocks noGrp="1"/>
          </p:cNvSpPr>
          <p:nvPr>
            <p:ph type="ftr" sz="quarter" idx="11"/>
          </p:nvPr>
        </p:nvSpPr>
        <p:spPr/>
        <p:txBody>
          <a:bodyPr/>
          <a:lstStyle/>
          <a:p>
            <a:r>
              <a:rPr lang="en-US"/>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pPr/>
              <a:t>14</a:t>
            </a:fld>
            <a:endParaRPr lang="en-US" dirty="0"/>
          </a:p>
        </p:txBody>
      </p:sp>
      <p:sp>
        <p:nvSpPr>
          <p:cNvPr id="5" name="Title 4"/>
          <p:cNvSpPr>
            <a:spLocks noGrp="1"/>
          </p:cNvSpPr>
          <p:nvPr>
            <p:ph type="title"/>
          </p:nvPr>
        </p:nvSpPr>
        <p:spPr/>
        <p:txBody>
          <a:bodyPr/>
          <a:lstStyle/>
          <a:p>
            <a:r>
              <a:rPr lang="en-US" dirty="0"/>
              <a:t>Please reach out!</a:t>
            </a:r>
          </a:p>
        </p:txBody>
      </p:sp>
      <p:pic>
        <p:nvPicPr>
          <p:cNvPr id="3074" name="Picture 2" descr="DFA :: Questions? Contact us!"/>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471943" y="3618964"/>
            <a:ext cx="6132588" cy="213026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237166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This is a colorful picture of the word agenda" title="Agenda"/>
          <p:cNvPicPr>
            <a:picLocks noChangeAspect="1"/>
          </p:cNvPicPr>
          <p:nvPr/>
        </p:nvPicPr>
        <p:blipFill rotWithShape="1">
          <a:blip r:embed="rId3">
            <a:extLst>
              <a:ext uri="{28A0092B-C50C-407E-A947-70E740481C1C}">
                <a14:useLocalDpi xmlns:a14="http://schemas.microsoft.com/office/drawing/2010/main" val="0"/>
              </a:ext>
            </a:extLst>
          </a:blip>
          <a:srcRect b="8932"/>
          <a:stretch/>
        </p:blipFill>
        <p:spPr>
          <a:xfrm>
            <a:off x="7096417" y="5008702"/>
            <a:ext cx="4613267" cy="1131091"/>
          </a:xfrm>
          <a:prstGeom prst="rect">
            <a:avLst/>
          </a:prstGeom>
        </p:spPr>
      </p:pic>
      <p:sp>
        <p:nvSpPr>
          <p:cNvPr id="6" name="Content Placeholder 5"/>
          <p:cNvSpPr>
            <a:spLocks noGrp="1"/>
          </p:cNvSpPr>
          <p:nvPr>
            <p:ph idx="1"/>
          </p:nvPr>
        </p:nvSpPr>
        <p:spPr>
          <a:xfrm>
            <a:off x="717176" y="1757221"/>
            <a:ext cx="10784542" cy="4109010"/>
          </a:xfrm>
        </p:spPr>
        <p:txBody>
          <a:bodyPr>
            <a:normAutofit/>
          </a:bodyPr>
          <a:lstStyle/>
          <a:p>
            <a:r>
              <a:rPr lang="en-US" sz="3200" dirty="0"/>
              <a:t>Recap of April 18</a:t>
            </a:r>
            <a:r>
              <a:rPr lang="en-US" sz="3200" baseline="30000" dirty="0"/>
              <a:t>th</a:t>
            </a:r>
            <a:r>
              <a:rPr lang="en-US" sz="3200" dirty="0"/>
              <a:t> Student Incentives Discussion</a:t>
            </a:r>
          </a:p>
          <a:p>
            <a:r>
              <a:rPr lang="en-US" sz="3200" dirty="0"/>
              <a:t>Questions to Consider</a:t>
            </a:r>
          </a:p>
          <a:p>
            <a:r>
              <a:rPr lang="en-US" sz="3200" dirty="0"/>
              <a:t>Sample Scenarios </a:t>
            </a:r>
          </a:p>
          <a:p>
            <a:pPr marL="0" indent="0">
              <a:buNone/>
            </a:pPr>
            <a:endParaRPr lang="en-US" sz="1200" dirty="0"/>
          </a:p>
          <a:p>
            <a:pPr marL="0" indent="0">
              <a:buNone/>
            </a:pPr>
            <a:r>
              <a:rPr lang="en-US" sz="3200" dirty="0"/>
              <a:t>GOAL: Build Oregon’s incentive guidance together</a:t>
            </a:r>
          </a:p>
        </p:txBody>
      </p:sp>
      <p:sp>
        <p:nvSpPr>
          <p:cNvPr id="3" name="Footer Placeholder 2"/>
          <p:cNvSpPr>
            <a:spLocks noGrp="1"/>
          </p:cNvSpPr>
          <p:nvPr>
            <p:ph type="ftr" sz="quarter" idx="11"/>
          </p:nvPr>
        </p:nvSpPr>
        <p:spPr/>
        <p:txBody>
          <a:bodyPr/>
          <a:lstStyle/>
          <a:p>
            <a:r>
              <a:rPr lang="en-US"/>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t>2</a:t>
            </a:fld>
            <a:endParaRPr lang="en-US" dirty="0"/>
          </a:p>
        </p:txBody>
      </p:sp>
      <p:sp>
        <p:nvSpPr>
          <p:cNvPr id="5" name="Title 4"/>
          <p:cNvSpPr>
            <a:spLocks noGrp="1"/>
          </p:cNvSpPr>
          <p:nvPr>
            <p:ph type="title"/>
          </p:nvPr>
        </p:nvSpPr>
        <p:spPr/>
        <p:txBody>
          <a:bodyPr/>
          <a:lstStyle/>
          <a:p>
            <a:r>
              <a:rPr lang="en-US" dirty="0"/>
              <a:t>Agenda for Today’s Session</a:t>
            </a:r>
          </a:p>
        </p:txBody>
      </p:sp>
    </p:spTree>
    <p:extLst>
      <p:ext uri="{BB962C8B-B14F-4D97-AF65-F5344CB8AC3E}">
        <p14:creationId xmlns:p14="http://schemas.microsoft.com/office/powerpoint/2010/main" val="11335894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April 18</a:t>
            </a:r>
            <a:r>
              <a:rPr lang="en-US" baseline="30000" dirty="0"/>
              <a:t>th</a:t>
            </a:r>
            <a:r>
              <a:rPr lang="en-US" dirty="0"/>
              <a:t> Recap</a:t>
            </a:r>
          </a:p>
        </p:txBody>
      </p:sp>
      <p:sp>
        <p:nvSpPr>
          <p:cNvPr id="3" name="Content Placeholder 2"/>
          <p:cNvSpPr>
            <a:spLocks noGrp="1"/>
          </p:cNvSpPr>
          <p:nvPr>
            <p:ph idx="1"/>
          </p:nvPr>
        </p:nvSpPr>
        <p:spPr/>
        <p:txBody>
          <a:bodyPr>
            <a:normAutofit/>
          </a:bodyPr>
          <a:lstStyle/>
          <a:p>
            <a:r>
              <a:rPr lang="en-US" sz="3200" dirty="0"/>
              <a:t>What we know for sure:</a:t>
            </a:r>
          </a:p>
          <a:p>
            <a:pPr lvl="1"/>
            <a:r>
              <a:rPr lang="en-US" sz="2800" dirty="0"/>
              <a:t>Incentives can improve student outcomes when strategically used</a:t>
            </a:r>
          </a:p>
          <a:p>
            <a:pPr lvl="1"/>
            <a:r>
              <a:rPr lang="en-US" sz="2800" dirty="0"/>
              <a:t>Allowable = Necessary + Reasonable + Allocable</a:t>
            </a:r>
          </a:p>
          <a:p>
            <a:pPr lvl="1"/>
            <a:r>
              <a:rPr lang="en-US" sz="2800" dirty="0"/>
              <a:t>Communication from USED</a:t>
            </a:r>
          </a:p>
          <a:p>
            <a:pPr marL="457200" lvl="1" indent="0">
              <a:buNone/>
            </a:pPr>
            <a:endParaRPr lang="en-US" dirty="0"/>
          </a:p>
          <a:p>
            <a:r>
              <a:rPr lang="en-US" sz="3200" dirty="0"/>
              <a:t>Things that are less clear:  </a:t>
            </a:r>
          </a:p>
          <a:p>
            <a:pPr lvl="1"/>
            <a:r>
              <a:rPr lang="en-US" sz="2800" dirty="0"/>
              <a:t>Food</a:t>
            </a:r>
          </a:p>
          <a:p>
            <a:pPr lvl="1"/>
            <a:r>
              <a:rPr lang="en-US" sz="2800" dirty="0"/>
              <a:t>Entertainment</a:t>
            </a:r>
          </a:p>
          <a:p>
            <a:pPr lvl="1"/>
            <a:r>
              <a:rPr lang="en-US" sz="2800" dirty="0"/>
              <a:t>Determining what is “reasonable”</a:t>
            </a:r>
          </a:p>
          <a:p>
            <a:pPr marL="457200" lvl="1" indent="0">
              <a:buNone/>
            </a:pPr>
            <a:endParaRPr lang="en-US" dirty="0"/>
          </a:p>
          <a:p>
            <a:pPr marL="457200" lvl="1" indent="0">
              <a:buNone/>
            </a:pPr>
            <a:endParaRPr lang="en-US" dirty="0"/>
          </a:p>
          <a:p>
            <a:pPr lvl="1"/>
            <a:endParaRPr lang="en-US" dirty="0"/>
          </a:p>
          <a:p>
            <a:pPr lvl="1"/>
            <a:endParaRPr lang="en-US" dirty="0"/>
          </a:p>
        </p:txBody>
      </p:sp>
      <p:sp>
        <p:nvSpPr>
          <p:cNvPr id="4" name="Footer Placeholder 3"/>
          <p:cNvSpPr>
            <a:spLocks noGrp="1"/>
          </p:cNvSpPr>
          <p:nvPr>
            <p:ph type="ftr" sz="quarter" idx="11"/>
          </p:nvPr>
        </p:nvSpPr>
        <p:spPr/>
        <p:txBody>
          <a:bodyPr/>
          <a:lstStyle/>
          <a:p>
            <a:r>
              <a:rPr lang="en-US"/>
              <a:t>Oregon Department of Education</a:t>
            </a:r>
            <a:endParaRPr lang="en-US" dirty="0"/>
          </a:p>
        </p:txBody>
      </p:sp>
      <p:sp>
        <p:nvSpPr>
          <p:cNvPr id="5" name="Slide Number Placeholder 4"/>
          <p:cNvSpPr>
            <a:spLocks noGrp="1"/>
          </p:cNvSpPr>
          <p:nvPr>
            <p:ph type="sldNum" sz="quarter" idx="12"/>
          </p:nvPr>
        </p:nvSpPr>
        <p:spPr/>
        <p:txBody>
          <a:bodyPr/>
          <a:lstStyle/>
          <a:p>
            <a:fld id="{357F5B69-6281-4C1F-8C38-6DA0F56DA430}" type="slidenum">
              <a:rPr lang="en-US" smtClean="0"/>
              <a:t>3</a:t>
            </a:fld>
            <a:endParaRPr lang="en-US" dirty="0"/>
          </a:p>
        </p:txBody>
      </p:sp>
      <p:pic>
        <p:nvPicPr>
          <p:cNvPr id="10" name="Picture 9" descr="Free vector graphic: Award, Cup, Prize, Trophy, Success - Free Image on Pixabay - 309089"/>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2537" y="2460985"/>
            <a:ext cx="3261106" cy="3240724"/>
          </a:xfrm>
          <a:prstGeom prst="rect">
            <a:avLst/>
          </a:prstGeom>
        </p:spPr>
      </p:pic>
    </p:spTree>
    <p:extLst>
      <p:ext uri="{BB962C8B-B14F-4D97-AF65-F5344CB8AC3E}">
        <p14:creationId xmlns:p14="http://schemas.microsoft.com/office/powerpoint/2010/main" val="15631261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File:Flag of the United States Department of Education.svg - Wikipedia"/>
          <p:cNvPicPr>
            <a:picLocks noChangeAspect="1"/>
          </p:cNvPicPr>
          <p:nvPr/>
        </p:nvPicPr>
        <p:blipFill rotWithShape="1">
          <a:blip r:embed="rId3" cstate="hqprint">
            <a:extLst>
              <a:ext uri="{28A0092B-C50C-407E-A947-70E740481C1C}">
                <a14:useLocalDpi xmlns:a14="http://schemas.microsoft.com/office/drawing/2010/main" val="0"/>
              </a:ext>
            </a:extLst>
          </a:blip>
          <a:srcRect l="23373" t="8609" r="23137" b="11802"/>
          <a:stretch/>
        </p:blipFill>
        <p:spPr>
          <a:xfrm>
            <a:off x="9306045" y="2973443"/>
            <a:ext cx="2546430" cy="2408785"/>
          </a:xfrm>
          <a:prstGeom prst="rect">
            <a:avLst/>
          </a:prstGeom>
        </p:spPr>
      </p:pic>
      <p:sp>
        <p:nvSpPr>
          <p:cNvPr id="2" name="Content Placeholder 1"/>
          <p:cNvSpPr>
            <a:spLocks noGrp="1"/>
          </p:cNvSpPr>
          <p:nvPr>
            <p:ph idx="1"/>
          </p:nvPr>
        </p:nvSpPr>
        <p:spPr>
          <a:xfrm>
            <a:off x="505140" y="1742800"/>
            <a:ext cx="9842627" cy="4519104"/>
          </a:xfrm>
        </p:spPr>
        <p:txBody>
          <a:bodyPr>
            <a:normAutofit fontScale="92500" lnSpcReduction="20000"/>
          </a:bodyPr>
          <a:lstStyle/>
          <a:p>
            <a:pPr marL="0" indent="0">
              <a:buNone/>
            </a:pPr>
            <a:r>
              <a:rPr lang="en-US" sz="3500" dirty="0"/>
              <a:t>Letter to Anderson (January 2008)</a:t>
            </a:r>
          </a:p>
          <a:p>
            <a:pPr marL="0" indent="0">
              <a:buNone/>
            </a:pPr>
            <a:endParaRPr lang="en-US" sz="1300" dirty="0"/>
          </a:p>
          <a:p>
            <a:pPr marL="0" indent="0">
              <a:buNone/>
            </a:pPr>
            <a:r>
              <a:rPr lang="en-US" sz="3000" dirty="0"/>
              <a:t>Question: What are the rules governing the use of Title I funds for rewards and incentives?  How can a district judge whether a particular initiative is allowable?</a:t>
            </a:r>
          </a:p>
          <a:p>
            <a:pPr marL="0" indent="0">
              <a:buNone/>
            </a:pPr>
            <a:endParaRPr lang="en-US" dirty="0"/>
          </a:p>
          <a:p>
            <a:pPr marL="0" indent="0">
              <a:buNone/>
            </a:pPr>
            <a:r>
              <a:rPr lang="en-US" sz="3000" dirty="0"/>
              <a:t>USDE’s Response:</a:t>
            </a:r>
          </a:p>
          <a:p>
            <a:r>
              <a:rPr lang="en-US" sz="2600" dirty="0"/>
              <a:t>May reward for </a:t>
            </a:r>
            <a:r>
              <a:rPr lang="en-US" sz="2600" u="sng" dirty="0"/>
              <a:t>effort</a:t>
            </a:r>
            <a:r>
              <a:rPr lang="en-US" sz="2600" dirty="0"/>
              <a:t> and </a:t>
            </a:r>
            <a:r>
              <a:rPr lang="en-US" sz="2600" u="sng" dirty="0"/>
              <a:t>achievement</a:t>
            </a:r>
            <a:r>
              <a:rPr lang="en-US" sz="2600" dirty="0"/>
              <a:t>, not participation</a:t>
            </a:r>
          </a:p>
          <a:p>
            <a:r>
              <a:rPr lang="en-US" sz="2600" dirty="0"/>
              <a:t>Must be nominal and non-monetary</a:t>
            </a:r>
          </a:p>
          <a:p>
            <a:r>
              <a:rPr lang="en-US" sz="2600" dirty="0"/>
              <a:t>May not be “entertainment”</a:t>
            </a:r>
          </a:p>
          <a:p>
            <a:r>
              <a:rPr lang="en-US" sz="2600" dirty="0"/>
              <a:t>May not be used to pay students stipends or provide an award for attendance</a:t>
            </a:r>
          </a:p>
        </p:txBody>
      </p:sp>
      <p:sp>
        <p:nvSpPr>
          <p:cNvPr id="3" name="Footer Placeholder 2"/>
          <p:cNvSpPr>
            <a:spLocks noGrp="1"/>
          </p:cNvSpPr>
          <p:nvPr>
            <p:ph type="ftr" sz="quarter" idx="11"/>
          </p:nvPr>
        </p:nvSpPr>
        <p:spPr/>
        <p:txBody>
          <a:bodyPr/>
          <a:lstStyle/>
          <a:p>
            <a:r>
              <a:rPr lang="en-US"/>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pPr/>
              <a:t>4</a:t>
            </a:fld>
            <a:endParaRPr lang="en-US" dirty="0"/>
          </a:p>
        </p:txBody>
      </p:sp>
      <p:sp>
        <p:nvSpPr>
          <p:cNvPr id="5" name="Title 4"/>
          <p:cNvSpPr>
            <a:spLocks noGrp="1"/>
          </p:cNvSpPr>
          <p:nvPr>
            <p:ph type="title"/>
          </p:nvPr>
        </p:nvSpPr>
        <p:spPr/>
        <p:txBody>
          <a:bodyPr/>
          <a:lstStyle/>
          <a:p>
            <a:r>
              <a:rPr lang="en-US" dirty="0"/>
              <a:t>Student Incentives: What the USED says</a:t>
            </a:r>
          </a:p>
        </p:txBody>
      </p:sp>
    </p:spTree>
    <p:extLst>
      <p:ext uri="{BB962C8B-B14F-4D97-AF65-F5344CB8AC3E}">
        <p14:creationId xmlns:p14="http://schemas.microsoft.com/office/powerpoint/2010/main" val="7527448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a:bodyPr>
          <a:lstStyle/>
          <a:p>
            <a:r>
              <a:rPr lang="en-US" sz="5400" dirty="0"/>
              <a:t>Allowable =</a:t>
            </a:r>
          </a:p>
        </p:txBody>
      </p:sp>
      <p:sp>
        <p:nvSpPr>
          <p:cNvPr id="3" name="Footer Placeholder 2"/>
          <p:cNvSpPr>
            <a:spLocks noGrp="1"/>
          </p:cNvSpPr>
          <p:nvPr>
            <p:ph type="ftr" sz="quarter" idx="11"/>
          </p:nvPr>
        </p:nvSpPr>
        <p:spPr/>
        <p:txBody>
          <a:bodyPr/>
          <a:lstStyle/>
          <a:p>
            <a:r>
              <a:rPr lang="en-US"/>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pPr/>
              <a:t>5</a:t>
            </a:fld>
            <a:endParaRPr lang="en-US" dirty="0"/>
          </a:p>
        </p:txBody>
      </p:sp>
      <p:sp>
        <p:nvSpPr>
          <p:cNvPr id="16" name="Rectangle 15"/>
          <p:cNvSpPr/>
          <p:nvPr/>
        </p:nvSpPr>
        <p:spPr>
          <a:xfrm>
            <a:off x="1135634" y="1922461"/>
            <a:ext cx="2647391" cy="3170099"/>
          </a:xfrm>
          <a:prstGeom prst="rect">
            <a:avLst/>
          </a:prstGeom>
          <a:noFill/>
        </p:spPr>
        <p:txBody>
          <a:bodyPr wrap="none" lIns="91440" tIns="45720" rIns="91440" bIns="45720">
            <a:spAutoFit/>
            <a:scene3d>
              <a:camera prst="orthographicFront"/>
              <a:lightRig rig="soft" dir="t">
                <a:rot lat="0" lon="0" rev="15600000"/>
              </a:lightRig>
            </a:scene3d>
            <a:sp3d extrusionH="57150" prstMaterial="softEdge">
              <a:bevelT w="25400" h="38100"/>
            </a:sp3d>
          </a:bodyPr>
          <a:lstStyle/>
          <a:p>
            <a:pPr algn="ctr"/>
            <a:r>
              <a:rPr lang="en-US" sz="4000" b="1" cap="none" spc="0" dirty="0">
                <a:ln/>
                <a:solidFill>
                  <a:schemeClr val="accent4"/>
                </a:solidFill>
                <a:effectLst/>
              </a:rPr>
              <a:t>Necessary</a:t>
            </a:r>
          </a:p>
          <a:p>
            <a:pPr algn="ctr"/>
            <a:r>
              <a:rPr lang="en-US" sz="4000" b="1" dirty="0">
                <a:ln/>
                <a:solidFill>
                  <a:schemeClr val="accent4"/>
                </a:solidFill>
              </a:rPr>
              <a:t>+</a:t>
            </a:r>
          </a:p>
          <a:p>
            <a:pPr algn="ctr"/>
            <a:r>
              <a:rPr lang="en-US" sz="4000" b="1" cap="none" spc="0" dirty="0">
                <a:ln/>
                <a:solidFill>
                  <a:schemeClr val="accent4"/>
                </a:solidFill>
                <a:effectLst/>
              </a:rPr>
              <a:t>Reasonable</a:t>
            </a:r>
          </a:p>
          <a:p>
            <a:pPr algn="ctr"/>
            <a:r>
              <a:rPr lang="en-US" sz="4000" b="1" dirty="0">
                <a:ln/>
                <a:solidFill>
                  <a:schemeClr val="accent4"/>
                </a:solidFill>
              </a:rPr>
              <a:t>+</a:t>
            </a:r>
          </a:p>
          <a:p>
            <a:pPr algn="ctr"/>
            <a:r>
              <a:rPr lang="en-US" sz="4000" b="1" cap="none" spc="0" dirty="0">
                <a:ln/>
                <a:solidFill>
                  <a:schemeClr val="accent4"/>
                </a:solidFill>
                <a:effectLst/>
              </a:rPr>
              <a:t>Allocable</a:t>
            </a:r>
          </a:p>
        </p:txBody>
      </p:sp>
      <p:sp>
        <p:nvSpPr>
          <p:cNvPr id="2" name="TextBox 1"/>
          <p:cNvSpPr txBox="1"/>
          <p:nvPr/>
        </p:nvSpPr>
        <p:spPr>
          <a:xfrm>
            <a:off x="4940528" y="507482"/>
            <a:ext cx="6826623" cy="5632311"/>
          </a:xfrm>
          <a:prstGeom prst="rect">
            <a:avLst/>
          </a:prstGeom>
          <a:noFill/>
        </p:spPr>
        <p:txBody>
          <a:bodyPr wrap="square" rtlCol="0">
            <a:spAutoFit/>
          </a:bodyPr>
          <a:lstStyle/>
          <a:p>
            <a:r>
              <a:rPr lang="en-US" sz="3200" dirty="0"/>
              <a:t>Necessary: </a:t>
            </a:r>
          </a:p>
          <a:p>
            <a:pPr marL="342900" indent="-342900">
              <a:buFont typeface="Arial" panose="020B0604020202020204" pitchFamily="34" charset="0"/>
              <a:buChar char="•"/>
            </a:pPr>
            <a:r>
              <a:rPr lang="en-US" sz="2400" dirty="0"/>
              <a:t>Is the cost needed for the operation of the program?</a:t>
            </a:r>
          </a:p>
          <a:p>
            <a:pPr marL="342900" indent="-342900">
              <a:buFont typeface="Arial" panose="020B0604020202020204" pitchFamily="34" charset="0"/>
              <a:buChar char="•"/>
            </a:pPr>
            <a:r>
              <a:rPr lang="en-US" sz="2400" i="1" dirty="0"/>
              <a:t>What does your needs assessment and plan say?</a:t>
            </a:r>
          </a:p>
          <a:p>
            <a:endParaRPr lang="en-US" sz="2400" dirty="0"/>
          </a:p>
          <a:p>
            <a:r>
              <a:rPr lang="en-US" sz="3200" dirty="0"/>
              <a:t>Reasonable:</a:t>
            </a:r>
          </a:p>
          <a:p>
            <a:pPr marL="342900" indent="-342900">
              <a:buFont typeface="Arial" panose="020B0604020202020204" pitchFamily="34" charset="0"/>
              <a:buChar char="•"/>
            </a:pPr>
            <a:r>
              <a:rPr lang="en-US" sz="2400" dirty="0"/>
              <a:t>Does the purchase exceed the cost of what a “prudent person” would incur?</a:t>
            </a:r>
          </a:p>
          <a:p>
            <a:pPr marL="342900" indent="-342900">
              <a:buFont typeface="Arial" panose="020B0604020202020204" pitchFamily="34" charset="0"/>
              <a:buChar char="•"/>
            </a:pPr>
            <a:r>
              <a:rPr lang="en-US" sz="2400" i="1" dirty="0"/>
              <a:t>Headline test and Cost/Benefit Analysis</a:t>
            </a:r>
          </a:p>
          <a:p>
            <a:endParaRPr lang="en-US" sz="2400" dirty="0"/>
          </a:p>
          <a:p>
            <a:r>
              <a:rPr lang="en-US" sz="3200" dirty="0"/>
              <a:t>Allocable:</a:t>
            </a:r>
          </a:p>
          <a:p>
            <a:pPr marL="342900" indent="-342900">
              <a:buFont typeface="Arial" panose="020B0604020202020204" pitchFamily="34" charset="0"/>
              <a:buChar char="•"/>
            </a:pPr>
            <a:r>
              <a:rPr lang="en-US" sz="2400" dirty="0"/>
              <a:t>Does it serve the purpose of the program?</a:t>
            </a:r>
          </a:p>
          <a:p>
            <a:pPr marL="342900" indent="-342900">
              <a:buFont typeface="Arial" panose="020B0604020202020204" pitchFamily="34" charset="0"/>
              <a:buChar char="•"/>
            </a:pPr>
            <a:r>
              <a:rPr lang="en-US" sz="2400" i="1" dirty="0"/>
              <a:t>Is the cost permissible under federal, district, state, and local policies?</a:t>
            </a:r>
          </a:p>
        </p:txBody>
      </p:sp>
    </p:spTree>
    <p:extLst>
      <p:ext uri="{BB962C8B-B14F-4D97-AF65-F5344CB8AC3E}">
        <p14:creationId xmlns:p14="http://schemas.microsoft.com/office/powerpoint/2010/main" val="2783159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717176" y="1757221"/>
            <a:ext cx="10784542" cy="4109010"/>
          </a:xfrm>
        </p:spPr>
        <p:txBody>
          <a:bodyPr/>
          <a:lstStyle/>
          <a:p>
            <a:r>
              <a:rPr lang="en-US" sz="3200" dirty="0"/>
              <a:t>What in our needs assessment got us here?</a:t>
            </a:r>
          </a:p>
          <a:p>
            <a:endParaRPr lang="en-US" sz="3200" dirty="0"/>
          </a:p>
          <a:p>
            <a:r>
              <a:rPr lang="en-US" sz="3200" dirty="0"/>
              <a:t>What are the goals in our school plan?</a:t>
            </a:r>
          </a:p>
          <a:p>
            <a:endParaRPr lang="en-US" sz="3200" dirty="0"/>
          </a:p>
          <a:p>
            <a:r>
              <a:rPr lang="en-US" sz="3200" dirty="0"/>
              <a:t>How do student incentives help us achieve those goals?</a:t>
            </a:r>
          </a:p>
          <a:p>
            <a:endParaRPr lang="en-US" sz="3200" dirty="0"/>
          </a:p>
          <a:p>
            <a:r>
              <a:rPr lang="en-US" sz="3200" dirty="0"/>
              <a:t>How will we know if the incentives are working?</a:t>
            </a:r>
          </a:p>
          <a:p>
            <a:pPr marL="457200" indent="-457200">
              <a:buAutoNum type="arabicPeriod"/>
            </a:pPr>
            <a:endParaRPr lang="en-US" dirty="0"/>
          </a:p>
        </p:txBody>
      </p:sp>
      <p:sp>
        <p:nvSpPr>
          <p:cNvPr id="3" name="Footer Placeholder 2"/>
          <p:cNvSpPr>
            <a:spLocks noGrp="1"/>
          </p:cNvSpPr>
          <p:nvPr>
            <p:ph type="ftr" sz="quarter" idx="11"/>
          </p:nvPr>
        </p:nvSpPr>
        <p:spPr/>
        <p:txBody>
          <a:bodyPr/>
          <a:lstStyle/>
          <a:p>
            <a:r>
              <a:rPr lang="en-US"/>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pPr/>
              <a:t>6</a:t>
            </a:fld>
            <a:endParaRPr lang="en-US" dirty="0"/>
          </a:p>
        </p:txBody>
      </p:sp>
      <p:sp>
        <p:nvSpPr>
          <p:cNvPr id="5" name="Title 4"/>
          <p:cNvSpPr>
            <a:spLocks noGrp="1"/>
          </p:cNvSpPr>
          <p:nvPr>
            <p:ph type="title"/>
          </p:nvPr>
        </p:nvSpPr>
        <p:spPr/>
        <p:txBody>
          <a:bodyPr/>
          <a:lstStyle/>
          <a:p>
            <a:r>
              <a:rPr lang="en-US" dirty="0"/>
              <a:t>Necessary &amp; Allocable: Questions to Consider</a:t>
            </a:r>
          </a:p>
        </p:txBody>
      </p:sp>
    </p:spTree>
    <p:extLst>
      <p:ext uri="{BB962C8B-B14F-4D97-AF65-F5344CB8AC3E}">
        <p14:creationId xmlns:p14="http://schemas.microsoft.com/office/powerpoint/2010/main" val="14546388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en-US" sz="3200" dirty="0"/>
              <a:t>Why did we pick these particular incentives?</a:t>
            </a:r>
          </a:p>
          <a:p>
            <a:endParaRPr lang="en-US" sz="3200" dirty="0"/>
          </a:p>
          <a:p>
            <a:r>
              <a:rPr lang="en-US" sz="3200" dirty="0"/>
              <a:t>How many students would benefit from this expenditure?</a:t>
            </a:r>
          </a:p>
          <a:p>
            <a:pPr marL="0" indent="0">
              <a:buNone/>
            </a:pPr>
            <a:endParaRPr lang="en-US" sz="3200" dirty="0"/>
          </a:p>
          <a:p>
            <a:r>
              <a:rPr lang="en-US" sz="3200" dirty="0"/>
              <a:t>What is the cost of this item in comparison to the overall budget?</a:t>
            </a:r>
          </a:p>
          <a:p>
            <a:endParaRPr lang="en-US" sz="3200" dirty="0"/>
          </a:p>
          <a:p>
            <a:r>
              <a:rPr lang="en-US" sz="3200" dirty="0"/>
              <a:t>Would this pass the headline test?</a:t>
            </a:r>
          </a:p>
          <a:p>
            <a:pPr marL="0" indent="0">
              <a:buNone/>
            </a:pPr>
            <a:endParaRPr lang="en-US" dirty="0"/>
          </a:p>
        </p:txBody>
      </p:sp>
      <p:sp>
        <p:nvSpPr>
          <p:cNvPr id="3" name="Footer Placeholder 2"/>
          <p:cNvSpPr>
            <a:spLocks noGrp="1"/>
          </p:cNvSpPr>
          <p:nvPr>
            <p:ph type="ftr" sz="quarter" idx="11"/>
          </p:nvPr>
        </p:nvSpPr>
        <p:spPr/>
        <p:txBody>
          <a:bodyPr/>
          <a:lstStyle/>
          <a:p>
            <a:r>
              <a:rPr lang="en-US"/>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pPr/>
              <a:t>7</a:t>
            </a:fld>
            <a:endParaRPr lang="en-US" dirty="0"/>
          </a:p>
        </p:txBody>
      </p:sp>
      <p:sp>
        <p:nvSpPr>
          <p:cNvPr id="5" name="Title 4"/>
          <p:cNvSpPr>
            <a:spLocks noGrp="1"/>
          </p:cNvSpPr>
          <p:nvPr>
            <p:ph type="title"/>
          </p:nvPr>
        </p:nvSpPr>
        <p:spPr/>
        <p:txBody>
          <a:bodyPr/>
          <a:lstStyle/>
          <a:p>
            <a:r>
              <a:rPr lang="en-US" dirty="0"/>
              <a:t>Reasonable: Questions to Consider</a:t>
            </a:r>
          </a:p>
        </p:txBody>
      </p:sp>
    </p:spTree>
    <p:extLst>
      <p:ext uri="{BB962C8B-B14F-4D97-AF65-F5344CB8AC3E}">
        <p14:creationId xmlns:p14="http://schemas.microsoft.com/office/powerpoint/2010/main" val="20556174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r>
              <a:rPr lang="en-US" dirty="0"/>
              <a:t>Scenario Questions</a:t>
            </a:r>
          </a:p>
        </p:txBody>
      </p:sp>
      <p:sp>
        <p:nvSpPr>
          <p:cNvPr id="10" name="Content Placeholder 9"/>
          <p:cNvSpPr>
            <a:spLocks noGrp="1"/>
          </p:cNvSpPr>
          <p:nvPr>
            <p:ph idx="1"/>
          </p:nvPr>
        </p:nvSpPr>
        <p:spPr/>
        <p:txBody>
          <a:bodyPr>
            <a:noAutofit/>
          </a:bodyPr>
          <a:lstStyle/>
          <a:p>
            <a:r>
              <a:rPr lang="en-US" sz="2800" dirty="0"/>
              <a:t>Is the request necessary, reasonable, and allocable?</a:t>
            </a:r>
          </a:p>
          <a:p>
            <a:pPr marL="0" indent="0">
              <a:buNone/>
            </a:pPr>
            <a:endParaRPr lang="en-US" sz="1400" dirty="0"/>
          </a:p>
          <a:p>
            <a:r>
              <a:rPr lang="en-US" sz="2800" dirty="0"/>
              <a:t>What is a strength of this idea?</a:t>
            </a:r>
          </a:p>
          <a:p>
            <a:pPr marL="0" indent="0">
              <a:buNone/>
            </a:pPr>
            <a:endParaRPr lang="en-US" sz="1400" dirty="0"/>
          </a:p>
          <a:p>
            <a:r>
              <a:rPr lang="en-US" sz="2800" dirty="0"/>
              <a:t>What concerns do you have about this idea?</a:t>
            </a:r>
          </a:p>
          <a:p>
            <a:pPr marL="0" indent="0">
              <a:buNone/>
            </a:pPr>
            <a:endParaRPr lang="en-US" sz="1400" dirty="0"/>
          </a:p>
          <a:p>
            <a:r>
              <a:rPr lang="en-US" sz="2800" dirty="0"/>
              <a:t>Is more information needed to make a decision?</a:t>
            </a:r>
          </a:p>
          <a:p>
            <a:pPr marL="0" indent="0">
              <a:buNone/>
            </a:pPr>
            <a:endParaRPr lang="en-US" sz="2800"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8</a:t>
            </a:fld>
            <a:endParaRPr lang="en-US" dirty="0"/>
          </a:p>
        </p:txBody>
      </p:sp>
      <p:pic>
        <p:nvPicPr>
          <p:cNvPr id="8" name="Picture Placeholder 5" descr="This image shows a person leaning on aquestion mark. It is included for aesthetic purposes." title="Question"/>
          <p:cNvPicPr>
            <a:picLocks noGrp="1" noChangeAspect="1"/>
          </p:cNvPicPr>
          <p:nvPr>
            <p:ph type="pic" sz="quarter" idx="13"/>
          </p:nvPr>
        </p:nvPicPr>
        <p:blipFill rotWithShape="1">
          <a:blip r:embed="rId3" cstate="hqprint">
            <a:extLst>
              <a:ext uri="{28A0092B-C50C-407E-A947-70E740481C1C}">
                <a14:useLocalDpi xmlns:a14="http://schemas.microsoft.com/office/drawing/2010/main" val="0"/>
              </a:ext>
            </a:extLst>
          </a:blip>
          <a:srcRect t="4519" b="6577"/>
          <a:stretch/>
        </p:blipFill>
        <p:spPr>
          <a:xfrm>
            <a:off x="598294" y="2328206"/>
            <a:ext cx="3932238" cy="3725353"/>
          </a:xfrm>
          <a:prstGeom prst="rect">
            <a:avLst/>
          </a:prstGeom>
        </p:spPr>
      </p:pic>
    </p:spTree>
    <p:extLst>
      <p:ext uri="{BB962C8B-B14F-4D97-AF65-F5344CB8AC3E}">
        <p14:creationId xmlns:p14="http://schemas.microsoft.com/office/powerpoint/2010/main" val="20276871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0" indent="0">
              <a:buNone/>
            </a:pPr>
            <a:r>
              <a:rPr lang="en-US" sz="3200" dirty="0"/>
              <a:t>Apple Elementary School wants to purchase multiple tablets (e.g. Samsung, Kindle type device) for an attendance incentive</a:t>
            </a:r>
          </a:p>
          <a:p>
            <a:pPr lvl="1"/>
            <a:r>
              <a:rPr lang="en-US" sz="2800" dirty="0"/>
              <a:t>All students with perfect attendance during the school year are entered into a drawing</a:t>
            </a:r>
          </a:p>
          <a:p>
            <a:pPr lvl="1"/>
            <a:r>
              <a:rPr lang="en-US" sz="2800" dirty="0"/>
              <a:t>1 student from each classroom with perfect attendance wins the tablet</a:t>
            </a:r>
          </a:p>
          <a:p>
            <a:pPr lvl="2"/>
            <a:r>
              <a:rPr lang="en-US" dirty="0"/>
              <a:t>$100 per tablet</a:t>
            </a:r>
          </a:p>
          <a:p>
            <a:pPr lvl="2"/>
            <a:r>
              <a:rPr lang="en-US" dirty="0"/>
              <a:t>15 classrooms</a:t>
            </a:r>
          </a:p>
          <a:p>
            <a:pPr lvl="2"/>
            <a:r>
              <a:rPr lang="en-US" dirty="0"/>
              <a:t>Total cost: $1500</a:t>
            </a:r>
          </a:p>
        </p:txBody>
      </p:sp>
      <p:sp>
        <p:nvSpPr>
          <p:cNvPr id="3" name="Footer Placeholder 2"/>
          <p:cNvSpPr>
            <a:spLocks noGrp="1"/>
          </p:cNvSpPr>
          <p:nvPr>
            <p:ph type="ftr" sz="quarter" idx="11"/>
          </p:nvPr>
        </p:nvSpPr>
        <p:spPr/>
        <p:txBody>
          <a:bodyPr/>
          <a:lstStyle/>
          <a:p>
            <a:r>
              <a:rPr lang="en-US"/>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pPr/>
              <a:t>9</a:t>
            </a:fld>
            <a:endParaRPr lang="en-US" dirty="0"/>
          </a:p>
        </p:txBody>
      </p:sp>
      <p:sp>
        <p:nvSpPr>
          <p:cNvPr id="5" name="Title 4"/>
          <p:cNvSpPr>
            <a:spLocks noGrp="1"/>
          </p:cNvSpPr>
          <p:nvPr>
            <p:ph type="title"/>
          </p:nvPr>
        </p:nvSpPr>
        <p:spPr/>
        <p:txBody>
          <a:bodyPr/>
          <a:lstStyle/>
          <a:p>
            <a:r>
              <a:rPr lang="en-US" dirty="0"/>
              <a:t>Scenario 1: Tablet Raffle</a:t>
            </a:r>
          </a:p>
        </p:txBody>
      </p:sp>
    </p:spTree>
    <p:extLst>
      <p:ext uri="{BB962C8B-B14F-4D97-AF65-F5344CB8AC3E}">
        <p14:creationId xmlns:p14="http://schemas.microsoft.com/office/powerpoint/2010/main" val="2237420638"/>
      </p:ext>
    </p:extLst>
  </p:cSld>
  <p:clrMapOvr>
    <a:masterClrMapping/>
  </p:clrMapOvr>
</p:sld>
</file>

<file path=ppt/theme/theme1.xml><?xml version="1.0" encoding="utf-8"?>
<a:theme xmlns:a="http://schemas.openxmlformats.org/drawingml/2006/main" name="2021ODE">
  <a:themeElements>
    <a:clrScheme name="ODE2021">
      <a:dk1>
        <a:sysClr val="windowText" lastClr="000000"/>
      </a:dk1>
      <a:lt1>
        <a:sysClr val="window" lastClr="FFFFFF"/>
      </a:lt1>
      <a:dk2>
        <a:srgbClr val="00A8A5"/>
      </a:dk2>
      <a:lt2>
        <a:srgbClr val="F2FAFE"/>
      </a:lt2>
      <a:accent1>
        <a:srgbClr val="006CAD"/>
      </a:accent1>
      <a:accent2>
        <a:srgbClr val="9F2065"/>
      </a:accent2>
      <a:accent3>
        <a:srgbClr val="DC5626"/>
      </a:accent3>
      <a:accent4>
        <a:srgbClr val="BB8A0A"/>
      </a:accent4>
      <a:accent5>
        <a:srgbClr val="007F43"/>
      </a:accent5>
      <a:accent6>
        <a:srgbClr val="C45BA3"/>
      </a:accent6>
      <a:hlink>
        <a:srgbClr val="1B75BC"/>
      </a:hlink>
      <a:folHlink>
        <a:srgbClr val="21AAE8"/>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421AFA7E-B633-4F88-9CC7-187202A96E1F}" vid="{A1659452-F499-4686-9052-38F48D83C4D5}"/>
    </a:ext>
  </a:extLst>
</a:theme>
</file>

<file path=ppt/theme/theme2.xml><?xml version="1.0" encoding="utf-8"?>
<a:theme xmlns:a="http://schemas.openxmlformats.org/drawingml/2006/main" name="Green_2021ODE">
  <a:themeElements>
    <a:clrScheme name="ODE2021">
      <a:dk1>
        <a:sysClr val="windowText" lastClr="000000"/>
      </a:dk1>
      <a:lt1>
        <a:sysClr val="window" lastClr="FFFFFF"/>
      </a:lt1>
      <a:dk2>
        <a:srgbClr val="00A8A5"/>
      </a:dk2>
      <a:lt2>
        <a:srgbClr val="F2FAFE"/>
      </a:lt2>
      <a:accent1>
        <a:srgbClr val="006CAD"/>
      </a:accent1>
      <a:accent2>
        <a:srgbClr val="9F2065"/>
      </a:accent2>
      <a:accent3>
        <a:srgbClr val="DC5626"/>
      </a:accent3>
      <a:accent4>
        <a:srgbClr val="BB8A0A"/>
      </a:accent4>
      <a:accent5>
        <a:srgbClr val="007F43"/>
      </a:accent5>
      <a:accent6>
        <a:srgbClr val="C45BA3"/>
      </a:accent6>
      <a:hlink>
        <a:srgbClr val="1B75BC"/>
      </a:hlink>
      <a:folHlink>
        <a:srgbClr val="21AAE8"/>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421AFA7E-B633-4F88-9CC7-187202A96E1F}" vid="{6BADFB7F-E76B-47E5-9A5F-C514E20AFE45}"/>
    </a:ext>
  </a:extLst>
</a:theme>
</file>

<file path=ppt/theme/theme3.xml><?xml version="1.0" encoding="utf-8"?>
<a:theme xmlns:a="http://schemas.openxmlformats.org/drawingml/2006/main" name="Gold_2021ODE">
  <a:themeElements>
    <a:clrScheme name="ODE2021">
      <a:dk1>
        <a:sysClr val="windowText" lastClr="000000"/>
      </a:dk1>
      <a:lt1>
        <a:sysClr val="window" lastClr="FFFFFF"/>
      </a:lt1>
      <a:dk2>
        <a:srgbClr val="00A8A5"/>
      </a:dk2>
      <a:lt2>
        <a:srgbClr val="F2FAFE"/>
      </a:lt2>
      <a:accent1>
        <a:srgbClr val="006CAD"/>
      </a:accent1>
      <a:accent2>
        <a:srgbClr val="9F2065"/>
      </a:accent2>
      <a:accent3>
        <a:srgbClr val="DC5626"/>
      </a:accent3>
      <a:accent4>
        <a:srgbClr val="BB8A0A"/>
      </a:accent4>
      <a:accent5>
        <a:srgbClr val="007F43"/>
      </a:accent5>
      <a:accent6>
        <a:srgbClr val="C45BA3"/>
      </a:accent6>
      <a:hlink>
        <a:srgbClr val="1B75BC"/>
      </a:hlink>
      <a:folHlink>
        <a:srgbClr val="21AAE8"/>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421AFA7E-B633-4F88-9CC7-187202A96E1F}" vid="{74D8D87B-5BDF-4254-B9AE-89E014969D86}"/>
    </a:ext>
  </a:extLst>
</a:theme>
</file>

<file path=ppt/theme/theme4.xml><?xml version="1.0" encoding="utf-8"?>
<a:theme xmlns:a="http://schemas.openxmlformats.org/drawingml/2006/main" name="Orange_2021ODE">
  <a:themeElements>
    <a:clrScheme name="ODE2021">
      <a:dk1>
        <a:sysClr val="windowText" lastClr="000000"/>
      </a:dk1>
      <a:lt1>
        <a:sysClr val="window" lastClr="FFFFFF"/>
      </a:lt1>
      <a:dk2>
        <a:srgbClr val="00A8A5"/>
      </a:dk2>
      <a:lt2>
        <a:srgbClr val="F2FAFE"/>
      </a:lt2>
      <a:accent1>
        <a:srgbClr val="006CAD"/>
      </a:accent1>
      <a:accent2>
        <a:srgbClr val="9F2065"/>
      </a:accent2>
      <a:accent3>
        <a:srgbClr val="DC5626"/>
      </a:accent3>
      <a:accent4>
        <a:srgbClr val="BB8A0A"/>
      </a:accent4>
      <a:accent5>
        <a:srgbClr val="007F43"/>
      </a:accent5>
      <a:accent6>
        <a:srgbClr val="C45BA3"/>
      </a:accent6>
      <a:hlink>
        <a:srgbClr val="1B75BC"/>
      </a:hlink>
      <a:folHlink>
        <a:srgbClr val="21AAE8"/>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421AFA7E-B633-4F88-9CC7-187202A96E1F}" vid="{75F84094-1592-41EE-8B9C-0F531244619D}"/>
    </a:ext>
  </a:extLst>
</a:theme>
</file>

<file path=ppt/theme/theme5.xml><?xml version="1.0" encoding="utf-8"?>
<a:theme xmlns:a="http://schemas.openxmlformats.org/drawingml/2006/main" name="Red_2021ODE">
  <a:themeElements>
    <a:clrScheme name="ODE2021">
      <a:dk1>
        <a:sysClr val="windowText" lastClr="000000"/>
      </a:dk1>
      <a:lt1>
        <a:sysClr val="window" lastClr="FFFFFF"/>
      </a:lt1>
      <a:dk2>
        <a:srgbClr val="00A8A5"/>
      </a:dk2>
      <a:lt2>
        <a:srgbClr val="F2FAFE"/>
      </a:lt2>
      <a:accent1>
        <a:srgbClr val="006CAD"/>
      </a:accent1>
      <a:accent2>
        <a:srgbClr val="9F2065"/>
      </a:accent2>
      <a:accent3>
        <a:srgbClr val="DC5626"/>
      </a:accent3>
      <a:accent4>
        <a:srgbClr val="BB8A0A"/>
      </a:accent4>
      <a:accent5>
        <a:srgbClr val="007F43"/>
      </a:accent5>
      <a:accent6>
        <a:srgbClr val="C45BA3"/>
      </a:accent6>
      <a:hlink>
        <a:srgbClr val="1B75BC"/>
      </a:hlink>
      <a:folHlink>
        <a:srgbClr val="21AAE8"/>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421AFA7E-B633-4F88-9CC7-187202A96E1F}" vid="{01D7296E-0B2D-4566-8FEF-4B65AC847ECE}"/>
    </a:ext>
  </a:extLst>
</a:theme>
</file>

<file path=ppt/theme/theme6.xml><?xml version="1.0" encoding="utf-8"?>
<a:theme xmlns:a="http://schemas.openxmlformats.org/drawingml/2006/main" name="Teal_2021ODE">
  <a:themeElements>
    <a:clrScheme name="ODE2021">
      <a:dk1>
        <a:sysClr val="windowText" lastClr="000000"/>
      </a:dk1>
      <a:lt1>
        <a:sysClr val="window" lastClr="FFFFFF"/>
      </a:lt1>
      <a:dk2>
        <a:srgbClr val="00A8A5"/>
      </a:dk2>
      <a:lt2>
        <a:srgbClr val="F2FAFE"/>
      </a:lt2>
      <a:accent1>
        <a:srgbClr val="006CAD"/>
      </a:accent1>
      <a:accent2>
        <a:srgbClr val="9F2065"/>
      </a:accent2>
      <a:accent3>
        <a:srgbClr val="DC5626"/>
      </a:accent3>
      <a:accent4>
        <a:srgbClr val="BB8A0A"/>
      </a:accent4>
      <a:accent5>
        <a:srgbClr val="007F43"/>
      </a:accent5>
      <a:accent6>
        <a:srgbClr val="C45BA3"/>
      </a:accent6>
      <a:hlink>
        <a:srgbClr val="1B75BC"/>
      </a:hlink>
      <a:folHlink>
        <a:srgbClr val="21AAE8"/>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421AFA7E-B633-4F88-9CC7-187202A96E1F}" vid="{01DE0A30-143B-4B5C-A0FD-4B3A47DCFB69}"/>
    </a:ext>
  </a:extLst>
</a:theme>
</file>

<file path=ppt/theme/theme7.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Estimated_x0020_Creation_x0020_Date xmlns="033ab11c-6041-4f50-b845-c0c38e41b3e3" xsi:nil="true"/>
    <PublishingStartDate xmlns="http://schemas.microsoft.com/sharepoint/v3" xsi:nil="true"/>
    <Remediation_x0020_Date xmlns="033ab11c-6041-4f50-b845-c0c38e41b3e3">2023-05-26T07:00:00+00:00</Remediation_x0020_Date>
    <Priority xmlns="033ab11c-6041-4f50-b845-c0c38e41b3e3">New</Priority>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B3812F45279552458458D0611D127A50" ma:contentTypeVersion="7" ma:contentTypeDescription="Create a new document." ma:contentTypeScope="" ma:versionID="6bdae2dbe247fbd1a9219b90e32b8d03">
  <xsd:schema xmlns:xsd="http://www.w3.org/2001/XMLSchema" xmlns:xs="http://www.w3.org/2001/XMLSchema" xmlns:p="http://schemas.microsoft.com/office/2006/metadata/properties" xmlns:ns1="http://schemas.microsoft.com/sharepoint/v3" xmlns:ns2="033ab11c-6041-4f50-b845-c0c38e41b3e3" xmlns:ns3="54031767-dd6d-417c-ab73-583408f47564" targetNamespace="http://schemas.microsoft.com/office/2006/metadata/properties" ma:root="true" ma:fieldsID="e18252215fa447399964ade5cc238a15" ns1:_="" ns2:_="" ns3:_="">
    <xsd:import namespace="http://schemas.microsoft.com/sharepoint/v3"/>
    <xsd:import namespace="033ab11c-6041-4f50-b845-c0c38e41b3e3"/>
    <xsd:import namespace="54031767-dd6d-417c-ab73-583408f47564"/>
    <xsd:element name="properties">
      <xsd:complexType>
        <xsd:sequence>
          <xsd:element name="documentManagement">
            <xsd:complexType>
              <xsd:all>
                <xsd:element ref="ns1:PublishingStartDate" minOccurs="0"/>
                <xsd:element ref="ns1:PublishingExpirationDate" minOccurs="0"/>
                <xsd:element ref="ns2:Estimated_x0020_Creation_x0020_Date" minOccurs="0"/>
                <xsd:element ref="ns2:Remediation_x0020_Date" minOccurs="0"/>
                <xsd:element ref="ns2:Priority" minOccurs="0"/>
                <xsd:element ref="ns3: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4" nillable="true" ma:displayName="Scheduling Start Date" ma:description="Scheduling Start Date is a site column created by the Publishing feature. It is used to specify the date and time on which this page will first appear to site visitors." ma:hidden="true" ma:internalName="PublishingStartDate">
      <xsd:simpleType>
        <xsd:restriction base="dms:Unknown"/>
      </xsd:simpleType>
    </xsd:element>
    <xsd:element name="PublishingExpirationDate" ma:index="5" nillable="true" ma:displayName="Scheduling End Date" ma:description="Scheduling End Date is a site column created by the Publishing feature. It is used to specify the date and time on which this page will no longer appear to site visitors."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033ab11c-6041-4f50-b845-c0c38e41b3e3" elementFormDefault="qualified">
    <xsd:import namespace="http://schemas.microsoft.com/office/2006/documentManagement/types"/>
    <xsd:import namespace="http://schemas.microsoft.com/office/infopath/2007/PartnerControls"/>
    <xsd:element name="Estimated_x0020_Creation_x0020_Date" ma:index="6" nillable="true" ma:displayName="Estimated Creation Date" ma:format="DateOnly" ma:internalName="Estimated_x0020_Creation_x0020_Date" ma:readOnly="false">
      <xsd:simpleType>
        <xsd:restriction base="dms:DateTime"/>
      </xsd:simpleType>
    </xsd:element>
    <xsd:element name="Remediation_x0020_Date" ma:index="7" nillable="true" ma:displayName="Remediation Date" ma:default="[today]" ma:format="DateOnly" ma:internalName="Remediation_x0020_Date" ma:readOnly="false">
      <xsd:simpleType>
        <xsd:restriction base="dms:DateTime"/>
      </xsd:simpleType>
    </xsd:element>
    <xsd:element name="Priority" ma:index="8" nillable="true" ma:displayName="Priority" ma:default="New" ma:description="What Priority Level Is This Document?" ma:format="RadioButtons" ma:internalName="Priority" ma:readOnly="false">
      <xsd:simpleType>
        <xsd:restriction base="dms:Choice">
          <xsd:enumeration value="New"/>
          <xsd:enumeration value="Legacy"/>
          <xsd:enumeration value="Tier 1"/>
          <xsd:enumeration value="Tier 2"/>
          <xsd:enumeration value="Tier 3"/>
        </xsd:restriction>
      </xsd:simpleType>
    </xsd:element>
  </xsd:schema>
  <xsd:schema xmlns:xsd="http://www.w3.org/2001/XMLSchema" xmlns:xs="http://www.w3.org/2001/XMLSchema" xmlns:dms="http://schemas.microsoft.com/office/2006/documentManagement/types" xmlns:pc="http://schemas.microsoft.com/office/infopath/2007/PartnerControls" targetNamespace="54031767-dd6d-417c-ab73-583408f47564" elementFormDefault="qualified">
    <xsd:import namespace="http://schemas.microsoft.com/office/2006/documentManagement/types"/>
    <xsd:import namespace="http://schemas.microsoft.com/office/infopath/2007/PartnerControls"/>
    <xsd:element name="SharedWithUsers" ma:index="1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9" ma:displayName="Content Typ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AA2AED9D-BF17-4AF8-BC96-CDBA42B4DAC7}">
  <ds:schemaRefs>
    <ds:schemaRef ds:uri="http://schemas.microsoft.com/office/2006/metadata/properties"/>
    <ds:schemaRef ds:uri="http://schemas.microsoft.com/office/infopath/2007/PartnerControls"/>
    <ds:schemaRef ds:uri="http://schemas.microsoft.com/sharepoint/v3"/>
    <ds:schemaRef ds:uri="033ab11c-6041-4f50-b845-c0c38e41b3e3"/>
  </ds:schemaRefs>
</ds:datastoreItem>
</file>

<file path=customXml/itemProps2.xml><?xml version="1.0" encoding="utf-8"?>
<ds:datastoreItem xmlns:ds="http://schemas.openxmlformats.org/officeDocument/2006/customXml" ds:itemID="{6543E34C-0C86-4878-8276-067668F20FE6}">
  <ds:schemaRefs>
    <ds:schemaRef ds:uri="http://schemas.microsoft.com/sharepoint/v3/contenttype/forms"/>
  </ds:schemaRefs>
</ds:datastoreItem>
</file>

<file path=customXml/itemProps3.xml><?xml version="1.0" encoding="utf-8"?>
<ds:datastoreItem xmlns:ds="http://schemas.openxmlformats.org/officeDocument/2006/customXml" ds:itemID="{DB023A43-728A-4598-B63B-6AAC07B850B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033ab11c-6041-4f50-b845-c0c38e41b3e3"/>
    <ds:schemaRef ds:uri="54031767-dd6d-417c-ab73-583408f4756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ODE PowerPoint Template</Template>
  <TotalTime>15390</TotalTime>
  <Words>1332</Words>
  <Application>Microsoft Office PowerPoint</Application>
  <PresentationFormat>Widescreen</PresentationFormat>
  <Paragraphs>191</Paragraphs>
  <Slides>14</Slides>
  <Notes>12</Notes>
  <HiddenSlides>0</HiddenSlides>
  <MMClips>0</MMClips>
  <ScaleCrop>false</ScaleCrop>
  <HeadingPairs>
    <vt:vector size="6" baseType="variant">
      <vt:variant>
        <vt:lpstr>Fonts Used</vt:lpstr>
      </vt:variant>
      <vt:variant>
        <vt:i4>3</vt:i4>
      </vt:variant>
      <vt:variant>
        <vt:lpstr>Theme</vt:lpstr>
      </vt:variant>
      <vt:variant>
        <vt:i4>6</vt:i4>
      </vt:variant>
      <vt:variant>
        <vt:lpstr>Slide Titles</vt:lpstr>
      </vt:variant>
      <vt:variant>
        <vt:i4>14</vt:i4>
      </vt:variant>
    </vt:vector>
  </HeadingPairs>
  <TitlesOfParts>
    <vt:vector size="23" baseType="lpstr">
      <vt:lpstr>Arial</vt:lpstr>
      <vt:lpstr>Calibri</vt:lpstr>
      <vt:lpstr>Courier New</vt:lpstr>
      <vt:lpstr>2021ODE</vt:lpstr>
      <vt:lpstr>Green_2021ODE</vt:lpstr>
      <vt:lpstr>Gold_2021ODE</vt:lpstr>
      <vt:lpstr>Orange_2021ODE</vt:lpstr>
      <vt:lpstr>Red_2021ODE</vt:lpstr>
      <vt:lpstr>Teal_2021ODE</vt:lpstr>
      <vt:lpstr>Exploring Student Incentives, Part II</vt:lpstr>
      <vt:lpstr>Agenda for Today’s Session</vt:lpstr>
      <vt:lpstr>April 18th Recap</vt:lpstr>
      <vt:lpstr>Student Incentives: What the USED says</vt:lpstr>
      <vt:lpstr>Allowable =</vt:lpstr>
      <vt:lpstr>Necessary &amp; Allocable: Questions to Consider</vt:lpstr>
      <vt:lpstr>Reasonable: Questions to Consider</vt:lpstr>
      <vt:lpstr>Scenario Questions</vt:lpstr>
      <vt:lpstr>Scenario 1: Tablet Raffle</vt:lpstr>
      <vt:lpstr>Scenario 2: Incentives Store</vt:lpstr>
      <vt:lpstr>Scenario 3: 8th Grade Graduation Trip</vt:lpstr>
      <vt:lpstr>Key Takeaways &amp; Next Steps</vt:lpstr>
      <vt:lpstr>Regional Contacts by ESD</vt:lpstr>
      <vt:lpstr>Please reach out!</vt:lpstr>
    </vt:vector>
  </TitlesOfParts>
  <Company>Oregon Department of Education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Student Incentives Part II</dc:title>
  <dc:creator>ENGBERG Jennifer - ODE</dc:creator>
  <cp:lastModifiedBy>SAPPINGTON Jennifer * ODE</cp:lastModifiedBy>
  <cp:revision>72</cp:revision>
  <dcterms:created xsi:type="dcterms:W3CDTF">2023-03-07T18:26:56Z</dcterms:created>
  <dcterms:modified xsi:type="dcterms:W3CDTF">2023-08-22T20:43:49Z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0x010100B3812F45279552458458D0611D127A50</vt:lpwstr>
  </property>
</Properties>
</file>